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9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295" r:id="rId12"/>
    <p:sldId id="296" r:id="rId13"/>
    <p:sldId id="293" r:id="rId14"/>
    <p:sldId id="294" r:id="rId15"/>
    <p:sldId id="291" r:id="rId16"/>
    <p:sldId id="292" r:id="rId17"/>
    <p:sldId id="290" r:id="rId18"/>
    <p:sldId id="287" r:id="rId19"/>
    <p:sldId id="305" r:id="rId20"/>
    <p:sldId id="306" r:id="rId21"/>
    <p:sldId id="307" r:id="rId22"/>
    <p:sldId id="308" r:id="rId23"/>
    <p:sldId id="288" r:id="rId24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FF"/>
    <a:srgbClr val="00CC00"/>
    <a:srgbClr val="006600"/>
    <a:srgbClr val="FF7C80"/>
    <a:srgbClr val="CCECFF"/>
    <a:srgbClr val="99CCFF"/>
    <a:srgbClr val="FF99FF"/>
    <a:srgbClr val="003300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738" y="3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4234694-40F2-462A-B9A8-87C6C026CA98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B8173B5F-0944-4B8A-9DFA-7F9EF76DFF48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DC1D74F-78F4-4977-AFC0-4E19970A2EB4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53BF50B-B82C-4DC1-AB10-A69F1A84A044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73C0C3C-2DBC-43EE-BC2E-8E870E6055C4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86B4D90-4958-4A84-A096-57C364C645C2}"/>
              </a:ext>
            </a:extLst>
          </p:cNvPr>
          <p:cNvSpPr/>
          <p:nvPr userDrawn="1"/>
        </p:nvSpPr>
        <p:spPr bwMode="auto">
          <a:xfrm rot="16200000">
            <a:off x="5306048" y="-3575533"/>
            <a:ext cx="1129858" cy="8280923"/>
          </a:xfrm>
          <a:prstGeom prst="rect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1452A4-C953-46EA-AD4A-7481DE4DFBE8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3756322-062A-40C8-BB66-D3B395291DF5}"/>
              </a:ext>
            </a:extLst>
          </p:cNvPr>
          <p:cNvSpPr txBox="1"/>
          <p:nvPr userDrawn="1"/>
        </p:nvSpPr>
        <p:spPr>
          <a:xfrm>
            <a:off x="2404141" y="267022"/>
            <a:ext cx="69557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都道府県名を当ててみよう</a:t>
            </a:r>
          </a:p>
        </p:txBody>
      </p:sp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4440787" y="-4440788"/>
            <a:ext cx="1129858" cy="1001143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ADB27C-052A-463D-9CB4-122E7AB56C25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819B848-BC5E-4152-AB89-43618AEDBC7C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C3F9C8E-D263-4DB3-A194-F5F1777F67C3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AAC32C2-B414-4AC9-810F-3634F12D964E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DB88D32-8313-4361-A5CB-884456CAC196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DDCFF12-EBD7-FDF2-DF4A-563768916456}"/>
              </a:ext>
            </a:extLst>
          </p:cNvPr>
          <p:cNvSpPr txBox="1"/>
          <p:nvPr userDrawn="1"/>
        </p:nvSpPr>
        <p:spPr>
          <a:xfrm>
            <a:off x="2404145" y="267022"/>
            <a:ext cx="69557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都道府県名を当ててみよう</a:t>
            </a:r>
          </a:p>
        </p:txBody>
      </p:sp>
    </p:spTree>
    <p:extLst>
      <p:ext uri="{BB962C8B-B14F-4D97-AF65-F5344CB8AC3E}">
        <p14:creationId xmlns:p14="http://schemas.microsoft.com/office/powerpoint/2010/main" val="98116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4440787" y="-4440788"/>
            <a:ext cx="1129858" cy="1001143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ADB27C-052A-463D-9CB4-122E7AB56C25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819B848-BC5E-4152-AB89-43618AEDBC7C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C3F9C8E-D263-4DB3-A194-F5F1777F67C3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AAC32C2-B414-4AC9-810F-3634F12D964E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DB88D32-8313-4361-A5CB-884456CAC196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8397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684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8" r:id="rId3"/>
    <p:sldLayoutId id="2147483657" r:id="rId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652D40DD-DB99-4433-B35C-EB0ADEB4E37A}"/>
              </a:ext>
            </a:extLst>
          </p:cNvPr>
          <p:cNvSpPr/>
          <p:nvPr/>
        </p:nvSpPr>
        <p:spPr bwMode="auto">
          <a:xfrm>
            <a:off x="-4824" y="0"/>
            <a:ext cx="12196823" cy="6857999"/>
          </a:xfrm>
          <a:prstGeom prst="rect">
            <a:avLst/>
          </a:prstGeom>
          <a:gradFill flip="none" rotWithShape="1">
            <a:gsLst>
              <a:gs pos="0">
                <a:srgbClr val="99FFCC"/>
              </a:gs>
              <a:gs pos="50000">
                <a:srgbClr val="00B0F0"/>
              </a:gs>
              <a:gs pos="100000">
                <a:srgbClr val="0070C0"/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ED13B250-28CB-48BB-885F-BE0D8FE697E2}"/>
              </a:ext>
            </a:extLst>
          </p:cNvPr>
          <p:cNvGrpSpPr/>
          <p:nvPr/>
        </p:nvGrpSpPr>
        <p:grpSpPr>
          <a:xfrm>
            <a:off x="606209" y="641862"/>
            <a:ext cx="5530871" cy="721722"/>
            <a:chOff x="606209" y="641862"/>
            <a:chExt cx="5530871" cy="721722"/>
          </a:xfrm>
        </p:grpSpPr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BE2C13E0-53C1-44DB-B340-E7E6B913AEA2}"/>
                </a:ext>
              </a:extLst>
            </p:cNvPr>
            <p:cNvSpPr txBox="1"/>
            <p:nvPr/>
          </p:nvSpPr>
          <p:spPr>
            <a:xfrm>
              <a:off x="606209" y="641862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日本地図クイズ</a:t>
              </a:r>
              <a:endParaRPr kumimoji="1" lang="ja-JP" altLang="en-US" sz="54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1FAACD44-04DF-4102-9C29-34FE861CD427}"/>
                </a:ext>
              </a:extLst>
            </p:cNvPr>
            <p:cNvSpPr txBox="1"/>
            <p:nvPr/>
          </p:nvSpPr>
          <p:spPr>
            <a:xfrm>
              <a:off x="606209" y="642984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pic>
        <p:nvPicPr>
          <p:cNvPr id="191" name="図 190">
            <a:extLst>
              <a:ext uri="{FF2B5EF4-FFF2-40B4-BE49-F238E27FC236}">
                <a16:creationId xmlns:a16="http://schemas.microsoft.com/office/drawing/2014/main" id="{A87B1E37-ED15-4948-BF65-091CB9B80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038" y="152116"/>
            <a:ext cx="9089924" cy="6553768"/>
          </a:xfrm>
          <a:prstGeom prst="rect">
            <a:avLst/>
          </a:prstGeom>
        </p:spPr>
      </p:pic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AA900A32-344D-455F-8C3D-F1C16FE2C8CC}"/>
              </a:ext>
            </a:extLst>
          </p:cNvPr>
          <p:cNvSpPr/>
          <p:nvPr/>
        </p:nvSpPr>
        <p:spPr bwMode="auto">
          <a:xfrm>
            <a:off x="10101445" y="6274768"/>
            <a:ext cx="948945" cy="423601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52A9EF26-97B1-4AFD-B4A6-1B429EEFC0A1}"/>
              </a:ext>
            </a:extLst>
          </p:cNvPr>
          <p:cNvSpPr/>
          <p:nvPr/>
        </p:nvSpPr>
        <p:spPr bwMode="auto">
          <a:xfrm>
            <a:off x="9163327" y="6274768"/>
            <a:ext cx="948945" cy="423601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0BBF26AA-F1FC-45F9-9F3D-AF5A3755D3D5}"/>
              </a:ext>
            </a:extLst>
          </p:cNvPr>
          <p:cNvSpPr/>
          <p:nvPr/>
        </p:nvSpPr>
        <p:spPr bwMode="auto">
          <a:xfrm>
            <a:off x="11050390" y="6274768"/>
            <a:ext cx="948945" cy="423601"/>
          </a:xfrm>
          <a:prstGeom prst="rect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503C9EA-7424-4577-A593-A75455AA2A86}"/>
              </a:ext>
            </a:extLst>
          </p:cNvPr>
          <p:cNvSpPr txBox="1"/>
          <p:nvPr/>
        </p:nvSpPr>
        <p:spPr>
          <a:xfrm>
            <a:off x="8173279" y="4861043"/>
            <a:ext cx="34163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どの都道府県か</a:t>
            </a:r>
          </a:p>
          <a:p>
            <a:r>
              <a:rPr kumimoji="1"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わかるかな？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3E149A0-A44A-4453-857B-720BFB73B07D}"/>
              </a:ext>
            </a:extLst>
          </p:cNvPr>
          <p:cNvSpPr txBox="1"/>
          <p:nvPr/>
        </p:nvSpPr>
        <p:spPr>
          <a:xfrm>
            <a:off x="425370" y="1619603"/>
            <a:ext cx="86485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 dirty="0">
                <a:solidFill>
                  <a:schemeClr val="bg1"/>
                </a:solidFill>
                <a:latin typeface="+mj-ea"/>
                <a:ea typeface="+mj-ea"/>
              </a:rPr>
              <a:t>～市町村から都道府県わかる？～</a:t>
            </a:r>
            <a:endParaRPr kumimoji="1" lang="en-US" altLang="ja-JP" sz="4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1050AFC-9E0A-40AC-ACE3-0E9C0B1BF168}"/>
              </a:ext>
            </a:extLst>
          </p:cNvPr>
          <p:cNvSpPr txBox="1"/>
          <p:nvPr/>
        </p:nvSpPr>
        <p:spPr>
          <a:xfrm>
            <a:off x="10194283" y="6338922"/>
            <a:ext cx="770032" cy="28765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defRPr sz="5400" b="1">
                <a:ln w="76200">
                  <a:noFill/>
                </a:ln>
                <a:solidFill>
                  <a:schemeClr val="bg1">
                    <a:alpha val="50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ja-JP" altLang="en-US" dirty="0"/>
              <a:t>普 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FB7F37A-6030-4D57-85BD-E1B852744E84}"/>
              </a:ext>
            </a:extLst>
          </p:cNvPr>
          <p:cNvSpPr txBox="1"/>
          <p:nvPr/>
        </p:nvSpPr>
        <p:spPr>
          <a:xfrm>
            <a:off x="9256165" y="6338922"/>
            <a:ext cx="770032" cy="28765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5400" b="1" dirty="0">
                <a:ln w="76200">
                  <a:noFill/>
                </a:ln>
                <a:solidFill>
                  <a:schemeClr val="bg1">
                    <a:alpha val="50000"/>
                  </a:schemeClr>
                </a:solidFill>
                <a:latin typeface="+mj-ea"/>
                <a:ea typeface="+mj-ea"/>
              </a:rPr>
              <a:t>やさしい</a:t>
            </a:r>
            <a:endParaRPr kumimoji="1" lang="ja-JP" altLang="en-US" sz="5400" b="1" dirty="0">
              <a:ln w="76200">
                <a:noFill/>
              </a:ln>
              <a:solidFill>
                <a:schemeClr val="bg1">
                  <a:alpha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0895681-C7A7-4372-A661-D14935ADF0A5}"/>
              </a:ext>
            </a:extLst>
          </p:cNvPr>
          <p:cNvSpPr txBox="1"/>
          <p:nvPr/>
        </p:nvSpPr>
        <p:spPr>
          <a:xfrm>
            <a:off x="11143228" y="6338922"/>
            <a:ext cx="770032" cy="28765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sz="5400" b="1" dirty="0">
                <a:ln w="76200">
                  <a:noFill/>
                </a:ln>
                <a:solidFill>
                  <a:srgbClr val="FFFFFF"/>
                </a:solidFill>
                <a:latin typeface="+mj-ea"/>
                <a:ea typeface="+mj-ea"/>
              </a:rPr>
              <a:t>難しい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452CDF9-1274-477A-F7E9-ADC7B00B91B9}"/>
              </a:ext>
            </a:extLst>
          </p:cNvPr>
          <p:cNvSpPr txBox="1"/>
          <p:nvPr/>
        </p:nvSpPr>
        <p:spPr>
          <a:xfrm rot="20384708">
            <a:off x="6374195" y="629185"/>
            <a:ext cx="1561638" cy="586108"/>
          </a:xfrm>
          <a:prstGeom prst="rect">
            <a:avLst/>
          </a:prstGeom>
          <a:solidFill>
            <a:srgbClr val="002060"/>
          </a:solidFill>
        </p:spPr>
        <p:txBody>
          <a:bodyPr wrap="square" lIns="144000" tIns="108000" rIns="144000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全</a:t>
            </a:r>
            <a:r>
              <a:rPr lang="en-US" altLang="ja-JP" sz="2800" b="1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問</a:t>
            </a:r>
            <a:endParaRPr kumimoji="1" lang="en-US" altLang="ja-JP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B6F726-CE7B-1250-92F6-85A79F97718A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04/10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BF3BDEF-CBED-9DDC-8CE4-7B5096C42C50}"/>
              </a:ext>
            </a:extLst>
          </p:cNvPr>
          <p:cNvSpPr txBox="1"/>
          <p:nvPr/>
        </p:nvSpPr>
        <p:spPr>
          <a:xfrm>
            <a:off x="1388677" y="1467832"/>
            <a:ext cx="2262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>
                <a:latin typeface="+mj-ea"/>
                <a:ea typeface="+mj-ea"/>
              </a:rPr>
              <a:t>正解は･･･</a:t>
            </a:r>
            <a:endParaRPr kumimoji="1" lang="ja-JP" altLang="en-US" sz="3600" b="1" dirty="0">
              <a:latin typeface="+mj-ea"/>
              <a:ea typeface="+mj-ea"/>
            </a:endParaRPr>
          </a:p>
        </p:txBody>
      </p:sp>
      <p:grpSp>
        <p:nvGrpSpPr>
          <p:cNvPr id="702" name="グループ化 701">
            <a:extLst>
              <a:ext uri="{FF2B5EF4-FFF2-40B4-BE49-F238E27FC236}">
                <a16:creationId xmlns:a16="http://schemas.microsoft.com/office/drawing/2014/main" id="{73D8A3CE-121E-BD5D-A169-B715391EC130}"/>
              </a:ext>
            </a:extLst>
          </p:cNvPr>
          <p:cNvGrpSpPr/>
          <p:nvPr/>
        </p:nvGrpSpPr>
        <p:grpSpPr>
          <a:xfrm>
            <a:off x="3569018" y="1628800"/>
            <a:ext cx="5053964" cy="4806316"/>
            <a:chOff x="16824960" y="28813124"/>
            <a:chExt cx="5053964" cy="4806316"/>
          </a:xfrm>
        </p:grpSpPr>
        <p:grpSp>
          <p:nvGrpSpPr>
            <p:cNvPr id="800" name="グループ化 799">
              <a:extLst>
                <a:ext uri="{FF2B5EF4-FFF2-40B4-BE49-F238E27FC236}">
                  <a16:creationId xmlns:a16="http://schemas.microsoft.com/office/drawing/2014/main" id="{A8F09FC2-958C-91D1-9296-7D3B7D51A5D6}"/>
                </a:ext>
              </a:extLst>
            </p:cNvPr>
            <p:cNvGrpSpPr/>
            <p:nvPr/>
          </p:nvGrpSpPr>
          <p:grpSpPr>
            <a:xfrm>
              <a:off x="16824960" y="28813124"/>
              <a:ext cx="5053964" cy="4806316"/>
              <a:chOff x="16824960" y="28813124"/>
              <a:chExt cx="5053964" cy="4806316"/>
            </a:xfrm>
          </p:grpSpPr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AB094D89-4728-F2B2-C7F3-5CB6CAC83BDD}"/>
                  </a:ext>
                </a:extLst>
              </p:cNvPr>
              <p:cNvSpPr/>
              <p:nvPr/>
            </p:nvSpPr>
            <p:spPr>
              <a:xfrm>
                <a:off x="19578860" y="29131910"/>
                <a:ext cx="1084040" cy="1290940"/>
              </a:xfrm>
              <a:custGeom>
                <a:avLst/>
                <a:gdLst>
                  <a:gd name="connsiteX0" fmla="*/ 996212 w 1084040"/>
                  <a:gd name="connsiteY0" fmla="*/ 0 h 1290940"/>
                  <a:gd name="connsiteX1" fmla="*/ 1007840 w 1084040"/>
                  <a:gd name="connsiteY1" fmla="*/ 186040 h 1290940"/>
                  <a:gd name="connsiteX2" fmla="*/ 1084040 w 1084040"/>
                  <a:gd name="connsiteY2" fmla="*/ 262240 h 1290940"/>
                  <a:gd name="connsiteX3" fmla="*/ 887190 w 1084040"/>
                  <a:gd name="connsiteY3" fmla="*/ 433690 h 1290940"/>
                  <a:gd name="connsiteX4" fmla="*/ 937990 w 1084040"/>
                  <a:gd name="connsiteY4" fmla="*/ 516240 h 1290940"/>
                  <a:gd name="connsiteX5" fmla="*/ 874490 w 1084040"/>
                  <a:gd name="connsiteY5" fmla="*/ 573390 h 1290940"/>
                  <a:gd name="connsiteX6" fmla="*/ 893540 w 1084040"/>
                  <a:gd name="connsiteY6" fmla="*/ 643240 h 1290940"/>
                  <a:gd name="connsiteX7" fmla="*/ 899890 w 1084040"/>
                  <a:gd name="connsiteY7" fmla="*/ 713090 h 1290940"/>
                  <a:gd name="connsiteX8" fmla="*/ 791940 w 1084040"/>
                  <a:gd name="connsiteY8" fmla="*/ 751190 h 1290940"/>
                  <a:gd name="connsiteX9" fmla="*/ 791940 w 1084040"/>
                  <a:gd name="connsiteY9" fmla="*/ 808340 h 1290940"/>
                  <a:gd name="connsiteX10" fmla="*/ 696690 w 1084040"/>
                  <a:gd name="connsiteY10" fmla="*/ 808340 h 1290940"/>
                  <a:gd name="connsiteX11" fmla="*/ 626840 w 1084040"/>
                  <a:gd name="connsiteY11" fmla="*/ 1036940 h 1290940"/>
                  <a:gd name="connsiteX12" fmla="*/ 550640 w 1084040"/>
                  <a:gd name="connsiteY12" fmla="*/ 1106790 h 1290940"/>
                  <a:gd name="connsiteX13" fmla="*/ 506190 w 1084040"/>
                  <a:gd name="connsiteY13" fmla="*/ 1227440 h 1290940"/>
                  <a:gd name="connsiteX14" fmla="*/ 372840 w 1084040"/>
                  <a:gd name="connsiteY14" fmla="*/ 1290940 h 1290940"/>
                  <a:gd name="connsiteX15" fmla="*/ 277590 w 1084040"/>
                  <a:gd name="connsiteY15" fmla="*/ 1271890 h 1290940"/>
                  <a:gd name="connsiteX16" fmla="*/ 220440 w 1084040"/>
                  <a:gd name="connsiteY16" fmla="*/ 1138540 h 1290940"/>
                  <a:gd name="connsiteX17" fmla="*/ 169640 w 1084040"/>
                  <a:gd name="connsiteY17" fmla="*/ 1125840 h 1290940"/>
                  <a:gd name="connsiteX18" fmla="*/ 48990 w 1084040"/>
                  <a:gd name="connsiteY18" fmla="*/ 1100440 h 1290940"/>
                  <a:gd name="connsiteX19" fmla="*/ 0 w 1084040"/>
                  <a:gd name="connsiteY19" fmla="*/ 907982 h 1290940"/>
                  <a:gd name="connsiteX20" fmla="*/ 33116 w 1084040"/>
                  <a:gd name="connsiteY20" fmla="*/ 890890 h 1290940"/>
                  <a:gd name="connsiteX21" fmla="*/ 195040 w 1084040"/>
                  <a:gd name="connsiteY21" fmla="*/ 833738 h 1290940"/>
                  <a:gd name="connsiteX22" fmla="*/ 271240 w 1084040"/>
                  <a:gd name="connsiteY22" fmla="*/ 690866 h 1290940"/>
                  <a:gd name="connsiteX23" fmla="*/ 299816 w 1084040"/>
                  <a:gd name="connsiteY23" fmla="*/ 452738 h 1290940"/>
                  <a:gd name="connsiteX24" fmla="*/ 156940 w 1084040"/>
                  <a:gd name="connsiteY24" fmla="*/ 300338 h 1290940"/>
                  <a:gd name="connsiteX25" fmla="*/ 309340 w 1084040"/>
                  <a:gd name="connsiteY25" fmla="*/ 243190 h 1290940"/>
                  <a:gd name="connsiteX26" fmla="*/ 452216 w 1084040"/>
                  <a:gd name="connsiteY26" fmla="*/ 271766 h 1290940"/>
                  <a:gd name="connsiteX27" fmla="*/ 556990 w 1084040"/>
                  <a:gd name="connsiteY27" fmla="*/ 243190 h 1290940"/>
                  <a:gd name="connsiteX28" fmla="*/ 490316 w 1084040"/>
                  <a:gd name="connsiteY28" fmla="*/ 138414 h 1290940"/>
                  <a:gd name="connsiteX29" fmla="*/ 633190 w 1084040"/>
                  <a:gd name="connsiteY29" fmla="*/ 119366 h 1290940"/>
                  <a:gd name="connsiteX30" fmla="*/ 737964 w 1084040"/>
                  <a:gd name="connsiteY30" fmla="*/ 5066 h 1290940"/>
                  <a:gd name="connsiteX31" fmla="*/ 996212 w 1084040"/>
                  <a:gd name="connsiteY31" fmla="*/ 0 h 1290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84040" h="1290940">
                    <a:moveTo>
                      <a:pt x="996212" y="0"/>
                    </a:moveTo>
                    <a:lnTo>
                      <a:pt x="1007840" y="186040"/>
                    </a:lnTo>
                    <a:lnTo>
                      <a:pt x="1084040" y="262240"/>
                    </a:lnTo>
                    <a:lnTo>
                      <a:pt x="887190" y="433690"/>
                    </a:lnTo>
                    <a:lnTo>
                      <a:pt x="937990" y="516240"/>
                    </a:lnTo>
                    <a:lnTo>
                      <a:pt x="874490" y="573390"/>
                    </a:lnTo>
                    <a:lnTo>
                      <a:pt x="893540" y="643240"/>
                    </a:lnTo>
                    <a:lnTo>
                      <a:pt x="899890" y="713090"/>
                    </a:lnTo>
                    <a:lnTo>
                      <a:pt x="791940" y="751190"/>
                    </a:lnTo>
                    <a:lnTo>
                      <a:pt x="791940" y="808340"/>
                    </a:lnTo>
                    <a:lnTo>
                      <a:pt x="696690" y="808340"/>
                    </a:lnTo>
                    <a:lnTo>
                      <a:pt x="626840" y="1036940"/>
                    </a:lnTo>
                    <a:lnTo>
                      <a:pt x="550640" y="1106790"/>
                    </a:lnTo>
                    <a:lnTo>
                      <a:pt x="506190" y="1227440"/>
                    </a:lnTo>
                    <a:lnTo>
                      <a:pt x="372840" y="1290940"/>
                    </a:lnTo>
                    <a:lnTo>
                      <a:pt x="277590" y="1271890"/>
                    </a:lnTo>
                    <a:lnTo>
                      <a:pt x="220440" y="1138540"/>
                    </a:lnTo>
                    <a:lnTo>
                      <a:pt x="169640" y="1125840"/>
                    </a:lnTo>
                    <a:lnTo>
                      <a:pt x="48990" y="1100440"/>
                    </a:lnTo>
                    <a:lnTo>
                      <a:pt x="0" y="907982"/>
                    </a:lnTo>
                    <a:lnTo>
                      <a:pt x="33116" y="890890"/>
                    </a:lnTo>
                    <a:lnTo>
                      <a:pt x="195040" y="833738"/>
                    </a:lnTo>
                    <a:lnTo>
                      <a:pt x="271240" y="690866"/>
                    </a:lnTo>
                    <a:lnTo>
                      <a:pt x="299816" y="452738"/>
                    </a:lnTo>
                    <a:lnTo>
                      <a:pt x="156940" y="300338"/>
                    </a:lnTo>
                    <a:lnTo>
                      <a:pt x="309340" y="243190"/>
                    </a:lnTo>
                    <a:lnTo>
                      <a:pt x="452216" y="271766"/>
                    </a:lnTo>
                    <a:lnTo>
                      <a:pt x="556990" y="243190"/>
                    </a:lnTo>
                    <a:lnTo>
                      <a:pt x="490316" y="138414"/>
                    </a:lnTo>
                    <a:lnTo>
                      <a:pt x="633190" y="119366"/>
                    </a:lnTo>
                    <a:lnTo>
                      <a:pt x="737964" y="5066"/>
                    </a:lnTo>
                    <a:lnTo>
                      <a:pt x="9962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E547278E-0949-DC6F-86D9-2B219C3DA820}"/>
                  </a:ext>
                </a:extLst>
              </p:cNvPr>
              <p:cNvSpPr/>
              <p:nvPr/>
            </p:nvSpPr>
            <p:spPr>
              <a:xfrm>
                <a:off x="20527314" y="30105350"/>
                <a:ext cx="922986" cy="688974"/>
              </a:xfrm>
              <a:custGeom>
                <a:avLst/>
                <a:gdLst>
                  <a:gd name="connsiteX0" fmla="*/ 434036 w 922986"/>
                  <a:gd name="connsiteY0" fmla="*/ 0 h 688974"/>
                  <a:gd name="connsiteX1" fmla="*/ 478486 w 922986"/>
                  <a:gd name="connsiteY1" fmla="*/ 57150 h 688974"/>
                  <a:gd name="connsiteX2" fmla="*/ 637236 w 922986"/>
                  <a:gd name="connsiteY2" fmla="*/ 12700 h 688974"/>
                  <a:gd name="connsiteX3" fmla="*/ 668986 w 922986"/>
                  <a:gd name="connsiteY3" fmla="*/ 133350 h 688974"/>
                  <a:gd name="connsiteX4" fmla="*/ 726136 w 922986"/>
                  <a:gd name="connsiteY4" fmla="*/ 146050 h 688974"/>
                  <a:gd name="connsiteX5" fmla="*/ 808686 w 922986"/>
                  <a:gd name="connsiteY5" fmla="*/ 95250 h 688974"/>
                  <a:gd name="connsiteX6" fmla="*/ 866230 w 922986"/>
                  <a:gd name="connsiteY6" fmla="*/ 98176 h 688974"/>
                  <a:gd name="connsiteX7" fmla="*/ 831546 w 922986"/>
                  <a:gd name="connsiteY7" fmla="*/ 153670 h 688974"/>
                  <a:gd name="connsiteX8" fmla="*/ 884886 w 922986"/>
                  <a:gd name="connsiteY8" fmla="*/ 161290 h 688974"/>
                  <a:gd name="connsiteX9" fmla="*/ 922986 w 922986"/>
                  <a:gd name="connsiteY9" fmla="*/ 306070 h 688974"/>
                  <a:gd name="connsiteX10" fmla="*/ 801066 w 922986"/>
                  <a:gd name="connsiteY10" fmla="*/ 397510 h 688974"/>
                  <a:gd name="connsiteX11" fmla="*/ 754576 w 922986"/>
                  <a:gd name="connsiteY11" fmla="*/ 623314 h 688974"/>
                  <a:gd name="connsiteX12" fmla="*/ 665810 w 922986"/>
                  <a:gd name="connsiteY12" fmla="*/ 593726 h 688974"/>
                  <a:gd name="connsiteX13" fmla="*/ 503886 w 922986"/>
                  <a:gd name="connsiteY13" fmla="*/ 688974 h 688974"/>
                  <a:gd name="connsiteX14" fmla="*/ 341962 w 922986"/>
                  <a:gd name="connsiteY14" fmla="*/ 574674 h 688974"/>
                  <a:gd name="connsiteX15" fmla="*/ 227662 w 922986"/>
                  <a:gd name="connsiteY15" fmla="*/ 641350 h 688974"/>
                  <a:gd name="connsiteX16" fmla="*/ 84786 w 922986"/>
                  <a:gd name="connsiteY16" fmla="*/ 622298 h 688974"/>
                  <a:gd name="connsiteX17" fmla="*/ 27636 w 922986"/>
                  <a:gd name="connsiteY17" fmla="*/ 546098 h 688974"/>
                  <a:gd name="connsiteX18" fmla="*/ 0 w 922986"/>
                  <a:gd name="connsiteY18" fmla="*/ 556462 h 688974"/>
                  <a:gd name="connsiteX19" fmla="*/ 53036 w 922986"/>
                  <a:gd name="connsiteY19" fmla="*/ 438150 h 688974"/>
                  <a:gd name="connsiteX20" fmla="*/ 27636 w 922986"/>
                  <a:gd name="connsiteY20" fmla="*/ 400050 h 688974"/>
                  <a:gd name="connsiteX21" fmla="*/ 53036 w 922986"/>
                  <a:gd name="connsiteY21" fmla="*/ 361950 h 688974"/>
                  <a:gd name="connsiteX22" fmla="*/ 116536 w 922986"/>
                  <a:gd name="connsiteY22" fmla="*/ 368300 h 688974"/>
                  <a:gd name="connsiteX23" fmla="*/ 180036 w 922986"/>
                  <a:gd name="connsiteY23" fmla="*/ 336550 h 688974"/>
                  <a:gd name="connsiteX24" fmla="*/ 192736 w 922986"/>
                  <a:gd name="connsiteY24" fmla="*/ 152400 h 688974"/>
                  <a:gd name="connsiteX25" fmla="*/ 256236 w 922986"/>
                  <a:gd name="connsiteY25" fmla="*/ 101600 h 688974"/>
                  <a:gd name="connsiteX26" fmla="*/ 230836 w 922986"/>
                  <a:gd name="connsiteY26" fmla="*/ 19050 h 688974"/>
                  <a:gd name="connsiteX27" fmla="*/ 383236 w 922986"/>
                  <a:gd name="connsiteY27" fmla="*/ 25400 h 688974"/>
                  <a:gd name="connsiteX28" fmla="*/ 434036 w 922986"/>
                  <a:gd name="connsiteY28" fmla="*/ 0 h 688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22986" h="688974">
                    <a:moveTo>
                      <a:pt x="434036" y="0"/>
                    </a:moveTo>
                    <a:lnTo>
                      <a:pt x="478486" y="57150"/>
                    </a:lnTo>
                    <a:lnTo>
                      <a:pt x="637236" y="12700"/>
                    </a:lnTo>
                    <a:lnTo>
                      <a:pt x="668986" y="133350"/>
                    </a:lnTo>
                    <a:lnTo>
                      <a:pt x="726136" y="146050"/>
                    </a:lnTo>
                    <a:lnTo>
                      <a:pt x="808686" y="95250"/>
                    </a:lnTo>
                    <a:lnTo>
                      <a:pt x="866230" y="98176"/>
                    </a:lnTo>
                    <a:lnTo>
                      <a:pt x="831546" y="153670"/>
                    </a:lnTo>
                    <a:lnTo>
                      <a:pt x="884886" y="161290"/>
                    </a:lnTo>
                    <a:lnTo>
                      <a:pt x="922986" y="306070"/>
                    </a:lnTo>
                    <a:lnTo>
                      <a:pt x="801066" y="397510"/>
                    </a:lnTo>
                    <a:lnTo>
                      <a:pt x="754576" y="623314"/>
                    </a:lnTo>
                    <a:lnTo>
                      <a:pt x="665810" y="593726"/>
                    </a:lnTo>
                    <a:lnTo>
                      <a:pt x="503886" y="688974"/>
                    </a:lnTo>
                    <a:lnTo>
                      <a:pt x="341962" y="574674"/>
                    </a:lnTo>
                    <a:lnTo>
                      <a:pt x="227662" y="641350"/>
                    </a:lnTo>
                    <a:lnTo>
                      <a:pt x="84786" y="622298"/>
                    </a:lnTo>
                    <a:lnTo>
                      <a:pt x="27636" y="546098"/>
                    </a:lnTo>
                    <a:lnTo>
                      <a:pt x="0" y="556462"/>
                    </a:lnTo>
                    <a:lnTo>
                      <a:pt x="53036" y="438150"/>
                    </a:lnTo>
                    <a:lnTo>
                      <a:pt x="27636" y="400050"/>
                    </a:lnTo>
                    <a:lnTo>
                      <a:pt x="53036" y="361950"/>
                    </a:lnTo>
                    <a:lnTo>
                      <a:pt x="116536" y="368300"/>
                    </a:lnTo>
                    <a:lnTo>
                      <a:pt x="180036" y="336550"/>
                    </a:lnTo>
                    <a:lnTo>
                      <a:pt x="192736" y="152400"/>
                    </a:lnTo>
                    <a:lnTo>
                      <a:pt x="256236" y="101600"/>
                    </a:lnTo>
                    <a:lnTo>
                      <a:pt x="230836" y="19050"/>
                    </a:lnTo>
                    <a:lnTo>
                      <a:pt x="383236" y="25400"/>
                    </a:lnTo>
                    <a:lnTo>
                      <a:pt x="4340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2ED041E4-B5BF-0111-C53A-0AA5F98589A7}"/>
                  </a:ext>
                </a:extLst>
              </p:cNvPr>
              <p:cNvSpPr/>
              <p:nvPr/>
            </p:nvSpPr>
            <p:spPr>
              <a:xfrm>
                <a:off x="18745200" y="31203900"/>
                <a:ext cx="1266824" cy="685800"/>
              </a:xfrm>
              <a:custGeom>
                <a:avLst/>
                <a:gdLst>
                  <a:gd name="connsiteX0" fmla="*/ 819150 w 1266824"/>
                  <a:gd name="connsiteY0" fmla="*/ 0 h 685800"/>
                  <a:gd name="connsiteX1" fmla="*/ 838200 w 1266824"/>
                  <a:gd name="connsiteY1" fmla="*/ 101600 h 685800"/>
                  <a:gd name="connsiteX2" fmla="*/ 965200 w 1266824"/>
                  <a:gd name="connsiteY2" fmla="*/ 101600 h 685800"/>
                  <a:gd name="connsiteX3" fmla="*/ 1035050 w 1266824"/>
                  <a:gd name="connsiteY3" fmla="*/ 184150 h 685800"/>
                  <a:gd name="connsiteX4" fmla="*/ 1041212 w 1266824"/>
                  <a:gd name="connsiteY4" fmla="*/ 185204 h 685800"/>
                  <a:gd name="connsiteX5" fmla="*/ 1009650 w 1266824"/>
                  <a:gd name="connsiteY5" fmla="*/ 228600 h 685800"/>
                  <a:gd name="connsiteX6" fmla="*/ 1257300 w 1266824"/>
                  <a:gd name="connsiteY6" fmla="*/ 314324 h 685800"/>
                  <a:gd name="connsiteX7" fmla="*/ 1266824 w 1266824"/>
                  <a:gd name="connsiteY7" fmla="*/ 419100 h 685800"/>
                  <a:gd name="connsiteX8" fmla="*/ 1152524 w 1266824"/>
                  <a:gd name="connsiteY8" fmla="*/ 419100 h 685800"/>
                  <a:gd name="connsiteX9" fmla="*/ 1104900 w 1266824"/>
                  <a:gd name="connsiteY9" fmla="*/ 495300 h 685800"/>
                  <a:gd name="connsiteX10" fmla="*/ 952500 w 1266824"/>
                  <a:gd name="connsiteY10" fmla="*/ 447676 h 685800"/>
                  <a:gd name="connsiteX11" fmla="*/ 723900 w 1266824"/>
                  <a:gd name="connsiteY11" fmla="*/ 590548 h 685800"/>
                  <a:gd name="connsiteX12" fmla="*/ 485776 w 1266824"/>
                  <a:gd name="connsiteY12" fmla="*/ 581024 h 685800"/>
                  <a:gd name="connsiteX13" fmla="*/ 371476 w 1266824"/>
                  <a:gd name="connsiteY13" fmla="*/ 533400 h 685800"/>
                  <a:gd name="connsiteX14" fmla="*/ 352424 w 1266824"/>
                  <a:gd name="connsiteY14" fmla="*/ 609600 h 685800"/>
                  <a:gd name="connsiteX15" fmla="*/ 266700 w 1266824"/>
                  <a:gd name="connsiteY15" fmla="*/ 685800 h 685800"/>
                  <a:gd name="connsiteX16" fmla="*/ 217082 w 1266824"/>
                  <a:gd name="connsiteY16" fmla="*/ 614916 h 685800"/>
                  <a:gd name="connsiteX17" fmla="*/ 247650 w 1266824"/>
                  <a:gd name="connsiteY17" fmla="*/ 533400 h 685800"/>
                  <a:gd name="connsiteX18" fmla="*/ 247650 w 1266824"/>
                  <a:gd name="connsiteY18" fmla="*/ 381000 h 685800"/>
                  <a:gd name="connsiteX19" fmla="*/ 82550 w 1266824"/>
                  <a:gd name="connsiteY19" fmla="*/ 355600 h 685800"/>
                  <a:gd name="connsiteX20" fmla="*/ 0 w 1266824"/>
                  <a:gd name="connsiteY20" fmla="*/ 215900 h 685800"/>
                  <a:gd name="connsiteX21" fmla="*/ 146050 w 1266824"/>
                  <a:gd name="connsiteY21" fmla="*/ 139700 h 685800"/>
                  <a:gd name="connsiteX22" fmla="*/ 177800 w 1266824"/>
                  <a:gd name="connsiteY22" fmla="*/ 63500 h 685800"/>
                  <a:gd name="connsiteX23" fmla="*/ 381000 w 1266824"/>
                  <a:gd name="connsiteY23" fmla="*/ 120650 h 685800"/>
                  <a:gd name="connsiteX24" fmla="*/ 431800 w 1266824"/>
                  <a:gd name="connsiteY24" fmla="*/ 69850 h 685800"/>
                  <a:gd name="connsiteX25" fmla="*/ 571500 w 1266824"/>
                  <a:gd name="connsiteY25" fmla="*/ 31750 h 685800"/>
                  <a:gd name="connsiteX26" fmla="*/ 635000 w 1266824"/>
                  <a:gd name="connsiteY26" fmla="*/ 69850 h 685800"/>
                  <a:gd name="connsiteX27" fmla="*/ 660400 w 1266824"/>
                  <a:gd name="connsiteY27" fmla="*/ 12700 h 685800"/>
                  <a:gd name="connsiteX28" fmla="*/ 819150 w 1266824"/>
                  <a:gd name="connsiteY28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266824" h="685800">
                    <a:moveTo>
                      <a:pt x="819150" y="0"/>
                    </a:moveTo>
                    <a:lnTo>
                      <a:pt x="838200" y="101600"/>
                    </a:lnTo>
                    <a:lnTo>
                      <a:pt x="965200" y="101600"/>
                    </a:lnTo>
                    <a:lnTo>
                      <a:pt x="1035050" y="184150"/>
                    </a:lnTo>
                    <a:lnTo>
                      <a:pt x="1041212" y="185204"/>
                    </a:lnTo>
                    <a:lnTo>
                      <a:pt x="1009650" y="228600"/>
                    </a:lnTo>
                    <a:lnTo>
                      <a:pt x="1257300" y="314324"/>
                    </a:lnTo>
                    <a:lnTo>
                      <a:pt x="1266824" y="419100"/>
                    </a:lnTo>
                    <a:lnTo>
                      <a:pt x="1152524" y="419100"/>
                    </a:lnTo>
                    <a:lnTo>
                      <a:pt x="1104900" y="495300"/>
                    </a:lnTo>
                    <a:lnTo>
                      <a:pt x="952500" y="447676"/>
                    </a:lnTo>
                    <a:lnTo>
                      <a:pt x="723900" y="590548"/>
                    </a:lnTo>
                    <a:lnTo>
                      <a:pt x="485776" y="581024"/>
                    </a:lnTo>
                    <a:lnTo>
                      <a:pt x="371476" y="533400"/>
                    </a:lnTo>
                    <a:lnTo>
                      <a:pt x="352424" y="609600"/>
                    </a:lnTo>
                    <a:lnTo>
                      <a:pt x="266700" y="685800"/>
                    </a:lnTo>
                    <a:lnTo>
                      <a:pt x="217082" y="614916"/>
                    </a:lnTo>
                    <a:lnTo>
                      <a:pt x="247650" y="533400"/>
                    </a:lnTo>
                    <a:lnTo>
                      <a:pt x="247650" y="381000"/>
                    </a:lnTo>
                    <a:lnTo>
                      <a:pt x="82550" y="355600"/>
                    </a:lnTo>
                    <a:lnTo>
                      <a:pt x="0" y="215900"/>
                    </a:lnTo>
                    <a:lnTo>
                      <a:pt x="146050" y="139700"/>
                    </a:lnTo>
                    <a:lnTo>
                      <a:pt x="177800" y="63500"/>
                    </a:lnTo>
                    <a:lnTo>
                      <a:pt x="381000" y="120650"/>
                    </a:lnTo>
                    <a:lnTo>
                      <a:pt x="431800" y="69850"/>
                    </a:lnTo>
                    <a:lnTo>
                      <a:pt x="571500" y="31750"/>
                    </a:lnTo>
                    <a:lnTo>
                      <a:pt x="635000" y="69850"/>
                    </a:lnTo>
                    <a:lnTo>
                      <a:pt x="660400" y="12700"/>
                    </a:lnTo>
                    <a:lnTo>
                      <a:pt x="8191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AAA66D47-E47A-79E1-D4FE-ECF56B14716D}"/>
                  </a:ext>
                </a:extLst>
              </p:cNvPr>
              <p:cNvSpPr/>
              <p:nvPr/>
            </p:nvSpPr>
            <p:spPr>
              <a:xfrm>
                <a:off x="17099280" y="32956500"/>
                <a:ext cx="812226" cy="662940"/>
              </a:xfrm>
              <a:custGeom>
                <a:avLst/>
                <a:gdLst>
                  <a:gd name="connsiteX0" fmla="*/ 287020 w 812226"/>
                  <a:gd name="connsiteY0" fmla="*/ 0 h 662940"/>
                  <a:gd name="connsiteX1" fmla="*/ 388620 w 812226"/>
                  <a:gd name="connsiteY1" fmla="*/ 31750 h 662940"/>
                  <a:gd name="connsiteX2" fmla="*/ 414020 w 812226"/>
                  <a:gd name="connsiteY2" fmla="*/ 76200 h 662940"/>
                  <a:gd name="connsiteX3" fmla="*/ 534670 w 812226"/>
                  <a:gd name="connsiteY3" fmla="*/ 69850 h 662940"/>
                  <a:gd name="connsiteX4" fmla="*/ 598170 w 812226"/>
                  <a:gd name="connsiteY4" fmla="*/ 25400 h 662940"/>
                  <a:gd name="connsiteX5" fmla="*/ 680720 w 812226"/>
                  <a:gd name="connsiteY5" fmla="*/ 38100 h 662940"/>
                  <a:gd name="connsiteX6" fmla="*/ 687070 w 812226"/>
                  <a:gd name="connsiteY6" fmla="*/ 101600 h 662940"/>
                  <a:gd name="connsiteX7" fmla="*/ 807720 w 812226"/>
                  <a:gd name="connsiteY7" fmla="*/ 69850 h 662940"/>
                  <a:gd name="connsiteX8" fmla="*/ 812226 w 812226"/>
                  <a:gd name="connsiteY8" fmla="*/ 74808 h 662940"/>
                  <a:gd name="connsiteX9" fmla="*/ 784860 w 812226"/>
                  <a:gd name="connsiteY9" fmla="*/ 129540 h 662940"/>
                  <a:gd name="connsiteX10" fmla="*/ 716280 w 812226"/>
                  <a:gd name="connsiteY10" fmla="*/ 213360 h 662940"/>
                  <a:gd name="connsiteX11" fmla="*/ 685800 w 812226"/>
                  <a:gd name="connsiteY11" fmla="*/ 274320 h 662940"/>
                  <a:gd name="connsiteX12" fmla="*/ 777240 w 812226"/>
                  <a:gd name="connsiteY12" fmla="*/ 396240 h 662940"/>
                  <a:gd name="connsiteX13" fmla="*/ 754380 w 812226"/>
                  <a:gd name="connsiteY13" fmla="*/ 426720 h 662940"/>
                  <a:gd name="connsiteX14" fmla="*/ 701040 w 812226"/>
                  <a:gd name="connsiteY14" fmla="*/ 464820 h 662940"/>
                  <a:gd name="connsiteX15" fmla="*/ 594360 w 812226"/>
                  <a:gd name="connsiteY15" fmla="*/ 632460 h 662940"/>
                  <a:gd name="connsiteX16" fmla="*/ 472440 w 812226"/>
                  <a:gd name="connsiteY16" fmla="*/ 563880 h 662940"/>
                  <a:gd name="connsiteX17" fmla="*/ 365760 w 812226"/>
                  <a:gd name="connsiteY17" fmla="*/ 586740 h 662940"/>
                  <a:gd name="connsiteX18" fmla="*/ 373380 w 812226"/>
                  <a:gd name="connsiteY18" fmla="*/ 662940 h 662940"/>
                  <a:gd name="connsiteX19" fmla="*/ 152400 w 812226"/>
                  <a:gd name="connsiteY19" fmla="*/ 662940 h 662940"/>
                  <a:gd name="connsiteX20" fmla="*/ 45720 w 812226"/>
                  <a:gd name="connsiteY20" fmla="*/ 563880 h 662940"/>
                  <a:gd name="connsiteX21" fmla="*/ 30480 w 812226"/>
                  <a:gd name="connsiteY21" fmla="*/ 495300 h 662940"/>
                  <a:gd name="connsiteX22" fmla="*/ 0 w 812226"/>
                  <a:gd name="connsiteY22" fmla="*/ 441960 h 662940"/>
                  <a:gd name="connsiteX23" fmla="*/ 7620 w 812226"/>
                  <a:gd name="connsiteY23" fmla="*/ 403860 h 662940"/>
                  <a:gd name="connsiteX24" fmla="*/ 91440 w 812226"/>
                  <a:gd name="connsiteY24" fmla="*/ 228600 h 662940"/>
                  <a:gd name="connsiteX25" fmla="*/ 91440 w 812226"/>
                  <a:gd name="connsiteY25" fmla="*/ 182880 h 662940"/>
                  <a:gd name="connsiteX26" fmla="*/ 85682 w 812226"/>
                  <a:gd name="connsiteY26" fmla="*/ 182880 h 662940"/>
                  <a:gd name="connsiteX27" fmla="*/ 134620 w 812226"/>
                  <a:gd name="connsiteY27" fmla="*/ 139700 h 662940"/>
                  <a:gd name="connsiteX28" fmla="*/ 210820 w 812226"/>
                  <a:gd name="connsiteY28" fmla="*/ 127000 h 662940"/>
                  <a:gd name="connsiteX29" fmla="*/ 287020 w 812226"/>
                  <a:gd name="connsiteY29" fmla="*/ 0 h 66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812226" h="662940">
                    <a:moveTo>
                      <a:pt x="287020" y="0"/>
                    </a:moveTo>
                    <a:lnTo>
                      <a:pt x="388620" y="31750"/>
                    </a:lnTo>
                    <a:lnTo>
                      <a:pt x="414020" y="76200"/>
                    </a:lnTo>
                    <a:lnTo>
                      <a:pt x="534670" y="69850"/>
                    </a:lnTo>
                    <a:lnTo>
                      <a:pt x="598170" y="25400"/>
                    </a:lnTo>
                    <a:lnTo>
                      <a:pt x="680720" y="38100"/>
                    </a:lnTo>
                    <a:lnTo>
                      <a:pt x="687070" y="101600"/>
                    </a:lnTo>
                    <a:lnTo>
                      <a:pt x="807720" y="69850"/>
                    </a:lnTo>
                    <a:lnTo>
                      <a:pt x="812226" y="74808"/>
                    </a:lnTo>
                    <a:lnTo>
                      <a:pt x="784860" y="129540"/>
                    </a:lnTo>
                    <a:lnTo>
                      <a:pt x="716280" y="213360"/>
                    </a:lnTo>
                    <a:lnTo>
                      <a:pt x="685800" y="274320"/>
                    </a:lnTo>
                    <a:lnTo>
                      <a:pt x="777240" y="396240"/>
                    </a:lnTo>
                    <a:lnTo>
                      <a:pt x="754380" y="426720"/>
                    </a:lnTo>
                    <a:lnTo>
                      <a:pt x="701040" y="464820"/>
                    </a:lnTo>
                    <a:lnTo>
                      <a:pt x="594360" y="632460"/>
                    </a:lnTo>
                    <a:lnTo>
                      <a:pt x="472440" y="563880"/>
                    </a:lnTo>
                    <a:lnTo>
                      <a:pt x="365760" y="586740"/>
                    </a:lnTo>
                    <a:lnTo>
                      <a:pt x="373380" y="662940"/>
                    </a:lnTo>
                    <a:lnTo>
                      <a:pt x="152400" y="662940"/>
                    </a:lnTo>
                    <a:lnTo>
                      <a:pt x="45720" y="563880"/>
                    </a:lnTo>
                    <a:lnTo>
                      <a:pt x="30480" y="495300"/>
                    </a:lnTo>
                    <a:lnTo>
                      <a:pt x="0" y="441960"/>
                    </a:lnTo>
                    <a:lnTo>
                      <a:pt x="7620" y="403860"/>
                    </a:lnTo>
                    <a:lnTo>
                      <a:pt x="91440" y="228600"/>
                    </a:lnTo>
                    <a:lnTo>
                      <a:pt x="91440" y="182880"/>
                    </a:lnTo>
                    <a:lnTo>
                      <a:pt x="85682" y="182880"/>
                    </a:lnTo>
                    <a:lnTo>
                      <a:pt x="134620" y="139700"/>
                    </a:lnTo>
                    <a:lnTo>
                      <a:pt x="210820" y="127000"/>
                    </a:lnTo>
                    <a:lnTo>
                      <a:pt x="2870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09FCC8A1-E740-B93E-2096-2ECA6C03F522}"/>
                  </a:ext>
                </a:extLst>
              </p:cNvPr>
              <p:cNvSpPr/>
              <p:nvPr/>
            </p:nvSpPr>
            <p:spPr>
              <a:xfrm>
                <a:off x="20466050" y="28813124"/>
                <a:ext cx="1412874" cy="993776"/>
              </a:xfrm>
              <a:custGeom>
                <a:avLst/>
                <a:gdLst>
                  <a:gd name="connsiteX0" fmla="*/ 727074 w 1412874"/>
                  <a:gd name="connsiteY0" fmla="*/ 0 h 993776"/>
                  <a:gd name="connsiteX1" fmla="*/ 841374 w 1412874"/>
                  <a:gd name="connsiteY1" fmla="*/ 85724 h 993776"/>
                  <a:gd name="connsiteX2" fmla="*/ 1165226 w 1412874"/>
                  <a:gd name="connsiteY2" fmla="*/ 47624 h 993776"/>
                  <a:gd name="connsiteX3" fmla="*/ 1412874 w 1412874"/>
                  <a:gd name="connsiteY3" fmla="*/ 95252 h 993776"/>
                  <a:gd name="connsiteX4" fmla="*/ 1231900 w 1412874"/>
                  <a:gd name="connsiteY4" fmla="*/ 161924 h 993776"/>
                  <a:gd name="connsiteX5" fmla="*/ 1204018 w 1412874"/>
                  <a:gd name="connsiteY5" fmla="*/ 186092 h 993776"/>
                  <a:gd name="connsiteX6" fmla="*/ 1205230 w 1412874"/>
                  <a:gd name="connsiteY6" fmla="*/ 173356 h 993776"/>
                  <a:gd name="connsiteX7" fmla="*/ 1090930 w 1412874"/>
                  <a:gd name="connsiteY7" fmla="*/ 173356 h 993776"/>
                  <a:gd name="connsiteX8" fmla="*/ 1007110 w 1412874"/>
                  <a:gd name="connsiteY8" fmla="*/ 234316 h 993776"/>
                  <a:gd name="connsiteX9" fmla="*/ 1083234 w 1412874"/>
                  <a:gd name="connsiteY9" fmla="*/ 397438 h 993776"/>
                  <a:gd name="connsiteX10" fmla="*/ 971550 w 1412874"/>
                  <a:gd name="connsiteY10" fmla="*/ 504826 h 993776"/>
                  <a:gd name="connsiteX11" fmla="*/ 952500 w 1412874"/>
                  <a:gd name="connsiteY11" fmla="*/ 727076 h 993776"/>
                  <a:gd name="connsiteX12" fmla="*/ 698500 w 1412874"/>
                  <a:gd name="connsiteY12" fmla="*/ 898526 h 993776"/>
                  <a:gd name="connsiteX13" fmla="*/ 596900 w 1412874"/>
                  <a:gd name="connsiteY13" fmla="*/ 993776 h 993776"/>
                  <a:gd name="connsiteX14" fmla="*/ 539750 w 1412874"/>
                  <a:gd name="connsiteY14" fmla="*/ 885826 h 993776"/>
                  <a:gd name="connsiteX15" fmla="*/ 552450 w 1412874"/>
                  <a:gd name="connsiteY15" fmla="*/ 828676 h 993776"/>
                  <a:gd name="connsiteX16" fmla="*/ 412750 w 1412874"/>
                  <a:gd name="connsiteY16" fmla="*/ 815976 h 993776"/>
                  <a:gd name="connsiteX17" fmla="*/ 368300 w 1412874"/>
                  <a:gd name="connsiteY17" fmla="*/ 860426 h 993776"/>
                  <a:gd name="connsiteX18" fmla="*/ 37334 w 1412874"/>
                  <a:gd name="connsiteY18" fmla="*/ 813146 h 993776"/>
                  <a:gd name="connsiteX19" fmla="*/ 0 w 1412874"/>
                  <a:gd name="connsiteY19" fmla="*/ 752476 h 993776"/>
                  <a:gd name="connsiteX20" fmla="*/ 196850 w 1412874"/>
                  <a:gd name="connsiteY20" fmla="*/ 581026 h 993776"/>
                  <a:gd name="connsiteX21" fmla="*/ 120650 w 1412874"/>
                  <a:gd name="connsiteY21" fmla="*/ 504826 h 993776"/>
                  <a:gd name="connsiteX22" fmla="*/ 109022 w 1412874"/>
                  <a:gd name="connsiteY22" fmla="*/ 318786 h 993776"/>
                  <a:gd name="connsiteX23" fmla="*/ 336550 w 1412874"/>
                  <a:gd name="connsiteY23" fmla="*/ 314324 h 993776"/>
                  <a:gd name="connsiteX24" fmla="*/ 307974 w 1412874"/>
                  <a:gd name="connsiteY24" fmla="*/ 200024 h 993776"/>
                  <a:gd name="connsiteX25" fmla="*/ 479426 w 1412874"/>
                  <a:gd name="connsiteY25" fmla="*/ 190500 h 993776"/>
                  <a:gd name="connsiteX26" fmla="*/ 536574 w 1412874"/>
                  <a:gd name="connsiteY26" fmla="*/ 161924 h 993776"/>
                  <a:gd name="connsiteX27" fmla="*/ 603250 w 1412874"/>
                  <a:gd name="connsiteY27" fmla="*/ 47624 h 993776"/>
                  <a:gd name="connsiteX28" fmla="*/ 727074 w 1412874"/>
                  <a:gd name="connsiteY28" fmla="*/ 0 h 993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412874" h="993776">
                    <a:moveTo>
                      <a:pt x="727074" y="0"/>
                    </a:moveTo>
                    <a:lnTo>
                      <a:pt x="841374" y="85724"/>
                    </a:lnTo>
                    <a:lnTo>
                      <a:pt x="1165226" y="47624"/>
                    </a:lnTo>
                    <a:lnTo>
                      <a:pt x="1412874" y="95252"/>
                    </a:lnTo>
                    <a:lnTo>
                      <a:pt x="1231900" y="161924"/>
                    </a:lnTo>
                    <a:lnTo>
                      <a:pt x="1204018" y="186092"/>
                    </a:lnTo>
                    <a:lnTo>
                      <a:pt x="1205230" y="173356"/>
                    </a:lnTo>
                    <a:lnTo>
                      <a:pt x="1090930" y="173356"/>
                    </a:lnTo>
                    <a:lnTo>
                      <a:pt x="1007110" y="234316"/>
                    </a:lnTo>
                    <a:lnTo>
                      <a:pt x="1083234" y="397438"/>
                    </a:lnTo>
                    <a:lnTo>
                      <a:pt x="971550" y="504826"/>
                    </a:lnTo>
                    <a:lnTo>
                      <a:pt x="952500" y="727076"/>
                    </a:lnTo>
                    <a:lnTo>
                      <a:pt x="698500" y="898526"/>
                    </a:lnTo>
                    <a:lnTo>
                      <a:pt x="596900" y="993776"/>
                    </a:lnTo>
                    <a:lnTo>
                      <a:pt x="539750" y="885826"/>
                    </a:lnTo>
                    <a:lnTo>
                      <a:pt x="552450" y="828676"/>
                    </a:lnTo>
                    <a:lnTo>
                      <a:pt x="412750" y="815976"/>
                    </a:lnTo>
                    <a:lnTo>
                      <a:pt x="368300" y="860426"/>
                    </a:lnTo>
                    <a:lnTo>
                      <a:pt x="37334" y="813146"/>
                    </a:lnTo>
                    <a:lnTo>
                      <a:pt x="0" y="752476"/>
                    </a:lnTo>
                    <a:lnTo>
                      <a:pt x="196850" y="581026"/>
                    </a:lnTo>
                    <a:lnTo>
                      <a:pt x="120650" y="504826"/>
                    </a:lnTo>
                    <a:lnTo>
                      <a:pt x="109022" y="318786"/>
                    </a:lnTo>
                    <a:lnTo>
                      <a:pt x="336550" y="314324"/>
                    </a:lnTo>
                    <a:lnTo>
                      <a:pt x="307974" y="200024"/>
                    </a:lnTo>
                    <a:lnTo>
                      <a:pt x="479426" y="190500"/>
                    </a:lnTo>
                    <a:lnTo>
                      <a:pt x="536574" y="161924"/>
                    </a:lnTo>
                    <a:lnTo>
                      <a:pt x="603250" y="47624"/>
                    </a:lnTo>
                    <a:lnTo>
                      <a:pt x="72707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20084932-E416-C33B-374C-F37C683B7735}"/>
                  </a:ext>
                </a:extLst>
              </p:cNvPr>
              <p:cNvSpPr/>
              <p:nvPr/>
            </p:nvSpPr>
            <p:spPr>
              <a:xfrm>
                <a:off x="16824960" y="32518350"/>
                <a:ext cx="910590" cy="651510"/>
              </a:xfrm>
              <a:custGeom>
                <a:avLst/>
                <a:gdLst>
                  <a:gd name="connsiteX0" fmla="*/ 643890 w 910590"/>
                  <a:gd name="connsiteY0" fmla="*/ 0 h 651510"/>
                  <a:gd name="connsiteX1" fmla="*/ 739140 w 910590"/>
                  <a:gd name="connsiteY1" fmla="*/ 107950 h 651510"/>
                  <a:gd name="connsiteX2" fmla="*/ 688340 w 910590"/>
                  <a:gd name="connsiteY2" fmla="*/ 177800 h 651510"/>
                  <a:gd name="connsiteX3" fmla="*/ 701040 w 910590"/>
                  <a:gd name="connsiteY3" fmla="*/ 298450 h 651510"/>
                  <a:gd name="connsiteX4" fmla="*/ 764540 w 910590"/>
                  <a:gd name="connsiteY4" fmla="*/ 361950 h 651510"/>
                  <a:gd name="connsiteX5" fmla="*/ 859790 w 910590"/>
                  <a:gd name="connsiteY5" fmla="*/ 349250 h 651510"/>
                  <a:gd name="connsiteX6" fmla="*/ 910590 w 910590"/>
                  <a:gd name="connsiteY6" fmla="*/ 393700 h 651510"/>
                  <a:gd name="connsiteX7" fmla="*/ 886940 w 910590"/>
                  <a:gd name="connsiteY7" fmla="*/ 465774 h 651510"/>
                  <a:gd name="connsiteX8" fmla="*/ 872490 w 910590"/>
                  <a:gd name="connsiteY8" fmla="*/ 463550 h 651510"/>
                  <a:gd name="connsiteX9" fmla="*/ 808990 w 910590"/>
                  <a:gd name="connsiteY9" fmla="*/ 508000 h 651510"/>
                  <a:gd name="connsiteX10" fmla="*/ 688340 w 910590"/>
                  <a:gd name="connsiteY10" fmla="*/ 514350 h 651510"/>
                  <a:gd name="connsiteX11" fmla="*/ 662940 w 910590"/>
                  <a:gd name="connsiteY11" fmla="*/ 469900 h 651510"/>
                  <a:gd name="connsiteX12" fmla="*/ 561340 w 910590"/>
                  <a:gd name="connsiteY12" fmla="*/ 438150 h 651510"/>
                  <a:gd name="connsiteX13" fmla="*/ 485140 w 910590"/>
                  <a:gd name="connsiteY13" fmla="*/ 565150 h 651510"/>
                  <a:gd name="connsiteX14" fmla="*/ 408940 w 910590"/>
                  <a:gd name="connsiteY14" fmla="*/ 577850 h 651510"/>
                  <a:gd name="connsiteX15" fmla="*/ 360002 w 910590"/>
                  <a:gd name="connsiteY15" fmla="*/ 621030 h 651510"/>
                  <a:gd name="connsiteX16" fmla="*/ 220980 w 910590"/>
                  <a:gd name="connsiteY16" fmla="*/ 621030 h 651510"/>
                  <a:gd name="connsiteX17" fmla="*/ 190500 w 910590"/>
                  <a:gd name="connsiteY17" fmla="*/ 651510 h 651510"/>
                  <a:gd name="connsiteX18" fmla="*/ 129540 w 910590"/>
                  <a:gd name="connsiteY18" fmla="*/ 651510 h 651510"/>
                  <a:gd name="connsiteX19" fmla="*/ 68580 w 910590"/>
                  <a:gd name="connsiteY19" fmla="*/ 582930 h 651510"/>
                  <a:gd name="connsiteX20" fmla="*/ 30480 w 910590"/>
                  <a:gd name="connsiteY20" fmla="*/ 430530 h 651510"/>
                  <a:gd name="connsiteX21" fmla="*/ 0 w 910590"/>
                  <a:gd name="connsiteY21" fmla="*/ 339090 h 651510"/>
                  <a:gd name="connsiteX22" fmla="*/ 91440 w 910590"/>
                  <a:gd name="connsiteY22" fmla="*/ 224790 h 651510"/>
                  <a:gd name="connsiteX23" fmla="*/ 83820 w 910590"/>
                  <a:gd name="connsiteY23" fmla="*/ 148590 h 651510"/>
                  <a:gd name="connsiteX24" fmla="*/ 130036 w 910590"/>
                  <a:gd name="connsiteY24" fmla="*/ 128050 h 651510"/>
                  <a:gd name="connsiteX25" fmla="*/ 193040 w 910590"/>
                  <a:gd name="connsiteY25" fmla="*/ 146050 h 651510"/>
                  <a:gd name="connsiteX26" fmla="*/ 243840 w 910590"/>
                  <a:gd name="connsiteY26" fmla="*/ 114300 h 651510"/>
                  <a:gd name="connsiteX27" fmla="*/ 262890 w 910590"/>
                  <a:gd name="connsiteY27" fmla="*/ 50800 h 651510"/>
                  <a:gd name="connsiteX28" fmla="*/ 402590 w 910590"/>
                  <a:gd name="connsiteY28" fmla="*/ 69850 h 651510"/>
                  <a:gd name="connsiteX29" fmla="*/ 548640 w 910590"/>
                  <a:gd name="connsiteY29" fmla="*/ 133350 h 651510"/>
                  <a:gd name="connsiteX30" fmla="*/ 554990 w 910590"/>
                  <a:gd name="connsiteY30" fmla="*/ 38100 h 651510"/>
                  <a:gd name="connsiteX31" fmla="*/ 643890 w 910590"/>
                  <a:gd name="connsiteY31" fmla="*/ 0 h 651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10590" h="651510">
                    <a:moveTo>
                      <a:pt x="643890" y="0"/>
                    </a:moveTo>
                    <a:lnTo>
                      <a:pt x="739140" y="107950"/>
                    </a:lnTo>
                    <a:lnTo>
                      <a:pt x="688340" y="177800"/>
                    </a:lnTo>
                    <a:lnTo>
                      <a:pt x="701040" y="298450"/>
                    </a:lnTo>
                    <a:lnTo>
                      <a:pt x="764540" y="361950"/>
                    </a:lnTo>
                    <a:lnTo>
                      <a:pt x="859790" y="349250"/>
                    </a:lnTo>
                    <a:lnTo>
                      <a:pt x="910590" y="393700"/>
                    </a:lnTo>
                    <a:lnTo>
                      <a:pt x="886940" y="465774"/>
                    </a:lnTo>
                    <a:lnTo>
                      <a:pt x="872490" y="463550"/>
                    </a:lnTo>
                    <a:lnTo>
                      <a:pt x="808990" y="508000"/>
                    </a:lnTo>
                    <a:lnTo>
                      <a:pt x="688340" y="514350"/>
                    </a:lnTo>
                    <a:lnTo>
                      <a:pt x="662940" y="469900"/>
                    </a:lnTo>
                    <a:lnTo>
                      <a:pt x="561340" y="438150"/>
                    </a:lnTo>
                    <a:lnTo>
                      <a:pt x="485140" y="565150"/>
                    </a:lnTo>
                    <a:lnTo>
                      <a:pt x="408940" y="577850"/>
                    </a:lnTo>
                    <a:lnTo>
                      <a:pt x="360002" y="621030"/>
                    </a:lnTo>
                    <a:lnTo>
                      <a:pt x="220980" y="621030"/>
                    </a:lnTo>
                    <a:lnTo>
                      <a:pt x="190500" y="651510"/>
                    </a:lnTo>
                    <a:lnTo>
                      <a:pt x="129540" y="651510"/>
                    </a:lnTo>
                    <a:lnTo>
                      <a:pt x="68580" y="582930"/>
                    </a:lnTo>
                    <a:lnTo>
                      <a:pt x="30480" y="430530"/>
                    </a:lnTo>
                    <a:lnTo>
                      <a:pt x="0" y="339090"/>
                    </a:lnTo>
                    <a:lnTo>
                      <a:pt x="91440" y="224790"/>
                    </a:lnTo>
                    <a:lnTo>
                      <a:pt x="83820" y="148590"/>
                    </a:lnTo>
                    <a:lnTo>
                      <a:pt x="130036" y="128050"/>
                    </a:lnTo>
                    <a:lnTo>
                      <a:pt x="193040" y="146050"/>
                    </a:lnTo>
                    <a:lnTo>
                      <a:pt x="243840" y="114300"/>
                    </a:lnTo>
                    <a:lnTo>
                      <a:pt x="262890" y="50800"/>
                    </a:lnTo>
                    <a:lnTo>
                      <a:pt x="402590" y="69850"/>
                    </a:lnTo>
                    <a:lnTo>
                      <a:pt x="548640" y="133350"/>
                    </a:lnTo>
                    <a:lnTo>
                      <a:pt x="554990" y="38100"/>
                    </a:lnTo>
                    <a:lnTo>
                      <a:pt x="64389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3511F8D7-F912-830E-D8A9-F80D95DD632E}"/>
                  </a:ext>
                </a:extLst>
              </p:cNvPr>
              <p:cNvSpPr/>
              <p:nvPr/>
            </p:nvSpPr>
            <p:spPr>
              <a:xfrm>
                <a:off x="21071128" y="29210562"/>
                <a:ext cx="790652" cy="1040838"/>
              </a:xfrm>
              <a:custGeom>
                <a:avLst/>
                <a:gdLst>
                  <a:gd name="connsiteX0" fmla="*/ 478156 w 790652"/>
                  <a:gd name="connsiteY0" fmla="*/ 0 h 1040838"/>
                  <a:gd name="connsiteX1" fmla="*/ 508712 w 790652"/>
                  <a:gd name="connsiteY1" fmla="*/ 65478 h 1040838"/>
                  <a:gd name="connsiteX2" fmla="*/ 722072 w 790652"/>
                  <a:gd name="connsiteY2" fmla="*/ 225498 h 1040838"/>
                  <a:gd name="connsiteX3" fmla="*/ 790652 w 790652"/>
                  <a:gd name="connsiteY3" fmla="*/ 332178 h 1040838"/>
                  <a:gd name="connsiteX4" fmla="*/ 775412 w 790652"/>
                  <a:gd name="connsiteY4" fmla="*/ 393138 h 1040838"/>
                  <a:gd name="connsiteX5" fmla="*/ 790652 w 790652"/>
                  <a:gd name="connsiteY5" fmla="*/ 431238 h 1040838"/>
                  <a:gd name="connsiteX6" fmla="*/ 729692 w 790652"/>
                  <a:gd name="connsiteY6" fmla="*/ 507438 h 1040838"/>
                  <a:gd name="connsiteX7" fmla="*/ 729692 w 790652"/>
                  <a:gd name="connsiteY7" fmla="*/ 827478 h 1040838"/>
                  <a:gd name="connsiteX8" fmla="*/ 501092 w 790652"/>
                  <a:gd name="connsiteY8" fmla="*/ 911298 h 1040838"/>
                  <a:gd name="connsiteX9" fmla="*/ 325832 w 790652"/>
                  <a:gd name="connsiteY9" fmla="*/ 987498 h 1040838"/>
                  <a:gd name="connsiteX10" fmla="*/ 322416 w 790652"/>
                  <a:gd name="connsiteY10" fmla="*/ 992964 h 1040838"/>
                  <a:gd name="connsiteX11" fmla="*/ 264872 w 790652"/>
                  <a:gd name="connsiteY11" fmla="*/ 990038 h 1040838"/>
                  <a:gd name="connsiteX12" fmla="*/ 182322 w 790652"/>
                  <a:gd name="connsiteY12" fmla="*/ 1040838 h 1040838"/>
                  <a:gd name="connsiteX13" fmla="*/ 125172 w 790652"/>
                  <a:gd name="connsiteY13" fmla="*/ 1028138 h 1040838"/>
                  <a:gd name="connsiteX14" fmla="*/ 93422 w 790652"/>
                  <a:gd name="connsiteY14" fmla="*/ 907488 h 1040838"/>
                  <a:gd name="connsiteX15" fmla="*/ 10064 w 790652"/>
                  <a:gd name="connsiteY15" fmla="*/ 930828 h 1040838"/>
                  <a:gd name="connsiteX16" fmla="*/ 0 w 790652"/>
                  <a:gd name="connsiteY16" fmla="*/ 588670 h 1040838"/>
                  <a:gd name="connsiteX17" fmla="*/ 93422 w 790652"/>
                  <a:gd name="connsiteY17" fmla="*/ 501088 h 1040838"/>
                  <a:gd name="connsiteX18" fmla="*/ 347422 w 790652"/>
                  <a:gd name="connsiteY18" fmla="*/ 329638 h 1040838"/>
                  <a:gd name="connsiteX19" fmla="*/ 366472 w 790652"/>
                  <a:gd name="connsiteY19" fmla="*/ 107388 h 1040838"/>
                  <a:gd name="connsiteX20" fmla="*/ 478156 w 790652"/>
                  <a:gd name="connsiteY20" fmla="*/ 0 h 1040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90652" h="1040838">
                    <a:moveTo>
                      <a:pt x="478156" y="0"/>
                    </a:moveTo>
                    <a:lnTo>
                      <a:pt x="508712" y="65478"/>
                    </a:lnTo>
                    <a:lnTo>
                      <a:pt x="722072" y="225498"/>
                    </a:lnTo>
                    <a:lnTo>
                      <a:pt x="790652" y="332178"/>
                    </a:lnTo>
                    <a:lnTo>
                      <a:pt x="775412" y="393138"/>
                    </a:lnTo>
                    <a:lnTo>
                      <a:pt x="790652" y="431238"/>
                    </a:lnTo>
                    <a:lnTo>
                      <a:pt x="729692" y="507438"/>
                    </a:lnTo>
                    <a:lnTo>
                      <a:pt x="729692" y="827478"/>
                    </a:lnTo>
                    <a:lnTo>
                      <a:pt x="501092" y="911298"/>
                    </a:lnTo>
                    <a:lnTo>
                      <a:pt x="325832" y="987498"/>
                    </a:lnTo>
                    <a:lnTo>
                      <a:pt x="322416" y="992964"/>
                    </a:lnTo>
                    <a:lnTo>
                      <a:pt x="264872" y="990038"/>
                    </a:lnTo>
                    <a:lnTo>
                      <a:pt x="182322" y="1040838"/>
                    </a:lnTo>
                    <a:lnTo>
                      <a:pt x="125172" y="1028138"/>
                    </a:lnTo>
                    <a:lnTo>
                      <a:pt x="93422" y="907488"/>
                    </a:lnTo>
                    <a:lnTo>
                      <a:pt x="10064" y="930828"/>
                    </a:lnTo>
                    <a:lnTo>
                      <a:pt x="0" y="588670"/>
                    </a:lnTo>
                    <a:lnTo>
                      <a:pt x="93422" y="501088"/>
                    </a:lnTo>
                    <a:lnTo>
                      <a:pt x="347422" y="329638"/>
                    </a:lnTo>
                    <a:lnTo>
                      <a:pt x="366472" y="107388"/>
                    </a:lnTo>
                    <a:lnTo>
                      <a:pt x="4781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CB8A7201-208A-BA66-4390-53F1C90C4BF4}"/>
                  </a:ext>
                </a:extLst>
              </p:cNvPr>
              <p:cNvSpPr/>
              <p:nvPr/>
            </p:nvSpPr>
            <p:spPr>
              <a:xfrm>
                <a:off x="17527430" y="31190198"/>
                <a:ext cx="1465420" cy="972552"/>
              </a:xfrm>
              <a:custGeom>
                <a:avLst/>
                <a:gdLst>
                  <a:gd name="connsiteX0" fmla="*/ 708880 w 1465420"/>
                  <a:gd name="connsiteY0" fmla="*/ 0 h 972552"/>
                  <a:gd name="connsiteX1" fmla="*/ 747870 w 1465420"/>
                  <a:gd name="connsiteY1" fmla="*/ 32752 h 972552"/>
                  <a:gd name="connsiteX2" fmla="*/ 874870 w 1465420"/>
                  <a:gd name="connsiteY2" fmla="*/ 45452 h 972552"/>
                  <a:gd name="connsiteX3" fmla="*/ 868520 w 1465420"/>
                  <a:gd name="connsiteY3" fmla="*/ 128002 h 972552"/>
                  <a:gd name="connsiteX4" fmla="*/ 951070 w 1465420"/>
                  <a:gd name="connsiteY4" fmla="*/ 153402 h 972552"/>
                  <a:gd name="connsiteX5" fmla="*/ 1039970 w 1465420"/>
                  <a:gd name="connsiteY5" fmla="*/ 89902 h 972552"/>
                  <a:gd name="connsiteX6" fmla="*/ 1109820 w 1465420"/>
                  <a:gd name="connsiteY6" fmla="*/ 235952 h 972552"/>
                  <a:gd name="connsiteX7" fmla="*/ 1218316 w 1465420"/>
                  <a:gd name="connsiteY7" fmla="*/ 230528 h 972552"/>
                  <a:gd name="connsiteX8" fmla="*/ 1300320 w 1465420"/>
                  <a:gd name="connsiteY8" fmla="*/ 369302 h 972552"/>
                  <a:gd name="connsiteX9" fmla="*/ 1465420 w 1465420"/>
                  <a:gd name="connsiteY9" fmla="*/ 394702 h 972552"/>
                  <a:gd name="connsiteX10" fmla="*/ 1465420 w 1465420"/>
                  <a:gd name="connsiteY10" fmla="*/ 547102 h 972552"/>
                  <a:gd name="connsiteX11" fmla="*/ 1434852 w 1465420"/>
                  <a:gd name="connsiteY11" fmla="*/ 628618 h 972552"/>
                  <a:gd name="connsiteX12" fmla="*/ 1417794 w 1465420"/>
                  <a:gd name="connsiteY12" fmla="*/ 604250 h 972552"/>
                  <a:gd name="connsiteX13" fmla="*/ 1274920 w 1465420"/>
                  <a:gd name="connsiteY13" fmla="*/ 642350 h 972552"/>
                  <a:gd name="connsiteX14" fmla="*/ 1217770 w 1465420"/>
                  <a:gd name="connsiteY14" fmla="*/ 613778 h 972552"/>
                  <a:gd name="connsiteX15" fmla="*/ 1170146 w 1465420"/>
                  <a:gd name="connsiteY15" fmla="*/ 699502 h 972552"/>
                  <a:gd name="connsiteX16" fmla="*/ 1084420 w 1465420"/>
                  <a:gd name="connsiteY16" fmla="*/ 575678 h 972552"/>
                  <a:gd name="connsiteX17" fmla="*/ 1008220 w 1465420"/>
                  <a:gd name="connsiteY17" fmla="*/ 575678 h 972552"/>
                  <a:gd name="connsiteX18" fmla="*/ 1008220 w 1465420"/>
                  <a:gd name="connsiteY18" fmla="*/ 689978 h 972552"/>
                  <a:gd name="connsiteX19" fmla="*/ 960594 w 1465420"/>
                  <a:gd name="connsiteY19" fmla="*/ 794750 h 972552"/>
                  <a:gd name="connsiteX20" fmla="*/ 760570 w 1465420"/>
                  <a:gd name="connsiteY20" fmla="*/ 899526 h 972552"/>
                  <a:gd name="connsiteX21" fmla="*/ 733556 w 1465420"/>
                  <a:gd name="connsiteY21" fmla="*/ 935544 h 972552"/>
                  <a:gd name="connsiteX22" fmla="*/ 646270 w 1465420"/>
                  <a:gd name="connsiteY22" fmla="*/ 915402 h 972552"/>
                  <a:gd name="connsiteX23" fmla="*/ 601820 w 1465420"/>
                  <a:gd name="connsiteY23" fmla="*/ 972552 h 972552"/>
                  <a:gd name="connsiteX24" fmla="*/ 468470 w 1465420"/>
                  <a:gd name="connsiteY24" fmla="*/ 915402 h 972552"/>
                  <a:gd name="connsiteX25" fmla="*/ 392270 w 1465420"/>
                  <a:gd name="connsiteY25" fmla="*/ 947152 h 972552"/>
                  <a:gd name="connsiteX26" fmla="*/ 341470 w 1465420"/>
                  <a:gd name="connsiteY26" fmla="*/ 896352 h 972552"/>
                  <a:gd name="connsiteX27" fmla="*/ 131920 w 1465420"/>
                  <a:gd name="connsiteY27" fmla="*/ 896352 h 972552"/>
                  <a:gd name="connsiteX28" fmla="*/ 68420 w 1465420"/>
                  <a:gd name="connsiteY28" fmla="*/ 794752 h 972552"/>
                  <a:gd name="connsiteX29" fmla="*/ 0 w 1465420"/>
                  <a:gd name="connsiteY29" fmla="*/ 763852 h 972552"/>
                  <a:gd name="connsiteX30" fmla="*/ 74770 w 1465420"/>
                  <a:gd name="connsiteY30" fmla="*/ 642350 h 972552"/>
                  <a:gd name="connsiteX31" fmla="*/ 141446 w 1465420"/>
                  <a:gd name="connsiteY31" fmla="*/ 575678 h 972552"/>
                  <a:gd name="connsiteX32" fmla="*/ 255746 w 1465420"/>
                  <a:gd name="connsiteY32" fmla="*/ 489950 h 972552"/>
                  <a:gd name="connsiteX33" fmla="*/ 293846 w 1465420"/>
                  <a:gd name="connsiteY33" fmla="*/ 394702 h 972552"/>
                  <a:gd name="connsiteX34" fmla="*/ 360520 w 1465420"/>
                  <a:gd name="connsiteY34" fmla="*/ 356602 h 972552"/>
                  <a:gd name="connsiteX35" fmla="*/ 465294 w 1465420"/>
                  <a:gd name="connsiteY35" fmla="*/ 242302 h 972552"/>
                  <a:gd name="connsiteX36" fmla="*/ 560546 w 1465420"/>
                  <a:gd name="connsiteY36" fmla="*/ 156578 h 972552"/>
                  <a:gd name="connsiteX37" fmla="*/ 708880 w 1465420"/>
                  <a:gd name="connsiteY37" fmla="*/ 0 h 972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465420" h="972552">
                    <a:moveTo>
                      <a:pt x="708880" y="0"/>
                    </a:moveTo>
                    <a:lnTo>
                      <a:pt x="747870" y="32752"/>
                    </a:lnTo>
                    <a:lnTo>
                      <a:pt x="874870" y="45452"/>
                    </a:lnTo>
                    <a:lnTo>
                      <a:pt x="868520" y="128002"/>
                    </a:lnTo>
                    <a:lnTo>
                      <a:pt x="951070" y="153402"/>
                    </a:lnTo>
                    <a:lnTo>
                      <a:pt x="1039970" y="89902"/>
                    </a:lnTo>
                    <a:lnTo>
                      <a:pt x="1109820" y="235952"/>
                    </a:lnTo>
                    <a:lnTo>
                      <a:pt x="1218316" y="230528"/>
                    </a:lnTo>
                    <a:lnTo>
                      <a:pt x="1300320" y="369302"/>
                    </a:lnTo>
                    <a:lnTo>
                      <a:pt x="1465420" y="394702"/>
                    </a:lnTo>
                    <a:lnTo>
                      <a:pt x="1465420" y="547102"/>
                    </a:lnTo>
                    <a:lnTo>
                      <a:pt x="1434852" y="628618"/>
                    </a:lnTo>
                    <a:lnTo>
                      <a:pt x="1417794" y="604250"/>
                    </a:lnTo>
                    <a:lnTo>
                      <a:pt x="1274920" y="642350"/>
                    </a:lnTo>
                    <a:lnTo>
                      <a:pt x="1217770" y="613778"/>
                    </a:lnTo>
                    <a:lnTo>
                      <a:pt x="1170146" y="699502"/>
                    </a:lnTo>
                    <a:lnTo>
                      <a:pt x="1084420" y="575678"/>
                    </a:lnTo>
                    <a:lnTo>
                      <a:pt x="1008220" y="575678"/>
                    </a:lnTo>
                    <a:lnTo>
                      <a:pt x="1008220" y="689978"/>
                    </a:lnTo>
                    <a:lnTo>
                      <a:pt x="960594" y="794750"/>
                    </a:lnTo>
                    <a:lnTo>
                      <a:pt x="760570" y="899526"/>
                    </a:lnTo>
                    <a:lnTo>
                      <a:pt x="733556" y="935544"/>
                    </a:lnTo>
                    <a:lnTo>
                      <a:pt x="646270" y="915402"/>
                    </a:lnTo>
                    <a:lnTo>
                      <a:pt x="601820" y="972552"/>
                    </a:lnTo>
                    <a:lnTo>
                      <a:pt x="468470" y="915402"/>
                    </a:lnTo>
                    <a:lnTo>
                      <a:pt x="392270" y="947152"/>
                    </a:lnTo>
                    <a:lnTo>
                      <a:pt x="341470" y="896352"/>
                    </a:lnTo>
                    <a:lnTo>
                      <a:pt x="131920" y="896352"/>
                    </a:lnTo>
                    <a:lnTo>
                      <a:pt x="68420" y="794752"/>
                    </a:lnTo>
                    <a:lnTo>
                      <a:pt x="0" y="763852"/>
                    </a:lnTo>
                    <a:lnTo>
                      <a:pt x="74770" y="642350"/>
                    </a:lnTo>
                    <a:lnTo>
                      <a:pt x="141446" y="575678"/>
                    </a:lnTo>
                    <a:lnTo>
                      <a:pt x="255746" y="489950"/>
                    </a:lnTo>
                    <a:lnTo>
                      <a:pt x="293846" y="394702"/>
                    </a:lnTo>
                    <a:lnTo>
                      <a:pt x="360520" y="356602"/>
                    </a:lnTo>
                    <a:lnTo>
                      <a:pt x="465294" y="242302"/>
                    </a:lnTo>
                    <a:lnTo>
                      <a:pt x="560546" y="156578"/>
                    </a:lnTo>
                    <a:lnTo>
                      <a:pt x="70888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5ECBF1DF-BE1E-A3F2-7F0B-AE63BB9B05ED}"/>
                  </a:ext>
                </a:extLst>
              </p:cNvPr>
              <p:cNvSpPr/>
              <p:nvPr/>
            </p:nvSpPr>
            <p:spPr>
              <a:xfrm>
                <a:off x="19959566" y="29626270"/>
                <a:ext cx="1121626" cy="1043256"/>
              </a:xfrm>
              <a:custGeom>
                <a:avLst/>
                <a:gdLst>
                  <a:gd name="connsiteX0" fmla="*/ 543818 w 1121626"/>
                  <a:gd name="connsiteY0" fmla="*/ 0 h 1043256"/>
                  <a:gd name="connsiteX1" fmla="*/ 874784 w 1121626"/>
                  <a:gd name="connsiteY1" fmla="*/ 47280 h 1043256"/>
                  <a:gd name="connsiteX2" fmla="*/ 919234 w 1121626"/>
                  <a:gd name="connsiteY2" fmla="*/ 2830 h 1043256"/>
                  <a:gd name="connsiteX3" fmla="*/ 1058934 w 1121626"/>
                  <a:gd name="connsiteY3" fmla="*/ 15530 h 1043256"/>
                  <a:gd name="connsiteX4" fmla="*/ 1046234 w 1121626"/>
                  <a:gd name="connsiteY4" fmla="*/ 72680 h 1043256"/>
                  <a:gd name="connsiteX5" fmla="*/ 1103384 w 1121626"/>
                  <a:gd name="connsiteY5" fmla="*/ 180630 h 1043256"/>
                  <a:gd name="connsiteX6" fmla="*/ 1111562 w 1121626"/>
                  <a:gd name="connsiteY6" fmla="*/ 172962 h 1043256"/>
                  <a:gd name="connsiteX7" fmla="*/ 1121626 w 1121626"/>
                  <a:gd name="connsiteY7" fmla="*/ 515120 h 1043256"/>
                  <a:gd name="connsiteX8" fmla="*/ 1046234 w 1121626"/>
                  <a:gd name="connsiteY8" fmla="*/ 536230 h 1043256"/>
                  <a:gd name="connsiteX9" fmla="*/ 1001784 w 1121626"/>
                  <a:gd name="connsiteY9" fmla="*/ 479080 h 1043256"/>
                  <a:gd name="connsiteX10" fmla="*/ 950984 w 1121626"/>
                  <a:gd name="connsiteY10" fmla="*/ 504480 h 1043256"/>
                  <a:gd name="connsiteX11" fmla="*/ 798584 w 1121626"/>
                  <a:gd name="connsiteY11" fmla="*/ 498130 h 1043256"/>
                  <a:gd name="connsiteX12" fmla="*/ 823984 w 1121626"/>
                  <a:gd name="connsiteY12" fmla="*/ 580680 h 1043256"/>
                  <a:gd name="connsiteX13" fmla="*/ 760484 w 1121626"/>
                  <a:gd name="connsiteY13" fmla="*/ 631480 h 1043256"/>
                  <a:gd name="connsiteX14" fmla="*/ 747784 w 1121626"/>
                  <a:gd name="connsiteY14" fmla="*/ 815630 h 1043256"/>
                  <a:gd name="connsiteX15" fmla="*/ 684284 w 1121626"/>
                  <a:gd name="connsiteY15" fmla="*/ 847380 h 1043256"/>
                  <a:gd name="connsiteX16" fmla="*/ 620784 w 1121626"/>
                  <a:gd name="connsiteY16" fmla="*/ 841030 h 1043256"/>
                  <a:gd name="connsiteX17" fmla="*/ 595384 w 1121626"/>
                  <a:gd name="connsiteY17" fmla="*/ 879130 h 1043256"/>
                  <a:gd name="connsiteX18" fmla="*/ 620784 w 1121626"/>
                  <a:gd name="connsiteY18" fmla="*/ 917230 h 1043256"/>
                  <a:gd name="connsiteX19" fmla="*/ 567748 w 1121626"/>
                  <a:gd name="connsiteY19" fmla="*/ 1035542 h 1043256"/>
                  <a:gd name="connsiteX20" fmla="*/ 547178 w 1121626"/>
                  <a:gd name="connsiteY20" fmla="*/ 1043256 h 1043256"/>
                  <a:gd name="connsiteX21" fmla="*/ 379484 w 1121626"/>
                  <a:gd name="connsiteY21" fmla="*/ 999780 h 1043256"/>
                  <a:gd name="connsiteX22" fmla="*/ 347734 w 1121626"/>
                  <a:gd name="connsiteY22" fmla="*/ 942630 h 1043256"/>
                  <a:gd name="connsiteX23" fmla="*/ 233434 w 1121626"/>
                  <a:gd name="connsiteY23" fmla="*/ 923580 h 1043256"/>
                  <a:gd name="connsiteX24" fmla="*/ 176284 w 1121626"/>
                  <a:gd name="connsiteY24" fmla="*/ 980730 h 1043256"/>
                  <a:gd name="connsiteX25" fmla="*/ 61984 w 1121626"/>
                  <a:gd name="connsiteY25" fmla="*/ 942630 h 1043256"/>
                  <a:gd name="connsiteX26" fmla="*/ 0 w 1121626"/>
                  <a:gd name="connsiteY26" fmla="*/ 792834 h 1043256"/>
                  <a:gd name="connsiteX27" fmla="*/ 125484 w 1121626"/>
                  <a:gd name="connsiteY27" fmla="*/ 733080 h 1043256"/>
                  <a:gd name="connsiteX28" fmla="*/ 169934 w 1121626"/>
                  <a:gd name="connsiteY28" fmla="*/ 612430 h 1043256"/>
                  <a:gd name="connsiteX29" fmla="*/ 246134 w 1121626"/>
                  <a:gd name="connsiteY29" fmla="*/ 542580 h 1043256"/>
                  <a:gd name="connsiteX30" fmla="*/ 315984 w 1121626"/>
                  <a:gd name="connsiteY30" fmla="*/ 313980 h 1043256"/>
                  <a:gd name="connsiteX31" fmla="*/ 411234 w 1121626"/>
                  <a:gd name="connsiteY31" fmla="*/ 313980 h 1043256"/>
                  <a:gd name="connsiteX32" fmla="*/ 411234 w 1121626"/>
                  <a:gd name="connsiteY32" fmla="*/ 256830 h 1043256"/>
                  <a:gd name="connsiteX33" fmla="*/ 519184 w 1121626"/>
                  <a:gd name="connsiteY33" fmla="*/ 218730 h 1043256"/>
                  <a:gd name="connsiteX34" fmla="*/ 512834 w 1121626"/>
                  <a:gd name="connsiteY34" fmla="*/ 148880 h 1043256"/>
                  <a:gd name="connsiteX35" fmla="*/ 493784 w 1121626"/>
                  <a:gd name="connsiteY35" fmla="*/ 79030 h 1043256"/>
                  <a:gd name="connsiteX36" fmla="*/ 557284 w 1121626"/>
                  <a:gd name="connsiteY36" fmla="*/ 21880 h 1043256"/>
                  <a:gd name="connsiteX37" fmla="*/ 543818 w 1121626"/>
                  <a:gd name="connsiteY37" fmla="*/ 0 h 1043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121626" h="1043256">
                    <a:moveTo>
                      <a:pt x="543818" y="0"/>
                    </a:moveTo>
                    <a:lnTo>
                      <a:pt x="874784" y="47280"/>
                    </a:lnTo>
                    <a:lnTo>
                      <a:pt x="919234" y="2830"/>
                    </a:lnTo>
                    <a:lnTo>
                      <a:pt x="1058934" y="15530"/>
                    </a:lnTo>
                    <a:lnTo>
                      <a:pt x="1046234" y="72680"/>
                    </a:lnTo>
                    <a:lnTo>
                      <a:pt x="1103384" y="180630"/>
                    </a:lnTo>
                    <a:lnTo>
                      <a:pt x="1111562" y="172962"/>
                    </a:lnTo>
                    <a:lnTo>
                      <a:pt x="1121626" y="515120"/>
                    </a:lnTo>
                    <a:lnTo>
                      <a:pt x="1046234" y="536230"/>
                    </a:lnTo>
                    <a:lnTo>
                      <a:pt x="1001784" y="479080"/>
                    </a:lnTo>
                    <a:lnTo>
                      <a:pt x="950984" y="504480"/>
                    </a:lnTo>
                    <a:lnTo>
                      <a:pt x="798584" y="498130"/>
                    </a:lnTo>
                    <a:lnTo>
                      <a:pt x="823984" y="580680"/>
                    </a:lnTo>
                    <a:lnTo>
                      <a:pt x="760484" y="631480"/>
                    </a:lnTo>
                    <a:lnTo>
                      <a:pt x="747784" y="815630"/>
                    </a:lnTo>
                    <a:lnTo>
                      <a:pt x="684284" y="847380"/>
                    </a:lnTo>
                    <a:lnTo>
                      <a:pt x="620784" y="841030"/>
                    </a:lnTo>
                    <a:lnTo>
                      <a:pt x="595384" y="879130"/>
                    </a:lnTo>
                    <a:lnTo>
                      <a:pt x="620784" y="917230"/>
                    </a:lnTo>
                    <a:lnTo>
                      <a:pt x="567748" y="1035542"/>
                    </a:lnTo>
                    <a:lnTo>
                      <a:pt x="547178" y="1043256"/>
                    </a:lnTo>
                    <a:lnTo>
                      <a:pt x="379484" y="999780"/>
                    </a:lnTo>
                    <a:lnTo>
                      <a:pt x="347734" y="942630"/>
                    </a:lnTo>
                    <a:lnTo>
                      <a:pt x="233434" y="923580"/>
                    </a:lnTo>
                    <a:lnTo>
                      <a:pt x="176284" y="980730"/>
                    </a:lnTo>
                    <a:lnTo>
                      <a:pt x="61984" y="942630"/>
                    </a:lnTo>
                    <a:lnTo>
                      <a:pt x="0" y="792834"/>
                    </a:lnTo>
                    <a:lnTo>
                      <a:pt x="125484" y="733080"/>
                    </a:lnTo>
                    <a:lnTo>
                      <a:pt x="169934" y="612430"/>
                    </a:lnTo>
                    <a:lnTo>
                      <a:pt x="246134" y="542580"/>
                    </a:lnTo>
                    <a:lnTo>
                      <a:pt x="315984" y="313980"/>
                    </a:lnTo>
                    <a:lnTo>
                      <a:pt x="411234" y="313980"/>
                    </a:lnTo>
                    <a:lnTo>
                      <a:pt x="411234" y="256830"/>
                    </a:lnTo>
                    <a:lnTo>
                      <a:pt x="519184" y="218730"/>
                    </a:lnTo>
                    <a:lnTo>
                      <a:pt x="512834" y="148880"/>
                    </a:lnTo>
                    <a:lnTo>
                      <a:pt x="493784" y="79030"/>
                    </a:lnTo>
                    <a:lnTo>
                      <a:pt x="557284" y="21880"/>
                    </a:lnTo>
                    <a:lnTo>
                      <a:pt x="54381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81F5B375-D987-FD30-5950-C89072E3304D}"/>
                  </a:ext>
                </a:extLst>
              </p:cNvPr>
              <p:cNvSpPr/>
              <p:nvPr/>
            </p:nvSpPr>
            <p:spPr>
              <a:xfrm>
                <a:off x="18779364" y="30039892"/>
                <a:ext cx="1072258" cy="960808"/>
              </a:xfrm>
              <a:custGeom>
                <a:avLst/>
                <a:gdLst>
                  <a:gd name="connsiteX0" fmla="*/ 799496 w 1072258"/>
                  <a:gd name="connsiteY0" fmla="*/ 0 h 960808"/>
                  <a:gd name="connsiteX1" fmla="*/ 848486 w 1072258"/>
                  <a:gd name="connsiteY1" fmla="*/ 192458 h 960808"/>
                  <a:gd name="connsiteX2" fmla="*/ 969136 w 1072258"/>
                  <a:gd name="connsiteY2" fmla="*/ 217858 h 960808"/>
                  <a:gd name="connsiteX3" fmla="*/ 1019936 w 1072258"/>
                  <a:gd name="connsiteY3" fmla="*/ 230558 h 960808"/>
                  <a:gd name="connsiteX4" fmla="*/ 1072258 w 1072258"/>
                  <a:gd name="connsiteY4" fmla="*/ 352644 h 960808"/>
                  <a:gd name="connsiteX5" fmla="*/ 975486 w 1072258"/>
                  <a:gd name="connsiteY5" fmla="*/ 503608 h 960808"/>
                  <a:gd name="connsiteX6" fmla="*/ 1070736 w 1072258"/>
                  <a:gd name="connsiteY6" fmla="*/ 586158 h 960808"/>
                  <a:gd name="connsiteX7" fmla="*/ 1038986 w 1072258"/>
                  <a:gd name="connsiteY7" fmla="*/ 656008 h 960808"/>
                  <a:gd name="connsiteX8" fmla="*/ 886586 w 1072258"/>
                  <a:gd name="connsiteY8" fmla="*/ 649658 h 960808"/>
                  <a:gd name="connsiteX9" fmla="*/ 873886 w 1072258"/>
                  <a:gd name="connsiteY9" fmla="*/ 567108 h 960808"/>
                  <a:gd name="connsiteX10" fmla="*/ 715136 w 1072258"/>
                  <a:gd name="connsiteY10" fmla="*/ 554408 h 960808"/>
                  <a:gd name="connsiteX11" fmla="*/ 657986 w 1072258"/>
                  <a:gd name="connsiteY11" fmla="*/ 649658 h 960808"/>
                  <a:gd name="connsiteX12" fmla="*/ 505586 w 1072258"/>
                  <a:gd name="connsiteY12" fmla="*/ 675058 h 960808"/>
                  <a:gd name="connsiteX13" fmla="*/ 480186 w 1072258"/>
                  <a:gd name="connsiteY13" fmla="*/ 884608 h 960808"/>
                  <a:gd name="connsiteX14" fmla="*/ 207136 w 1072258"/>
                  <a:gd name="connsiteY14" fmla="*/ 960808 h 960808"/>
                  <a:gd name="connsiteX15" fmla="*/ 29336 w 1072258"/>
                  <a:gd name="connsiteY15" fmla="*/ 890958 h 960808"/>
                  <a:gd name="connsiteX16" fmla="*/ 0 w 1072258"/>
                  <a:gd name="connsiteY16" fmla="*/ 809234 h 960808"/>
                  <a:gd name="connsiteX17" fmla="*/ 70612 w 1072258"/>
                  <a:gd name="connsiteY17" fmla="*/ 659184 h 960808"/>
                  <a:gd name="connsiteX18" fmla="*/ 242060 w 1072258"/>
                  <a:gd name="connsiteY18" fmla="*/ 459156 h 960808"/>
                  <a:gd name="connsiteX19" fmla="*/ 289686 w 1072258"/>
                  <a:gd name="connsiteY19" fmla="*/ 325808 h 960808"/>
                  <a:gd name="connsiteX20" fmla="*/ 537336 w 1072258"/>
                  <a:gd name="connsiteY20" fmla="*/ 135308 h 960808"/>
                  <a:gd name="connsiteX21" fmla="*/ 799496 w 1072258"/>
                  <a:gd name="connsiteY21" fmla="*/ 0 h 960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072258" h="960808">
                    <a:moveTo>
                      <a:pt x="799496" y="0"/>
                    </a:moveTo>
                    <a:lnTo>
                      <a:pt x="848486" y="192458"/>
                    </a:lnTo>
                    <a:lnTo>
                      <a:pt x="969136" y="217858"/>
                    </a:lnTo>
                    <a:lnTo>
                      <a:pt x="1019936" y="230558"/>
                    </a:lnTo>
                    <a:lnTo>
                      <a:pt x="1072258" y="352644"/>
                    </a:lnTo>
                    <a:lnTo>
                      <a:pt x="975486" y="503608"/>
                    </a:lnTo>
                    <a:lnTo>
                      <a:pt x="1070736" y="586158"/>
                    </a:lnTo>
                    <a:lnTo>
                      <a:pt x="1038986" y="656008"/>
                    </a:lnTo>
                    <a:lnTo>
                      <a:pt x="886586" y="649658"/>
                    </a:lnTo>
                    <a:lnTo>
                      <a:pt x="873886" y="567108"/>
                    </a:lnTo>
                    <a:lnTo>
                      <a:pt x="715136" y="554408"/>
                    </a:lnTo>
                    <a:lnTo>
                      <a:pt x="657986" y="649658"/>
                    </a:lnTo>
                    <a:lnTo>
                      <a:pt x="505586" y="675058"/>
                    </a:lnTo>
                    <a:lnTo>
                      <a:pt x="480186" y="884608"/>
                    </a:lnTo>
                    <a:lnTo>
                      <a:pt x="207136" y="960808"/>
                    </a:lnTo>
                    <a:lnTo>
                      <a:pt x="29336" y="890958"/>
                    </a:lnTo>
                    <a:lnTo>
                      <a:pt x="0" y="809234"/>
                    </a:lnTo>
                    <a:lnTo>
                      <a:pt x="70612" y="659184"/>
                    </a:lnTo>
                    <a:lnTo>
                      <a:pt x="242060" y="459156"/>
                    </a:lnTo>
                    <a:lnTo>
                      <a:pt x="289686" y="325808"/>
                    </a:lnTo>
                    <a:lnTo>
                      <a:pt x="537336" y="135308"/>
                    </a:lnTo>
                    <a:lnTo>
                      <a:pt x="7994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1E531CC0-4EE5-5651-169D-752AD2848ECC}"/>
                  </a:ext>
                </a:extLst>
              </p:cNvPr>
              <p:cNvSpPr/>
              <p:nvPr/>
            </p:nvSpPr>
            <p:spPr>
              <a:xfrm>
                <a:off x="19754850" y="30392536"/>
                <a:ext cx="751894" cy="830412"/>
              </a:xfrm>
              <a:custGeom>
                <a:avLst/>
                <a:gdLst>
                  <a:gd name="connsiteX0" fmla="*/ 96772 w 751894"/>
                  <a:gd name="connsiteY0" fmla="*/ 0 h 830412"/>
                  <a:gd name="connsiteX1" fmla="*/ 101600 w 751894"/>
                  <a:gd name="connsiteY1" fmla="*/ 11264 h 830412"/>
                  <a:gd name="connsiteX2" fmla="*/ 196850 w 751894"/>
                  <a:gd name="connsiteY2" fmla="*/ 30314 h 830412"/>
                  <a:gd name="connsiteX3" fmla="*/ 204716 w 751894"/>
                  <a:gd name="connsiteY3" fmla="*/ 26568 h 830412"/>
                  <a:gd name="connsiteX4" fmla="*/ 266700 w 751894"/>
                  <a:gd name="connsiteY4" fmla="*/ 176364 h 830412"/>
                  <a:gd name="connsiteX5" fmla="*/ 381000 w 751894"/>
                  <a:gd name="connsiteY5" fmla="*/ 214464 h 830412"/>
                  <a:gd name="connsiteX6" fmla="*/ 438150 w 751894"/>
                  <a:gd name="connsiteY6" fmla="*/ 157314 h 830412"/>
                  <a:gd name="connsiteX7" fmla="*/ 552450 w 751894"/>
                  <a:gd name="connsiteY7" fmla="*/ 176364 h 830412"/>
                  <a:gd name="connsiteX8" fmla="*/ 584200 w 751894"/>
                  <a:gd name="connsiteY8" fmla="*/ 233514 h 830412"/>
                  <a:gd name="connsiteX9" fmla="*/ 751894 w 751894"/>
                  <a:gd name="connsiteY9" fmla="*/ 276990 h 830412"/>
                  <a:gd name="connsiteX10" fmla="*/ 723900 w 751894"/>
                  <a:gd name="connsiteY10" fmla="*/ 287488 h 830412"/>
                  <a:gd name="connsiteX11" fmla="*/ 590550 w 751894"/>
                  <a:gd name="connsiteY11" fmla="*/ 401788 h 830412"/>
                  <a:gd name="connsiteX12" fmla="*/ 571500 w 751894"/>
                  <a:gd name="connsiteY12" fmla="*/ 497040 h 830412"/>
                  <a:gd name="connsiteX13" fmla="*/ 438150 w 751894"/>
                  <a:gd name="connsiteY13" fmla="*/ 668488 h 830412"/>
                  <a:gd name="connsiteX14" fmla="*/ 381000 w 751894"/>
                  <a:gd name="connsiteY14" fmla="*/ 763740 h 830412"/>
                  <a:gd name="connsiteX15" fmla="*/ 276226 w 751894"/>
                  <a:gd name="connsiteY15" fmla="*/ 830412 h 830412"/>
                  <a:gd name="connsiteX16" fmla="*/ 189046 w 751894"/>
                  <a:gd name="connsiteY16" fmla="*/ 830412 h 830412"/>
                  <a:gd name="connsiteX17" fmla="*/ 120650 w 751894"/>
                  <a:gd name="connsiteY17" fmla="*/ 747864 h 830412"/>
                  <a:gd name="connsiteX18" fmla="*/ 88900 w 751894"/>
                  <a:gd name="connsiteY18" fmla="*/ 728814 h 830412"/>
                  <a:gd name="connsiteX19" fmla="*/ 107950 w 751894"/>
                  <a:gd name="connsiteY19" fmla="*/ 633564 h 830412"/>
                  <a:gd name="connsiteX20" fmla="*/ 184150 w 751894"/>
                  <a:gd name="connsiteY20" fmla="*/ 544664 h 830412"/>
                  <a:gd name="connsiteX21" fmla="*/ 254000 w 751894"/>
                  <a:gd name="connsiteY21" fmla="*/ 500214 h 830412"/>
                  <a:gd name="connsiteX22" fmla="*/ 266700 w 751894"/>
                  <a:gd name="connsiteY22" fmla="*/ 449414 h 830412"/>
                  <a:gd name="connsiteX23" fmla="*/ 133350 w 751894"/>
                  <a:gd name="connsiteY23" fmla="*/ 385914 h 830412"/>
                  <a:gd name="connsiteX24" fmla="*/ 66810 w 751894"/>
                  <a:gd name="connsiteY24" fmla="*/ 296084 h 830412"/>
                  <a:gd name="connsiteX25" fmla="*/ 95250 w 751894"/>
                  <a:gd name="connsiteY25" fmla="*/ 233514 h 830412"/>
                  <a:gd name="connsiteX26" fmla="*/ 0 w 751894"/>
                  <a:gd name="connsiteY26" fmla="*/ 150964 h 830412"/>
                  <a:gd name="connsiteX27" fmla="*/ 96772 w 751894"/>
                  <a:gd name="connsiteY27" fmla="*/ 0 h 830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51894" h="830412">
                    <a:moveTo>
                      <a:pt x="96772" y="0"/>
                    </a:moveTo>
                    <a:lnTo>
                      <a:pt x="101600" y="11264"/>
                    </a:lnTo>
                    <a:lnTo>
                      <a:pt x="196850" y="30314"/>
                    </a:lnTo>
                    <a:lnTo>
                      <a:pt x="204716" y="26568"/>
                    </a:lnTo>
                    <a:lnTo>
                      <a:pt x="266700" y="176364"/>
                    </a:lnTo>
                    <a:lnTo>
                      <a:pt x="381000" y="214464"/>
                    </a:lnTo>
                    <a:lnTo>
                      <a:pt x="438150" y="157314"/>
                    </a:lnTo>
                    <a:lnTo>
                      <a:pt x="552450" y="176364"/>
                    </a:lnTo>
                    <a:lnTo>
                      <a:pt x="584200" y="233514"/>
                    </a:lnTo>
                    <a:lnTo>
                      <a:pt x="751894" y="276990"/>
                    </a:lnTo>
                    <a:lnTo>
                      <a:pt x="723900" y="287488"/>
                    </a:lnTo>
                    <a:lnTo>
                      <a:pt x="590550" y="401788"/>
                    </a:lnTo>
                    <a:lnTo>
                      <a:pt x="571500" y="497040"/>
                    </a:lnTo>
                    <a:lnTo>
                      <a:pt x="438150" y="668488"/>
                    </a:lnTo>
                    <a:lnTo>
                      <a:pt x="381000" y="763740"/>
                    </a:lnTo>
                    <a:lnTo>
                      <a:pt x="276226" y="830412"/>
                    </a:lnTo>
                    <a:lnTo>
                      <a:pt x="189046" y="830412"/>
                    </a:lnTo>
                    <a:lnTo>
                      <a:pt x="120650" y="747864"/>
                    </a:lnTo>
                    <a:lnTo>
                      <a:pt x="88900" y="728814"/>
                    </a:lnTo>
                    <a:lnTo>
                      <a:pt x="107950" y="633564"/>
                    </a:lnTo>
                    <a:lnTo>
                      <a:pt x="184150" y="544664"/>
                    </a:lnTo>
                    <a:lnTo>
                      <a:pt x="254000" y="500214"/>
                    </a:lnTo>
                    <a:lnTo>
                      <a:pt x="266700" y="449414"/>
                    </a:lnTo>
                    <a:lnTo>
                      <a:pt x="133350" y="385914"/>
                    </a:lnTo>
                    <a:lnTo>
                      <a:pt x="66810" y="296084"/>
                    </a:lnTo>
                    <a:lnTo>
                      <a:pt x="95250" y="233514"/>
                    </a:lnTo>
                    <a:lnTo>
                      <a:pt x="0" y="150964"/>
                    </a:lnTo>
                    <a:lnTo>
                      <a:pt x="967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836EA73B-02BD-525B-9C77-1F5FD4B73795}"/>
                  </a:ext>
                </a:extLst>
              </p:cNvPr>
              <p:cNvSpPr/>
              <p:nvPr/>
            </p:nvSpPr>
            <p:spPr>
              <a:xfrm>
                <a:off x="19018250" y="30913402"/>
                <a:ext cx="544218" cy="360348"/>
              </a:xfrm>
              <a:custGeom>
                <a:avLst/>
                <a:gdLst>
                  <a:gd name="connsiteX0" fmla="*/ 242646 w 544218"/>
                  <a:gd name="connsiteY0" fmla="*/ 0 h 360348"/>
                  <a:gd name="connsiteX1" fmla="*/ 361950 w 544218"/>
                  <a:gd name="connsiteY1" fmla="*/ 11098 h 360348"/>
                  <a:gd name="connsiteX2" fmla="*/ 425450 w 544218"/>
                  <a:gd name="connsiteY2" fmla="*/ 163498 h 360348"/>
                  <a:gd name="connsiteX3" fmla="*/ 527050 w 544218"/>
                  <a:gd name="connsiteY3" fmla="*/ 176198 h 360348"/>
                  <a:gd name="connsiteX4" fmla="*/ 544218 w 544218"/>
                  <a:gd name="connsiteY4" fmla="*/ 290648 h 360348"/>
                  <a:gd name="connsiteX5" fmla="*/ 387350 w 544218"/>
                  <a:gd name="connsiteY5" fmla="*/ 303198 h 360348"/>
                  <a:gd name="connsiteX6" fmla="*/ 361950 w 544218"/>
                  <a:gd name="connsiteY6" fmla="*/ 360348 h 360348"/>
                  <a:gd name="connsiteX7" fmla="*/ 298450 w 544218"/>
                  <a:gd name="connsiteY7" fmla="*/ 322248 h 360348"/>
                  <a:gd name="connsiteX8" fmla="*/ 190486 w 544218"/>
                  <a:gd name="connsiteY8" fmla="*/ 351692 h 360348"/>
                  <a:gd name="connsiteX9" fmla="*/ 107950 w 544218"/>
                  <a:gd name="connsiteY9" fmla="*/ 246048 h 360348"/>
                  <a:gd name="connsiteX10" fmla="*/ 0 w 544218"/>
                  <a:gd name="connsiteY10" fmla="*/ 246048 h 360348"/>
                  <a:gd name="connsiteX11" fmla="*/ 8954 w 544218"/>
                  <a:gd name="connsiteY11" fmla="*/ 75938 h 360348"/>
                  <a:gd name="connsiteX12" fmla="*/ 241300 w 544218"/>
                  <a:gd name="connsiteY12" fmla="*/ 11098 h 360348"/>
                  <a:gd name="connsiteX13" fmla="*/ 242646 w 544218"/>
                  <a:gd name="connsiteY13" fmla="*/ 0 h 360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44218" h="360348">
                    <a:moveTo>
                      <a:pt x="242646" y="0"/>
                    </a:moveTo>
                    <a:lnTo>
                      <a:pt x="361950" y="11098"/>
                    </a:lnTo>
                    <a:lnTo>
                      <a:pt x="425450" y="163498"/>
                    </a:lnTo>
                    <a:lnTo>
                      <a:pt x="527050" y="176198"/>
                    </a:lnTo>
                    <a:lnTo>
                      <a:pt x="544218" y="290648"/>
                    </a:lnTo>
                    <a:lnTo>
                      <a:pt x="387350" y="303198"/>
                    </a:lnTo>
                    <a:lnTo>
                      <a:pt x="361950" y="360348"/>
                    </a:lnTo>
                    <a:lnTo>
                      <a:pt x="298450" y="322248"/>
                    </a:lnTo>
                    <a:lnTo>
                      <a:pt x="190486" y="351692"/>
                    </a:lnTo>
                    <a:lnTo>
                      <a:pt x="107950" y="246048"/>
                    </a:lnTo>
                    <a:lnTo>
                      <a:pt x="0" y="246048"/>
                    </a:lnTo>
                    <a:lnTo>
                      <a:pt x="8954" y="75938"/>
                    </a:lnTo>
                    <a:lnTo>
                      <a:pt x="241300" y="11098"/>
                    </a:lnTo>
                    <a:lnTo>
                      <a:pt x="24264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B48C39E5-9566-2D8A-BDA6-8C7BB6B2A24D}"/>
                  </a:ext>
                </a:extLst>
              </p:cNvPr>
              <p:cNvSpPr/>
              <p:nvPr/>
            </p:nvSpPr>
            <p:spPr>
              <a:xfrm>
                <a:off x="19260896" y="30594300"/>
                <a:ext cx="760654" cy="794804"/>
              </a:xfrm>
              <a:custGeom>
                <a:avLst/>
                <a:gdLst>
                  <a:gd name="connsiteX0" fmla="*/ 233604 w 760654"/>
                  <a:gd name="connsiteY0" fmla="*/ 0 h 794804"/>
                  <a:gd name="connsiteX1" fmla="*/ 392354 w 760654"/>
                  <a:gd name="connsiteY1" fmla="*/ 12700 h 794804"/>
                  <a:gd name="connsiteX2" fmla="*/ 405054 w 760654"/>
                  <a:gd name="connsiteY2" fmla="*/ 95250 h 794804"/>
                  <a:gd name="connsiteX3" fmla="*/ 557454 w 760654"/>
                  <a:gd name="connsiteY3" fmla="*/ 101600 h 794804"/>
                  <a:gd name="connsiteX4" fmla="*/ 560764 w 760654"/>
                  <a:gd name="connsiteY4" fmla="*/ 94320 h 794804"/>
                  <a:gd name="connsiteX5" fmla="*/ 627304 w 760654"/>
                  <a:gd name="connsiteY5" fmla="*/ 184150 h 794804"/>
                  <a:gd name="connsiteX6" fmla="*/ 760654 w 760654"/>
                  <a:gd name="connsiteY6" fmla="*/ 247650 h 794804"/>
                  <a:gd name="connsiteX7" fmla="*/ 747954 w 760654"/>
                  <a:gd name="connsiteY7" fmla="*/ 298450 h 794804"/>
                  <a:gd name="connsiteX8" fmla="*/ 678104 w 760654"/>
                  <a:gd name="connsiteY8" fmla="*/ 342900 h 794804"/>
                  <a:gd name="connsiteX9" fmla="*/ 601904 w 760654"/>
                  <a:gd name="connsiteY9" fmla="*/ 431800 h 794804"/>
                  <a:gd name="connsiteX10" fmla="*/ 582854 w 760654"/>
                  <a:gd name="connsiteY10" fmla="*/ 527050 h 794804"/>
                  <a:gd name="connsiteX11" fmla="*/ 614604 w 760654"/>
                  <a:gd name="connsiteY11" fmla="*/ 546100 h 794804"/>
                  <a:gd name="connsiteX12" fmla="*/ 683000 w 760654"/>
                  <a:gd name="connsiteY12" fmla="*/ 628648 h 794804"/>
                  <a:gd name="connsiteX13" fmla="*/ 646354 w 760654"/>
                  <a:gd name="connsiteY13" fmla="*/ 628648 h 794804"/>
                  <a:gd name="connsiteX14" fmla="*/ 525516 w 760654"/>
                  <a:gd name="connsiteY14" fmla="*/ 794804 h 794804"/>
                  <a:gd name="connsiteX15" fmla="*/ 519354 w 760654"/>
                  <a:gd name="connsiteY15" fmla="*/ 793750 h 794804"/>
                  <a:gd name="connsiteX16" fmla="*/ 449504 w 760654"/>
                  <a:gd name="connsiteY16" fmla="*/ 711200 h 794804"/>
                  <a:gd name="connsiteX17" fmla="*/ 322504 w 760654"/>
                  <a:gd name="connsiteY17" fmla="*/ 711200 h 794804"/>
                  <a:gd name="connsiteX18" fmla="*/ 303454 w 760654"/>
                  <a:gd name="connsiteY18" fmla="*/ 609600 h 794804"/>
                  <a:gd name="connsiteX19" fmla="*/ 301572 w 760654"/>
                  <a:gd name="connsiteY19" fmla="*/ 609750 h 794804"/>
                  <a:gd name="connsiteX20" fmla="*/ 284404 w 760654"/>
                  <a:gd name="connsiteY20" fmla="*/ 495300 h 794804"/>
                  <a:gd name="connsiteX21" fmla="*/ 182804 w 760654"/>
                  <a:gd name="connsiteY21" fmla="*/ 482600 h 794804"/>
                  <a:gd name="connsiteX22" fmla="*/ 119304 w 760654"/>
                  <a:gd name="connsiteY22" fmla="*/ 330200 h 794804"/>
                  <a:gd name="connsiteX23" fmla="*/ 0 w 760654"/>
                  <a:gd name="connsiteY23" fmla="*/ 319102 h 794804"/>
                  <a:gd name="connsiteX24" fmla="*/ 24054 w 760654"/>
                  <a:gd name="connsiteY24" fmla="*/ 120650 h 794804"/>
                  <a:gd name="connsiteX25" fmla="*/ 176454 w 760654"/>
                  <a:gd name="connsiteY25" fmla="*/ 95250 h 794804"/>
                  <a:gd name="connsiteX26" fmla="*/ 233604 w 760654"/>
                  <a:gd name="connsiteY26" fmla="*/ 0 h 794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60654" h="794804">
                    <a:moveTo>
                      <a:pt x="233604" y="0"/>
                    </a:moveTo>
                    <a:lnTo>
                      <a:pt x="392354" y="12700"/>
                    </a:lnTo>
                    <a:lnTo>
                      <a:pt x="405054" y="95250"/>
                    </a:lnTo>
                    <a:lnTo>
                      <a:pt x="557454" y="101600"/>
                    </a:lnTo>
                    <a:lnTo>
                      <a:pt x="560764" y="94320"/>
                    </a:lnTo>
                    <a:lnTo>
                      <a:pt x="627304" y="184150"/>
                    </a:lnTo>
                    <a:lnTo>
                      <a:pt x="760654" y="247650"/>
                    </a:lnTo>
                    <a:lnTo>
                      <a:pt x="747954" y="298450"/>
                    </a:lnTo>
                    <a:lnTo>
                      <a:pt x="678104" y="342900"/>
                    </a:lnTo>
                    <a:lnTo>
                      <a:pt x="601904" y="431800"/>
                    </a:lnTo>
                    <a:lnTo>
                      <a:pt x="582854" y="527050"/>
                    </a:lnTo>
                    <a:lnTo>
                      <a:pt x="614604" y="546100"/>
                    </a:lnTo>
                    <a:lnTo>
                      <a:pt x="683000" y="628648"/>
                    </a:lnTo>
                    <a:lnTo>
                      <a:pt x="646354" y="628648"/>
                    </a:lnTo>
                    <a:lnTo>
                      <a:pt x="525516" y="794804"/>
                    </a:lnTo>
                    <a:lnTo>
                      <a:pt x="519354" y="793750"/>
                    </a:lnTo>
                    <a:lnTo>
                      <a:pt x="449504" y="711200"/>
                    </a:lnTo>
                    <a:lnTo>
                      <a:pt x="322504" y="711200"/>
                    </a:lnTo>
                    <a:lnTo>
                      <a:pt x="303454" y="609600"/>
                    </a:lnTo>
                    <a:lnTo>
                      <a:pt x="301572" y="609750"/>
                    </a:lnTo>
                    <a:lnTo>
                      <a:pt x="284404" y="495300"/>
                    </a:lnTo>
                    <a:lnTo>
                      <a:pt x="182804" y="482600"/>
                    </a:lnTo>
                    <a:lnTo>
                      <a:pt x="119304" y="330200"/>
                    </a:lnTo>
                    <a:lnTo>
                      <a:pt x="0" y="319102"/>
                    </a:lnTo>
                    <a:lnTo>
                      <a:pt x="24054" y="120650"/>
                    </a:lnTo>
                    <a:lnTo>
                      <a:pt x="176454" y="95250"/>
                    </a:lnTo>
                    <a:lnTo>
                      <a:pt x="23360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836B5397-51FB-6785-BC78-FB22164E352B}"/>
                  </a:ext>
                </a:extLst>
              </p:cNvPr>
              <p:cNvSpPr/>
              <p:nvPr/>
            </p:nvSpPr>
            <p:spPr>
              <a:xfrm>
                <a:off x="18236310" y="30849126"/>
                <a:ext cx="972426" cy="577024"/>
              </a:xfrm>
              <a:custGeom>
                <a:avLst/>
                <a:gdLst>
                  <a:gd name="connsiteX0" fmla="*/ 543054 w 972426"/>
                  <a:gd name="connsiteY0" fmla="*/ 0 h 577024"/>
                  <a:gd name="connsiteX1" fmla="*/ 572390 w 972426"/>
                  <a:gd name="connsiteY1" fmla="*/ 81724 h 577024"/>
                  <a:gd name="connsiteX2" fmla="*/ 750190 w 972426"/>
                  <a:gd name="connsiteY2" fmla="*/ 151574 h 577024"/>
                  <a:gd name="connsiteX3" fmla="*/ 790894 w 972426"/>
                  <a:gd name="connsiteY3" fmla="*/ 140214 h 577024"/>
                  <a:gd name="connsiteX4" fmla="*/ 781940 w 972426"/>
                  <a:gd name="connsiteY4" fmla="*/ 310324 h 577024"/>
                  <a:gd name="connsiteX5" fmla="*/ 889890 w 972426"/>
                  <a:gd name="connsiteY5" fmla="*/ 310324 h 577024"/>
                  <a:gd name="connsiteX6" fmla="*/ 972426 w 972426"/>
                  <a:gd name="connsiteY6" fmla="*/ 415968 h 577024"/>
                  <a:gd name="connsiteX7" fmla="*/ 940690 w 972426"/>
                  <a:gd name="connsiteY7" fmla="*/ 424624 h 577024"/>
                  <a:gd name="connsiteX8" fmla="*/ 889890 w 972426"/>
                  <a:gd name="connsiteY8" fmla="*/ 475424 h 577024"/>
                  <a:gd name="connsiteX9" fmla="*/ 686690 w 972426"/>
                  <a:gd name="connsiteY9" fmla="*/ 418274 h 577024"/>
                  <a:gd name="connsiteX10" fmla="*/ 654940 w 972426"/>
                  <a:gd name="connsiteY10" fmla="*/ 494474 h 577024"/>
                  <a:gd name="connsiteX11" fmla="*/ 508890 w 972426"/>
                  <a:gd name="connsiteY11" fmla="*/ 570674 h 577024"/>
                  <a:gd name="connsiteX12" fmla="*/ 509436 w 972426"/>
                  <a:gd name="connsiteY12" fmla="*/ 571600 h 577024"/>
                  <a:gd name="connsiteX13" fmla="*/ 400940 w 972426"/>
                  <a:gd name="connsiteY13" fmla="*/ 577024 h 577024"/>
                  <a:gd name="connsiteX14" fmla="*/ 331090 w 972426"/>
                  <a:gd name="connsiteY14" fmla="*/ 430974 h 577024"/>
                  <a:gd name="connsiteX15" fmla="*/ 242190 w 972426"/>
                  <a:gd name="connsiteY15" fmla="*/ 494474 h 577024"/>
                  <a:gd name="connsiteX16" fmla="*/ 159640 w 972426"/>
                  <a:gd name="connsiteY16" fmla="*/ 469074 h 577024"/>
                  <a:gd name="connsiteX17" fmla="*/ 165990 w 972426"/>
                  <a:gd name="connsiteY17" fmla="*/ 386524 h 577024"/>
                  <a:gd name="connsiteX18" fmla="*/ 38990 w 972426"/>
                  <a:gd name="connsiteY18" fmla="*/ 373824 h 577024"/>
                  <a:gd name="connsiteX19" fmla="*/ 0 w 972426"/>
                  <a:gd name="connsiteY19" fmla="*/ 341072 h 577024"/>
                  <a:gd name="connsiteX20" fmla="*/ 23114 w 972426"/>
                  <a:gd name="connsiteY20" fmla="*/ 316674 h 577024"/>
                  <a:gd name="connsiteX21" fmla="*/ 346966 w 972426"/>
                  <a:gd name="connsiteY21" fmla="*/ 40450 h 577024"/>
                  <a:gd name="connsiteX22" fmla="*/ 537466 w 972426"/>
                  <a:gd name="connsiteY22" fmla="*/ 11874 h 577024"/>
                  <a:gd name="connsiteX23" fmla="*/ 543054 w 972426"/>
                  <a:gd name="connsiteY23" fmla="*/ 0 h 577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72426" h="577024">
                    <a:moveTo>
                      <a:pt x="543054" y="0"/>
                    </a:moveTo>
                    <a:lnTo>
                      <a:pt x="572390" y="81724"/>
                    </a:lnTo>
                    <a:lnTo>
                      <a:pt x="750190" y="151574"/>
                    </a:lnTo>
                    <a:lnTo>
                      <a:pt x="790894" y="140214"/>
                    </a:lnTo>
                    <a:lnTo>
                      <a:pt x="781940" y="310324"/>
                    </a:lnTo>
                    <a:lnTo>
                      <a:pt x="889890" y="310324"/>
                    </a:lnTo>
                    <a:lnTo>
                      <a:pt x="972426" y="415968"/>
                    </a:lnTo>
                    <a:lnTo>
                      <a:pt x="940690" y="424624"/>
                    </a:lnTo>
                    <a:lnTo>
                      <a:pt x="889890" y="475424"/>
                    </a:lnTo>
                    <a:lnTo>
                      <a:pt x="686690" y="418274"/>
                    </a:lnTo>
                    <a:lnTo>
                      <a:pt x="654940" y="494474"/>
                    </a:lnTo>
                    <a:lnTo>
                      <a:pt x="508890" y="570674"/>
                    </a:lnTo>
                    <a:lnTo>
                      <a:pt x="509436" y="571600"/>
                    </a:lnTo>
                    <a:lnTo>
                      <a:pt x="400940" y="577024"/>
                    </a:lnTo>
                    <a:lnTo>
                      <a:pt x="331090" y="430974"/>
                    </a:lnTo>
                    <a:lnTo>
                      <a:pt x="242190" y="494474"/>
                    </a:lnTo>
                    <a:lnTo>
                      <a:pt x="159640" y="469074"/>
                    </a:lnTo>
                    <a:lnTo>
                      <a:pt x="165990" y="386524"/>
                    </a:lnTo>
                    <a:lnTo>
                      <a:pt x="38990" y="373824"/>
                    </a:lnTo>
                    <a:lnTo>
                      <a:pt x="0" y="341072"/>
                    </a:lnTo>
                    <a:lnTo>
                      <a:pt x="23114" y="316674"/>
                    </a:lnTo>
                    <a:lnTo>
                      <a:pt x="346966" y="40450"/>
                    </a:lnTo>
                    <a:lnTo>
                      <a:pt x="537466" y="11874"/>
                    </a:lnTo>
                    <a:lnTo>
                      <a:pt x="54305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3E2A3D0B-C058-8BF5-8660-C3BBD7117ADB}"/>
                  </a:ext>
                </a:extLst>
              </p:cNvPr>
              <p:cNvSpPr/>
              <p:nvPr/>
            </p:nvSpPr>
            <p:spPr>
              <a:xfrm>
                <a:off x="16840434" y="31954050"/>
                <a:ext cx="1457090" cy="1104050"/>
              </a:xfrm>
              <a:custGeom>
                <a:avLst/>
                <a:gdLst>
                  <a:gd name="connsiteX0" fmla="*/ 686996 w 1457090"/>
                  <a:gd name="connsiteY0" fmla="*/ 0 h 1104050"/>
                  <a:gd name="connsiteX1" fmla="*/ 755416 w 1457090"/>
                  <a:gd name="connsiteY1" fmla="*/ 30900 h 1104050"/>
                  <a:gd name="connsiteX2" fmla="*/ 818916 w 1457090"/>
                  <a:gd name="connsiteY2" fmla="*/ 132500 h 1104050"/>
                  <a:gd name="connsiteX3" fmla="*/ 1028466 w 1457090"/>
                  <a:gd name="connsiteY3" fmla="*/ 132500 h 1104050"/>
                  <a:gd name="connsiteX4" fmla="*/ 1079266 w 1457090"/>
                  <a:gd name="connsiteY4" fmla="*/ 183300 h 1104050"/>
                  <a:gd name="connsiteX5" fmla="*/ 1155466 w 1457090"/>
                  <a:gd name="connsiteY5" fmla="*/ 151550 h 1104050"/>
                  <a:gd name="connsiteX6" fmla="*/ 1288816 w 1457090"/>
                  <a:gd name="connsiteY6" fmla="*/ 208700 h 1104050"/>
                  <a:gd name="connsiteX7" fmla="*/ 1333266 w 1457090"/>
                  <a:gd name="connsiteY7" fmla="*/ 151550 h 1104050"/>
                  <a:gd name="connsiteX8" fmla="*/ 1420552 w 1457090"/>
                  <a:gd name="connsiteY8" fmla="*/ 171692 h 1104050"/>
                  <a:gd name="connsiteX9" fmla="*/ 1390416 w 1457090"/>
                  <a:gd name="connsiteY9" fmla="*/ 211874 h 1104050"/>
                  <a:gd name="connsiteX10" fmla="*/ 1457090 w 1457090"/>
                  <a:gd name="connsiteY10" fmla="*/ 249974 h 1104050"/>
                  <a:gd name="connsiteX11" fmla="*/ 1333266 w 1457090"/>
                  <a:gd name="connsiteY11" fmla="*/ 507150 h 1104050"/>
                  <a:gd name="connsiteX12" fmla="*/ 1390416 w 1457090"/>
                  <a:gd name="connsiteY12" fmla="*/ 583350 h 1104050"/>
                  <a:gd name="connsiteX13" fmla="*/ 1333266 w 1457090"/>
                  <a:gd name="connsiteY13" fmla="*/ 726226 h 1104050"/>
                  <a:gd name="connsiteX14" fmla="*/ 1190390 w 1457090"/>
                  <a:gd name="connsiteY14" fmla="*/ 850050 h 1104050"/>
                  <a:gd name="connsiteX15" fmla="*/ 1142766 w 1457090"/>
                  <a:gd name="connsiteY15" fmla="*/ 859574 h 1104050"/>
                  <a:gd name="connsiteX16" fmla="*/ 1085616 w 1457090"/>
                  <a:gd name="connsiteY16" fmla="*/ 945298 h 1104050"/>
                  <a:gd name="connsiteX17" fmla="*/ 1152290 w 1457090"/>
                  <a:gd name="connsiteY17" fmla="*/ 973874 h 1104050"/>
                  <a:gd name="connsiteX18" fmla="*/ 1182184 w 1457090"/>
                  <a:gd name="connsiteY18" fmla="*/ 1071030 h 1104050"/>
                  <a:gd name="connsiteX19" fmla="*/ 1074186 w 1457090"/>
                  <a:gd name="connsiteY19" fmla="*/ 1071030 h 1104050"/>
                  <a:gd name="connsiteX20" fmla="*/ 1071072 w 1457090"/>
                  <a:gd name="connsiteY20" fmla="*/ 1077258 h 1104050"/>
                  <a:gd name="connsiteX21" fmla="*/ 1066566 w 1457090"/>
                  <a:gd name="connsiteY21" fmla="*/ 1072300 h 1104050"/>
                  <a:gd name="connsiteX22" fmla="*/ 945916 w 1457090"/>
                  <a:gd name="connsiteY22" fmla="*/ 1104050 h 1104050"/>
                  <a:gd name="connsiteX23" fmla="*/ 939566 w 1457090"/>
                  <a:gd name="connsiteY23" fmla="*/ 1040550 h 1104050"/>
                  <a:gd name="connsiteX24" fmla="*/ 871466 w 1457090"/>
                  <a:gd name="connsiteY24" fmla="*/ 1030074 h 1104050"/>
                  <a:gd name="connsiteX25" fmla="*/ 895116 w 1457090"/>
                  <a:gd name="connsiteY25" fmla="*/ 958000 h 1104050"/>
                  <a:gd name="connsiteX26" fmla="*/ 844316 w 1457090"/>
                  <a:gd name="connsiteY26" fmla="*/ 913550 h 1104050"/>
                  <a:gd name="connsiteX27" fmla="*/ 749066 w 1457090"/>
                  <a:gd name="connsiteY27" fmla="*/ 926250 h 1104050"/>
                  <a:gd name="connsiteX28" fmla="*/ 685566 w 1457090"/>
                  <a:gd name="connsiteY28" fmla="*/ 862750 h 1104050"/>
                  <a:gd name="connsiteX29" fmla="*/ 672866 w 1457090"/>
                  <a:gd name="connsiteY29" fmla="*/ 742100 h 1104050"/>
                  <a:gd name="connsiteX30" fmla="*/ 723666 w 1457090"/>
                  <a:gd name="connsiteY30" fmla="*/ 672250 h 1104050"/>
                  <a:gd name="connsiteX31" fmla="*/ 628416 w 1457090"/>
                  <a:gd name="connsiteY31" fmla="*/ 564300 h 1104050"/>
                  <a:gd name="connsiteX32" fmla="*/ 539516 w 1457090"/>
                  <a:gd name="connsiteY32" fmla="*/ 602400 h 1104050"/>
                  <a:gd name="connsiteX33" fmla="*/ 533166 w 1457090"/>
                  <a:gd name="connsiteY33" fmla="*/ 697650 h 1104050"/>
                  <a:gd name="connsiteX34" fmla="*/ 387116 w 1457090"/>
                  <a:gd name="connsiteY34" fmla="*/ 634150 h 1104050"/>
                  <a:gd name="connsiteX35" fmla="*/ 247416 w 1457090"/>
                  <a:gd name="connsiteY35" fmla="*/ 615100 h 1104050"/>
                  <a:gd name="connsiteX36" fmla="*/ 228366 w 1457090"/>
                  <a:gd name="connsiteY36" fmla="*/ 678600 h 1104050"/>
                  <a:gd name="connsiteX37" fmla="*/ 177566 w 1457090"/>
                  <a:gd name="connsiteY37" fmla="*/ 710350 h 1104050"/>
                  <a:gd name="connsiteX38" fmla="*/ 114562 w 1457090"/>
                  <a:gd name="connsiteY38" fmla="*/ 692350 h 1104050"/>
                  <a:gd name="connsiteX39" fmla="*/ 136926 w 1457090"/>
                  <a:gd name="connsiteY39" fmla="*/ 682410 h 1104050"/>
                  <a:gd name="connsiteX40" fmla="*/ 114066 w 1457090"/>
                  <a:gd name="connsiteY40" fmla="*/ 545250 h 1104050"/>
                  <a:gd name="connsiteX41" fmla="*/ 53106 w 1457090"/>
                  <a:gd name="connsiteY41" fmla="*/ 507150 h 1104050"/>
                  <a:gd name="connsiteX42" fmla="*/ 0 w 1457090"/>
                  <a:gd name="connsiteY42" fmla="*/ 287136 h 1104050"/>
                  <a:gd name="connsiteX43" fmla="*/ 9290 w 1457090"/>
                  <a:gd name="connsiteY43" fmla="*/ 249974 h 1104050"/>
                  <a:gd name="connsiteX44" fmla="*/ 256942 w 1457090"/>
                  <a:gd name="connsiteY44" fmla="*/ 307126 h 1104050"/>
                  <a:gd name="connsiteX45" fmla="*/ 437916 w 1457090"/>
                  <a:gd name="connsiteY45" fmla="*/ 211874 h 1104050"/>
                  <a:gd name="connsiteX46" fmla="*/ 571266 w 1457090"/>
                  <a:gd name="connsiteY46" fmla="*/ 126150 h 1104050"/>
                  <a:gd name="connsiteX47" fmla="*/ 609366 w 1457090"/>
                  <a:gd name="connsiteY47" fmla="*/ 11850 h 1104050"/>
                  <a:gd name="connsiteX48" fmla="*/ 685566 w 1457090"/>
                  <a:gd name="connsiteY48" fmla="*/ 2326 h 1104050"/>
                  <a:gd name="connsiteX49" fmla="*/ 686996 w 1457090"/>
                  <a:gd name="connsiteY49" fmla="*/ 0 h 1104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1457090" h="1104050">
                    <a:moveTo>
                      <a:pt x="686996" y="0"/>
                    </a:moveTo>
                    <a:lnTo>
                      <a:pt x="755416" y="30900"/>
                    </a:lnTo>
                    <a:lnTo>
                      <a:pt x="818916" y="132500"/>
                    </a:lnTo>
                    <a:lnTo>
                      <a:pt x="1028466" y="132500"/>
                    </a:lnTo>
                    <a:lnTo>
                      <a:pt x="1079266" y="183300"/>
                    </a:lnTo>
                    <a:lnTo>
                      <a:pt x="1155466" y="151550"/>
                    </a:lnTo>
                    <a:lnTo>
                      <a:pt x="1288816" y="208700"/>
                    </a:lnTo>
                    <a:lnTo>
                      <a:pt x="1333266" y="151550"/>
                    </a:lnTo>
                    <a:lnTo>
                      <a:pt x="1420552" y="171692"/>
                    </a:lnTo>
                    <a:lnTo>
                      <a:pt x="1390416" y="211874"/>
                    </a:lnTo>
                    <a:lnTo>
                      <a:pt x="1457090" y="249974"/>
                    </a:lnTo>
                    <a:lnTo>
                      <a:pt x="1333266" y="507150"/>
                    </a:lnTo>
                    <a:lnTo>
                      <a:pt x="1390416" y="583350"/>
                    </a:lnTo>
                    <a:lnTo>
                      <a:pt x="1333266" y="726226"/>
                    </a:lnTo>
                    <a:lnTo>
                      <a:pt x="1190390" y="850050"/>
                    </a:lnTo>
                    <a:lnTo>
                      <a:pt x="1142766" y="859574"/>
                    </a:lnTo>
                    <a:lnTo>
                      <a:pt x="1085616" y="945298"/>
                    </a:lnTo>
                    <a:lnTo>
                      <a:pt x="1152290" y="973874"/>
                    </a:lnTo>
                    <a:lnTo>
                      <a:pt x="1182184" y="1071030"/>
                    </a:lnTo>
                    <a:lnTo>
                      <a:pt x="1074186" y="1071030"/>
                    </a:lnTo>
                    <a:lnTo>
                      <a:pt x="1071072" y="1077258"/>
                    </a:lnTo>
                    <a:lnTo>
                      <a:pt x="1066566" y="1072300"/>
                    </a:lnTo>
                    <a:lnTo>
                      <a:pt x="945916" y="1104050"/>
                    </a:lnTo>
                    <a:lnTo>
                      <a:pt x="939566" y="1040550"/>
                    </a:lnTo>
                    <a:lnTo>
                      <a:pt x="871466" y="1030074"/>
                    </a:lnTo>
                    <a:lnTo>
                      <a:pt x="895116" y="958000"/>
                    </a:lnTo>
                    <a:lnTo>
                      <a:pt x="844316" y="913550"/>
                    </a:lnTo>
                    <a:lnTo>
                      <a:pt x="749066" y="926250"/>
                    </a:lnTo>
                    <a:lnTo>
                      <a:pt x="685566" y="862750"/>
                    </a:lnTo>
                    <a:lnTo>
                      <a:pt x="672866" y="742100"/>
                    </a:lnTo>
                    <a:lnTo>
                      <a:pt x="723666" y="672250"/>
                    </a:lnTo>
                    <a:lnTo>
                      <a:pt x="628416" y="564300"/>
                    </a:lnTo>
                    <a:lnTo>
                      <a:pt x="539516" y="602400"/>
                    </a:lnTo>
                    <a:lnTo>
                      <a:pt x="533166" y="697650"/>
                    </a:lnTo>
                    <a:lnTo>
                      <a:pt x="387116" y="634150"/>
                    </a:lnTo>
                    <a:lnTo>
                      <a:pt x="247416" y="615100"/>
                    </a:lnTo>
                    <a:lnTo>
                      <a:pt x="228366" y="678600"/>
                    </a:lnTo>
                    <a:lnTo>
                      <a:pt x="177566" y="710350"/>
                    </a:lnTo>
                    <a:lnTo>
                      <a:pt x="114562" y="692350"/>
                    </a:lnTo>
                    <a:lnTo>
                      <a:pt x="136926" y="682410"/>
                    </a:lnTo>
                    <a:lnTo>
                      <a:pt x="114066" y="545250"/>
                    </a:lnTo>
                    <a:lnTo>
                      <a:pt x="53106" y="507150"/>
                    </a:lnTo>
                    <a:lnTo>
                      <a:pt x="0" y="287136"/>
                    </a:lnTo>
                    <a:lnTo>
                      <a:pt x="9290" y="249974"/>
                    </a:lnTo>
                    <a:lnTo>
                      <a:pt x="256942" y="307126"/>
                    </a:lnTo>
                    <a:lnTo>
                      <a:pt x="437916" y="211874"/>
                    </a:lnTo>
                    <a:lnTo>
                      <a:pt x="571266" y="126150"/>
                    </a:lnTo>
                    <a:lnTo>
                      <a:pt x="609366" y="11850"/>
                    </a:lnTo>
                    <a:lnTo>
                      <a:pt x="685566" y="2326"/>
                    </a:lnTo>
                    <a:lnTo>
                      <a:pt x="6869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01" name="フリーフォーム: 図形 800">
              <a:extLst>
                <a:ext uri="{FF2B5EF4-FFF2-40B4-BE49-F238E27FC236}">
                  <a16:creationId xmlns:a16="http://schemas.microsoft.com/office/drawing/2014/main" id="{3BCF0492-9E5F-0174-609C-C93B434BBC1B}"/>
                </a:ext>
              </a:extLst>
            </p:cNvPr>
            <p:cNvSpPr/>
            <p:nvPr/>
          </p:nvSpPr>
          <p:spPr>
            <a:xfrm>
              <a:off x="16824960" y="28813124"/>
              <a:ext cx="5053964" cy="4806316"/>
            </a:xfrm>
            <a:custGeom>
              <a:avLst/>
              <a:gdLst>
                <a:gd name="connsiteX0" fmla="*/ 4368164 w 5053964"/>
                <a:gd name="connsiteY0" fmla="*/ 0 h 4806316"/>
                <a:gd name="connsiteX1" fmla="*/ 4482464 w 5053964"/>
                <a:gd name="connsiteY1" fmla="*/ 85724 h 4806316"/>
                <a:gd name="connsiteX2" fmla="*/ 4806316 w 5053964"/>
                <a:gd name="connsiteY2" fmla="*/ 47624 h 4806316"/>
                <a:gd name="connsiteX3" fmla="*/ 5053964 w 5053964"/>
                <a:gd name="connsiteY3" fmla="*/ 95252 h 4806316"/>
                <a:gd name="connsiteX4" fmla="*/ 4872990 w 5053964"/>
                <a:gd name="connsiteY4" fmla="*/ 161924 h 4806316"/>
                <a:gd name="connsiteX5" fmla="*/ 4845108 w 5053964"/>
                <a:gd name="connsiteY5" fmla="*/ 186092 h 4806316"/>
                <a:gd name="connsiteX6" fmla="*/ 4846320 w 5053964"/>
                <a:gd name="connsiteY6" fmla="*/ 173356 h 4806316"/>
                <a:gd name="connsiteX7" fmla="*/ 4732020 w 5053964"/>
                <a:gd name="connsiteY7" fmla="*/ 173356 h 4806316"/>
                <a:gd name="connsiteX8" fmla="*/ 4648200 w 5053964"/>
                <a:gd name="connsiteY8" fmla="*/ 234316 h 4806316"/>
                <a:gd name="connsiteX9" fmla="*/ 4754880 w 5053964"/>
                <a:gd name="connsiteY9" fmla="*/ 462916 h 4806316"/>
                <a:gd name="connsiteX10" fmla="*/ 4968240 w 5053964"/>
                <a:gd name="connsiteY10" fmla="*/ 622936 h 4806316"/>
                <a:gd name="connsiteX11" fmla="*/ 5036820 w 5053964"/>
                <a:gd name="connsiteY11" fmla="*/ 729616 h 4806316"/>
                <a:gd name="connsiteX12" fmla="*/ 5021580 w 5053964"/>
                <a:gd name="connsiteY12" fmla="*/ 790576 h 4806316"/>
                <a:gd name="connsiteX13" fmla="*/ 5036820 w 5053964"/>
                <a:gd name="connsiteY13" fmla="*/ 828676 h 4806316"/>
                <a:gd name="connsiteX14" fmla="*/ 4975860 w 5053964"/>
                <a:gd name="connsiteY14" fmla="*/ 904876 h 4806316"/>
                <a:gd name="connsiteX15" fmla="*/ 4975860 w 5053964"/>
                <a:gd name="connsiteY15" fmla="*/ 1224916 h 4806316"/>
                <a:gd name="connsiteX16" fmla="*/ 4747260 w 5053964"/>
                <a:gd name="connsiteY16" fmla="*/ 1308736 h 4806316"/>
                <a:gd name="connsiteX17" fmla="*/ 4572000 w 5053964"/>
                <a:gd name="connsiteY17" fmla="*/ 1384936 h 4806316"/>
                <a:gd name="connsiteX18" fmla="*/ 4533900 w 5053964"/>
                <a:gd name="connsiteY18" fmla="*/ 1445896 h 4806316"/>
                <a:gd name="connsiteX19" fmla="*/ 4587240 w 5053964"/>
                <a:gd name="connsiteY19" fmla="*/ 1453516 h 4806316"/>
                <a:gd name="connsiteX20" fmla="*/ 4625340 w 5053964"/>
                <a:gd name="connsiteY20" fmla="*/ 1598296 h 4806316"/>
                <a:gd name="connsiteX21" fmla="*/ 4503420 w 5053964"/>
                <a:gd name="connsiteY21" fmla="*/ 1689736 h 4806316"/>
                <a:gd name="connsiteX22" fmla="*/ 4456930 w 5053964"/>
                <a:gd name="connsiteY22" fmla="*/ 1915540 h 4806316"/>
                <a:gd name="connsiteX23" fmla="*/ 4368164 w 5053964"/>
                <a:gd name="connsiteY23" fmla="*/ 1885952 h 4806316"/>
                <a:gd name="connsiteX24" fmla="*/ 4206240 w 5053964"/>
                <a:gd name="connsiteY24" fmla="*/ 1981200 h 4806316"/>
                <a:gd name="connsiteX25" fmla="*/ 4044316 w 5053964"/>
                <a:gd name="connsiteY25" fmla="*/ 1866900 h 4806316"/>
                <a:gd name="connsiteX26" fmla="*/ 3930016 w 5053964"/>
                <a:gd name="connsiteY26" fmla="*/ 1933576 h 4806316"/>
                <a:gd name="connsiteX27" fmla="*/ 3787140 w 5053964"/>
                <a:gd name="connsiteY27" fmla="*/ 1914524 h 4806316"/>
                <a:gd name="connsiteX28" fmla="*/ 3729990 w 5053964"/>
                <a:gd name="connsiteY28" fmla="*/ 1838324 h 4806316"/>
                <a:gd name="connsiteX29" fmla="*/ 3653790 w 5053964"/>
                <a:gd name="connsiteY29" fmla="*/ 1866900 h 4806316"/>
                <a:gd name="connsiteX30" fmla="*/ 3520440 w 5053964"/>
                <a:gd name="connsiteY30" fmla="*/ 1981200 h 4806316"/>
                <a:gd name="connsiteX31" fmla="*/ 3501390 w 5053964"/>
                <a:gd name="connsiteY31" fmla="*/ 2076452 h 4806316"/>
                <a:gd name="connsiteX32" fmla="*/ 3368040 w 5053964"/>
                <a:gd name="connsiteY32" fmla="*/ 2247900 h 4806316"/>
                <a:gd name="connsiteX33" fmla="*/ 3310890 w 5053964"/>
                <a:gd name="connsiteY33" fmla="*/ 2343152 h 4806316"/>
                <a:gd name="connsiteX34" fmla="*/ 3206116 w 5053964"/>
                <a:gd name="connsiteY34" fmla="*/ 2409824 h 4806316"/>
                <a:gd name="connsiteX35" fmla="*/ 3082290 w 5053964"/>
                <a:gd name="connsiteY35" fmla="*/ 2409824 h 4806316"/>
                <a:gd name="connsiteX36" fmla="*/ 2929890 w 5053964"/>
                <a:gd name="connsiteY36" fmla="*/ 2619376 h 4806316"/>
                <a:gd name="connsiteX37" fmla="*/ 3177540 w 5053964"/>
                <a:gd name="connsiteY37" fmla="*/ 2705100 h 4806316"/>
                <a:gd name="connsiteX38" fmla="*/ 3187064 w 5053964"/>
                <a:gd name="connsiteY38" fmla="*/ 2809876 h 4806316"/>
                <a:gd name="connsiteX39" fmla="*/ 3072764 w 5053964"/>
                <a:gd name="connsiteY39" fmla="*/ 2809876 h 4806316"/>
                <a:gd name="connsiteX40" fmla="*/ 3025140 w 5053964"/>
                <a:gd name="connsiteY40" fmla="*/ 2886076 h 4806316"/>
                <a:gd name="connsiteX41" fmla="*/ 2872740 w 5053964"/>
                <a:gd name="connsiteY41" fmla="*/ 2838452 h 4806316"/>
                <a:gd name="connsiteX42" fmla="*/ 2644140 w 5053964"/>
                <a:gd name="connsiteY42" fmla="*/ 2981324 h 4806316"/>
                <a:gd name="connsiteX43" fmla="*/ 2406016 w 5053964"/>
                <a:gd name="connsiteY43" fmla="*/ 2971800 h 4806316"/>
                <a:gd name="connsiteX44" fmla="*/ 2291716 w 5053964"/>
                <a:gd name="connsiteY44" fmla="*/ 2924176 h 4806316"/>
                <a:gd name="connsiteX45" fmla="*/ 2272664 w 5053964"/>
                <a:gd name="connsiteY45" fmla="*/ 3000376 h 4806316"/>
                <a:gd name="connsiteX46" fmla="*/ 2186940 w 5053964"/>
                <a:gd name="connsiteY46" fmla="*/ 3076576 h 4806316"/>
                <a:gd name="connsiteX47" fmla="*/ 2120264 w 5053964"/>
                <a:gd name="connsiteY47" fmla="*/ 2981324 h 4806316"/>
                <a:gd name="connsiteX48" fmla="*/ 1977390 w 5053964"/>
                <a:gd name="connsiteY48" fmla="*/ 3019424 h 4806316"/>
                <a:gd name="connsiteX49" fmla="*/ 1920240 w 5053964"/>
                <a:gd name="connsiteY49" fmla="*/ 2990852 h 4806316"/>
                <a:gd name="connsiteX50" fmla="*/ 1872616 w 5053964"/>
                <a:gd name="connsiteY50" fmla="*/ 3076576 h 4806316"/>
                <a:gd name="connsiteX51" fmla="*/ 1786890 w 5053964"/>
                <a:gd name="connsiteY51" fmla="*/ 2952752 h 4806316"/>
                <a:gd name="connsiteX52" fmla="*/ 1710690 w 5053964"/>
                <a:gd name="connsiteY52" fmla="*/ 2952752 h 4806316"/>
                <a:gd name="connsiteX53" fmla="*/ 1710690 w 5053964"/>
                <a:gd name="connsiteY53" fmla="*/ 3067052 h 4806316"/>
                <a:gd name="connsiteX54" fmla="*/ 1663064 w 5053964"/>
                <a:gd name="connsiteY54" fmla="*/ 3171824 h 4806316"/>
                <a:gd name="connsiteX55" fmla="*/ 1463040 w 5053964"/>
                <a:gd name="connsiteY55" fmla="*/ 3276600 h 4806316"/>
                <a:gd name="connsiteX56" fmla="*/ 1405890 w 5053964"/>
                <a:gd name="connsiteY56" fmla="*/ 3352800 h 4806316"/>
                <a:gd name="connsiteX57" fmla="*/ 1472564 w 5053964"/>
                <a:gd name="connsiteY57" fmla="*/ 3390900 h 4806316"/>
                <a:gd name="connsiteX58" fmla="*/ 1348740 w 5053964"/>
                <a:gd name="connsiteY58" fmla="*/ 3648076 h 4806316"/>
                <a:gd name="connsiteX59" fmla="*/ 1405890 w 5053964"/>
                <a:gd name="connsiteY59" fmla="*/ 3724276 h 4806316"/>
                <a:gd name="connsiteX60" fmla="*/ 1348740 w 5053964"/>
                <a:gd name="connsiteY60" fmla="*/ 3867152 h 4806316"/>
                <a:gd name="connsiteX61" fmla="*/ 1205864 w 5053964"/>
                <a:gd name="connsiteY61" fmla="*/ 3990976 h 4806316"/>
                <a:gd name="connsiteX62" fmla="*/ 1158240 w 5053964"/>
                <a:gd name="connsiteY62" fmla="*/ 4000500 h 4806316"/>
                <a:gd name="connsiteX63" fmla="*/ 1101090 w 5053964"/>
                <a:gd name="connsiteY63" fmla="*/ 4086224 h 4806316"/>
                <a:gd name="connsiteX64" fmla="*/ 1167764 w 5053964"/>
                <a:gd name="connsiteY64" fmla="*/ 4114800 h 4806316"/>
                <a:gd name="connsiteX65" fmla="*/ 1197658 w 5053964"/>
                <a:gd name="connsiteY65" fmla="*/ 4211956 h 4806316"/>
                <a:gd name="connsiteX66" fmla="*/ 1089660 w 5053964"/>
                <a:gd name="connsiteY66" fmla="*/ 4211956 h 4806316"/>
                <a:gd name="connsiteX67" fmla="*/ 1059180 w 5053964"/>
                <a:gd name="connsiteY67" fmla="*/ 4272916 h 4806316"/>
                <a:gd name="connsiteX68" fmla="*/ 990600 w 5053964"/>
                <a:gd name="connsiteY68" fmla="*/ 4356736 h 4806316"/>
                <a:gd name="connsiteX69" fmla="*/ 960120 w 5053964"/>
                <a:gd name="connsiteY69" fmla="*/ 4417696 h 4806316"/>
                <a:gd name="connsiteX70" fmla="*/ 1051560 w 5053964"/>
                <a:gd name="connsiteY70" fmla="*/ 4539616 h 4806316"/>
                <a:gd name="connsiteX71" fmla="*/ 1028700 w 5053964"/>
                <a:gd name="connsiteY71" fmla="*/ 4570096 h 4806316"/>
                <a:gd name="connsiteX72" fmla="*/ 975360 w 5053964"/>
                <a:gd name="connsiteY72" fmla="*/ 4608196 h 4806316"/>
                <a:gd name="connsiteX73" fmla="*/ 868680 w 5053964"/>
                <a:gd name="connsiteY73" fmla="*/ 4775836 h 4806316"/>
                <a:gd name="connsiteX74" fmla="*/ 746760 w 5053964"/>
                <a:gd name="connsiteY74" fmla="*/ 4707256 h 4806316"/>
                <a:gd name="connsiteX75" fmla="*/ 640080 w 5053964"/>
                <a:gd name="connsiteY75" fmla="*/ 4730116 h 4806316"/>
                <a:gd name="connsiteX76" fmla="*/ 647700 w 5053964"/>
                <a:gd name="connsiteY76" fmla="*/ 4806316 h 4806316"/>
                <a:gd name="connsiteX77" fmla="*/ 426720 w 5053964"/>
                <a:gd name="connsiteY77" fmla="*/ 4806316 h 4806316"/>
                <a:gd name="connsiteX78" fmla="*/ 320040 w 5053964"/>
                <a:gd name="connsiteY78" fmla="*/ 4707256 h 4806316"/>
                <a:gd name="connsiteX79" fmla="*/ 304800 w 5053964"/>
                <a:gd name="connsiteY79" fmla="*/ 4638676 h 4806316"/>
                <a:gd name="connsiteX80" fmla="*/ 274320 w 5053964"/>
                <a:gd name="connsiteY80" fmla="*/ 4585336 h 4806316"/>
                <a:gd name="connsiteX81" fmla="*/ 281940 w 5053964"/>
                <a:gd name="connsiteY81" fmla="*/ 4547236 h 4806316"/>
                <a:gd name="connsiteX82" fmla="*/ 365760 w 5053964"/>
                <a:gd name="connsiteY82" fmla="*/ 4371976 h 4806316"/>
                <a:gd name="connsiteX83" fmla="*/ 365760 w 5053964"/>
                <a:gd name="connsiteY83" fmla="*/ 4326256 h 4806316"/>
                <a:gd name="connsiteX84" fmla="*/ 220980 w 5053964"/>
                <a:gd name="connsiteY84" fmla="*/ 4326256 h 4806316"/>
                <a:gd name="connsiteX85" fmla="*/ 190500 w 5053964"/>
                <a:gd name="connsiteY85" fmla="*/ 4356736 h 4806316"/>
                <a:gd name="connsiteX86" fmla="*/ 129540 w 5053964"/>
                <a:gd name="connsiteY86" fmla="*/ 4356736 h 4806316"/>
                <a:gd name="connsiteX87" fmla="*/ 68580 w 5053964"/>
                <a:gd name="connsiteY87" fmla="*/ 4288156 h 4806316"/>
                <a:gd name="connsiteX88" fmla="*/ 30480 w 5053964"/>
                <a:gd name="connsiteY88" fmla="*/ 4135756 h 4806316"/>
                <a:gd name="connsiteX89" fmla="*/ 0 w 5053964"/>
                <a:gd name="connsiteY89" fmla="*/ 4044316 h 4806316"/>
                <a:gd name="connsiteX90" fmla="*/ 91440 w 5053964"/>
                <a:gd name="connsiteY90" fmla="*/ 3930016 h 4806316"/>
                <a:gd name="connsiteX91" fmla="*/ 83820 w 5053964"/>
                <a:gd name="connsiteY91" fmla="*/ 3853816 h 4806316"/>
                <a:gd name="connsiteX92" fmla="*/ 152400 w 5053964"/>
                <a:gd name="connsiteY92" fmla="*/ 3823336 h 4806316"/>
                <a:gd name="connsiteX93" fmla="*/ 129540 w 5053964"/>
                <a:gd name="connsiteY93" fmla="*/ 3686176 h 4806316"/>
                <a:gd name="connsiteX94" fmla="*/ 68580 w 5053964"/>
                <a:gd name="connsiteY94" fmla="*/ 3648076 h 4806316"/>
                <a:gd name="connsiteX95" fmla="*/ 15474 w 5053964"/>
                <a:gd name="connsiteY95" fmla="*/ 3428062 h 4806316"/>
                <a:gd name="connsiteX96" fmla="*/ 24764 w 5053964"/>
                <a:gd name="connsiteY96" fmla="*/ 3390900 h 4806316"/>
                <a:gd name="connsiteX97" fmla="*/ 272416 w 5053964"/>
                <a:gd name="connsiteY97" fmla="*/ 3448052 h 4806316"/>
                <a:gd name="connsiteX98" fmla="*/ 453390 w 5053964"/>
                <a:gd name="connsiteY98" fmla="*/ 3352800 h 4806316"/>
                <a:gd name="connsiteX99" fmla="*/ 586740 w 5053964"/>
                <a:gd name="connsiteY99" fmla="*/ 3267076 h 4806316"/>
                <a:gd name="connsiteX100" fmla="*/ 624840 w 5053964"/>
                <a:gd name="connsiteY100" fmla="*/ 3152776 h 4806316"/>
                <a:gd name="connsiteX101" fmla="*/ 701040 w 5053964"/>
                <a:gd name="connsiteY101" fmla="*/ 3143252 h 4806316"/>
                <a:gd name="connsiteX102" fmla="*/ 777240 w 5053964"/>
                <a:gd name="connsiteY102" fmla="*/ 3019424 h 4806316"/>
                <a:gd name="connsiteX103" fmla="*/ 843916 w 5053964"/>
                <a:gd name="connsiteY103" fmla="*/ 2952752 h 4806316"/>
                <a:gd name="connsiteX104" fmla="*/ 958216 w 5053964"/>
                <a:gd name="connsiteY104" fmla="*/ 2867024 h 4806316"/>
                <a:gd name="connsiteX105" fmla="*/ 996316 w 5053964"/>
                <a:gd name="connsiteY105" fmla="*/ 2771776 h 4806316"/>
                <a:gd name="connsiteX106" fmla="*/ 1062990 w 5053964"/>
                <a:gd name="connsiteY106" fmla="*/ 2733676 h 4806316"/>
                <a:gd name="connsiteX107" fmla="*/ 1167764 w 5053964"/>
                <a:gd name="connsiteY107" fmla="*/ 2619376 h 4806316"/>
                <a:gd name="connsiteX108" fmla="*/ 1263016 w 5053964"/>
                <a:gd name="connsiteY108" fmla="*/ 2533652 h 4806316"/>
                <a:gd name="connsiteX109" fmla="*/ 1434464 w 5053964"/>
                <a:gd name="connsiteY109" fmla="*/ 2352676 h 4806316"/>
                <a:gd name="connsiteX110" fmla="*/ 1758316 w 5053964"/>
                <a:gd name="connsiteY110" fmla="*/ 2076452 h 4806316"/>
                <a:gd name="connsiteX111" fmla="*/ 1948816 w 5053964"/>
                <a:gd name="connsiteY111" fmla="*/ 2047876 h 4806316"/>
                <a:gd name="connsiteX112" fmla="*/ 2025016 w 5053964"/>
                <a:gd name="connsiteY112" fmla="*/ 1885952 h 4806316"/>
                <a:gd name="connsiteX113" fmla="*/ 2196464 w 5053964"/>
                <a:gd name="connsiteY113" fmla="*/ 1685924 h 4806316"/>
                <a:gd name="connsiteX114" fmla="*/ 2244090 w 5053964"/>
                <a:gd name="connsiteY114" fmla="*/ 1552576 h 4806316"/>
                <a:gd name="connsiteX115" fmla="*/ 2491740 w 5053964"/>
                <a:gd name="connsiteY115" fmla="*/ 1362076 h 4806316"/>
                <a:gd name="connsiteX116" fmla="*/ 2787016 w 5053964"/>
                <a:gd name="connsiteY116" fmla="*/ 1209676 h 4806316"/>
                <a:gd name="connsiteX117" fmla="*/ 2948940 w 5053964"/>
                <a:gd name="connsiteY117" fmla="*/ 1152524 h 4806316"/>
                <a:gd name="connsiteX118" fmla="*/ 3025140 w 5053964"/>
                <a:gd name="connsiteY118" fmla="*/ 1009652 h 4806316"/>
                <a:gd name="connsiteX119" fmla="*/ 3053716 w 5053964"/>
                <a:gd name="connsiteY119" fmla="*/ 771524 h 4806316"/>
                <a:gd name="connsiteX120" fmla="*/ 2910840 w 5053964"/>
                <a:gd name="connsiteY120" fmla="*/ 619124 h 4806316"/>
                <a:gd name="connsiteX121" fmla="*/ 3063240 w 5053964"/>
                <a:gd name="connsiteY121" fmla="*/ 561976 h 4806316"/>
                <a:gd name="connsiteX122" fmla="*/ 3206116 w 5053964"/>
                <a:gd name="connsiteY122" fmla="*/ 590552 h 4806316"/>
                <a:gd name="connsiteX123" fmla="*/ 3310890 w 5053964"/>
                <a:gd name="connsiteY123" fmla="*/ 561976 h 4806316"/>
                <a:gd name="connsiteX124" fmla="*/ 3244216 w 5053964"/>
                <a:gd name="connsiteY124" fmla="*/ 457200 h 4806316"/>
                <a:gd name="connsiteX125" fmla="*/ 3387090 w 5053964"/>
                <a:gd name="connsiteY125" fmla="*/ 438152 h 4806316"/>
                <a:gd name="connsiteX126" fmla="*/ 3491864 w 5053964"/>
                <a:gd name="connsiteY126" fmla="*/ 323852 h 4806316"/>
                <a:gd name="connsiteX127" fmla="*/ 3977640 w 5053964"/>
                <a:gd name="connsiteY127" fmla="*/ 314324 h 4806316"/>
                <a:gd name="connsiteX128" fmla="*/ 3949064 w 5053964"/>
                <a:gd name="connsiteY128" fmla="*/ 200024 h 4806316"/>
                <a:gd name="connsiteX129" fmla="*/ 4120516 w 5053964"/>
                <a:gd name="connsiteY129" fmla="*/ 190500 h 4806316"/>
                <a:gd name="connsiteX130" fmla="*/ 4177664 w 5053964"/>
                <a:gd name="connsiteY130" fmla="*/ 161924 h 4806316"/>
                <a:gd name="connsiteX131" fmla="*/ 4244340 w 5053964"/>
                <a:gd name="connsiteY131" fmla="*/ 47624 h 4806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</a:cxnLst>
              <a:rect l="l" t="t" r="r" b="b"/>
              <a:pathLst>
                <a:path w="5053964" h="4806316">
                  <a:moveTo>
                    <a:pt x="4368164" y="0"/>
                  </a:moveTo>
                  <a:lnTo>
                    <a:pt x="4482464" y="85724"/>
                  </a:lnTo>
                  <a:lnTo>
                    <a:pt x="4806316" y="47624"/>
                  </a:lnTo>
                  <a:lnTo>
                    <a:pt x="5053964" y="95252"/>
                  </a:lnTo>
                  <a:lnTo>
                    <a:pt x="4872990" y="161924"/>
                  </a:lnTo>
                  <a:lnTo>
                    <a:pt x="4845108" y="186092"/>
                  </a:lnTo>
                  <a:lnTo>
                    <a:pt x="4846320" y="173356"/>
                  </a:lnTo>
                  <a:lnTo>
                    <a:pt x="4732020" y="173356"/>
                  </a:lnTo>
                  <a:lnTo>
                    <a:pt x="4648200" y="234316"/>
                  </a:lnTo>
                  <a:lnTo>
                    <a:pt x="4754880" y="462916"/>
                  </a:lnTo>
                  <a:lnTo>
                    <a:pt x="4968240" y="622936"/>
                  </a:lnTo>
                  <a:lnTo>
                    <a:pt x="5036820" y="729616"/>
                  </a:lnTo>
                  <a:lnTo>
                    <a:pt x="5021580" y="790576"/>
                  </a:lnTo>
                  <a:lnTo>
                    <a:pt x="5036820" y="828676"/>
                  </a:lnTo>
                  <a:lnTo>
                    <a:pt x="4975860" y="904876"/>
                  </a:lnTo>
                  <a:lnTo>
                    <a:pt x="4975860" y="1224916"/>
                  </a:lnTo>
                  <a:lnTo>
                    <a:pt x="4747260" y="1308736"/>
                  </a:lnTo>
                  <a:lnTo>
                    <a:pt x="4572000" y="1384936"/>
                  </a:lnTo>
                  <a:lnTo>
                    <a:pt x="4533900" y="1445896"/>
                  </a:lnTo>
                  <a:lnTo>
                    <a:pt x="4587240" y="1453516"/>
                  </a:lnTo>
                  <a:lnTo>
                    <a:pt x="4625340" y="1598296"/>
                  </a:lnTo>
                  <a:lnTo>
                    <a:pt x="4503420" y="1689736"/>
                  </a:lnTo>
                  <a:lnTo>
                    <a:pt x="4456930" y="1915540"/>
                  </a:lnTo>
                  <a:lnTo>
                    <a:pt x="4368164" y="1885952"/>
                  </a:lnTo>
                  <a:lnTo>
                    <a:pt x="4206240" y="1981200"/>
                  </a:lnTo>
                  <a:lnTo>
                    <a:pt x="4044316" y="1866900"/>
                  </a:lnTo>
                  <a:lnTo>
                    <a:pt x="3930016" y="1933576"/>
                  </a:lnTo>
                  <a:lnTo>
                    <a:pt x="3787140" y="1914524"/>
                  </a:lnTo>
                  <a:lnTo>
                    <a:pt x="3729990" y="1838324"/>
                  </a:lnTo>
                  <a:lnTo>
                    <a:pt x="3653790" y="1866900"/>
                  </a:lnTo>
                  <a:lnTo>
                    <a:pt x="3520440" y="1981200"/>
                  </a:lnTo>
                  <a:lnTo>
                    <a:pt x="3501390" y="2076452"/>
                  </a:lnTo>
                  <a:lnTo>
                    <a:pt x="3368040" y="2247900"/>
                  </a:lnTo>
                  <a:lnTo>
                    <a:pt x="3310890" y="2343152"/>
                  </a:lnTo>
                  <a:lnTo>
                    <a:pt x="3206116" y="2409824"/>
                  </a:lnTo>
                  <a:lnTo>
                    <a:pt x="3082290" y="2409824"/>
                  </a:lnTo>
                  <a:lnTo>
                    <a:pt x="2929890" y="2619376"/>
                  </a:lnTo>
                  <a:lnTo>
                    <a:pt x="3177540" y="2705100"/>
                  </a:lnTo>
                  <a:lnTo>
                    <a:pt x="3187064" y="2809876"/>
                  </a:lnTo>
                  <a:lnTo>
                    <a:pt x="3072764" y="2809876"/>
                  </a:lnTo>
                  <a:lnTo>
                    <a:pt x="3025140" y="2886076"/>
                  </a:lnTo>
                  <a:lnTo>
                    <a:pt x="2872740" y="2838452"/>
                  </a:lnTo>
                  <a:lnTo>
                    <a:pt x="2644140" y="2981324"/>
                  </a:lnTo>
                  <a:lnTo>
                    <a:pt x="2406016" y="2971800"/>
                  </a:lnTo>
                  <a:lnTo>
                    <a:pt x="2291716" y="2924176"/>
                  </a:lnTo>
                  <a:lnTo>
                    <a:pt x="2272664" y="3000376"/>
                  </a:lnTo>
                  <a:lnTo>
                    <a:pt x="2186940" y="3076576"/>
                  </a:lnTo>
                  <a:lnTo>
                    <a:pt x="2120264" y="2981324"/>
                  </a:lnTo>
                  <a:lnTo>
                    <a:pt x="1977390" y="3019424"/>
                  </a:lnTo>
                  <a:lnTo>
                    <a:pt x="1920240" y="2990852"/>
                  </a:lnTo>
                  <a:lnTo>
                    <a:pt x="1872616" y="3076576"/>
                  </a:lnTo>
                  <a:lnTo>
                    <a:pt x="1786890" y="2952752"/>
                  </a:lnTo>
                  <a:lnTo>
                    <a:pt x="1710690" y="2952752"/>
                  </a:lnTo>
                  <a:lnTo>
                    <a:pt x="1710690" y="3067052"/>
                  </a:lnTo>
                  <a:lnTo>
                    <a:pt x="1663064" y="3171824"/>
                  </a:lnTo>
                  <a:lnTo>
                    <a:pt x="1463040" y="3276600"/>
                  </a:lnTo>
                  <a:lnTo>
                    <a:pt x="1405890" y="3352800"/>
                  </a:lnTo>
                  <a:lnTo>
                    <a:pt x="1472564" y="3390900"/>
                  </a:lnTo>
                  <a:lnTo>
                    <a:pt x="1348740" y="3648076"/>
                  </a:lnTo>
                  <a:lnTo>
                    <a:pt x="1405890" y="3724276"/>
                  </a:lnTo>
                  <a:lnTo>
                    <a:pt x="1348740" y="3867152"/>
                  </a:lnTo>
                  <a:lnTo>
                    <a:pt x="1205864" y="3990976"/>
                  </a:lnTo>
                  <a:lnTo>
                    <a:pt x="1158240" y="4000500"/>
                  </a:lnTo>
                  <a:lnTo>
                    <a:pt x="1101090" y="4086224"/>
                  </a:lnTo>
                  <a:lnTo>
                    <a:pt x="1167764" y="4114800"/>
                  </a:lnTo>
                  <a:lnTo>
                    <a:pt x="1197658" y="4211956"/>
                  </a:lnTo>
                  <a:lnTo>
                    <a:pt x="1089660" y="4211956"/>
                  </a:lnTo>
                  <a:lnTo>
                    <a:pt x="1059180" y="4272916"/>
                  </a:lnTo>
                  <a:lnTo>
                    <a:pt x="990600" y="4356736"/>
                  </a:lnTo>
                  <a:lnTo>
                    <a:pt x="960120" y="4417696"/>
                  </a:lnTo>
                  <a:lnTo>
                    <a:pt x="1051560" y="4539616"/>
                  </a:lnTo>
                  <a:lnTo>
                    <a:pt x="1028700" y="4570096"/>
                  </a:lnTo>
                  <a:lnTo>
                    <a:pt x="975360" y="4608196"/>
                  </a:lnTo>
                  <a:lnTo>
                    <a:pt x="868680" y="4775836"/>
                  </a:lnTo>
                  <a:lnTo>
                    <a:pt x="746760" y="4707256"/>
                  </a:lnTo>
                  <a:lnTo>
                    <a:pt x="640080" y="4730116"/>
                  </a:lnTo>
                  <a:lnTo>
                    <a:pt x="647700" y="4806316"/>
                  </a:lnTo>
                  <a:lnTo>
                    <a:pt x="426720" y="4806316"/>
                  </a:lnTo>
                  <a:lnTo>
                    <a:pt x="320040" y="4707256"/>
                  </a:lnTo>
                  <a:lnTo>
                    <a:pt x="304800" y="4638676"/>
                  </a:lnTo>
                  <a:lnTo>
                    <a:pt x="274320" y="4585336"/>
                  </a:lnTo>
                  <a:lnTo>
                    <a:pt x="281940" y="4547236"/>
                  </a:lnTo>
                  <a:lnTo>
                    <a:pt x="365760" y="4371976"/>
                  </a:lnTo>
                  <a:lnTo>
                    <a:pt x="365760" y="4326256"/>
                  </a:lnTo>
                  <a:lnTo>
                    <a:pt x="220980" y="4326256"/>
                  </a:lnTo>
                  <a:lnTo>
                    <a:pt x="190500" y="4356736"/>
                  </a:lnTo>
                  <a:lnTo>
                    <a:pt x="129540" y="4356736"/>
                  </a:lnTo>
                  <a:lnTo>
                    <a:pt x="68580" y="4288156"/>
                  </a:lnTo>
                  <a:lnTo>
                    <a:pt x="30480" y="4135756"/>
                  </a:lnTo>
                  <a:lnTo>
                    <a:pt x="0" y="4044316"/>
                  </a:lnTo>
                  <a:lnTo>
                    <a:pt x="91440" y="3930016"/>
                  </a:lnTo>
                  <a:lnTo>
                    <a:pt x="83820" y="3853816"/>
                  </a:lnTo>
                  <a:lnTo>
                    <a:pt x="152400" y="3823336"/>
                  </a:lnTo>
                  <a:lnTo>
                    <a:pt x="129540" y="3686176"/>
                  </a:lnTo>
                  <a:lnTo>
                    <a:pt x="68580" y="3648076"/>
                  </a:lnTo>
                  <a:lnTo>
                    <a:pt x="15474" y="3428062"/>
                  </a:lnTo>
                  <a:lnTo>
                    <a:pt x="24764" y="3390900"/>
                  </a:lnTo>
                  <a:lnTo>
                    <a:pt x="272416" y="3448052"/>
                  </a:lnTo>
                  <a:lnTo>
                    <a:pt x="453390" y="3352800"/>
                  </a:lnTo>
                  <a:lnTo>
                    <a:pt x="586740" y="3267076"/>
                  </a:lnTo>
                  <a:lnTo>
                    <a:pt x="624840" y="3152776"/>
                  </a:lnTo>
                  <a:lnTo>
                    <a:pt x="701040" y="3143252"/>
                  </a:lnTo>
                  <a:lnTo>
                    <a:pt x="777240" y="3019424"/>
                  </a:lnTo>
                  <a:lnTo>
                    <a:pt x="843916" y="2952752"/>
                  </a:lnTo>
                  <a:lnTo>
                    <a:pt x="958216" y="2867024"/>
                  </a:lnTo>
                  <a:lnTo>
                    <a:pt x="996316" y="2771776"/>
                  </a:lnTo>
                  <a:lnTo>
                    <a:pt x="1062990" y="2733676"/>
                  </a:lnTo>
                  <a:lnTo>
                    <a:pt x="1167764" y="2619376"/>
                  </a:lnTo>
                  <a:lnTo>
                    <a:pt x="1263016" y="2533652"/>
                  </a:lnTo>
                  <a:lnTo>
                    <a:pt x="1434464" y="2352676"/>
                  </a:lnTo>
                  <a:lnTo>
                    <a:pt x="1758316" y="2076452"/>
                  </a:lnTo>
                  <a:lnTo>
                    <a:pt x="1948816" y="2047876"/>
                  </a:lnTo>
                  <a:lnTo>
                    <a:pt x="2025016" y="1885952"/>
                  </a:lnTo>
                  <a:lnTo>
                    <a:pt x="2196464" y="1685924"/>
                  </a:lnTo>
                  <a:lnTo>
                    <a:pt x="2244090" y="1552576"/>
                  </a:lnTo>
                  <a:lnTo>
                    <a:pt x="2491740" y="1362076"/>
                  </a:lnTo>
                  <a:lnTo>
                    <a:pt x="2787016" y="1209676"/>
                  </a:lnTo>
                  <a:lnTo>
                    <a:pt x="2948940" y="1152524"/>
                  </a:lnTo>
                  <a:lnTo>
                    <a:pt x="3025140" y="1009652"/>
                  </a:lnTo>
                  <a:lnTo>
                    <a:pt x="3053716" y="771524"/>
                  </a:lnTo>
                  <a:lnTo>
                    <a:pt x="2910840" y="619124"/>
                  </a:lnTo>
                  <a:lnTo>
                    <a:pt x="3063240" y="561976"/>
                  </a:lnTo>
                  <a:lnTo>
                    <a:pt x="3206116" y="590552"/>
                  </a:lnTo>
                  <a:lnTo>
                    <a:pt x="3310890" y="561976"/>
                  </a:lnTo>
                  <a:lnTo>
                    <a:pt x="3244216" y="457200"/>
                  </a:lnTo>
                  <a:lnTo>
                    <a:pt x="3387090" y="438152"/>
                  </a:lnTo>
                  <a:lnTo>
                    <a:pt x="3491864" y="323852"/>
                  </a:lnTo>
                  <a:lnTo>
                    <a:pt x="3977640" y="314324"/>
                  </a:lnTo>
                  <a:lnTo>
                    <a:pt x="3949064" y="200024"/>
                  </a:lnTo>
                  <a:lnTo>
                    <a:pt x="4120516" y="190500"/>
                  </a:lnTo>
                  <a:lnTo>
                    <a:pt x="4177664" y="161924"/>
                  </a:lnTo>
                  <a:lnTo>
                    <a:pt x="4244340" y="47624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8C3D5B02-9E9D-E7D3-BAEE-760CD10960E8}"/>
              </a:ext>
            </a:extLst>
          </p:cNvPr>
          <p:cNvSpPr/>
          <p:nvPr/>
        </p:nvSpPr>
        <p:spPr>
          <a:xfrm>
            <a:off x="6778146" y="4859032"/>
            <a:ext cx="2050561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4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島根県</a:t>
            </a:r>
          </a:p>
        </p:txBody>
      </p:sp>
    </p:spTree>
    <p:extLst>
      <p:ext uri="{BB962C8B-B14F-4D97-AF65-F5344CB8AC3E}">
        <p14:creationId xmlns:p14="http://schemas.microsoft.com/office/powerpoint/2010/main" val="287113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A1C7CD9-038E-542F-989E-154E1056CF2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05/10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997" name="グループ化 996">
            <a:extLst>
              <a:ext uri="{FF2B5EF4-FFF2-40B4-BE49-F238E27FC236}">
                <a16:creationId xmlns:a16="http://schemas.microsoft.com/office/drawing/2014/main" id="{255F2E56-DA33-A8A8-F5C1-66FB96E4BA77}"/>
              </a:ext>
            </a:extLst>
          </p:cNvPr>
          <p:cNvGrpSpPr/>
          <p:nvPr/>
        </p:nvGrpSpPr>
        <p:grpSpPr>
          <a:xfrm>
            <a:off x="4156655" y="1405563"/>
            <a:ext cx="3878690" cy="4655814"/>
            <a:chOff x="12903968" y="11356188"/>
            <a:chExt cx="5391082" cy="6471224"/>
          </a:xfrm>
        </p:grpSpPr>
        <p:sp>
          <p:nvSpPr>
            <p:cNvPr id="991" name="フリーフォーム: 図形 990">
              <a:extLst>
                <a:ext uri="{FF2B5EF4-FFF2-40B4-BE49-F238E27FC236}">
                  <a16:creationId xmlns:a16="http://schemas.microsoft.com/office/drawing/2014/main" id="{AD8A22D3-DAFA-9FFF-8501-3C23D9B8D4B9}"/>
                </a:ext>
              </a:extLst>
            </p:cNvPr>
            <p:cNvSpPr/>
            <p:nvPr/>
          </p:nvSpPr>
          <p:spPr>
            <a:xfrm>
              <a:off x="14470350" y="13461022"/>
              <a:ext cx="371426" cy="289076"/>
            </a:xfrm>
            <a:custGeom>
              <a:avLst/>
              <a:gdLst>
                <a:gd name="connsiteX0" fmla="*/ 209708 w 312080"/>
                <a:gd name="connsiteY0" fmla="*/ 0 h 242888"/>
                <a:gd name="connsiteX1" fmla="*/ 247808 w 312080"/>
                <a:gd name="connsiteY1" fmla="*/ 61912 h 242888"/>
                <a:gd name="connsiteX2" fmla="*/ 295432 w 312080"/>
                <a:gd name="connsiteY2" fmla="*/ 71438 h 242888"/>
                <a:gd name="connsiteX3" fmla="*/ 312080 w 312080"/>
                <a:gd name="connsiteY3" fmla="*/ 110286 h 242888"/>
                <a:gd name="connsiteX4" fmla="*/ 193516 w 312080"/>
                <a:gd name="connsiteY4" fmla="*/ 138112 h 242888"/>
                <a:gd name="connsiteX5" fmla="*/ 193516 w 312080"/>
                <a:gd name="connsiteY5" fmla="*/ 192882 h 242888"/>
                <a:gd name="connsiteX6" fmla="*/ 122080 w 312080"/>
                <a:gd name="connsiteY6" fmla="*/ 242888 h 242888"/>
                <a:gd name="connsiteX7" fmla="*/ 60164 w 312080"/>
                <a:gd name="connsiteY7" fmla="*/ 226220 h 242888"/>
                <a:gd name="connsiteX8" fmla="*/ 0 w 312080"/>
                <a:gd name="connsiteY8" fmla="*/ 130242 h 242888"/>
                <a:gd name="connsiteX9" fmla="*/ 16828 w 312080"/>
                <a:gd name="connsiteY9" fmla="*/ 114300 h 242888"/>
                <a:gd name="connsiteX10" fmla="*/ 73976 w 312080"/>
                <a:gd name="connsiteY10" fmla="*/ 121444 h 242888"/>
                <a:gd name="connsiteX11" fmla="*/ 143032 w 312080"/>
                <a:gd name="connsiteY11" fmla="*/ 90488 h 242888"/>
                <a:gd name="connsiteX12" fmla="*/ 209708 w 312080"/>
                <a:gd name="connsiteY12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2080" h="242888">
                  <a:moveTo>
                    <a:pt x="209708" y="0"/>
                  </a:moveTo>
                  <a:lnTo>
                    <a:pt x="247808" y="61912"/>
                  </a:lnTo>
                  <a:lnTo>
                    <a:pt x="295432" y="71438"/>
                  </a:lnTo>
                  <a:lnTo>
                    <a:pt x="312080" y="110286"/>
                  </a:lnTo>
                  <a:lnTo>
                    <a:pt x="193516" y="138112"/>
                  </a:lnTo>
                  <a:lnTo>
                    <a:pt x="193516" y="192882"/>
                  </a:lnTo>
                  <a:lnTo>
                    <a:pt x="122080" y="242888"/>
                  </a:lnTo>
                  <a:lnTo>
                    <a:pt x="60164" y="226220"/>
                  </a:lnTo>
                  <a:lnTo>
                    <a:pt x="0" y="130242"/>
                  </a:lnTo>
                  <a:lnTo>
                    <a:pt x="16828" y="114300"/>
                  </a:lnTo>
                  <a:lnTo>
                    <a:pt x="73976" y="121444"/>
                  </a:lnTo>
                  <a:lnTo>
                    <a:pt x="143032" y="90488"/>
                  </a:lnTo>
                  <a:lnTo>
                    <a:pt x="20970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2" name="フリーフォーム: 図形 991">
              <a:extLst>
                <a:ext uri="{FF2B5EF4-FFF2-40B4-BE49-F238E27FC236}">
                  <a16:creationId xmlns:a16="http://schemas.microsoft.com/office/drawing/2014/main" id="{5B5C713A-89D3-C81D-2B52-3785E04DFB22}"/>
                </a:ext>
              </a:extLst>
            </p:cNvPr>
            <p:cNvSpPr/>
            <p:nvPr/>
          </p:nvSpPr>
          <p:spPr>
            <a:xfrm>
              <a:off x="14972381" y="14146659"/>
              <a:ext cx="520320" cy="408108"/>
            </a:xfrm>
            <a:custGeom>
              <a:avLst/>
              <a:gdLst>
                <a:gd name="connsiteX0" fmla="*/ 110784 w 437184"/>
                <a:gd name="connsiteY0" fmla="*/ 0 h 342900"/>
                <a:gd name="connsiteX1" fmla="*/ 179840 w 437184"/>
                <a:gd name="connsiteY1" fmla="*/ 11904 h 342900"/>
                <a:gd name="connsiteX2" fmla="*/ 191748 w 437184"/>
                <a:gd name="connsiteY2" fmla="*/ 61912 h 342900"/>
                <a:gd name="connsiteX3" fmla="*/ 251280 w 437184"/>
                <a:gd name="connsiteY3" fmla="*/ 54768 h 342900"/>
                <a:gd name="connsiteX4" fmla="*/ 263184 w 437184"/>
                <a:gd name="connsiteY4" fmla="*/ 80962 h 342900"/>
                <a:gd name="connsiteX5" fmla="*/ 322716 w 437184"/>
                <a:gd name="connsiteY5" fmla="*/ 76200 h 342900"/>
                <a:gd name="connsiteX6" fmla="*/ 360816 w 437184"/>
                <a:gd name="connsiteY6" fmla="*/ 102392 h 342900"/>
                <a:gd name="connsiteX7" fmla="*/ 379868 w 437184"/>
                <a:gd name="connsiteY7" fmla="*/ 76200 h 342900"/>
                <a:gd name="connsiteX8" fmla="*/ 420812 w 437184"/>
                <a:gd name="connsiteY8" fmla="*/ 73868 h 342900"/>
                <a:gd name="connsiteX9" fmla="*/ 427016 w 437184"/>
                <a:gd name="connsiteY9" fmla="*/ 83344 h 342900"/>
                <a:gd name="connsiteX10" fmla="*/ 437184 w 437184"/>
                <a:gd name="connsiteY10" fmla="*/ 136734 h 342900"/>
                <a:gd name="connsiteX11" fmla="*/ 405584 w 437184"/>
                <a:gd name="connsiteY11" fmla="*/ 180974 h 342900"/>
                <a:gd name="connsiteX12" fmla="*/ 429396 w 437184"/>
                <a:gd name="connsiteY12" fmla="*/ 247648 h 342900"/>
                <a:gd name="connsiteX13" fmla="*/ 377008 w 437184"/>
                <a:gd name="connsiteY13" fmla="*/ 297656 h 342900"/>
                <a:gd name="connsiteX14" fmla="*/ 388680 w 437184"/>
                <a:gd name="connsiteY14" fmla="*/ 332670 h 342900"/>
                <a:gd name="connsiteX15" fmla="*/ 343672 w 437184"/>
                <a:gd name="connsiteY15" fmla="*/ 342900 h 342900"/>
                <a:gd name="connsiteX16" fmla="*/ 250800 w 437184"/>
                <a:gd name="connsiteY16" fmla="*/ 321468 h 342900"/>
                <a:gd name="connsiteX17" fmla="*/ 224608 w 437184"/>
                <a:gd name="connsiteY17" fmla="*/ 269080 h 342900"/>
                <a:gd name="connsiteX18" fmla="*/ 248420 w 437184"/>
                <a:gd name="connsiteY18" fmla="*/ 230980 h 342900"/>
                <a:gd name="connsiteX19" fmla="*/ 179364 w 437184"/>
                <a:gd name="connsiteY19" fmla="*/ 157162 h 342900"/>
                <a:gd name="connsiteX20" fmla="*/ 107928 w 437184"/>
                <a:gd name="connsiteY20" fmla="*/ 207168 h 342900"/>
                <a:gd name="connsiteX21" fmla="*/ 22200 w 437184"/>
                <a:gd name="connsiteY21" fmla="*/ 204788 h 342900"/>
                <a:gd name="connsiteX22" fmla="*/ 0 w 437184"/>
                <a:gd name="connsiteY22" fmla="*/ 174512 h 342900"/>
                <a:gd name="connsiteX23" fmla="*/ 6012 w 437184"/>
                <a:gd name="connsiteY23" fmla="*/ 145256 h 342900"/>
                <a:gd name="connsiteX24" fmla="*/ 60780 w 437184"/>
                <a:gd name="connsiteY24" fmla="*/ 140492 h 342900"/>
                <a:gd name="connsiteX25" fmla="*/ 41728 w 437184"/>
                <a:gd name="connsiteY25" fmla="*/ 76200 h 342900"/>
                <a:gd name="connsiteX26" fmla="*/ 82212 w 437184"/>
                <a:gd name="connsiteY26" fmla="*/ 80962 h 342900"/>
                <a:gd name="connsiteX27" fmla="*/ 82212 w 437184"/>
                <a:gd name="connsiteY27" fmla="*/ 21430 h 342900"/>
                <a:gd name="connsiteX28" fmla="*/ 110784 w 437184"/>
                <a:gd name="connsiteY28" fmla="*/ 0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37184" h="342900">
                  <a:moveTo>
                    <a:pt x="110784" y="0"/>
                  </a:moveTo>
                  <a:lnTo>
                    <a:pt x="179840" y="11904"/>
                  </a:lnTo>
                  <a:lnTo>
                    <a:pt x="191748" y="61912"/>
                  </a:lnTo>
                  <a:lnTo>
                    <a:pt x="251280" y="54768"/>
                  </a:lnTo>
                  <a:lnTo>
                    <a:pt x="263184" y="80962"/>
                  </a:lnTo>
                  <a:lnTo>
                    <a:pt x="322716" y="76200"/>
                  </a:lnTo>
                  <a:lnTo>
                    <a:pt x="360816" y="102392"/>
                  </a:lnTo>
                  <a:lnTo>
                    <a:pt x="379868" y="76200"/>
                  </a:lnTo>
                  <a:lnTo>
                    <a:pt x="420812" y="73868"/>
                  </a:lnTo>
                  <a:lnTo>
                    <a:pt x="427016" y="83344"/>
                  </a:lnTo>
                  <a:lnTo>
                    <a:pt x="437184" y="136734"/>
                  </a:lnTo>
                  <a:lnTo>
                    <a:pt x="405584" y="180974"/>
                  </a:lnTo>
                  <a:lnTo>
                    <a:pt x="429396" y="247648"/>
                  </a:lnTo>
                  <a:lnTo>
                    <a:pt x="377008" y="297656"/>
                  </a:lnTo>
                  <a:lnTo>
                    <a:pt x="388680" y="332670"/>
                  </a:lnTo>
                  <a:lnTo>
                    <a:pt x="343672" y="342900"/>
                  </a:lnTo>
                  <a:lnTo>
                    <a:pt x="250800" y="321468"/>
                  </a:lnTo>
                  <a:lnTo>
                    <a:pt x="224608" y="269080"/>
                  </a:lnTo>
                  <a:lnTo>
                    <a:pt x="248420" y="230980"/>
                  </a:lnTo>
                  <a:lnTo>
                    <a:pt x="179364" y="157162"/>
                  </a:lnTo>
                  <a:lnTo>
                    <a:pt x="107928" y="207168"/>
                  </a:lnTo>
                  <a:lnTo>
                    <a:pt x="22200" y="204788"/>
                  </a:lnTo>
                  <a:lnTo>
                    <a:pt x="0" y="174512"/>
                  </a:lnTo>
                  <a:lnTo>
                    <a:pt x="6012" y="145256"/>
                  </a:lnTo>
                  <a:lnTo>
                    <a:pt x="60780" y="140492"/>
                  </a:lnTo>
                  <a:lnTo>
                    <a:pt x="41728" y="76200"/>
                  </a:lnTo>
                  <a:lnTo>
                    <a:pt x="82212" y="80962"/>
                  </a:lnTo>
                  <a:lnTo>
                    <a:pt x="82212" y="21430"/>
                  </a:lnTo>
                  <a:lnTo>
                    <a:pt x="11078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3" name="フリーフォーム: 図形 992">
              <a:extLst>
                <a:ext uri="{FF2B5EF4-FFF2-40B4-BE49-F238E27FC236}">
                  <a16:creationId xmlns:a16="http://schemas.microsoft.com/office/drawing/2014/main" id="{1C9A3048-181E-E3F3-D66A-9FE6D8A07D15}"/>
                </a:ext>
              </a:extLst>
            </p:cNvPr>
            <p:cNvSpPr/>
            <p:nvPr/>
          </p:nvSpPr>
          <p:spPr>
            <a:xfrm>
              <a:off x="14314989" y="13699077"/>
              <a:ext cx="326598" cy="339702"/>
            </a:xfrm>
            <a:custGeom>
              <a:avLst/>
              <a:gdLst>
                <a:gd name="connsiteX0" fmla="*/ 85660 w 274416"/>
                <a:gd name="connsiteY0" fmla="*/ 0 h 285426"/>
                <a:gd name="connsiteX1" fmla="*/ 145824 w 274416"/>
                <a:gd name="connsiteY1" fmla="*/ 95978 h 285426"/>
                <a:gd name="connsiteX2" fmla="*/ 196316 w 274416"/>
                <a:gd name="connsiteY2" fmla="*/ 109572 h 285426"/>
                <a:gd name="connsiteX3" fmla="*/ 202976 w 274416"/>
                <a:gd name="connsiteY3" fmla="*/ 143602 h 285426"/>
                <a:gd name="connsiteX4" fmla="*/ 274416 w 274416"/>
                <a:gd name="connsiteY4" fmla="*/ 203134 h 285426"/>
                <a:gd name="connsiteX5" fmla="*/ 262508 w 274416"/>
                <a:gd name="connsiteY5" fmla="*/ 248378 h 285426"/>
                <a:gd name="connsiteX6" fmla="*/ 225460 w 274416"/>
                <a:gd name="connsiteY6" fmla="*/ 285426 h 285426"/>
                <a:gd name="connsiteX7" fmla="*/ 164876 w 274416"/>
                <a:gd name="connsiteY7" fmla="*/ 242662 h 285426"/>
                <a:gd name="connsiteX8" fmla="*/ 12476 w 274416"/>
                <a:gd name="connsiteY8" fmla="*/ 90262 h 285426"/>
                <a:gd name="connsiteX9" fmla="*/ 0 w 274416"/>
                <a:gd name="connsiteY9" fmla="*/ 87382 h 285426"/>
                <a:gd name="connsiteX10" fmla="*/ 12000 w 274416"/>
                <a:gd name="connsiteY10" fmla="*/ 69782 h 285426"/>
                <a:gd name="connsiteX11" fmla="*/ 85660 w 274416"/>
                <a:gd name="connsiteY11" fmla="*/ 0 h 28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4416" h="285426">
                  <a:moveTo>
                    <a:pt x="85660" y="0"/>
                  </a:moveTo>
                  <a:lnTo>
                    <a:pt x="145824" y="95978"/>
                  </a:lnTo>
                  <a:lnTo>
                    <a:pt x="196316" y="109572"/>
                  </a:lnTo>
                  <a:lnTo>
                    <a:pt x="202976" y="143602"/>
                  </a:lnTo>
                  <a:lnTo>
                    <a:pt x="274416" y="203134"/>
                  </a:lnTo>
                  <a:lnTo>
                    <a:pt x="262508" y="248378"/>
                  </a:lnTo>
                  <a:lnTo>
                    <a:pt x="225460" y="285426"/>
                  </a:lnTo>
                  <a:lnTo>
                    <a:pt x="164876" y="242662"/>
                  </a:lnTo>
                  <a:lnTo>
                    <a:pt x="12476" y="90262"/>
                  </a:lnTo>
                  <a:lnTo>
                    <a:pt x="0" y="87382"/>
                  </a:lnTo>
                  <a:lnTo>
                    <a:pt x="12000" y="69782"/>
                  </a:lnTo>
                  <a:lnTo>
                    <a:pt x="8566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4" name="フリーフォーム: 図形 993">
              <a:extLst>
                <a:ext uri="{FF2B5EF4-FFF2-40B4-BE49-F238E27FC236}">
                  <a16:creationId xmlns:a16="http://schemas.microsoft.com/office/drawing/2014/main" id="{105C4FB0-CA97-E299-37E2-1B7FC8E68BEC}"/>
                </a:ext>
              </a:extLst>
            </p:cNvPr>
            <p:cNvSpPr/>
            <p:nvPr/>
          </p:nvSpPr>
          <p:spPr>
            <a:xfrm>
              <a:off x="14905038" y="13783809"/>
              <a:ext cx="558866" cy="415112"/>
            </a:xfrm>
            <a:custGeom>
              <a:avLst/>
              <a:gdLst>
                <a:gd name="connsiteX0" fmla="*/ 58268 w 469572"/>
                <a:gd name="connsiteY0" fmla="*/ 0 h 348786"/>
                <a:gd name="connsiteX1" fmla="*/ 70960 w 469572"/>
                <a:gd name="connsiteY1" fmla="*/ 15412 h 348786"/>
                <a:gd name="connsiteX2" fmla="*/ 180500 w 469572"/>
                <a:gd name="connsiteY2" fmla="*/ 70182 h 348786"/>
                <a:gd name="connsiteX3" fmla="*/ 230504 w 469572"/>
                <a:gd name="connsiteY3" fmla="*/ 5886 h 348786"/>
                <a:gd name="connsiteX4" fmla="*/ 266224 w 469572"/>
                <a:gd name="connsiteY4" fmla="*/ 20174 h 348786"/>
                <a:gd name="connsiteX5" fmla="*/ 266224 w 469572"/>
                <a:gd name="connsiteY5" fmla="*/ 65418 h 348786"/>
                <a:gd name="connsiteX6" fmla="*/ 366236 w 469572"/>
                <a:gd name="connsiteY6" fmla="*/ 120186 h 348786"/>
                <a:gd name="connsiteX7" fmla="*/ 401956 w 469572"/>
                <a:gd name="connsiteY7" fmla="*/ 120186 h 348786"/>
                <a:gd name="connsiteX8" fmla="*/ 401956 w 469572"/>
                <a:gd name="connsiteY8" fmla="*/ 184482 h 348786"/>
                <a:gd name="connsiteX9" fmla="*/ 390048 w 469572"/>
                <a:gd name="connsiteY9" fmla="*/ 198768 h 348786"/>
                <a:gd name="connsiteX10" fmla="*/ 469572 w 469572"/>
                <a:gd name="connsiteY10" fmla="*/ 320262 h 348786"/>
                <a:gd name="connsiteX11" fmla="*/ 428628 w 469572"/>
                <a:gd name="connsiteY11" fmla="*/ 322594 h 348786"/>
                <a:gd name="connsiteX12" fmla="*/ 409576 w 469572"/>
                <a:gd name="connsiteY12" fmla="*/ 348786 h 348786"/>
                <a:gd name="connsiteX13" fmla="*/ 371476 w 469572"/>
                <a:gd name="connsiteY13" fmla="*/ 322594 h 348786"/>
                <a:gd name="connsiteX14" fmla="*/ 311944 w 469572"/>
                <a:gd name="connsiteY14" fmla="*/ 327356 h 348786"/>
                <a:gd name="connsiteX15" fmla="*/ 300040 w 469572"/>
                <a:gd name="connsiteY15" fmla="*/ 301162 h 348786"/>
                <a:gd name="connsiteX16" fmla="*/ 240508 w 469572"/>
                <a:gd name="connsiteY16" fmla="*/ 308306 h 348786"/>
                <a:gd name="connsiteX17" fmla="*/ 228600 w 469572"/>
                <a:gd name="connsiteY17" fmla="*/ 258298 h 348786"/>
                <a:gd name="connsiteX18" fmla="*/ 159544 w 469572"/>
                <a:gd name="connsiteY18" fmla="*/ 246394 h 348786"/>
                <a:gd name="connsiteX19" fmla="*/ 137672 w 469572"/>
                <a:gd name="connsiteY19" fmla="*/ 262800 h 348786"/>
                <a:gd name="connsiteX20" fmla="*/ 135732 w 469572"/>
                <a:gd name="connsiteY20" fmla="*/ 260682 h 348786"/>
                <a:gd name="connsiteX21" fmla="*/ 119064 w 469572"/>
                <a:gd name="connsiteY21" fmla="*/ 215438 h 348786"/>
                <a:gd name="connsiteX22" fmla="*/ 59532 w 469572"/>
                <a:gd name="connsiteY22" fmla="*/ 186862 h 348786"/>
                <a:gd name="connsiteX23" fmla="*/ 88108 w 469572"/>
                <a:gd name="connsiteY23" fmla="*/ 143998 h 348786"/>
                <a:gd name="connsiteX24" fmla="*/ 71440 w 469572"/>
                <a:gd name="connsiteY24" fmla="*/ 117806 h 348786"/>
                <a:gd name="connsiteX25" fmla="*/ 23812 w 469572"/>
                <a:gd name="connsiteY25" fmla="*/ 153524 h 348786"/>
                <a:gd name="connsiteX26" fmla="*/ 2380 w 469572"/>
                <a:gd name="connsiteY26" fmla="*/ 86850 h 348786"/>
                <a:gd name="connsiteX27" fmla="*/ 0 w 469572"/>
                <a:gd name="connsiteY27" fmla="*/ 10650 h 348786"/>
                <a:gd name="connsiteX28" fmla="*/ 54772 w 469572"/>
                <a:gd name="connsiteY28" fmla="*/ 1124 h 348786"/>
                <a:gd name="connsiteX29" fmla="*/ 58268 w 469572"/>
                <a:gd name="connsiteY29" fmla="*/ 0 h 348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69572" h="348786">
                  <a:moveTo>
                    <a:pt x="58268" y="0"/>
                  </a:moveTo>
                  <a:lnTo>
                    <a:pt x="70960" y="15412"/>
                  </a:lnTo>
                  <a:lnTo>
                    <a:pt x="180500" y="70182"/>
                  </a:lnTo>
                  <a:lnTo>
                    <a:pt x="230504" y="5886"/>
                  </a:lnTo>
                  <a:lnTo>
                    <a:pt x="266224" y="20174"/>
                  </a:lnTo>
                  <a:lnTo>
                    <a:pt x="266224" y="65418"/>
                  </a:lnTo>
                  <a:lnTo>
                    <a:pt x="366236" y="120186"/>
                  </a:lnTo>
                  <a:lnTo>
                    <a:pt x="401956" y="120186"/>
                  </a:lnTo>
                  <a:lnTo>
                    <a:pt x="401956" y="184482"/>
                  </a:lnTo>
                  <a:lnTo>
                    <a:pt x="390048" y="198768"/>
                  </a:lnTo>
                  <a:lnTo>
                    <a:pt x="469572" y="320262"/>
                  </a:lnTo>
                  <a:lnTo>
                    <a:pt x="428628" y="322594"/>
                  </a:lnTo>
                  <a:lnTo>
                    <a:pt x="409576" y="348786"/>
                  </a:lnTo>
                  <a:lnTo>
                    <a:pt x="371476" y="322594"/>
                  </a:lnTo>
                  <a:lnTo>
                    <a:pt x="311944" y="327356"/>
                  </a:lnTo>
                  <a:lnTo>
                    <a:pt x="300040" y="301162"/>
                  </a:lnTo>
                  <a:lnTo>
                    <a:pt x="240508" y="308306"/>
                  </a:lnTo>
                  <a:lnTo>
                    <a:pt x="228600" y="258298"/>
                  </a:lnTo>
                  <a:lnTo>
                    <a:pt x="159544" y="246394"/>
                  </a:lnTo>
                  <a:lnTo>
                    <a:pt x="137672" y="262800"/>
                  </a:lnTo>
                  <a:lnTo>
                    <a:pt x="135732" y="260682"/>
                  </a:lnTo>
                  <a:lnTo>
                    <a:pt x="119064" y="215438"/>
                  </a:lnTo>
                  <a:lnTo>
                    <a:pt x="59532" y="186862"/>
                  </a:lnTo>
                  <a:lnTo>
                    <a:pt x="88108" y="143998"/>
                  </a:lnTo>
                  <a:lnTo>
                    <a:pt x="71440" y="117806"/>
                  </a:lnTo>
                  <a:lnTo>
                    <a:pt x="23812" y="153524"/>
                  </a:lnTo>
                  <a:lnTo>
                    <a:pt x="2380" y="86850"/>
                  </a:lnTo>
                  <a:cubicBezTo>
                    <a:pt x="1588" y="61450"/>
                    <a:pt x="796" y="36050"/>
                    <a:pt x="0" y="10650"/>
                  </a:cubicBezTo>
                  <a:lnTo>
                    <a:pt x="54772" y="1124"/>
                  </a:lnTo>
                  <a:lnTo>
                    <a:pt x="5826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5" name="フリーフォーム: 図形 994">
              <a:extLst>
                <a:ext uri="{FF2B5EF4-FFF2-40B4-BE49-F238E27FC236}">
                  <a16:creationId xmlns:a16="http://schemas.microsoft.com/office/drawing/2014/main" id="{0E67A529-5039-83FF-8B84-7CAEEB5767D8}"/>
                </a:ext>
              </a:extLst>
            </p:cNvPr>
            <p:cNvSpPr/>
            <p:nvPr/>
          </p:nvSpPr>
          <p:spPr>
            <a:xfrm>
              <a:off x="14621501" y="13619594"/>
              <a:ext cx="269992" cy="253972"/>
            </a:xfrm>
            <a:custGeom>
              <a:avLst/>
              <a:gdLst>
                <a:gd name="connsiteX0" fmla="*/ 201424 w 226852"/>
                <a:gd name="connsiteY0" fmla="*/ 0 h 213392"/>
                <a:gd name="connsiteX1" fmla="*/ 213352 w 226852"/>
                <a:gd name="connsiteY1" fmla="*/ 27826 h 213392"/>
                <a:gd name="connsiteX2" fmla="*/ 206208 w 226852"/>
                <a:gd name="connsiteY2" fmla="*/ 73070 h 213392"/>
                <a:gd name="connsiteX3" fmla="*/ 226852 w 226852"/>
                <a:gd name="connsiteY3" fmla="*/ 98140 h 213392"/>
                <a:gd name="connsiteX4" fmla="*/ 223356 w 226852"/>
                <a:gd name="connsiteY4" fmla="*/ 99264 h 213392"/>
                <a:gd name="connsiteX5" fmla="*/ 168584 w 226852"/>
                <a:gd name="connsiteY5" fmla="*/ 108790 h 213392"/>
                <a:gd name="connsiteX6" fmla="*/ 170804 w 226852"/>
                <a:gd name="connsiteY6" fmla="*/ 179854 h 213392"/>
                <a:gd name="connsiteX7" fmla="*/ 66464 w 226852"/>
                <a:gd name="connsiteY7" fmla="*/ 213392 h 213392"/>
                <a:gd name="connsiteX8" fmla="*/ 6660 w 226852"/>
                <a:gd name="connsiteY8" fmla="*/ 163558 h 213392"/>
                <a:gd name="connsiteX9" fmla="*/ 0 w 226852"/>
                <a:gd name="connsiteY9" fmla="*/ 129528 h 213392"/>
                <a:gd name="connsiteX10" fmla="*/ 11424 w 226852"/>
                <a:gd name="connsiteY10" fmla="*/ 132602 h 213392"/>
                <a:gd name="connsiteX11" fmla="*/ 82860 w 226852"/>
                <a:gd name="connsiteY11" fmla="*/ 82596 h 213392"/>
                <a:gd name="connsiteX12" fmla="*/ 82860 w 226852"/>
                <a:gd name="connsiteY12" fmla="*/ 27826 h 213392"/>
                <a:gd name="connsiteX13" fmla="*/ 201424 w 226852"/>
                <a:gd name="connsiteY13" fmla="*/ 0 h 213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6852" h="213392">
                  <a:moveTo>
                    <a:pt x="201424" y="0"/>
                  </a:moveTo>
                  <a:lnTo>
                    <a:pt x="213352" y="27826"/>
                  </a:lnTo>
                  <a:lnTo>
                    <a:pt x="206208" y="73070"/>
                  </a:lnTo>
                  <a:lnTo>
                    <a:pt x="226852" y="98140"/>
                  </a:lnTo>
                  <a:lnTo>
                    <a:pt x="223356" y="99264"/>
                  </a:lnTo>
                  <a:lnTo>
                    <a:pt x="168584" y="108790"/>
                  </a:lnTo>
                  <a:lnTo>
                    <a:pt x="170804" y="179854"/>
                  </a:lnTo>
                  <a:lnTo>
                    <a:pt x="66464" y="213392"/>
                  </a:lnTo>
                  <a:lnTo>
                    <a:pt x="6660" y="163558"/>
                  </a:lnTo>
                  <a:lnTo>
                    <a:pt x="0" y="129528"/>
                  </a:lnTo>
                  <a:lnTo>
                    <a:pt x="11424" y="132602"/>
                  </a:lnTo>
                  <a:lnTo>
                    <a:pt x="82860" y="82596"/>
                  </a:lnTo>
                  <a:lnTo>
                    <a:pt x="82860" y="27826"/>
                  </a:lnTo>
                  <a:lnTo>
                    <a:pt x="20142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6" name="フリーフォーム: 図形 995">
              <a:extLst>
                <a:ext uri="{FF2B5EF4-FFF2-40B4-BE49-F238E27FC236}">
                  <a16:creationId xmlns:a16="http://schemas.microsoft.com/office/drawing/2014/main" id="{349ACDBD-0C9F-6DBF-7535-73320C74AA20}"/>
                </a:ext>
              </a:extLst>
            </p:cNvPr>
            <p:cNvSpPr/>
            <p:nvPr/>
          </p:nvSpPr>
          <p:spPr>
            <a:xfrm>
              <a:off x="14671704" y="13903052"/>
              <a:ext cx="329808" cy="403694"/>
            </a:xfrm>
            <a:custGeom>
              <a:avLst/>
              <a:gdLst>
                <a:gd name="connsiteX0" fmla="*/ 141660 w 277112"/>
                <a:gd name="connsiteY0" fmla="*/ 0 h 339192"/>
                <a:gd name="connsiteX1" fmla="*/ 141820 w 277112"/>
                <a:gd name="connsiteY1" fmla="*/ 5136 h 339192"/>
                <a:gd name="connsiteX2" fmla="*/ 163252 w 277112"/>
                <a:gd name="connsiteY2" fmla="*/ 71810 h 339192"/>
                <a:gd name="connsiteX3" fmla="*/ 210880 w 277112"/>
                <a:gd name="connsiteY3" fmla="*/ 36092 h 339192"/>
                <a:gd name="connsiteX4" fmla="*/ 227548 w 277112"/>
                <a:gd name="connsiteY4" fmla="*/ 62284 h 339192"/>
                <a:gd name="connsiteX5" fmla="*/ 198972 w 277112"/>
                <a:gd name="connsiteY5" fmla="*/ 105148 h 339192"/>
                <a:gd name="connsiteX6" fmla="*/ 258504 w 277112"/>
                <a:gd name="connsiteY6" fmla="*/ 133724 h 339192"/>
                <a:gd name="connsiteX7" fmla="*/ 275172 w 277112"/>
                <a:gd name="connsiteY7" fmla="*/ 178968 h 339192"/>
                <a:gd name="connsiteX8" fmla="*/ 277112 w 277112"/>
                <a:gd name="connsiteY8" fmla="*/ 181086 h 339192"/>
                <a:gd name="connsiteX9" fmla="*/ 270412 w 277112"/>
                <a:gd name="connsiteY9" fmla="*/ 186110 h 339192"/>
                <a:gd name="connsiteX10" fmla="*/ 270412 w 277112"/>
                <a:gd name="connsiteY10" fmla="*/ 245642 h 339192"/>
                <a:gd name="connsiteX11" fmla="*/ 229928 w 277112"/>
                <a:gd name="connsiteY11" fmla="*/ 240880 h 339192"/>
                <a:gd name="connsiteX12" fmla="*/ 248980 w 277112"/>
                <a:gd name="connsiteY12" fmla="*/ 305172 h 339192"/>
                <a:gd name="connsiteX13" fmla="*/ 194212 w 277112"/>
                <a:gd name="connsiteY13" fmla="*/ 309936 h 339192"/>
                <a:gd name="connsiteX14" fmla="*/ 188200 w 277112"/>
                <a:gd name="connsiteY14" fmla="*/ 339192 h 339192"/>
                <a:gd name="connsiteX15" fmla="*/ 184208 w 277112"/>
                <a:gd name="connsiteY15" fmla="*/ 333748 h 339192"/>
                <a:gd name="connsiteX16" fmla="*/ 127060 w 277112"/>
                <a:gd name="connsiteY16" fmla="*/ 333748 h 339192"/>
                <a:gd name="connsiteX17" fmla="*/ 15028 w 277112"/>
                <a:gd name="connsiteY17" fmla="*/ 263326 h 339192"/>
                <a:gd name="connsiteX18" fmla="*/ 15616 w 277112"/>
                <a:gd name="connsiteY18" fmla="*/ 258024 h 339192"/>
                <a:gd name="connsiteX19" fmla="*/ 68956 w 277112"/>
                <a:gd name="connsiteY19" fmla="*/ 258024 h 339192"/>
                <a:gd name="connsiteX20" fmla="*/ 68956 w 277112"/>
                <a:gd name="connsiteY20" fmla="*/ 174204 h 339192"/>
                <a:gd name="connsiteX21" fmla="*/ 0 w 277112"/>
                <a:gd name="connsiteY21" fmla="*/ 125528 h 339192"/>
                <a:gd name="connsiteX22" fmla="*/ 37048 w 277112"/>
                <a:gd name="connsiteY22" fmla="*/ 88480 h 339192"/>
                <a:gd name="connsiteX23" fmla="*/ 48956 w 277112"/>
                <a:gd name="connsiteY23" fmla="*/ 43236 h 339192"/>
                <a:gd name="connsiteX24" fmla="*/ 37320 w 277112"/>
                <a:gd name="connsiteY24" fmla="*/ 33538 h 339192"/>
                <a:gd name="connsiteX25" fmla="*/ 141660 w 277112"/>
                <a:gd name="connsiteY25" fmla="*/ 0 h 339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77112" h="339192">
                  <a:moveTo>
                    <a:pt x="141660" y="0"/>
                  </a:moveTo>
                  <a:lnTo>
                    <a:pt x="141820" y="5136"/>
                  </a:lnTo>
                  <a:lnTo>
                    <a:pt x="163252" y="71810"/>
                  </a:lnTo>
                  <a:lnTo>
                    <a:pt x="210880" y="36092"/>
                  </a:lnTo>
                  <a:lnTo>
                    <a:pt x="227548" y="62284"/>
                  </a:lnTo>
                  <a:lnTo>
                    <a:pt x="198972" y="105148"/>
                  </a:lnTo>
                  <a:lnTo>
                    <a:pt x="258504" y="133724"/>
                  </a:lnTo>
                  <a:lnTo>
                    <a:pt x="275172" y="178968"/>
                  </a:lnTo>
                  <a:lnTo>
                    <a:pt x="277112" y="181086"/>
                  </a:lnTo>
                  <a:lnTo>
                    <a:pt x="270412" y="186110"/>
                  </a:lnTo>
                  <a:lnTo>
                    <a:pt x="270412" y="245642"/>
                  </a:lnTo>
                  <a:lnTo>
                    <a:pt x="229928" y="240880"/>
                  </a:lnTo>
                  <a:lnTo>
                    <a:pt x="248980" y="305172"/>
                  </a:lnTo>
                  <a:lnTo>
                    <a:pt x="194212" y="309936"/>
                  </a:lnTo>
                  <a:lnTo>
                    <a:pt x="188200" y="339192"/>
                  </a:lnTo>
                  <a:lnTo>
                    <a:pt x="184208" y="333748"/>
                  </a:lnTo>
                  <a:lnTo>
                    <a:pt x="127060" y="333748"/>
                  </a:lnTo>
                  <a:lnTo>
                    <a:pt x="15028" y="263326"/>
                  </a:lnTo>
                  <a:lnTo>
                    <a:pt x="15616" y="258024"/>
                  </a:lnTo>
                  <a:lnTo>
                    <a:pt x="68956" y="258024"/>
                  </a:lnTo>
                  <a:lnTo>
                    <a:pt x="68956" y="174204"/>
                  </a:lnTo>
                  <a:lnTo>
                    <a:pt x="0" y="125528"/>
                  </a:lnTo>
                  <a:lnTo>
                    <a:pt x="37048" y="88480"/>
                  </a:lnTo>
                  <a:lnTo>
                    <a:pt x="48956" y="43236"/>
                  </a:lnTo>
                  <a:lnTo>
                    <a:pt x="37320" y="33538"/>
                  </a:lnTo>
                  <a:lnTo>
                    <a:pt x="14166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37" name="フリーフォーム: 図形 936">
              <a:extLst>
                <a:ext uri="{FF2B5EF4-FFF2-40B4-BE49-F238E27FC236}">
                  <a16:creationId xmlns:a16="http://schemas.microsoft.com/office/drawing/2014/main" id="{E061F4E0-B137-FA9B-2CEA-EA14DC17C244}"/>
                </a:ext>
              </a:extLst>
            </p:cNvPr>
            <p:cNvSpPr/>
            <p:nvPr/>
          </p:nvSpPr>
          <p:spPr>
            <a:xfrm>
              <a:off x="13291264" y="11356188"/>
              <a:ext cx="651750" cy="843986"/>
            </a:xfrm>
            <a:custGeom>
              <a:avLst/>
              <a:gdLst>
                <a:gd name="connsiteX0" fmla="*/ 67148 w 547616"/>
                <a:gd name="connsiteY0" fmla="*/ 0 h 709136"/>
                <a:gd name="connsiteX1" fmla="*/ 135728 w 547616"/>
                <a:gd name="connsiteY1" fmla="*/ 152400 h 709136"/>
                <a:gd name="connsiteX2" fmla="*/ 211928 w 547616"/>
                <a:gd name="connsiteY2" fmla="*/ 243840 h 709136"/>
                <a:gd name="connsiteX3" fmla="*/ 303368 w 547616"/>
                <a:gd name="connsiteY3" fmla="*/ 304800 h 709136"/>
                <a:gd name="connsiteX4" fmla="*/ 364328 w 547616"/>
                <a:gd name="connsiteY4" fmla="*/ 472440 h 709136"/>
                <a:gd name="connsiteX5" fmla="*/ 478628 w 547616"/>
                <a:gd name="connsiteY5" fmla="*/ 502920 h 709136"/>
                <a:gd name="connsiteX6" fmla="*/ 486248 w 547616"/>
                <a:gd name="connsiteY6" fmla="*/ 609600 h 709136"/>
                <a:gd name="connsiteX7" fmla="*/ 547616 w 547616"/>
                <a:gd name="connsiteY7" fmla="*/ 652086 h 709136"/>
                <a:gd name="connsiteX8" fmla="*/ 498632 w 547616"/>
                <a:gd name="connsiteY8" fmla="*/ 668656 h 709136"/>
                <a:gd name="connsiteX9" fmla="*/ 498632 w 547616"/>
                <a:gd name="connsiteY9" fmla="*/ 687704 h 709136"/>
                <a:gd name="connsiteX10" fmla="*/ 448628 w 547616"/>
                <a:gd name="connsiteY10" fmla="*/ 704374 h 709136"/>
                <a:gd name="connsiteX11" fmla="*/ 417668 w 547616"/>
                <a:gd name="connsiteY11" fmla="*/ 692468 h 709136"/>
                <a:gd name="connsiteX12" fmla="*/ 386716 w 547616"/>
                <a:gd name="connsiteY12" fmla="*/ 709136 h 709136"/>
                <a:gd name="connsiteX13" fmla="*/ 304636 w 547616"/>
                <a:gd name="connsiteY13" fmla="*/ 699560 h 709136"/>
                <a:gd name="connsiteX14" fmla="*/ 285272 w 547616"/>
                <a:gd name="connsiteY14" fmla="*/ 663892 h 709136"/>
                <a:gd name="connsiteX15" fmla="*/ 213832 w 547616"/>
                <a:gd name="connsiteY15" fmla="*/ 606744 h 709136"/>
                <a:gd name="connsiteX16" fmla="*/ 128108 w 547616"/>
                <a:gd name="connsiteY16" fmla="*/ 421004 h 709136"/>
                <a:gd name="connsiteX17" fmla="*/ 132872 w 547616"/>
                <a:gd name="connsiteY17" fmla="*/ 240030 h 709136"/>
                <a:gd name="connsiteX18" fmla="*/ 61432 w 547616"/>
                <a:gd name="connsiteY18" fmla="*/ 201930 h 709136"/>
                <a:gd name="connsiteX19" fmla="*/ 0 w 547616"/>
                <a:gd name="connsiteY19" fmla="*/ 74344 h 709136"/>
                <a:gd name="connsiteX20" fmla="*/ 6188 w 547616"/>
                <a:gd name="connsiteY20" fmla="*/ 76200 h 709136"/>
                <a:gd name="connsiteX21" fmla="*/ 6188 w 547616"/>
                <a:gd name="connsiteY21" fmla="*/ 15240 h 709136"/>
                <a:gd name="connsiteX22" fmla="*/ 67148 w 547616"/>
                <a:gd name="connsiteY22" fmla="*/ 0 h 709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47616" h="709136">
                  <a:moveTo>
                    <a:pt x="67148" y="0"/>
                  </a:moveTo>
                  <a:lnTo>
                    <a:pt x="135728" y="152400"/>
                  </a:lnTo>
                  <a:lnTo>
                    <a:pt x="211928" y="243840"/>
                  </a:lnTo>
                  <a:lnTo>
                    <a:pt x="303368" y="304800"/>
                  </a:lnTo>
                  <a:lnTo>
                    <a:pt x="364328" y="472440"/>
                  </a:lnTo>
                  <a:lnTo>
                    <a:pt x="478628" y="502920"/>
                  </a:lnTo>
                  <a:lnTo>
                    <a:pt x="486248" y="609600"/>
                  </a:lnTo>
                  <a:lnTo>
                    <a:pt x="547616" y="652086"/>
                  </a:lnTo>
                  <a:lnTo>
                    <a:pt x="498632" y="668656"/>
                  </a:lnTo>
                  <a:lnTo>
                    <a:pt x="498632" y="687704"/>
                  </a:lnTo>
                  <a:cubicBezTo>
                    <a:pt x="465920" y="697520"/>
                    <a:pt x="482608" y="692016"/>
                    <a:pt x="448628" y="704374"/>
                  </a:cubicBezTo>
                  <a:lnTo>
                    <a:pt x="417668" y="692468"/>
                  </a:lnTo>
                  <a:lnTo>
                    <a:pt x="386716" y="709136"/>
                  </a:lnTo>
                  <a:lnTo>
                    <a:pt x="304636" y="699560"/>
                  </a:lnTo>
                  <a:lnTo>
                    <a:pt x="285272" y="663892"/>
                  </a:lnTo>
                  <a:lnTo>
                    <a:pt x="213832" y="606744"/>
                  </a:lnTo>
                  <a:lnTo>
                    <a:pt x="128108" y="421004"/>
                  </a:lnTo>
                  <a:lnTo>
                    <a:pt x="132872" y="240030"/>
                  </a:lnTo>
                  <a:lnTo>
                    <a:pt x="61432" y="201930"/>
                  </a:lnTo>
                  <a:lnTo>
                    <a:pt x="0" y="74344"/>
                  </a:lnTo>
                  <a:lnTo>
                    <a:pt x="6188" y="76200"/>
                  </a:lnTo>
                  <a:lnTo>
                    <a:pt x="6188" y="15240"/>
                  </a:lnTo>
                  <a:lnTo>
                    <a:pt x="6714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38" name="フリーフォーム: 図形 937">
              <a:extLst>
                <a:ext uri="{FF2B5EF4-FFF2-40B4-BE49-F238E27FC236}">
                  <a16:creationId xmlns:a16="http://schemas.microsoft.com/office/drawing/2014/main" id="{EBE70FD8-F7D6-3908-C99B-ACFED661715B}"/>
                </a:ext>
              </a:extLst>
            </p:cNvPr>
            <p:cNvSpPr/>
            <p:nvPr/>
          </p:nvSpPr>
          <p:spPr>
            <a:xfrm>
              <a:off x="15908547" y="12364744"/>
              <a:ext cx="271418" cy="251100"/>
            </a:xfrm>
            <a:custGeom>
              <a:avLst/>
              <a:gdLst>
                <a:gd name="connsiteX0" fmla="*/ 114704 w 228052"/>
                <a:gd name="connsiteY0" fmla="*/ 0 h 210980"/>
                <a:gd name="connsiteX1" fmla="*/ 211340 w 228052"/>
                <a:gd name="connsiteY1" fmla="*/ 0 h 210980"/>
                <a:gd name="connsiteX2" fmla="*/ 180428 w 228052"/>
                <a:gd name="connsiteY2" fmla="*/ 80010 h 210980"/>
                <a:gd name="connsiteX3" fmla="*/ 178048 w 228052"/>
                <a:gd name="connsiteY3" fmla="*/ 113348 h 210980"/>
                <a:gd name="connsiteX4" fmla="*/ 228052 w 228052"/>
                <a:gd name="connsiteY4" fmla="*/ 146684 h 210980"/>
                <a:gd name="connsiteX5" fmla="*/ 201860 w 228052"/>
                <a:gd name="connsiteY5" fmla="*/ 180024 h 210980"/>
                <a:gd name="connsiteX6" fmla="*/ 170904 w 228052"/>
                <a:gd name="connsiteY6" fmla="*/ 163354 h 210980"/>
                <a:gd name="connsiteX7" fmla="*/ 85180 w 228052"/>
                <a:gd name="connsiteY7" fmla="*/ 210980 h 210980"/>
                <a:gd name="connsiteX8" fmla="*/ 106612 w 228052"/>
                <a:gd name="connsiteY8" fmla="*/ 132398 h 210980"/>
                <a:gd name="connsiteX9" fmla="*/ 0 w 228052"/>
                <a:gd name="connsiteY9" fmla="*/ 24148 h 210980"/>
                <a:gd name="connsiteX10" fmla="*/ 114704 w 228052"/>
                <a:gd name="connsiteY10" fmla="*/ 0 h 210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8052" h="210980">
                  <a:moveTo>
                    <a:pt x="114704" y="0"/>
                  </a:moveTo>
                  <a:lnTo>
                    <a:pt x="211340" y="0"/>
                  </a:lnTo>
                  <a:lnTo>
                    <a:pt x="180428" y="80010"/>
                  </a:lnTo>
                  <a:lnTo>
                    <a:pt x="178048" y="113348"/>
                  </a:lnTo>
                  <a:lnTo>
                    <a:pt x="228052" y="146684"/>
                  </a:lnTo>
                  <a:lnTo>
                    <a:pt x="201860" y="180024"/>
                  </a:lnTo>
                  <a:lnTo>
                    <a:pt x="170904" y="163354"/>
                  </a:lnTo>
                  <a:lnTo>
                    <a:pt x="85180" y="210980"/>
                  </a:lnTo>
                  <a:lnTo>
                    <a:pt x="106612" y="132398"/>
                  </a:lnTo>
                  <a:lnTo>
                    <a:pt x="0" y="24148"/>
                  </a:lnTo>
                  <a:lnTo>
                    <a:pt x="11470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39" name="フリーフォーム: 図形 938">
              <a:extLst>
                <a:ext uri="{FF2B5EF4-FFF2-40B4-BE49-F238E27FC236}">
                  <a16:creationId xmlns:a16="http://schemas.microsoft.com/office/drawing/2014/main" id="{DA7AEC14-EC01-D645-DA2B-45CE0EC917B0}"/>
                </a:ext>
              </a:extLst>
            </p:cNvPr>
            <p:cNvSpPr/>
            <p:nvPr/>
          </p:nvSpPr>
          <p:spPr>
            <a:xfrm>
              <a:off x="14473352" y="12270888"/>
              <a:ext cx="536492" cy="278448"/>
            </a:xfrm>
            <a:custGeom>
              <a:avLst/>
              <a:gdLst>
                <a:gd name="connsiteX0" fmla="*/ 91744 w 450772"/>
                <a:gd name="connsiteY0" fmla="*/ 0 h 233958"/>
                <a:gd name="connsiteX1" fmla="*/ 230980 w 450772"/>
                <a:gd name="connsiteY1" fmla="*/ 78700 h 233958"/>
                <a:gd name="connsiteX2" fmla="*/ 307180 w 450772"/>
                <a:gd name="connsiteY2" fmla="*/ 78700 h 233958"/>
                <a:gd name="connsiteX3" fmla="*/ 391000 w 450772"/>
                <a:gd name="connsiteY3" fmla="*/ 101560 h 233958"/>
                <a:gd name="connsiteX4" fmla="*/ 450772 w 450772"/>
                <a:gd name="connsiteY4" fmla="*/ 203172 h 233958"/>
                <a:gd name="connsiteX5" fmla="*/ 411956 w 450772"/>
                <a:gd name="connsiteY5" fmla="*/ 233958 h 233958"/>
                <a:gd name="connsiteX6" fmla="*/ 392908 w 450772"/>
                <a:gd name="connsiteY6" fmla="*/ 233958 h 233958"/>
                <a:gd name="connsiteX7" fmla="*/ 328612 w 450772"/>
                <a:gd name="connsiteY7" fmla="*/ 193476 h 233958"/>
                <a:gd name="connsiteX8" fmla="*/ 257176 w 450772"/>
                <a:gd name="connsiteY8" fmla="*/ 193476 h 233958"/>
                <a:gd name="connsiteX9" fmla="*/ 171452 w 450772"/>
                <a:gd name="connsiteY9" fmla="*/ 183952 h 233958"/>
                <a:gd name="connsiteX10" fmla="*/ 130968 w 450772"/>
                <a:gd name="connsiteY10" fmla="*/ 155376 h 233958"/>
                <a:gd name="connsiteX11" fmla="*/ 88108 w 450772"/>
                <a:gd name="connsiteY11" fmla="*/ 150614 h 233958"/>
                <a:gd name="connsiteX12" fmla="*/ 7144 w 450772"/>
                <a:gd name="connsiteY12" fmla="*/ 138708 h 233958"/>
                <a:gd name="connsiteX13" fmla="*/ 0 w 450772"/>
                <a:gd name="connsiteY13" fmla="*/ 74414 h 233958"/>
                <a:gd name="connsiteX14" fmla="*/ 52388 w 450772"/>
                <a:gd name="connsiteY14" fmla="*/ 50600 h 233958"/>
                <a:gd name="connsiteX15" fmla="*/ 66676 w 450772"/>
                <a:gd name="connsiteY15" fmla="*/ 14884 h 233958"/>
                <a:gd name="connsiteX16" fmla="*/ 91744 w 450772"/>
                <a:gd name="connsiteY16" fmla="*/ 0 h 233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0772" h="233958">
                  <a:moveTo>
                    <a:pt x="91744" y="0"/>
                  </a:moveTo>
                  <a:lnTo>
                    <a:pt x="230980" y="78700"/>
                  </a:lnTo>
                  <a:lnTo>
                    <a:pt x="307180" y="78700"/>
                  </a:lnTo>
                  <a:lnTo>
                    <a:pt x="391000" y="101560"/>
                  </a:lnTo>
                  <a:lnTo>
                    <a:pt x="450772" y="203172"/>
                  </a:lnTo>
                  <a:lnTo>
                    <a:pt x="411956" y="233958"/>
                  </a:lnTo>
                  <a:lnTo>
                    <a:pt x="392908" y="233958"/>
                  </a:lnTo>
                  <a:lnTo>
                    <a:pt x="328612" y="193476"/>
                  </a:lnTo>
                  <a:lnTo>
                    <a:pt x="257176" y="193476"/>
                  </a:lnTo>
                  <a:lnTo>
                    <a:pt x="171452" y="183952"/>
                  </a:lnTo>
                  <a:lnTo>
                    <a:pt x="130968" y="155376"/>
                  </a:lnTo>
                  <a:lnTo>
                    <a:pt x="88108" y="150614"/>
                  </a:lnTo>
                  <a:lnTo>
                    <a:pt x="7144" y="138708"/>
                  </a:lnTo>
                  <a:lnTo>
                    <a:pt x="0" y="74414"/>
                  </a:lnTo>
                  <a:lnTo>
                    <a:pt x="52388" y="50600"/>
                  </a:lnTo>
                  <a:lnTo>
                    <a:pt x="66676" y="14884"/>
                  </a:lnTo>
                  <a:lnTo>
                    <a:pt x="9174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40" name="フリーフォーム: 図形 939">
              <a:extLst>
                <a:ext uri="{FF2B5EF4-FFF2-40B4-BE49-F238E27FC236}">
                  <a16:creationId xmlns:a16="http://schemas.microsoft.com/office/drawing/2014/main" id="{87ACA281-635B-D21E-D105-296B76BE4C30}"/>
                </a:ext>
              </a:extLst>
            </p:cNvPr>
            <p:cNvSpPr/>
            <p:nvPr/>
          </p:nvSpPr>
          <p:spPr>
            <a:xfrm>
              <a:off x="15046438" y="12565347"/>
              <a:ext cx="454070" cy="329318"/>
            </a:xfrm>
            <a:custGeom>
              <a:avLst/>
              <a:gdLst>
                <a:gd name="connsiteX0" fmla="*/ 302148 w 381520"/>
                <a:gd name="connsiteY0" fmla="*/ 0 h 276700"/>
                <a:gd name="connsiteX1" fmla="*/ 355488 w 381520"/>
                <a:gd name="connsiteY1" fmla="*/ 0 h 276700"/>
                <a:gd name="connsiteX2" fmla="*/ 381520 w 381520"/>
                <a:gd name="connsiteY2" fmla="*/ 11156 h 276700"/>
                <a:gd name="connsiteX3" fmla="*/ 319772 w 381520"/>
                <a:gd name="connsiteY3" fmla="*/ 95726 h 276700"/>
                <a:gd name="connsiteX4" fmla="*/ 357872 w 381520"/>
                <a:gd name="connsiteY4" fmla="*/ 143352 h 276700"/>
                <a:gd name="connsiteX5" fmla="*/ 338820 w 381520"/>
                <a:gd name="connsiteY5" fmla="*/ 210026 h 276700"/>
                <a:gd name="connsiteX6" fmla="*/ 298340 w 381520"/>
                <a:gd name="connsiteY6" fmla="*/ 186214 h 276700"/>
                <a:gd name="connsiteX7" fmla="*/ 265004 w 381520"/>
                <a:gd name="connsiteY7" fmla="*/ 276700 h 276700"/>
                <a:gd name="connsiteX8" fmla="*/ 205472 w 381520"/>
                <a:gd name="connsiteY8" fmla="*/ 164784 h 276700"/>
                <a:gd name="connsiteX9" fmla="*/ 198328 w 381520"/>
                <a:gd name="connsiteY9" fmla="*/ 131444 h 276700"/>
                <a:gd name="connsiteX10" fmla="*/ 169752 w 381520"/>
                <a:gd name="connsiteY10" fmla="*/ 119540 h 276700"/>
                <a:gd name="connsiteX11" fmla="*/ 79264 w 381520"/>
                <a:gd name="connsiteY11" fmla="*/ 138588 h 276700"/>
                <a:gd name="connsiteX12" fmla="*/ 0 w 381520"/>
                <a:gd name="connsiteY12" fmla="*/ 87778 h 276700"/>
                <a:gd name="connsiteX13" fmla="*/ 88788 w 381520"/>
                <a:gd name="connsiteY13" fmla="*/ 45720 h 276700"/>
                <a:gd name="connsiteX14" fmla="*/ 149748 w 381520"/>
                <a:gd name="connsiteY14" fmla="*/ 53340 h 276700"/>
                <a:gd name="connsiteX15" fmla="*/ 233568 w 381520"/>
                <a:gd name="connsiteY15" fmla="*/ 53340 h 276700"/>
                <a:gd name="connsiteX16" fmla="*/ 302148 w 381520"/>
                <a:gd name="connsiteY16" fmla="*/ 0 h 27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81520" h="276700">
                  <a:moveTo>
                    <a:pt x="302148" y="0"/>
                  </a:moveTo>
                  <a:lnTo>
                    <a:pt x="355488" y="0"/>
                  </a:lnTo>
                  <a:lnTo>
                    <a:pt x="381520" y="11156"/>
                  </a:lnTo>
                  <a:lnTo>
                    <a:pt x="319772" y="95726"/>
                  </a:lnTo>
                  <a:lnTo>
                    <a:pt x="357872" y="143352"/>
                  </a:lnTo>
                  <a:lnTo>
                    <a:pt x="338820" y="210026"/>
                  </a:lnTo>
                  <a:lnTo>
                    <a:pt x="298340" y="186214"/>
                  </a:lnTo>
                  <a:lnTo>
                    <a:pt x="265004" y="276700"/>
                  </a:lnTo>
                  <a:lnTo>
                    <a:pt x="205472" y="164784"/>
                  </a:lnTo>
                  <a:lnTo>
                    <a:pt x="198328" y="131444"/>
                  </a:lnTo>
                  <a:lnTo>
                    <a:pt x="169752" y="119540"/>
                  </a:lnTo>
                  <a:lnTo>
                    <a:pt x="79264" y="138588"/>
                  </a:lnTo>
                  <a:lnTo>
                    <a:pt x="0" y="87778"/>
                  </a:lnTo>
                  <a:lnTo>
                    <a:pt x="88788" y="45720"/>
                  </a:lnTo>
                  <a:lnTo>
                    <a:pt x="149748" y="53340"/>
                  </a:lnTo>
                  <a:lnTo>
                    <a:pt x="233568" y="53340"/>
                  </a:lnTo>
                  <a:lnTo>
                    <a:pt x="30214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41" name="フリーフォーム: 図形 940">
              <a:extLst>
                <a:ext uri="{FF2B5EF4-FFF2-40B4-BE49-F238E27FC236}">
                  <a16:creationId xmlns:a16="http://schemas.microsoft.com/office/drawing/2014/main" id="{3AC1CD9A-98FC-446C-9600-C1A7EED5E81A}"/>
                </a:ext>
              </a:extLst>
            </p:cNvPr>
            <p:cNvSpPr/>
            <p:nvPr/>
          </p:nvSpPr>
          <p:spPr>
            <a:xfrm>
              <a:off x="13763334" y="12725519"/>
              <a:ext cx="432482" cy="427948"/>
            </a:xfrm>
            <a:custGeom>
              <a:avLst/>
              <a:gdLst>
                <a:gd name="connsiteX0" fmla="*/ 113348 w 363380"/>
                <a:gd name="connsiteY0" fmla="*/ 0 h 359570"/>
                <a:gd name="connsiteX1" fmla="*/ 206216 w 363380"/>
                <a:gd name="connsiteY1" fmla="*/ 35720 h 359570"/>
                <a:gd name="connsiteX2" fmla="*/ 203836 w 363380"/>
                <a:gd name="connsiteY2" fmla="*/ 102396 h 359570"/>
                <a:gd name="connsiteX3" fmla="*/ 270512 w 363380"/>
                <a:gd name="connsiteY3" fmla="*/ 180976 h 359570"/>
                <a:gd name="connsiteX4" fmla="*/ 308608 w 363380"/>
                <a:gd name="connsiteY4" fmla="*/ 164308 h 359570"/>
                <a:gd name="connsiteX5" fmla="*/ 363380 w 363380"/>
                <a:gd name="connsiteY5" fmla="*/ 209552 h 359570"/>
                <a:gd name="connsiteX6" fmla="*/ 339568 w 363380"/>
                <a:gd name="connsiteY6" fmla="*/ 223838 h 359570"/>
                <a:gd name="connsiteX7" fmla="*/ 272892 w 363380"/>
                <a:gd name="connsiteY7" fmla="*/ 223838 h 359570"/>
                <a:gd name="connsiteX8" fmla="*/ 277656 w 363380"/>
                <a:gd name="connsiteY8" fmla="*/ 257176 h 359570"/>
                <a:gd name="connsiteX9" fmla="*/ 213360 w 363380"/>
                <a:gd name="connsiteY9" fmla="*/ 271464 h 359570"/>
                <a:gd name="connsiteX10" fmla="*/ 175260 w 363380"/>
                <a:gd name="connsiteY10" fmla="*/ 352426 h 359570"/>
                <a:gd name="connsiteX11" fmla="*/ 137160 w 363380"/>
                <a:gd name="connsiteY11" fmla="*/ 359570 h 359570"/>
                <a:gd name="connsiteX12" fmla="*/ 122872 w 363380"/>
                <a:gd name="connsiteY12" fmla="*/ 330996 h 359570"/>
                <a:gd name="connsiteX13" fmla="*/ 75248 w 363380"/>
                <a:gd name="connsiteY13" fmla="*/ 314326 h 359570"/>
                <a:gd name="connsiteX14" fmla="*/ 22156 w 363380"/>
                <a:gd name="connsiteY14" fmla="*/ 356242 h 359570"/>
                <a:gd name="connsiteX15" fmla="*/ 0 w 363380"/>
                <a:gd name="connsiteY15" fmla="*/ 341472 h 359570"/>
                <a:gd name="connsiteX16" fmla="*/ 22860 w 363380"/>
                <a:gd name="connsiteY16" fmla="*/ 250032 h 359570"/>
                <a:gd name="connsiteX17" fmla="*/ 10608 w 363380"/>
                <a:gd name="connsiteY17" fmla="*/ 235554 h 359570"/>
                <a:gd name="connsiteX18" fmla="*/ 23760 w 363380"/>
                <a:gd name="connsiteY18" fmla="*/ 60192 h 359570"/>
                <a:gd name="connsiteX19" fmla="*/ 113348 w 363380"/>
                <a:gd name="connsiteY19" fmla="*/ 0 h 35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3380" h="359570">
                  <a:moveTo>
                    <a:pt x="113348" y="0"/>
                  </a:moveTo>
                  <a:lnTo>
                    <a:pt x="206216" y="35720"/>
                  </a:lnTo>
                  <a:cubicBezTo>
                    <a:pt x="205424" y="57944"/>
                    <a:pt x="204628" y="80170"/>
                    <a:pt x="203836" y="102396"/>
                  </a:cubicBezTo>
                  <a:lnTo>
                    <a:pt x="270512" y="180976"/>
                  </a:lnTo>
                  <a:lnTo>
                    <a:pt x="308608" y="164308"/>
                  </a:lnTo>
                  <a:lnTo>
                    <a:pt x="363380" y="209552"/>
                  </a:lnTo>
                  <a:lnTo>
                    <a:pt x="339568" y="223838"/>
                  </a:lnTo>
                  <a:lnTo>
                    <a:pt x="272892" y="223838"/>
                  </a:lnTo>
                  <a:lnTo>
                    <a:pt x="277656" y="257176"/>
                  </a:lnTo>
                  <a:lnTo>
                    <a:pt x="213360" y="271464"/>
                  </a:lnTo>
                  <a:lnTo>
                    <a:pt x="175260" y="352426"/>
                  </a:lnTo>
                  <a:lnTo>
                    <a:pt x="137160" y="359570"/>
                  </a:lnTo>
                  <a:lnTo>
                    <a:pt x="122872" y="330996"/>
                  </a:lnTo>
                  <a:lnTo>
                    <a:pt x="75248" y="314326"/>
                  </a:lnTo>
                  <a:lnTo>
                    <a:pt x="22156" y="356242"/>
                  </a:lnTo>
                  <a:lnTo>
                    <a:pt x="0" y="341472"/>
                  </a:lnTo>
                  <a:lnTo>
                    <a:pt x="22860" y="250032"/>
                  </a:lnTo>
                  <a:lnTo>
                    <a:pt x="10608" y="235554"/>
                  </a:lnTo>
                  <a:lnTo>
                    <a:pt x="23760" y="60192"/>
                  </a:lnTo>
                  <a:lnTo>
                    <a:pt x="11334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42" name="フリーフォーム: 図形 941">
              <a:extLst>
                <a:ext uri="{FF2B5EF4-FFF2-40B4-BE49-F238E27FC236}">
                  <a16:creationId xmlns:a16="http://schemas.microsoft.com/office/drawing/2014/main" id="{D87B2918-3AA2-36C7-B557-E50B497F5792}"/>
                </a:ext>
              </a:extLst>
            </p:cNvPr>
            <p:cNvSpPr/>
            <p:nvPr/>
          </p:nvSpPr>
          <p:spPr>
            <a:xfrm>
              <a:off x="17617706" y="12842613"/>
              <a:ext cx="677344" cy="505514"/>
            </a:xfrm>
            <a:custGeom>
              <a:avLst/>
              <a:gdLst>
                <a:gd name="connsiteX0" fmla="*/ 85696 w 569120"/>
                <a:gd name="connsiteY0" fmla="*/ 0 h 424744"/>
                <a:gd name="connsiteX1" fmla="*/ 92868 w 569120"/>
                <a:gd name="connsiteY1" fmla="*/ 32272 h 424744"/>
                <a:gd name="connsiteX2" fmla="*/ 336708 w 569120"/>
                <a:gd name="connsiteY2" fmla="*/ 230392 h 424744"/>
                <a:gd name="connsiteX3" fmla="*/ 405288 w 569120"/>
                <a:gd name="connsiteY3" fmla="*/ 245632 h 424744"/>
                <a:gd name="connsiteX4" fmla="*/ 511968 w 569120"/>
                <a:gd name="connsiteY4" fmla="*/ 245632 h 424744"/>
                <a:gd name="connsiteX5" fmla="*/ 515780 w 569120"/>
                <a:gd name="connsiteY5" fmla="*/ 238012 h 424744"/>
                <a:gd name="connsiteX6" fmla="*/ 569120 w 569120"/>
                <a:gd name="connsiteY6" fmla="*/ 268492 h 424744"/>
                <a:gd name="connsiteX7" fmla="*/ 546260 w 569120"/>
                <a:gd name="connsiteY7" fmla="*/ 375172 h 424744"/>
                <a:gd name="connsiteX8" fmla="*/ 515780 w 569120"/>
                <a:gd name="connsiteY8" fmla="*/ 413272 h 424744"/>
                <a:gd name="connsiteX9" fmla="*/ 477680 w 569120"/>
                <a:gd name="connsiteY9" fmla="*/ 413272 h 424744"/>
                <a:gd name="connsiteX10" fmla="*/ 439580 w 569120"/>
                <a:gd name="connsiteY10" fmla="*/ 352312 h 424744"/>
                <a:gd name="connsiteX11" fmla="*/ 386240 w 569120"/>
                <a:gd name="connsiteY11" fmla="*/ 352312 h 424744"/>
                <a:gd name="connsiteX12" fmla="*/ 317660 w 569120"/>
                <a:gd name="connsiteY12" fmla="*/ 367552 h 424744"/>
                <a:gd name="connsiteX13" fmla="*/ 241460 w 569120"/>
                <a:gd name="connsiteY13" fmla="*/ 420892 h 424744"/>
                <a:gd name="connsiteX14" fmla="*/ 223488 w 569120"/>
                <a:gd name="connsiteY14" fmla="*/ 424744 h 424744"/>
                <a:gd name="connsiteX15" fmla="*/ 138112 w 569120"/>
                <a:gd name="connsiteY15" fmla="*/ 387078 h 424744"/>
                <a:gd name="connsiteX16" fmla="*/ 142876 w 569120"/>
                <a:gd name="connsiteY16" fmla="*/ 337072 h 424744"/>
                <a:gd name="connsiteX17" fmla="*/ 173832 w 569120"/>
                <a:gd name="connsiteY17" fmla="*/ 301352 h 424744"/>
                <a:gd name="connsiteX18" fmla="*/ 166688 w 569120"/>
                <a:gd name="connsiteY18" fmla="*/ 272778 h 424744"/>
                <a:gd name="connsiteX19" fmla="*/ 133352 w 569120"/>
                <a:gd name="connsiteY19" fmla="*/ 301352 h 424744"/>
                <a:gd name="connsiteX20" fmla="*/ 69056 w 569120"/>
                <a:gd name="connsiteY20" fmla="*/ 301352 h 424744"/>
                <a:gd name="connsiteX21" fmla="*/ 138112 w 569120"/>
                <a:gd name="connsiteY21" fmla="*/ 222772 h 424744"/>
                <a:gd name="connsiteX22" fmla="*/ 54768 w 569120"/>
                <a:gd name="connsiteY22" fmla="*/ 163240 h 424744"/>
                <a:gd name="connsiteX23" fmla="*/ 19052 w 569120"/>
                <a:gd name="connsiteY23" fmla="*/ 148952 h 424744"/>
                <a:gd name="connsiteX24" fmla="*/ 38100 w 569120"/>
                <a:gd name="connsiteY24" fmla="*/ 77516 h 424744"/>
                <a:gd name="connsiteX25" fmla="*/ 0 w 569120"/>
                <a:gd name="connsiteY25" fmla="*/ 56084 h 424744"/>
                <a:gd name="connsiteX26" fmla="*/ 2384 w 569120"/>
                <a:gd name="connsiteY26" fmla="*/ 20366 h 424744"/>
                <a:gd name="connsiteX27" fmla="*/ 85696 w 569120"/>
                <a:gd name="connsiteY27" fmla="*/ 0 h 42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9120" h="424744">
                  <a:moveTo>
                    <a:pt x="85696" y="0"/>
                  </a:moveTo>
                  <a:lnTo>
                    <a:pt x="92868" y="32272"/>
                  </a:lnTo>
                  <a:lnTo>
                    <a:pt x="336708" y="230392"/>
                  </a:lnTo>
                  <a:lnTo>
                    <a:pt x="405288" y="245632"/>
                  </a:lnTo>
                  <a:lnTo>
                    <a:pt x="511968" y="245632"/>
                  </a:lnTo>
                  <a:lnTo>
                    <a:pt x="515780" y="238012"/>
                  </a:lnTo>
                  <a:lnTo>
                    <a:pt x="569120" y="268492"/>
                  </a:lnTo>
                  <a:lnTo>
                    <a:pt x="546260" y="375172"/>
                  </a:lnTo>
                  <a:lnTo>
                    <a:pt x="515780" y="413272"/>
                  </a:lnTo>
                  <a:lnTo>
                    <a:pt x="477680" y="413272"/>
                  </a:lnTo>
                  <a:lnTo>
                    <a:pt x="439580" y="352312"/>
                  </a:lnTo>
                  <a:lnTo>
                    <a:pt x="386240" y="352312"/>
                  </a:lnTo>
                  <a:lnTo>
                    <a:pt x="317660" y="367552"/>
                  </a:lnTo>
                  <a:lnTo>
                    <a:pt x="241460" y="420892"/>
                  </a:lnTo>
                  <a:lnTo>
                    <a:pt x="223488" y="424744"/>
                  </a:lnTo>
                  <a:lnTo>
                    <a:pt x="138112" y="387078"/>
                  </a:lnTo>
                  <a:lnTo>
                    <a:pt x="142876" y="337072"/>
                  </a:lnTo>
                  <a:lnTo>
                    <a:pt x="173832" y="301352"/>
                  </a:lnTo>
                  <a:lnTo>
                    <a:pt x="166688" y="272778"/>
                  </a:lnTo>
                  <a:lnTo>
                    <a:pt x="133352" y="301352"/>
                  </a:lnTo>
                  <a:lnTo>
                    <a:pt x="69056" y="301352"/>
                  </a:lnTo>
                  <a:lnTo>
                    <a:pt x="138112" y="222772"/>
                  </a:lnTo>
                  <a:lnTo>
                    <a:pt x="54768" y="163240"/>
                  </a:lnTo>
                  <a:lnTo>
                    <a:pt x="19052" y="148952"/>
                  </a:lnTo>
                  <a:lnTo>
                    <a:pt x="38100" y="77516"/>
                  </a:lnTo>
                  <a:lnTo>
                    <a:pt x="0" y="56084"/>
                  </a:lnTo>
                  <a:lnTo>
                    <a:pt x="2384" y="20366"/>
                  </a:lnTo>
                  <a:lnTo>
                    <a:pt x="8569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43" name="フリーフォーム: 図形 942">
              <a:extLst>
                <a:ext uri="{FF2B5EF4-FFF2-40B4-BE49-F238E27FC236}">
                  <a16:creationId xmlns:a16="http://schemas.microsoft.com/office/drawing/2014/main" id="{9F85ADBD-1EE1-58C6-6DBB-23D86022B208}"/>
                </a:ext>
              </a:extLst>
            </p:cNvPr>
            <p:cNvSpPr/>
            <p:nvPr/>
          </p:nvSpPr>
          <p:spPr>
            <a:xfrm>
              <a:off x="16480721" y="13212324"/>
              <a:ext cx="457232" cy="588842"/>
            </a:xfrm>
            <a:custGeom>
              <a:avLst/>
              <a:gdLst>
                <a:gd name="connsiteX0" fmla="*/ 187324 w 384176"/>
                <a:gd name="connsiteY0" fmla="*/ 0 h 494758"/>
                <a:gd name="connsiteX1" fmla="*/ 228600 w 384176"/>
                <a:gd name="connsiteY1" fmla="*/ 28574 h 494758"/>
                <a:gd name="connsiteX2" fmla="*/ 288924 w 384176"/>
                <a:gd name="connsiteY2" fmla="*/ 28574 h 494758"/>
                <a:gd name="connsiteX3" fmla="*/ 282576 w 384176"/>
                <a:gd name="connsiteY3" fmla="*/ 76200 h 494758"/>
                <a:gd name="connsiteX4" fmla="*/ 336552 w 384176"/>
                <a:gd name="connsiteY4" fmla="*/ 82548 h 494758"/>
                <a:gd name="connsiteX5" fmla="*/ 355600 w 384176"/>
                <a:gd name="connsiteY5" fmla="*/ 120648 h 494758"/>
                <a:gd name="connsiteX6" fmla="*/ 307976 w 384176"/>
                <a:gd name="connsiteY6" fmla="*/ 152400 h 494758"/>
                <a:gd name="connsiteX7" fmla="*/ 288924 w 384176"/>
                <a:gd name="connsiteY7" fmla="*/ 180974 h 494758"/>
                <a:gd name="connsiteX8" fmla="*/ 384176 w 384176"/>
                <a:gd name="connsiteY8" fmla="*/ 193674 h 494758"/>
                <a:gd name="connsiteX9" fmla="*/ 384176 w 384176"/>
                <a:gd name="connsiteY9" fmla="*/ 215900 h 494758"/>
                <a:gd name="connsiteX10" fmla="*/ 355600 w 384176"/>
                <a:gd name="connsiteY10" fmla="*/ 266700 h 494758"/>
                <a:gd name="connsiteX11" fmla="*/ 374144 w 384176"/>
                <a:gd name="connsiteY11" fmla="*/ 365598 h 494758"/>
                <a:gd name="connsiteX12" fmla="*/ 279400 w 384176"/>
                <a:gd name="connsiteY12" fmla="*/ 443864 h 494758"/>
                <a:gd name="connsiteX13" fmla="*/ 233028 w 384176"/>
                <a:gd name="connsiteY13" fmla="*/ 494758 h 494758"/>
                <a:gd name="connsiteX14" fmla="*/ 146048 w 384176"/>
                <a:gd name="connsiteY14" fmla="*/ 422274 h 494758"/>
                <a:gd name="connsiteX15" fmla="*/ 149224 w 384176"/>
                <a:gd name="connsiteY15" fmla="*/ 377824 h 494758"/>
                <a:gd name="connsiteX16" fmla="*/ 177800 w 384176"/>
                <a:gd name="connsiteY16" fmla="*/ 346074 h 494758"/>
                <a:gd name="connsiteX17" fmla="*/ 120648 w 384176"/>
                <a:gd name="connsiteY17" fmla="*/ 298448 h 494758"/>
                <a:gd name="connsiteX18" fmla="*/ 95248 w 384176"/>
                <a:gd name="connsiteY18" fmla="*/ 333374 h 494758"/>
                <a:gd name="connsiteX19" fmla="*/ 79376 w 384176"/>
                <a:gd name="connsiteY19" fmla="*/ 327024 h 494758"/>
                <a:gd name="connsiteX20" fmla="*/ 69848 w 384176"/>
                <a:gd name="connsiteY20" fmla="*/ 285748 h 494758"/>
                <a:gd name="connsiteX21" fmla="*/ 34924 w 384176"/>
                <a:gd name="connsiteY21" fmla="*/ 276224 h 494758"/>
                <a:gd name="connsiteX22" fmla="*/ 41276 w 384176"/>
                <a:gd name="connsiteY22" fmla="*/ 184148 h 494758"/>
                <a:gd name="connsiteX23" fmla="*/ 0 w 384176"/>
                <a:gd name="connsiteY23" fmla="*/ 149224 h 494758"/>
                <a:gd name="connsiteX24" fmla="*/ 57152 w 384176"/>
                <a:gd name="connsiteY24" fmla="*/ 79374 h 494758"/>
                <a:gd name="connsiteX25" fmla="*/ 60324 w 384176"/>
                <a:gd name="connsiteY25" fmla="*/ 15874 h 494758"/>
                <a:gd name="connsiteX26" fmla="*/ 187324 w 384176"/>
                <a:gd name="connsiteY26" fmla="*/ 0 h 494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84176" h="494758">
                  <a:moveTo>
                    <a:pt x="187324" y="0"/>
                  </a:moveTo>
                  <a:lnTo>
                    <a:pt x="228600" y="28574"/>
                  </a:lnTo>
                  <a:lnTo>
                    <a:pt x="288924" y="28574"/>
                  </a:lnTo>
                  <a:lnTo>
                    <a:pt x="282576" y="76200"/>
                  </a:lnTo>
                  <a:lnTo>
                    <a:pt x="336552" y="82548"/>
                  </a:lnTo>
                  <a:lnTo>
                    <a:pt x="355600" y="120648"/>
                  </a:lnTo>
                  <a:lnTo>
                    <a:pt x="307976" y="152400"/>
                  </a:lnTo>
                  <a:lnTo>
                    <a:pt x="288924" y="180974"/>
                  </a:lnTo>
                  <a:lnTo>
                    <a:pt x="384176" y="193674"/>
                  </a:lnTo>
                  <a:lnTo>
                    <a:pt x="384176" y="215900"/>
                  </a:lnTo>
                  <a:lnTo>
                    <a:pt x="355600" y="266700"/>
                  </a:lnTo>
                  <a:lnTo>
                    <a:pt x="374144" y="365598"/>
                  </a:lnTo>
                  <a:lnTo>
                    <a:pt x="279400" y="443864"/>
                  </a:lnTo>
                  <a:lnTo>
                    <a:pt x="233028" y="494758"/>
                  </a:lnTo>
                  <a:lnTo>
                    <a:pt x="146048" y="422274"/>
                  </a:lnTo>
                  <a:lnTo>
                    <a:pt x="149224" y="377824"/>
                  </a:lnTo>
                  <a:lnTo>
                    <a:pt x="177800" y="346074"/>
                  </a:lnTo>
                  <a:lnTo>
                    <a:pt x="120648" y="298448"/>
                  </a:lnTo>
                  <a:lnTo>
                    <a:pt x="95248" y="333374"/>
                  </a:lnTo>
                  <a:lnTo>
                    <a:pt x="79376" y="327024"/>
                  </a:lnTo>
                  <a:lnTo>
                    <a:pt x="69848" y="285748"/>
                  </a:lnTo>
                  <a:lnTo>
                    <a:pt x="34924" y="276224"/>
                  </a:lnTo>
                  <a:lnTo>
                    <a:pt x="41276" y="184148"/>
                  </a:lnTo>
                  <a:lnTo>
                    <a:pt x="0" y="149224"/>
                  </a:lnTo>
                  <a:lnTo>
                    <a:pt x="57152" y="79374"/>
                  </a:lnTo>
                  <a:lnTo>
                    <a:pt x="60324" y="15874"/>
                  </a:lnTo>
                  <a:lnTo>
                    <a:pt x="18732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44" name="フリーフォーム: 図形 943">
              <a:extLst>
                <a:ext uri="{FF2B5EF4-FFF2-40B4-BE49-F238E27FC236}">
                  <a16:creationId xmlns:a16="http://schemas.microsoft.com/office/drawing/2014/main" id="{805BD8BC-2396-CAE2-5624-951B82BE7A84}"/>
                </a:ext>
              </a:extLst>
            </p:cNvPr>
            <p:cNvSpPr/>
            <p:nvPr/>
          </p:nvSpPr>
          <p:spPr>
            <a:xfrm>
              <a:off x="15787239" y="13650602"/>
              <a:ext cx="731330" cy="609120"/>
            </a:xfrm>
            <a:custGeom>
              <a:avLst/>
              <a:gdLst>
                <a:gd name="connsiteX0" fmla="*/ 297656 w 614480"/>
                <a:gd name="connsiteY0" fmla="*/ 0 h 511796"/>
                <a:gd name="connsiteX1" fmla="*/ 340516 w 614480"/>
                <a:gd name="connsiteY1" fmla="*/ 45244 h 511796"/>
                <a:gd name="connsiteX2" fmla="*/ 342900 w 614480"/>
                <a:gd name="connsiteY2" fmla="*/ 83344 h 511796"/>
                <a:gd name="connsiteX3" fmla="*/ 404812 w 614480"/>
                <a:gd name="connsiteY3" fmla="*/ 57150 h 511796"/>
                <a:gd name="connsiteX4" fmla="*/ 464344 w 614480"/>
                <a:gd name="connsiteY4" fmla="*/ 111918 h 511796"/>
                <a:gd name="connsiteX5" fmla="*/ 419100 w 614480"/>
                <a:gd name="connsiteY5" fmla="*/ 166688 h 511796"/>
                <a:gd name="connsiteX6" fmla="*/ 476248 w 614480"/>
                <a:gd name="connsiteY6" fmla="*/ 192882 h 511796"/>
                <a:gd name="connsiteX7" fmla="*/ 514348 w 614480"/>
                <a:gd name="connsiteY7" fmla="*/ 188118 h 511796"/>
                <a:gd name="connsiteX8" fmla="*/ 528636 w 614480"/>
                <a:gd name="connsiteY8" fmla="*/ 226218 h 511796"/>
                <a:gd name="connsiteX9" fmla="*/ 495300 w 614480"/>
                <a:gd name="connsiteY9" fmla="*/ 259556 h 511796"/>
                <a:gd name="connsiteX10" fmla="*/ 516732 w 614480"/>
                <a:gd name="connsiteY10" fmla="*/ 283370 h 511796"/>
                <a:gd name="connsiteX11" fmla="*/ 561972 w 614480"/>
                <a:gd name="connsiteY11" fmla="*/ 266700 h 511796"/>
                <a:gd name="connsiteX12" fmla="*/ 614480 w 614480"/>
                <a:gd name="connsiteY12" fmla="*/ 320956 h 511796"/>
                <a:gd name="connsiteX13" fmla="*/ 459104 w 614480"/>
                <a:gd name="connsiteY13" fmla="*/ 491490 h 511796"/>
                <a:gd name="connsiteX14" fmla="*/ 444264 w 614480"/>
                <a:gd name="connsiteY14" fmla="*/ 511796 h 511796"/>
                <a:gd name="connsiteX15" fmla="*/ 273844 w 614480"/>
                <a:gd name="connsiteY15" fmla="*/ 357188 h 511796"/>
                <a:gd name="connsiteX16" fmla="*/ 207168 w 614480"/>
                <a:gd name="connsiteY16" fmla="*/ 352426 h 511796"/>
                <a:gd name="connsiteX17" fmla="*/ 202404 w 614480"/>
                <a:gd name="connsiteY17" fmla="*/ 323850 h 511796"/>
                <a:gd name="connsiteX18" fmla="*/ 171448 w 614480"/>
                <a:gd name="connsiteY18" fmla="*/ 307182 h 511796"/>
                <a:gd name="connsiteX19" fmla="*/ 142876 w 614480"/>
                <a:gd name="connsiteY19" fmla="*/ 304800 h 511796"/>
                <a:gd name="connsiteX20" fmla="*/ 128588 w 614480"/>
                <a:gd name="connsiteY20" fmla="*/ 304800 h 511796"/>
                <a:gd name="connsiteX21" fmla="*/ 107156 w 614480"/>
                <a:gd name="connsiteY21" fmla="*/ 290514 h 511796"/>
                <a:gd name="connsiteX22" fmla="*/ 23812 w 614480"/>
                <a:gd name="connsiteY22" fmla="*/ 290514 h 511796"/>
                <a:gd name="connsiteX23" fmla="*/ 23812 w 614480"/>
                <a:gd name="connsiteY23" fmla="*/ 230982 h 511796"/>
                <a:gd name="connsiteX24" fmla="*/ 0 w 614480"/>
                <a:gd name="connsiteY24" fmla="*/ 197644 h 511796"/>
                <a:gd name="connsiteX25" fmla="*/ 16668 w 614480"/>
                <a:gd name="connsiteY25" fmla="*/ 83344 h 511796"/>
                <a:gd name="connsiteX26" fmla="*/ 69056 w 614480"/>
                <a:gd name="connsiteY26" fmla="*/ 54770 h 511796"/>
                <a:gd name="connsiteX27" fmla="*/ 97628 w 614480"/>
                <a:gd name="connsiteY27" fmla="*/ 2382 h 511796"/>
                <a:gd name="connsiteX28" fmla="*/ 130968 w 614480"/>
                <a:gd name="connsiteY28" fmla="*/ 2382 h 511796"/>
                <a:gd name="connsiteX29" fmla="*/ 161924 w 614480"/>
                <a:gd name="connsiteY29" fmla="*/ 16670 h 511796"/>
                <a:gd name="connsiteX30" fmla="*/ 235744 w 614480"/>
                <a:gd name="connsiteY30" fmla="*/ 16670 h 511796"/>
                <a:gd name="connsiteX31" fmla="*/ 252412 w 614480"/>
                <a:gd name="connsiteY31" fmla="*/ 33338 h 511796"/>
                <a:gd name="connsiteX32" fmla="*/ 297656 w 614480"/>
                <a:gd name="connsiteY32" fmla="*/ 0 h 511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14480" h="511796">
                  <a:moveTo>
                    <a:pt x="297656" y="0"/>
                  </a:moveTo>
                  <a:lnTo>
                    <a:pt x="340516" y="45244"/>
                  </a:lnTo>
                  <a:lnTo>
                    <a:pt x="342900" y="83344"/>
                  </a:lnTo>
                  <a:lnTo>
                    <a:pt x="404812" y="57150"/>
                  </a:lnTo>
                  <a:lnTo>
                    <a:pt x="464344" y="111918"/>
                  </a:lnTo>
                  <a:lnTo>
                    <a:pt x="419100" y="166688"/>
                  </a:lnTo>
                  <a:lnTo>
                    <a:pt x="476248" y="192882"/>
                  </a:lnTo>
                  <a:lnTo>
                    <a:pt x="514348" y="188118"/>
                  </a:lnTo>
                  <a:lnTo>
                    <a:pt x="528636" y="226218"/>
                  </a:lnTo>
                  <a:lnTo>
                    <a:pt x="495300" y="259556"/>
                  </a:lnTo>
                  <a:lnTo>
                    <a:pt x="516732" y="283370"/>
                  </a:lnTo>
                  <a:lnTo>
                    <a:pt x="561972" y="266700"/>
                  </a:lnTo>
                  <a:lnTo>
                    <a:pt x="614480" y="320956"/>
                  </a:lnTo>
                  <a:lnTo>
                    <a:pt x="459104" y="491490"/>
                  </a:lnTo>
                  <a:lnTo>
                    <a:pt x="444264" y="511796"/>
                  </a:lnTo>
                  <a:lnTo>
                    <a:pt x="273844" y="357188"/>
                  </a:lnTo>
                  <a:lnTo>
                    <a:pt x="207168" y="352426"/>
                  </a:lnTo>
                  <a:lnTo>
                    <a:pt x="202404" y="323850"/>
                  </a:lnTo>
                  <a:lnTo>
                    <a:pt x="171448" y="307182"/>
                  </a:lnTo>
                  <a:lnTo>
                    <a:pt x="142876" y="304800"/>
                  </a:lnTo>
                  <a:lnTo>
                    <a:pt x="128588" y="304800"/>
                  </a:lnTo>
                  <a:lnTo>
                    <a:pt x="107156" y="290514"/>
                  </a:lnTo>
                  <a:lnTo>
                    <a:pt x="23812" y="290514"/>
                  </a:lnTo>
                  <a:lnTo>
                    <a:pt x="23812" y="230982"/>
                  </a:lnTo>
                  <a:lnTo>
                    <a:pt x="0" y="197644"/>
                  </a:lnTo>
                  <a:lnTo>
                    <a:pt x="16668" y="83344"/>
                  </a:lnTo>
                  <a:lnTo>
                    <a:pt x="69056" y="54770"/>
                  </a:lnTo>
                  <a:lnTo>
                    <a:pt x="97628" y="2382"/>
                  </a:lnTo>
                  <a:lnTo>
                    <a:pt x="130968" y="2382"/>
                  </a:lnTo>
                  <a:lnTo>
                    <a:pt x="161924" y="16670"/>
                  </a:lnTo>
                  <a:lnTo>
                    <a:pt x="235744" y="16670"/>
                  </a:lnTo>
                  <a:lnTo>
                    <a:pt x="252412" y="33338"/>
                  </a:lnTo>
                  <a:lnTo>
                    <a:pt x="29765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45" name="フリーフォーム: 図形 944">
              <a:extLst>
                <a:ext uri="{FF2B5EF4-FFF2-40B4-BE49-F238E27FC236}">
                  <a16:creationId xmlns:a16="http://schemas.microsoft.com/office/drawing/2014/main" id="{4013162E-8E03-B33B-D278-706205A8DD0C}"/>
                </a:ext>
              </a:extLst>
            </p:cNvPr>
            <p:cNvSpPr/>
            <p:nvPr/>
          </p:nvSpPr>
          <p:spPr>
            <a:xfrm>
              <a:off x="13676581" y="13648216"/>
              <a:ext cx="272072" cy="253122"/>
            </a:xfrm>
            <a:custGeom>
              <a:avLst/>
              <a:gdLst>
                <a:gd name="connsiteX0" fmla="*/ 53340 w 228600"/>
                <a:gd name="connsiteY0" fmla="*/ 0 h 212678"/>
                <a:gd name="connsiteX1" fmla="*/ 56672 w 228600"/>
                <a:gd name="connsiteY1" fmla="*/ 1222 h 212678"/>
                <a:gd name="connsiteX2" fmla="*/ 120968 w 228600"/>
                <a:gd name="connsiteY2" fmla="*/ 25036 h 212678"/>
                <a:gd name="connsiteX3" fmla="*/ 159068 w 228600"/>
                <a:gd name="connsiteY3" fmla="*/ 51230 h 212678"/>
                <a:gd name="connsiteX4" fmla="*/ 161448 w 228600"/>
                <a:gd name="connsiteY4" fmla="*/ 51230 h 212678"/>
                <a:gd name="connsiteX5" fmla="*/ 170164 w 228600"/>
                <a:gd name="connsiteY5" fmla="*/ 62850 h 212678"/>
                <a:gd name="connsiteX6" fmla="*/ 167640 w 228600"/>
                <a:gd name="connsiteY6" fmla="*/ 67898 h 212678"/>
                <a:gd name="connsiteX7" fmla="*/ 228600 w 228600"/>
                <a:gd name="connsiteY7" fmla="*/ 144098 h 212678"/>
                <a:gd name="connsiteX8" fmla="*/ 129540 w 228600"/>
                <a:gd name="connsiteY8" fmla="*/ 174578 h 212678"/>
                <a:gd name="connsiteX9" fmla="*/ 99060 w 228600"/>
                <a:gd name="connsiteY9" fmla="*/ 166958 h 212678"/>
                <a:gd name="connsiteX10" fmla="*/ 60960 w 228600"/>
                <a:gd name="connsiteY10" fmla="*/ 212678 h 212678"/>
                <a:gd name="connsiteX11" fmla="*/ 0 w 228600"/>
                <a:gd name="connsiteY11" fmla="*/ 174578 h 212678"/>
                <a:gd name="connsiteX12" fmla="*/ 53340 w 228600"/>
                <a:gd name="connsiteY12" fmla="*/ 83138 h 212678"/>
                <a:gd name="connsiteX13" fmla="*/ 53340 w 228600"/>
                <a:gd name="connsiteY13" fmla="*/ 0 h 2126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8600" h="212678">
                  <a:moveTo>
                    <a:pt x="53340" y="0"/>
                  </a:moveTo>
                  <a:lnTo>
                    <a:pt x="56672" y="1222"/>
                  </a:lnTo>
                  <a:lnTo>
                    <a:pt x="120968" y="25036"/>
                  </a:lnTo>
                  <a:cubicBezTo>
                    <a:pt x="142540" y="46610"/>
                    <a:pt x="133324" y="42650"/>
                    <a:pt x="159068" y="51230"/>
                  </a:cubicBezTo>
                  <a:cubicBezTo>
                    <a:pt x="159820" y="51480"/>
                    <a:pt x="160656" y="51230"/>
                    <a:pt x="161448" y="51230"/>
                  </a:cubicBezTo>
                  <a:lnTo>
                    <a:pt x="170164" y="62850"/>
                  </a:lnTo>
                  <a:lnTo>
                    <a:pt x="167640" y="67898"/>
                  </a:lnTo>
                  <a:lnTo>
                    <a:pt x="228600" y="144098"/>
                  </a:lnTo>
                  <a:lnTo>
                    <a:pt x="129540" y="174578"/>
                  </a:lnTo>
                  <a:lnTo>
                    <a:pt x="99060" y="166958"/>
                  </a:lnTo>
                  <a:lnTo>
                    <a:pt x="60960" y="212678"/>
                  </a:lnTo>
                  <a:lnTo>
                    <a:pt x="0" y="174578"/>
                  </a:lnTo>
                  <a:lnTo>
                    <a:pt x="53340" y="83138"/>
                  </a:lnTo>
                  <a:lnTo>
                    <a:pt x="5334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46" name="フリーフォーム: 図形 945">
              <a:extLst>
                <a:ext uri="{FF2B5EF4-FFF2-40B4-BE49-F238E27FC236}">
                  <a16:creationId xmlns:a16="http://schemas.microsoft.com/office/drawing/2014/main" id="{0C7F4099-FB7E-4783-3A89-DF9619003AE2}"/>
                </a:ext>
              </a:extLst>
            </p:cNvPr>
            <p:cNvSpPr/>
            <p:nvPr/>
          </p:nvSpPr>
          <p:spPr>
            <a:xfrm>
              <a:off x="15483946" y="14338124"/>
              <a:ext cx="558180" cy="362762"/>
            </a:xfrm>
            <a:custGeom>
              <a:avLst/>
              <a:gdLst>
                <a:gd name="connsiteX0" fmla="*/ 121444 w 468996"/>
                <a:gd name="connsiteY0" fmla="*/ 0 h 304800"/>
                <a:gd name="connsiteX1" fmla="*/ 157164 w 468996"/>
                <a:gd name="connsiteY1" fmla="*/ 7142 h 304800"/>
                <a:gd name="connsiteX2" fmla="*/ 157164 w 468996"/>
                <a:gd name="connsiteY2" fmla="*/ 45242 h 304800"/>
                <a:gd name="connsiteX3" fmla="*/ 204788 w 468996"/>
                <a:gd name="connsiteY3" fmla="*/ 85724 h 304800"/>
                <a:gd name="connsiteX4" fmla="*/ 319088 w 468996"/>
                <a:gd name="connsiteY4" fmla="*/ 185736 h 304800"/>
                <a:gd name="connsiteX5" fmla="*/ 428624 w 468996"/>
                <a:gd name="connsiteY5" fmla="*/ 183356 h 304800"/>
                <a:gd name="connsiteX6" fmla="*/ 468996 w 468996"/>
                <a:gd name="connsiteY6" fmla="*/ 217418 h 304800"/>
                <a:gd name="connsiteX7" fmla="*/ 445164 w 468996"/>
                <a:gd name="connsiteY7" fmla="*/ 301736 h 304800"/>
                <a:gd name="connsiteX8" fmla="*/ 333376 w 468996"/>
                <a:gd name="connsiteY8" fmla="*/ 304800 h 304800"/>
                <a:gd name="connsiteX9" fmla="*/ 328612 w 468996"/>
                <a:gd name="connsiteY9" fmla="*/ 242886 h 304800"/>
                <a:gd name="connsiteX10" fmla="*/ 245268 w 468996"/>
                <a:gd name="connsiteY10" fmla="*/ 238124 h 304800"/>
                <a:gd name="connsiteX11" fmla="*/ 214312 w 468996"/>
                <a:gd name="connsiteY11" fmla="*/ 257174 h 304800"/>
                <a:gd name="connsiteX12" fmla="*/ 169068 w 468996"/>
                <a:gd name="connsiteY12" fmla="*/ 238124 h 304800"/>
                <a:gd name="connsiteX13" fmla="*/ 154784 w 468996"/>
                <a:gd name="connsiteY13" fmla="*/ 197642 h 304800"/>
                <a:gd name="connsiteX14" fmla="*/ 11908 w 468996"/>
                <a:gd name="connsiteY14" fmla="*/ 204786 h 304800"/>
                <a:gd name="connsiteX15" fmla="*/ 0 w 468996"/>
                <a:gd name="connsiteY15" fmla="*/ 169068 h 304800"/>
                <a:gd name="connsiteX16" fmla="*/ 52388 w 468996"/>
                <a:gd name="connsiteY16" fmla="*/ 119060 h 304800"/>
                <a:gd name="connsiteX17" fmla="*/ 28576 w 468996"/>
                <a:gd name="connsiteY17" fmla="*/ 52386 h 304800"/>
                <a:gd name="connsiteX18" fmla="*/ 64296 w 468996"/>
                <a:gd name="connsiteY18" fmla="*/ 2380 h 304800"/>
                <a:gd name="connsiteX19" fmla="*/ 88108 w 468996"/>
                <a:gd name="connsiteY19" fmla="*/ 9524 h 304800"/>
                <a:gd name="connsiteX20" fmla="*/ 121444 w 468996"/>
                <a:gd name="connsiteY20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8996" h="304800">
                  <a:moveTo>
                    <a:pt x="121444" y="0"/>
                  </a:moveTo>
                  <a:lnTo>
                    <a:pt x="157164" y="7142"/>
                  </a:lnTo>
                  <a:lnTo>
                    <a:pt x="157164" y="45242"/>
                  </a:lnTo>
                  <a:lnTo>
                    <a:pt x="204788" y="85724"/>
                  </a:lnTo>
                  <a:lnTo>
                    <a:pt x="319088" y="185736"/>
                  </a:lnTo>
                  <a:lnTo>
                    <a:pt x="428624" y="183356"/>
                  </a:lnTo>
                  <a:lnTo>
                    <a:pt x="468996" y="217418"/>
                  </a:lnTo>
                  <a:lnTo>
                    <a:pt x="445164" y="301736"/>
                  </a:lnTo>
                  <a:lnTo>
                    <a:pt x="333376" y="304800"/>
                  </a:lnTo>
                  <a:lnTo>
                    <a:pt x="328612" y="242886"/>
                  </a:lnTo>
                  <a:lnTo>
                    <a:pt x="245268" y="238124"/>
                  </a:lnTo>
                  <a:lnTo>
                    <a:pt x="214312" y="257174"/>
                  </a:lnTo>
                  <a:lnTo>
                    <a:pt x="169068" y="238124"/>
                  </a:lnTo>
                  <a:lnTo>
                    <a:pt x="154784" y="197642"/>
                  </a:lnTo>
                  <a:lnTo>
                    <a:pt x="11908" y="204786"/>
                  </a:lnTo>
                  <a:lnTo>
                    <a:pt x="0" y="169068"/>
                  </a:lnTo>
                  <a:lnTo>
                    <a:pt x="52388" y="119060"/>
                  </a:lnTo>
                  <a:lnTo>
                    <a:pt x="28576" y="52386"/>
                  </a:lnTo>
                  <a:lnTo>
                    <a:pt x="64296" y="2380"/>
                  </a:lnTo>
                  <a:lnTo>
                    <a:pt x="88108" y="9524"/>
                  </a:lnTo>
                  <a:lnTo>
                    <a:pt x="12144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47" name="フリーフォーム: 図形 946">
              <a:extLst>
                <a:ext uri="{FF2B5EF4-FFF2-40B4-BE49-F238E27FC236}">
                  <a16:creationId xmlns:a16="http://schemas.microsoft.com/office/drawing/2014/main" id="{2110421D-A6D4-B94F-307D-19AE77336335}"/>
                </a:ext>
              </a:extLst>
            </p:cNvPr>
            <p:cNvSpPr/>
            <p:nvPr/>
          </p:nvSpPr>
          <p:spPr>
            <a:xfrm>
              <a:off x="13090039" y="14823177"/>
              <a:ext cx="875728" cy="545168"/>
            </a:xfrm>
            <a:custGeom>
              <a:avLst/>
              <a:gdLst>
                <a:gd name="connsiteX0" fmla="*/ 178436 w 735808"/>
                <a:gd name="connsiteY0" fmla="*/ 0 h 458062"/>
                <a:gd name="connsiteX1" fmla="*/ 154780 w 735808"/>
                <a:gd name="connsiteY1" fmla="*/ 38962 h 458062"/>
                <a:gd name="connsiteX2" fmla="*/ 157164 w 735808"/>
                <a:gd name="connsiteY2" fmla="*/ 93732 h 458062"/>
                <a:gd name="connsiteX3" fmla="*/ 173832 w 735808"/>
                <a:gd name="connsiteY3" fmla="*/ 96114 h 458062"/>
                <a:gd name="connsiteX4" fmla="*/ 216692 w 735808"/>
                <a:gd name="connsiteY4" fmla="*/ 69918 h 458062"/>
                <a:gd name="connsiteX5" fmla="*/ 233364 w 735808"/>
                <a:gd name="connsiteY5" fmla="*/ 72300 h 458062"/>
                <a:gd name="connsiteX6" fmla="*/ 228600 w 735808"/>
                <a:gd name="connsiteY6" fmla="*/ 108018 h 458062"/>
                <a:gd name="connsiteX7" fmla="*/ 311944 w 735808"/>
                <a:gd name="connsiteY7" fmla="*/ 117544 h 458062"/>
                <a:gd name="connsiteX8" fmla="*/ 335756 w 735808"/>
                <a:gd name="connsiteY8" fmla="*/ 131832 h 458062"/>
                <a:gd name="connsiteX9" fmla="*/ 369092 w 735808"/>
                <a:gd name="connsiteY9" fmla="*/ 146118 h 458062"/>
                <a:gd name="connsiteX10" fmla="*/ 357188 w 735808"/>
                <a:gd name="connsiteY10" fmla="*/ 184218 h 458062"/>
                <a:gd name="connsiteX11" fmla="*/ 323852 w 735808"/>
                <a:gd name="connsiteY11" fmla="*/ 186600 h 458062"/>
                <a:gd name="connsiteX12" fmla="*/ 323852 w 735808"/>
                <a:gd name="connsiteY12" fmla="*/ 210414 h 458062"/>
                <a:gd name="connsiteX13" fmla="*/ 342900 w 735808"/>
                <a:gd name="connsiteY13" fmla="*/ 241370 h 458062"/>
                <a:gd name="connsiteX14" fmla="*/ 335756 w 735808"/>
                <a:gd name="connsiteY14" fmla="*/ 353288 h 458062"/>
                <a:gd name="connsiteX15" fmla="*/ 359568 w 735808"/>
                <a:gd name="connsiteY15" fmla="*/ 398532 h 458062"/>
                <a:gd name="connsiteX16" fmla="*/ 388144 w 735808"/>
                <a:gd name="connsiteY16" fmla="*/ 334238 h 458062"/>
                <a:gd name="connsiteX17" fmla="*/ 464344 w 735808"/>
                <a:gd name="connsiteY17" fmla="*/ 238988 h 458062"/>
                <a:gd name="connsiteX18" fmla="*/ 507208 w 735808"/>
                <a:gd name="connsiteY18" fmla="*/ 234226 h 458062"/>
                <a:gd name="connsiteX19" fmla="*/ 545308 w 735808"/>
                <a:gd name="connsiteY19" fmla="*/ 210414 h 458062"/>
                <a:gd name="connsiteX20" fmla="*/ 666748 w 735808"/>
                <a:gd name="connsiteY20" fmla="*/ 222318 h 458062"/>
                <a:gd name="connsiteX21" fmla="*/ 714376 w 735808"/>
                <a:gd name="connsiteY21" fmla="*/ 288994 h 458062"/>
                <a:gd name="connsiteX22" fmla="*/ 716756 w 735808"/>
                <a:gd name="connsiteY22" fmla="*/ 329474 h 458062"/>
                <a:gd name="connsiteX23" fmla="*/ 735808 w 735808"/>
                <a:gd name="connsiteY23" fmla="*/ 367574 h 458062"/>
                <a:gd name="connsiteX24" fmla="*/ 659608 w 735808"/>
                <a:gd name="connsiteY24" fmla="*/ 455682 h 458062"/>
                <a:gd name="connsiteX25" fmla="*/ 609600 w 735808"/>
                <a:gd name="connsiteY25" fmla="*/ 398532 h 458062"/>
                <a:gd name="connsiteX26" fmla="*/ 573884 w 735808"/>
                <a:gd name="connsiteY26" fmla="*/ 353288 h 458062"/>
                <a:gd name="connsiteX27" fmla="*/ 547688 w 735808"/>
                <a:gd name="connsiteY27" fmla="*/ 353288 h 458062"/>
                <a:gd name="connsiteX28" fmla="*/ 535780 w 735808"/>
                <a:gd name="connsiteY28" fmla="*/ 327094 h 458062"/>
                <a:gd name="connsiteX29" fmla="*/ 490540 w 735808"/>
                <a:gd name="connsiteY29" fmla="*/ 324714 h 458062"/>
                <a:gd name="connsiteX30" fmla="*/ 450056 w 735808"/>
                <a:gd name="connsiteY30" fmla="*/ 403294 h 458062"/>
                <a:gd name="connsiteX31" fmla="*/ 411956 w 735808"/>
                <a:gd name="connsiteY31" fmla="*/ 419962 h 458062"/>
                <a:gd name="connsiteX32" fmla="*/ 388144 w 735808"/>
                <a:gd name="connsiteY32" fmla="*/ 458062 h 458062"/>
                <a:gd name="connsiteX33" fmla="*/ 295276 w 735808"/>
                <a:gd name="connsiteY33" fmla="*/ 458062 h 458062"/>
                <a:gd name="connsiteX34" fmla="*/ 216692 w 735808"/>
                <a:gd name="connsiteY34" fmla="*/ 417582 h 458062"/>
                <a:gd name="connsiteX35" fmla="*/ 180976 w 735808"/>
                <a:gd name="connsiteY35" fmla="*/ 417582 h 458062"/>
                <a:gd name="connsiteX36" fmla="*/ 164308 w 735808"/>
                <a:gd name="connsiteY36" fmla="*/ 398532 h 458062"/>
                <a:gd name="connsiteX37" fmla="*/ 88108 w 735808"/>
                <a:gd name="connsiteY37" fmla="*/ 393770 h 458062"/>
                <a:gd name="connsiteX38" fmla="*/ 85724 w 735808"/>
                <a:gd name="connsiteY38" fmla="*/ 379482 h 458062"/>
                <a:gd name="connsiteX39" fmla="*/ 61912 w 735808"/>
                <a:gd name="connsiteY39" fmla="*/ 377100 h 458062"/>
                <a:gd name="connsiteX40" fmla="*/ 47624 w 735808"/>
                <a:gd name="connsiteY40" fmla="*/ 393770 h 458062"/>
                <a:gd name="connsiteX41" fmla="*/ 19052 w 735808"/>
                <a:gd name="connsiteY41" fmla="*/ 362814 h 458062"/>
                <a:gd name="connsiteX42" fmla="*/ 19052 w 735808"/>
                <a:gd name="connsiteY42" fmla="*/ 336618 h 458062"/>
                <a:gd name="connsiteX43" fmla="*/ 0 w 735808"/>
                <a:gd name="connsiteY43" fmla="*/ 317570 h 458062"/>
                <a:gd name="connsiteX44" fmla="*/ 0 w 735808"/>
                <a:gd name="connsiteY44" fmla="*/ 252990 h 458062"/>
                <a:gd name="connsiteX45" fmla="*/ 33336 w 735808"/>
                <a:gd name="connsiteY45" fmla="*/ 253750 h 458062"/>
                <a:gd name="connsiteX46" fmla="*/ 92140 w 735808"/>
                <a:gd name="connsiteY46" fmla="*/ 207142 h 458062"/>
                <a:gd name="connsiteX47" fmla="*/ 45244 w 735808"/>
                <a:gd name="connsiteY47" fmla="*/ 182314 h 458062"/>
                <a:gd name="connsiteX48" fmla="*/ 37624 w 735808"/>
                <a:gd name="connsiteY48" fmla="*/ 83254 h 458062"/>
                <a:gd name="connsiteX49" fmla="*/ 75724 w 735808"/>
                <a:gd name="connsiteY49" fmla="*/ 14674 h 458062"/>
                <a:gd name="connsiteX50" fmla="*/ 178436 w 735808"/>
                <a:gd name="connsiteY50" fmla="*/ 0 h 458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735808" h="458062">
                  <a:moveTo>
                    <a:pt x="178436" y="0"/>
                  </a:moveTo>
                  <a:lnTo>
                    <a:pt x="154780" y="38962"/>
                  </a:lnTo>
                  <a:cubicBezTo>
                    <a:pt x="155576" y="57218"/>
                    <a:pt x="156368" y="75476"/>
                    <a:pt x="157164" y="93732"/>
                  </a:cubicBezTo>
                  <a:lnTo>
                    <a:pt x="173832" y="96114"/>
                  </a:lnTo>
                  <a:lnTo>
                    <a:pt x="216692" y="69918"/>
                  </a:lnTo>
                  <a:lnTo>
                    <a:pt x="233364" y="72300"/>
                  </a:lnTo>
                  <a:lnTo>
                    <a:pt x="228600" y="108018"/>
                  </a:lnTo>
                  <a:lnTo>
                    <a:pt x="311944" y="117544"/>
                  </a:lnTo>
                  <a:lnTo>
                    <a:pt x="335756" y="131832"/>
                  </a:lnTo>
                  <a:lnTo>
                    <a:pt x="369092" y="146118"/>
                  </a:lnTo>
                  <a:lnTo>
                    <a:pt x="357188" y="184218"/>
                  </a:lnTo>
                  <a:lnTo>
                    <a:pt x="323852" y="186600"/>
                  </a:lnTo>
                  <a:lnTo>
                    <a:pt x="323852" y="210414"/>
                  </a:lnTo>
                  <a:lnTo>
                    <a:pt x="342900" y="241370"/>
                  </a:lnTo>
                  <a:lnTo>
                    <a:pt x="335756" y="353288"/>
                  </a:lnTo>
                  <a:lnTo>
                    <a:pt x="359568" y="398532"/>
                  </a:lnTo>
                  <a:lnTo>
                    <a:pt x="388144" y="334238"/>
                  </a:lnTo>
                  <a:lnTo>
                    <a:pt x="464344" y="238988"/>
                  </a:lnTo>
                  <a:lnTo>
                    <a:pt x="507208" y="234226"/>
                  </a:lnTo>
                  <a:lnTo>
                    <a:pt x="545308" y="210414"/>
                  </a:lnTo>
                  <a:lnTo>
                    <a:pt x="666748" y="222318"/>
                  </a:lnTo>
                  <a:lnTo>
                    <a:pt x="714376" y="288994"/>
                  </a:lnTo>
                  <a:lnTo>
                    <a:pt x="716756" y="329474"/>
                  </a:lnTo>
                  <a:lnTo>
                    <a:pt x="735808" y="367574"/>
                  </a:lnTo>
                  <a:lnTo>
                    <a:pt x="659608" y="455682"/>
                  </a:lnTo>
                  <a:lnTo>
                    <a:pt x="609600" y="398532"/>
                  </a:lnTo>
                  <a:lnTo>
                    <a:pt x="573884" y="353288"/>
                  </a:lnTo>
                  <a:lnTo>
                    <a:pt x="547688" y="353288"/>
                  </a:lnTo>
                  <a:lnTo>
                    <a:pt x="535780" y="327094"/>
                  </a:lnTo>
                  <a:lnTo>
                    <a:pt x="490540" y="324714"/>
                  </a:lnTo>
                  <a:lnTo>
                    <a:pt x="450056" y="403294"/>
                  </a:lnTo>
                  <a:lnTo>
                    <a:pt x="411956" y="419962"/>
                  </a:lnTo>
                  <a:lnTo>
                    <a:pt x="388144" y="458062"/>
                  </a:lnTo>
                  <a:lnTo>
                    <a:pt x="295276" y="458062"/>
                  </a:lnTo>
                  <a:lnTo>
                    <a:pt x="216692" y="417582"/>
                  </a:lnTo>
                  <a:lnTo>
                    <a:pt x="180976" y="417582"/>
                  </a:lnTo>
                  <a:lnTo>
                    <a:pt x="164308" y="398532"/>
                  </a:lnTo>
                  <a:lnTo>
                    <a:pt x="88108" y="393770"/>
                  </a:lnTo>
                  <a:lnTo>
                    <a:pt x="85724" y="379482"/>
                  </a:lnTo>
                  <a:lnTo>
                    <a:pt x="61912" y="377100"/>
                  </a:lnTo>
                  <a:lnTo>
                    <a:pt x="47624" y="393770"/>
                  </a:lnTo>
                  <a:lnTo>
                    <a:pt x="19052" y="362814"/>
                  </a:lnTo>
                  <a:lnTo>
                    <a:pt x="19052" y="336618"/>
                  </a:lnTo>
                  <a:lnTo>
                    <a:pt x="0" y="317570"/>
                  </a:lnTo>
                  <a:lnTo>
                    <a:pt x="0" y="252990"/>
                  </a:lnTo>
                  <a:lnTo>
                    <a:pt x="33336" y="253750"/>
                  </a:lnTo>
                  <a:lnTo>
                    <a:pt x="92140" y="207142"/>
                  </a:lnTo>
                  <a:lnTo>
                    <a:pt x="45244" y="182314"/>
                  </a:lnTo>
                  <a:lnTo>
                    <a:pt x="37624" y="83254"/>
                  </a:lnTo>
                  <a:lnTo>
                    <a:pt x="75724" y="14674"/>
                  </a:lnTo>
                  <a:lnTo>
                    <a:pt x="17843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48" name="フリーフォーム: 図形 947">
              <a:extLst>
                <a:ext uri="{FF2B5EF4-FFF2-40B4-BE49-F238E27FC236}">
                  <a16:creationId xmlns:a16="http://schemas.microsoft.com/office/drawing/2014/main" id="{EDE09393-79B4-FEE2-3199-FE8705C975D5}"/>
                </a:ext>
              </a:extLst>
            </p:cNvPr>
            <p:cNvSpPr/>
            <p:nvPr/>
          </p:nvSpPr>
          <p:spPr>
            <a:xfrm>
              <a:off x="15697142" y="15012773"/>
              <a:ext cx="303144" cy="215388"/>
            </a:xfrm>
            <a:custGeom>
              <a:avLst/>
              <a:gdLst>
                <a:gd name="connsiteX0" fmla="*/ 97632 w 254708"/>
                <a:gd name="connsiteY0" fmla="*/ 0 h 180974"/>
                <a:gd name="connsiteX1" fmla="*/ 157164 w 254708"/>
                <a:gd name="connsiteY1" fmla="*/ 0 h 180974"/>
                <a:gd name="connsiteX2" fmla="*/ 192884 w 254708"/>
                <a:gd name="connsiteY2" fmla="*/ 45244 h 180974"/>
                <a:gd name="connsiteX3" fmla="*/ 254708 w 254708"/>
                <a:gd name="connsiteY3" fmla="*/ 38374 h 180974"/>
                <a:gd name="connsiteX4" fmla="*/ 241460 w 254708"/>
                <a:gd name="connsiteY4" fmla="*/ 85248 h 180974"/>
                <a:gd name="connsiteX5" fmla="*/ 241460 w 254708"/>
                <a:gd name="connsiteY5" fmla="*/ 152736 h 180974"/>
                <a:gd name="connsiteX6" fmla="*/ 157164 w 254708"/>
                <a:gd name="connsiteY6" fmla="*/ 150018 h 180974"/>
                <a:gd name="connsiteX7" fmla="*/ 111920 w 254708"/>
                <a:gd name="connsiteY7" fmla="*/ 180974 h 180974"/>
                <a:gd name="connsiteX8" fmla="*/ 80964 w 254708"/>
                <a:gd name="connsiteY8" fmla="*/ 154780 h 180974"/>
                <a:gd name="connsiteX9" fmla="*/ 14288 w 254708"/>
                <a:gd name="connsiteY9" fmla="*/ 150018 h 180974"/>
                <a:gd name="connsiteX10" fmla="*/ 0 w 254708"/>
                <a:gd name="connsiteY10" fmla="*/ 104774 h 180974"/>
                <a:gd name="connsiteX11" fmla="*/ 26196 w 254708"/>
                <a:gd name="connsiteY11" fmla="*/ 80962 h 180974"/>
                <a:gd name="connsiteX12" fmla="*/ 28576 w 254708"/>
                <a:gd name="connsiteY12" fmla="*/ 33336 h 180974"/>
                <a:gd name="connsiteX13" fmla="*/ 97632 w 254708"/>
                <a:gd name="connsiteY13" fmla="*/ 0 h 180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4708" h="180974">
                  <a:moveTo>
                    <a:pt x="97632" y="0"/>
                  </a:moveTo>
                  <a:lnTo>
                    <a:pt x="157164" y="0"/>
                  </a:lnTo>
                  <a:lnTo>
                    <a:pt x="192884" y="45244"/>
                  </a:lnTo>
                  <a:lnTo>
                    <a:pt x="254708" y="38374"/>
                  </a:lnTo>
                  <a:lnTo>
                    <a:pt x="241460" y="85248"/>
                  </a:lnTo>
                  <a:lnTo>
                    <a:pt x="241460" y="152736"/>
                  </a:lnTo>
                  <a:lnTo>
                    <a:pt x="157164" y="150018"/>
                  </a:lnTo>
                  <a:lnTo>
                    <a:pt x="111920" y="180974"/>
                  </a:lnTo>
                  <a:lnTo>
                    <a:pt x="80964" y="154780"/>
                  </a:lnTo>
                  <a:lnTo>
                    <a:pt x="14288" y="150018"/>
                  </a:lnTo>
                  <a:lnTo>
                    <a:pt x="0" y="104774"/>
                  </a:lnTo>
                  <a:lnTo>
                    <a:pt x="26196" y="80962"/>
                  </a:lnTo>
                  <a:lnTo>
                    <a:pt x="28576" y="33336"/>
                  </a:lnTo>
                  <a:lnTo>
                    <a:pt x="9763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49" name="フリーフォーム: 図形 948">
              <a:extLst>
                <a:ext uri="{FF2B5EF4-FFF2-40B4-BE49-F238E27FC236}">
                  <a16:creationId xmlns:a16="http://schemas.microsoft.com/office/drawing/2014/main" id="{7E258CA5-16D0-FD22-D77D-EBD97BFED7AC}"/>
                </a:ext>
              </a:extLst>
            </p:cNvPr>
            <p:cNvSpPr/>
            <p:nvPr/>
          </p:nvSpPr>
          <p:spPr>
            <a:xfrm>
              <a:off x="15697568" y="15572071"/>
              <a:ext cx="601956" cy="663172"/>
            </a:xfrm>
            <a:custGeom>
              <a:avLst/>
              <a:gdLst>
                <a:gd name="connsiteX0" fmla="*/ 169068 w 505776"/>
                <a:gd name="connsiteY0" fmla="*/ 0 h 557212"/>
                <a:gd name="connsiteX1" fmla="*/ 347660 w 505776"/>
                <a:gd name="connsiteY1" fmla="*/ 11906 h 557212"/>
                <a:gd name="connsiteX2" fmla="*/ 357188 w 505776"/>
                <a:gd name="connsiteY2" fmla="*/ 66674 h 557212"/>
                <a:gd name="connsiteX3" fmla="*/ 429576 w 505776"/>
                <a:gd name="connsiteY3" fmla="*/ 19832 h 557212"/>
                <a:gd name="connsiteX4" fmla="*/ 429576 w 505776"/>
                <a:gd name="connsiteY4" fmla="*/ 35242 h 557212"/>
                <a:gd name="connsiteX5" fmla="*/ 505776 w 505776"/>
                <a:gd name="connsiteY5" fmla="*/ 149542 h 557212"/>
                <a:gd name="connsiteX6" fmla="*/ 460056 w 505776"/>
                <a:gd name="connsiteY6" fmla="*/ 218122 h 557212"/>
                <a:gd name="connsiteX7" fmla="*/ 437196 w 505776"/>
                <a:gd name="connsiteY7" fmla="*/ 461962 h 557212"/>
                <a:gd name="connsiteX8" fmla="*/ 406148 w 505776"/>
                <a:gd name="connsiteY8" fmla="*/ 555108 h 557212"/>
                <a:gd name="connsiteX9" fmla="*/ 361948 w 505776"/>
                <a:gd name="connsiteY9" fmla="*/ 557212 h 557212"/>
                <a:gd name="connsiteX10" fmla="*/ 335756 w 505776"/>
                <a:gd name="connsiteY10" fmla="*/ 535782 h 557212"/>
                <a:gd name="connsiteX11" fmla="*/ 335756 w 505776"/>
                <a:gd name="connsiteY11" fmla="*/ 497682 h 557212"/>
                <a:gd name="connsiteX12" fmla="*/ 295276 w 505776"/>
                <a:gd name="connsiteY12" fmla="*/ 488156 h 557212"/>
                <a:gd name="connsiteX13" fmla="*/ 266700 w 505776"/>
                <a:gd name="connsiteY13" fmla="*/ 495300 h 557212"/>
                <a:gd name="connsiteX14" fmla="*/ 250028 w 505776"/>
                <a:gd name="connsiteY14" fmla="*/ 476250 h 557212"/>
                <a:gd name="connsiteX15" fmla="*/ 226216 w 505776"/>
                <a:gd name="connsiteY15" fmla="*/ 471486 h 557212"/>
                <a:gd name="connsiteX16" fmla="*/ 173828 w 505776"/>
                <a:gd name="connsiteY16" fmla="*/ 495300 h 557212"/>
                <a:gd name="connsiteX17" fmla="*/ 85724 w 505776"/>
                <a:gd name="connsiteY17" fmla="*/ 366712 h 557212"/>
                <a:gd name="connsiteX18" fmla="*/ 64292 w 505776"/>
                <a:gd name="connsiteY18" fmla="*/ 297656 h 557212"/>
                <a:gd name="connsiteX19" fmla="*/ 21428 w 505776"/>
                <a:gd name="connsiteY19" fmla="*/ 292894 h 557212"/>
                <a:gd name="connsiteX20" fmla="*/ 0 w 505776"/>
                <a:gd name="connsiteY20" fmla="*/ 257174 h 557212"/>
                <a:gd name="connsiteX21" fmla="*/ 47624 w 505776"/>
                <a:gd name="connsiteY21" fmla="*/ 211930 h 557212"/>
                <a:gd name="connsiteX22" fmla="*/ 54768 w 505776"/>
                <a:gd name="connsiteY22" fmla="*/ 128586 h 557212"/>
                <a:gd name="connsiteX23" fmla="*/ 111916 w 505776"/>
                <a:gd name="connsiteY23" fmla="*/ 88106 h 557212"/>
                <a:gd name="connsiteX24" fmla="*/ 111916 w 505776"/>
                <a:gd name="connsiteY24" fmla="*/ 40482 h 557212"/>
                <a:gd name="connsiteX25" fmla="*/ 169068 w 505776"/>
                <a:gd name="connsiteY25" fmla="*/ 0 h 557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5776" h="557212">
                  <a:moveTo>
                    <a:pt x="169068" y="0"/>
                  </a:moveTo>
                  <a:lnTo>
                    <a:pt x="347660" y="11906"/>
                  </a:lnTo>
                  <a:lnTo>
                    <a:pt x="357188" y="66674"/>
                  </a:lnTo>
                  <a:lnTo>
                    <a:pt x="429576" y="19832"/>
                  </a:lnTo>
                  <a:lnTo>
                    <a:pt x="429576" y="35242"/>
                  </a:lnTo>
                  <a:lnTo>
                    <a:pt x="505776" y="149542"/>
                  </a:lnTo>
                  <a:lnTo>
                    <a:pt x="460056" y="218122"/>
                  </a:lnTo>
                  <a:lnTo>
                    <a:pt x="437196" y="461962"/>
                  </a:lnTo>
                  <a:lnTo>
                    <a:pt x="406148" y="555108"/>
                  </a:lnTo>
                  <a:lnTo>
                    <a:pt x="361948" y="557212"/>
                  </a:lnTo>
                  <a:lnTo>
                    <a:pt x="335756" y="535782"/>
                  </a:lnTo>
                  <a:lnTo>
                    <a:pt x="335756" y="497682"/>
                  </a:lnTo>
                  <a:lnTo>
                    <a:pt x="295276" y="488156"/>
                  </a:lnTo>
                  <a:lnTo>
                    <a:pt x="266700" y="495300"/>
                  </a:lnTo>
                  <a:lnTo>
                    <a:pt x="250028" y="476250"/>
                  </a:lnTo>
                  <a:lnTo>
                    <a:pt x="226216" y="471486"/>
                  </a:lnTo>
                  <a:lnTo>
                    <a:pt x="173828" y="495300"/>
                  </a:lnTo>
                  <a:lnTo>
                    <a:pt x="85724" y="366712"/>
                  </a:lnTo>
                  <a:lnTo>
                    <a:pt x="64292" y="297656"/>
                  </a:lnTo>
                  <a:lnTo>
                    <a:pt x="21428" y="292894"/>
                  </a:lnTo>
                  <a:lnTo>
                    <a:pt x="0" y="257174"/>
                  </a:lnTo>
                  <a:lnTo>
                    <a:pt x="47624" y="211930"/>
                  </a:lnTo>
                  <a:lnTo>
                    <a:pt x="54768" y="128586"/>
                  </a:lnTo>
                  <a:lnTo>
                    <a:pt x="111916" y="88106"/>
                  </a:lnTo>
                  <a:lnTo>
                    <a:pt x="111916" y="40482"/>
                  </a:lnTo>
                  <a:lnTo>
                    <a:pt x="16906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50" name="フリーフォーム: 図形 949">
              <a:extLst>
                <a:ext uri="{FF2B5EF4-FFF2-40B4-BE49-F238E27FC236}">
                  <a16:creationId xmlns:a16="http://schemas.microsoft.com/office/drawing/2014/main" id="{A16DB59B-CED0-6AC6-8E16-029A6E394213}"/>
                </a:ext>
              </a:extLst>
            </p:cNvPr>
            <p:cNvSpPr/>
            <p:nvPr/>
          </p:nvSpPr>
          <p:spPr>
            <a:xfrm>
              <a:off x="13990131" y="16389104"/>
              <a:ext cx="1074116" cy="612626"/>
            </a:xfrm>
            <a:custGeom>
              <a:avLst/>
              <a:gdLst>
                <a:gd name="connsiteX0" fmla="*/ 607220 w 902496"/>
                <a:gd name="connsiteY0" fmla="*/ 0 h 514742"/>
                <a:gd name="connsiteX1" fmla="*/ 695328 w 902496"/>
                <a:gd name="connsiteY1" fmla="*/ 0 h 514742"/>
                <a:gd name="connsiteX2" fmla="*/ 785816 w 902496"/>
                <a:gd name="connsiteY2" fmla="*/ 92868 h 514742"/>
                <a:gd name="connsiteX3" fmla="*/ 850108 w 902496"/>
                <a:gd name="connsiteY3" fmla="*/ 47624 h 514742"/>
                <a:gd name="connsiteX4" fmla="*/ 902496 w 902496"/>
                <a:gd name="connsiteY4" fmla="*/ 180976 h 514742"/>
                <a:gd name="connsiteX5" fmla="*/ 901080 w 902496"/>
                <a:gd name="connsiteY5" fmla="*/ 280032 h 514742"/>
                <a:gd name="connsiteX6" fmla="*/ 889160 w 902496"/>
                <a:gd name="connsiteY6" fmla="*/ 282416 h 514742"/>
                <a:gd name="connsiteX7" fmla="*/ 858680 w 902496"/>
                <a:gd name="connsiteY7" fmla="*/ 251936 h 514742"/>
                <a:gd name="connsiteX8" fmla="*/ 744380 w 902496"/>
                <a:gd name="connsiteY8" fmla="*/ 236696 h 514742"/>
                <a:gd name="connsiteX9" fmla="*/ 584360 w 902496"/>
                <a:gd name="connsiteY9" fmla="*/ 282416 h 514742"/>
                <a:gd name="connsiteX10" fmla="*/ 584360 w 902496"/>
                <a:gd name="connsiteY10" fmla="*/ 373856 h 514742"/>
                <a:gd name="connsiteX11" fmla="*/ 477680 w 902496"/>
                <a:gd name="connsiteY11" fmla="*/ 480536 h 514742"/>
                <a:gd name="connsiteX12" fmla="*/ 369360 w 902496"/>
                <a:gd name="connsiteY12" fmla="*/ 514742 h 514742"/>
                <a:gd name="connsiteX13" fmla="*/ 352424 w 902496"/>
                <a:gd name="connsiteY13" fmla="*/ 495300 h 514742"/>
                <a:gd name="connsiteX14" fmla="*/ 345284 w 902496"/>
                <a:gd name="connsiteY14" fmla="*/ 438150 h 514742"/>
                <a:gd name="connsiteX15" fmla="*/ 290512 w 902496"/>
                <a:gd name="connsiteY15" fmla="*/ 357188 h 514742"/>
                <a:gd name="connsiteX16" fmla="*/ 259560 w 902496"/>
                <a:gd name="connsiteY16" fmla="*/ 354806 h 514742"/>
                <a:gd name="connsiteX17" fmla="*/ 250032 w 902496"/>
                <a:gd name="connsiteY17" fmla="*/ 326232 h 514742"/>
                <a:gd name="connsiteX18" fmla="*/ 254796 w 902496"/>
                <a:gd name="connsiteY18" fmla="*/ 295276 h 514742"/>
                <a:gd name="connsiteX19" fmla="*/ 226220 w 902496"/>
                <a:gd name="connsiteY19" fmla="*/ 266700 h 514742"/>
                <a:gd name="connsiteX20" fmla="*/ 192884 w 902496"/>
                <a:gd name="connsiteY20" fmla="*/ 269080 h 514742"/>
                <a:gd name="connsiteX21" fmla="*/ 188120 w 902496"/>
                <a:gd name="connsiteY21" fmla="*/ 300036 h 514742"/>
                <a:gd name="connsiteX22" fmla="*/ 145256 w 902496"/>
                <a:gd name="connsiteY22" fmla="*/ 290512 h 514742"/>
                <a:gd name="connsiteX23" fmla="*/ 107160 w 902496"/>
                <a:gd name="connsiteY23" fmla="*/ 261936 h 514742"/>
                <a:gd name="connsiteX24" fmla="*/ 76200 w 902496"/>
                <a:gd name="connsiteY24" fmla="*/ 245268 h 514742"/>
                <a:gd name="connsiteX25" fmla="*/ 38100 w 902496"/>
                <a:gd name="connsiteY25" fmla="*/ 240506 h 514742"/>
                <a:gd name="connsiteX26" fmla="*/ 0 w 902496"/>
                <a:gd name="connsiteY26" fmla="*/ 185736 h 514742"/>
                <a:gd name="connsiteX27" fmla="*/ 52388 w 902496"/>
                <a:gd name="connsiteY27" fmla="*/ 173832 h 514742"/>
                <a:gd name="connsiteX28" fmla="*/ 69056 w 902496"/>
                <a:gd name="connsiteY28" fmla="*/ 138112 h 514742"/>
                <a:gd name="connsiteX29" fmla="*/ 319088 w 902496"/>
                <a:gd name="connsiteY29" fmla="*/ 133350 h 514742"/>
                <a:gd name="connsiteX30" fmla="*/ 335760 w 902496"/>
                <a:gd name="connsiteY30" fmla="*/ 109536 h 514742"/>
                <a:gd name="connsiteX31" fmla="*/ 366712 w 902496"/>
                <a:gd name="connsiteY31" fmla="*/ 121444 h 514742"/>
                <a:gd name="connsiteX32" fmla="*/ 469108 w 902496"/>
                <a:gd name="connsiteY32" fmla="*/ 69056 h 514742"/>
                <a:gd name="connsiteX33" fmla="*/ 511968 w 902496"/>
                <a:gd name="connsiteY33" fmla="*/ 83344 h 514742"/>
                <a:gd name="connsiteX34" fmla="*/ 540544 w 902496"/>
                <a:gd name="connsiteY34" fmla="*/ 47624 h 514742"/>
                <a:gd name="connsiteX35" fmla="*/ 581024 w 902496"/>
                <a:gd name="connsiteY35" fmla="*/ 47624 h 514742"/>
                <a:gd name="connsiteX36" fmla="*/ 607220 w 902496"/>
                <a:gd name="connsiteY36" fmla="*/ 0 h 514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902496" h="514742">
                  <a:moveTo>
                    <a:pt x="607220" y="0"/>
                  </a:moveTo>
                  <a:lnTo>
                    <a:pt x="695328" y="0"/>
                  </a:lnTo>
                  <a:lnTo>
                    <a:pt x="785816" y="92868"/>
                  </a:lnTo>
                  <a:lnTo>
                    <a:pt x="850108" y="47624"/>
                  </a:lnTo>
                  <a:lnTo>
                    <a:pt x="902496" y="180976"/>
                  </a:lnTo>
                  <a:lnTo>
                    <a:pt x="901080" y="280032"/>
                  </a:lnTo>
                  <a:lnTo>
                    <a:pt x="889160" y="282416"/>
                  </a:lnTo>
                  <a:lnTo>
                    <a:pt x="858680" y="251936"/>
                  </a:lnTo>
                  <a:lnTo>
                    <a:pt x="744380" y="236696"/>
                  </a:lnTo>
                  <a:lnTo>
                    <a:pt x="584360" y="282416"/>
                  </a:lnTo>
                  <a:lnTo>
                    <a:pt x="584360" y="373856"/>
                  </a:lnTo>
                  <a:lnTo>
                    <a:pt x="477680" y="480536"/>
                  </a:lnTo>
                  <a:lnTo>
                    <a:pt x="369360" y="514742"/>
                  </a:lnTo>
                  <a:lnTo>
                    <a:pt x="352424" y="495300"/>
                  </a:lnTo>
                  <a:lnTo>
                    <a:pt x="345284" y="438150"/>
                  </a:lnTo>
                  <a:lnTo>
                    <a:pt x="290512" y="357188"/>
                  </a:lnTo>
                  <a:lnTo>
                    <a:pt x="259560" y="354806"/>
                  </a:lnTo>
                  <a:lnTo>
                    <a:pt x="250032" y="326232"/>
                  </a:lnTo>
                  <a:lnTo>
                    <a:pt x="254796" y="295276"/>
                  </a:lnTo>
                  <a:lnTo>
                    <a:pt x="226220" y="266700"/>
                  </a:lnTo>
                  <a:lnTo>
                    <a:pt x="192884" y="269080"/>
                  </a:lnTo>
                  <a:lnTo>
                    <a:pt x="188120" y="300036"/>
                  </a:lnTo>
                  <a:lnTo>
                    <a:pt x="145256" y="290512"/>
                  </a:lnTo>
                  <a:lnTo>
                    <a:pt x="107160" y="261936"/>
                  </a:lnTo>
                  <a:lnTo>
                    <a:pt x="76200" y="245268"/>
                  </a:lnTo>
                  <a:lnTo>
                    <a:pt x="38100" y="240506"/>
                  </a:lnTo>
                  <a:lnTo>
                    <a:pt x="0" y="185736"/>
                  </a:lnTo>
                  <a:lnTo>
                    <a:pt x="52388" y="173832"/>
                  </a:lnTo>
                  <a:lnTo>
                    <a:pt x="69056" y="138112"/>
                  </a:lnTo>
                  <a:lnTo>
                    <a:pt x="319088" y="133350"/>
                  </a:lnTo>
                  <a:lnTo>
                    <a:pt x="335760" y="109536"/>
                  </a:lnTo>
                  <a:lnTo>
                    <a:pt x="366712" y="121444"/>
                  </a:lnTo>
                  <a:lnTo>
                    <a:pt x="469108" y="69056"/>
                  </a:lnTo>
                  <a:lnTo>
                    <a:pt x="511968" y="83344"/>
                  </a:lnTo>
                  <a:lnTo>
                    <a:pt x="540544" y="47624"/>
                  </a:lnTo>
                  <a:lnTo>
                    <a:pt x="581024" y="47624"/>
                  </a:lnTo>
                  <a:lnTo>
                    <a:pt x="60722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51" name="フリーフォーム: 図形 950">
              <a:extLst>
                <a:ext uri="{FF2B5EF4-FFF2-40B4-BE49-F238E27FC236}">
                  <a16:creationId xmlns:a16="http://schemas.microsoft.com/office/drawing/2014/main" id="{435252AA-415B-94C0-1A6A-5046BEC304FE}"/>
                </a:ext>
              </a:extLst>
            </p:cNvPr>
            <p:cNvSpPr/>
            <p:nvPr/>
          </p:nvSpPr>
          <p:spPr>
            <a:xfrm>
              <a:off x="12903968" y="17202726"/>
              <a:ext cx="645034" cy="624686"/>
            </a:xfrm>
            <a:custGeom>
              <a:avLst/>
              <a:gdLst>
                <a:gd name="connsiteX0" fmla="*/ 380048 w 541972"/>
                <a:gd name="connsiteY0" fmla="*/ 0 h 524876"/>
                <a:gd name="connsiteX1" fmla="*/ 375284 w 541972"/>
                <a:gd name="connsiteY1" fmla="*/ 109538 h 524876"/>
                <a:gd name="connsiteX2" fmla="*/ 399096 w 541972"/>
                <a:gd name="connsiteY2" fmla="*/ 161924 h 524876"/>
                <a:gd name="connsiteX3" fmla="*/ 446724 w 541972"/>
                <a:gd name="connsiteY3" fmla="*/ 123824 h 524876"/>
                <a:gd name="connsiteX4" fmla="*/ 508636 w 541972"/>
                <a:gd name="connsiteY4" fmla="*/ 85724 h 524876"/>
                <a:gd name="connsiteX5" fmla="*/ 527684 w 541972"/>
                <a:gd name="connsiteY5" fmla="*/ 176212 h 524876"/>
                <a:gd name="connsiteX6" fmla="*/ 541972 w 541972"/>
                <a:gd name="connsiteY6" fmla="*/ 214312 h 524876"/>
                <a:gd name="connsiteX7" fmla="*/ 446724 w 541972"/>
                <a:gd name="connsiteY7" fmla="*/ 295276 h 524876"/>
                <a:gd name="connsiteX8" fmla="*/ 451484 w 541972"/>
                <a:gd name="connsiteY8" fmla="*/ 385764 h 524876"/>
                <a:gd name="connsiteX9" fmla="*/ 508636 w 541972"/>
                <a:gd name="connsiteY9" fmla="*/ 409576 h 524876"/>
                <a:gd name="connsiteX10" fmla="*/ 461008 w 541972"/>
                <a:gd name="connsiteY10" fmla="*/ 452438 h 524876"/>
                <a:gd name="connsiteX11" fmla="*/ 365760 w 541972"/>
                <a:gd name="connsiteY11" fmla="*/ 452438 h 524876"/>
                <a:gd name="connsiteX12" fmla="*/ 313372 w 541972"/>
                <a:gd name="connsiteY12" fmla="*/ 466724 h 524876"/>
                <a:gd name="connsiteX13" fmla="*/ 275272 w 541972"/>
                <a:gd name="connsiteY13" fmla="*/ 495300 h 524876"/>
                <a:gd name="connsiteX14" fmla="*/ 253412 w 541972"/>
                <a:gd name="connsiteY14" fmla="*/ 524876 h 524876"/>
                <a:gd name="connsiteX15" fmla="*/ 198120 w 541972"/>
                <a:gd name="connsiteY15" fmla="*/ 510540 h 524876"/>
                <a:gd name="connsiteX16" fmla="*/ 198120 w 541972"/>
                <a:gd name="connsiteY16" fmla="*/ 403860 h 524876"/>
                <a:gd name="connsiteX17" fmla="*/ 60960 w 541972"/>
                <a:gd name="connsiteY17" fmla="*/ 358140 h 524876"/>
                <a:gd name="connsiteX18" fmla="*/ 0 w 541972"/>
                <a:gd name="connsiteY18" fmla="*/ 312420 h 524876"/>
                <a:gd name="connsiteX19" fmla="*/ 0 w 541972"/>
                <a:gd name="connsiteY19" fmla="*/ 266700 h 524876"/>
                <a:gd name="connsiteX20" fmla="*/ 99060 w 541972"/>
                <a:gd name="connsiteY20" fmla="*/ 274320 h 524876"/>
                <a:gd name="connsiteX21" fmla="*/ 175260 w 541972"/>
                <a:gd name="connsiteY21" fmla="*/ 251460 h 524876"/>
                <a:gd name="connsiteX22" fmla="*/ 205740 w 541972"/>
                <a:gd name="connsiteY22" fmla="*/ 220980 h 524876"/>
                <a:gd name="connsiteX23" fmla="*/ 297180 w 541972"/>
                <a:gd name="connsiteY23" fmla="*/ 220980 h 524876"/>
                <a:gd name="connsiteX24" fmla="*/ 297180 w 541972"/>
                <a:gd name="connsiteY24" fmla="*/ 144780 h 524876"/>
                <a:gd name="connsiteX25" fmla="*/ 239620 w 541972"/>
                <a:gd name="connsiteY25" fmla="*/ 82424 h 524876"/>
                <a:gd name="connsiteX26" fmla="*/ 380048 w 541972"/>
                <a:gd name="connsiteY26" fmla="*/ 0 h 524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41972" h="524876">
                  <a:moveTo>
                    <a:pt x="380048" y="0"/>
                  </a:moveTo>
                  <a:lnTo>
                    <a:pt x="375284" y="109538"/>
                  </a:lnTo>
                  <a:lnTo>
                    <a:pt x="399096" y="161924"/>
                  </a:lnTo>
                  <a:lnTo>
                    <a:pt x="446724" y="123824"/>
                  </a:lnTo>
                  <a:lnTo>
                    <a:pt x="508636" y="85724"/>
                  </a:lnTo>
                  <a:lnTo>
                    <a:pt x="527684" y="176212"/>
                  </a:lnTo>
                  <a:lnTo>
                    <a:pt x="541972" y="214312"/>
                  </a:lnTo>
                  <a:lnTo>
                    <a:pt x="446724" y="295276"/>
                  </a:lnTo>
                  <a:lnTo>
                    <a:pt x="451484" y="385764"/>
                  </a:lnTo>
                  <a:lnTo>
                    <a:pt x="508636" y="409576"/>
                  </a:lnTo>
                  <a:lnTo>
                    <a:pt x="461008" y="452438"/>
                  </a:lnTo>
                  <a:lnTo>
                    <a:pt x="365760" y="452438"/>
                  </a:lnTo>
                  <a:lnTo>
                    <a:pt x="313372" y="466724"/>
                  </a:lnTo>
                  <a:lnTo>
                    <a:pt x="275272" y="495300"/>
                  </a:lnTo>
                  <a:lnTo>
                    <a:pt x="253412" y="524876"/>
                  </a:lnTo>
                  <a:lnTo>
                    <a:pt x="198120" y="510540"/>
                  </a:lnTo>
                  <a:lnTo>
                    <a:pt x="198120" y="403860"/>
                  </a:lnTo>
                  <a:lnTo>
                    <a:pt x="60960" y="358140"/>
                  </a:lnTo>
                  <a:lnTo>
                    <a:pt x="0" y="312420"/>
                  </a:lnTo>
                  <a:lnTo>
                    <a:pt x="0" y="266700"/>
                  </a:lnTo>
                  <a:lnTo>
                    <a:pt x="99060" y="274320"/>
                  </a:lnTo>
                  <a:lnTo>
                    <a:pt x="175260" y="251460"/>
                  </a:lnTo>
                  <a:lnTo>
                    <a:pt x="205740" y="220980"/>
                  </a:lnTo>
                  <a:lnTo>
                    <a:pt x="297180" y="220980"/>
                  </a:lnTo>
                  <a:lnTo>
                    <a:pt x="297180" y="144780"/>
                  </a:lnTo>
                  <a:lnTo>
                    <a:pt x="239620" y="82424"/>
                  </a:lnTo>
                  <a:lnTo>
                    <a:pt x="38004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52" name="フリーフォーム: 図形 951">
              <a:extLst>
                <a:ext uri="{FF2B5EF4-FFF2-40B4-BE49-F238E27FC236}">
                  <a16:creationId xmlns:a16="http://schemas.microsoft.com/office/drawing/2014/main" id="{2A08A82D-8D8A-DB7C-069C-77D1946C99F1}"/>
                </a:ext>
              </a:extLst>
            </p:cNvPr>
            <p:cNvSpPr/>
            <p:nvPr/>
          </p:nvSpPr>
          <p:spPr>
            <a:xfrm>
              <a:off x="16858148" y="13022439"/>
              <a:ext cx="731716" cy="588160"/>
            </a:xfrm>
            <a:custGeom>
              <a:avLst/>
              <a:gdLst>
                <a:gd name="connsiteX0" fmla="*/ 196056 w 614804"/>
                <a:gd name="connsiteY0" fmla="*/ 0 h 494186"/>
                <a:gd name="connsiteX1" fmla="*/ 222248 w 614804"/>
                <a:gd name="connsiteY1" fmla="*/ 21432 h 494186"/>
                <a:gd name="connsiteX2" fmla="*/ 272256 w 614804"/>
                <a:gd name="connsiteY2" fmla="*/ 23812 h 494186"/>
                <a:gd name="connsiteX3" fmla="*/ 296068 w 614804"/>
                <a:gd name="connsiteY3" fmla="*/ 28576 h 494186"/>
                <a:gd name="connsiteX4" fmla="*/ 312736 w 614804"/>
                <a:gd name="connsiteY4" fmla="*/ 104776 h 494186"/>
                <a:gd name="connsiteX5" fmla="*/ 360360 w 614804"/>
                <a:gd name="connsiteY5" fmla="*/ 47624 h 494186"/>
                <a:gd name="connsiteX6" fmla="*/ 386556 w 614804"/>
                <a:gd name="connsiteY6" fmla="*/ 47624 h 494186"/>
                <a:gd name="connsiteX7" fmla="*/ 419228 w 614804"/>
                <a:gd name="connsiteY7" fmla="*/ 69158 h 494186"/>
                <a:gd name="connsiteX8" fmla="*/ 410368 w 614804"/>
                <a:gd name="connsiteY8" fmla="*/ 102392 h 494186"/>
                <a:gd name="connsiteX9" fmla="*/ 446084 w 614804"/>
                <a:gd name="connsiteY9" fmla="*/ 116680 h 494186"/>
                <a:gd name="connsiteX10" fmla="*/ 529428 w 614804"/>
                <a:gd name="connsiteY10" fmla="*/ 176212 h 494186"/>
                <a:gd name="connsiteX11" fmla="*/ 460372 w 614804"/>
                <a:gd name="connsiteY11" fmla="*/ 254792 h 494186"/>
                <a:gd name="connsiteX12" fmla="*/ 524668 w 614804"/>
                <a:gd name="connsiteY12" fmla="*/ 254792 h 494186"/>
                <a:gd name="connsiteX13" fmla="*/ 558004 w 614804"/>
                <a:gd name="connsiteY13" fmla="*/ 226218 h 494186"/>
                <a:gd name="connsiteX14" fmla="*/ 565148 w 614804"/>
                <a:gd name="connsiteY14" fmla="*/ 254792 h 494186"/>
                <a:gd name="connsiteX15" fmla="*/ 534192 w 614804"/>
                <a:gd name="connsiteY15" fmla="*/ 290512 h 494186"/>
                <a:gd name="connsiteX16" fmla="*/ 529428 w 614804"/>
                <a:gd name="connsiteY16" fmla="*/ 340518 h 494186"/>
                <a:gd name="connsiteX17" fmla="*/ 614804 w 614804"/>
                <a:gd name="connsiteY17" fmla="*/ 378184 h 494186"/>
                <a:gd name="connsiteX18" fmla="*/ 526096 w 614804"/>
                <a:gd name="connsiteY18" fmla="*/ 397192 h 494186"/>
                <a:gd name="connsiteX19" fmla="*/ 503236 w 614804"/>
                <a:gd name="connsiteY19" fmla="*/ 374332 h 494186"/>
                <a:gd name="connsiteX20" fmla="*/ 396556 w 614804"/>
                <a:gd name="connsiteY20" fmla="*/ 366712 h 494186"/>
                <a:gd name="connsiteX21" fmla="*/ 221296 w 614804"/>
                <a:gd name="connsiteY21" fmla="*/ 427672 h 494186"/>
                <a:gd name="connsiteX22" fmla="*/ 140780 w 614804"/>
                <a:gd name="connsiteY22" fmla="*/ 494186 h 494186"/>
                <a:gd name="connsiteX23" fmla="*/ 122236 w 614804"/>
                <a:gd name="connsiteY23" fmla="*/ 395288 h 494186"/>
                <a:gd name="connsiteX24" fmla="*/ 150812 w 614804"/>
                <a:gd name="connsiteY24" fmla="*/ 344488 h 494186"/>
                <a:gd name="connsiteX25" fmla="*/ 150812 w 614804"/>
                <a:gd name="connsiteY25" fmla="*/ 322262 h 494186"/>
                <a:gd name="connsiteX26" fmla="*/ 55560 w 614804"/>
                <a:gd name="connsiteY26" fmla="*/ 309562 h 494186"/>
                <a:gd name="connsiteX27" fmla="*/ 74612 w 614804"/>
                <a:gd name="connsiteY27" fmla="*/ 280988 h 494186"/>
                <a:gd name="connsiteX28" fmla="*/ 122236 w 614804"/>
                <a:gd name="connsiteY28" fmla="*/ 249236 h 494186"/>
                <a:gd name="connsiteX29" fmla="*/ 103188 w 614804"/>
                <a:gd name="connsiteY29" fmla="*/ 211136 h 494186"/>
                <a:gd name="connsiteX30" fmla="*/ 49212 w 614804"/>
                <a:gd name="connsiteY30" fmla="*/ 204788 h 494186"/>
                <a:gd name="connsiteX31" fmla="*/ 55560 w 614804"/>
                <a:gd name="connsiteY31" fmla="*/ 157162 h 494186"/>
                <a:gd name="connsiteX32" fmla="*/ 0 w 614804"/>
                <a:gd name="connsiteY32" fmla="*/ 157162 h 494186"/>
                <a:gd name="connsiteX33" fmla="*/ 84136 w 614804"/>
                <a:gd name="connsiteY33" fmla="*/ 57150 h 494186"/>
                <a:gd name="connsiteX34" fmla="*/ 131760 w 614804"/>
                <a:gd name="connsiteY34" fmla="*/ 71436 h 494186"/>
                <a:gd name="connsiteX35" fmla="*/ 155572 w 614804"/>
                <a:gd name="connsiteY35" fmla="*/ 52388 h 494186"/>
                <a:gd name="connsiteX36" fmla="*/ 181768 w 614804"/>
                <a:gd name="connsiteY36" fmla="*/ 52388 h 494186"/>
                <a:gd name="connsiteX37" fmla="*/ 196056 w 614804"/>
                <a:gd name="connsiteY37" fmla="*/ 0 h 494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14804" h="494186">
                  <a:moveTo>
                    <a:pt x="196056" y="0"/>
                  </a:moveTo>
                  <a:lnTo>
                    <a:pt x="222248" y="21432"/>
                  </a:lnTo>
                  <a:lnTo>
                    <a:pt x="272256" y="23812"/>
                  </a:lnTo>
                  <a:cubicBezTo>
                    <a:pt x="296856" y="26272"/>
                    <a:pt x="296068" y="18216"/>
                    <a:pt x="296068" y="28576"/>
                  </a:cubicBezTo>
                  <a:lnTo>
                    <a:pt x="312736" y="104776"/>
                  </a:lnTo>
                  <a:lnTo>
                    <a:pt x="360360" y="47624"/>
                  </a:lnTo>
                  <a:lnTo>
                    <a:pt x="386556" y="47624"/>
                  </a:lnTo>
                  <a:lnTo>
                    <a:pt x="419228" y="69158"/>
                  </a:lnTo>
                  <a:lnTo>
                    <a:pt x="410368" y="102392"/>
                  </a:lnTo>
                  <a:lnTo>
                    <a:pt x="446084" y="116680"/>
                  </a:lnTo>
                  <a:lnTo>
                    <a:pt x="529428" y="176212"/>
                  </a:lnTo>
                  <a:lnTo>
                    <a:pt x="460372" y="254792"/>
                  </a:lnTo>
                  <a:lnTo>
                    <a:pt x="524668" y="254792"/>
                  </a:lnTo>
                  <a:lnTo>
                    <a:pt x="558004" y="226218"/>
                  </a:lnTo>
                  <a:lnTo>
                    <a:pt x="565148" y="254792"/>
                  </a:lnTo>
                  <a:lnTo>
                    <a:pt x="534192" y="290512"/>
                  </a:lnTo>
                  <a:lnTo>
                    <a:pt x="529428" y="340518"/>
                  </a:lnTo>
                  <a:lnTo>
                    <a:pt x="614804" y="378184"/>
                  </a:lnTo>
                  <a:lnTo>
                    <a:pt x="526096" y="397192"/>
                  </a:lnTo>
                  <a:lnTo>
                    <a:pt x="503236" y="374332"/>
                  </a:lnTo>
                  <a:lnTo>
                    <a:pt x="396556" y="366712"/>
                  </a:lnTo>
                  <a:lnTo>
                    <a:pt x="221296" y="427672"/>
                  </a:lnTo>
                  <a:lnTo>
                    <a:pt x="140780" y="494186"/>
                  </a:lnTo>
                  <a:lnTo>
                    <a:pt x="122236" y="395288"/>
                  </a:lnTo>
                  <a:lnTo>
                    <a:pt x="150812" y="344488"/>
                  </a:lnTo>
                  <a:lnTo>
                    <a:pt x="150812" y="322262"/>
                  </a:lnTo>
                  <a:lnTo>
                    <a:pt x="55560" y="309562"/>
                  </a:lnTo>
                  <a:lnTo>
                    <a:pt x="74612" y="280988"/>
                  </a:lnTo>
                  <a:lnTo>
                    <a:pt x="122236" y="249236"/>
                  </a:lnTo>
                  <a:lnTo>
                    <a:pt x="103188" y="211136"/>
                  </a:lnTo>
                  <a:lnTo>
                    <a:pt x="49212" y="204788"/>
                  </a:lnTo>
                  <a:lnTo>
                    <a:pt x="55560" y="157162"/>
                  </a:lnTo>
                  <a:lnTo>
                    <a:pt x="0" y="157162"/>
                  </a:lnTo>
                  <a:lnTo>
                    <a:pt x="84136" y="57150"/>
                  </a:lnTo>
                  <a:lnTo>
                    <a:pt x="131760" y="71436"/>
                  </a:lnTo>
                  <a:lnTo>
                    <a:pt x="155572" y="52388"/>
                  </a:lnTo>
                  <a:lnTo>
                    <a:pt x="181768" y="52388"/>
                  </a:lnTo>
                  <a:lnTo>
                    <a:pt x="19605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53" name="フリーフォーム: 図形 952">
              <a:extLst>
                <a:ext uri="{FF2B5EF4-FFF2-40B4-BE49-F238E27FC236}">
                  <a16:creationId xmlns:a16="http://schemas.microsoft.com/office/drawing/2014/main" id="{F8CA4F51-BDE5-F56E-36A6-0E1AA9DA5C7B}"/>
                </a:ext>
              </a:extLst>
            </p:cNvPr>
            <p:cNvSpPr/>
            <p:nvPr/>
          </p:nvSpPr>
          <p:spPr>
            <a:xfrm>
              <a:off x="16201675" y="13435612"/>
              <a:ext cx="507174" cy="549570"/>
            </a:xfrm>
            <a:custGeom>
              <a:avLst/>
              <a:gdLst>
                <a:gd name="connsiteX0" fmla="*/ 199312 w 426140"/>
                <a:gd name="connsiteY0" fmla="*/ 0 h 461762"/>
                <a:gd name="connsiteX1" fmla="*/ 234388 w 426140"/>
                <a:gd name="connsiteY1" fmla="*/ 29680 h 461762"/>
                <a:gd name="connsiteX2" fmla="*/ 228036 w 426140"/>
                <a:gd name="connsiteY2" fmla="*/ 121756 h 461762"/>
                <a:gd name="connsiteX3" fmla="*/ 262960 w 426140"/>
                <a:gd name="connsiteY3" fmla="*/ 131280 h 461762"/>
                <a:gd name="connsiteX4" fmla="*/ 272488 w 426140"/>
                <a:gd name="connsiteY4" fmla="*/ 172556 h 461762"/>
                <a:gd name="connsiteX5" fmla="*/ 288360 w 426140"/>
                <a:gd name="connsiteY5" fmla="*/ 178906 h 461762"/>
                <a:gd name="connsiteX6" fmla="*/ 313760 w 426140"/>
                <a:gd name="connsiteY6" fmla="*/ 143980 h 461762"/>
                <a:gd name="connsiteX7" fmla="*/ 370912 w 426140"/>
                <a:gd name="connsiteY7" fmla="*/ 191606 h 461762"/>
                <a:gd name="connsiteX8" fmla="*/ 342336 w 426140"/>
                <a:gd name="connsiteY8" fmla="*/ 223356 h 461762"/>
                <a:gd name="connsiteX9" fmla="*/ 339160 w 426140"/>
                <a:gd name="connsiteY9" fmla="*/ 267806 h 461762"/>
                <a:gd name="connsiteX10" fmla="*/ 426140 w 426140"/>
                <a:gd name="connsiteY10" fmla="*/ 340290 h 461762"/>
                <a:gd name="connsiteX11" fmla="*/ 315468 w 426140"/>
                <a:gd name="connsiteY11" fmla="*/ 461762 h 461762"/>
                <a:gd name="connsiteX12" fmla="*/ 262960 w 426140"/>
                <a:gd name="connsiteY12" fmla="*/ 407506 h 461762"/>
                <a:gd name="connsiteX13" fmla="*/ 217720 w 426140"/>
                <a:gd name="connsiteY13" fmla="*/ 424176 h 461762"/>
                <a:gd name="connsiteX14" fmla="*/ 196288 w 426140"/>
                <a:gd name="connsiteY14" fmla="*/ 400362 h 461762"/>
                <a:gd name="connsiteX15" fmla="*/ 229624 w 426140"/>
                <a:gd name="connsiteY15" fmla="*/ 367024 h 461762"/>
                <a:gd name="connsiteX16" fmla="*/ 215336 w 426140"/>
                <a:gd name="connsiteY16" fmla="*/ 328924 h 461762"/>
                <a:gd name="connsiteX17" fmla="*/ 177236 w 426140"/>
                <a:gd name="connsiteY17" fmla="*/ 333688 h 461762"/>
                <a:gd name="connsiteX18" fmla="*/ 120088 w 426140"/>
                <a:gd name="connsiteY18" fmla="*/ 307494 h 461762"/>
                <a:gd name="connsiteX19" fmla="*/ 165332 w 426140"/>
                <a:gd name="connsiteY19" fmla="*/ 252724 h 461762"/>
                <a:gd name="connsiteX20" fmla="*/ 105800 w 426140"/>
                <a:gd name="connsiteY20" fmla="*/ 197956 h 461762"/>
                <a:gd name="connsiteX21" fmla="*/ 43888 w 426140"/>
                <a:gd name="connsiteY21" fmla="*/ 224150 h 461762"/>
                <a:gd name="connsiteX22" fmla="*/ 41504 w 426140"/>
                <a:gd name="connsiteY22" fmla="*/ 186050 h 461762"/>
                <a:gd name="connsiteX23" fmla="*/ 0 w 426140"/>
                <a:gd name="connsiteY23" fmla="*/ 142236 h 461762"/>
                <a:gd name="connsiteX24" fmla="*/ 84368 w 426140"/>
                <a:gd name="connsiteY24" fmla="*/ 66988 h 461762"/>
                <a:gd name="connsiteX25" fmla="*/ 117704 w 426140"/>
                <a:gd name="connsiteY25" fmla="*/ 109850 h 461762"/>
                <a:gd name="connsiteX26" fmla="*/ 134376 w 426140"/>
                <a:gd name="connsiteY26" fmla="*/ 93180 h 461762"/>
                <a:gd name="connsiteX27" fmla="*/ 143900 w 426140"/>
                <a:gd name="connsiteY27" fmla="*/ 59844 h 461762"/>
                <a:gd name="connsiteX28" fmla="*/ 199312 w 426140"/>
                <a:gd name="connsiteY28" fmla="*/ 0 h 461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26140" h="461762">
                  <a:moveTo>
                    <a:pt x="199312" y="0"/>
                  </a:moveTo>
                  <a:lnTo>
                    <a:pt x="234388" y="29680"/>
                  </a:lnTo>
                  <a:lnTo>
                    <a:pt x="228036" y="121756"/>
                  </a:lnTo>
                  <a:lnTo>
                    <a:pt x="262960" y="131280"/>
                  </a:lnTo>
                  <a:lnTo>
                    <a:pt x="272488" y="172556"/>
                  </a:lnTo>
                  <a:lnTo>
                    <a:pt x="288360" y="178906"/>
                  </a:lnTo>
                  <a:lnTo>
                    <a:pt x="313760" y="143980"/>
                  </a:lnTo>
                  <a:lnTo>
                    <a:pt x="370912" y="191606"/>
                  </a:lnTo>
                  <a:lnTo>
                    <a:pt x="342336" y="223356"/>
                  </a:lnTo>
                  <a:lnTo>
                    <a:pt x="339160" y="267806"/>
                  </a:lnTo>
                  <a:lnTo>
                    <a:pt x="426140" y="340290"/>
                  </a:lnTo>
                  <a:lnTo>
                    <a:pt x="315468" y="461762"/>
                  </a:lnTo>
                  <a:lnTo>
                    <a:pt x="262960" y="407506"/>
                  </a:lnTo>
                  <a:lnTo>
                    <a:pt x="217720" y="424176"/>
                  </a:lnTo>
                  <a:lnTo>
                    <a:pt x="196288" y="400362"/>
                  </a:lnTo>
                  <a:lnTo>
                    <a:pt x="229624" y="367024"/>
                  </a:lnTo>
                  <a:lnTo>
                    <a:pt x="215336" y="328924"/>
                  </a:lnTo>
                  <a:lnTo>
                    <a:pt x="177236" y="333688"/>
                  </a:lnTo>
                  <a:lnTo>
                    <a:pt x="120088" y="307494"/>
                  </a:lnTo>
                  <a:lnTo>
                    <a:pt x="165332" y="252724"/>
                  </a:lnTo>
                  <a:lnTo>
                    <a:pt x="105800" y="197956"/>
                  </a:lnTo>
                  <a:lnTo>
                    <a:pt x="43888" y="224150"/>
                  </a:lnTo>
                  <a:lnTo>
                    <a:pt x="41504" y="186050"/>
                  </a:lnTo>
                  <a:lnTo>
                    <a:pt x="0" y="142236"/>
                  </a:lnTo>
                  <a:lnTo>
                    <a:pt x="84368" y="66988"/>
                  </a:lnTo>
                  <a:lnTo>
                    <a:pt x="117704" y="109850"/>
                  </a:lnTo>
                  <a:lnTo>
                    <a:pt x="134376" y="93180"/>
                  </a:lnTo>
                  <a:lnTo>
                    <a:pt x="143900" y="59844"/>
                  </a:lnTo>
                  <a:lnTo>
                    <a:pt x="19931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54" name="フリーフォーム: 図形 953">
              <a:extLst>
                <a:ext uri="{FF2B5EF4-FFF2-40B4-BE49-F238E27FC236}">
                  <a16:creationId xmlns:a16="http://schemas.microsoft.com/office/drawing/2014/main" id="{F53EB678-BB42-231C-70AA-81C63D249518}"/>
                </a:ext>
              </a:extLst>
            </p:cNvPr>
            <p:cNvSpPr/>
            <p:nvPr/>
          </p:nvSpPr>
          <p:spPr>
            <a:xfrm>
              <a:off x="16115231" y="14312178"/>
              <a:ext cx="276514" cy="291454"/>
            </a:xfrm>
            <a:custGeom>
              <a:avLst/>
              <a:gdLst>
                <a:gd name="connsiteX0" fmla="*/ 168124 w 232332"/>
                <a:gd name="connsiteY0" fmla="*/ 0 h 244886"/>
                <a:gd name="connsiteX1" fmla="*/ 232332 w 232332"/>
                <a:gd name="connsiteY1" fmla="*/ 58250 h 244886"/>
                <a:gd name="connsiteX2" fmla="*/ 102392 w 232332"/>
                <a:gd name="connsiteY2" fmla="*/ 236064 h 244886"/>
                <a:gd name="connsiteX3" fmla="*/ 99900 w 232332"/>
                <a:gd name="connsiteY3" fmla="*/ 244886 h 244886"/>
                <a:gd name="connsiteX4" fmla="*/ 59528 w 232332"/>
                <a:gd name="connsiteY4" fmla="*/ 210824 h 244886"/>
                <a:gd name="connsiteX5" fmla="*/ 20968 w 232332"/>
                <a:gd name="connsiteY5" fmla="*/ 211662 h 244886"/>
                <a:gd name="connsiteX6" fmla="*/ 50004 w 232332"/>
                <a:gd name="connsiteY6" fmla="*/ 170342 h 244886"/>
                <a:gd name="connsiteX7" fmla="*/ 0 w 232332"/>
                <a:gd name="connsiteY7" fmla="*/ 122716 h 244886"/>
                <a:gd name="connsiteX8" fmla="*/ 61912 w 232332"/>
                <a:gd name="connsiteY8" fmla="*/ 122716 h 244886"/>
                <a:gd name="connsiteX9" fmla="*/ 100012 w 232332"/>
                <a:gd name="connsiteY9" fmla="*/ 22704 h 244886"/>
                <a:gd name="connsiteX10" fmla="*/ 168124 w 232332"/>
                <a:gd name="connsiteY10" fmla="*/ 0 h 244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2332" h="244886">
                  <a:moveTo>
                    <a:pt x="168124" y="0"/>
                  </a:moveTo>
                  <a:lnTo>
                    <a:pt x="232332" y="58250"/>
                  </a:lnTo>
                  <a:lnTo>
                    <a:pt x="102392" y="236064"/>
                  </a:lnTo>
                  <a:lnTo>
                    <a:pt x="99900" y="244886"/>
                  </a:lnTo>
                  <a:lnTo>
                    <a:pt x="59528" y="210824"/>
                  </a:lnTo>
                  <a:lnTo>
                    <a:pt x="20968" y="211662"/>
                  </a:lnTo>
                  <a:lnTo>
                    <a:pt x="50004" y="170342"/>
                  </a:lnTo>
                  <a:lnTo>
                    <a:pt x="0" y="122716"/>
                  </a:lnTo>
                  <a:lnTo>
                    <a:pt x="61912" y="122716"/>
                  </a:lnTo>
                  <a:lnTo>
                    <a:pt x="100012" y="22704"/>
                  </a:lnTo>
                  <a:lnTo>
                    <a:pt x="16812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55" name="フリーフォーム: 図形 954">
              <a:extLst>
                <a:ext uri="{FF2B5EF4-FFF2-40B4-BE49-F238E27FC236}">
                  <a16:creationId xmlns:a16="http://schemas.microsoft.com/office/drawing/2014/main" id="{D90B8531-727A-37D7-A6B0-92EBDF3F099E}"/>
                </a:ext>
              </a:extLst>
            </p:cNvPr>
            <p:cNvSpPr/>
            <p:nvPr/>
          </p:nvSpPr>
          <p:spPr>
            <a:xfrm>
              <a:off x="15867913" y="14763215"/>
              <a:ext cx="269082" cy="258712"/>
            </a:xfrm>
            <a:custGeom>
              <a:avLst/>
              <a:gdLst>
                <a:gd name="connsiteX0" fmla="*/ 226088 w 226088"/>
                <a:gd name="connsiteY0" fmla="*/ 0 h 217376"/>
                <a:gd name="connsiteX1" fmla="*/ 166600 w 226088"/>
                <a:gd name="connsiteY1" fmla="*/ 210506 h 217376"/>
                <a:gd name="connsiteX2" fmla="*/ 104776 w 226088"/>
                <a:gd name="connsiteY2" fmla="*/ 217376 h 217376"/>
                <a:gd name="connsiteX3" fmla="*/ 69056 w 226088"/>
                <a:gd name="connsiteY3" fmla="*/ 172132 h 217376"/>
                <a:gd name="connsiteX4" fmla="*/ 9524 w 226088"/>
                <a:gd name="connsiteY4" fmla="*/ 172132 h 217376"/>
                <a:gd name="connsiteX5" fmla="*/ 5320 w 226088"/>
                <a:gd name="connsiteY5" fmla="*/ 174162 h 217376"/>
                <a:gd name="connsiteX6" fmla="*/ 2380 w 226088"/>
                <a:gd name="connsiteY6" fmla="*/ 145938 h 217376"/>
                <a:gd name="connsiteX7" fmla="*/ 0 w 226088"/>
                <a:gd name="connsiteY7" fmla="*/ 107838 h 217376"/>
                <a:gd name="connsiteX8" fmla="*/ 42860 w 226088"/>
                <a:gd name="connsiteY8" fmla="*/ 43544 h 217376"/>
                <a:gd name="connsiteX9" fmla="*/ 100012 w 226088"/>
                <a:gd name="connsiteY9" fmla="*/ 43544 h 217376"/>
                <a:gd name="connsiteX10" fmla="*/ 119060 w 226088"/>
                <a:gd name="connsiteY10" fmla="*/ 17350 h 217376"/>
                <a:gd name="connsiteX11" fmla="*/ 122196 w 226088"/>
                <a:gd name="connsiteY11" fmla="*/ 2848 h 217376"/>
                <a:gd name="connsiteX12" fmla="*/ 226088 w 226088"/>
                <a:gd name="connsiteY12" fmla="*/ 0 h 217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088" h="217376">
                  <a:moveTo>
                    <a:pt x="226088" y="0"/>
                  </a:moveTo>
                  <a:lnTo>
                    <a:pt x="166600" y="210506"/>
                  </a:lnTo>
                  <a:lnTo>
                    <a:pt x="104776" y="217376"/>
                  </a:lnTo>
                  <a:lnTo>
                    <a:pt x="69056" y="172132"/>
                  </a:lnTo>
                  <a:lnTo>
                    <a:pt x="9524" y="172132"/>
                  </a:lnTo>
                  <a:lnTo>
                    <a:pt x="5320" y="174162"/>
                  </a:lnTo>
                  <a:lnTo>
                    <a:pt x="2380" y="145938"/>
                  </a:lnTo>
                  <a:lnTo>
                    <a:pt x="0" y="107838"/>
                  </a:lnTo>
                  <a:lnTo>
                    <a:pt x="42860" y="43544"/>
                  </a:lnTo>
                  <a:lnTo>
                    <a:pt x="100012" y="43544"/>
                  </a:lnTo>
                  <a:lnTo>
                    <a:pt x="119060" y="17350"/>
                  </a:lnTo>
                  <a:lnTo>
                    <a:pt x="122196" y="2848"/>
                  </a:lnTo>
                  <a:lnTo>
                    <a:pt x="22608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56" name="フリーフォーム: 図形 955">
              <a:extLst>
                <a:ext uri="{FF2B5EF4-FFF2-40B4-BE49-F238E27FC236}">
                  <a16:creationId xmlns:a16="http://schemas.microsoft.com/office/drawing/2014/main" id="{869BB5B6-F1A7-FCFB-BBB4-34518FD23887}"/>
                </a:ext>
              </a:extLst>
            </p:cNvPr>
            <p:cNvSpPr/>
            <p:nvPr/>
          </p:nvSpPr>
          <p:spPr>
            <a:xfrm>
              <a:off x="15799786" y="15241697"/>
              <a:ext cx="194050" cy="277738"/>
            </a:xfrm>
            <a:custGeom>
              <a:avLst/>
              <a:gdLst>
                <a:gd name="connsiteX0" fmla="*/ 78748 w 163044"/>
                <a:gd name="connsiteY0" fmla="*/ 0 h 233362"/>
                <a:gd name="connsiteX1" fmla="*/ 163044 w 163044"/>
                <a:gd name="connsiteY1" fmla="*/ 2718 h 233362"/>
                <a:gd name="connsiteX2" fmla="*/ 163044 w 163044"/>
                <a:gd name="connsiteY2" fmla="*/ 186520 h 233362"/>
                <a:gd name="connsiteX3" fmla="*/ 90656 w 163044"/>
                <a:gd name="connsiteY3" fmla="*/ 233362 h 233362"/>
                <a:gd name="connsiteX4" fmla="*/ 81128 w 163044"/>
                <a:gd name="connsiteY4" fmla="*/ 178594 h 233362"/>
                <a:gd name="connsiteX5" fmla="*/ 0 w 163044"/>
                <a:gd name="connsiteY5" fmla="*/ 173186 h 233362"/>
                <a:gd name="connsiteX6" fmla="*/ 12072 w 163044"/>
                <a:gd name="connsiteY6" fmla="*/ 104774 h 233362"/>
                <a:gd name="connsiteX7" fmla="*/ 21600 w 163044"/>
                <a:gd name="connsiteY7" fmla="*/ 80962 h 233362"/>
                <a:gd name="connsiteX8" fmla="*/ 9692 w 163044"/>
                <a:gd name="connsiteY8" fmla="*/ 64294 h 233362"/>
                <a:gd name="connsiteX9" fmla="*/ 24920 w 163044"/>
                <a:gd name="connsiteY9" fmla="*/ 23692 h 233362"/>
                <a:gd name="connsiteX10" fmla="*/ 33504 w 163044"/>
                <a:gd name="connsiteY10" fmla="*/ 30956 h 233362"/>
                <a:gd name="connsiteX11" fmla="*/ 78748 w 163044"/>
                <a:gd name="connsiteY11" fmla="*/ 0 h 233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3044" h="233362">
                  <a:moveTo>
                    <a:pt x="78748" y="0"/>
                  </a:moveTo>
                  <a:lnTo>
                    <a:pt x="163044" y="2718"/>
                  </a:lnTo>
                  <a:lnTo>
                    <a:pt x="163044" y="186520"/>
                  </a:lnTo>
                  <a:lnTo>
                    <a:pt x="90656" y="233362"/>
                  </a:lnTo>
                  <a:lnTo>
                    <a:pt x="81128" y="178594"/>
                  </a:lnTo>
                  <a:lnTo>
                    <a:pt x="0" y="173186"/>
                  </a:lnTo>
                  <a:lnTo>
                    <a:pt x="12072" y="104774"/>
                  </a:lnTo>
                  <a:lnTo>
                    <a:pt x="21600" y="80962"/>
                  </a:lnTo>
                  <a:lnTo>
                    <a:pt x="9692" y="64294"/>
                  </a:lnTo>
                  <a:lnTo>
                    <a:pt x="24920" y="23692"/>
                  </a:lnTo>
                  <a:lnTo>
                    <a:pt x="33504" y="30956"/>
                  </a:lnTo>
                  <a:lnTo>
                    <a:pt x="7874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57" name="フリーフォーム: 図形 956">
              <a:extLst>
                <a:ext uri="{FF2B5EF4-FFF2-40B4-BE49-F238E27FC236}">
                  <a16:creationId xmlns:a16="http://schemas.microsoft.com/office/drawing/2014/main" id="{4CC8DD58-5F86-2CF9-A8C2-D15B798AB2F2}"/>
                </a:ext>
              </a:extLst>
            </p:cNvPr>
            <p:cNvSpPr/>
            <p:nvPr/>
          </p:nvSpPr>
          <p:spPr>
            <a:xfrm>
              <a:off x="13466701" y="15482182"/>
              <a:ext cx="678476" cy="982468"/>
            </a:xfrm>
            <a:custGeom>
              <a:avLst/>
              <a:gdLst>
                <a:gd name="connsiteX0" fmla="*/ 106040 w 570072"/>
                <a:gd name="connsiteY0" fmla="*/ 0 h 825492"/>
                <a:gd name="connsiteX1" fmla="*/ 281940 w 570072"/>
                <a:gd name="connsiteY1" fmla="*/ 299236 h 825492"/>
                <a:gd name="connsiteX2" fmla="*/ 434340 w 570072"/>
                <a:gd name="connsiteY2" fmla="*/ 384960 h 825492"/>
                <a:gd name="connsiteX3" fmla="*/ 420052 w 570072"/>
                <a:gd name="connsiteY3" fmla="*/ 430204 h 825492"/>
                <a:gd name="connsiteX4" fmla="*/ 422436 w 570072"/>
                <a:gd name="connsiteY4" fmla="*/ 454016 h 825492"/>
                <a:gd name="connsiteX5" fmla="*/ 496252 w 570072"/>
                <a:gd name="connsiteY5" fmla="*/ 442110 h 825492"/>
                <a:gd name="connsiteX6" fmla="*/ 517684 w 570072"/>
                <a:gd name="connsiteY6" fmla="*/ 484972 h 825492"/>
                <a:gd name="connsiteX7" fmla="*/ 515304 w 570072"/>
                <a:gd name="connsiteY7" fmla="*/ 554028 h 825492"/>
                <a:gd name="connsiteX8" fmla="*/ 567692 w 570072"/>
                <a:gd name="connsiteY8" fmla="*/ 627848 h 825492"/>
                <a:gd name="connsiteX9" fmla="*/ 560548 w 570072"/>
                <a:gd name="connsiteY9" fmla="*/ 670710 h 825492"/>
                <a:gd name="connsiteX10" fmla="*/ 570072 w 570072"/>
                <a:gd name="connsiteY10" fmla="*/ 699284 h 825492"/>
                <a:gd name="connsiteX11" fmla="*/ 561004 w 570072"/>
                <a:gd name="connsiteY11" fmla="*/ 779400 h 825492"/>
                <a:gd name="connsiteX12" fmla="*/ 391476 w 570072"/>
                <a:gd name="connsiteY12" fmla="*/ 782628 h 825492"/>
                <a:gd name="connsiteX13" fmla="*/ 374808 w 570072"/>
                <a:gd name="connsiteY13" fmla="*/ 818348 h 825492"/>
                <a:gd name="connsiteX14" fmla="*/ 343368 w 570072"/>
                <a:gd name="connsiteY14" fmla="*/ 825492 h 825492"/>
                <a:gd name="connsiteX15" fmla="*/ 324804 w 570072"/>
                <a:gd name="connsiteY15" fmla="*/ 825492 h 825492"/>
                <a:gd name="connsiteX16" fmla="*/ 286704 w 570072"/>
                <a:gd name="connsiteY16" fmla="*/ 825492 h 825492"/>
                <a:gd name="connsiteX17" fmla="*/ 231932 w 570072"/>
                <a:gd name="connsiteY17" fmla="*/ 758816 h 825492"/>
                <a:gd name="connsiteX18" fmla="*/ 136684 w 570072"/>
                <a:gd name="connsiteY18" fmla="*/ 761196 h 825492"/>
                <a:gd name="connsiteX19" fmla="*/ 72388 w 570072"/>
                <a:gd name="connsiteY19" fmla="*/ 763578 h 825492"/>
                <a:gd name="connsiteX20" fmla="*/ 28256 w 570072"/>
                <a:gd name="connsiteY20" fmla="*/ 734722 h 825492"/>
                <a:gd name="connsiteX21" fmla="*/ 22860 w 570072"/>
                <a:gd name="connsiteY21" fmla="*/ 705952 h 825492"/>
                <a:gd name="connsiteX22" fmla="*/ 45720 w 570072"/>
                <a:gd name="connsiteY22" fmla="*/ 584032 h 825492"/>
                <a:gd name="connsiteX23" fmla="*/ 175260 w 570072"/>
                <a:gd name="connsiteY23" fmla="*/ 523072 h 825492"/>
                <a:gd name="connsiteX24" fmla="*/ 167640 w 570072"/>
                <a:gd name="connsiteY24" fmla="*/ 416392 h 825492"/>
                <a:gd name="connsiteX25" fmla="*/ 114300 w 570072"/>
                <a:gd name="connsiteY25" fmla="*/ 324952 h 825492"/>
                <a:gd name="connsiteX26" fmla="*/ 114300 w 570072"/>
                <a:gd name="connsiteY26" fmla="*/ 271612 h 825492"/>
                <a:gd name="connsiteX27" fmla="*/ 0 w 570072"/>
                <a:gd name="connsiteY27" fmla="*/ 195412 h 825492"/>
                <a:gd name="connsiteX28" fmla="*/ 38100 w 570072"/>
                <a:gd name="connsiteY28" fmla="*/ 119212 h 825492"/>
                <a:gd name="connsiteX29" fmla="*/ 53340 w 570072"/>
                <a:gd name="connsiteY29" fmla="*/ 65872 h 825492"/>
                <a:gd name="connsiteX30" fmla="*/ 106040 w 570072"/>
                <a:gd name="connsiteY30" fmla="*/ 0 h 825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70072" h="825492">
                  <a:moveTo>
                    <a:pt x="106040" y="0"/>
                  </a:moveTo>
                  <a:lnTo>
                    <a:pt x="281940" y="299236"/>
                  </a:lnTo>
                  <a:lnTo>
                    <a:pt x="434340" y="384960"/>
                  </a:lnTo>
                  <a:lnTo>
                    <a:pt x="420052" y="430204"/>
                  </a:lnTo>
                  <a:lnTo>
                    <a:pt x="422436" y="454016"/>
                  </a:lnTo>
                  <a:lnTo>
                    <a:pt x="496252" y="442110"/>
                  </a:lnTo>
                  <a:lnTo>
                    <a:pt x="517684" y="484972"/>
                  </a:lnTo>
                  <a:cubicBezTo>
                    <a:pt x="516892" y="507992"/>
                    <a:pt x="516096" y="531008"/>
                    <a:pt x="515304" y="554028"/>
                  </a:cubicBezTo>
                  <a:lnTo>
                    <a:pt x="567692" y="627848"/>
                  </a:lnTo>
                  <a:lnTo>
                    <a:pt x="560548" y="670710"/>
                  </a:lnTo>
                  <a:lnTo>
                    <a:pt x="570072" y="699284"/>
                  </a:lnTo>
                  <a:lnTo>
                    <a:pt x="561004" y="779400"/>
                  </a:lnTo>
                  <a:lnTo>
                    <a:pt x="391476" y="782628"/>
                  </a:lnTo>
                  <a:lnTo>
                    <a:pt x="374808" y="818348"/>
                  </a:lnTo>
                  <a:lnTo>
                    <a:pt x="343368" y="825492"/>
                  </a:lnTo>
                  <a:lnTo>
                    <a:pt x="324804" y="825492"/>
                  </a:lnTo>
                  <a:lnTo>
                    <a:pt x="286704" y="825492"/>
                  </a:lnTo>
                  <a:lnTo>
                    <a:pt x="231932" y="758816"/>
                  </a:lnTo>
                  <a:lnTo>
                    <a:pt x="136684" y="761196"/>
                  </a:lnTo>
                  <a:lnTo>
                    <a:pt x="72388" y="763578"/>
                  </a:lnTo>
                  <a:lnTo>
                    <a:pt x="28256" y="734722"/>
                  </a:lnTo>
                  <a:lnTo>
                    <a:pt x="22860" y="705952"/>
                  </a:lnTo>
                  <a:lnTo>
                    <a:pt x="45720" y="584032"/>
                  </a:lnTo>
                  <a:lnTo>
                    <a:pt x="175260" y="523072"/>
                  </a:lnTo>
                  <a:lnTo>
                    <a:pt x="167640" y="416392"/>
                  </a:lnTo>
                  <a:lnTo>
                    <a:pt x="114300" y="324952"/>
                  </a:lnTo>
                  <a:lnTo>
                    <a:pt x="114300" y="271612"/>
                  </a:lnTo>
                  <a:lnTo>
                    <a:pt x="0" y="195412"/>
                  </a:lnTo>
                  <a:lnTo>
                    <a:pt x="38100" y="119212"/>
                  </a:lnTo>
                  <a:lnTo>
                    <a:pt x="53340" y="65872"/>
                  </a:lnTo>
                  <a:lnTo>
                    <a:pt x="10604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58" name="フリーフォーム: 図形 957">
              <a:extLst>
                <a:ext uri="{FF2B5EF4-FFF2-40B4-BE49-F238E27FC236}">
                  <a16:creationId xmlns:a16="http://schemas.microsoft.com/office/drawing/2014/main" id="{9EB3DA42-6690-A0F0-6A95-DBB750170923}"/>
                </a:ext>
              </a:extLst>
            </p:cNvPr>
            <p:cNvSpPr/>
            <p:nvPr/>
          </p:nvSpPr>
          <p:spPr>
            <a:xfrm>
              <a:off x="15625239" y="16179177"/>
              <a:ext cx="319006" cy="240246"/>
            </a:xfrm>
            <a:custGeom>
              <a:avLst/>
              <a:gdLst>
                <a:gd name="connsiteX0" fmla="*/ 88104 w 268036"/>
                <a:gd name="connsiteY0" fmla="*/ 0 h 201860"/>
                <a:gd name="connsiteX1" fmla="*/ 111916 w 268036"/>
                <a:gd name="connsiteY1" fmla="*/ 4764 h 201860"/>
                <a:gd name="connsiteX2" fmla="*/ 128588 w 268036"/>
                <a:gd name="connsiteY2" fmla="*/ 23814 h 201860"/>
                <a:gd name="connsiteX3" fmla="*/ 157164 w 268036"/>
                <a:gd name="connsiteY3" fmla="*/ 16670 h 201860"/>
                <a:gd name="connsiteX4" fmla="*/ 197644 w 268036"/>
                <a:gd name="connsiteY4" fmla="*/ 26196 h 201860"/>
                <a:gd name="connsiteX5" fmla="*/ 197644 w 268036"/>
                <a:gd name="connsiteY5" fmla="*/ 64296 h 201860"/>
                <a:gd name="connsiteX6" fmla="*/ 223836 w 268036"/>
                <a:gd name="connsiteY6" fmla="*/ 85726 h 201860"/>
                <a:gd name="connsiteX7" fmla="*/ 268036 w 268036"/>
                <a:gd name="connsiteY7" fmla="*/ 83622 h 201860"/>
                <a:gd name="connsiteX8" fmla="*/ 253364 w 268036"/>
                <a:gd name="connsiteY8" fmla="*/ 127636 h 201860"/>
                <a:gd name="connsiteX9" fmla="*/ 146684 w 268036"/>
                <a:gd name="connsiteY9" fmla="*/ 135256 h 201860"/>
                <a:gd name="connsiteX10" fmla="*/ 116408 w 268036"/>
                <a:gd name="connsiteY10" fmla="*/ 201860 h 201860"/>
                <a:gd name="connsiteX11" fmla="*/ 59532 w 268036"/>
                <a:gd name="connsiteY11" fmla="*/ 200026 h 201860"/>
                <a:gd name="connsiteX12" fmla="*/ 38100 w 268036"/>
                <a:gd name="connsiteY12" fmla="*/ 169070 h 201860"/>
                <a:gd name="connsiteX13" fmla="*/ 38100 w 268036"/>
                <a:gd name="connsiteY13" fmla="*/ 142876 h 201860"/>
                <a:gd name="connsiteX14" fmla="*/ 0 w 268036"/>
                <a:gd name="connsiteY14" fmla="*/ 109540 h 201860"/>
                <a:gd name="connsiteX15" fmla="*/ 33336 w 268036"/>
                <a:gd name="connsiteY15" fmla="*/ 23814 h 201860"/>
                <a:gd name="connsiteX16" fmla="*/ 34680 w 268036"/>
                <a:gd name="connsiteY16" fmla="*/ 22304 h 201860"/>
                <a:gd name="connsiteX17" fmla="*/ 35716 w 268036"/>
                <a:gd name="connsiteY17" fmla="*/ 23814 h 201860"/>
                <a:gd name="connsiteX18" fmla="*/ 88104 w 268036"/>
                <a:gd name="connsiteY18" fmla="*/ 0 h 201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8036" h="201860">
                  <a:moveTo>
                    <a:pt x="88104" y="0"/>
                  </a:moveTo>
                  <a:lnTo>
                    <a:pt x="111916" y="4764"/>
                  </a:lnTo>
                  <a:lnTo>
                    <a:pt x="128588" y="23814"/>
                  </a:lnTo>
                  <a:lnTo>
                    <a:pt x="157164" y="16670"/>
                  </a:lnTo>
                  <a:lnTo>
                    <a:pt x="197644" y="26196"/>
                  </a:lnTo>
                  <a:lnTo>
                    <a:pt x="197644" y="64296"/>
                  </a:lnTo>
                  <a:lnTo>
                    <a:pt x="223836" y="85726"/>
                  </a:lnTo>
                  <a:lnTo>
                    <a:pt x="268036" y="83622"/>
                  </a:lnTo>
                  <a:lnTo>
                    <a:pt x="253364" y="127636"/>
                  </a:lnTo>
                  <a:lnTo>
                    <a:pt x="146684" y="135256"/>
                  </a:lnTo>
                  <a:lnTo>
                    <a:pt x="116408" y="201860"/>
                  </a:lnTo>
                  <a:lnTo>
                    <a:pt x="59532" y="200026"/>
                  </a:lnTo>
                  <a:lnTo>
                    <a:pt x="38100" y="169070"/>
                  </a:lnTo>
                  <a:lnTo>
                    <a:pt x="38100" y="142876"/>
                  </a:lnTo>
                  <a:lnTo>
                    <a:pt x="0" y="109540"/>
                  </a:lnTo>
                  <a:lnTo>
                    <a:pt x="33336" y="23814"/>
                  </a:lnTo>
                  <a:lnTo>
                    <a:pt x="34680" y="22304"/>
                  </a:lnTo>
                  <a:lnTo>
                    <a:pt x="35716" y="23814"/>
                  </a:lnTo>
                  <a:lnTo>
                    <a:pt x="8810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59" name="フリーフォーム: 図形 958">
              <a:extLst>
                <a:ext uri="{FF2B5EF4-FFF2-40B4-BE49-F238E27FC236}">
                  <a16:creationId xmlns:a16="http://schemas.microsoft.com/office/drawing/2014/main" id="{BE2C262A-1E20-EDC0-06A2-88AF6D94E305}"/>
                </a:ext>
              </a:extLst>
            </p:cNvPr>
            <p:cNvSpPr/>
            <p:nvPr/>
          </p:nvSpPr>
          <p:spPr>
            <a:xfrm>
              <a:off x="13534890" y="16789532"/>
              <a:ext cx="777986" cy="1013380"/>
            </a:xfrm>
            <a:custGeom>
              <a:avLst/>
              <a:gdLst>
                <a:gd name="connsiteX0" fmla="*/ 321144 w 653680"/>
                <a:gd name="connsiteY0" fmla="*/ 0 h 851464"/>
                <a:gd name="connsiteX1" fmla="*/ 322420 w 653680"/>
                <a:gd name="connsiteY1" fmla="*/ 1834 h 851464"/>
                <a:gd name="connsiteX2" fmla="*/ 360520 w 653680"/>
                <a:gd name="connsiteY2" fmla="*/ 6596 h 851464"/>
                <a:gd name="connsiteX3" fmla="*/ 391480 w 653680"/>
                <a:gd name="connsiteY3" fmla="*/ 23264 h 851464"/>
                <a:gd name="connsiteX4" fmla="*/ 429576 w 653680"/>
                <a:gd name="connsiteY4" fmla="*/ 51840 h 851464"/>
                <a:gd name="connsiteX5" fmla="*/ 472440 w 653680"/>
                <a:gd name="connsiteY5" fmla="*/ 61364 h 851464"/>
                <a:gd name="connsiteX6" fmla="*/ 477204 w 653680"/>
                <a:gd name="connsiteY6" fmla="*/ 30408 h 851464"/>
                <a:gd name="connsiteX7" fmla="*/ 510540 w 653680"/>
                <a:gd name="connsiteY7" fmla="*/ 28028 h 851464"/>
                <a:gd name="connsiteX8" fmla="*/ 539116 w 653680"/>
                <a:gd name="connsiteY8" fmla="*/ 56604 h 851464"/>
                <a:gd name="connsiteX9" fmla="*/ 534352 w 653680"/>
                <a:gd name="connsiteY9" fmla="*/ 87560 h 851464"/>
                <a:gd name="connsiteX10" fmla="*/ 543880 w 653680"/>
                <a:gd name="connsiteY10" fmla="*/ 116134 h 851464"/>
                <a:gd name="connsiteX11" fmla="*/ 574832 w 653680"/>
                <a:gd name="connsiteY11" fmla="*/ 118516 h 851464"/>
                <a:gd name="connsiteX12" fmla="*/ 629604 w 653680"/>
                <a:gd name="connsiteY12" fmla="*/ 199478 h 851464"/>
                <a:gd name="connsiteX13" fmla="*/ 636744 w 653680"/>
                <a:gd name="connsiteY13" fmla="*/ 256628 h 851464"/>
                <a:gd name="connsiteX14" fmla="*/ 653680 w 653680"/>
                <a:gd name="connsiteY14" fmla="*/ 276070 h 851464"/>
                <a:gd name="connsiteX15" fmla="*/ 617220 w 653680"/>
                <a:gd name="connsiteY15" fmla="*/ 287584 h 851464"/>
                <a:gd name="connsiteX16" fmla="*/ 464820 w 653680"/>
                <a:gd name="connsiteY16" fmla="*/ 462844 h 851464"/>
                <a:gd name="connsiteX17" fmla="*/ 426720 w 653680"/>
                <a:gd name="connsiteY17" fmla="*/ 699064 h 851464"/>
                <a:gd name="connsiteX18" fmla="*/ 327660 w 653680"/>
                <a:gd name="connsiteY18" fmla="*/ 836224 h 851464"/>
                <a:gd name="connsiteX19" fmla="*/ 205740 w 653680"/>
                <a:gd name="connsiteY19" fmla="*/ 851464 h 851464"/>
                <a:gd name="connsiteX20" fmla="*/ 55292 w 653680"/>
                <a:gd name="connsiteY20" fmla="*/ 812460 h 851464"/>
                <a:gd name="connsiteX21" fmla="*/ 77152 w 653680"/>
                <a:gd name="connsiteY21" fmla="*/ 782884 h 851464"/>
                <a:gd name="connsiteX22" fmla="*/ 115252 w 653680"/>
                <a:gd name="connsiteY22" fmla="*/ 754308 h 851464"/>
                <a:gd name="connsiteX23" fmla="*/ 167640 w 653680"/>
                <a:gd name="connsiteY23" fmla="*/ 740022 h 851464"/>
                <a:gd name="connsiteX24" fmla="*/ 262888 w 653680"/>
                <a:gd name="connsiteY24" fmla="*/ 740022 h 851464"/>
                <a:gd name="connsiteX25" fmla="*/ 310516 w 653680"/>
                <a:gd name="connsiteY25" fmla="*/ 697160 h 851464"/>
                <a:gd name="connsiteX26" fmla="*/ 253364 w 653680"/>
                <a:gd name="connsiteY26" fmla="*/ 673348 h 851464"/>
                <a:gd name="connsiteX27" fmla="*/ 248604 w 653680"/>
                <a:gd name="connsiteY27" fmla="*/ 582860 h 851464"/>
                <a:gd name="connsiteX28" fmla="*/ 343852 w 653680"/>
                <a:gd name="connsiteY28" fmla="*/ 501896 h 851464"/>
                <a:gd name="connsiteX29" fmla="*/ 329564 w 653680"/>
                <a:gd name="connsiteY29" fmla="*/ 463796 h 851464"/>
                <a:gd name="connsiteX30" fmla="*/ 310516 w 653680"/>
                <a:gd name="connsiteY30" fmla="*/ 373308 h 851464"/>
                <a:gd name="connsiteX31" fmla="*/ 248604 w 653680"/>
                <a:gd name="connsiteY31" fmla="*/ 411408 h 851464"/>
                <a:gd name="connsiteX32" fmla="*/ 200976 w 653680"/>
                <a:gd name="connsiteY32" fmla="*/ 449508 h 851464"/>
                <a:gd name="connsiteX33" fmla="*/ 177164 w 653680"/>
                <a:gd name="connsiteY33" fmla="*/ 397122 h 851464"/>
                <a:gd name="connsiteX34" fmla="*/ 181928 w 653680"/>
                <a:gd name="connsiteY34" fmla="*/ 287584 h 851464"/>
                <a:gd name="connsiteX35" fmla="*/ 41500 w 653680"/>
                <a:gd name="connsiteY35" fmla="*/ 370008 h 851464"/>
                <a:gd name="connsiteX36" fmla="*/ 7620 w 653680"/>
                <a:gd name="connsiteY36" fmla="*/ 333304 h 851464"/>
                <a:gd name="connsiteX37" fmla="*/ 0 w 653680"/>
                <a:gd name="connsiteY37" fmla="*/ 219004 h 851464"/>
                <a:gd name="connsiteX38" fmla="*/ 38100 w 653680"/>
                <a:gd name="connsiteY38" fmla="*/ 135184 h 851464"/>
                <a:gd name="connsiteX39" fmla="*/ 12356 w 653680"/>
                <a:gd name="connsiteY39" fmla="*/ 88844 h 851464"/>
                <a:gd name="connsiteX40" fmla="*/ 103344 w 653680"/>
                <a:gd name="connsiteY40" fmla="*/ 42316 h 851464"/>
                <a:gd name="connsiteX41" fmla="*/ 279560 w 653680"/>
                <a:gd name="connsiteY41" fmla="*/ 49460 h 851464"/>
                <a:gd name="connsiteX42" fmla="*/ 300992 w 653680"/>
                <a:gd name="connsiteY42" fmla="*/ 16122 h 851464"/>
                <a:gd name="connsiteX43" fmla="*/ 321144 w 653680"/>
                <a:gd name="connsiteY43" fmla="*/ 0 h 851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653680" h="851464">
                  <a:moveTo>
                    <a:pt x="321144" y="0"/>
                  </a:moveTo>
                  <a:lnTo>
                    <a:pt x="322420" y="1834"/>
                  </a:lnTo>
                  <a:lnTo>
                    <a:pt x="360520" y="6596"/>
                  </a:lnTo>
                  <a:lnTo>
                    <a:pt x="391480" y="23264"/>
                  </a:lnTo>
                  <a:lnTo>
                    <a:pt x="429576" y="51840"/>
                  </a:lnTo>
                  <a:lnTo>
                    <a:pt x="472440" y="61364"/>
                  </a:lnTo>
                  <a:lnTo>
                    <a:pt x="477204" y="30408"/>
                  </a:lnTo>
                  <a:lnTo>
                    <a:pt x="510540" y="28028"/>
                  </a:lnTo>
                  <a:lnTo>
                    <a:pt x="539116" y="56604"/>
                  </a:lnTo>
                  <a:lnTo>
                    <a:pt x="534352" y="87560"/>
                  </a:lnTo>
                  <a:lnTo>
                    <a:pt x="543880" y="116134"/>
                  </a:lnTo>
                  <a:lnTo>
                    <a:pt x="574832" y="118516"/>
                  </a:lnTo>
                  <a:lnTo>
                    <a:pt x="629604" y="199478"/>
                  </a:lnTo>
                  <a:lnTo>
                    <a:pt x="636744" y="256628"/>
                  </a:lnTo>
                  <a:lnTo>
                    <a:pt x="653680" y="276070"/>
                  </a:lnTo>
                  <a:lnTo>
                    <a:pt x="617220" y="287584"/>
                  </a:lnTo>
                  <a:lnTo>
                    <a:pt x="464820" y="462844"/>
                  </a:lnTo>
                  <a:lnTo>
                    <a:pt x="426720" y="699064"/>
                  </a:lnTo>
                  <a:lnTo>
                    <a:pt x="327660" y="836224"/>
                  </a:lnTo>
                  <a:lnTo>
                    <a:pt x="205740" y="851464"/>
                  </a:lnTo>
                  <a:lnTo>
                    <a:pt x="55292" y="812460"/>
                  </a:lnTo>
                  <a:lnTo>
                    <a:pt x="77152" y="782884"/>
                  </a:lnTo>
                  <a:lnTo>
                    <a:pt x="115252" y="754308"/>
                  </a:lnTo>
                  <a:lnTo>
                    <a:pt x="167640" y="740022"/>
                  </a:lnTo>
                  <a:lnTo>
                    <a:pt x="262888" y="740022"/>
                  </a:lnTo>
                  <a:lnTo>
                    <a:pt x="310516" y="697160"/>
                  </a:lnTo>
                  <a:lnTo>
                    <a:pt x="253364" y="673348"/>
                  </a:lnTo>
                  <a:lnTo>
                    <a:pt x="248604" y="582860"/>
                  </a:lnTo>
                  <a:lnTo>
                    <a:pt x="343852" y="501896"/>
                  </a:lnTo>
                  <a:lnTo>
                    <a:pt x="329564" y="463796"/>
                  </a:lnTo>
                  <a:lnTo>
                    <a:pt x="310516" y="373308"/>
                  </a:lnTo>
                  <a:lnTo>
                    <a:pt x="248604" y="411408"/>
                  </a:lnTo>
                  <a:lnTo>
                    <a:pt x="200976" y="449508"/>
                  </a:lnTo>
                  <a:lnTo>
                    <a:pt x="177164" y="397122"/>
                  </a:lnTo>
                  <a:lnTo>
                    <a:pt x="181928" y="287584"/>
                  </a:lnTo>
                  <a:lnTo>
                    <a:pt x="41500" y="370008"/>
                  </a:lnTo>
                  <a:lnTo>
                    <a:pt x="7620" y="333304"/>
                  </a:lnTo>
                  <a:lnTo>
                    <a:pt x="0" y="219004"/>
                  </a:lnTo>
                  <a:lnTo>
                    <a:pt x="38100" y="135184"/>
                  </a:lnTo>
                  <a:lnTo>
                    <a:pt x="12356" y="88844"/>
                  </a:lnTo>
                  <a:lnTo>
                    <a:pt x="103344" y="42316"/>
                  </a:lnTo>
                  <a:lnTo>
                    <a:pt x="279560" y="49460"/>
                  </a:lnTo>
                  <a:lnTo>
                    <a:pt x="300992" y="16122"/>
                  </a:lnTo>
                  <a:lnTo>
                    <a:pt x="32114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0" name="フリーフォーム: 図形 959">
              <a:extLst>
                <a:ext uri="{FF2B5EF4-FFF2-40B4-BE49-F238E27FC236}">
                  <a16:creationId xmlns:a16="http://schemas.microsoft.com/office/drawing/2014/main" id="{02EE38A9-D1C7-F972-7064-670B4C66EF6D}"/>
                </a:ext>
              </a:extLst>
            </p:cNvPr>
            <p:cNvSpPr/>
            <p:nvPr/>
          </p:nvSpPr>
          <p:spPr>
            <a:xfrm>
              <a:off x="14255901" y="13463846"/>
              <a:ext cx="367842" cy="253262"/>
            </a:xfrm>
            <a:custGeom>
              <a:avLst/>
              <a:gdLst>
                <a:gd name="connsiteX0" fmla="*/ 214648 w 309068"/>
                <a:gd name="connsiteY0" fmla="*/ 0 h 212796"/>
                <a:gd name="connsiteX1" fmla="*/ 258572 w 309068"/>
                <a:gd name="connsiteY1" fmla="*/ 5492 h 212796"/>
                <a:gd name="connsiteX2" fmla="*/ 261748 w 309068"/>
                <a:gd name="connsiteY2" fmla="*/ 37240 h 212796"/>
                <a:gd name="connsiteX3" fmla="*/ 309068 w 309068"/>
                <a:gd name="connsiteY3" fmla="*/ 58062 h 212796"/>
                <a:gd name="connsiteX4" fmla="*/ 288732 w 309068"/>
                <a:gd name="connsiteY4" fmla="*/ 85660 h 212796"/>
                <a:gd name="connsiteX5" fmla="*/ 219676 w 309068"/>
                <a:gd name="connsiteY5" fmla="*/ 116616 h 212796"/>
                <a:gd name="connsiteX6" fmla="*/ 162528 w 309068"/>
                <a:gd name="connsiteY6" fmla="*/ 109472 h 212796"/>
                <a:gd name="connsiteX7" fmla="*/ 72040 w 309068"/>
                <a:gd name="connsiteY7" fmla="*/ 195196 h 212796"/>
                <a:gd name="connsiteX8" fmla="*/ 60040 w 309068"/>
                <a:gd name="connsiteY8" fmla="*/ 212796 h 212796"/>
                <a:gd name="connsiteX9" fmla="*/ 0 w 309068"/>
                <a:gd name="connsiteY9" fmla="*/ 198942 h 212796"/>
                <a:gd name="connsiteX10" fmla="*/ 26796 w 309068"/>
                <a:gd name="connsiteY10" fmla="*/ 57084 h 212796"/>
                <a:gd name="connsiteX11" fmla="*/ 188720 w 309068"/>
                <a:gd name="connsiteY11" fmla="*/ 38036 h 212796"/>
                <a:gd name="connsiteX12" fmla="*/ 217296 w 309068"/>
                <a:gd name="connsiteY12" fmla="*/ 9460 h 212796"/>
                <a:gd name="connsiteX13" fmla="*/ 214648 w 309068"/>
                <a:gd name="connsiteY13" fmla="*/ 0 h 212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9068" h="212796">
                  <a:moveTo>
                    <a:pt x="214648" y="0"/>
                  </a:moveTo>
                  <a:lnTo>
                    <a:pt x="258572" y="5492"/>
                  </a:lnTo>
                  <a:lnTo>
                    <a:pt x="261748" y="37240"/>
                  </a:lnTo>
                  <a:lnTo>
                    <a:pt x="309068" y="58062"/>
                  </a:lnTo>
                  <a:lnTo>
                    <a:pt x="288732" y="85660"/>
                  </a:lnTo>
                  <a:lnTo>
                    <a:pt x="219676" y="116616"/>
                  </a:lnTo>
                  <a:lnTo>
                    <a:pt x="162528" y="109472"/>
                  </a:lnTo>
                  <a:lnTo>
                    <a:pt x="72040" y="195196"/>
                  </a:lnTo>
                  <a:lnTo>
                    <a:pt x="60040" y="212796"/>
                  </a:lnTo>
                  <a:lnTo>
                    <a:pt x="0" y="198942"/>
                  </a:lnTo>
                  <a:lnTo>
                    <a:pt x="26796" y="57084"/>
                  </a:lnTo>
                  <a:lnTo>
                    <a:pt x="188720" y="38036"/>
                  </a:lnTo>
                  <a:lnTo>
                    <a:pt x="217296" y="9460"/>
                  </a:lnTo>
                  <a:lnTo>
                    <a:pt x="21464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1" name="フリーフォーム: 図形 960">
              <a:extLst>
                <a:ext uri="{FF2B5EF4-FFF2-40B4-BE49-F238E27FC236}">
                  <a16:creationId xmlns:a16="http://schemas.microsoft.com/office/drawing/2014/main" id="{20FFC4A2-CF0F-D2FE-8033-00F92F5D93A5}"/>
                </a:ext>
              </a:extLst>
            </p:cNvPr>
            <p:cNvSpPr/>
            <p:nvPr/>
          </p:nvSpPr>
          <p:spPr>
            <a:xfrm>
              <a:off x="14549728" y="13083369"/>
              <a:ext cx="348588" cy="393114"/>
            </a:xfrm>
            <a:custGeom>
              <a:avLst/>
              <a:gdLst>
                <a:gd name="connsiteX0" fmla="*/ 54768 w 292892"/>
                <a:gd name="connsiteY0" fmla="*/ 0 h 330304"/>
                <a:gd name="connsiteX1" fmla="*/ 171448 w 292892"/>
                <a:gd name="connsiteY1" fmla="*/ 2382 h 330304"/>
                <a:gd name="connsiteX2" fmla="*/ 292892 w 292892"/>
                <a:gd name="connsiteY2" fmla="*/ 83342 h 330304"/>
                <a:gd name="connsiteX3" fmla="*/ 235744 w 292892"/>
                <a:gd name="connsiteY3" fmla="*/ 138112 h 330304"/>
                <a:gd name="connsiteX4" fmla="*/ 245268 w 292892"/>
                <a:gd name="connsiteY4" fmla="*/ 207168 h 330304"/>
                <a:gd name="connsiteX5" fmla="*/ 207168 w 292892"/>
                <a:gd name="connsiteY5" fmla="*/ 257174 h 330304"/>
                <a:gd name="connsiteX6" fmla="*/ 245268 w 292892"/>
                <a:gd name="connsiteY6" fmla="*/ 302418 h 330304"/>
                <a:gd name="connsiteX7" fmla="*/ 213248 w 292892"/>
                <a:gd name="connsiteY7" fmla="*/ 330304 h 330304"/>
                <a:gd name="connsiteX8" fmla="*/ 192880 w 292892"/>
                <a:gd name="connsiteY8" fmla="*/ 326230 h 330304"/>
                <a:gd name="connsiteX9" fmla="*/ 154780 w 292892"/>
                <a:gd name="connsiteY9" fmla="*/ 264318 h 330304"/>
                <a:gd name="connsiteX10" fmla="*/ 108440 w 292892"/>
                <a:gd name="connsiteY10" fmla="*/ 327208 h 330304"/>
                <a:gd name="connsiteX11" fmla="*/ 61120 w 292892"/>
                <a:gd name="connsiteY11" fmla="*/ 306386 h 330304"/>
                <a:gd name="connsiteX12" fmla="*/ 57944 w 292892"/>
                <a:gd name="connsiteY12" fmla="*/ 274638 h 330304"/>
                <a:gd name="connsiteX13" fmla="*/ 14020 w 292892"/>
                <a:gd name="connsiteY13" fmla="*/ 269146 h 330304"/>
                <a:gd name="connsiteX14" fmla="*/ 0 w 292892"/>
                <a:gd name="connsiteY14" fmla="*/ 219074 h 330304"/>
                <a:gd name="connsiteX15" fmla="*/ 54768 w 292892"/>
                <a:gd name="connsiteY15" fmla="*/ 76200 h 330304"/>
                <a:gd name="connsiteX16" fmla="*/ 45244 w 292892"/>
                <a:gd name="connsiteY16" fmla="*/ 28574 h 330304"/>
                <a:gd name="connsiteX17" fmla="*/ 54768 w 292892"/>
                <a:gd name="connsiteY17" fmla="*/ 0 h 33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2892" h="330304">
                  <a:moveTo>
                    <a:pt x="54768" y="0"/>
                  </a:moveTo>
                  <a:lnTo>
                    <a:pt x="171448" y="2382"/>
                  </a:lnTo>
                  <a:lnTo>
                    <a:pt x="292892" y="83342"/>
                  </a:lnTo>
                  <a:lnTo>
                    <a:pt x="235744" y="138112"/>
                  </a:lnTo>
                  <a:lnTo>
                    <a:pt x="245268" y="207168"/>
                  </a:lnTo>
                  <a:lnTo>
                    <a:pt x="207168" y="257174"/>
                  </a:lnTo>
                  <a:lnTo>
                    <a:pt x="245268" y="302418"/>
                  </a:lnTo>
                  <a:lnTo>
                    <a:pt x="213248" y="330304"/>
                  </a:lnTo>
                  <a:lnTo>
                    <a:pt x="192880" y="326230"/>
                  </a:lnTo>
                  <a:lnTo>
                    <a:pt x="154780" y="264318"/>
                  </a:lnTo>
                  <a:lnTo>
                    <a:pt x="108440" y="327208"/>
                  </a:lnTo>
                  <a:lnTo>
                    <a:pt x="61120" y="306386"/>
                  </a:lnTo>
                  <a:lnTo>
                    <a:pt x="57944" y="274638"/>
                  </a:lnTo>
                  <a:lnTo>
                    <a:pt x="14020" y="269146"/>
                  </a:lnTo>
                  <a:lnTo>
                    <a:pt x="0" y="219074"/>
                  </a:lnTo>
                  <a:lnTo>
                    <a:pt x="54768" y="76200"/>
                  </a:lnTo>
                  <a:lnTo>
                    <a:pt x="45244" y="28574"/>
                  </a:lnTo>
                  <a:lnTo>
                    <a:pt x="5476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2" name="フリーフォーム: 図形 961">
              <a:extLst>
                <a:ext uri="{FF2B5EF4-FFF2-40B4-BE49-F238E27FC236}">
                  <a16:creationId xmlns:a16="http://schemas.microsoft.com/office/drawing/2014/main" id="{9FD4AF64-6BC1-2C8B-FD4C-3EB0BE876E39}"/>
                </a:ext>
              </a:extLst>
            </p:cNvPr>
            <p:cNvSpPr/>
            <p:nvPr/>
          </p:nvSpPr>
          <p:spPr>
            <a:xfrm>
              <a:off x="13759535" y="13124315"/>
              <a:ext cx="307214" cy="523404"/>
            </a:xfrm>
            <a:custGeom>
              <a:avLst/>
              <a:gdLst>
                <a:gd name="connsiteX0" fmla="*/ 246488 w 258128"/>
                <a:gd name="connsiteY0" fmla="*/ 0 h 439776"/>
                <a:gd name="connsiteX1" fmla="*/ 258128 w 258128"/>
                <a:gd name="connsiteY1" fmla="*/ 159074 h 439776"/>
                <a:gd name="connsiteX2" fmla="*/ 160496 w 258128"/>
                <a:gd name="connsiteY2" fmla="*/ 232892 h 439776"/>
                <a:gd name="connsiteX3" fmla="*/ 174784 w 258128"/>
                <a:gd name="connsiteY3" fmla="*/ 280518 h 439776"/>
                <a:gd name="connsiteX4" fmla="*/ 215264 w 258128"/>
                <a:gd name="connsiteY4" fmla="*/ 292424 h 439776"/>
                <a:gd name="connsiteX5" fmla="*/ 216584 w 258128"/>
                <a:gd name="connsiteY5" fmla="*/ 379640 h 439776"/>
                <a:gd name="connsiteX6" fmla="*/ 144780 w 258128"/>
                <a:gd name="connsiteY6" fmla="*/ 383864 h 439776"/>
                <a:gd name="connsiteX7" fmla="*/ 116824 w 258128"/>
                <a:gd name="connsiteY7" fmla="*/ 439776 h 439776"/>
                <a:gd name="connsiteX8" fmla="*/ 108108 w 258128"/>
                <a:gd name="connsiteY8" fmla="*/ 428156 h 439776"/>
                <a:gd name="connsiteX9" fmla="*/ 105728 w 258128"/>
                <a:gd name="connsiteY9" fmla="*/ 428156 h 439776"/>
                <a:gd name="connsiteX10" fmla="*/ 67628 w 258128"/>
                <a:gd name="connsiteY10" fmla="*/ 401962 h 439776"/>
                <a:gd name="connsiteX11" fmla="*/ 3332 w 258128"/>
                <a:gd name="connsiteY11" fmla="*/ 378148 h 439776"/>
                <a:gd name="connsiteX12" fmla="*/ 0 w 258128"/>
                <a:gd name="connsiteY12" fmla="*/ 376926 h 439776"/>
                <a:gd name="connsiteX13" fmla="*/ 0 w 258128"/>
                <a:gd name="connsiteY13" fmla="*/ 376244 h 439776"/>
                <a:gd name="connsiteX14" fmla="*/ 106680 w 258128"/>
                <a:gd name="connsiteY14" fmla="*/ 300044 h 439776"/>
                <a:gd name="connsiteX15" fmla="*/ 53340 w 258128"/>
                <a:gd name="connsiteY15" fmla="*/ 216224 h 439776"/>
                <a:gd name="connsiteX16" fmla="*/ 38100 w 258128"/>
                <a:gd name="connsiteY16" fmla="*/ 109544 h 439776"/>
                <a:gd name="connsiteX17" fmla="*/ 14536 w 258128"/>
                <a:gd name="connsiteY17" fmla="*/ 93834 h 439776"/>
                <a:gd name="connsiteX18" fmla="*/ 67628 w 258128"/>
                <a:gd name="connsiteY18" fmla="*/ 51918 h 439776"/>
                <a:gd name="connsiteX19" fmla="*/ 115252 w 258128"/>
                <a:gd name="connsiteY19" fmla="*/ 68588 h 439776"/>
                <a:gd name="connsiteX20" fmla="*/ 129540 w 258128"/>
                <a:gd name="connsiteY20" fmla="*/ 97162 h 439776"/>
                <a:gd name="connsiteX21" fmla="*/ 167640 w 258128"/>
                <a:gd name="connsiteY21" fmla="*/ 90018 h 439776"/>
                <a:gd name="connsiteX22" fmla="*/ 205740 w 258128"/>
                <a:gd name="connsiteY22" fmla="*/ 9056 h 439776"/>
                <a:gd name="connsiteX23" fmla="*/ 246488 w 258128"/>
                <a:gd name="connsiteY23" fmla="*/ 0 h 439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8128" h="439776">
                  <a:moveTo>
                    <a:pt x="246488" y="0"/>
                  </a:moveTo>
                  <a:lnTo>
                    <a:pt x="258128" y="159074"/>
                  </a:lnTo>
                  <a:lnTo>
                    <a:pt x="160496" y="232892"/>
                  </a:lnTo>
                  <a:lnTo>
                    <a:pt x="174784" y="280518"/>
                  </a:lnTo>
                  <a:lnTo>
                    <a:pt x="215264" y="292424"/>
                  </a:lnTo>
                  <a:lnTo>
                    <a:pt x="216584" y="379640"/>
                  </a:lnTo>
                  <a:lnTo>
                    <a:pt x="144780" y="383864"/>
                  </a:lnTo>
                  <a:lnTo>
                    <a:pt x="116824" y="439776"/>
                  </a:lnTo>
                  <a:lnTo>
                    <a:pt x="108108" y="428156"/>
                  </a:lnTo>
                  <a:cubicBezTo>
                    <a:pt x="107316" y="428156"/>
                    <a:pt x="106480" y="428406"/>
                    <a:pt x="105728" y="428156"/>
                  </a:cubicBezTo>
                  <a:cubicBezTo>
                    <a:pt x="79984" y="419576"/>
                    <a:pt x="89200" y="423536"/>
                    <a:pt x="67628" y="401962"/>
                  </a:cubicBezTo>
                  <a:lnTo>
                    <a:pt x="3332" y="378148"/>
                  </a:lnTo>
                  <a:lnTo>
                    <a:pt x="0" y="376926"/>
                  </a:lnTo>
                  <a:lnTo>
                    <a:pt x="0" y="376244"/>
                  </a:lnTo>
                  <a:lnTo>
                    <a:pt x="106680" y="300044"/>
                  </a:lnTo>
                  <a:lnTo>
                    <a:pt x="53340" y="216224"/>
                  </a:lnTo>
                  <a:lnTo>
                    <a:pt x="38100" y="109544"/>
                  </a:lnTo>
                  <a:lnTo>
                    <a:pt x="14536" y="93834"/>
                  </a:lnTo>
                  <a:lnTo>
                    <a:pt x="67628" y="51918"/>
                  </a:lnTo>
                  <a:lnTo>
                    <a:pt x="115252" y="68588"/>
                  </a:lnTo>
                  <a:lnTo>
                    <a:pt x="129540" y="97162"/>
                  </a:lnTo>
                  <a:lnTo>
                    <a:pt x="167640" y="90018"/>
                  </a:lnTo>
                  <a:lnTo>
                    <a:pt x="205740" y="9056"/>
                  </a:lnTo>
                  <a:lnTo>
                    <a:pt x="24648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3" name="フリーフォーム: 図形 962">
              <a:extLst>
                <a:ext uri="{FF2B5EF4-FFF2-40B4-BE49-F238E27FC236}">
                  <a16:creationId xmlns:a16="http://schemas.microsoft.com/office/drawing/2014/main" id="{5DDBBFDF-546C-5DAF-3A35-FB7BBC8B2FFC}"/>
                </a:ext>
              </a:extLst>
            </p:cNvPr>
            <p:cNvSpPr/>
            <p:nvPr/>
          </p:nvSpPr>
          <p:spPr>
            <a:xfrm>
              <a:off x="15598532" y="14054746"/>
              <a:ext cx="590882" cy="452508"/>
            </a:xfrm>
            <a:custGeom>
              <a:avLst/>
              <a:gdLst>
                <a:gd name="connsiteX0" fmla="*/ 140228 w 496472"/>
                <a:gd name="connsiteY0" fmla="*/ 0 h 380206"/>
                <a:gd name="connsiteX1" fmla="*/ 140228 w 496472"/>
                <a:gd name="connsiteY1" fmla="*/ 3970 h 380206"/>
                <a:gd name="connsiteX2" fmla="*/ 223572 w 496472"/>
                <a:gd name="connsiteY2" fmla="*/ 3970 h 380206"/>
                <a:gd name="connsiteX3" fmla="*/ 245004 w 496472"/>
                <a:gd name="connsiteY3" fmla="*/ 18256 h 380206"/>
                <a:gd name="connsiteX4" fmla="*/ 259292 w 496472"/>
                <a:gd name="connsiteY4" fmla="*/ 18256 h 380206"/>
                <a:gd name="connsiteX5" fmla="*/ 287864 w 496472"/>
                <a:gd name="connsiteY5" fmla="*/ 20638 h 380206"/>
                <a:gd name="connsiteX6" fmla="*/ 318820 w 496472"/>
                <a:gd name="connsiteY6" fmla="*/ 37306 h 380206"/>
                <a:gd name="connsiteX7" fmla="*/ 323584 w 496472"/>
                <a:gd name="connsiteY7" fmla="*/ 65882 h 380206"/>
                <a:gd name="connsiteX8" fmla="*/ 390260 w 496472"/>
                <a:gd name="connsiteY8" fmla="*/ 70644 h 380206"/>
                <a:gd name="connsiteX9" fmla="*/ 496472 w 496472"/>
                <a:gd name="connsiteY9" fmla="*/ 167002 h 380206"/>
                <a:gd name="connsiteX10" fmla="*/ 428360 w 496472"/>
                <a:gd name="connsiteY10" fmla="*/ 189706 h 380206"/>
                <a:gd name="connsiteX11" fmla="*/ 390260 w 496472"/>
                <a:gd name="connsiteY11" fmla="*/ 289718 h 380206"/>
                <a:gd name="connsiteX12" fmla="*/ 328348 w 496472"/>
                <a:gd name="connsiteY12" fmla="*/ 289718 h 380206"/>
                <a:gd name="connsiteX13" fmla="*/ 378352 w 496472"/>
                <a:gd name="connsiteY13" fmla="*/ 337344 h 380206"/>
                <a:gd name="connsiteX14" fmla="*/ 349316 w 496472"/>
                <a:gd name="connsiteY14" fmla="*/ 378664 h 380206"/>
                <a:gd name="connsiteX15" fmla="*/ 278340 w 496472"/>
                <a:gd name="connsiteY15" fmla="*/ 380206 h 380206"/>
                <a:gd name="connsiteX16" fmla="*/ 164040 w 496472"/>
                <a:gd name="connsiteY16" fmla="*/ 280194 h 380206"/>
                <a:gd name="connsiteX17" fmla="*/ 116416 w 496472"/>
                <a:gd name="connsiteY17" fmla="*/ 239712 h 380206"/>
                <a:gd name="connsiteX18" fmla="*/ 116416 w 496472"/>
                <a:gd name="connsiteY18" fmla="*/ 201612 h 380206"/>
                <a:gd name="connsiteX19" fmla="*/ 80696 w 496472"/>
                <a:gd name="connsiteY19" fmla="*/ 194470 h 380206"/>
                <a:gd name="connsiteX20" fmla="*/ 47360 w 496472"/>
                <a:gd name="connsiteY20" fmla="*/ 203994 h 380206"/>
                <a:gd name="connsiteX21" fmla="*/ 23548 w 496472"/>
                <a:gd name="connsiteY21" fmla="*/ 196850 h 380206"/>
                <a:gd name="connsiteX22" fmla="*/ 19428 w 496472"/>
                <a:gd name="connsiteY22" fmla="*/ 202616 h 380206"/>
                <a:gd name="connsiteX23" fmla="*/ 9260 w 496472"/>
                <a:gd name="connsiteY23" fmla="*/ 149226 h 380206"/>
                <a:gd name="connsiteX24" fmla="*/ 0 w 496472"/>
                <a:gd name="connsiteY24" fmla="*/ 135080 h 380206"/>
                <a:gd name="connsiteX25" fmla="*/ 97364 w 496472"/>
                <a:gd name="connsiteY25" fmla="*/ 68262 h 380206"/>
                <a:gd name="connsiteX26" fmla="*/ 109272 w 496472"/>
                <a:gd name="connsiteY26" fmla="*/ 20638 h 380206"/>
                <a:gd name="connsiteX27" fmla="*/ 140228 w 496472"/>
                <a:gd name="connsiteY27" fmla="*/ 0 h 380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6472" h="380206">
                  <a:moveTo>
                    <a:pt x="140228" y="0"/>
                  </a:moveTo>
                  <a:lnTo>
                    <a:pt x="140228" y="3970"/>
                  </a:lnTo>
                  <a:lnTo>
                    <a:pt x="223572" y="3970"/>
                  </a:lnTo>
                  <a:lnTo>
                    <a:pt x="245004" y="18256"/>
                  </a:lnTo>
                  <a:lnTo>
                    <a:pt x="259292" y="18256"/>
                  </a:lnTo>
                  <a:lnTo>
                    <a:pt x="287864" y="20638"/>
                  </a:lnTo>
                  <a:lnTo>
                    <a:pt x="318820" y="37306"/>
                  </a:lnTo>
                  <a:lnTo>
                    <a:pt x="323584" y="65882"/>
                  </a:lnTo>
                  <a:lnTo>
                    <a:pt x="390260" y="70644"/>
                  </a:lnTo>
                  <a:lnTo>
                    <a:pt x="496472" y="167002"/>
                  </a:lnTo>
                  <a:lnTo>
                    <a:pt x="428360" y="189706"/>
                  </a:lnTo>
                  <a:lnTo>
                    <a:pt x="390260" y="289718"/>
                  </a:lnTo>
                  <a:lnTo>
                    <a:pt x="328348" y="289718"/>
                  </a:lnTo>
                  <a:lnTo>
                    <a:pt x="378352" y="337344"/>
                  </a:lnTo>
                  <a:lnTo>
                    <a:pt x="349316" y="378664"/>
                  </a:lnTo>
                  <a:lnTo>
                    <a:pt x="278340" y="380206"/>
                  </a:lnTo>
                  <a:lnTo>
                    <a:pt x="164040" y="280194"/>
                  </a:lnTo>
                  <a:lnTo>
                    <a:pt x="116416" y="239712"/>
                  </a:lnTo>
                  <a:lnTo>
                    <a:pt x="116416" y="201612"/>
                  </a:lnTo>
                  <a:lnTo>
                    <a:pt x="80696" y="194470"/>
                  </a:lnTo>
                  <a:lnTo>
                    <a:pt x="47360" y="203994"/>
                  </a:lnTo>
                  <a:lnTo>
                    <a:pt x="23548" y="196850"/>
                  </a:lnTo>
                  <a:lnTo>
                    <a:pt x="19428" y="202616"/>
                  </a:lnTo>
                  <a:lnTo>
                    <a:pt x="9260" y="149226"/>
                  </a:lnTo>
                  <a:lnTo>
                    <a:pt x="0" y="135080"/>
                  </a:lnTo>
                  <a:lnTo>
                    <a:pt x="97364" y="68262"/>
                  </a:lnTo>
                  <a:lnTo>
                    <a:pt x="109272" y="20638"/>
                  </a:lnTo>
                  <a:lnTo>
                    <a:pt x="14022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4" name="フリーフォーム: 図形 963">
              <a:extLst>
                <a:ext uri="{FF2B5EF4-FFF2-40B4-BE49-F238E27FC236}">
                  <a16:creationId xmlns:a16="http://schemas.microsoft.com/office/drawing/2014/main" id="{FF8A4D73-BDD7-B55E-23CF-4CA665244472}"/>
                </a:ext>
              </a:extLst>
            </p:cNvPr>
            <p:cNvSpPr/>
            <p:nvPr/>
          </p:nvSpPr>
          <p:spPr>
            <a:xfrm>
              <a:off x="15458789" y="12461725"/>
              <a:ext cx="767092" cy="761776"/>
            </a:xfrm>
            <a:custGeom>
              <a:avLst/>
              <a:gdLst>
                <a:gd name="connsiteX0" fmla="*/ 345036 w 644528"/>
                <a:gd name="connsiteY0" fmla="*/ 0 h 640062"/>
                <a:gd name="connsiteX1" fmla="*/ 451648 w 644528"/>
                <a:gd name="connsiteY1" fmla="*/ 108250 h 640062"/>
                <a:gd name="connsiteX2" fmla="*/ 430216 w 644528"/>
                <a:gd name="connsiteY2" fmla="*/ 186832 h 640062"/>
                <a:gd name="connsiteX3" fmla="*/ 515940 w 644528"/>
                <a:gd name="connsiteY3" fmla="*/ 139206 h 640062"/>
                <a:gd name="connsiteX4" fmla="*/ 546896 w 644528"/>
                <a:gd name="connsiteY4" fmla="*/ 155876 h 640062"/>
                <a:gd name="connsiteX5" fmla="*/ 569028 w 644528"/>
                <a:gd name="connsiteY5" fmla="*/ 127704 h 640062"/>
                <a:gd name="connsiteX6" fmla="*/ 635000 w 644528"/>
                <a:gd name="connsiteY6" fmla="*/ 151112 h 640062"/>
                <a:gd name="connsiteX7" fmla="*/ 644528 w 644528"/>
                <a:gd name="connsiteY7" fmla="*/ 214612 h 640062"/>
                <a:gd name="connsiteX8" fmla="*/ 619128 w 644528"/>
                <a:gd name="connsiteY8" fmla="*/ 271762 h 640062"/>
                <a:gd name="connsiteX9" fmla="*/ 593728 w 644528"/>
                <a:gd name="connsiteY9" fmla="*/ 373362 h 640062"/>
                <a:gd name="connsiteX10" fmla="*/ 530228 w 644528"/>
                <a:gd name="connsiteY10" fmla="*/ 484488 h 640062"/>
                <a:gd name="connsiteX11" fmla="*/ 495304 w 644528"/>
                <a:gd name="connsiteY11" fmla="*/ 494012 h 640062"/>
                <a:gd name="connsiteX12" fmla="*/ 495304 w 644528"/>
                <a:gd name="connsiteY12" fmla="*/ 449562 h 640062"/>
                <a:gd name="connsiteX13" fmla="*/ 454028 w 644528"/>
                <a:gd name="connsiteY13" fmla="*/ 430512 h 640062"/>
                <a:gd name="connsiteX14" fmla="*/ 431800 w 644528"/>
                <a:gd name="connsiteY14" fmla="*/ 459088 h 640062"/>
                <a:gd name="connsiteX15" fmla="*/ 469904 w 644528"/>
                <a:gd name="connsiteY15" fmla="*/ 509888 h 640062"/>
                <a:gd name="connsiteX16" fmla="*/ 447676 w 644528"/>
                <a:gd name="connsiteY16" fmla="*/ 522588 h 640062"/>
                <a:gd name="connsiteX17" fmla="*/ 457200 w 644528"/>
                <a:gd name="connsiteY17" fmla="*/ 579736 h 640062"/>
                <a:gd name="connsiteX18" fmla="*/ 457200 w 644528"/>
                <a:gd name="connsiteY18" fmla="*/ 608312 h 640062"/>
                <a:gd name="connsiteX19" fmla="*/ 403228 w 644528"/>
                <a:gd name="connsiteY19" fmla="*/ 640062 h 640062"/>
                <a:gd name="connsiteX20" fmla="*/ 317504 w 644528"/>
                <a:gd name="connsiteY20" fmla="*/ 598788 h 640062"/>
                <a:gd name="connsiteX21" fmla="*/ 307976 w 644528"/>
                <a:gd name="connsiteY21" fmla="*/ 541636 h 640062"/>
                <a:gd name="connsiteX22" fmla="*/ 209552 w 644528"/>
                <a:gd name="connsiteY22" fmla="*/ 474962 h 640062"/>
                <a:gd name="connsiteX23" fmla="*/ 165104 w 644528"/>
                <a:gd name="connsiteY23" fmla="*/ 576562 h 640062"/>
                <a:gd name="connsiteX24" fmla="*/ 142876 w 644528"/>
                <a:gd name="connsiteY24" fmla="*/ 547988 h 640062"/>
                <a:gd name="connsiteX25" fmla="*/ 79376 w 644528"/>
                <a:gd name="connsiteY25" fmla="*/ 538462 h 640062"/>
                <a:gd name="connsiteX26" fmla="*/ 34928 w 644528"/>
                <a:gd name="connsiteY26" fmla="*/ 547988 h 640062"/>
                <a:gd name="connsiteX27" fmla="*/ 31752 w 644528"/>
                <a:gd name="connsiteY27" fmla="*/ 481312 h 640062"/>
                <a:gd name="connsiteX28" fmla="*/ 0 w 644528"/>
                <a:gd name="connsiteY28" fmla="*/ 446388 h 640062"/>
                <a:gd name="connsiteX29" fmla="*/ 5824 w 644528"/>
                <a:gd name="connsiteY29" fmla="*/ 372144 h 640062"/>
                <a:gd name="connsiteX30" fmla="*/ 11116 w 644528"/>
                <a:gd name="connsiteY30" fmla="*/ 382092 h 640062"/>
                <a:gd name="connsiteX31" fmla="*/ 44452 w 644528"/>
                <a:gd name="connsiteY31" fmla="*/ 291606 h 640062"/>
                <a:gd name="connsiteX32" fmla="*/ 84932 w 644528"/>
                <a:gd name="connsiteY32" fmla="*/ 315418 h 640062"/>
                <a:gd name="connsiteX33" fmla="*/ 103984 w 644528"/>
                <a:gd name="connsiteY33" fmla="*/ 248744 h 640062"/>
                <a:gd name="connsiteX34" fmla="*/ 65884 w 644528"/>
                <a:gd name="connsiteY34" fmla="*/ 201118 h 640062"/>
                <a:gd name="connsiteX35" fmla="*/ 127632 w 644528"/>
                <a:gd name="connsiteY35" fmla="*/ 116548 h 640062"/>
                <a:gd name="connsiteX36" fmla="*/ 154940 w 644528"/>
                <a:gd name="connsiteY36" fmla="*/ 128252 h 640062"/>
                <a:gd name="connsiteX37" fmla="*/ 261620 w 644528"/>
                <a:gd name="connsiteY37" fmla="*/ 128252 h 640062"/>
                <a:gd name="connsiteX38" fmla="*/ 314960 w 644528"/>
                <a:gd name="connsiteY38" fmla="*/ 6332 h 640062"/>
                <a:gd name="connsiteX39" fmla="*/ 345036 w 644528"/>
                <a:gd name="connsiteY39" fmla="*/ 0 h 64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44528" h="640062">
                  <a:moveTo>
                    <a:pt x="345036" y="0"/>
                  </a:moveTo>
                  <a:lnTo>
                    <a:pt x="451648" y="108250"/>
                  </a:lnTo>
                  <a:lnTo>
                    <a:pt x="430216" y="186832"/>
                  </a:lnTo>
                  <a:lnTo>
                    <a:pt x="515940" y="139206"/>
                  </a:lnTo>
                  <a:lnTo>
                    <a:pt x="546896" y="155876"/>
                  </a:lnTo>
                  <a:lnTo>
                    <a:pt x="569028" y="127704"/>
                  </a:lnTo>
                  <a:lnTo>
                    <a:pt x="635000" y="151112"/>
                  </a:lnTo>
                  <a:lnTo>
                    <a:pt x="644528" y="214612"/>
                  </a:lnTo>
                  <a:lnTo>
                    <a:pt x="619128" y="271762"/>
                  </a:lnTo>
                  <a:lnTo>
                    <a:pt x="593728" y="373362"/>
                  </a:lnTo>
                  <a:lnTo>
                    <a:pt x="530228" y="484488"/>
                  </a:lnTo>
                  <a:lnTo>
                    <a:pt x="495304" y="494012"/>
                  </a:lnTo>
                  <a:lnTo>
                    <a:pt x="495304" y="449562"/>
                  </a:lnTo>
                  <a:lnTo>
                    <a:pt x="454028" y="430512"/>
                  </a:lnTo>
                  <a:lnTo>
                    <a:pt x="431800" y="459088"/>
                  </a:lnTo>
                  <a:lnTo>
                    <a:pt x="469904" y="509888"/>
                  </a:lnTo>
                  <a:lnTo>
                    <a:pt x="447676" y="522588"/>
                  </a:lnTo>
                  <a:lnTo>
                    <a:pt x="457200" y="579736"/>
                  </a:lnTo>
                  <a:lnTo>
                    <a:pt x="457200" y="608312"/>
                  </a:lnTo>
                  <a:lnTo>
                    <a:pt x="403228" y="640062"/>
                  </a:lnTo>
                  <a:lnTo>
                    <a:pt x="317504" y="598788"/>
                  </a:lnTo>
                  <a:lnTo>
                    <a:pt x="307976" y="541636"/>
                  </a:lnTo>
                  <a:lnTo>
                    <a:pt x="209552" y="474962"/>
                  </a:lnTo>
                  <a:lnTo>
                    <a:pt x="165104" y="576562"/>
                  </a:lnTo>
                  <a:lnTo>
                    <a:pt x="142876" y="547988"/>
                  </a:lnTo>
                  <a:lnTo>
                    <a:pt x="79376" y="538462"/>
                  </a:lnTo>
                  <a:lnTo>
                    <a:pt x="34928" y="547988"/>
                  </a:lnTo>
                  <a:lnTo>
                    <a:pt x="31752" y="481312"/>
                  </a:lnTo>
                  <a:lnTo>
                    <a:pt x="0" y="446388"/>
                  </a:lnTo>
                  <a:lnTo>
                    <a:pt x="5824" y="372144"/>
                  </a:lnTo>
                  <a:lnTo>
                    <a:pt x="11116" y="382092"/>
                  </a:lnTo>
                  <a:lnTo>
                    <a:pt x="44452" y="291606"/>
                  </a:lnTo>
                  <a:lnTo>
                    <a:pt x="84932" y="315418"/>
                  </a:lnTo>
                  <a:lnTo>
                    <a:pt x="103984" y="248744"/>
                  </a:lnTo>
                  <a:lnTo>
                    <a:pt x="65884" y="201118"/>
                  </a:lnTo>
                  <a:lnTo>
                    <a:pt x="127632" y="116548"/>
                  </a:lnTo>
                  <a:lnTo>
                    <a:pt x="154940" y="128252"/>
                  </a:lnTo>
                  <a:lnTo>
                    <a:pt x="261620" y="128252"/>
                  </a:lnTo>
                  <a:lnTo>
                    <a:pt x="314960" y="6332"/>
                  </a:lnTo>
                  <a:lnTo>
                    <a:pt x="34503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5" name="フリーフォーム: 図形 964">
              <a:extLst>
                <a:ext uri="{FF2B5EF4-FFF2-40B4-BE49-F238E27FC236}">
                  <a16:creationId xmlns:a16="http://schemas.microsoft.com/office/drawing/2014/main" id="{FBB7128B-3D18-DD78-3331-E9DA460EE2E3}"/>
                </a:ext>
              </a:extLst>
            </p:cNvPr>
            <p:cNvSpPr/>
            <p:nvPr/>
          </p:nvSpPr>
          <p:spPr>
            <a:xfrm>
              <a:off x="17111457" y="12664696"/>
              <a:ext cx="323990" cy="394386"/>
            </a:xfrm>
            <a:custGeom>
              <a:avLst/>
              <a:gdLst>
                <a:gd name="connsiteX0" fmla="*/ 50276 w 272224"/>
                <a:gd name="connsiteY0" fmla="*/ 0 h 331372"/>
                <a:gd name="connsiteX1" fmla="*/ 111756 w 272224"/>
                <a:gd name="connsiteY1" fmla="*/ 14188 h 331372"/>
                <a:gd name="connsiteX2" fmla="*/ 226056 w 272224"/>
                <a:gd name="connsiteY2" fmla="*/ 59908 h 331372"/>
                <a:gd name="connsiteX3" fmla="*/ 264156 w 272224"/>
                <a:gd name="connsiteY3" fmla="*/ 143728 h 331372"/>
                <a:gd name="connsiteX4" fmla="*/ 272224 w 272224"/>
                <a:gd name="connsiteY4" fmla="*/ 180036 h 331372"/>
                <a:gd name="connsiteX5" fmla="*/ 188912 w 272224"/>
                <a:gd name="connsiteY5" fmla="*/ 200402 h 331372"/>
                <a:gd name="connsiteX6" fmla="*/ 186528 w 272224"/>
                <a:gd name="connsiteY6" fmla="*/ 236120 h 331372"/>
                <a:gd name="connsiteX7" fmla="*/ 224628 w 272224"/>
                <a:gd name="connsiteY7" fmla="*/ 257552 h 331372"/>
                <a:gd name="connsiteX8" fmla="*/ 214440 w 272224"/>
                <a:gd name="connsiteY8" fmla="*/ 295754 h 331372"/>
                <a:gd name="connsiteX9" fmla="*/ 181768 w 272224"/>
                <a:gd name="connsiteY9" fmla="*/ 274220 h 331372"/>
                <a:gd name="connsiteX10" fmla="*/ 155572 w 272224"/>
                <a:gd name="connsiteY10" fmla="*/ 274220 h 331372"/>
                <a:gd name="connsiteX11" fmla="*/ 107948 w 272224"/>
                <a:gd name="connsiteY11" fmla="*/ 331372 h 331372"/>
                <a:gd name="connsiteX12" fmla="*/ 91280 w 272224"/>
                <a:gd name="connsiteY12" fmla="*/ 255172 h 331372"/>
                <a:gd name="connsiteX13" fmla="*/ 67468 w 272224"/>
                <a:gd name="connsiteY13" fmla="*/ 250408 h 331372"/>
                <a:gd name="connsiteX14" fmla="*/ 17460 w 272224"/>
                <a:gd name="connsiteY14" fmla="*/ 248028 h 331372"/>
                <a:gd name="connsiteX15" fmla="*/ 992 w 272224"/>
                <a:gd name="connsiteY15" fmla="*/ 234552 h 331372"/>
                <a:gd name="connsiteX16" fmla="*/ 0 w 272224"/>
                <a:gd name="connsiteY16" fmla="*/ 228184 h 331372"/>
                <a:gd name="connsiteX17" fmla="*/ 50800 w 272224"/>
                <a:gd name="connsiteY17" fmla="*/ 180558 h 331372"/>
                <a:gd name="connsiteX18" fmla="*/ 12696 w 272224"/>
                <a:gd name="connsiteY18" fmla="*/ 142458 h 331372"/>
                <a:gd name="connsiteX19" fmla="*/ 41272 w 272224"/>
                <a:gd name="connsiteY19" fmla="*/ 117058 h 331372"/>
                <a:gd name="connsiteX20" fmla="*/ 50276 w 272224"/>
                <a:gd name="connsiteY20" fmla="*/ 0 h 331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72224" h="331372">
                  <a:moveTo>
                    <a:pt x="50276" y="0"/>
                  </a:moveTo>
                  <a:lnTo>
                    <a:pt x="111756" y="14188"/>
                  </a:lnTo>
                  <a:lnTo>
                    <a:pt x="226056" y="59908"/>
                  </a:lnTo>
                  <a:lnTo>
                    <a:pt x="264156" y="143728"/>
                  </a:lnTo>
                  <a:lnTo>
                    <a:pt x="272224" y="180036"/>
                  </a:lnTo>
                  <a:lnTo>
                    <a:pt x="188912" y="200402"/>
                  </a:lnTo>
                  <a:lnTo>
                    <a:pt x="186528" y="236120"/>
                  </a:lnTo>
                  <a:lnTo>
                    <a:pt x="224628" y="257552"/>
                  </a:lnTo>
                  <a:lnTo>
                    <a:pt x="214440" y="295754"/>
                  </a:lnTo>
                  <a:lnTo>
                    <a:pt x="181768" y="274220"/>
                  </a:lnTo>
                  <a:lnTo>
                    <a:pt x="155572" y="274220"/>
                  </a:lnTo>
                  <a:lnTo>
                    <a:pt x="107948" y="331372"/>
                  </a:lnTo>
                  <a:lnTo>
                    <a:pt x="91280" y="255172"/>
                  </a:lnTo>
                  <a:cubicBezTo>
                    <a:pt x="91280" y="244812"/>
                    <a:pt x="92068" y="252868"/>
                    <a:pt x="67468" y="250408"/>
                  </a:cubicBezTo>
                  <a:lnTo>
                    <a:pt x="17460" y="248028"/>
                  </a:lnTo>
                  <a:lnTo>
                    <a:pt x="992" y="234552"/>
                  </a:lnTo>
                  <a:lnTo>
                    <a:pt x="0" y="228184"/>
                  </a:lnTo>
                  <a:lnTo>
                    <a:pt x="50800" y="180558"/>
                  </a:lnTo>
                  <a:lnTo>
                    <a:pt x="12696" y="142458"/>
                  </a:lnTo>
                  <a:lnTo>
                    <a:pt x="41272" y="117058"/>
                  </a:lnTo>
                  <a:lnTo>
                    <a:pt x="502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6" name="フリーフォーム: 図形 965">
              <a:extLst>
                <a:ext uri="{FF2B5EF4-FFF2-40B4-BE49-F238E27FC236}">
                  <a16:creationId xmlns:a16="http://schemas.microsoft.com/office/drawing/2014/main" id="{C68BF396-A78B-BE3C-B825-4E0CFDB023A9}"/>
                </a:ext>
              </a:extLst>
            </p:cNvPr>
            <p:cNvSpPr/>
            <p:nvPr/>
          </p:nvSpPr>
          <p:spPr>
            <a:xfrm>
              <a:off x="16236452" y="12173025"/>
              <a:ext cx="813380" cy="902368"/>
            </a:xfrm>
            <a:custGeom>
              <a:avLst/>
              <a:gdLst>
                <a:gd name="connsiteX0" fmla="*/ 256696 w 683420"/>
                <a:gd name="connsiteY0" fmla="*/ 0 h 758190"/>
                <a:gd name="connsiteX1" fmla="*/ 531016 w 683420"/>
                <a:gd name="connsiteY1" fmla="*/ 175260 h 758190"/>
                <a:gd name="connsiteX2" fmla="*/ 645316 w 683420"/>
                <a:gd name="connsiteY2" fmla="*/ 365760 h 758190"/>
                <a:gd name="connsiteX3" fmla="*/ 682896 w 683420"/>
                <a:gd name="connsiteY3" fmla="*/ 374432 h 758190"/>
                <a:gd name="connsiteX4" fmla="*/ 673892 w 683420"/>
                <a:gd name="connsiteY4" fmla="*/ 491490 h 758190"/>
                <a:gd name="connsiteX5" fmla="*/ 645316 w 683420"/>
                <a:gd name="connsiteY5" fmla="*/ 516890 h 758190"/>
                <a:gd name="connsiteX6" fmla="*/ 683420 w 683420"/>
                <a:gd name="connsiteY6" fmla="*/ 554990 h 758190"/>
                <a:gd name="connsiteX7" fmla="*/ 632620 w 683420"/>
                <a:gd name="connsiteY7" fmla="*/ 602616 h 758190"/>
                <a:gd name="connsiteX8" fmla="*/ 633612 w 683420"/>
                <a:gd name="connsiteY8" fmla="*/ 608984 h 758190"/>
                <a:gd name="connsiteX9" fmla="*/ 623888 w 683420"/>
                <a:gd name="connsiteY9" fmla="*/ 601028 h 758190"/>
                <a:gd name="connsiteX10" fmla="*/ 609600 w 683420"/>
                <a:gd name="connsiteY10" fmla="*/ 653416 h 758190"/>
                <a:gd name="connsiteX11" fmla="*/ 583404 w 683420"/>
                <a:gd name="connsiteY11" fmla="*/ 653416 h 758190"/>
                <a:gd name="connsiteX12" fmla="*/ 559592 w 683420"/>
                <a:gd name="connsiteY12" fmla="*/ 672464 h 758190"/>
                <a:gd name="connsiteX13" fmla="*/ 511968 w 683420"/>
                <a:gd name="connsiteY13" fmla="*/ 658178 h 758190"/>
                <a:gd name="connsiteX14" fmla="*/ 427832 w 683420"/>
                <a:gd name="connsiteY14" fmla="*/ 758190 h 758190"/>
                <a:gd name="connsiteX15" fmla="*/ 423068 w 683420"/>
                <a:gd name="connsiteY15" fmla="*/ 758190 h 758190"/>
                <a:gd name="connsiteX16" fmla="*/ 381792 w 683420"/>
                <a:gd name="connsiteY16" fmla="*/ 729616 h 758190"/>
                <a:gd name="connsiteX17" fmla="*/ 374368 w 683420"/>
                <a:gd name="connsiteY17" fmla="*/ 730544 h 758190"/>
                <a:gd name="connsiteX18" fmla="*/ 369092 w 683420"/>
                <a:gd name="connsiteY18" fmla="*/ 681990 h 758190"/>
                <a:gd name="connsiteX19" fmla="*/ 210344 w 683420"/>
                <a:gd name="connsiteY19" fmla="*/ 593090 h 758190"/>
                <a:gd name="connsiteX20" fmla="*/ 146844 w 683420"/>
                <a:gd name="connsiteY20" fmla="*/ 615316 h 758190"/>
                <a:gd name="connsiteX21" fmla="*/ 80432 w 683420"/>
                <a:gd name="connsiteY21" fmla="*/ 541242 h 758190"/>
                <a:gd name="connsiteX22" fmla="*/ 96044 w 683420"/>
                <a:gd name="connsiteY22" fmla="*/ 478790 h 758190"/>
                <a:gd name="connsiteX23" fmla="*/ 121444 w 683420"/>
                <a:gd name="connsiteY23" fmla="*/ 421640 h 758190"/>
                <a:gd name="connsiteX24" fmla="*/ 111916 w 683420"/>
                <a:gd name="connsiteY24" fmla="*/ 358140 h 758190"/>
                <a:gd name="connsiteX25" fmla="*/ 45944 w 683420"/>
                <a:gd name="connsiteY25" fmla="*/ 334732 h 758190"/>
                <a:gd name="connsiteX26" fmla="*/ 50004 w 683420"/>
                <a:gd name="connsiteY26" fmla="*/ 329564 h 758190"/>
                <a:gd name="connsiteX27" fmla="*/ 0 w 683420"/>
                <a:gd name="connsiteY27" fmla="*/ 296228 h 758190"/>
                <a:gd name="connsiteX28" fmla="*/ 2380 w 683420"/>
                <a:gd name="connsiteY28" fmla="*/ 262890 h 758190"/>
                <a:gd name="connsiteX29" fmla="*/ 33292 w 683420"/>
                <a:gd name="connsiteY29" fmla="*/ 182880 h 758190"/>
                <a:gd name="connsiteX30" fmla="*/ 35716 w 683420"/>
                <a:gd name="connsiteY30" fmla="*/ 182880 h 758190"/>
                <a:gd name="connsiteX31" fmla="*/ 104296 w 683420"/>
                <a:gd name="connsiteY31" fmla="*/ 114300 h 758190"/>
                <a:gd name="connsiteX32" fmla="*/ 203356 w 683420"/>
                <a:gd name="connsiteY32" fmla="*/ 190500 h 758190"/>
                <a:gd name="connsiteX33" fmla="*/ 203356 w 683420"/>
                <a:gd name="connsiteY33" fmla="*/ 99060 h 758190"/>
                <a:gd name="connsiteX34" fmla="*/ 256696 w 683420"/>
                <a:gd name="connsiteY34" fmla="*/ 0 h 758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83420" h="758190">
                  <a:moveTo>
                    <a:pt x="256696" y="0"/>
                  </a:moveTo>
                  <a:lnTo>
                    <a:pt x="531016" y="175260"/>
                  </a:lnTo>
                  <a:lnTo>
                    <a:pt x="645316" y="365760"/>
                  </a:lnTo>
                  <a:lnTo>
                    <a:pt x="682896" y="374432"/>
                  </a:lnTo>
                  <a:lnTo>
                    <a:pt x="673892" y="491490"/>
                  </a:lnTo>
                  <a:lnTo>
                    <a:pt x="645316" y="516890"/>
                  </a:lnTo>
                  <a:lnTo>
                    <a:pt x="683420" y="554990"/>
                  </a:lnTo>
                  <a:lnTo>
                    <a:pt x="632620" y="602616"/>
                  </a:lnTo>
                  <a:lnTo>
                    <a:pt x="633612" y="608984"/>
                  </a:lnTo>
                  <a:lnTo>
                    <a:pt x="623888" y="601028"/>
                  </a:lnTo>
                  <a:lnTo>
                    <a:pt x="609600" y="653416"/>
                  </a:lnTo>
                  <a:lnTo>
                    <a:pt x="583404" y="653416"/>
                  </a:lnTo>
                  <a:lnTo>
                    <a:pt x="559592" y="672464"/>
                  </a:lnTo>
                  <a:lnTo>
                    <a:pt x="511968" y="658178"/>
                  </a:lnTo>
                  <a:lnTo>
                    <a:pt x="427832" y="758190"/>
                  </a:lnTo>
                  <a:lnTo>
                    <a:pt x="423068" y="758190"/>
                  </a:lnTo>
                  <a:lnTo>
                    <a:pt x="381792" y="729616"/>
                  </a:lnTo>
                  <a:lnTo>
                    <a:pt x="374368" y="730544"/>
                  </a:lnTo>
                  <a:lnTo>
                    <a:pt x="369092" y="681990"/>
                  </a:lnTo>
                  <a:lnTo>
                    <a:pt x="210344" y="593090"/>
                  </a:lnTo>
                  <a:lnTo>
                    <a:pt x="146844" y="615316"/>
                  </a:lnTo>
                  <a:lnTo>
                    <a:pt x="80432" y="541242"/>
                  </a:lnTo>
                  <a:lnTo>
                    <a:pt x="96044" y="478790"/>
                  </a:lnTo>
                  <a:lnTo>
                    <a:pt x="121444" y="421640"/>
                  </a:lnTo>
                  <a:lnTo>
                    <a:pt x="111916" y="358140"/>
                  </a:lnTo>
                  <a:lnTo>
                    <a:pt x="45944" y="334732"/>
                  </a:lnTo>
                  <a:lnTo>
                    <a:pt x="50004" y="329564"/>
                  </a:lnTo>
                  <a:lnTo>
                    <a:pt x="0" y="296228"/>
                  </a:lnTo>
                  <a:lnTo>
                    <a:pt x="2380" y="262890"/>
                  </a:lnTo>
                  <a:lnTo>
                    <a:pt x="33292" y="182880"/>
                  </a:lnTo>
                  <a:lnTo>
                    <a:pt x="35716" y="182880"/>
                  </a:lnTo>
                  <a:lnTo>
                    <a:pt x="104296" y="114300"/>
                  </a:lnTo>
                  <a:lnTo>
                    <a:pt x="203356" y="190500"/>
                  </a:lnTo>
                  <a:lnTo>
                    <a:pt x="203356" y="99060"/>
                  </a:lnTo>
                  <a:lnTo>
                    <a:pt x="25669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7" name="フリーフォーム: 図形 966">
              <a:extLst>
                <a:ext uri="{FF2B5EF4-FFF2-40B4-BE49-F238E27FC236}">
                  <a16:creationId xmlns:a16="http://schemas.microsoft.com/office/drawing/2014/main" id="{A574FC78-BDF7-3432-A9D4-A45F62B2E8E2}"/>
                </a:ext>
              </a:extLst>
            </p:cNvPr>
            <p:cNvSpPr/>
            <p:nvPr/>
          </p:nvSpPr>
          <p:spPr>
            <a:xfrm>
              <a:off x="14711971" y="12710105"/>
              <a:ext cx="636128" cy="473088"/>
            </a:xfrm>
            <a:custGeom>
              <a:avLst/>
              <a:gdLst>
                <a:gd name="connsiteX0" fmla="*/ 168988 w 534488"/>
                <a:gd name="connsiteY0" fmla="*/ 0 h 397498"/>
                <a:gd name="connsiteX1" fmla="*/ 185416 w 534488"/>
                <a:gd name="connsiteY1" fmla="*/ 27928 h 397498"/>
                <a:gd name="connsiteX2" fmla="*/ 241408 w 534488"/>
                <a:gd name="connsiteY2" fmla="*/ 1406 h 397498"/>
                <a:gd name="connsiteX3" fmla="*/ 320672 w 534488"/>
                <a:gd name="connsiteY3" fmla="*/ 52216 h 397498"/>
                <a:gd name="connsiteX4" fmla="*/ 411160 w 534488"/>
                <a:gd name="connsiteY4" fmla="*/ 33168 h 397498"/>
                <a:gd name="connsiteX5" fmla="*/ 439736 w 534488"/>
                <a:gd name="connsiteY5" fmla="*/ 45072 h 397498"/>
                <a:gd name="connsiteX6" fmla="*/ 446880 w 534488"/>
                <a:gd name="connsiteY6" fmla="*/ 78412 h 397498"/>
                <a:gd name="connsiteX7" fmla="*/ 501120 w 534488"/>
                <a:gd name="connsiteY7" fmla="*/ 180380 h 397498"/>
                <a:gd name="connsiteX8" fmla="*/ 495296 w 534488"/>
                <a:gd name="connsiteY8" fmla="*/ 254624 h 397498"/>
                <a:gd name="connsiteX9" fmla="*/ 527048 w 534488"/>
                <a:gd name="connsiteY9" fmla="*/ 289548 h 397498"/>
                <a:gd name="connsiteX10" fmla="*/ 530224 w 534488"/>
                <a:gd name="connsiteY10" fmla="*/ 356224 h 397498"/>
                <a:gd name="connsiteX11" fmla="*/ 534488 w 534488"/>
                <a:gd name="connsiteY11" fmla="*/ 355310 h 397498"/>
                <a:gd name="connsiteX12" fmla="*/ 530224 w 534488"/>
                <a:gd name="connsiteY12" fmla="*/ 362572 h 397498"/>
                <a:gd name="connsiteX13" fmla="*/ 533400 w 534488"/>
                <a:gd name="connsiteY13" fmla="*/ 397498 h 397498"/>
                <a:gd name="connsiteX14" fmla="*/ 498472 w 534488"/>
                <a:gd name="connsiteY14" fmla="*/ 397498 h 397498"/>
                <a:gd name="connsiteX15" fmla="*/ 358772 w 534488"/>
                <a:gd name="connsiteY15" fmla="*/ 337172 h 397498"/>
                <a:gd name="connsiteX16" fmla="*/ 247648 w 534488"/>
                <a:gd name="connsiteY16" fmla="*/ 387972 h 397498"/>
                <a:gd name="connsiteX17" fmla="*/ 180060 w 534488"/>
                <a:gd name="connsiteY17" fmla="*/ 367946 h 397498"/>
                <a:gd name="connsiteX18" fmla="*/ 206372 w 534488"/>
                <a:gd name="connsiteY18" fmla="*/ 342728 h 397498"/>
                <a:gd name="connsiteX19" fmla="*/ 84928 w 534488"/>
                <a:gd name="connsiteY19" fmla="*/ 261768 h 397498"/>
                <a:gd name="connsiteX20" fmla="*/ 39412 w 534488"/>
                <a:gd name="connsiteY20" fmla="*/ 260838 h 397498"/>
                <a:gd name="connsiteX21" fmla="*/ 50800 w 534488"/>
                <a:gd name="connsiteY21" fmla="*/ 149848 h 397498"/>
                <a:gd name="connsiteX22" fmla="*/ 0 w 534488"/>
                <a:gd name="connsiteY22" fmla="*/ 114924 h 397498"/>
                <a:gd name="connsiteX23" fmla="*/ 85324 w 534488"/>
                <a:gd name="connsiteY23" fmla="*/ 14542 h 397498"/>
                <a:gd name="connsiteX24" fmla="*/ 111124 w 534488"/>
                <a:gd name="connsiteY24" fmla="*/ 30786 h 397498"/>
                <a:gd name="connsiteX25" fmla="*/ 130172 w 534488"/>
                <a:gd name="connsiteY25" fmla="*/ 30786 h 397498"/>
                <a:gd name="connsiteX26" fmla="*/ 168988 w 534488"/>
                <a:gd name="connsiteY26" fmla="*/ 0 h 397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34488" h="397498">
                  <a:moveTo>
                    <a:pt x="168988" y="0"/>
                  </a:moveTo>
                  <a:lnTo>
                    <a:pt x="185416" y="27928"/>
                  </a:lnTo>
                  <a:lnTo>
                    <a:pt x="241408" y="1406"/>
                  </a:lnTo>
                  <a:lnTo>
                    <a:pt x="320672" y="52216"/>
                  </a:lnTo>
                  <a:lnTo>
                    <a:pt x="411160" y="33168"/>
                  </a:lnTo>
                  <a:lnTo>
                    <a:pt x="439736" y="45072"/>
                  </a:lnTo>
                  <a:lnTo>
                    <a:pt x="446880" y="78412"/>
                  </a:lnTo>
                  <a:lnTo>
                    <a:pt x="501120" y="180380"/>
                  </a:lnTo>
                  <a:lnTo>
                    <a:pt x="495296" y="254624"/>
                  </a:lnTo>
                  <a:lnTo>
                    <a:pt x="527048" y="289548"/>
                  </a:lnTo>
                  <a:lnTo>
                    <a:pt x="530224" y="356224"/>
                  </a:lnTo>
                  <a:lnTo>
                    <a:pt x="534488" y="355310"/>
                  </a:lnTo>
                  <a:lnTo>
                    <a:pt x="530224" y="362572"/>
                  </a:lnTo>
                  <a:lnTo>
                    <a:pt x="533400" y="397498"/>
                  </a:lnTo>
                  <a:lnTo>
                    <a:pt x="498472" y="397498"/>
                  </a:lnTo>
                  <a:lnTo>
                    <a:pt x="358772" y="337172"/>
                  </a:lnTo>
                  <a:lnTo>
                    <a:pt x="247648" y="387972"/>
                  </a:lnTo>
                  <a:lnTo>
                    <a:pt x="180060" y="367946"/>
                  </a:lnTo>
                  <a:lnTo>
                    <a:pt x="206372" y="342728"/>
                  </a:lnTo>
                  <a:lnTo>
                    <a:pt x="84928" y="261768"/>
                  </a:lnTo>
                  <a:lnTo>
                    <a:pt x="39412" y="260838"/>
                  </a:lnTo>
                  <a:lnTo>
                    <a:pt x="50800" y="149848"/>
                  </a:lnTo>
                  <a:lnTo>
                    <a:pt x="0" y="114924"/>
                  </a:lnTo>
                  <a:lnTo>
                    <a:pt x="85324" y="14542"/>
                  </a:lnTo>
                  <a:lnTo>
                    <a:pt x="111124" y="30786"/>
                  </a:lnTo>
                  <a:lnTo>
                    <a:pt x="130172" y="30786"/>
                  </a:lnTo>
                  <a:lnTo>
                    <a:pt x="16898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8" name="フリーフォーム: 図形 967">
              <a:extLst>
                <a:ext uri="{FF2B5EF4-FFF2-40B4-BE49-F238E27FC236}">
                  <a16:creationId xmlns:a16="http://schemas.microsoft.com/office/drawing/2014/main" id="{04E450B6-9248-02B1-467F-5611C62C964A}"/>
                </a:ext>
              </a:extLst>
            </p:cNvPr>
            <p:cNvSpPr/>
            <p:nvPr/>
          </p:nvSpPr>
          <p:spPr>
            <a:xfrm>
              <a:off x="14022987" y="12995134"/>
              <a:ext cx="528254" cy="653456"/>
            </a:xfrm>
            <a:custGeom>
              <a:avLst/>
              <a:gdLst>
                <a:gd name="connsiteX0" fmla="*/ 388144 w 443852"/>
                <a:gd name="connsiteY0" fmla="*/ 0 h 549050"/>
                <a:gd name="connsiteX1" fmla="*/ 419892 w 443852"/>
                <a:gd name="connsiteY1" fmla="*/ 22224 h 549050"/>
                <a:gd name="connsiteX2" fmla="*/ 443852 w 443852"/>
                <a:gd name="connsiteY2" fmla="*/ 81322 h 549050"/>
                <a:gd name="connsiteX3" fmla="*/ 426244 w 443852"/>
                <a:gd name="connsiteY3" fmla="*/ 80962 h 549050"/>
                <a:gd name="connsiteX4" fmla="*/ 416720 w 443852"/>
                <a:gd name="connsiteY4" fmla="*/ 109536 h 549050"/>
                <a:gd name="connsiteX5" fmla="*/ 426244 w 443852"/>
                <a:gd name="connsiteY5" fmla="*/ 157162 h 549050"/>
                <a:gd name="connsiteX6" fmla="*/ 371476 w 443852"/>
                <a:gd name="connsiteY6" fmla="*/ 300036 h 549050"/>
                <a:gd name="connsiteX7" fmla="*/ 388144 w 443852"/>
                <a:gd name="connsiteY7" fmla="*/ 359568 h 549050"/>
                <a:gd name="connsiteX8" fmla="*/ 359568 w 443852"/>
                <a:gd name="connsiteY8" fmla="*/ 388144 h 549050"/>
                <a:gd name="connsiteX9" fmla="*/ 197644 w 443852"/>
                <a:gd name="connsiteY9" fmla="*/ 407192 h 549050"/>
                <a:gd name="connsiteX10" fmla="*/ 170848 w 443852"/>
                <a:gd name="connsiteY10" fmla="*/ 549050 h 549050"/>
                <a:gd name="connsiteX11" fmla="*/ 144304 w 443852"/>
                <a:gd name="connsiteY11" fmla="*/ 542924 h 549050"/>
                <a:gd name="connsiteX12" fmla="*/ 113824 w 443852"/>
                <a:gd name="connsiteY12" fmla="*/ 474344 h 549050"/>
                <a:gd name="connsiteX13" fmla="*/ 56088 w 443852"/>
                <a:gd name="connsiteY13" fmla="*/ 477740 h 549050"/>
                <a:gd name="connsiteX14" fmla="*/ 54768 w 443852"/>
                <a:gd name="connsiteY14" fmla="*/ 390524 h 549050"/>
                <a:gd name="connsiteX15" fmla="*/ 14288 w 443852"/>
                <a:gd name="connsiteY15" fmla="*/ 378618 h 549050"/>
                <a:gd name="connsiteX16" fmla="*/ 0 w 443852"/>
                <a:gd name="connsiteY16" fmla="*/ 330992 h 549050"/>
                <a:gd name="connsiteX17" fmla="*/ 97632 w 443852"/>
                <a:gd name="connsiteY17" fmla="*/ 257174 h 549050"/>
                <a:gd name="connsiteX18" fmla="*/ 92784 w 443852"/>
                <a:gd name="connsiteY18" fmla="*/ 190902 h 549050"/>
                <a:gd name="connsiteX19" fmla="*/ 146844 w 443852"/>
                <a:gd name="connsiteY19" fmla="*/ 193674 h 549050"/>
                <a:gd name="connsiteX20" fmla="*/ 210344 w 443852"/>
                <a:gd name="connsiteY20" fmla="*/ 247648 h 549050"/>
                <a:gd name="connsiteX21" fmla="*/ 242092 w 443852"/>
                <a:gd name="connsiteY21" fmla="*/ 161924 h 549050"/>
                <a:gd name="connsiteX22" fmla="*/ 365920 w 443852"/>
                <a:gd name="connsiteY22" fmla="*/ 120648 h 549050"/>
                <a:gd name="connsiteX23" fmla="*/ 388144 w 443852"/>
                <a:gd name="connsiteY23" fmla="*/ 0 h 54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43852" h="549050">
                  <a:moveTo>
                    <a:pt x="388144" y="0"/>
                  </a:moveTo>
                  <a:lnTo>
                    <a:pt x="419892" y="22224"/>
                  </a:lnTo>
                  <a:lnTo>
                    <a:pt x="443852" y="81322"/>
                  </a:lnTo>
                  <a:lnTo>
                    <a:pt x="426244" y="80962"/>
                  </a:lnTo>
                  <a:lnTo>
                    <a:pt x="416720" y="109536"/>
                  </a:lnTo>
                  <a:lnTo>
                    <a:pt x="426244" y="157162"/>
                  </a:lnTo>
                  <a:lnTo>
                    <a:pt x="371476" y="300036"/>
                  </a:lnTo>
                  <a:lnTo>
                    <a:pt x="388144" y="359568"/>
                  </a:lnTo>
                  <a:lnTo>
                    <a:pt x="359568" y="388144"/>
                  </a:lnTo>
                  <a:lnTo>
                    <a:pt x="197644" y="407192"/>
                  </a:lnTo>
                  <a:lnTo>
                    <a:pt x="170848" y="549050"/>
                  </a:lnTo>
                  <a:lnTo>
                    <a:pt x="144304" y="542924"/>
                  </a:lnTo>
                  <a:lnTo>
                    <a:pt x="113824" y="474344"/>
                  </a:lnTo>
                  <a:lnTo>
                    <a:pt x="56088" y="477740"/>
                  </a:lnTo>
                  <a:lnTo>
                    <a:pt x="54768" y="390524"/>
                  </a:lnTo>
                  <a:lnTo>
                    <a:pt x="14288" y="378618"/>
                  </a:lnTo>
                  <a:lnTo>
                    <a:pt x="0" y="330992"/>
                  </a:lnTo>
                  <a:lnTo>
                    <a:pt x="97632" y="257174"/>
                  </a:lnTo>
                  <a:lnTo>
                    <a:pt x="92784" y="190902"/>
                  </a:lnTo>
                  <a:lnTo>
                    <a:pt x="146844" y="193674"/>
                  </a:lnTo>
                  <a:lnTo>
                    <a:pt x="210344" y="247648"/>
                  </a:lnTo>
                  <a:lnTo>
                    <a:pt x="242092" y="161924"/>
                  </a:lnTo>
                  <a:lnTo>
                    <a:pt x="365920" y="120648"/>
                  </a:lnTo>
                  <a:lnTo>
                    <a:pt x="38814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9" name="フリーフォーム: 図形 968">
              <a:extLst>
                <a:ext uri="{FF2B5EF4-FFF2-40B4-BE49-F238E27FC236}">
                  <a16:creationId xmlns:a16="http://schemas.microsoft.com/office/drawing/2014/main" id="{4367DA23-8E77-26C8-8469-1CC10B81D970}"/>
                </a:ext>
              </a:extLst>
            </p:cNvPr>
            <p:cNvSpPr/>
            <p:nvPr/>
          </p:nvSpPr>
          <p:spPr>
            <a:xfrm>
              <a:off x="14371941" y="12781793"/>
              <a:ext cx="302302" cy="320932"/>
            </a:xfrm>
            <a:custGeom>
              <a:avLst/>
              <a:gdLst>
                <a:gd name="connsiteX0" fmla="*/ 142872 w 254000"/>
                <a:gd name="connsiteY0" fmla="*/ 0 h 269654"/>
                <a:gd name="connsiteX1" fmla="*/ 180972 w 254000"/>
                <a:gd name="connsiteY1" fmla="*/ 12700 h 269654"/>
                <a:gd name="connsiteX2" fmla="*/ 233076 w 254000"/>
                <a:gd name="connsiteY2" fmla="*/ 18830 h 269654"/>
                <a:gd name="connsiteX3" fmla="*/ 203200 w 254000"/>
                <a:gd name="connsiteY3" fmla="*/ 53976 h 269654"/>
                <a:gd name="connsiteX4" fmla="*/ 254000 w 254000"/>
                <a:gd name="connsiteY4" fmla="*/ 88900 h 269654"/>
                <a:gd name="connsiteX5" fmla="*/ 242612 w 254000"/>
                <a:gd name="connsiteY5" fmla="*/ 199890 h 269654"/>
                <a:gd name="connsiteX6" fmla="*/ 189056 w 254000"/>
                <a:gd name="connsiteY6" fmla="*/ 198798 h 269654"/>
                <a:gd name="connsiteX7" fmla="*/ 165096 w 254000"/>
                <a:gd name="connsiteY7" fmla="*/ 139700 h 269654"/>
                <a:gd name="connsiteX8" fmla="*/ 133348 w 254000"/>
                <a:gd name="connsiteY8" fmla="*/ 117476 h 269654"/>
                <a:gd name="connsiteX9" fmla="*/ 111124 w 254000"/>
                <a:gd name="connsiteY9" fmla="*/ 238124 h 269654"/>
                <a:gd name="connsiteX10" fmla="*/ 16536 w 254000"/>
                <a:gd name="connsiteY10" fmla="*/ 269654 h 269654"/>
                <a:gd name="connsiteX11" fmla="*/ 0 w 254000"/>
                <a:gd name="connsiteY11" fmla="*/ 222250 h 269654"/>
                <a:gd name="connsiteX12" fmla="*/ 3172 w 254000"/>
                <a:gd name="connsiteY12" fmla="*/ 149224 h 269654"/>
                <a:gd name="connsiteX13" fmla="*/ 38096 w 254000"/>
                <a:gd name="connsiteY13" fmla="*/ 120650 h 269654"/>
                <a:gd name="connsiteX14" fmla="*/ 47624 w 254000"/>
                <a:gd name="connsiteY14" fmla="*/ 3176 h 269654"/>
                <a:gd name="connsiteX15" fmla="*/ 142872 w 254000"/>
                <a:gd name="connsiteY15" fmla="*/ 0 h 269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269654">
                  <a:moveTo>
                    <a:pt x="142872" y="0"/>
                  </a:moveTo>
                  <a:lnTo>
                    <a:pt x="180972" y="12700"/>
                  </a:lnTo>
                  <a:lnTo>
                    <a:pt x="233076" y="18830"/>
                  </a:lnTo>
                  <a:lnTo>
                    <a:pt x="203200" y="53976"/>
                  </a:lnTo>
                  <a:lnTo>
                    <a:pt x="254000" y="88900"/>
                  </a:lnTo>
                  <a:lnTo>
                    <a:pt x="242612" y="199890"/>
                  </a:lnTo>
                  <a:lnTo>
                    <a:pt x="189056" y="198798"/>
                  </a:lnTo>
                  <a:lnTo>
                    <a:pt x="165096" y="139700"/>
                  </a:lnTo>
                  <a:lnTo>
                    <a:pt x="133348" y="117476"/>
                  </a:lnTo>
                  <a:lnTo>
                    <a:pt x="111124" y="238124"/>
                  </a:lnTo>
                  <a:lnTo>
                    <a:pt x="16536" y="269654"/>
                  </a:lnTo>
                  <a:lnTo>
                    <a:pt x="0" y="222250"/>
                  </a:lnTo>
                  <a:lnTo>
                    <a:pt x="3172" y="149224"/>
                  </a:lnTo>
                  <a:lnTo>
                    <a:pt x="38096" y="120650"/>
                  </a:lnTo>
                  <a:lnTo>
                    <a:pt x="47624" y="3176"/>
                  </a:lnTo>
                  <a:lnTo>
                    <a:pt x="14287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0" name="フリーフォーム: 図形 969">
              <a:extLst>
                <a:ext uri="{FF2B5EF4-FFF2-40B4-BE49-F238E27FC236}">
                  <a16:creationId xmlns:a16="http://schemas.microsoft.com/office/drawing/2014/main" id="{29EC8B7B-9130-3065-1812-385A01EBB491}"/>
                </a:ext>
              </a:extLst>
            </p:cNvPr>
            <p:cNvSpPr/>
            <p:nvPr/>
          </p:nvSpPr>
          <p:spPr>
            <a:xfrm>
              <a:off x="14112962" y="12968979"/>
              <a:ext cx="220584" cy="279626"/>
            </a:xfrm>
            <a:custGeom>
              <a:avLst/>
              <a:gdLst>
                <a:gd name="connsiteX0" fmla="*/ 140228 w 185340"/>
                <a:gd name="connsiteY0" fmla="*/ 0 h 234948"/>
                <a:gd name="connsiteX1" fmla="*/ 175500 w 185340"/>
                <a:gd name="connsiteY1" fmla="*/ 16166 h 234948"/>
                <a:gd name="connsiteX2" fmla="*/ 171976 w 185340"/>
                <a:gd name="connsiteY2" fmla="*/ 19048 h 234948"/>
                <a:gd name="connsiteX3" fmla="*/ 168804 w 185340"/>
                <a:gd name="connsiteY3" fmla="*/ 92074 h 234948"/>
                <a:gd name="connsiteX4" fmla="*/ 185340 w 185340"/>
                <a:gd name="connsiteY4" fmla="*/ 139478 h 234948"/>
                <a:gd name="connsiteX5" fmla="*/ 156100 w 185340"/>
                <a:gd name="connsiteY5" fmla="*/ 149224 h 234948"/>
                <a:gd name="connsiteX6" fmla="*/ 124352 w 185340"/>
                <a:gd name="connsiteY6" fmla="*/ 234948 h 234948"/>
                <a:gd name="connsiteX7" fmla="*/ 60852 w 185340"/>
                <a:gd name="connsiteY7" fmla="*/ 180974 h 234948"/>
                <a:gd name="connsiteX8" fmla="*/ 6792 w 185340"/>
                <a:gd name="connsiteY8" fmla="*/ 178202 h 234948"/>
                <a:gd name="connsiteX9" fmla="*/ 0 w 185340"/>
                <a:gd name="connsiteY9" fmla="*/ 85400 h 234948"/>
                <a:gd name="connsiteX10" fmla="*/ 23548 w 185340"/>
                <a:gd name="connsiteY10" fmla="*/ 80168 h 234948"/>
                <a:gd name="connsiteX11" fmla="*/ 18784 w 185340"/>
                <a:gd name="connsiteY11" fmla="*/ 46830 h 234948"/>
                <a:gd name="connsiteX12" fmla="*/ 85460 w 185340"/>
                <a:gd name="connsiteY12" fmla="*/ 46830 h 234948"/>
                <a:gd name="connsiteX13" fmla="*/ 107208 w 185340"/>
                <a:gd name="connsiteY13" fmla="*/ 33782 h 234948"/>
                <a:gd name="connsiteX14" fmla="*/ 114828 w 185340"/>
                <a:gd name="connsiteY14" fmla="*/ 34924 h 234948"/>
                <a:gd name="connsiteX15" fmla="*/ 140228 w 185340"/>
                <a:gd name="connsiteY15" fmla="*/ 0 h 234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340" h="234948">
                  <a:moveTo>
                    <a:pt x="140228" y="0"/>
                  </a:moveTo>
                  <a:lnTo>
                    <a:pt x="175500" y="16166"/>
                  </a:lnTo>
                  <a:lnTo>
                    <a:pt x="171976" y="19048"/>
                  </a:lnTo>
                  <a:lnTo>
                    <a:pt x="168804" y="92074"/>
                  </a:lnTo>
                  <a:lnTo>
                    <a:pt x="185340" y="139478"/>
                  </a:lnTo>
                  <a:lnTo>
                    <a:pt x="156100" y="149224"/>
                  </a:lnTo>
                  <a:lnTo>
                    <a:pt x="124352" y="234948"/>
                  </a:lnTo>
                  <a:lnTo>
                    <a:pt x="60852" y="180974"/>
                  </a:lnTo>
                  <a:lnTo>
                    <a:pt x="6792" y="178202"/>
                  </a:lnTo>
                  <a:lnTo>
                    <a:pt x="0" y="85400"/>
                  </a:lnTo>
                  <a:lnTo>
                    <a:pt x="23548" y="80168"/>
                  </a:lnTo>
                  <a:lnTo>
                    <a:pt x="18784" y="46830"/>
                  </a:lnTo>
                  <a:lnTo>
                    <a:pt x="85460" y="46830"/>
                  </a:lnTo>
                  <a:lnTo>
                    <a:pt x="107208" y="33782"/>
                  </a:lnTo>
                  <a:lnTo>
                    <a:pt x="114828" y="34924"/>
                  </a:lnTo>
                  <a:lnTo>
                    <a:pt x="14022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1" name="フリーフォーム: 図形 970">
              <a:extLst>
                <a:ext uri="{FF2B5EF4-FFF2-40B4-BE49-F238E27FC236}">
                  <a16:creationId xmlns:a16="http://schemas.microsoft.com/office/drawing/2014/main" id="{79F4CBE4-9B65-66CC-58DC-819CB58AACAC}"/>
                </a:ext>
              </a:extLst>
            </p:cNvPr>
            <p:cNvSpPr/>
            <p:nvPr/>
          </p:nvSpPr>
          <p:spPr>
            <a:xfrm>
              <a:off x="13549002" y="12311239"/>
              <a:ext cx="330080" cy="391888"/>
            </a:xfrm>
            <a:custGeom>
              <a:avLst/>
              <a:gdLst>
                <a:gd name="connsiteX0" fmla="*/ 113032 w 277340"/>
                <a:gd name="connsiteY0" fmla="*/ 0 h 329272"/>
                <a:gd name="connsiteX1" fmla="*/ 143992 w 277340"/>
                <a:gd name="connsiteY1" fmla="*/ 11906 h 329272"/>
                <a:gd name="connsiteX2" fmla="*/ 155952 w 277340"/>
                <a:gd name="connsiteY2" fmla="*/ 7518 h 329272"/>
                <a:gd name="connsiteX3" fmla="*/ 174948 w 277340"/>
                <a:gd name="connsiteY3" fmla="*/ 76200 h 329272"/>
                <a:gd name="connsiteX4" fmla="*/ 141608 w 277340"/>
                <a:gd name="connsiteY4" fmla="*/ 78580 h 329272"/>
                <a:gd name="connsiteX5" fmla="*/ 184472 w 277340"/>
                <a:gd name="connsiteY5" fmla="*/ 145256 h 329272"/>
                <a:gd name="connsiteX6" fmla="*/ 193996 w 277340"/>
                <a:gd name="connsiteY6" fmla="*/ 73818 h 329272"/>
                <a:gd name="connsiteX7" fmla="*/ 229716 w 277340"/>
                <a:gd name="connsiteY7" fmla="*/ 135732 h 329272"/>
                <a:gd name="connsiteX8" fmla="*/ 198760 w 277340"/>
                <a:gd name="connsiteY8" fmla="*/ 157162 h 329272"/>
                <a:gd name="connsiteX9" fmla="*/ 198760 w 277340"/>
                <a:gd name="connsiteY9" fmla="*/ 180976 h 329272"/>
                <a:gd name="connsiteX10" fmla="*/ 167804 w 277340"/>
                <a:gd name="connsiteY10" fmla="*/ 197644 h 329272"/>
                <a:gd name="connsiteX11" fmla="*/ 217808 w 277340"/>
                <a:gd name="connsiteY11" fmla="*/ 192880 h 329272"/>
                <a:gd name="connsiteX12" fmla="*/ 220192 w 277340"/>
                <a:gd name="connsiteY12" fmla="*/ 219076 h 329272"/>
                <a:gd name="connsiteX13" fmla="*/ 184472 w 277340"/>
                <a:gd name="connsiteY13" fmla="*/ 240506 h 329272"/>
                <a:gd name="connsiteX14" fmla="*/ 229716 w 277340"/>
                <a:gd name="connsiteY14" fmla="*/ 242888 h 329272"/>
                <a:gd name="connsiteX15" fmla="*/ 277340 w 277340"/>
                <a:gd name="connsiteY15" fmla="*/ 295276 h 329272"/>
                <a:gd name="connsiteX16" fmla="*/ 239100 w 277340"/>
                <a:gd name="connsiteY16" fmla="*/ 308772 h 329272"/>
                <a:gd name="connsiteX17" fmla="*/ 239240 w 277340"/>
                <a:gd name="connsiteY17" fmla="*/ 304800 h 329272"/>
                <a:gd name="connsiteX18" fmla="*/ 146372 w 277340"/>
                <a:gd name="connsiteY18" fmla="*/ 269080 h 329272"/>
                <a:gd name="connsiteX19" fmla="*/ 56784 w 277340"/>
                <a:gd name="connsiteY19" fmla="*/ 329272 h 329272"/>
                <a:gd name="connsiteX20" fmla="*/ 71124 w 277340"/>
                <a:gd name="connsiteY20" fmla="*/ 138112 h 329272"/>
                <a:gd name="connsiteX21" fmla="*/ 0 w 277340"/>
                <a:gd name="connsiteY21" fmla="*/ 7092 h 329272"/>
                <a:gd name="connsiteX22" fmla="*/ 82080 w 277340"/>
                <a:gd name="connsiteY22" fmla="*/ 16668 h 329272"/>
                <a:gd name="connsiteX23" fmla="*/ 113032 w 277340"/>
                <a:gd name="connsiteY23" fmla="*/ 0 h 329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77340" h="329272">
                  <a:moveTo>
                    <a:pt x="113032" y="0"/>
                  </a:moveTo>
                  <a:lnTo>
                    <a:pt x="143992" y="11906"/>
                  </a:lnTo>
                  <a:lnTo>
                    <a:pt x="155952" y="7518"/>
                  </a:lnTo>
                  <a:lnTo>
                    <a:pt x="174948" y="76200"/>
                  </a:lnTo>
                  <a:lnTo>
                    <a:pt x="141608" y="78580"/>
                  </a:lnTo>
                  <a:lnTo>
                    <a:pt x="184472" y="145256"/>
                  </a:lnTo>
                  <a:lnTo>
                    <a:pt x="193996" y="73818"/>
                  </a:lnTo>
                  <a:lnTo>
                    <a:pt x="229716" y="135732"/>
                  </a:lnTo>
                  <a:lnTo>
                    <a:pt x="198760" y="157162"/>
                  </a:lnTo>
                  <a:lnTo>
                    <a:pt x="198760" y="180976"/>
                  </a:lnTo>
                  <a:lnTo>
                    <a:pt x="167804" y="197644"/>
                  </a:lnTo>
                  <a:lnTo>
                    <a:pt x="217808" y="192880"/>
                  </a:lnTo>
                  <a:lnTo>
                    <a:pt x="220192" y="219076"/>
                  </a:lnTo>
                  <a:lnTo>
                    <a:pt x="184472" y="240506"/>
                  </a:lnTo>
                  <a:lnTo>
                    <a:pt x="229716" y="242888"/>
                  </a:lnTo>
                  <a:lnTo>
                    <a:pt x="277340" y="295276"/>
                  </a:lnTo>
                  <a:lnTo>
                    <a:pt x="239100" y="308772"/>
                  </a:lnTo>
                  <a:lnTo>
                    <a:pt x="239240" y="304800"/>
                  </a:lnTo>
                  <a:lnTo>
                    <a:pt x="146372" y="269080"/>
                  </a:lnTo>
                  <a:lnTo>
                    <a:pt x="56784" y="329272"/>
                  </a:lnTo>
                  <a:lnTo>
                    <a:pt x="71124" y="138112"/>
                  </a:lnTo>
                  <a:lnTo>
                    <a:pt x="0" y="7092"/>
                  </a:lnTo>
                  <a:lnTo>
                    <a:pt x="82080" y="16668"/>
                  </a:lnTo>
                  <a:lnTo>
                    <a:pt x="11303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2" name="フリーフォーム: 図形 971">
              <a:extLst>
                <a:ext uri="{FF2B5EF4-FFF2-40B4-BE49-F238E27FC236}">
                  <a16:creationId xmlns:a16="http://schemas.microsoft.com/office/drawing/2014/main" id="{F14DF94C-C79C-DB50-104F-C6AA6F026DB2}"/>
                </a:ext>
              </a:extLst>
            </p:cNvPr>
            <p:cNvSpPr/>
            <p:nvPr/>
          </p:nvSpPr>
          <p:spPr>
            <a:xfrm>
              <a:off x="13957842" y="12291868"/>
              <a:ext cx="717492" cy="620542"/>
            </a:xfrm>
            <a:custGeom>
              <a:avLst/>
              <a:gdLst>
                <a:gd name="connsiteX0" fmla="*/ 101372 w 602852"/>
                <a:gd name="connsiteY0" fmla="*/ 0 h 521394"/>
                <a:gd name="connsiteX1" fmla="*/ 238124 w 602852"/>
                <a:gd name="connsiteY1" fmla="*/ 94674 h 521394"/>
                <a:gd name="connsiteX2" fmla="*/ 291464 w 602852"/>
                <a:gd name="connsiteY2" fmla="*/ 71814 h 521394"/>
                <a:gd name="connsiteX3" fmla="*/ 327488 w 602852"/>
                <a:gd name="connsiteY3" fmla="*/ 92174 h 521394"/>
                <a:gd name="connsiteX4" fmla="*/ 302420 w 602852"/>
                <a:gd name="connsiteY4" fmla="*/ 107058 h 521394"/>
                <a:gd name="connsiteX5" fmla="*/ 288132 w 602852"/>
                <a:gd name="connsiteY5" fmla="*/ 142774 h 521394"/>
                <a:gd name="connsiteX6" fmla="*/ 235744 w 602852"/>
                <a:gd name="connsiteY6" fmla="*/ 166588 h 521394"/>
                <a:gd name="connsiteX7" fmla="*/ 242888 w 602852"/>
                <a:gd name="connsiteY7" fmla="*/ 230882 h 521394"/>
                <a:gd name="connsiteX8" fmla="*/ 323852 w 602852"/>
                <a:gd name="connsiteY8" fmla="*/ 242788 h 521394"/>
                <a:gd name="connsiteX9" fmla="*/ 366712 w 602852"/>
                <a:gd name="connsiteY9" fmla="*/ 247550 h 521394"/>
                <a:gd name="connsiteX10" fmla="*/ 407196 w 602852"/>
                <a:gd name="connsiteY10" fmla="*/ 276126 h 521394"/>
                <a:gd name="connsiteX11" fmla="*/ 492920 w 602852"/>
                <a:gd name="connsiteY11" fmla="*/ 285650 h 521394"/>
                <a:gd name="connsiteX12" fmla="*/ 564356 w 602852"/>
                <a:gd name="connsiteY12" fmla="*/ 285650 h 521394"/>
                <a:gd name="connsiteX13" fmla="*/ 602852 w 602852"/>
                <a:gd name="connsiteY13" fmla="*/ 309888 h 521394"/>
                <a:gd name="connsiteX14" fmla="*/ 547404 w 602852"/>
                <a:gd name="connsiteY14" fmla="*/ 375124 h 521394"/>
                <a:gd name="connsiteX15" fmla="*/ 495300 w 602852"/>
                <a:gd name="connsiteY15" fmla="*/ 368994 h 521394"/>
                <a:gd name="connsiteX16" fmla="*/ 457200 w 602852"/>
                <a:gd name="connsiteY16" fmla="*/ 356294 h 521394"/>
                <a:gd name="connsiteX17" fmla="*/ 361952 w 602852"/>
                <a:gd name="connsiteY17" fmla="*/ 359470 h 521394"/>
                <a:gd name="connsiteX18" fmla="*/ 352424 w 602852"/>
                <a:gd name="connsiteY18" fmla="*/ 476944 h 521394"/>
                <a:gd name="connsiteX19" fmla="*/ 321024 w 602852"/>
                <a:gd name="connsiteY19" fmla="*/ 502636 h 521394"/>
                <a:gd name="connsiteX20" fmla="*/ 285752 w 602852"/>
                <a:gd name="connsiteY20" fmla="*/ 486470 h 521394"/>
                <a:gd name="connsiteX21" fmla="*/ 260352 w 602852"/>
                <a:gd name="connsiteY21" fmla="*/ 521394 h 521394"/>
                <a:gd name="connsiteX22" fmla="*/ 252732 w 602852"/>
                <a:gd name="connsiteY22" fmla="*/ 520252 h 521394"/>
                <a:gd name="connsiteX23" fmla="*/ 254796 w 602852"/>
                <a:gd name="connsiteY23" fmla="*/ 519014 h 521394"/>
                <a:gd name="connsiteX24" fmla="*/ 200024 w 602852"/>
                <a:gd name="connsiteY24" fmla="*/ 473770 h 521394"/>
                <a:gd name="connsiteX25" fmla="*/ 161928 w 602852"/>
                <a:gd name="connsiteY25" fmla="*/ 490438 h 521394"/>
                <a:gd name="connsiteX26" fmla="*/ 95252 w 602852"/>
                <a:gd name="connsiteY26" fmla="*/ 411858 h 521394"/>
                <a:gd name="connsiteX27" fmla="*/ 97492 w 602852"/>
                <a:gd name="connsiteY27" fmla="*/ 349154 h 521394"/>
                <a:gd name="connsiteX28" fmla="*/ 135732 w 602852"/>
                <a:gd name="connsiteY28" fmla="*/ 335658 h 521394"/>
                <a:gd name="connsiteX29" fmla="*/ 88108 w 602852"/>
                <a:gd name="connsiteY29" fmla="*/ 283270 h 521394"/>
                <a:gd name="connsiteX30" fmla="*/ 42864 w 602852"/>
                <a:gd name="connsiteY30" fmla="*/ 280888 h 521394"/>
                <a:gd name="connsiteX31" fmla="*/ 78584 w 602852"/>
                <a:gd name="connsiteY31" fmla="*/ 259458 h 521394"/>
                <a:gd name="connsiteX32" fmla="*/ 76200 w 602852"/>
                <a:gd name="connsiteY32" fmla="*/ 233262 h 521394"/>
                <a:gd name="connsiteX33" fmla="*/ 26196 w 602852"/>
                <a:gd name="connsiteY33" fmla="*/ 238026 h 521394"/>
                <a:gd name="connsiteX34" fmla="*/ 57152 w 602852"/>
                <a:gd name="connsiteY34" fmla="*/ 221358 h 521394"/>
                <a:gd name="connsiteX35" fmla="*/ 57152 w 602852"/>
                <a:gd name="connsiteY35" fmla="*/ 197544 h 521394"/>
                <a:gd name="connsiteX36" fmla="*/ 88108 w 602852"/>
                <a:gd name="connsiteY36" fmla="*/ 176114 h 521394"/>
                <a:gd name="connsiteX37" fmla="*/ 52388 w 602852"/>
                <a:gd name="connsiteY37" fmla="*/ 114200 h 521394"/>
                <a:gd name="connsiteX38" fmla="*/ 42864 w 602852"/>
                <a:gd name="connsiteY38" fmla="*/ 185638 h 521394"/>
                <a:gd name="connsiteX39" fmla="*/ 0 w 602852"/>
                <a:gd name="connsiteY39" fmla="*/ 118962 h 521394"/>
                <a:gd name="connsiteX40" fmla="*/ 33340 w 602852"/>
                <a:gd name="connsiteY40" fmla="*/ 116582 h 521394"/>
                <a:gd name="connsiteX41" fmla="*/ 14344 w 602852"/>
                <a:gd name="connsiteY41" fmla="*/ 47900 h 521394"/>
                <a:gd name="connsiteX42" fmla="*/ 19932 w 602852"/>
                <a:gd name="connsiteY42" fmla="*/ 45850 h 521394"/>
                <a:gd name="connsiteX43" fmla="*/ 52388 w 602852"/>
                <a:gd name="connsiteY43" fmla="*/ 35618 h 521394"/>
                <a:gd name="connsiteX44" fmla="*/ 52388 w 602852"/>
                <a:gd name="connsiteY44" fmla="*/ 16570 h 521394"/>
                <a:gd name="connsiteX45" fmla="*/ 101372 w 602852"/>
                <a:gd name="connsiteY45" fmla="*/ 0 h 521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602852" h="521394">
                  <a:moveTo>
                    <a:pt x="101372" y="0"/>
                  </a:moveTo>
                  <a:lnTo>
                    <a:pt x="238124" y="94674"/>
                  </a:lnTo>
                  <a:lnTo>
                    <a:pt x="291464" y="71814"/>
                  </a:lnTo>
                  <a:lnTo>
                    <a:pt x="327488" y="92174"/>
                  </a:lnTo>
                  <a:lnTo>
                    <a:pt x="302420" y="107058"/>
                  </a:lnTo>
                  <a:lnTo>
                    <a:pt x="288132" y="142774"/>
                  </a:lnTo>
                  <a:lnTo>
                    <a:pt x="235744" y="166588"/>
                  </a:lnTo>
                  <a:lnTo>
                    <a:pt x="242888" y="230882"/>
                  </a:lnTo>
                  <a:lnTo>
                    <a:pt x="323852" y="242788"/>
                  </a:lnTo>
                  <a:lnTo>
                    <a:pt x="366712" y="247550"/>
                  </a:lnTo>
                  <a:lnTo>
                    <a:pt x="407196" y="276126"/>
                  </a:lnTo>
                  <a:lnTo>
                    <a:pt x="492920" y="285650"/>
                  </a:lnTo>
                  <a:lnTo>
                    <a:pt x="564356" y="285650"/>
                  </a:lnTo>
                  <a:lnTo>
                    <a:pt x="602852" y="309888"/>
                  </a:lnTo>
                  <a:lnTo>
                    <a:pt x="547404" y="375124"/>
                  </a:lnTo>
                  <a:lnTo>
                    <a:pt x="495300" y="368994"/>
                  </a:lnTo>
                  <a:lnTo>
                    <a:pt x="457200" y="356294"/>
                  </a:lnTo>
                  <a:lnTo>
                    <a:pt x="361952" y="359470"/>
                  </a:lnTo>
                  <a:lnTo>
                    <a:pt x="352424" y="476944"/>
                  </a:lnTo>
                  <a:lnTo>
                    <a:pt x="321024" y="502636"/>
                  </a:lnTo>
                  <a:lnTo>
                    <a:pt x="285752" y="486470"/>
                  </a:lnTo>
                  <a:lnTo>
                    <a:pt x="260352" y="521394"/>
                  </a:lnTo>
                  <a:lnTo>
                    <a:pt x="252732" y="520252"/>
                  </a:lnTo>
                  <a:lnTo>
                    <a:pt x="254796" y="519014"/>
                  </a:lnTo>
                  <a:lnTo>
                    <a:pt x="200024" y="473770"/>
                  </a:lnTo>
                  <a:lnTo>
                    <a:pt x="161928" y="490438"/>
                  </a:lnTo>
                  <a:lnTo>
                    <a:pt x="95252" y="411858"/>
                  </a:lnTo>
                  <a:lnTo>
                    <a:pt x="97492" y="349154"/>
                  </a:lnTo>
                  <a:lnTo>
                    <a:pt x="135732" y="335658"/>
                  </a:lnTo>
                  <a:lnTo>
                    <a:pt x="88108" y="283270"/>
                  </a:lnTo>
                  <a:lnTo>
                    <a:pt x="42864" y="280888"/>
                  </a:lnTo>
                  <a:lnTo>
                    <a:pt x="78584" y="259458"/>
                  </a:lnTo>
                  <a:lnTo>
                    <a:pt x="76200" y="233262"/>
                  </a:lnTo>
                  <a:lnTo>
                    <a:pt x="26196" y="238026"/>
                  </a:lnTo>
                  <a:lnTo>
                    <a:pt x="57152" y="221358"/>
                  </a:lnTo>
                  <a:lnTo>
                    <a:pt x="57152" y="197544"/>
                  </a:lnTo>
                  <a:lnTo>
                    <a:pt x="88108" y="176114"/>
                  </a:lnTo>
                  <a:lnTo>
                    <a:pt x="52388" y="114200"/>
                  </a:lnTo>
                  <a:lnTo>
                    <a:pt x="42864" y="185638"/>
                  </a:lnTo>
                  <a:lnTo>
                    <a:pt x="0" y="118962"/>
                  </a:lnTo>
                  <a:lnTo>
                    <a:pt x="33340" y="116582"/>
                  </a:lnTo>
                  <a:lnTo>
                    <a:pt x="14344" y="47900"/>
                  </a:lnTo>
                  <a:lnTo>
                    <a:pt x="19932" y="45850"/>
                  </a:lnTo>
                  <a:cubicBezTo>
                    <a:pt x="31108" y="41724"/>
                    <a:pt x="27856" y="42980"/>
                    <a:pt x="52388" y="35618"/>
                  </a:cubicBezTo>
                  <a:lnTo>
                    <a:pt x="52388" y="16570"/>
                  </a:lnTo>
                  <a:lnTo>
                    <a:pt x="10137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3" name="フリーフォーム: 図形 972">
              <a:extLst>
                <a:ext uri="{FF2B5EF4-FFF2-40B4-BE49-F238E27FC236}">
                  <a16:creationId xmlns:a16="http://schemas.microsoft.com/office/drawing/2014/main" id="{9A53C73F-3FED-FF9B-5848-69916824F1B9}"/>
                </a:ext>
              </a:extLst>
            </p:cNvPr>
            <p:cNvSpPr/>
            <p:nvPr/>
          </p:nvSpPr>
          <p:spPr>
            <a:xfrm>
              <a:off x="16070581" y="12928259"/>
              <a:ext cx="554200" cy="538776"/>
            </a:xfrm>
            <a:custGeom>
              <a:avLst/>
              <a:gdLst>
                <a:gd name="connsiteX0" fmla="*/ 171716 w 465652"/>
                <a:gd name="connsiteY0" fmla="*/ 0 h 452692"/>
                <a:gd name="connsiteX1" fmla="*/ 238128 w 465652"/>
                <a:gd name="connsiteY1" fmla="*/ 74074 h 452692"/>
                <a:gd name="connsiteX2" fmla="*/ 301628 w 465652"/>
                <a:gd name="connsiteY2" fmla="*/ 51848 h 452692"/>
                <a:gd name="connsiteX3" fmla="*/ 460376 w 465652"/>
                <a:gd name="connsiteY3" fmla="*/ 140748 h 452692"/>
                <a:gd name="connsiteX4" fmla="*/ 465652 w 465652"/>
                <a:gd name="connsiteY4" fmla="*/ 189302 h 452692"/>
                <a:gd name="connsiteX5" fmla="*/ 346076 w 465652"/>
                <a:gd name="connsiteY5" fmla="*/ 204248 h 452692"/>
                <a:gd name="connsiteX6" fmla="*/ 342904 w 465652"/>
                <a:gd name="connsiteY6" fmla="*/ 267748 h 452692"/>
                <a:gd name="connsiteX7" fmla="*/ 285752 w 465652"/>
                <a:gd name="connsiteY7" fmla="*/ 337598 h 452692"/>
                <a:gd name="connsiteX8" fmla="*/ 291952 w 465652"/>
                <a:gd name="connsiteY8" fmla="*/ 342842 h 452692"/>
                <a:gd name="connsiteX9" fmla="*/ 236540 w 465652"/>
                <a:gd name="connsiteY9" fmla="*/ 402686 h 452692"/>
                <a:gd name="connsiteX10" fmla="*/ 227016 w 465652"/>
                <a:gd name="connsiteY10" fmla="*/ 436022 h 452692"/>
                <a:gd name="connsiteX11" fmla="*/ 210344 w 465652"/>
                <a:gd name="connsiteY11" fmla="*/ 452692 h 452692"/>
                <a:gd name="connsiteX12" fmla="*/ 183552 w 465652"/>
                <a:gd name="connsiteY12" fmla="*/ 418242 h 452692"/>
                <a:gd name="connsiteX13" fmla="*/ 187328 w 465652"/>
                <a:gd name="connsiteY13" fmla="*/ 407448 h 452692"/>
                <a:gd name="connsiteX14" fmla="*/ 114304 w 465652"/>
                <a:gd name="connsiteY14" fmla="*/ 347122 h 452692"/>
                <a:gd name="connsiteX15" fmla="*/ 117476 w 465652"/>
                <a:gd name="connsiteY15" fmla="*/ 318548 h 452692"/>
                <a:gd name="connsiteX16" fmla="*/ 92076 w 465652"/>
                <a:gd name="connsiteY16" fmla="*/ 188374 h 452692"/>
                <a:gd name="connsiteX17" fmla="*/ 60328 w 465652"/>
                <a:gd name="connsiteY17" fmla="*/ 188374 h 452692"/>
                <a:gd name="connsiteX18" fmla="*/ 35572 w 465652"/>
                <a:gd name="connsiteY18" fmla="*/ 177122 h 452692"/>
                <a:gd name="connsiteX19" fmla="*/ 38104 w 465652"/>
                <a:gd name="connsiteY19" fmla="*/ 175674 h 452692"/>
                <a:gd name="connsiteX20" fmla="*/ 0 w 465652"/>
                <a:gd name="connsiteY20" fmla="*/ 124874 h 452692"/>
                <a:gd name="connsiteX21" fmla="*/ 22228 w 465652"/>
                <a:gd name="connsiteY21" fmla="*/ 96298 h 452692"/>
                <a:gd name="connsiteX22" fmla="*/ 63504 w 465652"/>
                <a:gd name="connsiteY22" fmla="*/ 115348 h 452692"/>
                <a:gd name="connsiteX23" fmla="*/ 63504 w 465652"/>
                <a:gd name="connsiteY23" fmla="*/ 159798 h 452692"/>
                <a:gd name="connsiteX24" fmla="*/ 98428 w 465652"/>
                <a:gd name="connsiteY24" fmla="*/ 150274 h 452692"/>
                <a:gd name="connsiteX25" fmla="*/ 161928 w 465652"/>
                <a:gd name="connsiteY25" fmla="*/ 39148 h 452692"/>
                <a:gd name="connsiteX26" fmla="*/ 171716 w 465652"/>
                <a:gd name="connsiteY26" fmla="*/ 0 h 452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65652" h="452692">
                  <a:moveTo>
                    <a:pt x="171716" y="0"/>
                  </a:moveTo>
                  <a:lnTo>
                    <a:pt x="238128" y="74074"/>
                  </a:lnTo>
                  <a:lnTo>
                    <a:pt x="301628" y="51848"/>
                  </a:lnTo>
                  <a:lnTo>
                    <a:pt x="460376" y="140748"/>
                  </a:lnTo>
                  <a:lnTo>
                    <a:pt x="465652" y="189302"/>
                  </a:lnTo>
                  <a:lnTo>
                    <a:pt x="346076" y="204248"/>
                  </a:lnTo>
                  <a:lnTo>
                    <a:pt x="342904" y="267748"/>
                  </a:lnTo>
                  <a:lnTo>
                    <a:pt x="285752" y="337598"/>
                  </a:lnTo>
                  <a:lnTo>
                    <a:pt x="291952" y="342842"/>
                  </a:lnTo>
                  <a:lnTo>
                    <a:pt x="236540" y="402686"/>
                  </a:lnTo>
                  <a:lnTo>
                    <a:pt x="227016" y="436022"/>
                  </a:lnTo>
                  <a:lnTo>
                    <a:pt x="210344" y="452692"/>
                  </a:lnTo>
                  <a:lnTo>
                    <a:pt x="183552" y="418242"/>
                  </a:lnTo>
                  <a:lnTo>
                    <a:pt x="187328" y="407448"/>
                  </a:lnTo>
                  <a:lnTo>
                    <a:pt x="114304" y="347122"/>
                  </a:lnTo>
                  <a:lnTo>
                    <a:pt x="117476" y="318548"/>
                  </a:lnTo>
                  <a:lnTo>
                    <a:pt x="92076" y="188374"/>
                  </a:lnTo>
                  <a:lnTo>
                    <a:pt x="60328" y="188374"/>
                  </a:lnTo>
                  <a:lnTo>
                    <a:pt x="35572" y="177122"/>
                  </a:lnTo>
                  <a:lnTo>
                    <a:pt x="38104" y="175674"/>
                  </a:lnTo>
                  <a:lnTo>
                    <a:pt x="0" y="124874"/>
                  </a:lnTo>
                  <a:lnTo>
                    <a:pt x="22228" y="96298"/>
                  </a:lnTo>
                  <a:lnTo>
                    <a:pt x="63504" y="115348"/>
                  </a:lnTo>
                  <a:lnTo>
                    <a:pt x="63504" y="159798"/>
                  </a:lnTo>
                  <a:lnTo>
                    <a:pt x="98428" y="150274"/>
                  </a:lnTo>
                  <a:lnTo>
                    <a:pt x="161928" y="39148"/>
                  </a:lnTo>
                  <a:lnTo>
                    <a:pt x="17171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4" name="フリーフォーム: 図形 973">
              <a:extLst>
                <a:ext uri="{FF2B5EF4-FFF2-40B4-BE49-F238E27FC236}">
                  <a16:creationId xmlns:a16="http://schemas.microsoft.com/office/drawing/2014/main" id="{DABE692A-EB59-B6BB-7538-1001CF6900AD}"/>
                </a:ext>
              </a:extLst>
            </p:cNvPr>
            <p:cNvSpPr/>
            <p:nvPr/>
          </p:nvSpPr>
          <p:spPr>
            <a:xfrm>
              <a:off x="15903818" y="13173573"/>
              <a:ext cx="336312" cy="404494"/>
            </a:xfrm>
            <a:custGeom>
              <a:avLst/>
              <a:gdLst>
                <a:gd name="connsiteX0" fmla="*/ 130820 w 282576"/>
                <a:gd name="connsiteY0" fmla="*/ 0 h 339864"/>
                <a:gd name="connsiteX1" fmla="*/ 155576 w 282576"/>
                <a:gd name="connsiteY1" fmla="*/ 11252 h 339864"/>
                <a:gd name="connsiteX2" fmla="*/ 187324 w 282576"/>
                <a:gd name="connsiteY2" fmla="*/ 11252 h 339864"/>
                <a:gd name="connsiteX3" fmla="*/ 212724 w 282576"/>
                <a:gd name="connsiteY3" fmla="*/ 141426 h 339864"/>
                <a:gd name="connsiteX4" fmla="*/ 209552 w 282576"/>
                <a:gd name="connsiteY4" fmla="*/ 170000 h 339864"/>
                <a:gd name="connsiteX5" fmla="*/ 282576 w 282576"/>
                <a:gd name="connsiteY5" fmla="*/ 230326 h 339864"/>
                <a:gd name="connsiteX6" fmla="*/ 278800 w 282576"/>
                <a:gd name="connsiteY6" fmla="*/ 241120 h 339864"/>
                <a:gd name="connsiteX7" fmla="*/ 272256 w 282576"/>
                <a:gd name="connsiteY7" fmla="*/ 232708 h 339864"/>
                <a:gd name="connsiteX8" fmla="*/ 187888 w 282576"/>
                <a:gd name="connsiteY8" fmla="*/ 307956 h 339864"/>
                <a:gd name="connsiteX9" fmla="*/ 186532 w 282576"/>
                <a:gd name="connsiteY9" fmla="*/ 306526 h 339864"/>
                <a:gd name="connsiteX10" fmla="*/ 141288 w 282576"/>
                <a:gd name="connsiteY10" fmla="*/ 339864 h 339864"/>
                <a:gd name="connsiteX11" fmla="*/ 126468 w 282576"/>
                <a:gd name="connsiteY11" fmla="*/ 325046 h 339864"/>
                <a:gd name="connsiteX12" fmla="*/ 120648 w 282576"/>
                <a:gd name="connsiteY12" fmla="*/ 284300 h 339864"/>
                <a:gd name="connsiteX13" fmla="*/ 69848 w 282576"/>
                <a:gd name="connsiteY13" fmla="*/ 284300 h 339864"/>
                <a:gd name="connsiteX14" fmla="*/ 38100 w 282576"/>
                <a:gd name="connsiteY14" fmla="*/ 233500 h 339864"/>
                <a:gd name="connsiteX15" fmla="*/ 73024 w 282576"/>
                <a:gd name="connsiteY15" fmla="*/ 189052 h 339864"/>
                <a:gd name="connsiteX16" fmla="*/ 0 w 282576"/>
                <a:gd name="connsiteY16" fmla="*/ 138252 h 339864"/>
                <a:gd name="connsiteX17" fmla="*/ 3208 w 282576"/>
                <a:gd name="connsiteY17" fmla="*/ 98168 h 339864"/>
                <a:gd name="connsiteX18" fmla="*/ 66676 w 282576"/>
                <a:gd name="connsiteY18" fmla="*/ 128726 h 339864"/>
                <a:gd name="connsiteX19" fmla="*/ 120648 w 282576"/>
                <a:gd name="connsiteY19" fmla="*/ 96976 h 339864"/>
                <a:gd name="connsiteX20" fmla="*/ 120648 w 282576"/>
                <a:gd name="connsiteY20" fmla="*/ 68400 h 339864"/>
                <a:gd name="connsiteX21" fmla="*/ 111124 w 282576"/>
                <a:gd name="connsiteY21" fmla="*/ 11252 h 339864"/>
                <a:gd name="connsiteX22" fmla="*/ 130820 w 282576"/>
                <a:gd name="connsiteY22" fmla="*/ 0 h 339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82576" h="339864">
                  <a:moveTo>
                    <a:pt x="130820" y="0"/>
                  </a:moveTo>
                  <a:lnTo>
                    <a:pt x="155576" y="11252"/>
                  </a:lnTo>
                  <a:lnTo>
                    <a:pt x="187324" y="11252"/>
                  </a:lnTo>
                  <a:lnTo>
                    <a:pt x="212724" y="141426"/>
                  </a:lnTo>
                  <a:lnTo>
                    <a:pt x="209552" y="170000"/>
                  </a:lnTo>
                  <a:lnTo>
                    <a:pt x="282576" y="230326"/>
                  </a:lnTo>
                  <a:lnTo>
                    <a:pt x="278800" y="241120"/>
                  </a:lnTo>
                  <a:lnTo>
                    <a:pt x="272256" y="232708"/>
                  </a:lnTo>
                  <a:lnTo>
                    <a:pt x="187888" y="307956"/>
                  </a:lnTo>
                  <a:lnTo>
                    <a:pt x="186532" y="306526"/>
                  </a:lnTo>
                  <a:lnTo>
                    <a:pt x="141288" y="339864"/>
                  </a:lnTo>
                  <a:lnTo>
                    <a:pt x="126468" y="325046"/>
                  </a:lnTo>
                  <a:lnTo>
                    <a:pt x="120648" y="284300"/>
                  </a:lnTo>
                  <a:lnTo>
                    <a:pt x="69848" y="284300"/>
                  </a:lnTo>
                  <a:lnTo>
                    <a:pt x="38100" y="233500"/>
                  </a:lnTo>
                  <a:lnTo>
                    <a:pt x="73024" y="189052"/>
                  </a:lnTo>
                  <a:lnTo>
                    <a:pt x="0" y="138252"/>
                  </a:lnTo>
                  <a:lnTo>
                    <a:pt x="3208" y="98168"/>
                  </a:lnTo>
                  <a:lnTo>
                    <a:pt x="66676" y="128726"/>
                  </a:lnTo>
                  <a:lnTo>
                    <a:pt x="120648" y="96976"/>
                  </a:lnTo>
                  <a:lnTo>
                    <a:pt x="120648" y="68400"/>
                  </a:lnTo>
                  <a:lnTo>
                    <a:pt x="111124" y="11252"/>
                  </a:lnTo>
                  <a:lnTo>
                    <a:pt x="13082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5" name="フリーフォーム: 図形 974">
              <a:extLst>
                <a:ext uri="{FF2B5EF4-FFF2-40B4-BE49-F238E27FC236}">
                  <a16:creationId xmlns:a16="http://schemas.microsoft.com/office/drawing/2014/main" id="{F1B3E5D5-A472-C7E4-2A46-65FE3AF6C99B}"/>
                </a:ext>
              </a:extLst>
            </p:cNvPr>
            <p:cNvSpPr/>
            <p:nvPr/>
          </p:nvSpPr>
          <p:spPr>
            <a:xfrm>
              <a:off x="14911151" y="13509513"/>
              <a:ext cx="251856" cy="292856"/>
            </a:xfrm>
            <a:custGeom>
              <a:avLst/>
              <a:gdLst>
                <a:gd name="connsiteX0" fmla="*/ 148116 w 211616"/>
                <a:gd name="connsiteY0" fmla="*/ 0 h 246064"/>
                <a:gd name="connsiteX1" fmla="*/ 179864 w 211616"/>
                <a:gd name="connsiteY1" fmla="*/ 0 h 246064"/>
                <a:gd name="connsiteX2" fmla="*/ 176688 w 211616"/>
                <a:gd name="connsiteY2" fmla="*/ 47624 h 246064"/>
                <a:gd name="connsiteX3" fmla="*/ 170340 w 211616"/>
                <a:gd name="connsiteY3" fmla="*/ 88900 h 246064"/>
                <a:gd name="connsiteX4" fmla="*/ 211616 w 211616"/>
                <a:gd name="connsiteY4" fmla="*/ 171450 h 246064"/>
                <a:gd name="connsiteX5" fmla="*/ 209776 w 211616"/>
                <a:gd name="connsiteY5" fmla="*/ 184842 h 246064"/>
                <a:gd name="connsiteX6" fmla="*/ 202088 w 211616"/>
                <a:gd name="connsiteY6" fmla="*/ 181768 h 246064"/>
                <a:gd name="connsiteX7" fmla="*/ 152084 w 211616"/>
                <a:gd name="connsiteY7" fmla="*/ 246064 h 246064"/>
                <a:gd name="connsiteX8" fmla="*/ 42544 w 211616"/>
                <a:gd name="connsiteY8" fmla="*/ 191294 h 246064"/>
                <a:gd name="connsiteX9" fmla="*/ 9208 w 211616"/>
                <a:gd name="connsiteY9" fmla="*/ 150812 h 246064"/>
                <a:gd name="connsiteX10" fmla="*/ 16352 w 211616"/>
                <a:gd name="connsiteY10" fmla="*/ 105568 h 246064"/>
                <a:gd name="connsiteX11" fmla="*/ 0 w 211616"/>
                <a:gd name="connsiteY11" fmla="*/ 67416 h 246064"/>
                <a:gd name="connsiteX12" fmla="*/ 30640 w 211616"/>
                <a:gd name="connsiteY12" fmla="*/ 12700 h 246064"/>
                <a:gd name="connsiteX13" fmla="*/ 110016 w 211616"/>
                <a:gd name="connsiteY13" fmla="*/ 22224 h 246064"/>
                <a:gd name="connsiteX14" fmla="*/ 148116 w 211616"/>
                <a:gd name="connsiteY14" fmla="*/ 0 h 246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1616" h="246064">
                  <a:moveTo>
                    <a:pt x="148116" y="0"/>
                  </a:moveTo>
                  <a:lnTo>
                    <a:pt x="179864" y="0"/>
                  </a:lnTo>
                  <a:lnTo>
                    <a:pt x="176688" y="47624"/>
                  </a:lnTo>
                  <a:lnTo>
                    <a:pt x="170340" y="88900"/>
                  </a:lnTo>
                  <a:lnTo>
                    <a:pt x="211616" y="171450"/>
                  </a:lnTo>
                  <a:lnTo>
                    <a:pt x="209776" y="184842"/>
                  </a:lnTo>
                  <a:lnTo>
                    <a:pt x="202088" y="181768"/>
                  </a:lnTo>
                  <a:lnTo>
                    <a:pt x="152084" y="246064"/>
                  </a:lnTo>
                  <a:lnTo>
                    <a:pt x="42544" y="191294"/>
                  </a:lnTo>
                  <a:lnTo>
                    <a:pt x="9208" y="150812"/>
                  </a:lnTo>
                  <a:lnTo>
                    <a:pt x="16352" y="105568"/>
                  </a:lnTo>
                  <a:lnTo>
                    <a:pt x="0" y="67416"/>
                  </a:lnTo>
                  <a:lnTo>
                    <a:pt x="30640" y="12700"/>
                  </a:lnTo>
                  <a:lnTo>
                    <a:pt x="110016" y="22224"/>
                  </a:lnTo>
                  <a:lnTo>
                    <a:pt x="14811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6" name="フリーフォーム: 図形 975">
              <a:extLst>
                <a:ext uri="{FF2B5EF4-FFF2-40B4-BE49-F238E27FC236}">
                  <a16:creationId xmlns:a16="http://schemas.microsoft.com/office/drawing/2014/main" id="{A121C446-F549-2A33-D831-17AA736D4E2F}"/>
                </a:ext>
              </a:extLst>
            </p:cNvPr>
            <p:cNvSpPr/>
            <p:nvPr/>
          </p:nvSpPr>
          <p:spPr>
            <a:xfrm>
              <a:off x="15597918" y="13125077"/>
              <a:ext cx="403694" cy="447732"/>
            </a:xfrm>
            <a:custGeom>
              <a:avLst/>
              <a:gdLst>
                <a:gd name="connsiteX0" fmla="*/ 85724 w 339192"/>
                <a:gd name="connsiteY0" fmla="*/ 0 h 376194"/>
                <a:gd name="connsiteX1" fmla="*/ 184148 w 339192"/>
                <a:gd name="connsiteY1" fmla="*/ 66674 h 376194"/>
                <a:gd name="connsiteX2" fmla="*/ 193676 w 339192"/>
                <a:gd name="connsiteY2" fmla="*/ 123826 h 376194"/>
                <a:gd name="connsiteX3" fmla="*/ 215932 w 339192"/>
                <a:gd name="connsiteY3" fmla="*/ 134542 h 376194"/>
                <a:gd name="connsiteX4" fmla="*/ 212724 w 339192"/>
                <a:gd name="connsiteY4" fmla="*/ 174626 h 376194"/>
                <a:gd name="connsiteX5" fmla="*/ 285748 w 339192"/>
                <a:gd name="connsiteY5" fmla="*/ 225426 h 376194"/>
                <a:gd name="connsiteX6" fmla="*/ 250824 w 339192"/>
                <a:gd name="connsiteY6" fmla="*/ 269874 h 376194"/>
                <a:gd name="connsiteX7" fmla="*/ 282572 w 339192"/>
                <a:gd name="connsiteY7" fmla="*/ 320674 h 376194"/>
                <a:gd name="connsiteX8" fmla="*/ 333372 w 339192"/>
                <a:gd name="connsiteY8" fmla="*/ 320674 h 376194"/>
                <a:gd name="connsiteX9" fmla="*/ 339192 w 339192"/>
                <a:gd name="connsiteY9" fmla="*/ 361420 h 376194"/>
                <a:gd name="connsiteX10" fmla="*/ 337344 w 339192"/>
                <a:gd name="connsiteY10" fmla="*/ 359570 h 376194"/>
                <a:gd name="connsiteX11" fmla="*/ 263524 w 339192"/>
                <a:gd name="connsiteY11" fmla="*/ 359570 h 376194"/>
                <a:gd name="connsiteX12" fmla="*/ 232568 w 339192"/>
                <a:gd name="connsiteY12" fmla="*/ 345282 h 376194"/>
                <a:gd name="connsiteX13" fmla="*/ 199228 w 339192"/>
                <a:gd name="connsiteY13" fmla="*/ 345282 h 376194"/>
                <a:gd name="connsiteX14" fmla="*/ 182368 w 339192"/>
                <a:gd name="connsiteY14" fmla="*/ 376194 h 376194"/>
                <a:gd name="connsiteX15" fmla="*/ 85724 w 339192"/>
                <a:gd name="connsiteY15" fmla="*/ 320674 h 376194"/>
                <a:gd name="connsiteX16" fmla="*/ 79372 w 339192"/>
                <a:gd name="connsiteY16" fmla="*/ 269874 h 376194"/>
                <a:gd name="connsiteX17" fmla="*/ 47624 w 339192"/>
                <a:gd name="connsiteY17" fmla="*/ 269874 h 376194"/>
                <a:gd name="connsiteX18" fmla="*/ 0 w 339192"/>
                <a:gd name="connsiteY18" fmla="*/ 146050 h 376194"/>
                <a:gd name="connsiteX19" fmla="*/ 44448 w 339192"/>
                <a:gd name="connsiteY19" fmla="*/ 111126 h 376194"/>
                <a:gd name="connsiteX20" fmla="*/ 41716 w 339192"/>
                <a:gd name="connsiteY20" fmla="*/ 100592 h 376194"/>
                <a:gd name="connsiteX21" fmla="*/ 85724 w 339192"/>
                <a:gd name="connsiteY21" fmla="*/ 0 h 376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39192" h="376194">
                  <a:moveTo>
                    <a:pt x="85724" y="0"/>
                  </a:moveTo>
                  <a:lnTo>
                    <a:pt x="184148" y="66674"/>
                  </a:lnTo>
                  <a:lnTo>
                    <a:pt x="193676" y="123826"/>
                  </a:lnTo>
                  <a:lnTo>
                    <a:pt x="215932" y="134542"/>
                  </a:lnTo>
                  <a:lnTo>
                    <a:pt x="212724" y="174626"/>
                  </a:lnTo>
                  <a:lnTo>
                    <a:pt x="285748" y="225426"/>
                  </a:lnTo>
                  <a:lnTo>
                    <a:pt x="250824" y="269874"/>
                  </a:lnTo>
                  <a:lnTo>
                    <a:pt x="282572" y="320674"/>
                  </a:lnTo>
                  <a:lnTo>
                    <a:pt x="333372" y="320674"/>
                  </a:lnTo>
                  <a:lnTo>
                    <a:pt x="339192" y="361420"/>
                  </a:lnTo>
                  <a:lnTo>
                    <a:pt x="337344" y="359570"/>
                  </a:lnTo>
                  <a:lnTo>
                    <a:pt x="263524" y="359570"/>
                  </a:lnTo>
                  <a:lnTo>
                    <a:pt x="232568" y="345282"/>
                  </a:lnTo>
                  <a:lnTo>
                    <a:pt x="199228" y="345282"/>
                  </a:lnTo>
                  <a:lnTo>
                    <a:pt x="182368" y="376194"/>
                  </a:lnTo>
                  <a:lnTo>
                    <a:pt x="85724" y="320674"/>
                  </a:lnTo>
                  <a:lnTo>
                    <a:pt x="79372" y="269874"/>
                  </a:lnTo>
                  <a:lnTo>
                    <a:pt x="47624" y="269874"/>
                  </a:lnTo>
                  <a:lnTo>
                    <a:pt x="0" y="146050"/>
                  </a:lnTo>
                  <a:lnTo>
                    <a:pt x="44448" y="111126"/>
                  </a:lnTo>
                  <a:lnTo>
                    <a:pt x="41716" y="100592"/>
                  </a:lnTo>
                  <a:lnTo>
                    <a:pt x="8572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7" name="フリーフォーム: 図形 976">
              <a:extLst>
                <a:ext uri="{FF2B5EF4-FFF2-40B4-BE49-F238E27FC236}">
                  <a16:creationId xmlns:a16="http://schemas.microsoft.com/office/drawing/2014/main" id="{393C5DA3-73A6-B087-7E09-15AD1788434E}"/>
                </a:ext>
              </a:extLst>
            </p:cNvPr>
            <p:cNvSpPr/>
            <p:nvPr/>
          </p:nvSpPr>
          <p:spPr>
            <a:xfrm>
              <a:off x="15386480" y="13194531"/>
              <a:ext cx="204052" cy="245618"/>
            </a:xfrm>
            <a:custGeom>
              <a:avLst/>
              <a:gdLst>
                <a:gd name="connsiteX0" fmla="*/ 82548 w 171448"/>
                <a:gd name="connsiteY0" fmla="*/ 0 h 206374"/>
                <a:gd name="connsiteX1" fmla="*/ 146048 w 171448"/>
                <a:gd name="connsiteY1" fmla="*/ 9526 h 206374"/>
                <a:gd name="connsiteX2" fmla="*/ 168276 w 171448"/>
                <a:gd name="connsiteY2" fmla="*/ 38100 h 206374"/>
                <a:gd name="connsiteX3" fmla="*/ 168716 w 171448"/>
                <a:gd name="connsiteY3" fmla="*/ 37092 h 206374"/>
                <a:gd name="connsiteX4" fmla="*/ 171448 w 171448"/>
                <a:gd name="connsiteY4" fmla="*/ 47626 h 206374"/>
                <a:gd name="connsiteX5" fmla="*/ 127000 w 171448"/>
                <a:gd name="connsiteY5" fmla="*/ 82550 h 206374"/>
                <a:gd name="connsiteX6" fmla="*/ 169076 w 171448"/>
                <a:gd name="connsiteY6" fmla="*/ 191950 h 206374"/>
                <a:gd name="connsiteX7" fmla="*/ 120648 w 171448"/>
                <a:gd name="connsiteY7" fmla="*/ 206374 h 206374"/>
                <a:gd name="connsiteX8" fmla="*/ 41276 w 171448"/>
                <a:gd name="connsiteY8" fmla="*/ 200026 h 206374"/>
                <a:gd name="connsiteX9" fmla="*/ 0 w 171448"/>
                <a:gd name="connsiteY9" fmla="*/ 146050 h 206374"/>
                <a:gd name="connsiteX10" fmla="*/ 38100 w 171448"/>
                <a:gd name="connsiteY10" fmla="*/ 104774 h 206374"/>
                <a:gd name="connsiteX11" fmla="*/ 38100 w 171448"/>
                <a:gd name="connsiteY11" fmla="*/ 57150 h 206374"/>
                <a:gd name="connsiteX12" fmla="*/ 33020 w 171448"/>
                <a:gd name="connsiteY12" fmla="*/ 50800 h 206374"/>
                <a:gd name="connsiteX13" fmla="*/ 41276 w 171448"/>
                <a:gd name="connsiteY13" fmla="*/ 50800 h 206374"/>
                <a:gd name="connsiteX14" fmla="*/ 38100 w 171448"/>
                <a:gd name="connsiteY14" fmla="*/ 15874 h 206374"/>
                <a:gd name="connsiteX15" fmla="*/ 42364 w 171448"/>
                <a:gd name="connsiteY15" fmla="*/ 8612 h 206374"/>
                <a:gd name="connsiteX16" fmla="*/ 82548 w 171448"/>
                <a:gd name="connsiteY16" fmla="*/ 0 h 206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71448" h="206374">
                  <a:moveTo>
                    <a:pt x="82548" y="0"/>
                  </a:moveTo>
                  <a:lnTo>
                    <a:pt x="146048" y="9526"/>
                  </a:lnTo>
                  <a:lnTo>
                    <a:pt x="168276" y="38100"/>
                  </a:lnTo>
                  <a:lnTo>
                    <a:pt x="168716" y="37092"/>
                  </a:lnTo>
                  <a:lnTo>
                    <a:pt x="171448" y="47626"/>
                  </a:lnTo>
                  <a:lnTo>
                    <a:pt x="127000" y="82550"/>
                  </a:lnTo>
                  <a:lnTo>
                    <a:pt x="169076" y="191950"/>
                  </a:lnTo>
                  <a:lnTo>
                    <a:pt x="120648" y="206374"/>
                  </a:lnTo>
                  <a:lnTo>
                    <a:pt x="41276" y="200026"/>
                  </a:lnTo>
                  <a:lnTo>
                    <a:pt x="0" y="146050"/>
                  </a:lnTo>
                  <a:lnTo>
                    <a:pt x="38100" y="104774"/>
                  </a:lnTo>
                  <a:lnTo>
                    <a:pt x="38100" y="57150"/>
                  </a:lnTo>
                  <a:lnTo>
                    <a:pt x="33020" y="50800"/>
                  </a:lnTo>
                  <a:lnTo>
                    <a:pt x="41276" y="50800"/>
                  </a:lnTo>
                  <a:lnTo>
                    <a:pt x="38100" y="15874"/>
                  </a:lnTo>
                  <a:lnTo>
                    <a:pt x="42364" y="8612"/>
                  </a:lnTo>
                  <a:lnTo>
                    <a:pt x="8254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8" name="フリーフォーム: 図形 977">
              <a:extLst>
                <a:ext uri="{FF2B5EF4-FFF2-40B4-BE49-F238E27FC236}">
                  <a16:creationId xmlns:a16="http://schemas.microsoft.com/office/drawing/2014/main" id="{F6A3DF8D-5554-C3BC-E4FC-E5018B8734A8}"/>
                </a:ext>
              </a:extLst>
            </p:cNvPr>
            <p:cNvSpPr/>
            <p:nvPr/>
          </p:nvSpPr>
          <p:spPr>
            <a:xfrm>
              <a:off x="15406196" y="13521131"/>
              <a:ext cx="368198" cy="605880"/>
            </a:xfrm>
            <a:custGeom>
              <a:avLst/>
              <a:gdLst>
                <a:gd name="connsiteX0" fmla="*/ 169076 w 309368"/>
                <a:gd name="connsiteY0" fmla="*/ 0 h 509074"/>
                <a:gd name="connsiteX1" fmla="*/ 174624 w 309368"/>
                <a:gd name="connsiteY1" fmla="*/ 14424 h 509074"/>
                <a:gd name="connsiteX2" fmla="*/ 206372 w 309368"/>
                <a:gd name="connsiteY2" fmla="*/ 14424 h 509074"/>
                <a:gd name="connsiteX3" fmla="*/ 212724 w 309368"/>
                <a:gd name="connsiteY3" fmla="*/ 65224 h 509074"/>
                <a:gd name="connsiteX4" fmla="*/ 309368 w 309368"/>
                <a:gd name="connsiteY4" fmla="*/ 120744 h 509074"/>
                <a:gd name="connsiteX5" fmla="*/ 297656 w 309368"/>
                <a:gd name="connsiteY5" fmla="*/ 142220 h 509074"/>
                <a:gd name="connsiteX6" fmla="*/ 245268 w 309368"/>
                <a:gd name="connsiteY6" fmla="*/ 170794 h 509074"/>
                <a:gd name="connsiteX7" fmla="*/ 228600 w 309368"/>
                <a:gd name="connsiteY7" fmla="*/ 285094 h 509074"/>
                <a:gd name="connsiteX8" fmla="*/ 252412 w 309368"/>
                <a:gd name="connsiteY8" fmla="*/ 318432 h 509074"/>
                <a:gd name="connsiteX9" fmla="*/ 252412 w 309368"/>
                <a:gd name="connsiteY9" fmla="*/ 373994 h 509074"/>
                <a:gd name="connsiteX10" fmla="*/ 221456 w 309368"/>
                <a:gd name="connsiteY10" fmla="*/ 394632 h 509074"/>
                <a:gd name="connsiteX11" fmla="*/ 209548 w 309368"/>
                <a:gd name="connsiteY11" fmla="*/ 442256 h 509074"/>
                <a:gd name="connsiteX12" fmla="*/ 112184 w 309368"/>
                <a:gd name="connsiteY12" fmla="*/ 509074 h 509074"/>
                <a:gd name="connsiteX13" fmla="*/ 35716 w 309368"/>
                <a:gd name="connsiteY13" fmla="*/ 392250 h 509074"/>
                <a:gd name="connsiteX14" fmla="*/ 47624 w 309368"/>
                <a:gd name="connsiteY14" fmla="*/ 377964 h 509074"/>
                <a:gd name="connsiteX15" fmla="*/ 47624 w 309368"/>
                <a:gd name="connsiteY15" fmla="*/ 313668 h 509074"/>
                <a:gd name="connsiteX16" fmla="*/ 11904 w 309368"/>
                <a:gd name="connsiteY16" fmla="*/ 313668 h 509074"/>
                <a:gd name="connsiteX17" fmla="*/ 9440 w 309368"/>
                <a:gd name="connsiteY17" fmla="*/ 312318 h 509074"/>
                <a:gd name="connsiteX18" fmla="*/ 25400 w 309368"/>
                <a:gd name="connsiteY18" fmla="*/ 246200 h 509074"/>
                <a:gd name="connsiteX19" fmla="*/ 0 w 309368"/>
                <a:gd name="connsiteY19" fmla="*/ 220800 h 509074"/>
                <a:gd name="connsiteX20" fmla="*/ 25400 w 309368"/>
                <a:gd name="connsiteY20" fmla="*/ 160476 h 509074"/>
                <a:gd name="connsiteX21" fmla="*/ 66676 w 309368"/>
                <a:gd name="connsiteY21" fmla="*/ 106500 h 509074"/>
                <a:gd name="connsiteX22" fmla="*/ 114300 w 309368"/>
                <a:gd name="connsiteY22" fmla="*/ 62050 h 509074"/>
                <a:gd name="connsiteX23" fmla="*/ 99692 w 309368"/>
                <a:gd name="connsiteY23" fmla="*/ 12748 h 509074"/>
                <a:gd name="connsiteX24" fmla="*/ 120648 w 309368"/>
                <a:gd name="connsiteY24" fmla="*/ 14424 h 509074"/>
                <a:gd name="connsiteX25" fmla="*/ 169076 w 309368"/>
                <a:gd name="connsiteY25" fmla="*/ 0 h 5090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09368" h="509074">
                  <a:moveTo>
                    <a:pt x="169076" y="0"/>
                  </a:moveTo>
                  <a:lnTo>
                    <a:pt x="174624" y="14424"/>
                  </a:lnTo>
                  <a:lnTo>
                    <a:pt x="206372" y="14424"/>
                  </a:lnTo>
                  <a:lnTo>
                    <a:pt x="212724" y="65224"/>
                  </a:lnTo>
                  <a:lnTo>
                    <a:pt x="309368" y="120744"/>
                  </a:lnTo>
                  <a:lnTo>
                    <a:pt x="297656" y="142220"/>
                  </a:lnTo>
                  <a:lnTo>
                    <a:pt x="245268" y="170794"/>
                  </a:lnTo>
                  <a:lnTo>
                    <a:pt x="228600" y="285094"/>
                  </a:lnTo>
                  <a:lnTo>
                    <a:pt x="252412" y="318432"/>
                  </a:lnTo>
                  <a:lnTo>
                    <a:pt x="252412" y="373994"/>
                  </a:lnTo>
                  <a:lnTo>
                    <a:pt x="221456" y="394632"/>
                  </a:lnTo>
                  <a:lnTo>
                    <a:pt x="209548" y="442256"/>
                  </a:lnTo>
                  <a:lnTo>
                    <a:pt x="112184" y="509074"/>
                  </a:lnTo>
                  <a:lnTo>
                    <a:pt x="35716" y="392250"/>
                  </a:lnTo>
                  <a:lnTo>
                    <a:pt x="47624" y="377964"/>
                  </a:lnTo>
                  <a:lnTo>
                    <a:pt x="47624" y="313668"/>
                  </a:lnTo>
                  <a:lnTo>
                    <a:pt x="11904" y="313668"/>
                  </a:lnTo>
                  <a:lnTo>
                    <a:pt x="9440" y="312318"/>
                  </a:lnTo>
                  <a:lnTo>
                    <a:pt x="25400" y="246200"/>
                  </a:lnTo>
                  <a:lnTo>
                    <a:pt x="0" y="220800"/>
                  </a:lnTo>
                  <a:lnTo>
                    <a:pt x="25400" y="160476"/>
                  </a:lnTo>
                  <a:lnTo>
                    <a:pt x="66676" y="106500"/>
                  </a:lnTo>
                  <a:lnTo>
                    <a:pt x="114300" y="62050"/>
                  </a:lnTo>
                  <a:lnTo>
                    <a:pt x="99692" y="12748"/>
                  </a:lnTo>
                  <a:lnTo>
                    <a:pt x="120648" y="14424"/>
                  </a:lnTo>
                  <a:lnTo>
                    <a:pt x="1690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9" name="フリーフォーム: 図形 978">
              <a:extLst>
                <a:ext uri="{FF2B5EF4-FFF2-40B4-BE49-F238E27FC236}">
                  <a16:creationId xmlns:a16="http://schemas.microsoft.com/office/drawing/2014/main" id="{3A67BEC7-7E98-3CB1-1388-81D49994A6DD}"/>
                </a:ext>
              </a:extLst>
            </p:cNvPr>
            <p:cNvSpPr/>
            <p:nvPr/>
          </p:nvSpPr>
          <p:spPr>
            <a:xfrm>
              <a:off x="14883093" y="13224416"/>
              <a:ext cx="578150" cy="611496"/>
            </a:xfrm>
            <a:custGeom>
              <a:avLst/>
              <a:gdLst>
                <a:gd name="connsiteX0" fmla="*/ 238124 w 485776"/>
                <a:gd name="connsiteY0" fmla="*/ 0 h 513794"/>
                <a:gd name="connsiteX1" fmla="*/ 377824 w 485776"/>
                <a:gd name="connsiteY1" fmla="*/ 60326 h 513794"/>
                <a:gd name="connsiteX2" fmla="*/ 404496 w 485776"/>
                <a:gd name="connsiteY2" fmla="*/ 60326 h 513794"/>
                <a:gd name="connsiteX3" fmla="*/ 409576 w 485776"/>
                <a:gd name="connsiteY3" fmla="*/ 66676 h 513794"/>
                <a:gd name="connsiteX4" fmla="*/ 409576 w 485776"/>
                <a:gd name="connsiteY4" fmla="*/ 114300 h 513794"/>
                <a:gd name="connsiteX5" fmla="*/ 371476 w 485776"/>
                <a:gd name="connsiteY5" fmla="*/ 155576 h 513794"/>
                <a:gd name="connsiteX6" fmla="*/ 412752 w 485776"/>
                <a:gd name="connsiteY6" fmla="*/ 209552 h 513794"/>
                <a:gd name="connsiteX7" fmla="*/ 471168 w 485776"/>
                <a:gd name="connsiteY7" fmla="*/ 214224 h 513794"/>
                <a:gd name="connsiteX8" fmla="*/ 485776 w 485776"/>
                <a:gd name="connsiteY8" fmla="*/ 263526 h 513794"/>
                <a:gd name="connsiteX9" fmla="*/ 438152 w 485776"/>
                <a:gd name="connsiteY9" fmla="*/ 307976 h 513794"/>
                <a:gd name="connsiteX10" fmla="*/ 396876 w 485776"/>
                <a:gd name="connsiteY10" fmla="*/ 361952 h 513794"/>
                <a:gd name="connsiteX11" fmla="*/ 371476 w 485776"/>
                <a:gd name="connsiteY11" fmla="*/ 422276 h 513794"/>
                <a:gd name="connsiteX12" fmla="*/ 396876 w 485776"/>
                <a:gd name="connsiteY12" fmla="*/ 447676 h 513794"/>
                <a:gd name="connsiteX13" fmla="*/ 380916 w 485776"/>
                <a:gd name="connsiteY13" fmla="*/ 513794 h 513794"/>
                <a:gd name="connsiteX14" fmla="*/ 283368 w 485776"/>
                <a:gd name="connsiteY14" fmla="*/ 460376 h 513794"/>
                <a:gd name="connsiteX15" fmla="*/ 283368 w 485776"/>
                <a:gd name="connsiteY15" fmla="*/ 415132 h 513794"/>
                <a:gd name="connsiteX16" fmla="*/ 255336 w 485776"/>
                <a:gd name="connsiteY16" fmla="*/ 403918 h 513794"/>
                <a:gd name="connsiteX17" fmla="*/ 257176 w 485776"/>
                <a:gd name="connsiteY17" fmla="*/ 390526 h 513794"/>
                <a:gd name="connsiteX18" fmla="*/ 215900 w 485776"/>
                <a:gd name="connsiteY18" fmla="*/ 307976 h 513794"/>
                <a:gd name="connsiteX19" fmla="*/ 222248 w 485776"/>
                <a:gd name="connsiteY19" fmla="*/ 266700 h 513794"/>
                <a:gd name="connsiteX20" fmla="*/ 225424 w 485776"/>
                <a:gd name="connsiteY20" fmla="*/ 219076 h 513794"/>
                <a:gd name="connsiteX21" fmla="*/ 193676 w 485776"/>
                <a:gd name="connsiteY21" fmla="*/ 219076 h 513794"/>
                <a:gd name="connsiteX22" fmla="*/ 155576 w 485776"/>
                <a:gd name="connsiteY22" fmla="*/ 241300 h 513794"/>
                <a:gd name="connsiteX23" fmla="*/ 76200 w 485776"/>
                <a:gd name="connsiteY23" fmla="*/ 231776 h 513794"/>
                <a:gd name="connsiteX24" fmla="*/ 45560 w 485776"/>
                <a:gd name="connsiteY24" fmla="*/ 286492 h 513794"/>
                <a:gd name="connsiteX25" fmla="*/ 33336 w 485776"/>
                <a:gd name="connsiteY25" fmla="*/ 257970 h 513794"/>
                <a:gd name="connsiteX26" fmla="*/ 6080 w 485776"/>
                <a:gd name="connsiteY26" fmla="*/ 252518 h 513794"/>
                <a:gd name="connsiteX27" fmla="*/ 38100 w 485776"/>
                <a:gd name="connsiteY27" fmla="*/ 224632 h 513794"/>
                <a:gd name="connsiteX28" fmla="*/ 0 w 485776"/>
                <a:gd name="connsiteY28" fmla="*/ 179388 h 513794"/>
                <a:gd name="connsiteX29" fmla="*/ 38100 w 485776"/>
                <a:gd name="connsiteY29" fmla="*/ 129382 h 513794"/>
                <a:gd name="connsiteX30" fmla="*/ 28576 w 485776"/>
                <a:gd name="connsiteY30" fmla="*/ 60326 h 513794"/>
                <a:gd name="connsiteX31" fmla="*/ 59412 w 485776"/>
                <a:gd name="connsiteY31" fmla="*/ 30774 h 513794"/>
                <a:gd name="connsiteX32" fmla="*/ 127000 w 485776"/>
                <a:gd name="connsiteY32" fmla="*/ 50800 h 513794"/>
                <a:gd name="connsiteX33" fmla="*/ 238124 w 485776"/>
                <a:gd name="connsiteY33" fmla="*/ 0 h 513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485776" h="513794">
                  <a:moveTo>
                    <a:pt x="238124" y="0"/>
                  </a:moveTo>
                  <a:lnTo>
                    <a:pt x="377824" y="60326"/>
                  </a:lnTo>
                  <a:lnTo>
                    <a:pt x="404496" y="60326"/>
                  </a:lnTo>
                  <a:lnTo>
                    <a:pt x="409576" y="66676"/>
                  </a:lnTo>
                  <a:lnTo>
                    <a:pt x="409576" y="114300"/>
                  </a:lnTo>
                  <a:lnTo>
                    <a:pt x="371476" y="155576"/>
                  </a:lnTo>
                  <a:lnTo>
                    <a:pt x="412752" y="209552"/>
                  </a:lnTo>
                  <a:lnTo>
                    <a:pt x="471168" y="214224"/>
                  </a:lnTo>
                  <a:lnTo>
                    <a:pt x="485776" y="263526"/>
                  </a:lnTo>
                  <a:lnTo>
                    <a:pt x="438152" y="307976"/>
                  </a:lnTo>
                  <a:lnTo>
                    <a:pt x="396876" y="361952"/>
                  </a:lnTo>
                  <a:lnTo>
                    <a:pt x="371476" y="422276"/>
                  </a:lnTo>
                  <a:lnTo>
                    <a:pt x="396876" y="447676"/>
                  </a:lnTo>
                  <a:lnTo>
                    <a:pt x="380916" y="513794"/>
                  </a:lnTo>
                  <a:lnTo>
                    <a:pt x="283368" y="460376"/>
                  </a:lnTo>
                  <a:lnTo>
                    <a:pt x="283368" y="415132"/>
                  </a:lnTo>
                  <a:lnTo>
                    <a:pt x="255336" y="403918"/>
                  </a:lnTo>
                  <a:lnTo>
                    <a:pt x="257176" y="390526"/>
                  </a:lnTo>
                  <a:lnTo>
                    <a:pt x="215900" y="307976"/>
                  </a:lnTo>
                  <a:lnTo>
                    <a:pt x="222248" y="266700"/>
                  </a:lnTo>
                  <a:lnTo>
                    <a:pt x="225424" y="219076"/>
                  </a:lnTo>
                  <a:lnTo>
                    <a:pt x="193676" y="219076"/>
                  </a:lnTo>
                  <a:lnTo>
                    <a:pt x="155576" y="241300"/>
                  </a:lnTo>
                  <a:lnTo>
                    <a:pt x="76200" y="231776"/>
                  </a:lnTo>
                  <a:lnTo>
                    <a:pt x="45560" y="286492"/>
                  </a:lnTo>
                  <a:lnTo>
                    <a:pt x="33336" y="257970"/>
                  </a:lnTo>
                  <a:lnTo>
                    <a:pt x="6080" y="252518"/>
                  </a:lnTo>
                  <a:lnTo>
                    <a:pt x="38100" y="224632"/>
                  </a:lnTo>
                  <a:lnTo>
                    <a:pt x="0" y="179388"/>
                  </a:lnTo>
                  <a:lnTo>
                    <a:pt x="38100" y="129382"/>
                  </a:lnTo>
                  <a:lnTo>
                    <a:pt x="28576" y="60326"/>
                  </a:lnTo>
                  <a:lnTo>
                    <a:pt x="59412" y="30774"/>
                  </a:lnTo>
                  <a:lnTo>
                    <a:pt x="127000" y="50800"/>
                  </a:lnTo>
                  <a:lnTo>
                    <a:pt x="23812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0" name="フリーフォーム: 図形 979">
              <a:extLst>
                <a:ext uri="{FF2B5EF4-FFF2-40B4-BE49-F238E27FC236}">
                  <a16:creationId xmlns:a16="http://schemas.microsoft.com/office/drawing/2014/main" id="{5C166809-42DB-FEFB-1ED8-E0C1BC77FD46}"/>
                </a:ext>
              </a:extLst>
            </p:cNvPr>
            <p:cNvSpPr/>
            <p:nvPr/>
          </p:nvSpPr>
          <p:spPr>
            <a:xfrm>
              <a:off x="13842152" y="14774368"/>
              <a:ext cx="546980" cy="609622"/>
            </a:xfrm>
            <a:custGeom>
              <a:avLst/>
              <a:gdLst>
                <a:gd name="connsiteX0" fmla="*/ 212356 w 459584"/>
                <a:gd name="connsiteY0" fmla="*/ 0 h 512218"/>
                <a:gd name="connsiteX1" fmla="*/ 261940 w 459584"/>
                <a:gd name="connsiteY1" fmla="*/ 26444 h 512218"/>
                <a:gd name="connsiteX2" fmla="*/ 311944 w 459584"/>
                <a:gd name="connsiteY2" fmla="*/ 138360 h 512218"/>
                <a:gd name="connsiteX3" fmla="*/ 307184 w 459584"/>
                <a:gd name="connsiteY3" fmla="*/ 183604 h 512218"/>
                <a:gd name="connsiteX4" fmla="*/ 421484 w 459584"/>
                <a:gd name="connsiteY4" fmla="*/ 157412 h 512218"/>
                <a:gd name="connsiteX5" fmla="*/ 459584 w 459584"/>
                <a:gd name="connsiteY5" fmla="*/ 188368 h 512218"/>
                <a:gd name="connsiteX6" fmla="*/ 449232 w 459584"/>
                <a:gd name="connsiteY6" fmla="*/ 329854 h 512218"/>
                <a:gd name="connsiteX7" fmla="*/ 390528 w 459584"/>
                <a:gd name="connsiteY7" fmla="*/ 324100 h 512218"/>
                <a:gd name="connsiteX8" fmla="*/ 352428 w 459584"/>
                <a:gd name="connsiteY8" fmla="*/ 347912 h 512218"/>
                <a:gd name="connsiteX9" fmla="*/ 309564 w 459584"/>
                <a:gd name="connsiteY9" fmla="*/ 352674 h 512218"/>
                <a:gd name="connsiteX10" fmla="*/ 233364 w 459584"/>
                <a:gd name="connsiteY10" fmla="*/ 447924 h 512218"/>
                <a:gd name="connsiteX11" fmla="*/ 204788 w 459584"/>
                <a:gd name="connsiteY11" fmla="*/ 512218 h 512218"/>
                <a:gd name="connsiteX12" fmla="*/ 180976 w 459584"/>
                <a:gd name="connsiteY12" fmla="*/ 466974 h 512218"/>
                <a:gd name="connsiteX13" fmla="*/ 188120 w 459584"/>
                <a:gd name="connsiteY13" fmla="*/ 355056 h 512218"/>
                <a:gd name="connsiteX14" fmla="*/ 169072 w 459584"/>
                <a:gd name="connsiteY14" fmla="*/ 324100 h 512218"/>
                <a:gd name="connsiteX15" fmla="*/ 169072 w 459584"/>
                <a:gd name="connsiteY15" fmla="*/ 300286 h 512218"/>
                <a:gd name="connsiteX16" fmla="*/ 202408 w 459584"/>
                <a:gd name="connsiteY16" fmla="*/ 297904 h 512218"/>
                <a:gd name="connsiteX17" fmla="*/ 214312 w 459584"/>
                <a:gd name="connsiteY17" fmla="*/ 259804 h 512218"/>
                <a:gd name="connsiteX18" fmla="*/ 180976 w 459584"/>
                <a:gd name="connsiteY18" fmla="*/ 245518 h 512218"/>
                <a:gd name="connsiteX19" fmla="*/ 157164 w 459584"/>
                <a:gd name="connsiteY19" fmla="*/ 231230 h 512218"/>
                <a:gd name="connsiteX20" fmla="*/ 73820 w 459584"/>
                <a:gd name="connsiteY20" fmla="*/ 221704 h 512218"/>
                <a:gd name="connsiteX21" fmla="*/ 78584 w 459584"/>
                <a:gd name="connsiteY21" fmla="*/ 185986 h 512218"/>
                <a:gd name="connsiteX22" fmla="*/ 61912 w 459584"/>
                <a:gd name="connsiteY22" fmla="*/ 183604 h 512218"/>
                <a:gd name="connsiteX23" fmla="*/ 19052 w 459584"/>
                <a:gd name="connsiteY23" fmla="*/ 209800 h 512218"/>
                <a:gd name="connsiteX24" fmla="*/ 2384 w 459584"/>
                <a:gd name="connsiteY24" fmla="*/ 207418 h 512218"/>
                <a:gd name="connsiteX25" fmla="*/ 0 w 459584"/>
                <a:gd name="connsiteY25" fmla="*/ 152648 h 512218"/>
                <a:gd name="connsiteX26" fmla="*/ 23656 w 459584"/>
                <a:gd name="connsiteY26" fmla="*/ 113686 h 512218"/>
                <a:gd name="connsiteX27" fmla="*/ 80964 w 459584"/>
                <a:gd name="connsiteY27" fmla="*/ 105500 h 512218"/>
                <a:gd name="connsiteX28" fmla="*/ 126684 w 459584"/>
                <a:gd name="connsiteY28" fmla="*/ 29300 h 512218"/>
                <a:gd name="connsiteX29" fmla="*/ 172404 w 459584"/>
                <a:gd name="connsiteY29" fmla="*/ 29300 h 512218"/>
                <a:gd name="connsiteX30" fmla="*/ 212356 w 459584"/>
                <a:gd name="connsiteY30" fmla="*/ 0 h 512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59584" h="512218">
                  <a:moveTo>
                    <a:pt x="212356" y="0"/>
                  </a:moveTo>
                  <a:lnTo>
                    <a:pt x="261940" y="26444"/>
                  </a:lnTo>
                  <a:lnTo>
                    <a:pt x="311944" y="138360"/>
                  </a:lnTo>
                  <a:lnTo>
                    <a:pt x="307184" y="183604"/>
                  </a:lnTo>
                  <a:lnTo>
                    <a:pt x="421484" y="157412"/>
                  </a:lnTo>
                  <a:lnTo>
                    <a:pt x="459584" y="188368"/>
                  </a:lnTo>
                  <a:lnTo>
                    <a:pt x="449232" y="329854"/>
                  </a:lnTo>
                  <a:lnTo>
                    <a:pt x="390528" y="324100"/>
                  </a:lnTo>
                  <a:lnTo>
                    <a:pt x="352428" y="347912"/>
                  </a:lnTo>
                  <a:lnTo>
                    <a:pt x="309564" y="352674"/>
                  </a:lnTo>
                  <a:lnTo>
                    <a:pt x="233364" y="447924"/>
                  </a:lnTo>
                  <a:lnTo>
                    <a:pt x="204788" y="512218"/>
                  </a:lnTo>
                  <a:lnTo>
                    <a:pt x="180976" y="466974"/>
                  </a:lnTo>
                  <a:lnTo>
                    <a:pt x="188120" y="355056"/>
                  </a:lnTo>
                  <a:lnTo>
                    <a:pt x="169072" y="324100"/>
                  </a:lnTo>
                  <a:lnTo>
                    <a:pt x="169072" y="300286"/>
                  </a:lnTo>
                  <a:lnTo>
                    <a:pt x="202408" y="297904"/>
                  </a:lnTo>
                  <a:lnTo>
                    <a:pt x="214312" y="259804"/>
                  </a:lnTo>
                  <a:lnTo>
                    <a:pt x="180976" y="245518"/>
                  </a:lnTo>
                  <a:lnTo>
                    <a:pt x="157164" y="231230"/>
                  </a:lnTo>
                  <a:lnTo>
                    <a:pt x="73820" y="221704"/>
                  </a:lnTo>
                  <a:lnTo>
                    <a:pt x="78584" y="185986"/>
                  </a:lnTo>
                  <a:lnTo>
                    <a:pt x="61912" y="183604"/>
                  </a:lnTo>
                  <a:lnTo>
                    <a:pt x="19052" y="209800"/>
                  </a:lnTo>
                  <a:lnTo>
                    <a:pt x="2384" y="207418"/>
                  </a:lnTo>
                  <a:cubicBezTo>
                    <a:pt x="1588" y="189162"/>
                    <a:pt x="796" y="170904"/>
                    <a:pt x="0" y="152648"/>
                  </a:cubicBezTo>
                  <a:lnTo>
                    <a:pt x="23656" y="113686"/>
                  </a:lnTo>
                  <a:lnTo>
                    <a:pt x="80964" y="105500"/>
                  </a:lnTo>
                  <a:lnTo>
                    <a:pt x="126684" y="29300"/>
                  </a:lnTo>
                  <a:lnTo>
                    <a:pt x="172404" y="29300"/>
                  </a:lnTo>
                  <a:lnTo>
                    <a:pt x="21235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1" name="フリーフォーム: 図形 980">
              <a:extLst>
                <a:ext uri="{FF2B5EF4-FFF2-40B4-BE49-F238E27FC236}">
                  <a16:creationId xmlns:a16="http://schemas.microsoft.com/office/drawing/2014/main" id="{640A70FD-D0E8-D4AF-5773-B521076C6DAB}"/>
                </a:ext>
              </a:extLst>
            </p:cNvPr>
            <p:cNvSpPr/>
            <p:nvPr/>
          </p:nvSpPr>
          <p:spPr>
            <a:xfrm>
              <a:off x="13676824" y="15411033"/>
              <a:ext cx="1124754" cy="985248"/>
            </a:xfrm>
            <a:custGeom>
              <a:avLst/>
              <a:gdLst>
                <a:gd name="connsiteX0" fmla="*/ 38740 w 945044"/>
                <a:gd name="connsiteY0" fmla="*/ 0 h 827828"/>
                <a:gd name="connsiteX1" fmla="*/ 130656 w 945044"/>
                <a:gd name="connsiteY1" fmla="*/ 2096 h 827828"/>
                <a:gd name="connsiteX2" fmla="*/ 130656 w 945044"/>
                <a:gd name="connsiteY2" fmla="*/ 66676 h 827828"/>
                <a:gd name="connsiteX3" fmla="*/ 149708 w 945044"/>
                <a:gd name="connsiteY3" fmla="*/ 85724 h 827828"/>
                <a:gd name="connsiteX4" fmla="*/ 149708 w 945044"/>
                <a:gd name="connsiteY4" fmla="*/ 111920 h 827828"/>
                <a:gd name="connsiteX5" fmla="*/ 178280 w 945044"/>
                <a:gd name="connsiteY5" fmla="*/ 142876 h 827828"/>
                <a:gd name="connsiteX6" fmla="*/ 192568 w 945044"/>
                <a:gd name="connsiteY6" fmla="*/ 126206 h 827828"/>
                <a:gd name="connsiteX7" fmla="*/ 216380 w 945044"/>
                <a:gd name="connsiteY7" fmla="*/ 128588 h 827828"/>
                <a:gd name="connsiteX8" fmla="*/ 218764 w 945044"/>
                <a:gd name="connsiteY8" fmla="*/ 142876 h 827828"/>
                <a:gd name="connsiteX9" fmla="*/ 294964 w 945044"/>
                <a:gd name="connsiteY9" fmla="*/ 147638 h 827828"/>
                <a:gd name="connsiteX10" fmla="*/ 311632 w 945044"/>
                <a:gd name="connsiteY10" fmla="*/ 166688 h 827828"/>
                <a:gd name="connsiteX11" fmla="*/ 347348 w 945044"/>
                <a:gd name="connsiteY11" fmla="*/ 166688 h 827828"/>
                <a:gd name="connsiteX12" fmla="*/ 425932 w 945044"/>
                <a:gd name="connsiteY12" fmla="*/ 207168 h 827828"/>
                <a:gd name="connsiteX13" fmla="*/ 518800 w 945044"/>
                <a:gd name="connsiteY13" fmla="*/ 207168 h 827828"/>
                <a:gd name="connsiteX14" fmla="*/ 542612 w 945044"/>
                <a:gd name="connsiteY14" fmla="*/ 169068 h 827828"/>
                <a:gd name="connsiteX15" fmla="*/ 580712 w 945044"/>
                <a:gd name="connsiteY15" fmla="*/ 152400 h 827828"/>
                <a:gd name="connsiteX16" fmla="*/ 621196 w 945044"/>
                <a:gd name="connsiteY16" fmla="*/ 73820 h 827828"/>
                <a:gd name="connsiteX17" fmla="*/ 666436 w 945044"/>
                <a:gd name="connsiteY17" fmla="*/ 76200 h 827828"/>
                <a:gd name="connsiteX18" fmla="*/ 678344 w 945044"/>
                <a:gd name="connsiteY18" fmla="*/ 102394 h 827828"/>
                <a:gd name="connsiteX19" fmla="*/ 704540 w 945044"/>
                <a:gd name="connsiteY19" fmla="*/ 102394 h 827828"/>
                <a:gd name="connsiteX20" fmla="*/ 740256 w 945044"/>
                <a:gd name="connsiteY20" fmla="*/ 147638 h 827828"/>
                <a:gd name="connsiteX21" fmla="*/ 790264 w 945044"/>
                <a:gd name="connsiteY21" fmla="*/ 204788 h 827828"/>
                <a:gd name="connsiteX22" fmla="*/ 833392 w 945044"/>
                <a:gd name="connsiteY22" fmla="*/ 154922 h 827828"/>
                <a:gd name="connsiteX23" fmla="*/ 837888 w 945044"/>
                <a:gd name="connsiteY23" fmla="*/ 478632 h 827828"/>
                <a:gd name="connsiteX24" fmla="*/ 899800 w 945044"/>
                <a:gd name="connsiteY24" fmla="*/ 526256 h 827828"/>
                <a:gd name="connsiteX25" fmla="*/ 945044 w 945044"/>
                <a:gd name="connsiteY25" fmla="*/ 688180 h 827828"/>
                <a:gd name="connsiteX26" fmla="*/ 890276 w 945044"/>
                <a:gd name="connsiteY26" fmla="*/ 692944 h 827828"/>
                <a:gd name="connsiteX27" fmla="*/ 823600 w 945044"/>
                <a:gd name="connsiteY27" fmla="*/ 692944 h 827828"/>
                <a:gd name="connsiteX28" fmla="*/ 797404 w 945044"/>
                <a:gd name="connsiteY28" fmla="*/ 740568 h 827828"/>
                <a:gd name="connsiteX29" fmla="*/ 756924 w 945044"/>
                <a:gd name="connsiteY29" fmla="*/ 740568 h 827828"/>
                <a:gd name="connsiteX30" fmla="*/ 728348 w 945044"/>
                <a:gd name="connsiteY30" fmla="*/ 776288 h 827828"/>
                <a:gd name="connsiteX31" fmla="*/ 685488 w 945044"/>
                <a:gd name="connsiteY31" fmla="*/ 762000 h 827828"/>
                <a:gd name="connsiteX32" fmla="*/ 583092 w 945044"/>
                <a:gd name="connsiteY32" fmla="*/ 814388 h 827828"/>
                <a:gd name="connsiteX33" fmla="*/ 552140 w 945044"/>
                <a:gd name="connsiteY33" fmla="*/ 802480 h 827828"/>
                <a:gd name="connsiteX34" fmla="*/ 535468 w 945044"/>
                <a:gd name="connsiteY34" fmla="*/ 826294 h 827828"/>
                <a:gd name="connsiteX35" fmla="*/ 454964 w 945044"/>
                <a:gd name="connsiteY35" fmla="*/ 827828 h 827828"/>
                <a:gd name="connsiteX36" fmla="*/ 464032 w 945044"/>
                <a:gd name="connsiteY36" fmla="*/ 747712 h 827828"/>
                <a:gd name="connsiteX37" fmla="*/ 454508 w 945044"/>
                <a:gd name="connsiteY37" fmla="*/ 719138 h 827828"/>
                <a:gd name="connsiteX38" fmla="*/ 461652 w 945044"/>
                <a:gd name="connsiteY38" fmla="*/ 676276 h 827828"/>
                <a:gd name="connsiteX39" fmla="*/ 409264 w 945044"/>
                <a:gd name="connsiteY39" fmla="*/ 602456 h 827828"/>
                <a:gd name="connsiteX40" fmla="*/ 411644 w 945044"/>
                <a:gd name="connsiteY40" fmla="*/ 533400 h 827828"/>
                <a:gd name="connsiteX41" fmla="*/ 390212 w 945044"/>
                <a:gd name="connsiteY41" fmla="*/ 490538 h 827828"/>
                <a:gd name="connsiteX42" fmla="*/ 316396 w 945044"/>
                <a:gd name="connsiteY42" fmla="*/ 502444 h 827828"/>
                <a:gd name="connsiteX43" fmla="*/ 314012 w 945044"/>
                <a:gd name="connsiteY43" fmla="*/ 478632 h 827828"/>
                <a:gd name="connsiteX44" fmla="*/ 328300 w 945044"/>
                <a:gd name="connsiteY44" fmla="*/ 433388 h 827828"/>
                <a:gd name="connsiteX45" fmla="*/ 175900 w 945044"/>
                <a:gd name="connsiteY45" fmla="*/ 347664 h 827828"/>
                <a:gd name="connsiteX46" fmla="*/ 0 w 945044"/>
                <a:gd name="connsiteY46" fmla="*/ 48428 h 827828"/>
                <a:gd name="connsiteX47" fmla="*/ 38740 w 945044"/>
                <a:gd name="connsiteY47" fmla="*/ 0 h 827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45044" h="827828">
                  <a:moveTo>
                    <a:pt x="38740" y="0"/>
                  </a:moveTo>
                  <a:lnTo>
                    <a:pt x="130656" y="2096"/>
                  </a:lnTo>
                  <a:lnTo>
                    <a:pt x="130656" y="66676"/>
                  </a:lnTo>
                  <a:lnTo>
                    <a:pt x="149708" y="85724"/>
                  </a:lnTo>
                  <a:lnTo>
                    <a:pt x="149708" y="111920"/>
                  </a:lnTo>
                  <a:lnTo>
                    <a:pt x="178280" y="142876"/>
                  </a:lnTo>
                  <a:lnTo>
                    <a:pt x="192568" y="126206"/>
                  </a:lnTo>
                  <a:lnTo>
                    <a:pt x="216380" y="128588"/>
                  </a:lnTo>
                  <a:lnTo>
                    <a:pt x="218764" y="142876"/>
                  </a:lnTo>
                  <a:lnTo>
                    <a:pt x="294964" y="147638"/>
                  </a:lnTo>
                  <a:lnTo>
                    <a:pt x="311632" y="166688"/>
                  </a:lnTo>
                  <a:lnTo>
                    <a:pt x="347348" y="166688"/>
                  </a:lnTo>
                  <a:lnTo>
                    <a:pt x="425932" y="207168"/>
                  </a:lnTo>
                  <a:lnTo>
                    <a:pt x="518800" y="207168"/>
                  </a:lnTo>
                  <a:lnTo>
                    <a:pt x="542612" y="169068"/>
                  </a:lnTo>
                  <a:lnTo>
                    <a:pt x="580712" y="152400"/>
                  </a:lnTo>
                  <a:lnTo>
                    <a:pt x="621196" y="73820"/>
                  </a:lnTo>
                  <a:lnTo>
                    <a:pt x="666436" y="76200"/>
                  </a:lnTo>
                  <a:lnTo>
                    <a:pt x="678344" y="102394"/>
                  </a:lnTo>
                  <a:lnTo>
                    <a:pt x="704540" y="102394"/>
                  </a:lnTo>
                  <a:lnTo>
                    <a:pt x="740256" y="147638"/>
                  </a:lnTo>
                  <a:lnTo>
                    <a:pt x="790264" y="204788"/>
                  </a:lnTo>
                  <a:lnTo>
                    <a:pt x="833392" y="154922"/>
                  </a:lnTo>
                  <a:lnTo>
                    <a:pt x="837888" y="478632"/>
                  </a:lnTo>
                  <a:lnTo>
                    <a:pt x="899800" y="526256"/>
                  </a:lnTo>
                  <a:lnTo>
                    <a:pt x="945044" y="688180"/>
                  </a:lnTo>
                  <a:lnTo>
                    <a:pt x="890276" y="692944"/>
                  </a:lnTo>
                  <a:lnTo>
                    <a:pt x="823600" y="692944"/>
                  </a:lnTo>
                  <a:lnTo>
                    <a:pt x="797404" y="740568"/>
                  </a:lnTo>
                  <a:lnTo>
                    <a:pt x="756924" y="740568"/>
                  </a:lnTo>
                  <a:lnTo>
                    <a:pt x="728348" y="776288"/>
                  </a:lnTo>
                  <a:lnTo>
                    <a:pt x="685488" y="762000"/>
                  </a:lnTo>
                  <a:lnTo>
                    <a:pt x="583092" y="814388"/>
                  </a:lnTo>
                  <a:lnTo>
                    <a:pt x="552140" y="802480"/>
                  </a:lnTo>
                  <a:lnTo>
                    <a:pt x="535468" y="826294"/>
                  </a:lnTo>
                  <a:lnTo>
                    <a:pt x="454964" y="827828"/>
                  </a:lnTo>
                  <a:lnTo>
                    <a:pt x="464032" y="747712"/>
                  </a:lnTo>
                  <a:lnTo>
                    <a:pt x="454508" y="719138"/>
                  </a:lnTo>
                  <a:lnTo>
                    <a:pt x="461652" y="676276"/>
                  </a:lnTo>
                  <a:lnTo>
                    <a:pt x="409264" y="602456"/>
                  </a:lnTo>
                  <a:cubicBezTo>
                    <a:pt x="410056" y="579436"/>
                    <a:pt x="410852" y="556420"/>
                    <a:pt x="411644" y="533400"/>
                  </a:cubicBezTo>
                  <a:lnTo>
                    <a:pt x="390212" y="490538"/>
                  </a:lnTo>
                  <a:lnTo>
                    <a:pt x="316396" y="502444"/>
                  </a:lnTo>
                  <a:lnTo>
                    <a:pt x="314012" y="478632"/>
                  </a:lnTo>
                  <a:lnTo>
                    <a:pt x="328300" y="433388"/>
                  </a:lnTo>
                  <a:lnTo>
                    <a:pt x="175900" y="347664"/>
                  </a:lnTo>
                  <a:lnTo>
                    <a:pt x="0" y="48428"/>
                  </a:lnTo>
                  <a:lnTo>
                    <a:pt x="3874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2" name="フリーフォーム: 図形 981">
              <a:extLst>
                <a:ext uri="{FF2B5EF4-FFF2-40B4-BE49-F238E27FC236}">
                  <a16:creationId xmlns:a16="http://schemas.microsoft.com/office/drawing/2014/main" id="{1824EAC5-683C-F247-C52C-0905E71C8AA9}"/>
                </a:ext>
              </a:extLst>
            </p:cNvPr>
            <p:cNvSpPr/>
            <p:nvPr/>
          </p:nvSpPr>
          <p:spPr>
            <a:xfrm>
              <a:off x="14322722" y="14357296"/>
              <a:ext cx="891622" cy="1475160"/>
            </a:xfrm>
            <a:custGeom>
              <a:avLst/>
              <a:gdLst>
                <a:gd name="connsiteX0" fmla="*/ 256640 w 749160"/>
                <a:gd name="connsiteY0" fmla="*/ 0 h 1239464"/>
                <a:gd name="connsiteX1" fmla="*/ 368672 w 749160"/>
                <a:gd name="connsiteY1" fmla="*/ 70422 h 1239464"/>
                <a:gd name="connsiteX2" fmla="*/ 425820 w 749160"/>
                <a:gd name="connsiteY2" fmla="*/ 70422 h 1239464"/>
                <a:gd name="connsiteX3" fmla="*/ 452012 w 749160"/>
                <a:gd name="connsiteY3" fmla="*/ 106142 h 1239464"/>
                <a:gd name="connsiteX4" fmla="*/ 537740 w 749160"/>
                <a:gd name="connsiteY4" fmla="*/ 108522 h 1239464"/>
                <a:gd name="connsiteX5" fmla="*/ 609176 w 749160"/>
                <a:gd name="connsiteY5" fmla="*/ 58516 h 1239464"/>
                <a:gd name="connsiteX6" fmla="*/ 678232 w 749160"/>
                <a:gd name="connsiteY6" fmla="*/ 132334 h 1239464"/>
                <a:gd name="connsiteX7" fmla="*/ 654420 w 749160"/>
                <a:gd name="connsiteY7" fmla="*/ 170434 h 1239464"/>
                <a:gd name="connsiteX8" fmla="*/ 680612 w 749160"/>
                <a:gd name="connsiteY8" fmla="*/ 222822 h 1239464"/>
                <a:gd name="connsiteX9" fmla="*/ 749160 w 749160"/>
                <a:gd name="connsiteY9" fmla="*/ 238640 h 1239464"/>
                <a:gd name="connsiteX10" fmla="*/ 725860 w 749160"/>
                <a:gd name="connsiteY10" fmla="*/ 308546 h 1239464"/>
                <a:gd name="connsiteX11" fmla="*/ 666328 w 749160"/>
                <a:gd name="connsiteY11" fmla="*/ 315690 h 1239464"/>
                <a:gd name="connsiteX12" fmla="*/ 602032 w 749160"/>
                <a:gd name="connsiteY12" fmla="*/ 289498 h 1239464"/>
                <a:gd name="connsiteX13" fmla="*/ 578220 w 749160"/>
                <a:gd name="connsiteY13" fmla="*/ 351410 h 1239464"/>
                <a:gd name="connsiteX14" fmla="*/ 482972 w 749160"/>
                <a:gd name="connsiteY14" fmla="*/ 353790 h 1239464"/>
                <a:gd name="connsiteX15" fmla="*/ 466300 w 749160"/>
                <a:gd name="connsiteY15" fmla="*/ 396654 h 1239464"/>
                <a:gd name="connsiteX16" fmla="*/ 556788 w 749160"/>
                <a:gd name="connsiteY16" fmla="*/ 444278 h 1239464"/>
                <a:gd name="connsiteX17" fmla="*/ 492496 w 749160"/>
                <a:gd name="connsiteY17" fmla="*/ 491902 h 1239464"/>
                <a:gd name="connsiteX18" fmla="*/ 518688 w 749160"/>
                <a:gd name="connsiteY18" fmla="*/ 518098 h 1239464"/>
                <a:gd name="connsiteX19" fmla="*/ 528212 w 749160"/>
                <a:gd name="connsiteY19" fmla="*/ 603822 h 1239464"/>
                <a:gd name="connsiteX20" fmla="*/ 578220 w 749160"/>
                <a:gd name="connsiteY20" fmla="*/ 658590 h 1239464"/>
                <a:gd name="connsiteX21" fmla="*/ 585364 w 749160"/>
                <a:gd name="connsiteY21" fmla="*/ 744316 h 1239464"/>
                <a:gd name="connsiteX22" fmla="*/ 602032 w 749160"/>
                <a:gd name="connsiteY22" fmla="*/ 758602 h 1239464"/>
                <a:gd name="connsiteX23" fmla="*/ 604412 w 749160"/>
                <a:gd name="connsiteY23" fmla="*/ 830042 h 1239464"/>
                <a:gd name="connsiteX24" fmla="*/ 659184 w 749160"/>
                <a:gd name="connsiteY24" fmla="*/ 903858 h 1239464"/>
                <a:gd name="connsiteX25" fmla="*/ 642516 w 749160"/>
                <a:gd name="connsiteY25" fmla="*/ 968154 h 1239464"/>
                <a:gd name="connsiteX26" fmla="*/ 592508 w 749160"/>
                <a:gd name="connsiteY26" fmla="*/ 970534 h 1239464"/>
                <a:gd name="connsiteX27" fmla="*/ 585364 w 749160"/>
                <a:gd name="connsiteY27" fmla="*/ 1039590 h 1239464"/>
                <a:gd name="connsiteX28" fmla="*/ 521072 w 749160"/>
                <a:gd name="connsiteY28" fmla="*/ 1068166 h 1239464"/>
                <a:gd name="connsiteX29" fmla="*/ 494876 w 749160"/>
                <a:gd name="connsiteY29" fmla="*/ 1151510 h 1239464"/>
                <a:gd name="connsiteX30" fmla="*/ 452012 w 749160"/>
                <a:gd name="connsiteY30" fmla="*/ 1161034 h 1239464"/>
                <a:gd name="connsiteX31" fmla="*/ 402632 w 749160"/>
                <a:gd name="connsiteY31" fmla="*/ 1239464 h 1239464"/>
                <a:gd name="connsiteX32" fmla="*/ 402008 w 749160"/>
                <a:gd name="connsiteY32" fmla="*/ 1237234 h 1239464"/>
                <a:gd name="connsiteX33" fmla="*/ 340096 w 749160"/>
                <a:gd name="connsiteY33" fmla="*/ 1189610 h 1239464"/>
                <a:gd name="connsiteX34" fmla="*/ 335600 w 749160"/>
                <a:gd name="connsiteY34" fmla="*/ 865900 h 1239464"/>
                <a:gd name="connsiteX35" fmla="*/ 368672 w 749160"/>
                <a:gd name="connsiteY35" fmla="*/ 827658 h 1239464"/>
                <a:gd name="connsiteX36" fmla="*/ 349620 w 749160"/>
                <a:gd name="connsiteY36" fmla="*/ 789558 h 1239464"/>
                <a:gd name="connsiteX37" fmla="*/ 347240 w 749160"/>
                <a:gd name="connsiteY37" fmla="*/ 749078 h 1239464"/>
                <a:gd name="connsiteX38" fmla="*/ 299612 w 749160"/>
                <a:gd name="connsiteY38" fmla="*/ 682402 h 1239464"/>
                <a:gd name="connsiteX39" fmla="*/ 236876 w 749160"/>
                <a:gd name="connsiteY39" fmla="*/ 676252 h 1239464"/>
                <a:gd name="connsiteX40" fmla="*/ 247228 w 749160"/>
                <a:gd name="connsiteY40" fmla="*/ 534766 h 1239464"/>
                <a:gd name="connsiteX41" fmla="*/ 209128 w 749160"/>
                <a:gd name="connsiteY41" fmla="*/ 503810 h 1239464"/>
                <a:gd name="connsiteX42" fmla="*/ 94828 w 749160"/>
                <a:gd name="connsiteY42" fmla="*/ 530002 h 1239464"/>
                <a:gd name="connsiteX43" fmla="*/ 99588 w 749160"/>
                <a:gd name="connsiteY43" fmla="*/ 484758 h 1239464"/>
                <a:gd name="connsiteX44" fmla="*/ 49584 w 749160"/>
                <a:gd name="connsiteY44" fmla="*/ 372842 h 1239464"/>
                <a:gd name="connsiteX45" fmla="*/ 0 w 749160"/>
                <a:gd name="connsiteY45" fmla="*/ 346398 h 1239464"/>
                <a:gd name="connsiteX46" fmla="*/ 74348 w 749160"/>
                <a:gd name="connsiteY46" fmla="*/ 291878 h 1239464"/>
                <a:gd name="connsiteX47" fmla="*/ 89588 w 749160"/>
                <a:gd name="connsiteY47" fmla="*/ 215678 h 1239464"/>
                <a:gd name="connsiteX48" fmla="*/ 127688 w 749160"/>
                <a:gd name="connsiteY48" fmla="*/ 154718 h 1239464"/>
                <a:gd name="connsiteX49" fmla="*/ 165788 w 749160"/>
                <a:gd name="connsiteY49" fmla="*/ 63278 h 1239464"/>
                <a:gd name="connsiteX50" fmla="*/ 249608 w 749160"/>
                <a:gd name="connsiteY50" fmla="*/ 63278 h 1239464"/>
                <a:gd name="connsiteX51" fmla="*/ 256640 w 749160"/>
                <a:gd name="connsiteY51" fmla="*/ 0 h 1239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749160" h="1239464">
                  <a:moveTo>
                    <a:pt x="256640" y="0"/>
                  </a:moveTo>
                  <a:lnTo>
                    <a:pt x="368672" y="70422"/>
                  </a:lnTo>
                  <a:lnTo>
                    <a:pt x="425820" y="70422"/>
                  </a:lnTo>
                  <a:lnTo>
                    <a:pt x="452012" y="106142"/>
                  </a:lnTo>
                  <a:lnTo>
                    <a:pt x="537740" y="108522"/>
                  </a:lnTo>
                  <a:lnTo>
                    <a:pt x="609176" y="58516"/>
                  </a:lnTo>
                  <a:lnTo>
                    <a:pt x="678232" y="132334"/>
                  </a:lnTo>
                  <a:lnTo>
                    <a:pt x="654420" y="170434"/>
                  </a:lnTo>
                  <a:lnTo>
                    <a:pt x="680612" y="222822"/>
                  </a:lnTo>
                  <a:lnTo>
                    <a:pt x="749160" y="238640"/>
                  </a:lnTo>
                  <a:lnTo>
                    <a:pt x="725860" y="308546"/>
                  </a:lnTo>
                  <a:lnTo>
                    <a:pt x="666328" y="315690"/>
                  </a:lnTo>
                  <a:lnTo>
                    <a:pt x="602032" y="289498"/>
                  </a:lnTo>
                  <a:lnTo>
                    <a:pt x="578220" y="351410"/>
                  </a:lnTo>
                  <a:lnTo>
                    <a:pt x="482972" y="353790"/>
                  </a:lnTo>
                  <a:lnTo>
                    <a:pt x="466300" y="396654"/>
                  </a:lnTo>
                  <a:lnTo>
                    <a:pt x="556788" y="444278"/>
                  </a:lnTo>
                  <a:lnTo>
                    <a:pt x="492496" y="491902"/>
                  </a:lnTo>
                  <a:lnTo>
                    <a:pt x="518688" y="518098"/>
                  </a:lnTo>
                  <a:lnTo>
                    <a:pt x="528212" y="603822"/>
                  </a:lnTo>
                  <a:lnTo>
                    <a:pt x="578220" y="658590"/>
                  </a:lnTo>
                  <a:lnTo>
                    <a:pt x="585364" y="744316"/>
                  </a:lnTo>
                  <a:lnTo>
                    <a:pt x="602032" y="758602"/>
                  </a:lnTo>
                  <a:cubicBezTo>
                    <a:pt x="602828" y="782416"/>
                    <a:pt x="603620" y="806228"/>
                    <a:pt x="604412" y="830042"/>
                  </a:cubicBezTo>
                  <a:lnTo>
                    <a:pt x="659184" y="903858"/>
                  </a:lnTo>
                  <a:lnTo>
                    <a:pt x="642516" y="968154"/>
                  </a:lnTo>
                  <a:lnTo>
                    <a:pt x="592508" y="970534"/>
                  </a:lnTo>
                  <a:lnTo>
                    <a:pt x="585364" y="1039590"/>
                  </a:lnTo>
                  <a:lnTo>
                    <a:pt x="521072" y="1068166"/>
                  </a:lnTo>
                  <a:lnTo>
                    <a:pt x="494876" y="1151510"/>
                  </a:lnTo>
                  <a:lnTo>
                    <a:pt x="452012" y="1161034"/>
                  </a:lnTo>
                  <a:lnTo>
                    <a:pt x="402632" y="1239464"/>
                  </a:lnTo>
                  <a:lnTo>
                    <a:pt x="402008" y="1237234"/>
                  </a:lnTo>
                  <a:lnTo>
                    <a:pt x="340096" y="1189610"/>
                  </a:lnTo>
                  <a:lnTo>
                    <a:pt x="335600" y="865900"/>
                  </a:lnTo>
                  <a:lnTo>
                    <a:pt x="368672" y="827658"/>
                  </a:lnTo>
                  <a:lnTo>
                    <a:pt x="349620" y="789558"/>
                  </a:lnTo>
                  <a:lnTo>
                    <a:pt x="347240" y="749078"/>
                  </a:lnTo>
                  <a:lnTo>
                    <a:pt x="299612" y="682402"/>
                  </a:lnTo>
                  <a:lnTo>
                    <a:pt x="236876" y="676252"/>
                  </a:lnTo>
                  <a:lnTo>
                    <a:pt x="247228" y="534766"/>
                  </a:lnTo>
                  <a:lnTo>
                    <a:pt x="209128" y="503810"/>
                  </a:lnTo>
                  <a:lnTo>
                    <a:pt x="94828" y="530002"/>
                  </a:lnTo>
                  <a:lnTo>
                    <a:pt x="99588" y="484758"/>
                  </a:lnTo>
                  <a:lnTo>
                    <a:pt x="49584" y="372842"/>
                  </a:lnTo>
                  <a:lnTo>
                    <a:pt x="0" y="346398"/>
                  </a:lnTo>
                  <a:lnTo>
                    <a:pt x="74348" y="291878"/>
                  </a:lnTo>
                  <a:lnTo>
                    <a:pt x="89588" y="215678"/>
                  </a:lnTo>
                  <a:lnTo>
                    <a:pt x="127688" y="154718"/>
                  </a:lnTo>
                  <a:lnTo>
                    <a:pt x="165788" y="63278"/>
                  </a:lnTo>
                  <a:lnTo>
                    <a:pt x="249608" y="63278"/>
                  </a:lnTo>
                  <a:lnTo>
                    <a:pt x="25664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3" name="フリーフォーム: 図形 982">
              <a:extLst>
                <a:ext uri="{FF2B5EF4-FFF2-40B4-BE49-F238E27FC236}">
                  <a16:creationId xmlns:a16="http://schemas.microsoft.com/office/drawing/2014/main" id="{4214DD77-08C6-1681-08CB-042A8F6B8C7E}"/>
                </a:ext>
              </a:extLst>
            </p:cNvPr>
            <p:cNvSpPr/>
            <p:nvPr/>
          </p:nvSpPr>
          <p:spPr>
            <a:xfrm>
              <a:off x="15163753" y="16174433"/>
              <a:ext cx="520476" cy="576696"/>
            </a:xfrm>
            <a:custGeom>
              <a:avLst/>
              <a:gdLst>
                <a:gd name="connsiteX0" fmla="*/ 276860 w 437316"/>
                <a:gd name="connsiteY0" fmla="*/ 0 h 484554"/>
                <a:gd name="connsiteX1" fmla="*/ 355588 w 437316"/>
                <a:gd name="connsiteY1" fmla="*/ 114906 h 484554"/>
                <a:gd name="connsiteX2" fmla="*/ 354244 w 437316"/>
                <a:gd name="connsiteY2" fmla="*/ 116416 h 484554"/>
                <a:gd name="connsiteX3" fmla="*/ 320908 w 437316"/>
                <a:gd name="connsiteY3" fmla="*/ 202142 h 484554"/>
                <a:gd name="connsiteX4" fmla="*/ 359008 w 437316"/>
                <a:gd name="connsiteY4" fmla="*/ 235478 h 484554"/>
                <a:gd name="connsiteX5" fmla="*/ 359008 w 437316"/>
                <a:gd name="connsiteY5" fmla="*/ 261672 h 484554"/>
                <a:gd name="connsiteX6" fmla="*/ 380440 w 437316"/>
                <a:gd name="connsiteY6" fmla="*/ 292628 h 484554"/>
                <a:gd name="connsiteX7" fmla="*/ 437316 w 437316"/>
                <a:gd name="connsiteY7" fmla="*/ 294462 h 484554"/>
                <a:gd name="connsiteX8" fmla="*/ 429492 w 437316"/>
                <a:gd name="connsiteY8" fmla="*/ 311678 h 484554"/>
                <a:gd name="connsiteX9" fmla="*/ 307572 w 437316"/>
                <a:gd name="connsiteY9" fmla="*/ 349778 h 484554"/>
                <a:gd name="connsiteX10" fmla="*/ 269472 w 437316"/>
                <a:gd name="connsiteY10" fmla="*/ 403118 h 484554"/>
                <a:gd name="connsiteX11" fmla="*/ 185652 w 437316"/>
                <a:gd name="connsiteY11" fmla="*/ 410738 h 484554"/>
                <a:gd name="connsiteX12" fmla="*/ 155172 w 437316"/>
                <a:gd name="connsiteY12" fmla="*/ 464078 h 484554"/>
                <a:gd name="connsiteX13" fmla="*/ 52792 w 437316"/>
                <a:gd name="connsiteY13" fmla="*/ 484554 h 484554"/>
                <a:gd name="connsiteX14" fmla="*/ 54208 w 437316"/>
                <a:gd name="connsiteY14" fmla="*/ 385498 h 484554"/>
                <a:gd name="connsiteX15" fmla="*/ 1820 w 437316"/>
                <a:gd name="connsiteY15" fmla="*/ 252146 h 484554"/>
                <a:gd name="connsiteX16" fmla="*/ 0 w 437316"/>
                <a:gd name="connsiteY16" fmla="*/ 253426 h 484554"/>
                <a:gd name="connsiteX17" fmla="*/ 1820 w 437316"/>
                <a:gd name="connsiteY17" fmla="*/ 245002 h 484554"/>
                <a:gd name="connsiteX18" fmla="*/ 32776 w 437316"/>
                <a:gd name="connsiteY18" fmla="*/ 221190 h 484554"/>
                <a:gd name="connsiteX19" fmla="*/ 132788 w 437316"/>
                <a:gd name="connsiteY19" fmla="*/ 240242 h 484554"/>
                <a:gd name="connsiteX20" fmla="*/ 161364 w 437316"/>
                <a:gd name="connsiteY20" fmla="*/ 216428 h 484554"/>
                <a:gd name="connsiteX21" fmla="*/ 147076 w 437316"/>
                <a:gd name="connsiteY21" fmla="*/ 128322 h 484554"/>
                <a:gd name="connsiteX22" fmla="*/ 178032 w 437316"/>
                <a:gd name="connsiteY22" fmla="*/ 78316 h 484554"/>
                <a:gd name="connsiteX23" fmla="*/ 276860 w 437316"/>
                <a:gd name="connsiteY23" fmla="*/ 0 h 48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7316" h="484554">
                  <a:moveTo>
                    <a:pt x="276860" y="0"/>
                  </a:moveTo>
                  <a:lnTo>
                    <a:pt x="355588" y="114906"/>
                  </a:lnTo>
                  <a:lnTo>
                    <a:pt x="354244" y="116416"/>
                  </a:lnTo>
                  <a:lnTo>
                    <a:pt x="320908" y="202142"/>
                  </a:lnTo>
                  <a:lnTo>
                    <a:pt x="359008" y="235478"/>
                  </a:lnTo>
                  <a:lnTo>
                    <a:pt x="359008" y="261672"/>
                  </a:lnTo>
                  <a:lnTo>
                    <a:pt x="380440" y="292628"/>
                  </a:lnTo>
                  <a:lnTo>
                    <a:pt x="437316" y="294462"/>
                  </a:lnTo>
                  <a:lnTo>
                    <a:pt x="429492" y="311678"/>
                  </a:lnTo>
                  <a:lnTo>
                    <a:pt x="307572" y="349778"/>
                  </a:lnTo>
                  <a:lnTo>
                    <a:pt x="269472" y="403118"/>
                  </a:lnTo>
                  <a:lnTo>
                    <a:pt x="185652" y="410738"/>
                  </a:lnTo>
                  <a:lnTo>
                    <a:pt x="155172" y="464078"/>
                  </a:lnTo>
                  <a:lnTo>
                    <a:pt x="52792" y="484554"/>
                  </a:lnTo>
                  <a:lnTo>
                    <a:pt x="54208" y="385498"/>
                  </a:lnTo>
                  <a:lnTo>
                    <a:pt x="1820" y="252146"/>
                  </a:lnTo>
                  <a:lnTo>
                    <a:pt x="0" y="253426"/>
                  </a:lnTo>
                  <a:lnTo>
                    <a:pt x="1820" y="245002"/>
                  </a:lnTo>
                  <a:lnTo>
                    <a:pt x="32776" y="221190"/>
                  </a:lnTo>
                  <a:lnTo>
                    <a:pt x="132788" y="240242"/>
                  </a:lnTo>
                  <a:lnTo>
                    <a:pt x="161364" y="216428"/>
                  </a:lnTo>
                  <a:lnTo>
                    <a:pt x="147076" y="128322"/>
                  </a:lnTo>
                  <a:lnTo>
                    <a:pt x="178032" y="78316"/>
                  </a:lnTo>
                  <a:lnTo>
                    <a:pt x="27686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4" name="フリーフォーム: 図形 983">
              <a:extLst>
                <a:ext uri="{FF2B5EF4-FFF2-40B4-BE49-F238E27FC236}">
                  <a16:creationId xmlns:a16="http://schemas.microsoft.com/office/drawing/2014/main" id="{EFC8BEC0-666E-62AC-B235-2F73DF5881C1}"/>
                </a:ext>
              </a:extLst>
            </p:cNvPr>
            <p:cNvSpPr/>
            <p:nvPr/>
          </p:nvSpPr>
          <p:spPr>
            <a:xfrm>
              <a:off x="15418374" y="15239430"/>
              <a:ext cx="352544" cy="349142"/>
            </a:xfrm>
            <a:custGeom>
              <a:avLst/>
              <a:gdLst>
                <a:gd name="connsiteX0" fmla="*/ 204848 w 296216"/>
                <a:gd name="connsiteY0" fmla="*/ 0 h 293356"/>
                <a:gd name="connsiteX1" fmla="*/ 207168 w 296216"/>
                <a:gd name="connsiteY1" fmla="*/ 7346 h 293356"/>
                <a:gd name="connsiteX2" fmla="*/ 273844 w 296216"/>
                <a:gd name="connsiteY2" fmla="*/ 12108 h 293356"/>
                <a:gd name="connsiteX3" fmla="*/ 296216 w 296216"/>
                <a:gd name="connsiteY3" fmla="*/ 31038 h 293356"/>
                <a:gd name="connsiteX4" fmla="*/ 280988 w 296216"/>
                <a:gd name="connsiteY4" fmla="*/ 71640 h 293356"/>
                <a:gd name="connsiteX5" fmla="*/ 292896 w 296216"/>
                <a:gd name="connsiteY5" fmla="*/ 88308 h 293356"/>
                <a:gd name="connsiteX6" fmla="*/ 283368 w 296216"/>
                <a:gd name="connsiteY6" fmla="*/ 112120 h 293356"/>
                <a:gd name="connsiteX7" fmla="*/ 271296 w 296216"/>
                <a:gd name="connsiteY7" fmla="*/ 180532 h 293356"/>
                <a:gd name="connsiteX8" fmla="*/ 173832 w 296216"/>
                <a:gd name="connsiteY8" fmla="*/ 174034 h 293356"/>
                <a:gd name="connsiteX9" fmla="*/ 116680 w 296216"/>
                <a:gd name="connsiteY9" fmla="*/ 214516 h 293356"/>
                <a:gd name="connsiteX10" fmla="*/ 116680 w 296216"/>
                <a:gd name="connsiteY10" fmla="*/ 262140 h 293356"/>
                <a:gd name="connsiteX11" fmla="*/ 72612 w 296216"/>
                <a:gd name="connsiteY11" fmla="*/ 293356 h 293356"/>
                <a:gd name="connsiteX12" fmla="*/ 0 w 296216"/>
                <a:gd name="connsiteY12" fmla="*/ 290716 h 293356"/>
                <a:gd name="connsiteX13" fmla="*/ 0 w 296216"/>
                <a:gd name="connsiteY13" fmla="*/ 212134 h 293356"/>
                <a:gd name="connsiteX14" fmla="*/ 59532 w 296216"/>
                <a:gd name="connsiteY14" fmla="*/ 116884 h 293356"/>
                <a:gd name="connsiteX15" fmla="*/ 159544 w 296216"/>
                <a:gd name="connsiteY15" fmla="*/ 97834 h 293356"/>
                <a:gd name="connsiteX16" fmla="*/ 142876 w 296216"/>
                <a:gd name="connsiteY16" fmla="*/ 45446 h 293356"/>
                <a:gd name="connsiteX17" fmla="*/ 204848 w 296216"/>
                <a:gd name="connsiteY17" fmla="*/ 0 h 29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6216" h="293356">
                  <a:moveTo>
                    <a:pt x="204848" y="0"/>
                  </a:moveTo>
                  <a:lnTo>
                    <a:pt x="207168" y="7346"/>
                  </a:lnTo>
                  <a:lnTo>
                    <a:pt x="273844" y="12108"/>
                  </a:lnTo>
                  <a:lnTo>
                    <a:pt x="296216" y="31038"/>
                  </a:lnTo>
                  <a:lnTo>
                    <a:pt x="280988" y="71640"/>
                  </a:lnTo>
                  <a:lnTo>
                    <a:pt x="292896" y="88308"/>
                  </a:lnTo>
                  <a:lnTo>
                    <a:pt x="283368" y="112120"/>
                  </a:lnTo>
                  <a:lnTo>
                    <a:pt x="271296" y="180532"/>
                  </a:lnTo>
                  <a:lnTo>
                    <a:pt x="173832" y="174034"/>
                  </a:lnTo>
                  <a:lnTo>
                    <a:pt x="116680" y="214516"/>
                  </a:lnTo>
                  <a:lnTo>
                    <a:pt x="116680" y="262140"/>
                  </a:lnTo>
                  <a:lnTo>
                    <a:pt x="72612" y="293356"/>
                  </a:lnTo>
                  <a:lnTo>
                    <a:pt x="0" y="290716"/>
                  </a:lnTo>
                  <a:lnTo>
                    <a:pt x="0" y="212134"/>
                  </a:lnTo>
                  <a:lnTo>
                    <a:pt x="59532" y="116884"/>
                  </a:lnTo>
                  <a:lnTo>
                    <a:pt x="159544" y="97834"/>
                  </a:lnTo>
                  <a:lnTo>
                    <a:pt x="142876" y="45446"/>
                  </a:lnTo>
                  <a:lnTo>
                    <a:pt x="20484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5" name="フリーフォーム: 図形 984">
              <a:extLst>
                <a:ext uri="{FF2B5EF4-FFF2-40B4-BE49-F238E27FC236}">
                  <a16:creationId xmlns:a16="http://schemas.microsoft.com/office/drawing/2014/main" id="{B85DCADD-29E7-7B3B-5D7A-ED0447ACB2FA}"/>
                </a:ext>
              </a:extLst>
            </p:cNvPr>
            <p:cNvSpPr/>
            <p:nvPr/>
          </p:nvSpPr>
          <p:spPr>
            <a:xfrm>
              <a:off x="15008700" y="14719853"/>
              <a:ext cx="365598" cy="410352"/>
            </a:xfrm>
            <a:custGeom>
              <a:avLst/>
              <a:gdLst>
                <a:gd name="connsiteX0" fmla="*/ 135732 w 307184"/>
                <a:gd name="connsiteY0" fmla="*/ 0 h 344786"/>
                <a:gd name="connsiteX1" fmla="*/ 200028 w 307184"/>
                <a:gd name="connsiteY1" fmla="*/ 26192 h 344786"/>
                <a:gd name="connsiteX2" fmla="*/ 254500 w 307184"/>
                <a:gd name="connsiteY2" fmla="*/ 19656 h 344786"/>
                <a:gd name="connsiteX3" fmla="*/ 262732 w 307184"/>
                <a:gd name="connsiteY3" fmla="*/ 69056 h 344786"/>
                <a:gd name="connsiteX4" fmla="*/ 246856 w 307184"/>
                <a:gd name="connsiteY4" fmla="*/ 126204 h 344786"/>
                <a:gd name="connsiteX5" fmla="*/ 250032 w 307184"/>
                <a:gd name="connsiteY5" fmla="*/ 170656 h 344786"/>
                <a:gd name="connsiteX6" fmla="*/ 307184 w 307184"/>
                <a:gd name="connsiteY6" fmla="*/ 218280 h 344786"/>
                <a:gd name="connsiteX7" fmla="*/ 240508 w 307184"/>
                <a:gd name="connsiteY7" fmla="*/ 234156 h 344786"/>
                <a:gd name="connsiteX8" fmla="*/ 211932 w 307184"/>
                <a:gd name="connsiteY8" fmla="*/ 269080 h 344786"/>
                <a:gd name="connsiteX9" fmla="*/ 177008 w 307184"/>
                <a:gd name="connsiteY9" fmla="*/ 269080 h 344786"/>
                <a:gd name="connsiteX10" fmla="*/ 151608 w 307184"/>
                <a:gd name="connsiteY10" fmla="*/ 323056 h 344786"/>
                <a:gd name="connsiteX11" fmla="*/ 107160 w 307184"/>
                <a:gd name="connsiteY11" fmla="*/ 326230 h 344786"/>
                <a:gd name="connsiteX12" fmla="*/ 89728 w 307184"/>
                <a:gd name="connsiteY12" fmla="*/ 344786 h 344786"/>
                <a:gd name="connsiteX13" fmla="*/ 61912 w 307184"/>
                <a:gd name="connsiteY13" fmla="*/ 314324 h 344786"/>
                <a:gd name="connsiteX14" fmla="*/ 52388 w 307184"/>
                <a:gd name="connsiteY14" fmla="*/ 228600 h 344786"/>
                <a:gd name="connsiteX15" fmla="*/ 26196 w 307184"/>
                <a:gd name="connsiteY15" fmla="*/ 202404 h 344786"/>
                <a:gd name="connsiteX16" fmla="*/ 90488 w 307184"/>
                <a:gd name="connsiteY16" fmla="*/ 154780 h 344786"/>
                <a:gd name="connsiteX17" fmla="*/ 0 w 307184"/>
                <a:gd name="connsiteY17" fmla="*/ 107156 h 344786"/>
                <a:gd name="connsiteX18" fmla="*/ 16672 w 307184"/>
                <a:gd name="connsiteY18" fmla="*/ 64292 h 344786"/>
                <a:gd name="connsiteX19" fmla="*/ 111920 w 307184"/>
                <a:gd name="connsiteY19" fmla="*/ 61912 h 344786"/>
                <a:gd name="connsiteX20" fmla="*/ 135732 w 307184"/>
                <a:gd name="connsiteY20" fmla="*/ 0 h 344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7184" h="344786">
                  <a:moveTo>
                    <a:pt x="135732" y="0"/>
                  </a:moveTo>
                  <a:lnTo>
                    <a:pt x="200028" y="26192"/>
                  </a:lnTo>
                  <a:lnTo>
                    <a:pt x="254500" y="19656"/>
                  </a:lnTo>
                  <a:lnTo>
                    <a:pt x="262732" y="69056"/>
                  </a:lnTo>
                  <a:lnTo>
                    <a:pt x="246856" y="126204"/>
                  </a:lnTo>
                  <a:lnTo>
                    <a:pt x="250032" y="170656"/>
                  </a:lnTo>
                  <a:lnTo>
                    <a:pt x="307184" y="218280"/>
                  </a:lnTo>
                  <a:lnTo>
                    <a:pt x="240508" y="234156"/>
                  </a:lnTo>
                  <a:lnTo>
                    <a:pt x="211932" y="269080"/>
                  </a:lnTo>
                  <a:lnTo>
                    <a:pt x="177008" y="269080"/>
                  </a:lnTo>
                  <a:lnTo>
                    <a:pt x="151608" y="323056"/>
                  </a:lnTo>
                  <a:lnTo>
                    <a:pt x="107160" y="326230"/>
                  </a:lnTo>
                  <a:lnTo>
                    <a:pt x="89728" y="344786"/>
                  </a:lnTo>
                  <a:lnTo>
                    <a:pt x="61912" y="314324"/>
                  </a:lnTo>
                  <a:lnTo>
                    <a:pt x="52388" y="228600"/>
                  </a:lnTo>
                  <a:lnTo>
                    <a:pt x="26196" y="202404"/>
                  </a:lnTo>
                  <a:lnTo>
                    <a:pt x="90488" y="154780"/>
                  </a:lnTo>
                  <a:lnTo>
                    <a:pt x="0" y="107156"/>
                  </a:lnTo>
                  <a:lnTo>
                    <a:pt x="16672" y="64292"/>
                  </a:lnTo>
                  <a:lnTo>
                    <a:pt x="111920" y="61912"/>
                  </a:lnTo>
                  <a:lnTo>
                    <a:pt x="13573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6" name="フリーフォーム: 図形 985">
              <a:extLst>
                <a:ext uri="{FF2B5EF4-FFF2-40B4-BE49-F238E27FC236}">
                  <a16:creationId xmlns:a16="http://schemas.microsoft.com/office/drawing/2014/main" id="{33D3D6D5-74C0-2CE4-6971-F76D7F68E9D0}"/>
                </a:ext>
              </a:extLst>
            </p:cNvPr>
            <p:cNvSpPr/>
            <p:nvPr/>
          </p:nvSpPr>
          <p:spPr>
            <a:xfrm>
              <a:off x="15391336" y="14645877"/>
              <a:ext cx="517644" cy="555330"/>
            </a:xfrm>
            <a:custGeom>
              <a:avLst/>
              <a:gdLst>
                <a:gd name="connsiteX0" fmla="*/ 248448 w 434936"/>
                <a:gd name="connsiteY0" fmla="*/ 0 h 466600"/>
                <a:gd name="connsiteX1" fmla="*/ 262732 w 434936"/>
                <a:gd name="connsiteY1" fmla="*/ 40482 h 466600"/>
                <a:gd name="connsiteX2" fmla="*/ 307976 w 434936"/>
                <a:gd name="connsiteY2" fmla="*/ 59532 h 466600"/>
                <a:gd name="connsiteX3" fmla="*/ 338932 w 434936"/>
                <a:gd name="connsiteY3" fmla="*/ 40482 h 466600"/>
                <a:gd name="connsiteX4" fmla="*/ 422276 w 434936"/>
                <a:gd name="connsiteY4" fmla="*/ 45244 h 466600"/>
                <a:gd name="connsiteX5" fmla="*/ 427040 w 434936"/>
                <a:gd name="connsiteY5" fmla="*/ 107158 h 466600"/>
                <a:gd name="connsiteX6" fmla="*/ 434936 w 434936"/>
                <a:gd name="connsiteY6" fmla="*/ 106942 h 466600"/>
                <a:gd name="connsiteX7" fmla="*/ 431800 w 434936"/>
                <a:gd name="connsiteY7" fmla="*/ 121444 h 466600"/>
                <a:gd name="connsiteX8" fmla="*/ 412752 w 434936"/>
                <a:gd name="connsiteY8" fmla="*/ 147638 h 466600"/>
                <a:gd name="connsiteX9" fmla="*/ 355600 w 434936"/>
                <a:gd name="connsiteY9" fmla="*/ 147638 h 466600"/>
                <a:gd name="connsiteX10" fmla="*/ 312740 w 434936"/>
                <a:gd name="connsiteY10" fmla="*/ 211932 h 466600"/>
                <a:gd name="connsiteX11" fmla="*/ 315120 w 434936"/>
                <a:gd name="connsiteY11" fmla="*/ 250032 h 466600"/>
                <a:gd name="connsiteX12" fmla="*/ 318060 w 434936"/>
                <a:gd name="connsiteY12" fmla="*/ 278256 h 466600"/>
                <a:gd name="connsiteX13" fmla="*/ 253208 w 434936"/>
                <a:gd name="connsiteY13" fmla="*/ 309562 h 466600"/>
                <a:gd name="connsiteX14" fmla="*/ 250828 w 434936"/>
                <a:gd name="connsiteY14" fmla="*/ 357188 h 466600"/>
                <a:gd name="connsiteX15" fmla="*/ 224632 w 434936"/>
                <a:gd name="connsiteY15" fmla="*/ 381000 h 466600"/>
                <a:gd name="connsiteX16" fmla="*/ 236600 w 434936"/>
                <a:gd name="connsiteY16" fmla="*/ 418898 h 466600"/>
                <a:gd name="connsiteX17" fmla="*/ 174628 w 434936"/>
                <a:gd name="connsiteY17" fmla="*/ 464344 h 466600"/>
                <a:gd name="connsiteX18" fmla="*/ 175344 w 434936"/>
                <a:gd name="connsiteY18" fmla="*/ 466600 h 466600"/>
                <a:gd name="connsiteX19" fmla="*/ 104776 w 434936"/>
                <a:gd name="connsiteY19" fmla="*/ 457994 h 466600"/>
                <a:gd name="connsiteX20" fmla="*/ 95252 w 434936"/>
                <a:gd name="connsiteY20" fmla="*/ 391318 h 466600"/>
                <a:gd name="connsiteX21" fmla="*/ 66676 w 434936"/>
                <a:gd name="connsiteY21" fmla="*/ 410370 h 466600"/>
                <a:gd name="connsiteX22" fmla="*/ 19052 w 434936"/>
                <a:gd name="connsiteY22" fmla="*/ 384970 h 466600"/>
                <a:gd name="connsiteX23" fmla="*/ 50800 w 434936"/>
                <a:gd name="connsiteY23" fmla="*/ 350044 h 466600"/>
                <a:gd name="connsiteX24" fmla="*/ 60328 w 434936"/>
                <a:gd name="connsiteY24" fmla="*/ 283370 h 466600"/>
                <a:gd name="connsiteX25" fmla="*/ 54648 w 434936"/>
                <a:gd name="connsiteY25" fmla="*/ 281546 h 466600"/>
                <a:gd name="connsiteX26" fmla="*/ 60328 w 434936"/>
                <a:gd name="connsiteY26" fmla="*/ 280194 h 466600"/>
                <a:gd name="connsiteX27" fmla="*/ 3176 w 434936"/>
                <a:gd name="connsiteY27" fmla="*/ 232570 h 466600"/>
                <a:gd name="connsiteX28" fmla="*/ 0 w 434936"/>
                <a:gd name="connsiteY28" fmla="*/ 188118 h 466600"/>
                <a:gd name="connsiteX29" fmla="*/ 15876 w 434936"/>
                <a:gd name="connsiteY29" fmla="*/ 130970 h 466600"/>
                <a:gd name="connsiteX30" fmla="*/ 7644 w 434936"/>
                <a:gd name="connsiteY30" fmla="*/ 81570 h 466600"/>
                <a:gd name="connsiteX31" fmla="*/ 12704 w 434936"/>
                <a:gd name="connsiteY31" fmla="*/ 80962 h 466600"/>
                <a:gd name="connsiteX32" fmla="*/ 36004 w 434936"/>
                <a:gd name="connsiteY32" fmla="*/ 11056 h 466600"/>
                <a:gd name="connsiteX33" fmla="*/ 60328 w 434936"/>
                <a:gd name="connsiteY33" fmla="*/ 16670 h 466600"/>
                <a:gd name="connsiteX34" fmla="*/ 105336 w 434936"/>
                <a:gd name="connsiteY34" fmla="*/ 6440 h 466600"/>
                <a:gd name="connsiteX35" fmla="*/ 105572 w 434936"/>
                <a:gd name="connsiteY35" fmla="*/ 7144 h 466600"/>
                <a:gd name="connsiteX36" fmla="*/ 248448 w 434936"/>
                <a:gd name="connsiteY36" fmla="*/ 0 h 46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34936" h="466600">
                  <a:moveTo>
                    <a:pt x="248448" y="0"/>
                  </a:moveTo>
                  <a:lnTo>
                    <a:pt x="262732" y="40482"/>
                  </a:lnTo>
                  <a:lnTo>
                    <a:pt x="307976" y="59532"/>
                  </a:lnTo>
                  <a:lnTo>
                    <a:pt x="338932" y="40482"/>
                  </a:lnTo>
                  <a:lnTo>
                    <a:pt x="422276" y="45244"/>
                  </a:lnTo>
                  <a:lnTo>
                    <a:pt x="427040" y="107158"/>
                  </a:lnTo>
                  <a:lnTo>
                    <a:pt x="434936" y="106942"/>
                  </a:lnTo>
                  <a:lnTo>
                    <a:pt x="431800" y="121444"/>
                  </a:lnTo>
                  <a:lnTo>
                    <a:pt x="412752" y="147638"/>
                  </a:lnTo>
                  <a:lnTo>
                    <a:pt x="355600" y="147638"/>
                  </a:lnTo>
                  <a:lnTo>
                    <a:pt x="312740" y="211932"/>
                  </a:lnTo>
                  <a:lnTo>
                    <a:pt x="315120" y="250032"/>
                  </a:lnTo>
                  <a:lnTo>
                    <a:pt x="318060" y="278256"/>
                  </a:lnTo>
                  <a:lnTo>
                    <a:pt x="253208" y="309562"/>
                  </a:lnTo>
                  <a:lnTo>
                    <a:pt x="250828" y="357188"/>
                  </a:lnTo>
                  <a:lnTo>
                    <a:pt x="224632" y="381000"/>
                  </a:lnTo>
                  <a:lnTo>
                    <a:pt x="236600" y="418898"/>
                  </a:lnTo>
                  <a:lnTo>
                    <a:pt x="174628" y="464344"/>
                  </a:lnTo>
                  <a:lnTo>
                    <a:pt x="175344" y="466600"/>
                  </a:lnTo>
                  <a:lnTo>
                    <a:pt x="104776" y="457994"/>
                  </a:lnTo>
                  <a:lnTo>
                    <a:pt x="95252" y="391318"/>
                  </a:lnTo>
                  <a:lnTo>
                    <a:pt x="66676" y="410370"/>
                  </a:lnTo>
                  <a:lnTo>
                    <a:pt x="19052" y="384970"/>
                  </a:lnTo>
                  <a:lnTo>
                    <a:pt x="50800" y="350044"/>
                  </a:lnTo>
                  <a:lnTo>
                    <a:pt x="60328" y="283370"/>
                  </a:lnTo>
                  <a:lnTo>
                    <a:pt x="54648" y="281546"/>
                  </a:lnTo>
                  <a:lnTo>
                    <a:pt x="60328" y="280194"/>
                  </a:lnTo>
                  <a:lnTo>
                    <a:pt x="3176" y="232570"/>
                  </a:lnTo>
                  <a:lnTo>
                    <a:pt x="0" y="188118"/>
                  </a:lnTo>
                  <a:lnTo>
                    <a:pt x="15876" y="130970"/>
                  </a:lnTo>
                  <a:lnTo>
                    <a:pt x="7644" y="81570"/>
                  </a:lnTo>
                  <a:lnTo>
                    <a:pt x="12704" y="80962"/>
                  </a:lnTo>
                  <a:lnTo>
                    <a:pt x="36004" y="11056"/>
                  </a:lnTo>
                  <a:lnTo>
                    <a:pt x="60328" y="16670"/>
                  </a:lnTo>
                  <a:lnTo>
                    <a:pt x="105336" y="6440"/>
                  </a:lnTo>
                  <a:lnTo>
                    <a:pt x="105572" y="7144"/>
                  </a:lnTo>
                  <a:lnTo>
                    <a:pt x="24844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7" name="フリーフォーム: 図形 986">
              <a:extLst>
                <a:ext uri="{FF2B5EF4-FFF2-40B4-BE49-F238E27FC236}">
                  <a16:creationId xmlns:a16="http://schemas.microsoft.com/office/drawing/2014/main" id="{BA404459-283B-CFCD-0ED2-3C32785BD8C0}"/>
                </a:ext>
              </a:extLst>
            </p:cNvPr>
            <p:cNvSpPr/>
            <p:nvPr/>
          </p:nvSpPr>
          <p:spPr>
            <a:xfrm>
              <a:off x="14920337" y="15664796"/>
              <a:ext cx="537064" cy="703328"/>
            </a:xfrm>
            <a:custGeom>
              <a:avLst/>
              <a:gdLst>
                <a:gd name="connsiteX0" fmla="*/ 352424 w 451252"/>
                <a:gd name="connsiteY0" fmla="*/ 0 h 590952"/>
                <a:gd name="connsiteX1" fmla="*/ 352424 w 451252"/>
                <a:gd name="connsiteY1" fmla="*/ 31360 h 590952"/>
                <a:gd name="connsiteX2" fmla="*/ 425036 w 451252"/>
                <a:gd name="connsiteY2" fmla="*/ 34000 h 590952"/>
                <a:gd name="connsiteX3" fmla="*/ 411956 w 451252"/>
                <a:gd name="connsiteY3" fmla="*/ 43264 h 590952"/>
                <a:gd name="connsiteX4" fmla="*/ 404812 w 451252"/>
                <a:gd name="connsiteY4" fmla="*/ 126608 h 590952"/>
                <a:gd name="connsiteX5" fmla="*/ 357188 w 451252"/>
                <a:gd name="connsiteY5" fmla="*/ 171852 h 590952"/>
                <a:gd name="connsiteX6" fmla="*/ 378616 w 451252"/>
                <a:gd name="connsiteY6" fmla="*/ 207572 h 590952"/>
                <a:gd name="connsiteX7" fmla="*/ 421480 w 451252"/>
                <a:gd name="connsiteY7" fmla="*/ 212334 h 590952"/>
                <a:gd name="connsiteX8" fmla="*/ 442912 w 451252"/>
                <a:gd name="connsiteY8" fmla="*/ 281390 h 590952"/>
                <a:gd name="connsiteX9" fmla="*/ 451252 w 451252"/>
                <a:gd name="connsiteY9" fmla="*/ 293562 h 590952"/>
                <a:gd name="connsiteX10" fmla="*/ 352424 w 451252"/>
                <a:gd name="connsiteY10" fmla="*/ 371878 h 590952"/>
                <a:gd name="connsiteX11" fmla="*/ 321468 w 451252"/>
                <a:gd name="connsiteY11" fmla="*/ 421884 h 590952"/>
                <a:gd name="connsiteX12" fmla="*/ 335756 w 451252"/>
                <a:gd name="connsiteY12" fmla="*/ 509990 h 590952"/>
                <a:gd name="connsiteX13" fmla="*/ 307180 w 451252"/>
                <a:gd name="connsiteY13" fmla="*/ 533804 h 590952"/>
                <a:gd name="connsiteX14" fmla="*/ 207168 w 451252"/>
                <a:gd name="connsiteY14" fmla="*/ 514752 h 590952"/>
                <a:gd name="connsiteX15" fmla="*/ 176212 w 451252"/>
                <a:gd name="connsiteY15" fmla="*/ 538564 h 590952"/>
                <a:gd name="connsiteX16" fmla="*/ 174392 w 451252"/>
                <a:gd name="connsiteY16" fmla="*/ 546988 h 590952"/>
                <a:gd name="connsiteX17" fmla="*/ 111920 w 451252"/>
                <a:gd name="connsiteY17" fmla="*/ 590952 h 590952"/>
                <a:gd name="connsiteX18" fmla="*/ 21432 w 451252"/>
                <a:gd name="connsiteY18" fmla="*/ 498084 h 590952"/>
                <a:gd name="connsiteX19" fmla="*/ 0 w 451252"/>
                <a:gd name="connsiteY19" fmla="*/ 498084 h 590952"/>
                <a:gd name="connsiteX20" fmla="*/ 54768 w 451252"/>
                <a:gd name="connsiteY20" fmla="*/ 493320 h 590952"/>
                <a:gd name="connsiteX21" fmla="*/ 10148 w 451252"/>
                <a:gd name="connsiteY21" fmla="*/ 333626 h 590952"/>
                <a:gd name="connsiteX22" fmla="*/ 59528 w 451252"/>
                <a:gd name="connsiteY22" fmla="*/ 255196 h 590952"/>
                <a:gd name="connsiteX23" fmla="*/ 102392 w 451252"/>
                <a:gd name="connsiteY23" fmla="*/ 245672 h 590952"/>
                <a:gd name="connsiteX24" fmla="*/ 128588 w 451252"/>
                <a:gd name="connsiteY24" fmla="*/ 162328 h 590952"/>
                <a:gd name="connsiteX25" fmla="*/ 192880 w 451252"/>
                <a:gd name="connsiteY25" fmla="*/ 133752 h 590952"/>
                <a:gd name="connsiteX26" fmla="*/ 200024 w 451252"/>
                <a:gd name="connsiteY26" fmla="*/ 64696 h 590952"/>
                <a:gd name="connsiteX27" fmla="*/ 250032 w 451252"/>
                <a:gd name="connsiteY27" fmla="*/ 62316 h 590952"/>
                <a:gd name="connsiteX28" fmla="*/ 264540 w 451252"/>
                <a:gd name="connsiteY28" fmla="*/ 6354 h 590952"/>
                <a:gd name="connsiteX29" fmla="*/ 352424 w 451252"/>
                <a:gd name="connsiteY29" fmla="*/ 0 h 59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1252" h="590952">
                  <a:moveTo>
                    <a:pt x="352424" y="0"/>
                  </a:moveTo>
                  <a:lnTo>
                    <a:pt x="352424" y="31360"/>
                  </a:lnTo>
                  <a:lnTo>
                    <a:pt x="425036" y="34000"/>
                  </a:lnTo>
                  <a:lnTo>
                    <a:pt x="411956" y="43264"/>
                  </a:lnTo>
                  <a:lnTo>
                    <a:pt x="404812" y="126608"/>
                  </a:lnTo>
                  <a:lnTo>
                    <a:pt x="357188" y="171852"/>
                  </a:lnTo>
                  <a:lnTo>
                    <a:pt x="378616" y="207572"/>
                  </a:lnTo>
                  <a:lnTo>
                    <a:pt x="421480" y="212334"/>
                  </a:lnTo>
                  <a:lnTo>
                    <a:pt x="442912" y="281390"/>
                  </a:lnTo>
                  <a:lnTo>
                    <a:pt x="451252" y="293562"/>
                  </a:lnTo>
                  <a:lnTo>
                    <a:pt x="352424" y="371878"/>
                  </a:lnTo>
                  <a:lnTo>
                    <a:pt x="321468" y="421884"/>
                  </a:lnTo>
                  <a:lnTo>
                    <a:pt x="335756" y="509990"/>
                  </a:lnTo>
                  <a:lnTo>
                    <a:pt x="307180" y="533804"/>
                  </a:lnTo>
                  <a:lnTo>
                    <a:pt x="207168" y="514752"/>
                  </a:lnTo>
                  <a:lnTo>
                    <a:pt x="176212" y="538564"/>
                  </a:lnTo>
                  <a:lnTo>
                    <a:pt x="174392" y="546988"/>
                  </a:lnTo>
                  <a:lnTo>
                    <a:pt x="111920" y="590952"/>
                  </a:lnTo>
                  <a:lnTo>
                    <a:pt x="21432" y="498084"/>
                  </a:lnTo>
                  <a:lnTo>
                    <a:pt x="0" y="498084"/>
                  </a:lnTo>
                  <a:lnTo>
                    <a:pt x="54768" y="493320"/>
                  </a:lnTo>
                  <a:lnTo>
                    <a:pt x="10148" y="333626"/>
                  </a:lnTo>
                  <a:lnTo>
                    <a:pt x="59528" y="255196"/>
                  </a:lnTo>
                  <a:lnTo>
                    <a:pt x="102392" y="245672"/>
                  </a:lnTo>
                  <a:lnTo>
                    <a:pt x="128588" y="162328"/>
                  </a:lnTo>
                  <a:lnTo>
                    <a:pt x="192880" y="133752"/>
                  </a:lnTo>
                  <a:lnTo>
                    <a:pt x="200024" y="64696"/>
                  </a:lnTo>
                  <a:lnTo>
                    <a:pt x="250032" y="62316"/>
                  </a:lnTo>
                  <a:lnTo>
                    <a:pt x="264540" y="6354"/>
                  </a:lnTo>
                  <a:lnTo>
                    <a:pt x="35242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8" name="フリーフォーム: 図形 987">
              <a:extLst>
                <a:ext uri="{FF2B5EF4-FFF2-40B4-BE49-F238E27FC236}">
                  <a16:creationId xmlns:a16="http://schemas.microsoft.com/office/drawing/2014/main" id="{8EE93CD1-69B4-6941-F8CF-65C6C959AFAB}"/>
                </a:ext>
              </a:extLst>
            </p:cNvPr>
            <p:cNvSpPr/>
            <p:nvPr/>
          </p:nvSpPr>
          <p:spPr>
            <a:xfrm>
              <a:off x="15147039" y="15052374"/>
              <a:ext cx="414680" cy="479708"/>
            </a:xfrm>
            <a:custGeom>
              <a:avLst/>
              <a:gdLst>
                <a:gd name="connsiteX0" fmla="*/ 211776 w 348424"/>
                <a:gd name="connsiteY0" fmla="*/ 0 h 403062"/>
                <a:gd name="connsiteX1" fmla="*/ 217456 w 348424"/>
                <a:gd name="connsiteY1" fmla="*/ 1824 h 403062"/>
                <a:gd name="connsiteX2" fmla="*/ 207928 w 348424"/>
                <a:gd name="connsiteY2" fmla="*/ 68498 h 403062"/>
                <a:gd name="connsiteX3" fmla="*/ 176180 w 348424"/>
                <a:gd name="connsiteY3" fmla="*/ 103424 h 403062"/>
                <a:gd name="connsiteX4" fmla="*/ 223804 w 348424"/>
                <a:gd name="connsiteY4" fmla="*/ 128824 h 403062"/>
                <a:gd name="connsiteX5" fmla="*/ 252380 w 348424"/>
                <a:gd name="connsiteY5" fmla="*/ 109772 h 403062"/>
                <a:gd name="connsiteX6" fmla="*/ 261904 w 348424"/>
                <a:gd name="connsiteY6" fmla="*/ 176448 h 403062"/>
                <a:gd name="connsiteX7" fmla="*/ 332472 w 348424"/>
                <a:gd name="connsiteY7" fmla="*/ 185054 h 403062"/>
                <a:gd name="connsiteX8" fmla="*/ 348424 w 348424"/>
                <a:gd name="connsiteY8" fmla="*/ 235186 h 403062"/>
                <a:gd name="connsiteX9" fmla="*/ 248412 w 348424"/>
                <a:gd name="connsiteY9" fmla="*/ 254236 h 403062"/>
                <a:gd name="connsiteX10" fmla="*/ 188880 w 348424"/>
                <a:gd name="connsiteY10" fmla="*/ 349486 h 403062"/>
                <a:gd name="connsiteX11" fmla="*/ 188880 w 348424"/>
                <a:gd name="connsiteY11" fmla="*/ 396708 h 403062"/>
                <a:gd name="connsiteX12" fmla="*/ 100996 w 348424"/>
                <a:gd name="connsiteY12" fmla="*/ 403062 h 403062"/>
                <a:gd name="connsiteX13" fmla="*/ 103156 w 348424"/>
                <a:gd name="connsiteY13" fmla="*/ 394728 h 403062"/>
                <a:gd name="connsiteX14" fmla="*/ 48384 w 348424"/>
                <a:gd name="connsiteY14" fmla="*/ 320912 h 403062"/>
                <a:gd name="connsiteX15" fmla="*/ 46004 w 348424"/>
                <a:gd name="connsiteY15" fmla="*/ 249472 h 403062"/>
                <a:gd name="connsiteX16" fmla="*/ 29336 w 348424"/>
                <a:gd name="connsiteY16" fmla="*/ 235186 h 403062"/>
                <a:gd name="connsiteX17" fmla="*/ 22192 w 348424"/>
                <a:gd name="connsiteY17" fmla="*/ 149460 h 403062"/>
                <a:gd name="connsiteX18" fmla="*/ 0 w 348424"/>
                <a:gd name="connsiteY18" fmla="*/ 125154 h 403062"/>
                <a:gd name="connsiteX19" fmla="*/ 17432 w 348424"/>
                <a:gd name="connsiteY19" fmla="*/ 106598 h 403062"/>
                <a:gd name="connsiteX20" fmla="*/ 61880 w 348424"/>
                <a:gd name="connsiteY20" fmla="*/ 103424 h 403062"/>
                <a:gd name="connsiteX21" fmla="*/ 87280 w 348424"/>
                <a:gd name="connsiteY21" fmla="*/ 49448 h 403062"/>
                <a:gd name="connsiteX22" fmla="*/ 122204 w 348424"/>
                <a:gd name="connsiteY22" fmla="*/ 49448 h 403062"/>
                <a:gd name="connsiteX23" fmla="*/ 150780 w 348424"/>
                <a:gd name="connsiteY23" fmla="*/ 14524 h 403062"/>
                <a:gd name="connsiteX24" fmla="*/ 211776 w 348424"/>
                <a:gd name="connsiteY24" fmla="*/ 0 h 403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48424" h="403062">
                  <a:moveTo>
                    <a:pt x="211776" y="0"/>
                  </a:moveTo>
                  <a:lnTo>
                    <a:pt x="217456" y="1824"/>
                  </a:lnTo>
                  <a:lnTo>
                    <a:pt x="207928" y="68498"/>
                  </a:lnTo>
                  <a:lnTo>
                    <a:pt x="176180" y="103424"/>
                  </a:lnTo>
                  <a:lnTo>
                    <a:pt x="223804" y="128824"/>
                  </a:lnTo>
                  <a:lnTo>
                    <a:pt x="252380" y="109772"/>
                  </a:lnTo>
                  <a:lnTo>
                    <a:pt x="261904" y="176448"/>
                  </a:lnTo>
                  <a:lnTo>
                    <a:pt x="332472" y="185054"/>
                  </a:lnTo>
                  <a:lnTo>
                    <a:pt x="348424" y="235186"/>
                  </a:lnTo>
                  <a:lnTo>
                    <a:pt x="248412" y="254236"/>
                  </a:lnTo>
                  <a:lnTo>
                    <a:pt x="188880" y="349486"/>
                  </a:lnTo>
                  <a:lnTo>
                    <a:pt x="188880" y="396708"/>
                  </a:lnTo>
                  <a:lnTo>
                    <a:pt x="100996" y="403062"/>
                  </a:lnTo>
                  <a:lnTo>
                    <a:pt x="103156" y="394728"/>
                  </a:lnTo>
                  <a:lnTo>
                    <a:pt x="48384" y="320912"/>
                  </a:lnTo>
                  <a:cubicBezTo>
                    <a:pt x="47592" y="297098"/>
                    <a:pt x="46800" y="273286"/>
                    <a:pt x="46004" y="249472"/>
                  </a:cubicBezTo>
                  <a:lnTo>
                    <a:pt x="29336" y="235186"/>
                  </a:lnTo>
                  <a:lnTo>
                    <a:pt x="22192" y="149460"/>
                  </a:lnTo>
                  <a:lnTo>
                    <a:pt x="0" y="125154"/>
                  </a:lnTo>
                  <a:lnTo>
                    <a:pt x="17432" y="106598"/>
                  </a:lnTo>
                  <a:lnTo>
                    <a:pt x="61880" y="103424"/>
                  </a:lnTo>
                  <a:lnTo>
                    <a:pt x="87280" y="49448"/>
                  </a:lnTo>
                  <a:lnTo>
                    <a:pt x="122204" y="49448"/>
                  </a:lnTo>
                  <a:lnTo>
                    <a:pt x="150780" y="14524"/>
                  </a:lnTo>
                  <a:lnTo>
                    <a:pt x="2117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9" name="フリーフォーム: 図形 988">
              <a:extLst>
                <a:ext uri="{FF2B5EF4-FFF2-40B4-BE49-F238E27FC236}">
                  <a16:creationId xmlns:a16="http://schemas.microsoft.com/office/drawing/2014/main" id="{2736FA0C-A79F-FB7A-5E2F-EC9ADE9C5386}"/>
                </a:ext>
              </a:extLst>
            </p:cNvPr>
            <p:cNvSpPr/>
            <p:nvPr/>
          </p:nvSpPr>
          <p:spPr>
            <a:xfrm>
              <a:off x="13474231" y="16482594"/>
              <a:ext cx="393930" cy="282438"/>
            </a:xfrm>
            <a:custGeom>
              <a:avLst/>
              <a:gdLst>
                <a:gd name="connsiteX0" fmla="*/ 0 w 330988"/>
                <a:gd name="connsiteY0" fmla="*/ 0 h 237310"/>
                <a:gd name="connsiteX1" fmla="*/ 44132 w 330988"/>
                <a:gd name="connsiteY1" fmla="*/ 28856 h 237310"/>
                <a:gd name="connsiteX2" fmla="*/ 108428 w 330988"/>
                <a:gd name="connsiteY2" fmla="*/ 26474 h 237310"/>
                <a:gd name="connsiteX3" fmla="*/ 203676 w 330988"/>
                <a:gd name="connsiteY3" fmla="*/ 24094 h 237310"/>
                <a:gd name="connsiteX4" fmla="*/ 258448 w 330988"/>
                <a:gd name="connsiteY4" fmla="*/ 90770 h 237310"/>
                <a:gd name="connsiteX5" fmla="*/ 296548 w 330988"/>
                <a:gd name="connsiteY5" fmla="*/ 90770 h 237310"/>
                <a:gd name="connsiteX6" fmla="*/ 315112 w 330988"/>
                <a:gd name="connsiteY6" fmla="*/ 90770 h 237310"/>
                <a:gd name="connsiteX7" fmla="*/ 294164 w 330988"/>
                <a:gd name="connsiteY7" fmla="*/ 95530 h 237310"/>
                <a:gd name="connsiteX8" fmla="*/ 330988 w 330988"/>
                <a:gd name="connsiteY8" fmla="*/ 148466 h 237310"/>
                <a:gd name="connsiteX9" fmla="*/ 310836 w 330988"/>
                <a:gd name="connsiteY9" fmla="*/ 164588 h 237310"/>
                <a:gd name="connsiteX10" fmla="*/ 289404 w 330988"/>
                <a:gd name="connsiteY10" fmla="*/ 197926 h 237310"/>
                <a:gd name="connsiteX11" fmla="*/ 113188 w 330988"/>
                <a:gd name="connsiteY11" fmla="*/ 190782 h 237310"/>
                <a:gd name="connsiteX12" fmla="*/ 22200 w 330988"/>
                <a:gd name="connsiteY12" fmla="*/ 237310 h 237310"/>
                <a:gd name="connsiteX13" fmla="*/ 9844 w 330988"/>
                <a:gd name="connsiteY13" fmla="*/ 215070 h 237310"/>
                <a:gd name="connsiteX14" fmla="*/ 25084 w 330988"/>
                <a:gd name="connsiteY14" fmla="*/ 138870 h 237310"/>
                <a:gd name="connsiteX15" fmla="*/ 17464 w 330988"/>
                <a:gd name="connsiteY15" fmla="*/ 93150 h 237310"/>
                <a:gd name="connsiteX16" fmla="*/ 0 w 330988"/>
                <a:gd name="connsiteY16" fmla="*/ 0 h 237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30988" h="237310">
                  <a:moveTo>
                    <a:pt x="0" y="0"/>
                  </a:moveTo>
                  <a:lnTo>
                    <a:pt x="44132" y="28856"/>
                  </a:lnTo>
                  <a:lnTo>
                    <a:pt x="108428" y="26474"/>
                  </a:lnTo>
                  <a:lnTo>
                    <a:pt x="203676" y="24094"/>
                  </a:lnTo>
                  <a:lnTo>
                    <a:pt x="258448" y="90770"/>
                  </a:lnTo>
                  <a:lnTo>
                    <a:pt x="296548" y="90770"/>
                  </a:lnTo>
                  <a:lnTo>
                    <a:pt x="315112" y="90770"/>
                  </a:lnTo>
                  <a:lnTo>
                    <a:pt x="294164" y="95530"/>
                  </a:lnTo>
                  <a:lnTo>
                    <a:pt x="330988" y="148466"/>
                  </a:lnTo>
                  <a:lnTo>
                    <a:pt x="310836" y="164588"/>
                  </a:lnTo>
                  <a:lnTo>
                    <a:pt x="289404" y="197926"/>
                  </a:lnTo>
                  <a:lnTo>
                    <a:pt x="113188" y="190782"/>
                  </a:lnTo>
                  <a:lnTo>
                    <a:pt x="22200" y="237310"/>
                  </a:lnTo>
                  <a:lnTo>
                    <a:pt x="9844" y="215070"/>
                  </a:lnTo>
                  <a:lnTo>
                    <a:pt x="25084" y="138870"/>
                  </a:lnTo>
                  <a:lnTo>
                    <a:pt x="17464" y="93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0" name="フリーフォーム: 図形 989">
              <a:extLst>
                <a:ext uri="{FF2B5EF4-FFF2-40B4-BE49-F238E27FC236}">
                  <a16:creationId xmlns:a16="http://schemas.microsoft.com/office/drawing/2014/main" id="{0AC6421B-0484-DE4F-795D-9CFEF59FEE1F}"/>
                </a:ext>
              </a:extLst>
            </p:cNvPr>
            <p:cNvSpPr/>
            <p:nvPr/>
          </p:nvSpPr>
          <p:spPr>
            <a:xfrm>
              <a:off x="16262348" y="11825266"/>
              <a:ext cx="45720" cy="45720"/>
            </a:xfrm>
            <a:custGeom>
              <a:avLst/>
              <a:gdLst>
                <a:gd name="connsiteX0" fmla="*/ 0 w 0"/>
                <a:gd name="connsiteY0" fmla="*/ 0 h 0"/>
                <a:gd name="connsiteX1" fmla="*/ 0 w 0"/>
                <a:gd name="connsiteY1" fmla="*/ 0 h 0"/>
                <a:gd name="connsiteX2" fmla="*/ 0 w 0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6465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BA5A18A-AA70-D8DF-927B-6D2F15DE1D76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05/10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FCDA6A9-A9C9-606F-C675-90BE7CF8813F}"/>
              </a:ext>
            </a:extLst>
          </p:cNvPr>
          <p:cNvSpPr txBox="1"/>
          <p:nvPr/>
        </p:nvSpPr>
        <p:spPr>
          <a:xfrm>
            <a:off x="1388677" y="1467832"/>
            <a:ext cx="2262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>
                <a:latin typeface="+mj-ea"/>
                <a:ea typeface="+mj-ea"/>
              </a:rPr>
              <a:t>正解は･･･</a:t>
            </a:r>
            <a:endParaRPr kumimoji="1" lang="ja-JP" altLang="en-US" sz="3600" b="1" dirty="0">
              <a:latin typeface="+mj-ea"/>
              <a:ea typeface="+mj-ea"/>
            </a:endParaRPr>
          </a:p>
        </p:txBody>
      </p:sp>
      <p:grpSp>
        <p:nvGrpSpPr>
          <p:cNvPr id="868" name="グループ化 867">
            <a:extLst>
              <a:ext uri="{FF2B5EF4-FFF2-40B4-BE49-F238E27FC236}">
                <a16:creationId xmlns:a16="http://schemas.microsoft.com/office/drawing/2014/main" id="{717E977A-B8AC-60FE-739C-92C8F41555F5}"/>
              </a:ext>
            </a:extLst>
          </p:cNvPr>
          <p:cNvGrpSpPr/>
          <p:nvPr/>
        </p:nvGrpSpPr>
        <p:grpSpPr>
          <a:xfrm>
            <a:off x="4610835" y="1628800"/>
            <a:ext cx="3626580" cy="4798690"/>
            <a:chOff x="41544240" y="26906220"/>
            <a:chExt cx="3414949" cy="4518660"/>
          </a:xfrm>
        </p:grpSpPr>
        <p:grpSp>
          <p:nvGrpSpPr>
            <p:cNvPr id="870" name="グループ化 869">
              <a:extLst>
                <a:ext uri="{FF2B5EF4-FFF2-40B4-BE49-F238E27FC236}">
                  <a16:creationId xmlns:a16="http://schemas.microsoft.com/office/drawing/2014/main" id="{F90E0E03-109D-E024-5613-2B373901C39C}"/>
                </a:ext>
              </a:extLst>
            </p:cNvPr>
            <p:cNvGrpSpPr/>
            <p:nvPr/>
          </p:nvGrpSpPr>
          <p:grpSpPr>
            <a:xfrm>
              <a:off x="42323537" y="28377356"/>
              <a:ext cx="850844" cy="797720"/>
              <a:chOff x="46050424" y="28377356"/>
              <a:chExt cx="850844" cy="797720"/>
            </a:xfrm>
            <a:solidFill>
              <a:schemeClr val="bg1"/>
            </a:solidFill>
          </p:grpSpPr>
          <p:sp>
            <p:nvSpPr>
              <p:cNvPr id="927" name="フリーフォーム: 図形 926">
                <a:extLst>
                  <a:ext uri="{FF2B5EF4-FFF2-40B4-BE49-F238E27FC236}">
                    <a16:creationId xmlns:a16="http://schemas.microsoft.com/office/drawing/2014/main" id="{8FBB7558-A967-A1E4-2910-E5D8943D783C}"/>
                  </a:ext>
                </a:extLst>
              </p:cNvPr>
              <p:cNvSpPr/>
              <p:nvPr/>
            </p:nvSpPr>
            <p:spPr>
              <a:xfrm>
                <a:off x="46136084" y="28377356"/>
                <a:ext cx="312080" cy="242888"/>
              </a:xfrm>
              <a:custGeom>
                <a:avLst/>
                <a:gdLst>
                  <a:gd name="connsiteX0" fmla="*/ 209708 w 312080"/>
                  <a:gd name="connsiteY0" fmla="*/ 0 h 242888"/>
                  <a:gd name="connsiteX1" fmla="*/ 247808 w 312080"/>
                  <a:gd name="connsiteY1" fmla="*/ 61912 h 242888"/>
                  <a:gd name="connsiteX2" fmla="*/ 295432 w 312080"/>
                  <a:gd name="connsiteY2" fmla="*/ 71438 h 242888"/>
                  <a:gd name="connsiteX3" fmla="*/ 312080 w 312080"/>
                  <a:gd name="connsiteY3" fmla="*/ 110286 h 242888"/>
                  <a:gd name="connsiteX4" fmla="*/ 193516 w 312080"/>
                  <a:gd name="connsiteY4" fmla="*/ 138112 h 242888"/>
                  <a:gd name="connsiteX5" fmla="*/ 193516 w 312080"/>
                  <a:gd name="connsiteY5" fmla="*/ 192882 h 242888"/>
                  <a:gd name="connsiteX6" fmla="*/ 122080 w 312080"/>
                  <a:gd name="connsiteY6" fmla="*/ 242888 h 242888"/>
                  <a:gd name="connsiteX7" fmla="*/ 60164 w 312080"/>
                  <a:gd name="connsiteY7" fmla="*/ 226220 h 242888"/>
                  <a:gd name="connsiteX8" fmla="*/ 0 w 312080"/>
                  <a:gd name="connsiteY8" fmla="*/ 130242 h 242888"/>
                  <a:gd name="connsiteX9" fmla="*/ 16828 w 312080"/>
                  <a:gd name="connsiteY9" fmla="*/ 114300 h 242888"/>
                  <a:gd name="connsiteX10" fmla="*/ 73976 w 312080"/>
                  <a:gd name="connsiteY10" fmla="*/ 121444 h 242888"/>
                  <a:gd name="connsiteX11" fmla="*/ 143032 w 312080"/>
                  <a:gd name="connsiteY11" fmla="*/ 90488 h 242888"/>
                  <a:gd name="connsiteX12" fmla="*/ 209708 w 312080"/>
                  <a:gd name="connsiteY12" fmla="*/ 0 h 2428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2080" h="242888">
                    <a:moveTo>
                      <a:pt x="209708" y="0"/>
                    </a:moveTo>
                    <a:lnTo>
                      <a:pt x="247808" y="61912"/>
                    </a:lnTo>
                    <a:lnTo>
                      <a:pt x="295432" y="71438"/>
                    </a:lnTo>
                    <a:lnTo>
                      <a:pt x="312080" y="110286"/>
                    </a:lnTo>
                    <a:lnTo>
                      <a:pt x="193516" y="138112"/>
                    </a:lnTo>
                    <a:lnTo>
                      <a:pt x="193516" y="192882"/>
                    </a:lnTo>
                    <a:lnTo>
                      <a:pt x="122080" y="242888"/>
                    </a:lnTo>
                    <a:lnTo>
                      <a:pt x="60164" y="226220"/>
                    </a:lnTo>
                    <a:lnTo>
                      <a:pt x="0" y="130242"/>
                    </a:lnTo>
                    <a:lnTo>
                      <a:pt x="16828" y="114300"/>
                    </a:lnTo>
                    <a:lnTo>
                      <a:pt x="73976" y="121444"/>
                    </a:lnTo>
                    <a:lnTo>
                      <a:pt x="143032" y="90488"/>
                    </a:lnTo>
                    <a:lnTo>
                      <a:pt x="20970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8" name="フリーフォーム: 図形 927">
                <a:extLst>
                  <a:ext uri="{FF2B5EF4-FFF2-40B4-BE49-F238E27FC236}">
                    <a16:creationId xmlns:a16="http://schemas.microsoft.com/office/drawing/2014/main" id="{741E2E6D-21C1-EEE1-EE2F-86A529353E95}"/>
                  </a:ext>
                </a:extLst>
              </p:cNvPr>
              <p:cNvSpPr/>
              <p:nvPr/>
            </p:nvSpPr>
            <p:spPr>
              <a:xfrm>
                <a:off x="46464084" y="28832176"/>
                <a:ext cx="437184" cy="342900"/>
              </a:xfrm>
              <a:custGeom>
                <a:avLst/>
                <a:gdLst>
                  <a:gd name="connsiteX0" fmla="*/ 110784 w 437184"/>
                  <a:gd name="connsiteY0" fmla="*/ 0 h 342900"/>
                  <a:gd name="connsiteX1" fmla="*/ 179840 w 437184"/>
                  <a:gd name="connsiteY1" fmla="*/ 11904 h 342900"/>
                  <a:gd name="connsiteX2" fmla="*/ 191748 w 437184"/>
                  <a:gd name="connsiteY2" fmla="*/ 61912 h 342900"/>
                  <a:gd name="connsiteX3" fmla="*/ 251280 w 437184"/>
                  <a:gd name="connsiteY3" fmla="*/ 54768 h 342900"/>
                  <a:gd name="connsiteX4" fmla="*/ 263184 w 437184"/>
                  <a:gd name="connsiteY4" fmla="*/ 80962 h 342900"/>
                  <a:gd name="connsiteX5" fmla="*/ 322716 w 437184"/>
                  <a:gd name="connsiteY5" fmla="*/ 76200 h 342900"/>
                  <a:gd name="connsiteX6" fmla="*/ 360816 w 437184"/>
                  <a:gd name="connsiteY6" fmla="*/ 102392 h 342900"/>
                  <a:gd name="connsiteX7" fmla="*/ 379868 w 437184"/>
                  <a:gd name="connsiteY7" fmla="*/ 76200 h 342900"/>
                  <a:gd name="connsiteX8" fmla="*/ 420812 w 437184"/>
                  <a:gd name="connsiteY8" fmla="*/ 73868 h 342900"/>
                  <a:gd name="connsiteX9" fmla="*/ 427016 w 437184"/>
                  <a:gd name="connsiteY9" fmla="*/ 83344 h 342900"/>
                  <a:gd name="connsiteX10" fmla="*/ 437184 w 437184"/>
                  <a:gd name="connsiteY10" fmla="*/ 136734 h 342900"/>
                  <a:gd name="connsiteX11" fmla="*/ 405584 w 437184"/>
                  <a:gd name="connsiteY11" fmla="*/ 180974 h 342900"/>
                  <a:gd name="connsiteX12" fmla="*/ 429396 w 437184"/>
                  <a:gd name="connsiteY12" fmla="*/ 247648 h 342900"/>
                  <a:gd name="connsiteX13" fmla="*/ 377008 w 437184"/>
                  <a:gd name="connsiteY13" fmla="*/ 297656 h 342900"/>
                  <a:gd name="connsiteX14" fmla="*/ 388680 w 437184"/>
                  <a:gd name="connsiteY14" fmla="*/ 332670 h 342900"/>
                  <a:gd name="connsiteX15" fmla="*/ 343672 w 437184"/>
                  <a:gd name="connsiteY15" fmla="*/ 342900 h 342900"/>
                  <a:gd name="connsiteX16" fmla="*/ 250800 w 437184"/>
                  <a:gd name="connsiteY16" fmla="*/ 321468 h 342900"/>
                  <a:gd name="connsiteX17" fmla="*/ 224608 w 437184"/>
                  <a:gd name="connsiteY17" fmla="*/ 269080 h 342900"/>
                  <a:gd name="connsiteX18" fmla="*/ 248420 w 437184"/>
                  <a:gd name="connsiteY18" fmla="*/ 230980 h 342900"/>
                  <a:gd name="connsiteX19" fmla="*/ 179364 w 437184"/>
                  <a:gd name="connsiteY19" fmla="*/ 157162 h 342900"/>
                  <a:gd name="connsiteX20" fmla="*/ 107928 w 437184"/>
                  <a:gd name="connsiteY20" fmla="*/ 207168 h 342900"/>
                  <a:gd name="connsiteX21" fmla="*/ 22200 w 437184"/>
                  <a:gd name="connsiteY21" fmla="*/ 204788 h 342900"/>
                  <a:gd name="connsiteX22" fmla="*/ 0 w 437184"/>
                  <a:gd name="connsiteY22" fmla="*/ 174512 h 342900"/>
                  <a:gd name="connsiteX23" fmla="*/ 6012 w 437184"/>
                  <a:gd name="connsiteY23" fmla="*/ 145256 h 342900"/>
                  <a:gd name="connsiteX24" fmla="*/ 60780 w 437184"/>
                  <a:gd name="connsiteY24" fmla="*/ 140492 h 342900"/>
                  <a:gd name="connsiteX25" fmla="*/ 41728 w 437184"/>
                  <a:gd name="connsiteY25" fmla="*/ 76200 h 342900"/>
                  <a:gd name="connsiteX26" fmla="*/ 82212 w 437184"/>
                  <a:gd name="connsiteY26" fmla="*/ 80962 h 342900"/>
                  <a:gd name="connsiteX27" fmla="*/ 82212 w 437184"/>
                  <a:gd name="connsiteY27" fmla="*/ 21430 h 342900"/>
                  <a:gd name="connsiteX28" fmla="*/ 110784 w 437184"/>
                  <a:gd name="connsiteY28" fmla="*/ 0 h 342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37184" h="342900">
                    <a:moveTo>
                      <a:pt x="110784" y="0"/>
                    </a:moveTo>
                    <a:lnTo>
                      <a:pt x="179840" y="11904"/>
                    </a:lnTo>
                    <a:lnTo>
                      <a:pt x="191748" y="61912"/>
                    </a:lnTo>
                    <a:lnTo>
                      <a:pt x="251280" y="54768"/>
                    </a:lnTo>
                    <a:lnTo>
                      <a:pt x="263184" y="80962"/>
                    </a:lnTo>
                    <a:lnTo>
                      <a:pt x="322716" y="76200"/>
                    </a:lnTo>
                    <a:lnTo>
                      <a:pt x="360816" y="102392"/>
                    </a:lnTo>
                    <a:lnTo>
                      <a:pt x="379868" y="76200"/>
                    </a:lnTo>
                    <a:lnTo>
                      <a:pt x="420812" y="73868"/>
                    </a:lnTo>
                    <a:lnTo>
                      <a:pt x="427016" y="83344"/>
                    </a:lnTo>
                    <a:lnTo>
                      <a:pt x="437184" y="136734"/>
                    </a:lnTo>
                    <a:lnTo>
                      <a:pt x="405584" y="180974"/>
                    </a:lnTo>
                    <a:lnTo>
                      <a:pt x="429396" y="247648"/>
                    </a:lnTo>
                    <a:lnTo>
                      <a:pt x="377008" y="297656"/>
                    </a:lnTo>
                    <a:lnTo>
                      <a:pt x="388680" y="332670"/>
                    </a:lnTo>
                    <a:lnTo>
                      <a:pt x="343672" y="342900"/>
                    </a:lnTo>
                    <a:lnTo>
                      <a:pt x="250800" y="321468"/>
                    </a:lnTo>
                    <a:lnTo>
                      <a:pt x="224608" y="269080"/>
                    </a:lnTo>
                    <a:lnTo>
                      <a:pt x="248420" y="230980"/>
                    </a:lnTo>
                    <a:lnTo>
                      <a:pt x="179364" y="157162"/>
                    </a:lnTo>
                    <a:lnTo>
                      <a:pt x="107928" y="207168"/>
                    </a:lnTo>
                    <a:lnTo>
                      <a:pt x="22200" y="204788"/>
                    </a:lnTo>
                    <a:lnTo>
                      <a:pt x="0" y="174512"/>
                    </a:lnTo>
                    <a:lnTo>
                      <a:pt x="6012" y="145256"/>
                    </a:lnTo>
                    <a:lnTo>
                      <a:pt x="60780" y="140492"/>
                    </a:lnTo>
                    <a:lnTo>
                      <a:pt x="41728" y="76200"/>
                    </a:lnTo>
                    <a:lnTo>
                      <a:pt x="82212" y="80962"/>
                    </a:lnTo>
                    <a:lnTo>
                      <a:pt x="82212" y="21430"/>
                    </a:lnTo>
                    <a:lnTo>
                      <a:pt x="11078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9" name="フリーフォーム: 図形 928">
                <a:extLst>
                  <a:ext uri="{FF2B5EF4-FFF2-40B4-BE49-F238E27FC236}">
                    <a16:creationId xmlns:a16="http://schemas.microsoft.com/office/drawing/2014/main" id="{BCBD067E-36AE-C754-2F25-65EAD85ACD2B}"/>
                  </a:ext>
                </a:extLst>
              </p:cNvPr>
              <p:cNvSpPr/>
              <p:nvPr/>
            </p:nvSpPr>
            <p:spPr>
              <a:xfrm>
                <a:off x="46050424" y="28507598"/>
                <a:ext cx="274416" cy="285426"/>
              </a:xfrm>
              <a:custGeom>
                <a:avLst/>
                <a:gdLst>
                  <a:gd name="connsiteX0" fmla="*/ 85660 w 274416"/>
                  <a:gd name="connsiteY0" fmla="*/ 0 h 285426"/>
                  <a:gd name="connsiteX1" fmla="*/ 145824 w 274416"/>
                  <a:gd name="connsiteY1" fmla="*/ 95978 h 285426"/>
                  <a:gd name="connsiteX2" fmla="*/ 196316 w 274416"/>
                  <a:gd name="connsiteY2" fmla="*/ 109572 h 285426"/>
                  <a:gd name="connsiteX3" fmla="*/ 202976 w 274416"/>
                  <a:gd name="connsiteY3" fmla="*/ 143602 h 285426"/>
                  <a:gd name="connsiteX4" fmla="*/ 274416 w 274416"/>
                  <a:gd name="connsiteY4" fmla="*/ 203134 h 285426"/>
                  <a:gd name="connsiteX5" fmla="*/ 262508 w 274416"/>
                  <a:gd name="connsiteY5" fmla="*/ 248378 h 285426"/>
                  <a:gd name="connsiteX6" fmla="*/ 225460 w 274416"/>
                  <a:gd name="connsiteY6" fmla="*/ 285426 h 285426"/>
                  <a:gd name="connsiteX7" fmla="*/ 164876 w 274416"/>
                  <a:gd name="connsiteY7" fmla="*/ 242662 h 285426"/>
                  <a:gd name="connsiteX8" fmla="*/ 12476 w 274416"/>
                  <a:gd name="connsiteY8" fmla="*/ 90262 h 285426"/>
                  <a:gd name="connsiteX9" fmla="*/ 0 w 274416"/>
                  <a:gd name="connsiteY9" fmla="*/ 87382 h 285426"/>
                  <a:gd name="connsiteX10" fmla="*/ 12000 w 274416"/>
                  <a:gd name="connsiteY10" fmla="*/ 69782 h 285426"/>
                  <a:gd name="connsiteX11" fmla="*/ 85660 w 274416"/>
                  <a:gd name="connsiteY11" fmla="*/ 0 h 285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4416" h="285426">
                    <a:moveTo>
                      <a:pt x="85660" y="0"/>
                    </a:moveTo>
                    <a:lnTo>
                      <a:pt x="145824" y="95978"/>
                    </a:lnTo>
                    <a:lnTo>
                      <a:pt x="196316" y="109572"/>
                    </a:lnTo>
                    <a:lnTo>
                      <a:pt x="202976" y="143602"/>
                    </a:lnTo>
                    <a:lnTo>
                      <a:pt x="274416" y="203134"/>
                    </a:lnTo>
                    <a:lnTo>
                      <a:pt x="262508" y="248378"/>
                    </a:lnTo>
                    <a:lnTo>
                      <a:pt x="225460" y="285426"/>
                    </a:lnTo>
                    <a:lnTo>
                      <a:pt x="164876" y="242662"/>
                    </a:lnTo>
                    <a:lnTo>
                      <a:pt x="12476" y="90262"/>
                    </a:lnTo>
                    <a:lnTo>
                      <a:pt x="0" y="87382"/>
                    </a:lnTo>
                    <a:lnTo>
                      <a:pt x="12000" y="69782"/>
                    </a:lnTo>
                    <a:lnTo>
                      <a:pt x="856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30" name="フリーフォーム: 図形 929">
                <a:extLst>
                  <a:ext uri="{FF2B5EF4-FFF2-40B4-BE49-F238E27FC236}">
                    <a16:creationId xmlns:a16="http://schemas.microsoft.com/office/drawing/2014/main" id="{F1ED602D-378E-59F0-21BF-6956ED9A970C}"/>
                  </a:ext>
                </a:extLst>
              </p:cNvPr>
              <p:cNvSpPr/>
              <p:nvPr/>
            </p:nvSpPr>
            <p:spPr>
              <a:xfrm>
                <a:off x="46415324" y="28585782"/>
                <a:ext cx="469572" cy="348786"/>
              </a:xfrm>
              <a:custGeom>
                <a:avLst/>
                <a:gdLst>
                  <a:gd name="connsiteX0" fmla="*/ 58268 w 469572"/>
                  <a:gd name="connsiteY0" fmla="*/ 0 h 348786"/>
                  <a:gd name="connsiteX1" fmla="*/ 70960 w 469572"/>
                  <a:gd name="connsiteY1" fmla="*/ 15412 h 348786"/>
                  <a:gd name="connsiteX2" fmla="*/ 180500 w 469572"/>
                  <a:gd name="connsiteY2" fmla="*/ 70182 h 348786"/>
                  <a:gd name="connsiteX3" fmla="*/ 230504 w 469572"/>
                  <a:gd name="connsiteY3" fmla="*/ 5886 h 348786"/>
                  <a:gd name="connsiteX4" fmla="*/ 266224 w 469572"/>
                  <a:gd name="connsiteY4" fmla="*/ 20174 h 348786"/>
                  <a:gd name="connsiteX5" fmla="*/ 266224 w 469572"/>
                  <a:gd name="connsiteY5" fmla="*/ 65418 h 348786"/>
                  <a:gd name="connsiteX6" fmla="*/ 366236 w 469572"/>
                  <a:gd name="connsiteY6" fmla="*/ 120186 h 348786"/>
                  <a:gd name="connsiteX7" fmla="*/ 401956 w 469572"/>
                  <a:gd name="connsiteY7" fmla="*/ 120186 h 348786"/>
                  <a:gd name="connsiteX8" fmla="*/ 401956 w 469572"/>
                  <a:gd name="connsiteY8" fmla="*/ 184482 h 348786"/>
                  <a:gd name="connsiteX9" fmla="*/ 390048 w 469572"/>
                  <a:gd name="connsiteY9" fmla="*/ 198768 h 348786"/>
                  <a:gd name="connsiteX10" fmla="*/ 469572 w 469572"/>
                  <a:gd name="connsiteY10" fmla="*/ 320262 h 348786"/>
                  <a:gd name="connsiteX11" fmla="*/ 428628 w 469572"/>
                  <a:gd name="connsiteY11" fmla="*/ 322594 h 348786"/>
                  <a:gd name="connsiteX12" fmla="*/ 409576 w 469572"/>
                  <a:gd name="connsiteY12" fmla="*/ 348786 h 348786"/>
                  <a:gd name="connsiteX13" fmla="*/ 371476 w 469572"/>
                  <a:gd name="connsiteY13" fmla="*/ 322594 h 348786"/>
                  <a:gd name="connsiteX14" fmla="*/ 311944 w 469572"/>
                  <a:gd name="connsiteY14" fmla="*/ 327356 h 348786"/>
                  <a:gd name="connsiteX15" fmla="*/ 300040 w 469572"/>
                  <a:gd name="connsiteY15" fmla="*/ 301162 h 348786"/>
                  <a:gd name="connsiteX16" fmla="*/ 240508 w 469572"/>
                  <a:gd name="connsiteY16" fmla="*/ 308306 h 348786"/>
                  <a:gd name="connsiteX17" fmla="*/ 228600 w 469572"/>
                  <a:gd name="connsiteY17" fmla="*/ 258298 h 348786"/>
                  <a:gd name="connsiteX18" fmla="*/ 159544 w 469572"/>
                  <a:gd name="connsiteY18" fmla="*/ 246394 h 348786"/>
                  <a:gd name="connsiteX19" fmla="*/ 137672 w 469572"/>
                  <a:gd name="connsiteY19" fmla="*/ 262800 h 348786"/>
                  <a:gd name="connsiteX20" fmla="*/ 135732 w 469572"/>
                  <a:gd name="connsiteY20" fmla="*/ 260682 h 348786"/>
                  <a:gd name="connsiteX21" fmla="*/ 119064 w 469572"/>
                  <a:gd name="connsiteY21" fmla="*/ 215438 h 348786"/>
                  <a:gd name="connsiteX22" fmla="*/ 59532 w 469572"/>
                  <a:gd name="connsiteY22" fmla="*/ 186862 h 348786"/>
                  <a:gd name="connsiteX23" fmla="*/ 88108 w 469572"/>
                  <a:gd name="connsiteY23" fmla="*/ 143998 h 348786"/>
                  <a:gd name="connsiteX24" fmla="*/ 71440 w 469572"/>
                  <a:gd name="connsiteY24" fmla="*/ 117806 h 348786"/>
                  <a:gd name="connsiteX25" fmla="*/ 23812 w 469572"/>
                  <a:gd name="connsiteY25" fmla="*/ 153524 h 348786"/>
                  <a:gd name="connsiteX26" fmla="*/ 2380 w 469572"/>
                  <a:gd name="connsiteY26" fmla="*/ 86850 h 348786"/>
                  <a:gd name="connsiteX27" fmla="*/ 0 w 469572"/>
                  <a:gd name="connsiteY27" fmla="*/ 10650 h 348786"/>
                  <a:gd name="connsiteX28" fmla="*/ 54772 w 469572"/>
                  <a:gd name="connsiteY28" fmla="*/ 1124 h 348786"/>
                  <a:gd name="connsiteX29" fmla="*/ 58268 w 469572"/>
                  <a:gd name="connsiteY29" fmla="*/ 0 h 348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69572" h="348786">
                    <a:moveTo>
                      <a:pt x="58268" y="0"/>
                    </a:moveTo>
                    <a:lnTo>
                      <a:pt x="70960" y="15412"/>
                    </a:lnTo>
                    <a:lnTo>
                      <a:pt x="180500" y="70182"/>
                    </a:lnTo>
                    <a:lnTo>
                      <a:pt x="230504" y="5886"/>
                    </a:lnTo>
                    <a:lnTo>
                      <a:pt x="266224" y="20174"/>
                    </a:lnTo>
                    <a:lnTo>
                      <a:pt x="266224" y="65418"/>
                    </a:lnTo>
                    <a:lnTo>
                      <a:pt x="366236" y="120186"/>
                    </a:lnTo>
                    <a:lnTo>
                      <a:pt x="401956" y="120186"/>
                    </a:lnTo>
                    <a:lnTo>
                      <a:pt x="401956" y="184482"/>
                    </a:lnTo>
                    <a:lnTo>
                      <a:pt x="390048" y="198768"/>
                    </a:lnTo>
                    <a:lnTo>
                      <a:pt x="469572" y="320262"/>
                    </a:lnTo>
                    <a:lnTo>
                      <a:pt x="428628" y="322594"/>
                    </a:lnTo>
                    <a:lnTo>
                      <a:pt x="409576" y="348786"/>
                    </a:lnTo>
                    <a:lnTo>
                      <a:pt x="371476" y="322594"/>
                    </a:lnTo>
                    <a:lnTo>
                      <a:pt x="311944" y="327356"/>
                    </a:lnTo>
                    <a:lnTo>
                      <a:pt x="300040" y="301162"/>
                    </a:lnTo>
                    <a:lnTo>
                      <a:pt x="240508" y="308306"/>
                    </a:lnTo>
                    <a:lnTo>
                      <a:pt x="228600" y="258298"/>
                    </a:lnTo>
                    <a:lnTo>
                      <a:pt x="159544" y="246394"/>
                    </a:lnTo>
                    <a:lnTo>
                      <a:pt x="137672" y="262800"/>
                    </a:lnTo>
                    <a:lnTo>
                      <a:pt x="135732" y="260682"/>
                    </a:lnTo>
                    <a:lnTo>
                      <a:pt x="119064" y="215438"/>
                    </a:lnTo>
                    <a:lnTo>
                      <a:pt x="59532" y="186862"/>
                    </a:lnTo>
                    <a:lnTo>
                      <a:pt x="88108" y="143998"/>
                    </a:lnTo>
                    <a:lnTo>
                      <a:pt x="71440" y="117806"/>
                    </a:lnTo>
                    <a:lnTo>
                      <a:pt x="23812" y="153524"/>
                    </a:lnTo>
                    <a:lnTo>
                      <a:pt x="2380" y="86850"/>
                    </a:lnTo>
                    <a:cubicBezTo>
                      <a:pt x="1588" y="61450"/>
                      <a:pt x="796" y="36050"/>
                      <a:pt x="0" y="10650"/>
                    </a:cubicBezTo>
                    <a:lnTo>
                      <a:pt x="54772" y="1124"/>
                    </a:lnTo>
                    <a:lnTo>
                      <a:pt x="582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504B9DEE-A453-3B3D-9823-6BB33182C379}"/>
                  </a:ext>
                </a:extLst>
              </p:cNvPr>
              <p:cNvSpPr/>
              <p:nvPr/>
            </p:nvSpPr>
            <p:spPr>
              <a:xfrm>
                <a:off x="46246740" y="28487642"/>
                <a:ext cx="226852" cy="213392"/>
              </a:xfrm>
              <a:custGeom>
                <a:avLst/>
                <a:gdLst>
                  <a:gd name="connsiteX0" fmla="*/ 201424 w 226852"/>
                  <a:gd name="connsiteY0" fmla="*/ 0 h 213392"/>
                  <a:gd name="connsiteX1" fmla="*/ 213352 w 226852"/>
                  <a:gd name="connsiteY1" fmla="*/ 27826 h 213392"/>
                  <a:gd name="connsiteX2" fmla="*/ 206208 w 226852"/>
                  <a:gd name="connsiteY2" fmla="*/ 73070 h 213392"/>
                  <a:gd name="connsiteX3" fmla="*/ 226852 w 226852"/>
                  <a:gd name="connsiteY3" fmla="*/ 98140 h 213392"/>
                  <a:gd name="connsiteX4" fmla="*/ 223356 w 226852"/>
                  <a:gd name="connsiteY4" fmla="*/ 99264 h 213392"/>
                  <a:gd name="connsiteX5" fmla="*/ 168584 w 226852"/>
                  <a:gd name="connsiteY5" fmla="*/ 108790 h 213392"/>
                  <a:gd name="connsiteX6" fmla="*/ 170804 w 226852"/>
                  <a:gd name="connsiteY6" fmla="*/ 179854 h 213392"/>
                  <a:gd name="connsiteX7" fmla="*/ 66464 w 226852"/>
                  <a:gd name="connsiteY7" fmla="*/ 213392 h 213392"/>
                  <a:gd name="connsiteX8" fmla="*/ 6660 w 226852"/>
                  <a:gd name="connsiteY8" fmla="*/ 163558 h 213392"/>
                  <a:gd name="connsiteX9" fmla="*/ 0 w 226852"/>
                  <a:gd name="connsiteY9" fmla="*/ 129528 h 213392"/>
                  <a:gd name="connsiteX10" fmla="*/ 11424 w 226852"/>
                  <a:gd name="connsiteY10" fmla="*/ 132602 h 213392"/>
                  <a:gd name="connsiteX11" fmla="*/ 82860 w 226852"/>
                  <a:gd name="connsiteY11" fmla="*/ 82596 h 213392"/>
                  <a:gd name="connsiteX12" fmla="*/ 82860 w 226852"/>
                  <a:gd name="connsiteY12" fmla="*/ 27826 h 213392"/>
                  <a:gd name="connsiteX13" fmla="*/ 201424 w 226852"/>
                  <a:gd name="connsiteY13" fmla="*/ 0 h 213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6852" h="213392">
                    <a:moveTo>
                      <a:pt x="201424" y="0"/>
                    </a:moveTo>
                    <a:lnTo>
                      <a:pt x="213352" y="27826"/>
                    </a:lnTo>
                    <a:lnTo>
                      <a:pt x="206208" y="73070"/>
                    </a:lnTo>
                    <a:lnTo>
                      <a:pt x="226852" y="98140"/>
                    </a:lnTo>
                    <a:lnTo>
                      <a:pt x="223356" y="99264"/>
                    </a:lnTo>
                    <a:lnTo>
                      <a:pt x="168584" y="108790"/>
                    </a:lnTo>
                    <a:lnTo>
                      <a:pt x="170804" y="179854"/>
                    </a:lnTo>
                    <a:lnTo>
                      <a:pt x="66464" y="213392"/>
                    </a:lnTo>
                    <a:lnTo>
                      <a:pt x="6660" y="163558"/>
                    </a:lnTo>
                    <a:lnTo>
                      <a:pt x="0" y="129528"/>
                    </a:lnTo>
                    <a:lnTo>
                      <a:pt x="11424" y="132602"/>
                    </a:lnTo>
                    <a:lnTo>
                      <a:pt x="82860" y="82596"/>
                    </a:lnTo>
                    <a:lnTo>
                      <a:pt x="82860" y="27826"/>
                    </a:lnTo>
                    <a:lnTo>
                      <a:pt x="2014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32" name="フリーフォーム: 図形 931">
                <a:extLst>
                  <a:ext uri="{FF2B5EF4-FFF2-40B4-BE49-F238E27FC236}">
                    <a16:creationId xmlns:a16="http://schemas.microsoft.com/office/drawing/2014/main" id="{E4BE267A-49DC-7657-5937-4ED252409360}"/>
                  </a:ext>
                </a:extLst>
              </p:cNvPr>
              <p:cNvSpPr/>
              <p:nvPr/>
            </p:nvSpPr>
            <p:spPr>
              <a:xfrm>
                <a:off x="46275884" y="28667496"/>
                <a:ext cx="277112" cy="339192"/>
              </a:xfrm>
              <a:custGeom>
                <a:avLst/>
                <a:gdLst>
                  <a:gd name="connsiteX0" fmla="*/ 141660 w 277112"/>
                  <a:gd name="connsiteY0" fmla="*/ 0 h 339192"/>
                  <a:gd name="connsiteX1" fmla="*/ 141820 w 277112"/>
                  <a:gd name="connsiteY1" fmla="*/ 5136 h 339192"/>
                  <a:gd name="connsiteX2" fmla="*/ 163252 w 277112"/>
                  <a:gd name="connsiteY2" fmla="*/ 71810 h 339192"/>
                  <a:gd name="connsiteX3" fmla="*/ 210880 w 277112"/>
                  <a:gd name="connsiteY3" fmla="*/ 36092 h 339192"/>
                  <a:gd name="connsiteX4" fmla="*/ 227548 w 277112"/>
                  <a:gd name="connsiteY4" fmla="*/ 62284 h 339192"/>
                  <a:gd name="connsiteX5" fmla="*/ 198972 w 277112"/>
                  <a:gd name="connsiteY5" fmla="*/ 105148 h 339192"/>
                  <a:gd name="connsiteX6" fmla="*/ 258504 w 277112"/>
                  <a:gd name="connsiteY6" fmla="*/ 133724 h 339192"/>
                  <a:gd name="connsiteX7" fmla="*/ 275172 w 277112"/>
                  <a:gd name="connsiteY7" fmla="*/ 178968 h 339192"/>
                  <a:gd name="connsiteX8" fmla="*/ 277112 w 277112"/>
                  <a:gd name="connsiteY8" fmla="*/ 181086 h 339192"/>
                  <a:gd name="connsiteX9" fmla="*/ 270412 w 277112"/>
                  <a:gd name="connsiteY9" fmla="*/ 186110 h 339192"/>
                  <a:gd name="connsiteX10" fmla="*/ 270412 w 277112"/>
                  <a:gd name="connsiteY10" fmla="*/ 245642 h 339192"/>
                  <a:gd name="connsiteX11" fmla="*/ 229928 w 277112"/>
                  <a:gd name="connsiteY11" fmla="*/ 240880 h 339192"/>
                  <a:gd name="connsiteX12" fmla="*/ 248980 w 277112"/>
                  <a:gd name="connsiteY12" fmla="*/ 305172 h 339192"/>
                  <a:gd name="connsiteX13" fmla="*/ 194212 w 277112"/>
                  <a:gd name="connsiteY13" fmla="*/ 309936 h 339192"/>
                  <a:gd name="connsiteX14" fmla="*/ 188200 w 277112"/>
                  <a:gd name="connsiteY14" fmla="*/ 339192 h 339192"/>
                  <a:gd name="connsiteX15" fmla="*/ 184208 w 277112"/>
                  <a:gd name="connsiteY15" fmla="*/ 333748 h 339192"/>
                  <a:gd name="connsiteX16" fmla="*/ 127060 w 277112"/>
                  <a:gd name="connsiteY16" fmla="*/ 333748 h 339192"/>
                  <a:gd name="connsiteX17" fmla="*/ 15028 w 277112"/>
                  <a:gd name="connsiteY17" fmla="*/ 263326 h 339192"/>
                  <a:gd name="connsiteX18" fmla="*/ 15616 w 277112"/>
                  <a:gd name="connsiteY18" fmla="*/ 258024 h 339192"/>
                  <a:gd name="connsiteX19" fmla="*/ 68956 w 277112"/>
                  <a:gd name="connsiteY19" fmla="*/ 258024 h 339192"/>
                  <a:gd name="connsiteX20" fmla="*/ 68956 w 277112"/>
                  <a:gd name="connsiteY20" fmla="*/ 174204 h 339192"/>
                  <a:gd name="connsiteX21" fmla="*/ 0 w 277112"/>
                  <a:gd name="connsiteY21" fmla="*/ 125528 h 339192"/>
                  <a:gd name="connsiteX22" fmla="*/ 37048 w 277112"/>
                  <a:gd name="connsiteY22" fmla="*/ 88480 h 339192"/>
                  <a:gd name="connsiteX23" fmla="*/ 48956 w 277112"/>
                  <a:gd name="connsiteY23" fmla="*/ 43236 h 339192"/>
                  <a:gd name="connsiteX24" fmla="*/ 37320 w 277112"/>
                  <a:gd name="connsiteY24" fmla="*/ 33538 h 339192"/>
                  <a:gd name="connsiteX25" fmla="*/ 141660 w 277112"/>
                  <a:gd name="connsiteY25" fmla="*/ 0 h 339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77112" h="339192">
                    <a:moveTo>
                      <a:pt x="141660" y="0"/>
                    </a:moveTo>
                    <a:lnTo>
                      <a:pt x="141820" y="5136"/>
                    </a:lnTo>
                    <a:lnTo>
                      <a:pt x="163252" y="71810"/>
                    </a:lnTo>
                    <a:lnTo>
                      <a:pt x="210880" y="36092"/>
                    </a:lnTo>
                    <a:lnTo>
                      <a:pt x="227548" y="62284"/>
                    </a:lnTo>
                    <a:lnTo>
                      <a:pt x="198972" y="105148"/>
                    </a:lnTo>
                    <a:lnTo>
                      <a:pt x="258504" y="133724"/>
                    </a:lnTo>
                    <a:lnTo>
                      <a:pt x="275172" y="178968"/>
                    </a:lnTo>
                    <a:lnTo>
                      <a:pt x="277112" y="181086"/>
                    </a:lnTo>
                    <a:lnTo>
                      <a:pt x="270412" y="186110"/>
                    </a:lnTo>
                    <a:lnTo>
                      <a:pt x="270412" y="245642"/>
                    </a:lnTo>
                    <a:lnTo>
                      <a:pt x="229928" y="240880"/>
                    </a:lnTo>
                    <a:lnTo>
                      <a:pt x="248980" y="305172"/>
                    </a:lnTo>
                    <a:lnTo>
                      <a:pt x="194212" y="309936"/>
                    </a:lnTo>
                    <a:lnTo>
                      <a:pt x="188200" y="339192"/>
                    </a:lnTo>
                    <a:lnTo>
                      <a:pt x="184208" y="333748"/>
                    </a:lnTo>
                    <a:lnTo>
                      <a:pt x="127060" y="333748"/>
                    </a:lnTo>
                    <a:lnTo>
                      <a:pt x="15028" y="263326"/>
                    </a:lnTo>
                    <a:lnTo>
                      <a:pt x="15616" y="258024"/>
                    </a:lnTo>
                    <a:lnTo>
                      <a:pt x="68956" y="258024"/>
                    </a:lnTo>
                    <a:lnTo>
                      <a:pt x="68956" y="174204"/>
                    </a:lnTo>
                    <a:lnTo>
                      <a:pt x="0" y="125528"/>
                    </a:lnTo>
                    <a:lnTo>
                      <a:pt x="37048" y="88480"/>
                    </a:lnTo>
                    <a:lnTo>
                      <a:pt x="48956" y="43236"/>
                    </a:lnTo>
                    <a:lnTo>
                      <a:pt x="37320" y="33538"/>
                    </a:lnTo>
                    <a:lnTo>
                      <a:pt x="14166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71" name="グループ化 870">
              <a:extLst>
                <a:ext uri="{FF2B5EF4-FFF2-40B4-BE49-F238E27FC236}">
                  <a16:creationId xmlns:a16="http://schemas.microsoft.com/office/drawing/2014/main" id="{81A9A9F8-82C5-CAD4-255D-C3EB0AEA3336}"/>
                </a:ext>
              </a:extLst>
            </p:cNvPr>
            <p:cNvGrpSpPr/>
            <p:nvPr/>
          </p:nvGrpSpPr>
          <p:grpSpPr>
            <a:xfrm>
              <a:off x="41544240" y="26906220"/>
              <a:ext cx="3413760" cy="4518660"/>
              <a:chOff x="41544240" y="26906220"/>
              <a:chExt cx="3413760" cy="4518660"/>
            </a:xfrm>
            <a:solidFill>
              <a:schemeClr val="bg1"/>
            </a:solidFill>
          </p:grpSpPr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F3FB6A58-6E78-E29B-3BA4-3A4C15393FF8}"/>
                  </a:ext>
                </a:extLst>
              </p:cNvPr>
              <p:cNvSpPr/>
              <p:nvPr/>
            </p:nvSpPr>
            <p:spPr>
              <a:xfrm>
                <a:off x="41587580" y="26906220"/>
                <a:ext cx="547616" cy="709136"/>
              </a:xfrm>
              <a:custGeom>
                <a:avLst/>
                <a:gdLst>
                  <a:gd name="connsiteX0" fmla="*/ 67148 w 547616"/>
                  <a:gd name="connsiteY0" fmla="*/ 0 h 709136"/>
                  <a:gd name="connsiteX1" fmla="*/ 135728 w 547616"/>
                  <a:gd name="connsiteY1" fmla="*/ 152400 h 709136"/>
                  <a:gd name="connsiteX2" fmla="*/ 211928 w 547616"/>
                  <a:gd name="connsiteY2" fmla="*/ 243840 h 709136"/>
                  <a:gd name="connsiteX3" fmla="*/ 303368 w 547616"/>
                  <a:gd name="connsiteY3" fmla="*/ 304800 h 709136"/>
                  <a:gd name="connsiteX4" fmla="*/ 364328 w 547616"/>
                  <a:gd name="connsiteY4" fmla="*/ 472440 h 709136"/>
                  <a:gd name="connsiteX5" fmla="*/ 478628 w 547616"/>
                  <a:gd name="connsiteY5" fmla="*/ 502920 h 709136"/>
                  <a:gd name="connsiteX6" fmla="*/ 486248 w 547616"/>
                  <a:gd name="connsiteY6" fmla="*/ 609600 h 709136"/>
                  <a:gd name="connsiteX7" fmla="*/ 547616 w 547616"/>
                  <a:gd name="connsiteY7" fmla="*/ 652086 h 709136"/>
                  <a:gd name="connsiteX8" fmla="*/ 498632 w 547616"/>
                  <a:gd name="connsiteY8" fmla="*/ 668656 h 709136"/>
                  <a:gd name="connsiteX9" fmla="*/ 498632 w 547616"/>
                  <a:gd name="connsiteY9" fmla="*/ 687704 h 709136"/>
                  <a:gd name="connsiteX10" fmla="*/ 448628 w 547616"/>
                  <a:gd name="connsiteY10" fmla="*/ 704374 h 709136"/>
                  <a:gd name="connsiteX11" fmla="*/ 417668 w 547616"/>
                  <a:gd name="connsiteY11" fmla="*/ 692468 h 709136"/>
                  <a:gd name="connsiteX12" fmla="*/ 386716 w 547616"/>
                  <a:gd name="connsiteY12" fmla="*/ 709136 h 709136"/>
                  <a:gd name="connsiteX13" fmla="*/ 304636 w 547616"/>
                  <a:gd name="connsiteY13" fmla="*/ 699560 h 709136"/>
                  <a:gd name="connsiteX14" fmla="*/ 285272 w 547616"/>
                  <a:gd name="connsiteY14" fmla="*/ 663892 h 709136"/>
                  <a:gd name="connsiteX15" fmla="*/ 213832 w 547616"/>
                  <a:gd name="connsiteY15" fmla="*/ 606744 h 709136"/>
                  <a:gd name="connsiteX16" fmla="*/ 128108 w 547616"/>
                  <a:gd name="connsiteY16" fmla="*/ 421004 h 709136"/>
                  <a:gd name="connsiteX17" fmla="*/ 132872 w 547616"/>
                  <a:gd name="connsiteY17" fmla="*/ 240030 h 709136"/>
                  <a:gd name="connsiteX18" fmla="*/ 61432 w 547616"/>
                  <a:gd name="connsiteY18" fmla="*/ 201930 h 709136"/>
                  <a:gd name="connsiteX19" fmla="*/ 0 w 547616"/>
                  <a:gd name="connsiteY19" fmla="*/ 74344 h 709136"/>
                  <a:gd name="connsiteX20" fmla="*/ 6188 w 547616"/>
                  <a:gd name="connsiteY20" fmla="*/ 76200 h 709136"/>
                  <a:gd name="connsiteX21" fmla="*/ 6188 w 547616"/>
                  <a:gd name="connsiteY21" fmla="*/ 15240 h 709136"/>
                  <a:gd name="connsiteX22" fmla="*/ 67148 w 547616"/>
                  <a:gd name="connsiteY22" fmla="*/ 0 h 709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47616" h="709136">
                    <a:moveTo>
                      <a:pt x="67148" y="0"/>
                    </a:moveTo>
                    <a:lnTo>
                      <a:pt x="135728" y="152400"/>
                    </a:lnTo>
                    <a:lnTo>
                      <a:pt x="211928" y="243840"/>
                    </a:lnTo>
                    <a:lnTo>
                      <a:pt x="303368" y="304800"/>
                    </a:lnTo>
                    <a:lnTo>
                      <a:pt x="364328" y="472440"/>
                    </a:lnTo>
                    <a:lnTo>
                      <a:pt x="478628" y="502920"/>
                    </a:lnTo>
                    <a:lnTo>
                      <a:pt x="486248" y="609600"/>
                    </a:lnTo>
                    <a:lnTo>
                      <a:pt x="547616" y="652086"/>
                    </a:lnTo>
                    <a:lnTo>
                      <a:pt x="498632" y="668656"/>
                    </a:lnTo>
                    <a:lnTo>
                      <a:pt x="498632" y="687704"/>
                    </a:lnTo>
                    <a:cubicBezTo>
                      <a:pt x="465920" y="697520"/>
                      <a:pt x="482608" y="692016"/>
                      <a:pt x="448628" y="704374"/>
                    </a:cubicBezTo>
                    <a:lnTo>
                      <a:pt x="417668" y="692468"/>
                    </a:lnTo>
                    <a:lnTo>
                      <a:pt x="386716" y="709136"/>
                    </a:lnTo>
                    <a:lnTo>
                      <a:pt x="304636" y="699560"/>
                    </a:lnTo>
                    <a:lnTo>
                      <a:pt x="285272" y="663892"/>
                    </a:lnTo>
                    <a:lnTo>
                      <a:pt x="213832" y="606744"/>
                    </a:lnTo>
                    <a:lnTo>
                      <a:pt x="128108" y="421004"/>
                    </a:lnTo>
                    <a:lnTo>
                      <a:pt x="132872" y="240030"/>
                    </a:lnTo>
                    <a:lnTo>
                      <a:pt x="61432" y="201930"/>
                    </a:lnTo>
                    <a:lnTo>
                      <a:pt x="0" y="74344"/>
                    </a:lnTo>
                    <a:lnTo>
                      <a:pt x="6188" y="76200"/>
                    </a:lnTo>
                    <a:lnTo>
                      <a:pt x="6188" y="15240"/>
                    </a:lnTo>
                    <a:lnTo>
                      <a:pt x="6714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A4177335-5266-0C0D-2471-97B5A8071B5D}"/>
                  </a:ext>
                </a:extLst>
              </p:cNvPr>
              <p:cNvSpPr/>
              <p:nvPr/>
            </p:nvSpPr>
            <p:spPr>
              <a:xfrm>
                <a:off x="43391684" y="27637740"/>
                <a:ext cx="228052" cy="210980"/>
              </a:xfrm>
              <a:custGeom>
                <a:avLst/>
                <a:gdLst>
                  <a:gd name="connsiteX0" fmla="*/ 114704 w 228052"/>
                  <a:gd name="connsiteY0" fmla="*/ 0 h 210980"/>
                  <a:gd name="connsiteX1" fmla="*/ 211340 w 228052"/>
                  <a:gd name="connsiteY1" fmla="*/ 0 h 210980"/>
                  <a:gd name="connsiteX2" fmla="*/ 180428 w 228052"/>
                  <a:gd name="connsiteY2" fmla="*/ 80010 h 210980"/>
                  <a:gd name="connsiteX3" fmla="*/ 178048 w 228052"/>
                  <a:gd name="connsiteY3" fmla="*/ 113348 h 210980"/>
                  <a:gd name="connsiteX4" fmla="*/ 228052 w 228052"/>
                  <a:gd name="connsiteY4" fmla="*/ 146684 h 210980"/>
                  <a:gd name="connsiteX5" fmla="*/ 201860 w 228052"/>
                  <a:gd name="connsiteY5" fmla="*/ 180024 h 210980"/>
                  <a:gd name="connsiteX6" fmla="*/ 170904 w 228052"/>
                  <a:gd name="connsiteY6" fmla="*/ 163354 h 210980"/>
                  <a:gd name="connsiteX7" fmla="*/ 85180 w 228052"/>
                  <a:gd name="connsiteY7" fmla="*/ 210980 h 210980"/>
                  <a:gd name="connsiteX8" fmla="*/ 106612 w 228052"/>
                  <a:gd name="connsiteY8" fmla="*/ 132398 h 210980"/>
                  <a:gd name="connsiteX9" fmla="*/ 0 w 228052"/>
                  <a:gd name="connsiteY9" fmla="*/ 24148 h 210980"/>
                  <a:gd name="connsiteX10" fmla="*/ 114704 w 228052"/>
                  <a:gd name="connsiteY10" fmla="*/ 0 h 210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8052" h="210980">
                    <a:moveTo>
                      <a:pt x="114704" y="0"/>
                    </a:moveTo>
                    <a:lnTo>
                      <a:pt x="211340" y="0"/>
                    </a:lnTo>
                    <a:lnTo>
                      <a:pt x="180428" y="80010"/>
                    </a:lnTo>
                    <a:lnTo>
                      <a:pt x="178048" y="113348"/>
                    </a:lnTo>
                    <a:lnTo>
                      <a:pt x="228052" y="146684"/>
                    </a:lnTo>
                    <a:lnTo>
                      <a:pt x="201860" y="180024"/>
                    </a:lnTo>
                    <a:lnTo>
                      <a:pt x="170904" y="163354"/>
                    </a:lnTo>
                    <a:lnTo>
                      <a:pt x="85180" y="210980"/>
                    </a:lnTo>
                    <a:lnTo>
                      <a:pt x="106612" y="132398"/>
                    </a:lnTo>
                    <a:lnTo>
                      <a:pt x="0" y="24148"/>
                    </a:lnTo>
                    <a:lnTo>
                      <a:pt x="1147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3A8371DF-BED2-4197-68C5-2D87A88634C8}"/>
                  </a:ext>
                </a:extLst>
              </p:cNvPr>
              <p:cNvSpPr/>
              <p:nvPr/>
            </p:nvSpPr>
            <p:spPr>
              <a:xfrm>
                <a:off x="42269568" y="27650480"/>
                <a:ext cx="450772" cy="233958"/>
              </a:xfrm>
              <a:custGeom>
                <a:avLst/>
                <a:gdLst>
                  <a:gd name="connsiteX0" fmla="*/ 91744 w 450772"/>
                  <a:gd name="connsiteY0" fmla="*/ 0 h 233958"/>
                  <a:gd name="connsiteX1" fmla="*/ 230980 w 450772"/>
                  <a:gd name="connsiteY1" fmla="*/ 78700 h 233958"/>
                  <a:gd name="connsiteX2" fmla="*/ 307180 w 450772"/>
                  <a:gd name="connsiteY2" fmla="*/ 78700 h 233958"/>
                  <a:gd name="connsiteX3" fmla="*/ 391000 w 450772"/>
                  <a:gd name="connsiteY3" fmla="*/ 101560 h 233958"/>
                  <a:gd name="connsiteX4" fmla="*/ 450772 w 450772"/>
                  <a:gd name="connsiteY4" fmla="*/ 203172 h 233958"/>
                  <a:gd name="connsiteX5" fmla="*/ 411956 w 450772"/>
                  <a:gd name="connsiteY5" fmla="*/ 233958 h 233958"/>
                  <a:gd name="connsiteX6" fmla="*/ 392908 w 450772"/>
                  <a:gd name="connsiteY6" fmla="*/ 233958 h 233958"/>
                  <a:gd name="connsiteX7" fmla="*/ 328612 w 450772"/>
                  <a:gd name="connsiteY7" fmla="*/ 193476 h 233958"/>
                  <a:gd name="connsiteX8" fmla="*/ 257176 w 450772"/>
                  <a:gd name="connsiteY8" fmla="*/ 193476 h 233958"/>
                  <a:gd name="connsiteX9" fmla="*/ 171452 w 450772"/>
                  <a:gd name="connsiteY9" fmla="*/ 183952 h 233958"/>
                  <a:gd name="connsiteX10" fmla="*/ 130968 w 450772"/>
                  <a:gd name="connsiteY10" fmla="*/ 155376 h 233958"/>
                  <a:gd name="connsiteX11" fmla="*/ 88108 w 450772"/>
                  <a:gd name="connsiteY11" fmla="*/ 150614 h 233958"/>
                  <a:gd name="connsiteX12" fmla="*/ 7144 w 450772"/>
                  <a:gd name="connsiteY12" fmla="*/ 138708 h 233958"/>
                  <a:gd name="connsiteX13" fmla="*/ 0 w 450772"/>
                  <a:gd name="connsiteY13" fmla="*/ 74414 h 233958"/>
                  <a:gd name="connsiteX14" fmla="*/ 52388 w 450772"/>
                  <a:gd name="connsiteY14" fmla="*/ 50600 h 233958"/>
                  <a:gd name="connsiteX15" fmla="*/ 66676 w 450772"/>
                  <a:gd name="connsiteY15" fmla="*/ 14884 h 233958"/>
                  <a:gd name="connsiteX16" fmla="*/ 91744 w 450772"/>
                  <a:gd name="connsiteY16" fmla="*/ 0 h 233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0772" h="233958">
                    <a:moveTo>
                      <a:pt x="91744" y="0"/>
                    </a:moveTo>
                    <a:lnTo>
                      <a:pt x="230980" y="78700"/>
                    </a:lnTo>
                    <a:lnTo>
                      <a:pt x="307180" y="78700"/>
                    </a:lnTo>
                    <a:lnTo>
                      <a:pt x="391000" y="101560"/>
                    </a:lnTo>
                    <a:lnTo>
                      <a:pt x="450772" y="203172"/>
                    </a:lnTo>
                    <a:lnTo>
                      <a:pt x="411956" y="233958"/>
                    </a:lnTo>
                    <a:lnTo>
                      <a:pt x="392908" y="233958"/>
                    </a:lnTo>
                    <a:lnTo>
                      <a:pt x="328612" y="193476"/>
                    </a:lnTo>
                    <a:lnTo>
                      <a:pt x="257176" y="193476"/>
                    </a:lnTo>
                    <a:lnTo>
                      <a:pt x="171452" y="183952"/>
                    </a:lnTo>
                    <a:lnTo>
                      <a:pt x="130968" y="155376"/>
                    </a:lnTo>
                    <a:lnTo>
                      <a:pt x="88108" y="150614"/>
                    </a:lnTo>
                    <a:lnTo>
                      <a:pt x="7144" y="138708"/>
                    </a:lnTo>
                    <a:lnTo>
                      <a:pt x="0" y="74414"/>
                    </a:lnTo>
                    <a:lnTo>
                      <a:pt x="52388" y="50600"/>
                    </a:lnTo>
                    <a:lnTo>
                      <a:pt x="66676" y="14884"/>
                    </a:lnTo>
                    <a:lnTo>
                      <a:pt x="9174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A21B0692-2446-CC83-3D24-B60716983648}"/>
                  </a:ext>
                </a:extLst>
              </p:cNvPr>
              <p:cNvSpPr/>
              <p:nvPr/>
            </p:nvSpPr>
            <p:spPr>
              <a:xfrm>
                <a:off x="42792760" y="27767280"/>
                <a:ext cx="381520" cy="276700"/>
              </a:xfrm>
              <a:custGeom>
                <a:avLst/>
                <a:gdLst>
                  <a:gd name="connsiteX0" fmla="*/ 302148 w 381520"/>
                  <a:gd name="connsiteY0" fmla="*/ 0 h 276700"/>
                  <a:gd name="connsiteX1" fmla="*/ 355488 w 381520"/>
                  <a:gd name="connsiteY1" fmla="*/ 0 h 276700"/>
                  <a:gd name="connsiteX2" fmla="*/ 381520 w 381520"/>
                  <a:gd name="connsiteY2" fmla="*/ 11156 h 276700"/>
                  <a:gd name="connsiteX3" fmla="*/ 319772 w 381520"/>
                  <a:gd name="connsiteY3" fmla="*/ 95726 h 276700"/>
                  <a:gd name="connsiteX4" fmla="*/ 357872 w 381520"/>
                  <a:gd name="connsiteY4" fmla="*/ 143352 h 276700"/>
                  <a:gd name="connsiteX5" fmla="*/ 338820 w 381520"/>
                  <a:gd name="connsiteY5" fmla="*/ 210026 h 276700"/>
                  <a:gd name="connsiteX6" fmla="*/ 298340 w 381520"/>
                  <a:gd name="connsiteY6" fmla="*/ 186214 h 276700"/>
                  <a:gd name="connsiteX7" fmla="*/ 265004 w 381520"/>
                  <a:gd name="connsiteY7" fmla="*/ 276700 h 276700"/>
                  <a:gd name="connsiteX8" fmla="*/ 205472 w 381520"/>
                  <a:gd name="connsiteY8" fmla="*/ 164784 h 276700"/>
                  <a:gd name="connsiteX9" fmla="*/ 198328 w 381520"/>
                  <a:gd name="connsiteY9" fmla="*/ 131444 h 276700"/>
                  <a:gd name="connsiteX10" fmla="*/ 169752 w 381520"/>
                  <a:gd name="connsiteY10" fmla="*/ 119540 h 276700"/>
                  <a:gd name="connsiteX11" fmla="*/ 79264 w 381520"/>
                  <a:gd name="connsiteY11" fmla="*/ 138588 h 276700"/>
                  <a:gd name="connsiteX12" fmla="*/ 0 w 381520"/>
                  <a:gd name="connsiteY12" fmla="*/ 87778 h 276700"/>
                  <a:gd name="connsiteX13" fmla="*/ 88788 w 381520"/>
                  <a:gd name="connsiteY13" fmla="*/ 45720 h 276700"/>
                  <a:gd name="connsiteX14" fmla="*/ 149748 w 381520"/>
                  <a:gd name="connsiteY14" fmla="*/ 53340 h 276700"/>
                  <a:gd name="connsiteX15" fmla="*/ 233568 w 381520"/>
                  <a:gd name="connsiteY15" fmla="*/ 53340 h 276700"/>
                  <a:gd name="connsiteX16" fmla="*/ 302148 w 381520"/>
                  <a:gd name="connsiteY16" fmla="*/ 0 h 276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81520" h="276700">
                    <a:moveTo>
                      <a:pt x="302148" y="0"/>
                    </a:moveTo>
                    <a:lnTo>
                      <a:pt x="355488" y="0"/>
                    </a:lnTo>
                    <a:lnTo>
                      <a:pt x="381520" y="11156"/>
                    </a:lnTo>
                    <a:lnTo>
                      <a:pt x="319772" y="95726"/>
                    </a:lnTo>
                    <a:lnTo>
                      <a:pt x="357872" y="143352"/>
                    </a:lnTo>
                    <a:lnTo>
                      <a:pt x="338820" y="210026"/>
                    </a:lnTo>
                    <a:lnTo>
                      <a:pt x="298340" y="186214"/>
                    </a:lnTo>
                    <a:lnTo>
                      <a:pt x="265004" y="276700"/>
                    </a:lnTo>
                    <a:lnTo>
                      <a:pt x="205472" y="164784"/>
                    </a:lnTo>
                    <a:lnTo>
                      <a:pt x="198328" y="131444"/>
                    </a:lnTo>
                    <a:lnTo>
                      <a:pt x="169752" y="119540"/>
                    </a:lnTo>
                    <a:lnTo>
                      <a:pt x="79264" y="138588"/>
                    </a:lnTo>
                    <a:lnTo>
                      <a:pt x="0" y="87778"/>
                    </a:lnTo>
                    <a:lnTo>
                      <a:pt x="88788" y="45720"/>
                    </a:lnTo>
                    <a:lnTo>
                      <a:pt x="149748" y="53340"/>
                    </a:lnTo>
                    <a:lnTo>
                      <a:pt x="233568" y="53340"/>
                    </a:lnTo>
                    <a:lnTo>
                      <a:pt x="30214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283E0CD5-161D-C8E5-C2E5-61D697B18922}"/>
                  </a:ext>
                </a:extLst>
              </p:cNvPr>
              <p:cNvSpPr/>
              <p:nvPr/>
            </p:nvSpPr>
            <p:spPr>
              <a:xfrm>
                <a:off x="41925240" y="27867768"/>
                <a:ext cx="363380" cy="359570"/>
              </a:xfrm>
              <a:custGeom>
                <a:avLst/>
                <a:gdLst>
                  <a:gd name="connsiteX0" fmla="*/ 113348 w 363380"/>
                  <a:gd name="connsiteY0" fmla="*/ 0 h 359570"/>
                  <a:gd name="connsiteX1" fmla="*/ 206216 w 363380"/>
                  <a:gd name="connsiteY1" fmla="*/ 35720 h 359570"/>
                  <a:gd name="connsiteX2" fmla="*/ 203836 w 363380"/>
                  <a:gd name="connsiteY2" fmla="*/ 102396 h 359570"/>
                  <a:gd name="connsiteX3" fmla="*/ 270512 w 363380"/>
                  <a:gd name="connsiteY3" fmla="*/ 180976 h 359570"/>
                  <a:gd name="connsiteX4" fmla="*/ 308608 w 363380"/>
                  <a:gd name="connsiteY4" fmla="*/ 164308 h 359570"/>
                  <a:gd name="connsiteX5" fmla="*/ 363380 w 363380"/>
                  <a:gd name="connsiteY5" fmla="*/ 209552 h 359570"/>
                  <a:gd name="connsiteX6" fmla="*/ 339568 w 363380"/>
                  <a:gd name="connsiteY6" fmla="*/ 223838 h 359570"/>
                  <a:gd name="connsiteX7" fmla="*/ 272892 w 363380"/>
                  <a:gd name="connsiteY7" fmla="*/ 223838 h 359570"/>
                  <a:gd name="connsiteX8" fmla="*/ 277656 w 363380"/>
                  <a:gd name="connsiteY8" fmla="*/ 257176 h 359570"/>
                  <a:gd name="connsiteX9" fmla="*/ 213360 w 363380"/>
                  <a:gd name="connsiteY9" fmla="*/ 271464 h 359570"/>
                  <a:gd name="connsiteX10" fmla="*/ 175260 w 363380"/>
                  <a:gd name="connsiteY10" fmla="*/ 352426 h 359570"/>
                  <a:gd name="connsiteX11" fmla="*/ 137160 w 363380"/>
                  <a:gd name="connsiteY11" fmla="*/ 359570 h 359570"/>
                  <a:gd name="connsiteX12" fmla="*/ 122872 w 363380"/>
                  <a:gd name="connsiteY12" fmla="*/ 330996 h 359570"/>
                  <a:gd name="connsiteX13" fmla="*/ 75248 w 363380"/>
                  <a:gd name="connsiteY13" fmla="*/ 314326 h 359570"/>
                  <a:gd name="connsiteX14" fmla="*/ 22156 w 363380"/>
                  <a:gd name="connsiteY14" fmla="*/ 356242 h 359570"/>
                  <a:gd name="connsiteX15" fmla="*/ 0 w 363380"/>
                  <a:gd name="connsiteY15" fmla="*/ 341472 h 359570"/>
                  <a:gd name="connsiteX16" fmla="*/ 22860 w 363380"/>
                  <a:gd name="connsiteY16" fmla="*/ 250032 h 359570"/>
                  <a:gd name="connsiteX17" fmla="*/ 10608 w 363380"/>
                  <a:gd name="connsiteY17" fmla="*/ 235554 h 359570"/>
                  <a:gd name="connsiteX18" fmla="*/ 23760 w 363380"/>
                  <a:gd name="connsiteY18" fmla="*/ 60192 h 359570"/>
                  <a:gd name="connsiteX19" fmla="*/ 113348 w 363380"/>
                  <a:gd name="connsiteY19" fmla="*/ 0 h 359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63380" h="359570">
                    <a:moveTo>
                      <a:pt x="113348" y="0"/>
                    </a:moveTo>
                    <a:lnTo>
                      <a:pt x="206216" y="35720"/>
                    </a:lnTo>
                    <a:cubicBezTo>
                      <a:pt x="205424" y="57944"/>
                      <a:pt x="204628" y="80170"/>
                      <a:pt x="203836" y="102396"/>
                    </a:cubicBezTo>
                    <a:lnTo>
                      <a:pt x="270512" y="180976"/>
                    </a:lnTo>
                    <a:lnTo>
                      <a:pt x="308608" y="164308"/>
                    </a:lnTo>
                    <a:lnTo>
                      <a:pt x="363380" y="209552"/>
                    </a:lnTo>
                    <a:lnTo>
                      <a:pt x="339568" y="223838"/>
                    </a:lnTo>
                    <a:lnTo>
                      <a:pt x="272892" y="223838"/>
                    </a:lnTo>
                    <a:lnTo>
                      <a:pt x="277656" y="257176"/>
                    </a:lnTo>
                    <a:lnTo>
                      <a:pt x="213360" y="271464"/>
                    </a:lnTo>
                    <a:lnTo>
                      <a:pt x="175260" y="352426"/>
                    </a:lnTo>
                    <a:lnTo>
                      <a:pt x="137160" y="359570"/>
                    </a:lnTo>
                    <a:lnTo>
                      <a:pt x="122872" y="330996"/>
                    </a:lnTo>
                    <a:lnTo>
                      <a:pt x="75248" y="314326"/>
                    </a:lnTo>
                    <a:lnTo>
                      <a:pt x="22156" y="356242"/>
                    </a:lnTo>
                    <a:lnTo>
                      <a:pt x="0" y="341472"/>
                    </a:lnTo>
                    <a:lnTo>
                      <a:pt x="22860" y="250032"/>
                    </a:lnTo>
                    <a:lnTo>
                      <a:pt x="10608" y="235554"/>
                    </a:lnTo>
                    <a:lnTo>
                      <a:pt x="23760" y="60192"/>
                    </a:lnTo>
                    <a:lnTo>
                      <a:pt x="11334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1C130067-0411-BDB0-513C-929EEF7DB0D2}"/>
                  </a:ext>
                </a:extLst>
              </p:cNvPr>
              <p:cNvSpPr/>
              <p:nvPr/>
            </p:nvSpPr>
            <p:spPr>
              <a:xfrm>
                <a:off x="44388880" y="28009328"/>
                <a:ext cx="569120" cy="424744"/>
              </a:xfrm>
              <a:custGeom>
                <a:avLst/>
                <a:gdLst>
                  <a:gd name="connsiteX0" fmla="*/ 85696 w 569120"/>
                  <a:gd name="connsiteY0" fmla="*/ 0 h 424744"/>
                  <a:gd name="connsiteX1" fmla="*/ 92868 w 569120"/>
                  <a:gd name="connsiteY1" fmla="*/ 32272 h 424744"/>
                  <a:gd name="connsiteX2" fmla="*/ 336708 w 569120"/>
                  <a:gd name="connsiteY2" fmla="*/ 230392 h 424744"/>
                  <a:gd name="connsiteX3" fmla="*/ 405288 w 569120"/>
                  <a:gd name="connsiteY3" fmla="*/ 245632 h 424744"/>
                  <a:gd name="connsiteX4" fmla="*/ 511968 w 569120"/>
                  <a:gd name="connsiteY4" fmla="*/ 245632 h 424744"/>
                  <a:gd name="connsiteX5" fmla="*/ 515780 w 569120"/>
                  <a:gd name="connsiteY5" fmla="*/ 238012 h 424744"/>
                  <a:gd name="connsiteX6" fmla="*/ 569120 w 569120"/>
                  <a:gd name="connsiteY6" fmla="*/ 268492 h 424744"/>
                  <a:gd name="connsiteX7" fmla="*/ 546260 w 569120"/>
                  <a:gd name="connsiteY7" fmla="*/ 375172 h 424744"/>
                  <a:gd name="connsiteX8" fmla="*/ 515780 w 569120"/>
                  <a:gd name="connsiteY8" fmla="*/ 413272 h 424744"/>
                  <a:gd name="connsiteX9" fmla="*/ 477680 w 569120"/>
                  <a:gd name="connsiteY9" fmla="*/ 413272 h 424744"/>
                  <a:gd name="connsiteX10" fmla="*/ 439580 w 569120"/>
                  <a:gd name="connsiteY10" fmla="*/ 352312 h 424744"/>
                  <a:gd name="connsiteX11" fmla="*/ 386240 w 569120"/>
                  <a:gd name="connsiteY11" fmla="*/ 352312 h 424744"/>
                  <a:gd name="connsiteX12" fmla="*/ 317660 w 569120"/>
                  <a:gd name="connsiteY12" fmla="*/ 367552 h 424744"/>
                  <a:gd name="connsiteX13" fmla="*/ 241460 w 569120"/>
                  <a:gd name="connsiteY13" fmla="*/ 420892 h 424744"/>
                  <a:gd name="connsiteX14" fmla="*/ 223488 w 569120"/>
                  <a:gd name="connsiteY14" fmla="*/ 424744 h 424744"/>
                  <a:gd name="connsiteX15" fmla="*/ 138112 w 569120"/>
                  <a:gd name="connsiteY15" fmla="*/ 387078 h 424744"/>
                  <a:gd name="connsiteX16" fmla="*/ 142876 w 569120"/>
                  <a:gd name="connsiteY16" fmla="*/ 337072 h 424744"/>
                  <a:gd name="connsiteX17" fmla="*/ 173832 w 569120"/>
                  <a:gd name="connsiteY17" fmla="*/ 301352 h 424744"/>
                  <a:gd name="connsiteX18" fmla="*/ 166688 w 569120"/>
                  <a:gd name="connsiteY18" fmla="*/ 272778 h 424744"/>
                  <a:gd name="connsiteX19" fmla="*/ 133352 w 569120"/>
                  <a:gd name="connsiteY19" fmla="*/ 301352 h 424744"/>
                  <a:gd name="connsiteX20" fmla="*/ 69056 w 569120"/>
                  <a:gd name="connsiteY20" fmla="*/ 301352 h 424744"/>
                  <a:gd name="connsiteX21" fmla="*/ 138112 w 569120"/>
                  <a:gd name="connsiteY21" fmla="*/ 222772 h 424744"/>
                  <a:gd name="connsiteX22" fmla="*/ 54768 w 569120"/>
                  <a:gd name="connsiteY22" fmla="*/ 163240 h 424744"/>
                  <a:gd name="connsiteX23" fmla="*/ 19052 w 569120"/>
                  <a:gd name="connsiteY23" fmla="*/ 148952 h 424744"/>
                  <a:gd name="connsiteX24" fmla="*/ 38100 w 569120"/>
                  <a:gd name="connsiteY24" fmla="*/ 77516 h 424744"/>
                  <a:gd name="connsiteX25" fmla="*/ 0 w 569120"/>
                  <a:gd name="connsiteY25" fmla="*/ 56084 h 424744"/>
                  <a:gd name="connsiteX26" fmla="*/ 2384 w 569120"/>
                  <a:gd name="connsiteY26" fmla="*/ 20366 h 424744"/>
                  <a:gd name="connsiteX27" fmla="*/ 85696 w 569120"/>
                  <a:gd name="connsiteY27" fmla="*/ 0 h 424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69120" h="424744">
                    <a:moveTo>
                      <a:pt x="85696" y="0"/>
                    </a:moveTo>
                    <a:lnTo>
                      <a:pt x="92868" y="32272"/>
                    </a:lnTo>
                    <a:lnTo>
                      <a:pt x="336708" y="230392"/>
                    </a:lnTo>
                    <a:lnTo>
                      <a:pt x="405288" y="245632"/>
                    </a:lnTo>
                    <a:lnTo>
                      <a:pt x="511968" y="245632"/>
                    </a:lnTo>
                    <a:lnTo>
                      <a:pt x="515780" y="238012"/>
                    </a:lnTo>
                    <a:lnTo>
                      <a:pt x="569120" y="268492"/>
                    </a:lnTo>
                    <a:lnTo>
                      <a:pt x="546260" y="375172"/>
                    </a:lnTo>
                    <a:lnTo>
                      <a:pt x="515780" y="413272"/>
                    </a:lnTo>
                    <a:lnTo>
                      <a:pt x="477680" y="413272"/>
                    </a:lnTo>
                    <a:lnTo>
                      <a:pt x="439580" y="352312"/>
                    </a:lnTo>
                    <a:lnTo>
                      <a:pt x="386240" y="352312"/>
                    </a:lnTo>
                    <a:lnTo>
                      <a:pt x="317660" y="367552"/>
                    </a:lnTo>
                    <a:lnTo>
                      <a:pt x="241460" y="420892"/>
                    </a:lnTo>
                    <a:lnTo>
                      <a:pt x="223488" y="424744"/>
                    </a:lnTo>
                    <a:lnTo>
                      <a:pt x="138112" y="387078"/>
                    </a:lnTo>
                    <a:lnTo>
                      <a:pt x="142876" y="337072"/>
                    </a:lnTo>
                    <a:lnTo>
                      <a:pt x="173832" y="301352"/>
                    </a:lnTo>
                    <a:lnTo>
                      <a:pt x="166688" y="272778"/>
                    </a:lnTo>
                    <a:lnTo>
                      <a:pt x="133352" y="301352"/>
                    </a:lnTo>
                    <a:lnTo>
                      <a:pt x="69056" y="301352"/>
                    </a:lnTo>
                    <a:lnTo>
                      <a:pt x="138112" y="222772"/>
                    </a:lnTo>
                    <a:lnTo>
                      <a:pt x="54768" y="163240"/>
                    </a:lnTo>
                    <a:lnTo>
                      <a:pt x="19052" y="148952"/>
                    </a:lnTo>
                    <a:lnTo>
                      <a:pt x="38100" y="77516"/>
                    </a:lnTo>
                    <a:lnTo>
                      <a:pt x="0" y="56084"/>
                    </a:lnTo>
                    <a:lnTo>
                      <a:pt x="2384" y="20366"/>
                    </a:lnTo>
                    <a:lnTo>
                      <a:pt x="8569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F8515C7A-5838-CAA3-755A-6DAB82008416}"/>
                  </a:ext>
                </a:extLst>
              </p:cNvPr>
              <p:cNvSpPr/>
              <p:nvPr/>
            </p:nvSpPr>
            <p:spPr>
              <a:xfrm>
                <a:off x="43764200" y="28184476"/>
                <a:ext cx="384176" cy="494758"/>
              </a:xfrm>
              <a:custGeom>
                <a:avLst/>
                <a:gdLst>
                  <a:gd name="connsiteX0" fmla="*/ 187324 w 384176"/>
                  <a:gd name="connsiteY0" fmla="*/ 0 h 494758"/>
                  <a:gd name="connsiteX1" fmla="*/ 228600 w 384176"/>
                  <a:gd name="connsiteY1" fmla="*/ 28574 h 494758"/>
                  <a:gd name="connsiteX2" fmla="*/ 288924 w 384176"/>
                  <a:gd name="connsiteY2" fmla="*/ 28574 h 494758"/>
                  <a:gd name="connsiteX3" fmla="*/ 282576 w 384176"/>
                  <a:gd name="connsiteY3" fmla="*/ 76200 h 494758"/>
                  <a:gd name="connsiteX4" fmla="*/ 336552 w 384176"/>
                  <a:gd name="connsiteY4" fmla="*/ 82548 h 494758"/>
                  <a:gd name="connsiteX5" fmla="*/ 355600 w 384176"/>
                  <a:gd name="connsiteY5" fmla="*/ 120648 h 494758"/>
                  <a:gd name="connsiteX6" fmla="*/ 307976 w 384176"/>
                  <a:gd name="connsiteY6" fmla="*/ 152400 h 494758"/>
                  <a:gd name="connsiteX7" fmla="*/ 288924 w 384176"/>
                  <a:gd name="connsiteY7" fmla="*/ 180974 h 494758"/>
                  <a:gd name="connsiteX8" fmla="*/ 384176 w 384176"/>
                  <a:gd name="connsiteY8" fmla="*/ 193674 h 494758"/>
                  <a:gd name="connsiteX9" fmla="*/ 384176 w 384176"/>
                  <a:gd name="connsiteY9" fmla="*/ 215900 h 494758"/>
                  <a:gd name="connsiteX10" fmla="*/ 355600 w 384176"/>
                  <a:gd name="connsiteY10" fmla="*/ 266700 h 494758"/>
                  <a:gd name="connsiteX11" fmla="*/ 374144 w 384176"/>
                  <a:gd name="connsiteY11" fmla="*/ 365598 h 494758"/>
                  <a:gd name="connsiteX12" fmla="*/ 279400 w 384176"/>
                  <a:gd name="connsiteY12" fmla="*/ 443864 h 494758"/>
                  <a:gd name="connsiteX13" fmla="*/ 233028 w 384176"/>
                  <a:gd name="connsiteY13" fmla="*/ 494758 h 494758"/>
                  <a:gd name="connsiteX14" fmla="*/ 146048 w 384176"/>
                  <a:gd name="connsiteY14" fmla="*/ 422274 h 494758"/>
                  <a:gd name="connsiteX15" fmla="*/ 149224 w 384176"/>
                  <a:gd name="connsiteY15" fmla="*/ 377824 h 494758"/>
                  <a:gd name="connsiteX16" fmla="*/ 177800 w 384176"/>
                  <a:gd name="connsiteY16" fmla="*/ 346074 h 494758"/>
                  <a:gd name="connsiteX17" fmla="*/ 120648 w 384176"/>
                  <a:gd name="connsiteY17" fmla="*/ 298448 h 494758"/>
                  <a:gd name="connsiteX18" fmla="*/ 95248 w 384176"/>
                  <a:gd name="connsiteY18" fmla="*/ 333374 h 494758"/>
                  <a:gd name="connsiteX19" fmla="*/ 79376 w 384176"/>
                  <a:gd name="connsiteY19" fmla="*/ 327024 h 494758"/>
                  <a:gd name="connsiteX20" fmla="*/ 69848 w 384176"/>
                  <a:gd name="connsiteY20" fmla="*/ 285748 h 494758"/>
                  <a:gd name="connsiteX21" fmla="*/ 34924 w 384176"/>
                  <a:gd name="connsiteY21" fmla="*/ 276224 h 494758"/>
                  <a:gd name="connsiteX22" fmla="*/ 41276 w 384176"/>
                  <a:gd name="connsiteY22" fmla="*/ 184148 h 494758"/>
                  <a:gd name="connsiteX23" fmla="*/ 0 w 384176"/>
                  <a:gd name="connsiteY23" fmla="*/ 149224 h 494758"/>
                  <a:gd name="connsiteX24" fmla="*/ 57152 w 384176"/>
                  <a:gd name="connsiteY24" fmla="*/ 79374 h 494758"/>
                  <a:gd name="connsiteX25" fmla="*/ 60324 w 384176"/>
                  <a:gd name="connsiteY25" fmla="*/ 15874 h 494758"/>
                  <a:gd name="connsiteX26" fmla="*/ 187324 w 384176"/>
                  <a:gd name="connsiteY26" fmla="*/ 0 h 494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4176" h="494758">
                    <a:moveTo>
                      <a:pt x="187324" y="0"/>
                    </a:moveTo>
                    <a:lnTo>
                      <a:pt x="228600" y="28574"/>
                    </a:lnTo>
                    <a:lnTo>
                      <a:pt x="288924" y="28574"/>
                    </a:lnTo>
                    <a:lnTo>
                      <a:pt x="282576" y="76200"/>
                    </a:lnTo>
                    <a:lnTo>
                      <a:pt x="336552" y="82548"/>
                    </a:lnTo>
                    <a:lnTo>
                      <a:pt x="355600" y="120648"/>
                    </a:lnTo>
                    <a:lnTo>
                      <a:pt x="307976" y="152400"/>
                    </a:lnTo>
                    <a:lnTo>
                      <a:pt x="288924" y="180974"/>
                    </a:lnTo>
                    <a:lnTo>
                      <a:pt x="384176" y="193674"/>
                    </a:lnTo>
                    <a:lnTo>
                      <a:pt x="384176" y="215900"/>
                    </a:lnTo>
                    <a:lnTo>
                      <a:pt x="355600" y="266700"/>
                    </a:lnTo>
                    <a:lnTo>
                      <a:pt x="374144" y="365598"/>
                    </a:lnTo>
                    <a:lnTo>
                      <a:pt x="279400" y="443864"/>
                    </a:lnTo>
                    <a:lnTo>
                      <a:pt x="233028" y="494758"/>
                    </a:lnTo>
                    <a:lnTo>
                      <a:pt x="146048" y="422274"/>
                    </a:lnTo>
                    <a:lnTo>
                      <a:pt x="149224" y="377824"/>
                    </a:lnTo>
                    <a:lnTo>
                      <a:pt x="177800" y="346074"/>
                    </a:lnTo>
                    <a:lnTo>
                      <a:pt x="120648" y="298448"/>
                    </a:lnTo>
                    <a:lnTo>
                      <a:pt x="95248" y="333374"/>
                    </a:lnTo>
                    <a:lnTo>
                      <a:pt x="79376" y="327024"/>
                    </a:lnTo>
                    <a:lnTo>
                      <a:pt x="69848" y="285748"/>
                    </a:lnTo>
                    <a:lnTo>
                      <a:pt x="34924" y="276224"/>
                    </a:lnTo>
                    <a:lnTo>
                      <a:pt x="41276" y="184148"/>
                    </a:lnTo>
                    <a:lnTo>
                      <a:pt x="0" y="149224"/>
                    </a:lnTo>
                    <a:lnTo>
                      <a:pt x="57152" y="79374"/>
                    </a:lnTo>
                    <a:lnTo>
                      <a:pt x="60324" y="15874"/>
                    </a:lnTo>
                    <a:lnTo>
                      <a:pt x="18732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35307E34-F2A1-62FB-A45D-429502827E1F}"/>
                  </a:ext>
                </a:extLst>
              </p:cNvPr>
              <p:cNvSpPr/>
              <p:nvPr/>
            </p:nvSpPr>
            <p:spPr>
              <a:xfrm>
                <a:off x="43272076" y="28479750"/>
                <a:ext cx="614480" cy="511796"/>
              </a:xfrm>
              <a:custGeom>
                <a:avLst/>
                <a:gdLst>
                  <a:gd name="connsiteX0" fmla="*/ 297656 w 614480"/>
                  <a:gd name="connsiteY0" fmla="*/ 0 h 511796"/>
                  <a:gd name="connsiteX1" fmla="*/ 340516 w 614480"/>
                  <a:gd name="connsiteY1" fmla="*/ 45244 h 511796"/>
                  <a:gd name="connsiteX2" fmla="*/ 342900 w 614480"/>
                  <a:gd name="connsiteY2" fmla="*/ 83344 h 511796"/>
                  <a:gd name="connsiteX3" fmla="*/ 404812 w 614480"/>
                  <a:gd name="connsiteY3" fmla="*/ 57150 h 511796"/>
                  <a:gd name="connsiteX4" fmla="*/ 464344 w 614480"/>
                  <a:gd name="connsiteY4" fmla="*/ 111918 h 511796"/>
                  <a:gd name="connsiteX5" fmla="*/ 419100 w 614480"/>
                  <a:gd name="connsiteY5" fmla="*/ 166688 h 511796"/>
                  <a:gd name="connsiteX6" fmla="*/ 476248 w 614480"/>
                  <a:gd name="connsiteY6" fmla="*/ 192882 h 511796"/>
                  <a:gd name="connsiteX7" fmla="*/ 514348 w 614480"/>
                  <a:gd name="connsiteY7" fmla="*/ 188118 h 511796"/>
                  <a:gd name="connsiteX8" fmla="*/ 528636 w 614480"/>
                  <a:gd name="connsiteY8" fmla="*/ 226218 h 511796"/>
                  <a:gd name="connsiteX9" fmla="*/ 495300 w 614480"/>
                  <a:gd name="connsiteY9" fmla="*/ 259556 h 511796"/>
                  <a:gd name="connsiteX10" fmla="*/ 516732 w 614480"/>
                  <a:gd name="connsiteY10" fmla="*/ 283370 h 511796"/>
                  <a:gd name="connsiteX11" fmla="*/ 561972 w 614480"/>
                  <a:gd name="connsiteY11" fmla="*/ 266700 h 511796"/>
                  <a:gd name="connsiteX12" fmla="*/ 614480 w 614480"/>
                  <a:gd name="connsiteY12" fmla="*/ 320956 h 511796"/>
                  <a:gd name="connsiteX13" fmla="*/ 459104 w 614480"/>
                  <a:gd name="connsiteY13" fmla="*/ 491490 h 511796"/>
                  <a:gd name="connsiteX14" fmla="*/ 444264 w 614480"/>
                  <a:gd name="connsiteY14" fmla="*/ 511796 h 511796"/>
                  <a:gd name="connsiteX15" fmla="*/ 273844 w 614480"/>
                  <a:gd name="connsiteY15" fmla="*/ 357188 h 511796"/>
                  <a:gd name="connsiteX16" fmla="*/ 207168 w 614480"/>
                  <a:gd name="connsiteY16" fmla="*/ 352426 h 511796"/>
                  <a:gd name="connsiteX17" fmla="*/ 202404 w 614480"/>
                  <a:gd name="connsiteY17" fmla="*/ 323850 h 511796"/>
                  <a:gd name="connsiteX18" fmla="*/ 171448 w 614480"/>
                  <a:gd name="connsiteY18" fmla="*/ 307182 h 511796"/>
                  <a:gd name="connsiteX19" fmla="*/ 142876 w 614480"/>
                  <a:gd name="connsiteY19" fmla="*/ 304800 h 511796"/>
                  <a:gd name="connsiteX20" fmla="*/ 128588 w 614480"/>
                  <a:gd name="connsiteY20" fmla="*/ 304800 h 511796"/>
                  <a:gd name="connsiteX21" fmla="*/ 107156 w 614480"/>
                  <a:gd name="connsiteY21" fmla="*/ 290514 h 511796"/>
                  <a:gd name="connsiteX22" fmla="*/ 23812 w 614480"/>
                  <a:gd name="connsiteY22" fmla="*/ 290514 h 511796"/>
                  <a:gd name="connsiteX23" fmla="*/ 23812 w 614480"/>
                  <a:gd name="connsiteY23" fmla="*/ 230982 h 511796"/>
                  <a:gd name="connsiteX24" fmla="*/ 0 w 614480"/>
                  <a:gd name="connsiteY24" fmla="*/ 197644 h 511796"/>
                  <a:gd name="connsiteX25" fmla="*/ 16668 w 614480"/>
                  <a:gd name="connsiteY25" fmla="*/ 83344 h 511796"/>
                  <a:gd name="connsiteX26" fmla="*/ 69056 w 614480"/>
                  <a:gd name="connsiteY26" fmla="*/ 54770 h 511796"/>
                  <a:gd name="connsiteX27" fmla="*/ 97628 w 614480"/>
                  <a:gd name="connsiteY27" fmla="*/ 2382 h 511796"/>
                  <a:gd name="connsiteX28" fmla="*/ 130968 w 614480"/>
                  <a:gd name="connsiteY28" fmla="*/ 2382 h 511796"/>
                  <a:gd name="connsiteX29" fmla="*/ 161924 w 614480"/>
                  <a:gd name="connsiteY29" fmla="*/ 16670 h 511796"/>
                  <a:gd name="connsiteX30" fmla="*/ 235744 w 614480"/>
                  <a:gd name="connsiteY30" fmla="*/ 16670 h 511796"/>
                  <a:gd name="connsiteX31" fmla="*/ 252412 w 614480"/>
                  <a:gd name="connsiteY31" fmla="*/ 33338 h 511796"/>
                  <a:gd name="connsiteX32" fmla="*/ 297656 w 614480"/>
                  <a:gd name="connsiteY32" fmla="*/ 0 h 511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614480" h="511796">
                    <a:moveTo>
                      <a:pt x="297656" y="0"/>
                    </a:moveTo>
                    <a:lnTo>
                      <a:pt x="340516" y="45244"/>
                    </a:lnTo>
                    <a:lnTo>
                      <a:pt x="342900" y="83344"/>
                    </a:lnTo>
                    <a:lnTo>
                      <a:pt x="404812" y="57150"/>
                    </a:lnTo>
                    <a:lnTo>
                      <a:pt x="464344" y="111918"/>
                    </a:lnTo>
                    <a:lnTo>
                      <a:pt x="419100" y="166688"/>
                    </a:lnTo>
                    <a:lnTo>
                      <a:pt x="476248" y="192882"/>
                    </a:lnTo>
                    <a:lnTo>
                      <a:pt x="514348" y="188118"/>
                    </a:lnTo>
                    <a:lnTo>
                      <a:pt x="528636" y="226218"/>
                    </a:lnTo>
                    <a:lnTo>
                      <a:pt x="495300" y="259556"/>
                    </a:lnTo>
                    <a:lnTo>
                      <a:pt x="516732" y="283370"/>
                    </a:lnTo>
                    <a:lnTo>
                      <a:pt x="561972" y="266700"/>
                    </a:lnTo>
                    <a:lnTo>
                      <a:pt x="614480" y="320956"/>
                    </a:lnTo>
                    <a:lnTo>
                      <a:pt x="459104" y="491490"/>
                    </a:lnTo>
                    <a:lnTo>
                      <a:pt x="444264" y="511796"/>
                    </a:lnTo>
                    <a:lnTo>
                      <a:pt x="273844" y="357188"/>
                    </a:lnTo>
                    <a:lnTo>
                      <a:pt x="207168" y="352426"/>
                    </a:lnTo>
                    <a:lnTo>
                      <a:pt x="202404" y="323850"/>
                    </a:lnTo>
                    <a:lnTo>
                      <a:pt x="171448" y="307182"/>
                    </a:lnTo>
                    <a:lnTo>
                      <a:pt x="142876" y="304800"/>
                    </a:lnTo>
                    <a:lnTo>
                      <a:pt x="128588" y="304800"/>
                    </a:lnTo>
                    <a:lnTo>
                      <a:pt x="107156" y="290514"/>
                    </a:lnTo>
                    <a:lnTo>
                      <a:pt x="23812" y="290514"/>
                    </a:lnTo>
                    <a:lnTo>
                      <a:pt x="23812" y="230982"/>
                    </a:lnTo>
                    <a:lnTo>
                      <a:pt x="0" y="197644"/>
                    </a:lnTo>
                    <a:lnTo>
                      <a:pt x="16668" y="83344"/>
                    </a:lnTo>
                    <a:lnTo>
                      <a:pt x="69056" y="54770"/>
                    </a:lnTo>
                    <a:lnTo>
                      <a:pt x="97628" y="2382"/>
                    </a:lnTo>
                    <a:lnTo>
                      <a:pt x="130968" y="2382"/>
                    </a:lnTo>
                    <a:lnTo>
                      <a:pt x="161924" y="16670"/>
                    </a:lnTo>
                    <a:lnTo>
                      <a:pt x="235744" y="16670"/>
                    </a:lnTo>
                    <a:lnTo>
                      <a:pt x="252412" y="33338"/>
                    </a:lnTo>
                    <a:lnTo>
                      <a:pt x="29765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51F4CE48-0002-2F04-5FFB-AF37B4A376C5}"/>
                  </a:ext>
                </a:extLst>
              </p:cNvPr>
              <p:cNvSpPr/>
              <p:nvPr/>
            </p:nvSpPr>
            <p:spPr>
              <a:xfrm>
                <a:off x="41879520" y="28507102"/>
                <a:ext cx="228600" cy="212678"/>
              </a:xfrm>
              <a:custGeom>
                <a:avLst/>
                <a:gdLst>
                  <a:gd name="connsiteX0" fmla="*/ 53340 w 228600"/>
                  <a:gd name="connsiteY0" fmla="*/ 0 h 212678"/>
                  <a:gd name="connsiteX1" fmla="*/ 56672 w 228600"/>
                  <a:gd name="connsiteY1" fmla="*/ 1222 h 212678"/>
                  <a:gd name="connsiteX2" fmla="*/ 120968 w 228600"/>
                  <a:gd name="connsiteY2" fmla="*/ 25036 h 212678"/>
                  <a:gd name="connsiteX3" fmla="*/ 159068 w 228600"/>
                  <a:gd name="connsiteY3" fmla="*/ 51230 h 212678"/>
                  <a:gd name="connsiteX4" fmla="*/ 161448 w 228600"/>
                  <a:gd name="connsiteY4" fmla="*/ 51230 h 212678"/>
                  <a:gd name="connsiteX5" fmla="*/ 170164 w 228600"/>
                  <a:gd name="connsiteY5" fmla="*/ 62850 h 212678"/>
                  <a:gd name="connsiteX6" fmla="*/ 167640 w 228600"/>
                  <a:gd name="connsiteY6" fmla="*/ 67898 h 212678"/>
                  <a:gd name="connsiteX7" fmla="*/ 228600 w 228600"/>
                  <a:gd name="connsiteY7" fmla="*/ 144098 h 212678"/>
                  <a:gd name="connsiteX8" fmla="*/ 129540 w 228600"/>
                  <a:gd name="connsiteY8" fmla="*/ 174578 h 212678"/>
                  <a:gd name="connsiteX9" fmla="*/ 99060 w 228600"/>
                  <a:gd name="connsiteY9" fmla="*/ 166958 h 212678"/>
                  <a:gd name="connsiteX10" fmla="*/ 60960 w 228600"/>
                  <a:gd name="connsiteY10" fmla="*/ 212678 h 212678"/>
                  <a:gd name="connsiteX11" fmla="*/ 0 w 228600"/>
                  <a:gd name="connsiteY11" fmla="*/ 174578 h 212678"/>
                  <a:gd name="connsiteX12" fmla="*/ 53340 w 228600"/>
                  <a:gd name="connsiteY12" fmla="*/ 83138 h 212678"/>
                  <a:gd name="connsiteX13" fmla="*/ 53340 w 228600"/>
                  <a:gd name="connsiteY13" fmla="*/ 0 h 212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8600" h="212678">
                    <a:moveTo>
                      <a:pt x="53340" y="0"/>
                    </a:moveTo>
                    <a:lnTo>
                      <a:pt x="56672" y="1222"/>
                    </a:lnTo>
                    <a:lnTo>
                      <a:pt x="120968" y="25036"/>
                    </a:lnTo>
                    <a:cubicBezTo>
                      <a:pt x="142540" y="46610"/>
                      <a:pt x="133324" y="42650"/>
                      <a:pt x="159068" y="51230"/>
                    </a:cubicBezTo>
                    <a:cubicBezTo>
                      <a:pt x="159820" y="51480"/>
                      <a:pt x="160656" y="51230"/>
                      <a:pt x="161448" y="51230"/>
                    </a:cubicBezTo>
                    <a:lnTo>
                      <a:pt x="170164" y="62850"/>
                    </a:lnTo>
                    <a:lnTo>
                      <a:pt x="167640" y="67898"/>
                    </a:lnTo>
                    <a:lnTo>
                      <a:pt x="228600" y="144098"/>
                    </a:lnTo>
                    <a:lnTo>
                      <a:pt x="129540" y="174578"/>
                    </a:lnTo>
                    <a:lnTo>
                      <a:pt x="99060" y="166958"/>
                    </a:lnTo>
                    <a:lnTo>
                      <a:pt x="60960" y="212678"/>
                    </a:lnTo>
                    <a:lnTo>
                      <a:pt x="0" y="174578"/>
                    </a:lnTo>
                    <a:lnTo>
                      <a:pt x="53340" y="83138"/>
                    </a:lnTo>
                    <a:lnTo>
                      <a:pt x="533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67EB6168-DDF5-9557-FEE9-EC86BB22F68E}"/>
                  </a:ext>
                </a:extLst>
              </p:cNvPr>
              <p:cNvSpPr/>
              <p:nvPr/>
            </p:nvSpPr>
            <p:spPr>
              <a:xfrm>
                <a:off x="43114912" y="28960764"/>
                <a:ext cx="468996" cy="304800"/>
              </a:xfrm>
              <a:custGeom>
                <a:avLst/>
                <a:gdLst>
                  <a:gd name="connsiteX0" fmla="*/ 121444 w 468996"/>
                  <a:gd name="connsiteY0" fmla="*/ 0 h 304800"/>
                  <a:gd name="connsiteX1" fmla="*/ 157164 w 468996"/>
                  <a:gd name="connsiteY1" fmla="*/ 7142 h 304800"/>
                  <a:gd name="connsiteX2" fmla="*/ 157164 w 468996"/>
                  <a:gd name="connsiteY2" fmla="*/ 45242 h 304800"/>
                  <a:gd name="connsiteX3" fmla="*/ 204788 w 468996"/>
                  <a:gd name="connsiteY3" fmla="*/ 85724 h 304800"/>
                  <a:gd name="connsiteX4" fmla="*/ 319088 w 468996"/>
                  <a:gd name="connsiteY4" fmla="*/ 185736 h 304800"/>
                  <a:gd name="connsiteX5" fmla="*/ 428624 w 468996"/>
                  <a:gd name="connsiteY5" fmla="*/ 183356 h 304800"/>
                  <a:gd name="connsiteX6" fmla="*/ 468996 w 468996"/>
                  <a:gd name="connsiteY6" fmla="*/ 217418 h 304800"/>
                  <a:gd name="connsiteX7" fmla="*/ 445164 w 468996"/>
                  <a:gd name="connsiteY7" fmla="*/ 301736 h 304800"/>
                  <a:gd name="connsiteX8" fmla="*/ 333376 w 468996"/>
                  <a:gd name="connsiteY8" fmla="*/ 304800 h 304800"/>
                  <a:gd name="connsiteX9" fmla="*/ 328612 w 468996"/>
                  <a:gd name="connsiteY9" fmla="*/ 242886 h 304800"/>
                  <a:gd name="connsiteX10" fmla="*/ 245268 w 468996"/>
                  <a:gd name="connsiteY10" fmla="*/ 238124 h 304800"/>
                  <a:gd name="connsiteX11" fmla="*/ 214312 w 468996"/>
                  <a:gd name="connsiteY11" fmla="*/ 257174 h 304800"/>
                  <a:gd name="connsiteX12" fmla="*/ 169068 w 468996"/>
                  <a:gd name="connsiteY12" fmla="*/ 238124 h 304800"/>
                  <a:gd name="connsiteX13" fmla="*/ 154784 w 468996"/>
                  <a:gd name="connsiteY13" fmla="*/ 197642 h 304800"/>
                  <a:gd name="connsiteX14" fmla="*/ 11908 w 468996"/>
                  <a:gd name="connsiteY14" fmla="*/ 204786 h 304800"/>
                  <a:gd name="connsiteX15" fmla="*/ 0 w 468996"/>
                  <a:gd name="connsiteY15" fmla="*/ 169068 h 304800"/>
                  <a:gd name="connsiteX16" fmla="*/ 52388 w 468996"/>
                  <a:gd name="connsiteY16" fmla="*/ 119060 h 304800"/>
                  <a:gd name="connsiteX17" fmla="*/ 28576 w 468996"/>
                  <a:gd name="connsiteY17" fmla="*/ 52386 h 304800"/>
                  <a:gd name="connsiteX18" fmla="*/ 64296 w 468996"/>
                  <a:gd name="connsiteY18" fmla="*/ 2380 h 304800"/>
                  <a:gd name="connsiteX19" fmla="*/ 88108 w 468996"/>
                  <a:gd name="connsiteY19" fmla="*/ 9524 h 304800"/>
                  <a:gd name="connsiteX20" fmla="*/ 121444 w 468996"/>
                  <a:gd name="connsiteY20" fmla="*/ 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68996" h="304800">
                    <a:moveTo>
                      <a:pt x="121444" y="0"/>
                    </a:moveTo>
                    <a:lnTo>
                      <a:pt x="157164" y="7142"/>
                    </a:lnTo>
                    <a:lnTo>
                      <a:pt x="157164" y="45242"/>
                    </a:lnTo>
                    <a:lnTo>
                      <a:pt x="204788" y="85724"/>
                    </a:lnTo>
                    <a:lnTo>
                      <a:pt x="319088" y="185736"/>
                    </a:lnTo>
                    <a:lnTo>
                      <a:pt x="428624" y="183356"/>
                    </a:lnTo>
                    <a:lnTo>
                      <a:pt x="468996" y="217418"/>
                    </a:lnTo>
                    <a:lnTo>
                      <a:pt x="445164" y="301736"/>
                    </a:lnTo>
                    <a:lnTo>
                      <a:pt x="333376" y="304800"/>
                    </a:lnTo>
                    <a:lnTo>
                      <a:pt x="328612" y="242886"/>
                    </a:lnTo>
                    <a:lnTo>
                      <a:pt x="245268" y="238124"/>
                    </a:lnTo>
                    <a:lnTo>
                      <a:pt x="214312" y="257174"/>
                    </a:lnTo>
                    <a:lnTo>
                      <a:pt x="169068" y="238124"/>
                    </a:lnTo>
                    <a:lnTo>
                      <a:pt x="154784" y="197642"/>
                    </a:lnTo>
                    <a:lnTo>
                      <a:pt x="11908" y="204786"/>
                    </a:lnTo>
                    <a:lnTo>
                      <a:pt x="0" y="169068"/>
                    </a:lnTo>
                    <a:lnTo>
                      <a:pt x="52388" y="119060"/>
                    </a:lnTo>
                    <a:lnTo>
                      <a:pt x="28576" y="52386"/>
                    </a:lnTo>
                    <a:lnTo>
                      <a:pt x="64296" y="2380"/>
                    </a:lnTo>
                    <a:lnTo>
                      <a:pt x="88108" y="9524"/>
                    </a:lnTo>
                    <a:lnTo>
                      <a:pt x="12144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1BDC7853-18A2-5875-BDE4-4D2600FEE15C}"/>
                  </a:ext>
                </a:extLst>
              </p:cNvPr>
              <p:cNvSpPr/>
              <p:nvPr/>
            </p:nvSpPr>
            <p:spPr>
              <a:xfrm>
                <a:off x="41940956" y="29390906"/>
                <a:ext cx="735808" cy="458062"/>
              </a:xfrm>
              <a:custGeom>
                <a:avLst/>
                <a:gdLst>
                  <a:gd name="connsiteX0" fmla="*/ 178436 w 735808"/>
                  <a:gd name="connsiteY0" fmla="*/ 0 h 458062"/>
                  <a:gd name="connsiteX1" fmla="*/ 154780 w 735808"/>
                  <a:gd name="connsiteY1" fmla="*/ 38962 h 458062"/>
                  <a:gd name="connsiteX2" fmla="*/ 157164 w 735808"/>
                  <a:gd name="connsiteY2" fmla="*/ 93732 h 458062"/>
                  <a:gd name="connsiteX3" fmla="*/ 173832 w 735808"/>
                  <a:gd name="connsiteY3" fmla="*/ 96114 h 458062"/>
                  <a:gd name="connsiteX4" fmla="*/ 216692 w 735808"/>
                  <a:gd name="connsiteY4" fmla="*/ 69918 h 458062"/>
                  <a:gd name="connsiteX5" fmla="*/ 233364 w 735808"/>
                  <a:gd name="connsiteY5" fmla="*/ 72300 h 458062"/>
                  <a:gd name="connsiteX6" fmla="*/ 228600 w 735808"/>
                  <a:gd name="connsiteY6" fmla="*/ 108018 h 458062"/>
                  <a:gd name="connsiteX7" fmla="*/ 311944 w 735808"/>
                  <a:gd name="connsiteY7" fmla="*/ 117544 h 458062"/>
                  <a:gd name="connsiteX8" fmla="*/ 335756 w 735808"/>
                  <a:gd name="connsiteY8" fmla="*/ 131832 h 458062"/>
                  <a:gd name="connsiteX9" fmla="*/ 369092 w 735808"/>
                  <a:gd name="connsiteY9" fmla="*/ 146118 h 458062"/>
                  <a:gd name="connsiteX10" fmla="*/ 357188 w 735808"/>
                  <a:gd name="connsiteY10" fmla="*/ 184218 h 458062"/>
                  <a:gd name="connsiteX11" fmla="*/ 323852 w 735808"/>
                  <a:gd name="connsiteY11" fmla="*/ 186600 h 458062"/>
                  <a:gd name="connsiteX12" fmla="*/ 323852 w 735808"/>
                  <a:gd name="connsiteY12" fmla="*/ 210414 h 458062"/>
                  <a:gd name="connsiteX13" fmla="*/ 342900 w 735808"/>
                  <a:gd name="connsiteY13" fmla="*/ 241370 h 458062"/>
                  <a:gd name="connsiteX14" fmla="*/ 335756 w 735808"/>
                  <a:gd name="connsiteY14" fmla="*/ 353288 h 458062"/>
                  <a:gd name="connsiteX15" fmla="*/ 359568 w 735808"/>
                  <a:gd name="connsiteY15" fmla="*/ 398532 h 458062"/>
                  <a:gd name="connsiteX16" fmla="*/ 388144 w 735808"/>
                  <a:gd name="connsiteY16" fmla="*/ 334238 h 458062"/>
                  <a:gd name="connsiteX17" fmla="*/ 464344 w 735808"/>
                  <a:gd name="connsiteY17" fmla="*/ 238988 h 458062"/>
                  <a:gd name="connsiteX18" fmla="*/ 507208 w 735808"/>
                  <a:gd name="connsiteY18" fmla="*/ 234226 h 458062"/>
                  <a:gd name="connsiteX19" fmla="*/ 545308 w 735808"/>
                  <a:gd name="connsiteY19" fmla="*/ 210414 h 458062"/>
                  <a:gd name="connsiteX20" fmla="*/ 666748 w 735808"/>
                  <a:gd name="connsiteY20" fmla="*/ 222318 h 458062"/>
                  <a:gd name="connsiteX21" fmla="*/ 714376 w 735808"/>
                  <a:gd name="connsiteY21" fmla="*/ 288994 h 458062"/>
                  <a:gd name="connsiteX22" fmla="*/ 716756 w 735808"/>
                  <a:gd name="connsiteY22" fmla="*/ 329474 h 458062"/>
                  <a:gd name="connsiteX23" fmla="*/ 735808 w 735808"/>
                  <a:gd name="connsiteY23" fmla="*/ 367574 h 458062"/>
                  <a:gd name="connsiteX24" fmla="*/ 659608 w 735808"/>
                  <a:gd name="connsiteY24" fmla="*/ 455682 h 458062"/>
                  <a:gd name="connsiteX25" fmla="*/ 609600 w 735808"/>
                  <a:gd name="connsiteY25" fmla="*/ 398532 h 458062"/>
                  <a:gd name="connsiteX26" fmla="*/ 573884 w 735808"/>
                  <a:gd name="connsiteY26" fmla="*/ 353288 h 458062"/>
                  <a:gd name="connsiteX27" fmla="*/ 547688 w 735808"/>
                  <a:gd name="connsiteY27" fmla="*/ 353288 h 458062"/>
                  <a:gd name="connsiteX28" fmla="*/ 535780 w 735808"/>
                  <a:gd name="connsiteY28" fmla="*/ 327094 h 458062"/>
                  <a:gd name="connsiteX29" fmla="*/ 490540 w 735808"/>
                  <a:gd name="connsiteY29" fmla="*/ 324714 h 458062"/>
                  <a:gd name="connsiteX30" fmla="*/ 450056 w 735808"/>
                  <a:gd name="connsiteY30" fmla="*/ 403294 h 458062"/>
                  <a:gd name="connsiteX31" fmla="*/ 411956 w 735808"/>
                  <a:gd name="connsiteY31" fmla="*/ 419962 h 458062"/>
                  <a:gd name="connsiteX32" fmla="*/ 388144 w 735808"/>
                  <a:gd name="connsiteY32" fmla="*/ 458062 h 458062"/>
                  <a:gd name="connsiteX33" fmla="*/ 295276 w 735808"/>
                  <a:gd name="connsiteY33" fmla="*/ 458062 h 458062"/>
                  <a:gd name="connsiteX34" fmla="*/ 216692 w 735808"/>
                  <a:gd name="connsiteY34" fmla="*/ 417582 h 458062"/>
                  <a:gd name="connsiteX35" fmla="*/ 180976 w 735808"/>
                  <a:gd name="connsiteY35" fmla="*/ 417582 h 458062"/>
                  <a:gd name="connsiteX36" fmla="*/ 164308 w 735808"/>
                  <a:gd name="connsiteY36" fmla="*/ 398532 h 458062"/>
                  <a:gd name="connsiteX37" fmla="*/ 88108 w 735808"/>
                  <a:gd name="connsiteY37" fmla="*/ 393770 h 458062"/>
                  <a:gd name="connsiteX38" fmla="*/ 85724 w 735808"/>
                  <a:gd name="connsiteY38" fmla="*/ 379482 h 458062"/>
                  <a:gd name="connsiteX39" fmla="*/ 61912 w 735808"/>
                  <a:gd name="connsiteY39" fmla="*/ 377100 h 458062"/>
                  <a:gd name="connsiteX40" fmla="*/ 47624 w 735808"/>
                  <a:gd name="connsiteY40" fmla="*/ 393770 h 458062"/>
                  <a:gd name="connsiteX41" fmla="*/ 19052 w 735808"/>
                  <a:gd name="connsiteY41" fmla="*/ 362814 h 458062"/>
                  <a:gd name="connsiteX42" fmla="*/ 19052 w 735808"/>
                  <a:gd name="connsiteY42" fmla="*/ 336618 h 458062"/>
                  <a:gd name="connsiteX43" fmla="*/ 0 w 735808"/>
                  <a:gd name="connsiteY43" fmla="*/ 317570 h 458062"/>
                  <a:gd name="connsiteX44" fmla="*/ 0 w 735808"/>
                  <a:gd name="connsiteY44" fmla="*/ 252990 h 458062"/>
                  <a:gd name="connsiteX45" fmla="*/ 33336 w 735808"/>
                  <a:gd name="connsiteY45" fmla="*/ 253750 h 458062"/>
                  <a:gd name="connsiteX46" fmla="*/ 92140 w 735808"/>
                  <a:gd name="connsiteY46" fmla="*/ 207142 h 458062"/>
                  <a:gd name="connsiteX47" fmla="*/ 45244 w 735808"/>
                  <a:gd name="connsiteY47" fmla="*/ 182314 h 458062"/>
                  <a:gd name="connsiteX48" fmla="*/ 37624 w 735808"/>
                  <a:gd name="connsiteY48" fmla="*/ 83254 h 458062"/>
                  <a:gd name="connsiteX49" fmla="*/ 75724 w 735808"/>
                  <a:gd name="connsiteY49" fmla="*/ 14674 h 458062"/>
                  <a:gd name="connsiteX50" fmla="*/ 178436 w 735808"/>
                  <a:gd name="connsiteY50" fmla="*/ 0 h 45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735808" h="458062">
                    <a:moveTo>
                      <a:pt x="178436" y="0"/>
                    </a:moveTo>
                    <a:lnTo>
                      <a:pt x="154780" y="38962"/>
                    </a:lnTo>
                    <a:cubicBezTo>
                      <a:pt x="155576" y="57218"/>
                      <a:pt x="156368" y="75476"/>
                      <a:pt x="157164" y="93732"/>
                    </a:cubicBezTo>
                    <a:lnTo>
                      <a:pt x="173832" y="96114"/>
                    </a:lnTo>
                    <a:lnTo>
                      <a:pt x="216692" y="69918"/>
                    </a:lnTo>
                    <a:lnTo>
                      <a:pt x="233364" y="72300"/>
                    </a:lnTo>
                    <a:lnTo>
                      <a:pt x="228600" y="108018"/>
                    </a:lnTo>
                    <a:lnTo>
                      <a:pt x="311944" y="117544"/>
                    </a:lnTo>
                    <a:lnTo>
                      <a:pt x="335756" y="131832"/>
                    </a:lnTo>
                    <a:lnTo>
                      <a:pt x="369092" y="146118"/>
                    </a:lnTo>
                    <a:lnTo>
                      <a:pt x="357188" y="184218"/>
                    </a:lnTo>
                    <a:lnTo>
                      <a:pt x="323852" y="186600"/>
                    </a:lnTo>
                    <a:lnTo>
                      <a:pt x="323852" y="210414"/>
                    </a:lnTo>
                    <a:lnTo>
                      <a:pt x="342900" y="241370"/>
                    </a:lnTo>
                    <a:lnTo>
                      <a:pt x="335756" y="353288"/>
                    </a:lnTo>
                    <a:lnTo>
                      <a:pt x="359568" y="398532"/>
                    </a:lnTo>
                    <a:lnTo>
                      <a:pt x="388144" y="334238"/>
                    </a:lnTo>
                    <a:lnTo>
                      <a:pt x="464344" y="238988"/>
                    </a:lnTo>
                    <a:lnTo>
                      <a:pt x="507208" y="234226"/>
                    </a:lnTo>
                    <a:lnTo>
                      <a:pt x="545308" y="210414"/>
                    </a:lnTo>
                    <a:lnTo>
                      <a:pt x="666748" y="222318"/>
                    </a:lnTo>
                    <a:lnTo>
                      <a:pt x="714376" y="288994"/>
                    </a:lnTo>
                    <a:lnTo>
                      <a:pt x="716756" y="329474"/>
                    </a:lnTo>
                    <a:lnTo>
                      <a:pt x="735808" y="367574"/>
                    </a:lnTo>
                    <a:lnTo>
                      <a:pt x="659608" y="455682"/>
                    </a:lnTo>
                    <a:lnTo>
                      <a:pt x="609600" y="398532"/>
                    </a:lnTo>
                    <a:lnTo>
                      <a:pt x="573884" y="353288"/>
                    </a:lnTo>
                    <a:lnTo>
                      <a:pt x="547688" y="353288"/>
                    </a:lnTo>
                    <a:lnTo>
                      <a:pt x="535780" y="327094"/>
                    </a:lnTo>
                    <a:lnTo>
                      <a:pt x="490540" y="324714"/>
                    </a:lnTo>
                    <a:lnTo>
                      <a:pt x="450056" y="403294"/>
                    </a:lnTo>
                    <a:lnTo>
                      <a:pt x="411956" y="419962"/>
                    </a:lnTo>
                    <a:lnTo>
                      <a:pt x="388144" y="458062"/>
                    </a:lnTo>
                    <a:lnTo>
                      <a:pt x="295276" y="458062"/>
                    </a:lnTo>
                    <a:lnTo>
                      <a:pt x="216692" y="417582"/>
                    </a:lnTo>
                    <a:lnTo>
                      <a:pt x="180976" y="417582"/>
                    </a:lnTo>
                    <a:lnTo>
                      <a:pt x="164308" y="398532"/>
                    </a:lnTo>
                    <a:lnTo>
                      <a:pt x="88108" y="393770"/>
                    </a:lnTo>
                    <a:lnTo>
                      <a:pt x="85724" y="379482"/>
                    </a:lnTo>
                    <a:lnTo>
                      <a:pt x="61912" y="377100"/>
                    </a:lnTo>
                    <a:lnTo>
                      <a:pt x="47624" y="393770"/>
                    </a:lnTo>
                    <a:lnTo>
                      <a:pt x="19052" y="362814"/>
                    </a:lnTo>
                    <a:lnTo>
                      <a:pt x="19052" y="336618"/>
                    </a:lnTo>
                    <a:lnTo>
                      <a:pt x="0" y="317570"/>
                    </a:lnTo>
                    <a:lnTo>
                      <a:pt x="0" y="252990"/>
                    </a:lnTo>
                    <a:lnTo>
                      <a:pt x="33336" y="253750"/>
                    </a:lnTo>
                    <a:lnTo>
                      <a:pt x="92140" y="207142"/>
                    </a:lnTo>
                    <a:lnTo>
                      <a:pt x="45244" y="182314"/>
                    </a:lnTo>
                    <a:lnTo>
                      <a:pt x="37624" y="83254"/>
                    </a:lnTo>
                    <a:lnTo>
                      <a:pt x="75724" y="14674"/>
                    </a:lnTo>
                    <a:lnTo>
                      <a:pt x="17843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B249E10D-A4B3-2602-225B-D0FD69A33293}"/>
                  </a:ext>
                </a:extLst>
              </p:cNvPr>
              <p:cNvSpPr/>
              <p:nvPr/>
            </p:nvSpPr>
            <p:spPr>
              <a:xfrm>
                <a:off x="43245880" y="29434632"/>
                <a:ext cx="254708" cy="180974"/>
              </a:xfrm>
              <a:custGeom>
                <a:avLst/>
                <a:gdLst>
                  <a:gd name="connsiteX0" fmla="*/ 97632 w 254708"/>
                  <a:gd name="connsiteY0" fmla="*/ 0 h 180974"/>
                  <a:gd name="connsiteX1" fmla="*/ 157164 w 254708"/>
                  <a:gd name="connsiteY1" fmla="*/ 0 h 180974"/>
                  <a:gd name="connsiteX2" fmla="*/ 192884 w 254708"/>
                  <a:gd name="connsiteY2" fmla="*/ 45244 h 180974"/>
                  <a:gd name="connsiteX3" fmla="*/ 254708 w 254708"/>
                  <a:gd name="connsiteY3" fmla="*/ 38374 h 180974"/>
                  <a:gd name="connsiteX4" fmla="*/ 241460 w 254708"/>
                  <a:gd name="connsiteY4" fmla="*/ 85248 h 180974"/>
                  <a:gd name="connsiteX5" fmla="*/ 241460 w 254708"/>
                  <a:gd name="connsiteY5" fmla="*/ 152736 h 180974"/>
                  <a:gd name="connsiteX6" fmla="*/ 157164 w 254708"/>
                  <a:gd name="connsiteY6" fmla="*/ 150018 h 180974"/>
                  <a:gd name="connsiteX7" fmla="*/ 111920 w 254708"/>
                  <a:gd name="connsiteY7" fmla="*/ 180974 h 180974"/>
                  <a:gd name="connsiteX8" fmla="*/ 80964 w 254708"/>
                  <a:gd name="connsiteY8" fmla="*/ 154780 h 180974"/>
                  <a:gd name="connsiteX9" fmla="*/ 14288 w 254708"/>
                  <a:gd name="connsiteY9" fmla="*/ 150018 h 180974"/>
                  <a:gd name="connsiteX10" fmla="*/ 0 w 254708"/>
                  <a:gd name="connsiteY10" fmla="*/ 104774 h 180974"/>
                  <a:gd name="connsiteX11" fmla="*/ 26196 w 254708"/>
                  <a:gd name="connsiteY11" fmla="*/ 80962 h 180974"/>
                  <a:gd name="connsiteX12" fmla="*/ 28576 w 254708"/>
                  <a:gd name="connsiteY12" fmla="*/ 33336 h 180974"/>
                  <a:gd name="connsiteX13" fmla="*/ 97632 w 254708"/>
                  <a:gd name="connsiteY13" fmla="*/ 0 h 180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4708" h="180974">
                    <a:moveTo>
                      <a:pt x="97632" y="0"/>
                    </a:moveTo>
                    <a:lnTo>
                      <a:pt x="157164" y="0"/>
                    </a:lnTo>
                    <a:lnTo>
                      <a:pt x="192884" y="45244"/>
                    </a:lnTo>
                    <a:lnTo>
                      <a:pt x="254708" y="38374"/>
                    </a:lnTo>
                    <a:lnTo>
                      <a:pt x="241460" y="85248"/>
                    </a:lnTo>
                    <a:lnTo>
                      <a:pt x="241460" y="152736"/>
                    </a:lnTo>
                    <a:lnTo>
                      <a:pt x="157164" y="150018"/>
                    </a:lnTo>
                    <a:lnTo>
                      <a:pt x="111920" y="180974"/>
                    </a:lnTo>
                    <a:lnTo>
                      <a:pt x="80964" y="154780"/>
                    </a:lnTo>
                    <a:lnTo>
                      <a:pt x="14288" y="150018"/>
                    </a:lnTo>
                    <a:lnTo>
                      <a:pt x="0" y="104774"/>
                    </a:lnTo>
                    <a:lnTo>
                      <a:pt x="26196" y="80962"/>
                    </a:lnTo>
                    <a:lnTo>
                      <a:pt x="28576" y="33336"/>
                    </a:lnTo>
                    <a:lnTo>
                      <a:pt x="97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B43AE66D-4EA6-A581-7CEF-E93EC6819628}"/>
                  </a:ext>
                </a:extLst>
              </p:cNvPr>
              <p:cNvSpPr/>
              <p:nvPr/>
            </p:nvSpPr>
            <p:spPr>
              <a:xfrm>
                <a:off x="43057764" y="29751338"/>
                <a:ext cx="505776" cy="557212"/>
              </a:xfrm>
              <a:custGeom>
                <a:avLst/>
                <a:gdLst>
                  <a:gd name="connsiteX0" fmla="*/ 169068 w 505776"/>
                  <a:gd name="connsiteY0" fmla="*/ 0 h 557212"/>
                  <a:gd name="connsiteX1" fmla="*/ 347660 w 505776"/>
                  <a:gd name="connsiteY1" fmla="*/ 11906 h 557212"/>
                  <a:gd name="connsiteX2" fmla="*/ 357188 w 505776"/>
                  <a:gd name="connsiteY2" fmla="*/ 66674 h 557212"/>
                  <a:gd name="connsiteX3" fmla="*/ 429576 w 505776"/>
                  <a:gd name="connsiteY3" fmla="*/ 19832 h 557212"/>
                  <a:gd name="connsiteX4" fmla="*/ 429576 w 505776"/>
                  <a:gd name="connsiteY4" fmla="*/ 35242 h 557212"/>
                  <a:gd name="connsiteX5" fmla="*/ 505776 w 505776"/>
                  <a:gd name="connsiteY5" fmla="*/ 149542 h 557212"/>
                  <a:gd name="connsiteX6" fmla="*/ 460056 w 505776"/>
                  <a:gd name="connsiteY6" fmla="*/ 218122 h 557212"/>
                  <a:gd name="connsiteX7" fmla="*/ 437196 w 505776"/>
                  <a:gd name="connsiteY7" fmla="*/ 461962 h 557212"/>
                  <a:gd name="connsiteX8" fmla="*/ 406148 w 505776"/>
                  <a:gd name="connsiteY8" fmla="*/ 555108 h 557212"/>
                  <a:gd name="connsiteX9" fmla="*/ 361948 w 505776"/>
                  <a:gd name="connsiteY9" fmla="*/ 557212 h 557212"/>
                  <a:gd name="connsiteX10" fmla="*/ 335756 w 505776"/>
                  <a:gd name="connsiteY10" fmla="*/ 535782 h 557212"/>
                  <a:gd name="connsiteX11" fmla="*/ 335756 w 505776"/>
                  <a:gd name="connsiteY11" fmla="*/ 497682 h 557212"/>
                  <a:gd name="connsiteX12" fmla="*/ 295276 w 505776"/>
                  <a:gd name="connsiteY12" fmla="*/ 488156 h 557212"/>
                  <a:gd name="connsiteX13" fmla="*/ 266700 w 505776"/>
                  <a:gd name="connsiteY13" fmla="*/ 495300 h 557212"/>
                  <a:gd name="connsiteX14" fmla="*/ 250028 w 505776"/>
                  <a:gd name="connsiteY14" fmla="*/ 476250 h 557212"/>
                  <a:gd name="connsiteX15" fmla="*/ 226216 w 505776"/>
                  <a:gd name="connsiteY15" fmla="*/ 471486 h 557212"/>
                  <a:gd name="connsiteX16" fmla="*/ 173828 w 505776"/>
                  <a:gd name="connsiteY16" fmla="*/ 495300 h 557212"/>
                  <a:gd name="connsiteX17" fmla="*/ 85724 w 505776"/>
                  <a:gd name="connsiteY17" fmla="*/ 366712 h 557212"/>
                  <a:gd name="connsiteX18" fmla="*/ 64292 w 505776"/>
                  <a:gd name="connsiteY18" fmla="*/ 297656 h 557212"/>
                  <a:gd name="connsiteX19" fmla="*/ 21428 w 505776"/>
                  <a:gd name="connsiteY19" fmla="*/ 292894 h 557212"/>
                  <a:gd name="connsiteX20" fmla="*/ 0 w 505776"/>
                  <a:gd name="connsiteY20" fmla="*/ 257174 h 557212"/>
                  <a:gd name="connsiteX21" fmla="*/ 47624 w 505776"/>
                  <a:gd name="connsiteY21" fmla="*/ 211930 h 557212"/>
                  <a:gd name="connsiteX22" fmla="*/ 54768 w 505776"/>
                  <a:gd name="connsiteY22" fmla="*/ 128586 h 557212"/>
                  <a:gd name="connsiteX23" fmla="*/ 111916 w 505776"/>
                  <a:gd name="connsiteY23" fmla="*/ 88106 h 557212"/>
                  <a:gd name="connsiteX24" fmla="*/ 111916 w 505776"/>
                  <a:gd name="connsiteY24" fmla="*/ 40482 h 557212"/>
                  <a:gd name="connsiteX25" fmla="*/ 169068 w 505776"/>
                  <a:gd name="connsiteY25" fmla="*/ 0 h 557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05776" h="557212">
                    <a:moveTo>
                      <a:pt x="169068" y="0"/>
                    </a:moveTo>
                    <a:lnTo>
                      <a:pt x="347660" y="11906"/>
                    </a:lnTo>
                    <a:lnTo>
                      <a:pt x="357188" y="66674"/>
                    </a:lnTo>
                    <a:lnTo>
                      <a:pt x="429576" y="19832"/>
                    </a:lnTo>
                    <a:lnTo>
                      <a:pt x="429576" y="35242"/>
                    </a:lnTo>
                    <a:lnTo>
                      <a:pt x="505776" y="149542"/>
                    </a:lnTo>
                    <a:lnTo>
                      <a:pt x="460056" y="218122"/>
                    </a:lnTo>
                    <a:lnTo>
                      <a:pt x="437196" y="461962"/>
                    </a:lnTo>
                    <a:lnTo>
                      <a:pt x="406148" y="555108"/>
                    </a:lnTo>
                    <a:lnTo>
                      <a:pt x="361948" y="557212"/>
                    </a:lnTo>
                    <a:lnTo>
                      <a:pt x="335756" y="535782"/>
                    </a:lnTo>
                    <a:lnTo>
                      <a:pt x="335756" y="497682"/>
                    </a:lnTo>
                    <a:lnTo>
                      <a:pt x="295276" y="488156"/>
                    </a:lnTo>
                    <a:lnTo>
                      <a:pt x="266700" y="495300"/>
                    </a:lnTo>
                    <a:lnTo>
                      <a:pt x="250028" y="476250"/>
                    </a:lnTo>
                    <a:lnTo>
                      <a:pt x="226216" y="471486"/>
                    </a:lnTo>
                    <a:lnTo>
                      <a:pt x="173828" y="495300"/>
                    </a:lnTo>
                    <a:lnTo>
                      <a:pt x="85724" y="366712"/>
                    </a:lnTo>
                    <a:lnTo>
                      <a:pt x="64292" y="297656"/>
                    </a:lnTo>
                    <a:lnTo>
                      <a:pt x="21428" y="292894"/>
                    </a:lnTo>
                    <a:lnTo>
                      <a:pt x="0" y="257174"/>
                    </a:lnTo>
                    <a:lnTo>
                      <a:pt x="47624" y="211930"/>
                    </a:lnTo>
                    <a:lnTo>
                      <a:pt x="54768" y="128586"/>
                    </a:lnTo>
                    <a:lnTo>
                      <a:pt x="111916" y="88106"/>
                    </a:lnTo>
                    <a:lnTo>
                      <a:pt x="111916" y="40482"/>
                    </a:lnTo>
                    <a:lnTo>
                      <a:pt x="1690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F6CB9124-1D56-F104-70EF-CC05DF8DD308}"/>
                  </a:ext>
                </a:extLst>
              </p:cNvPr>
              <p:cNvSpPr/>
              <p:nvPr/>
            </p:nvSpPr>
            <p:spPr>
              <a:xfrm>
                <a:off x="42026680" y="30334744"/>
                <a:ext cx="902496" cy="514742"/>
              </a:xfrm>
              <a:custGeom>
                <a:avLst/>
                <a:gdLst>
                  <a:gd name="connsiteX0" fmla="*/ 607220 w 902496"/>
                  <a:gd name="connsiteY0" fmla="*/ 0 h 514742"/>
                  <a:gd name="connsiteX1" fmla="*/ 695328 w 902496"/>
                  <a:gd name="connsiteY1" fmla="*/ 0 h 514742"/>
                  <a:gd name="connsiteX2" fmla="*/ 785816 w 902496"/>
                  <a:gd name="connsiteY2" fmla="*/ 92868 h 514742"/>
                  <a:gd name="connsiteX3" fmla="*/ 850108 w 902496"/>
                  <a:gd name="connsiteY3" fmla="*/ 47624 h 514742"/>
                  <a:gd name="connsiteX4" fmla="*/ 902496 w 902496"/>
                  <a:gd name="connsiteY4" fmla="*/ 180976 h 514742"/>
                  <a:gd name="connsiteX5" fmla="*/ 901080 w 902496"/>
                  <a:gd name="connsiteY5" fmla="*/ 280032 h 514742"/>
                  <a:gd name="connsiteX6" fmla="*/ 889160 w 902496"/>
                  <a:gd name="connsiteY6" fmla="*/ 282416 h 514742"/>
                  <a:gd name="connsiteX7" fmla="*/ 858680 w 902496"/>
                  <a:gd name="connsiteY7" fmla="*/ 251936 h 514742"/>
                  <a:gd name="connsiteX8" fmla="*/ 744380 w 902496"/>
                  <a:gd name="connsiteY8" fmla="*/ 236696 h 514742"/>
                  <a:gd name="connsiteX9" fmla="*/ 584360 w 902496"/>
                  <a:gd name="connsiteY9" fmla="*/ 282416 h 514742"/>
                  <a:gd name="connsiteX10" fmla="*/ 584360 w 902496"/>
                  <a:gd name="connsiteY10" fmla="*/ 373856 h 514742"/>
                  <a:gd name="connsiteX11" fmla="*/ 477680 w 902496"/>
                  <a:gd name="connsiteY11" fmla="*/ 480536 h 514742"/>
                  <a:gd name="connsiteX12" fmla="*/ 369360 w 902496"/>
                  <a:gd name="connsiteY12" fmla="*/ 514742 h 514742"/>
                  <a:gd name="connsiteX13" fmla="*/ 352424 w 902496"/>
                  <a:gd name="connsiteY13" fmla="*/ 495300 h 514742"/>
                  <a:gd name="connsiteX14" fmla="*/ 345284 w 902496"/>
                  <a:gd name="connsiteY14" fmla="*/ 438150 h 514742"/>
                  <a:gd name="connsiteX15" fmla="*/ 290512 w 902496"/>
                  <a:gd name="connsiteY15" fmla="*/ 357188 h 514742"/>
                  <a:gd name="connsiteX16" fmla="*/ 259560 w 902496"/>
                  <a:gd name="connsiteY16" fmla="*/ 354806 h 514742"/>
                  <a:gd name="connsiteX17" fmla="*/ 250032 w 902496"/>
                  <a:gd name="connsiteY17" fmla="*/ 326232 h 514742"/>
                  <a:gd name="connsiteX18" fmla="*/ 254796 w 902496"/>
                  <a:gd name="connsiteY18" fmla="*/ 295276 h 514742"/>
                  <a:gd name="connsiteX19" fmla="*/ 226220 w 902496"/>
                  <a:gd name="connsiteY19" fmla="*/ 266700 h 514742"/>
                  <a:gd name="connsiteX20" fmla="*/ 192884 w 902496"/>
                  <a:gd name="connsiteY20" fmla="*/ 269080 h 514742"/>
                  <a:gd name="connsiteX21" fmla="*/ 188120 w 902496"/>
                  <a:gd name="connsiteY21" fmla="*/ 300036 h 514742"/>
                  <a:gd name="connsiteX22" fmla="*/ 145256 w 902496"/>
                  <a:gd name="connsiteY22" fmla="*/ 290512 h 514742"/>
                  <a:gd name="connsiteX23" fmla="*/ 107160 w 902496"/>
                  <a:gd name="connsiteY23" fmla="*/ 261936 h 514742"/>
                  <a:gd name="connsiteX24" fmla="*/ 76200 w 902496"/>
                  <a:gd name="connsiteY24" fmla="*/ 245268 h 514742"/>
                  <a:gd name="connsiteX25" fmla="*/ 38100 w 902496"/>
                  <a:gd name="connsiteY25" fmla="*/ 240506 h 514742"/>
                  <a:gd name="connsiteX26" fmla="*/ 0 w 902496"/>
                  <a:gd name="connsiteY26" fmla="*/ 185736 h 514742"/>
                  <a:gd name="connsiteX27" fmla="*/ 52388 w 902496"/>
                  <a:gd name="connsiteY27" fmla="*/ 173832 h 514742"/>
                  <a:gd name="connsiteX28" fmla="*/ 69056 w 902496"/>
                  <a:gd name="connsiteY28" fmla="*/ 138112 h 514742"/>
                  <a:gd name="connsiteX29" fmla="*/ 319088 w 902496"/>
                  <a:gd name="connsiteY29" fmla="*/ 133350 h 514742"/>
                  <a:gd name="connsiteX30" fmla="*/ 335760 w 902496"/>
                  <a:gd name="connsiteY30" fmla="*/ 109536 h 514742"/>
                  <a:gd name="connsiteX31" fmla="*/ 366712 w 902496"/>
                  <a:gd name="connsiteY31" fmla="*/ 121444 h 514742"/>
                  <a:gd name="connsiteX32" fmla="*/ 469108 w 902496"/>
                  <a:gd name="connsiteY32" fmla="*/ 69056 h 514742"/>
                  <a:gd name="connsiteX33" fmla="*/ 511968 w 902496"/>
                  <a:gd name="connsiteY33" fmla="*/ 83344 h 514742"/>
                  <a:gd name="connsiteX34" fmla="*/ 540544 w 902496"/>
                  <a:gd name="connsiteY34" fmla="*/ 47624 h 514742"/>
                  <a:gd name="connsiteX35" fmla="*/ 581024 w 902496"/>
                  <a:gd name="connsiteY35" fmla="*/ 47624 h 514742"/>
                  <a:gd name="connsiteX36" fmla="*/ 607220 w 902496"/>
                  <a:gd name="connsiteY36" fmla="*/ 0 h 514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902496" h="514742">
                    <a:moveTo>
                      <a:pt x="607220" y="0"/>
                    </a:moveTo>
                    <a:lnTo>
                      <a:pt x="695328" y="0"/>
                    </a:lnTo>
                    <a:lnTo>
                      <a:pt x="785816" y="92868"/>
                    </a:lnTo>
                    <a:lnTo>
                      <a:pt x="850108" y="47624"/>
                    </a:lnTo>
                    <a:lnTo>
                      <a:pt x="902496" y="180976"/>
                    </a:lnTo>
                    <a:lnTo>
                      <a:pt x="901080" y="280032"/>
                    </a:lnTo>
                    <a:lnTo>
                      <a:pt x="889160" y="282416"/>
                    </a:lnTo>
                    <a:lnTo>
                      <a:pt x="858680" y="251936"/>
                    </a:lnTo>
                    <a:lnTo>
                      <a:pt x="744380" y="236696"/>
                    </a:lnTo>
                    <a:lnTo>
                      <a:pt x="584360" y="282416"/>
                    </a:lnTo>
                    <a:lnTo>
                      <a:pt x="584360" y="373856"/>
                    </a:lnTo>
                    <a:lnTo>
                      <a:pt x="477680" y="480536"/>
                    </a:lnTo>
                    <a:lnTo>
                      <a:pt x="369360" y="514742"/>
                    </a:lnTo>
                    <a:lnTo>
                      <a:pt x="352424" y="495300"/>
                    </a:lnTo>
                    <a:lnTo>
                      <a:pt x="345284" y="438150"/>
                    </a:lnTo>
                    <a:lnTo>
                      <a:pt x="290512" y="357188"/>
                    </a:lnTo>
                    <a:lnTo>
                      <a:pt x="259560" y="354806"/>
                    </a:lnTo>
                    <a:lnTo>
                      <a:pt x="250032" y="326232"/>
                    </a:lnTo>
                    <a:lnTo>
                      <a:pt x="254796" y="295276"/>
                    </a:lnTo>
                    <a:lnTo>
                      <a:pt x="226220" y="266700"/>
                    </a:lnTo>
                    <a:lnTo>
                      <a:pt x="192884" y="269080"/>
                    </a:lnTo>
                    <a:lnTo>
                      <a:pt x="188120" y="300036"/>
                    </a:lnTo>
                    <a:lnTo>
                      <a:pt x="145256" y="290512"/>
                    </a:lnTo>
                    <a:lnTo>
                      <a:pt x="107160" y="261936"/>
                    </a:lnTo>
                    <a:lnTo>
                      <a:pt x="76200" y="245268"/>
                    </a:lnTo>
                    <a:lnTo>
                      <a:pt x="38100" y="240506"/>
                    </a:lnTo>
                    <a:lnTo>
                      <a:pt x="0" y="185736"/>
                    </a:lnTo>
                    <a:lnTo>
                      <a:pt x="52388" y="173832"/>
                    </a:lnTo>
                    <a:lnTo>
                      <a:pt x="69056" y="138112"/>
                    </a:lnTo>
                    <a:lnTo>
                      <a:pt x="319088" y="133350"/>
                    </a:lnTo>
                    <a:lnTo>
                      <a:pt x="335760" y="109536"/>
                    </a:lnTo>
                    <a:lnTo>
                      <a:pt x="366712" y="121444"/>
                    </a:lnTo>
                    <a:lnTo>
                      <a:pt x="469108" y="69056"/>
                    </a:lnTo>
                    <a:lnTo>
                      <a:pt x="511968" y="83344"/>
                    </a:lnTo>
                    <a:lnTo>
                      <a:pt x="540544" y="47624"/>
                    </a:lnTo>
                    <a:lnTo>
                      <a:pt x="581024" y="47624"/>
                    </a:lnTo>
                    <a:lnTo>
                      <a:pt x="60722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F46C5317-C63F-9DF6-02E2-0B1668F0231E}"/>
                  </a:ext>
                </a:extLst>
              </p:cNvPr>
              <p:cNvSpPr/>
              <p:nvPr/>
            </p:nvSpPr>
            <p:spPr>
              <a:xfrm>
                <a:off x="41544240" y="30861000"/>
                <a:ext cx="541972" cy="524876"/>
              </a:xfrm>
              <a:custGeom>
                <a:avLst/>
                <a:gdLst>
                  <a:gd name="connsiteX0" fmla="*/ 380048 w 541972"/>
                  <a:gd name="connsiteY0" fmla="*/ 0 h 524876"/>
                  <a:gd name="connsiteX1" fmla="*/ 375284 w 541972"/>
                  <a:gd name="connsiteY1" fmla="*/ 109538 h 524876"/>
                  <a:gd name="connsiteX2" fmla="*/ 399096 w 541972"/>
                  <a:gd name="connsiteY2" fmla="*/ 161924 h 524876"/>
                  <a:gd name="connsiteX3" fmla="*/ 446724 w 541972"/>
                  <a:gd name="connsiteY3" fmla="*/ 123824 h 524876"/>
                  <a:gd name="connsiteX4" fmla="*/ 508636 w 541972"/>
                  <a:gd name="connsiteY4" fmla="*/ 85724 h 524876"/>
                  <a:gd name="connsiteX5" fmla="*/ 527684 w 541972"/>
                  <a:gd name="connsiteY5" fmla="*/ 176212 h 524876"/>
                  <a:gd name="connsiteX6" fmla="*/ 541972 w 541972"/>
                  <a:gd name="connsiteY6" fmla="*/ 214312 h 524876"/>
                  <a:gd name="connsiteX7" fmla="*/ 446724 w 541972"/>
                  <a:gd name="connsiteY7" fmla="*/ 295276 h 524876"/>
                  <a:gd name="connsiteX8" fmla="*/ 451484 w 541972"/>
                  <a:gd name="connsiteY8" fmla="*/ 385764 h 524876"/>
                  <a:gd name="connsiteX9" fmla="*/ 508636 w 541972"/>
                  <a:gd name="connsiteY9" fmla="*/ 409576 h 524876"/>
                  <a:gd name="connsiteX10" fmla="*/ 461008 w 541972"/>
                  <a:gd name="connsiteY10" fmla="*/ 452438 h 524876"/>
                  <a:gd name="connsiteX11" fmla="*/ 365760 w 541972"/>
                  <a:gd name="connsiteY11" fmla="*/ 452438 h 524876"/>
                  <a:gd name="connsiteX12" fmla="*/ 313372 w 541972"/>
                  <a:gd name="connsiteY12" fmla="*/ 466724 h 524876"/>
                  <a:gd name="connsiteX13" fmla="*/ 275272 w 541972"/>
                  <a:gd name="connsiteY13" fmla="*/ 495300 h 524876"/>
                  <a:gd name="connsiteX14" fmla="*/ 253412 w 541972"/>
                  <a:gd name="connsiteY14" fmla="*/ 524876 h 524876"/>
                  <a:gd name="connsiteX15" fmla="*/ 198120 w 541972"/>
                  <a:gd name="connsiteY15" fmla="*/ 510540 h 524876"/>
                  <a:gd name="connsiteX16" fmla="*/ 198120 w 541972"/>
                  <a:gd name="connsiteY16" fmla="*/ 403860 h 524876"/>
                  <a:gd name="connsiteX17" fmla="*/ 60960 w 541972"/>
                  <a:gd name="connsiteY17" fmla="*/ 358140 h 524876"/>
                  <a:gd name="connsiteX18" fmla="*/ 0 w 541972"/>
                  <a:gd name="connsiteY18" fmla="*/ 312420 h 524876"/>
                  <a:gd name="connsiteX19" fmla="*/ 0 w 541972"/>
                  <a:gd name="connsiteY19" fmla="*/ 266700 h 524876"/>
                  <a:gd name="connsiteX20" fmla="*/ 99060 w 541972"/>
                  <a:gd name="connsiteY20" fmla="*/ 274320 h 524876"/>
                  <a:gd name="connsiteX21" fmla="*/ 175260 w 541972"/>
                  <a:gd name="connsiteY21" fmla="*/ 251460 h 524876"/>
                  <a:gd name="connsiteX22" fmla="*/ 205740 w 541972"/>
                  <a:gd name="connsiteY22" fmla="*/ 220980 h 524876"/>
                  <a:gd name="connsiteX23" fmla="*/ 297180 w 541972"/>
                  <a:gd name="connsiteY23" fmla="*/ 220980 h 524876"/>
                  <a:gd name="connsiteX24" fmla="*/ 297180 w 541972"/>
                  <a:gd name="connsiteY24" fmla="*/ 144780 h 524876"/>
                  <a:gd name="connsiteX25" fmla="*/ 239620 w 541972"/>
                  <a:gd name="connsiteY25" fmla="*/ 82424 h 524876"/>
                  <a:gd name="connsiteX26" fmla="*/ 380048 w 541972"/>
                  <a:gd name="connsiteY26" fmla="*/ 0 h 524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41972" h="524876">
                    <a:moveTo>
                      <a:pt x="380048" y="0"/>
                    </a:moveTo>
                    <a:lnTo>
                      <a:pt x="375284" y="109538"/>
                    </a:lnTo>
                    <a:lnTo>
                      <a:pt x="399096" y="161924"/>
                    </a:lnTo>
                    <a:lnTo>
                      <a:pt x="446724" y="123824"/>
                    </a:lnTo>
                    <a:lnTo>
                      <a:pt x="508636" y="85724"/>
                    </a:lnTo>
                    <a:lnTo>
                      <a:pt x="527684" y="176212"/>
                    </a:lnTo>
                    <a:lnTo>
                      <a:pt x="541972" y="214312"/>
                    </a:lnTo>
                    <a:lnTo>
                      <a:pt x="446724" y="295276"/>
                    </a:lnTo>
                    <a:lnTo>
                      <a:pt x="451484" y="385764"/>
                    </a:lnTo>
                    <a:lnTo>
                      <a:pt x="508636" y="409576"/>
                    </a:lnTo>
                    <a:lnTo>
                      <a:pt x="461008" y="452438"/>
                    </a:lnTo>
                    <a:lnTo>
                      <a:pt x="365760" y="452438"/>
                    </a:lnTo>
                    <a:lnTo>
                      <a:pt x="313372" y="466724"/>
                    </a:lnTo>
                    <a:lnTo>
                      <a:pt x="275272" y="495300"/>
                    </a:lnTo>
                    <a:lnTo>
                      <a:pt x="253412" y="524876"/>
                    </a:lnTo>
                    <a:lnTo>
                      <a:pt x="198120" y="510540"/>
                    </a:lnTo>
                    <a:lnTo>
                      <a:pt x="198120" y="403860"/>
                    </a:lnTo>
                    <a:lnTo>
                      <a:pt x="60960" y="358140"/>
                    </a:lnTo>
                    <a:lnTo>
                      <a:pt x="0" y="312420"/>
                    </a:lnTo>
                    <a:lnTo>
                      <a:pt x="0" y="266700"/>
                    </a:lnTo>
                    <a:lnTo>
                      <a:pt x="99060" y="274320"/>
                    </a:lnTo>
                    <a:lnTo>
                      <a:pt x="175260" y="251460"/>
                    </a:lnTo>
                    <a:lnTo>
                      <a:pt x="205740" y="220980"/>
                    </a:lnTo>
                    <a:lnTo>
                      <a:pt x="297180" y="220980"/>
                    </a:lnTo>
                    <a:lnTo>
                      <a:pt x="297180" y="144780"/>
                    </a:lnTo>
                    <a:lnTo>
                      <a:pt x="239620" y="82424"/>
                    </a:lnTo>
                    <a:lnTo>
                      <a:pt x="38004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BFEA448B-1BAD-A6C5-D183-9ECB5676ABFA}"/>
                  </a:ext>
                </a:extLst>
              </p:cNvPr>
              <p:cNvSpPr/>
              <p:nvPr/>
            </p:nvSpPr>
            <p:spPr>
              <a:xfrm>
                <a:off x="43997564" y="28055888"/>
                <a:ext cx="614804" cy="494186"/>
              </a:xfrm>
              <a:custGeom>
                <a:avLst/>
                <a:gdLst>
                  <a:gd name="connsiteX0" fmla="*/ 196056 w 614804"/>
                  <a:gd name="connsiteY0" fmla="*/ 0 h 494186"/>
                  <a:gd name="connsiteX1" fmla="*/ 222248 w 614804"/>
                  <a:gd name="connsiteY1" fmla="*/ 21432 h 494186"/>
                  <a:gd name="connsiteX2" fmla="*/ 272256 w 614804"/>
                  <a:gd name="connsiteY2" fmla="*/ 23812 h 494186"/>
                  <a:gd name="connsiteX3" fmla="*/ 296068 w 614804"/>
                  <a:gd name="connsiteY3" fmla="*/ 28576 h 494186"/>
                  <a:gd name="connsiteX4" fmla="*/ 312736 w 614804"/>
                  <a:gd name="connsiteY4" fmla="*/ 104776 h 494186"/>
                  <a:gd name="connsiteX5" fmla="*/ 360360 w 614804"/>
                  <a:gd name="connsiteY5" fmla="*/ 47624 h 494186"/>
                  <a:gd name="connsiteX6" fmla="*/ 386556 w 614804"/>
                  <a:gd name="connsiteY6" fmla="*/ 47624 h 494186"/>
                  <a:gd name="connsiteX7" fmla="*/ 419228 w 614804"/>
                  <a:gd name="connsiteY7" fmla="*/ 69158 h 494186"/>
                  <a:gd name="connsiteX8" fmla="*/ 410368 w 614804"/>
                  <a:gd name="connsiteY8" fmla="*/ 102392 h 494186"/>
                  <a:gd name="connsiteX9" fmla="*/ 446084 w 614804"/>
                  <a:gd name="connsiteY9" fmla="*/ 116680 h 494186"/>
                  <a:gd name="connsiteX10" fmla="*/ 529428 w 614804"/>
                  <a:gd name="connsiteY10" fmla="*/ 176212 h 494186"/>
                  <a:gd name="connsiteX11" fmla="*/ 460372 w 614804"/>
                  <a:gd name="connsiteY11" fmla="*/ 254792 h 494186"/>
                  <a:gd name="connsiteX12" fmla="*/ 524668 w 614804"/>
                  <a:gd name="connsiteY12" fmla="*/ 254792 h 494186"/>
                  <a:gd name="connsiteX13" fmla="*/ 558004 w 614804"/>
                  <a:gd name="connsiteY13" fmla="*/ 226218 h 494186"/>
                  <a:gd name="connsiteX14" fmla="*/ 565148 w 614804"/>
                  <a:gd name="connsiteY14" fmla="*/ 254792 h 494186"/>
                  <a:gd name="connsiteX15" fmla="*/ 534192 w 614804"/>
                  <a:gd name="connsiteY15" fmla="*/ 290512 h 494186"/>
                  <a:gd name="connsiteX16" fmla="*/ 529428 w 614804"/>
                  <a:gd name="connsiteY16" fmla="*/ 340518 h 494186"/>
                  <a:gd name="connsiteX17" fmla="*/ 614804 w 614804"/>
                  <a:gd name="connsiteY17" fmla="*/ 378184 h 494186"/>
                  <a:gd name="connsiteX18" fmla="*/ 526096 w 614804"/>
                  <a:gd name="connsiteY18" fmla="*/ 397192 h 494186"/>
                  <a:gd name="connsiteX19" fmla="*/ 503236 w 614804"/>
                  <a:gd name="connsiteY19" fmla="*/ 374332 h 494186"/>
                  <a:gd name="connsiteX20" fmla="*/ 396556 w 614804"/>
                  <a:gd name="connsiteY20" fmla="*/ 366712 h 494186"/>
                  <a:gd name="connsiteX21" fmla="*/ 221296 w 614804"/>
                  <a:gd name="connsiteY21" fmla="*/ 427672 h 494186"/>
                  <a:gd name="connsiteX22" fmla="*/ 140780 w 614804"/>
                  <a:gd name="connsiteY22" fmla="*/ 494186 h 494186"/>
                  <a:gd name="connsiteX23" fmla="*/ 122236 w 614804"/>
                  <a:gd name="connsiteY23" fmla="*/ 395288 h 494186"/>
                  <a:gd name="connsiteX24" fmla="*/ 150812 w 614804"/>
                  <a:gd name="connsiteY24" fmla="*/ 344488 h 494186"/>
                  <a:gd name="connsiteX25" fmla="*/ 150812 w 614804"/>
                  <a:gd name="connsiteY25" fmla="*/ 322262 h 494186"/>
                  <a:gd name="connsiteX26" fmla="*/ 55560 w 614804"/>
                  <a:gd name="connsiteY26" fmla="*/ 309562 h 494186"/>
                  <a:gd name="connsiteX27" fmla="*/ 74612 w 614804"/>
                  <a:gd name="connsiteY27" fmla="*/ 280988 h 494186"/>
                  <a:gd name="connsiteX28" fmla="*/ 122236 w 614804"/>
                  <a:gd name="connsiteY28" fmla="*/ 249236 h 494186"/>
                  <a:gd name="connsiteX29" fmla="*/ 103188 w 614804"/>
                  <a:gd name="connsiteY29" fmla="*/ 211136 h 494186"/>
                  <a:gd name="connsiteX30" fmla="*/ 49212 w 614804"/>
                  <a:gd name="connsiteY30" fmla="*/ 204788 h 494186"/>
                  <a:gd name="connsiteX31" fmla="*/ 55560 w 614804"/>
                  <a:gd name="connsiteY31" fmla="*/ 157162 h 494186"/>
                  <a:gd name="connsiteX32" fmla="*/ 0 w 614804"/>
                  <a:gd name="connsiteY32" fmla="*/ 157162 h 494186"/>
                  <a:gd name="connsiteX33" fmla="*/ 84136 w 614804"/>
                  <a:gd name="connsiteY33" fmla="*/ 57150 h 494186"/>
                  <a:gd name="connsiteX34" fmla="*/ 131760 w 614804"/>
                  <a:gd name="connsiteY34" fmla="*/ 71436 h 494186"/>
                  <a:gd name="connsiteX35" fmla="*/ 155572 w 614804"/>
                  <a:gd name="connsiteY35" fmla="*/ 52388 h 494186"/>
                  <a:gd name="connsiteX36" fmla="*/ 181768 w 614804"/>
                  <a:gd name="connsiteY36" fmla="*/ 52388 h 494186"/>
                  <a:gd name="connsiteX37" fmla="*/ 196056 w 614804"/>
                  <a:gd name="connsiteY37" fmla="*/ 0 h 494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614804" h="494186">
                    <a:moveTo>
                      <a:pt x="196056" y="0"/>
                    </a:moveTo>
                    <a:lnTo>
                      <a:pt x="222248" y="21432"/>
                    </a:lnTo>
                    <a:lnTo>
                      <a:pt x="272256" y="23812"/>
                    </a:lnTo>
                    <a:cubicBezTo>
                      <a:pt x="296856" y="26272"/>
                      <a:pt x="296068" y="18216"/>
                      <a:pt x="296068" y="28576"/>
                    </a:cubicBezTo>
                    <a:lnTo>
                      <a:pt x="312736" y="104776"/>
                    </a:lnTo>
                    <a:lnTo>
                      <a:pt x="360360" y="47624"/>
                    </a:lnTo>
                    <a:lnTo>
                      <a:pt x="386556" y="47624"/>
                    </a:lnTo>
                    <a:lnTo>
                      <a:pt x="419228" y="69158"/>
                    </a:lnTo>
                    <a:lnTo>
                      <a:pt x="410368" y="102392"/>
                    </a:lnTo>
                    <a:lnTo>
                      <a:pt x="446084" y="116680"/>
                    </a:lnTo>
                    <a:lnTo>
                      <a:pt x="529428" y="176212"/>
                    </a:lnTo>
                    <a:lnTo>
                      <a:pt x="460372" y="254792"/>
                    </a:lnTo>
                    <a:lnTo>
                      <a:pt x="524668" y="254792"/>
                    </a:lnTo>
                    <a:lnTo>
                      <a:pt x="558004" y="226218"/>
                    </a:lnTo>
                    <a:lnTo>
                      <a:pt x="565148" y="254792"/>
                    </a:lnTo>
                    <a:lnTo>
                      <a:pt x="534192" y="290512"/>
                    </a:lnTo>
                    <a:lnTo>
                      <a:pt x="529428" y="340518"/>
                    </a:lnTo>
                    <a:lnTo>
                      <a:pt x="614804" y="378184"/>
                    </a:lnTo>
                    <a:lnTo>
                      <a:pt x="526096" y="397192"/>
                    </a:lnTo>
                    <a:lnTo>
                      <a:pt x="503236" y="374332"/>
                    </a:lnTo>
                    <a:lnTo>
                      <a:pt x="396556" y="366712"/>
                    </a:lnTo>
                    <a:lnTo>
                      <a:pt x="221296" y="427672"/>
                    </a:lnTo>
                    <a:lnTo>
                      <a:pt x="140780" y="494186"/>
                    </a:lnTo>
                    <a:lnTo>
                      <a:pt x="122236" y="395288"/>
                    </a:lnTo>
                    <a:lnTo>
                      <a:pt x="150812" y="344488"/>
                    </a:lnTo>
                    <a:lnTo>
                      <a:pt x="150812" y="322262"/>
                    </a:lnTo>
                    <a:lnTo>
                      <a:pt x="55560" y="309562"/>
                    </a:lnTo>
                    <a:lnTo>
                      <a:pt x="74612" y="280988"/>
                    </a:lnTo>
                    <a:lnTo>
                      <a:pt x="122236" y="249236"/>
                    </a:lnTo>
                    <a:lnTo>
                      <a:pt x="103188" y="211136"/>
                    </a:lnTo>
                    <a:lnTo>
                      <a:pt x="49212" y="204788"/>
                    </a:lnTo>
                    <a:lnTo>
                      <a:pt x="55560" y="157162"/>
                    </a:lnTo>
                    <a:lnTo>
                      <a:pt x="0" y="157162"/>
                    </a:lnTo>
                    <a:lnTo>
                      <a:pt x="84136" y="57150"/>
                    </a:lnTo>
                    <a:lnTo>
                      <a:pt x="131760" y="71436"/>
                    </a:lnTo>
                    <a:lnTo>
                      <a:pt x="155572" y="52388"/>
                    </a:lnTo>
                    <a:lnTo>
                      <a:pt x="181768" y="52388"/>
                    </a:lnTo>
                    <a:lnTo>
                      <a:pt x="19605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72153B14-4DC3-E29E-FA75-4439BCFA0EDA}"/>
                  </a:ext>
                </a:extLst>
              </p:cNvPr>
              <p:cNvSpPr/>
              <p:nvPr/>
            </p:nvSpPr>
            <p:spPr>
              <a:xfrm>
                <a:off x="43571088" y="28338944"/>
                <a:ext cx="426140" cy="461762"/>
              </a:xfrm>
              <a:custGeom>
                <a:avLst/>
                <a:gdLst>
                  <a:gd name="connsiteX0" fmla="*/ 199312 w 426140"/>
                  <a:gd name="connsiteY0" fmla="*/ 0 h 461762"/>
                  <a:gd name="connsiteX1" fmla="*/ 234388 w 426140"/>
                  <a:gd name="connsiteY1" fmla="*/ 29680 h 461762"/>
                  <a:gd name="connsiteX2" fmla="*/ 228036 w 426140"/>
                  <a:gd name="connsiteY2" fmla="*/ 121756 h 461762"/>
                  <a:gd name="connsiteX3" fmla="*/ 262960 w 426140"/>
                  <a:gd name="connsiteY3" fmla="*/ 131280 h 461762"/>
                  <a:gd name="connsiteX4" fmla="*/ 272488 w 426140"/>
                  <a:gd name="connsiteY4" fmla="*/ 172556 h 461762"/>
                  <a:gd name="connsiteX5" fmla="*/ 288360 w 426140"/>
                  <a:gd name="connsiteY5" fmla="*/ 178906 h 461762"/>
                  <a:gd name="connsiteX6" fmla="*/ 313760 w 426140"/>
                  <a:gd name="connsiteY6" fmla="*/ 143980 h 461762"/>
                  <a:gd name="connsiteX7" fmla="*/ 370912 w 426140"/>
                  <a:gd name="connsiteY7" fmla="*/ 191606 h 461762"/>
                  <a:gd name="connsiteX8" fmla="*/ 342336 w 426140"/>
                  <a:gd name="connsiteY8" fmla="*/ 223356 h 461762"/>
                  <a:gd name="connsiteX9" fmla="*/ 339160 w 426140"/>
                  <a:gd name="connsiteY9" fmla="*/ 267806 h 461762"/>
                  <a:gd name="connsiteX10" fmla="*/ 426140 w 426140"/>
                  <a:gd name="connsiteY10" fmla="*/ 340290 h 461762"/>
                  <a:gd name="connsiteX11" fmla="*/ 315468 w 426140"/>
                  <a:gd name="connsiteY11" fmla="*/ 461762 h 461762"/>
                  <a:gd name="connsiteX12" fmla="*/ 262960 w 426140"/>
                  <a:gd name="connsiteY12" fmla="*/ 407506 h 461762"/>
                  <a:gd name="connsiteX13" fmla="*/ 217720 w 426140"/>
                  <a:gd name="connsiteY13" fmla="*/ 424176 h 461762"/>
                  <a:gd name="connsiteX14" fmla="*/ 196288 w 426140"/>
                  <a:gd name="connsiteY14" fmla="*/ 400362 h 461762"/>
                  <a:gd name="connsiteX15" fmla="*/ 229624 w 426140"/>
                  <a:gd name="connsiteY15" fmla="*/ 367024 h 461762"/>
                  <a:gd name="connsiteX16" fmla="*/ 215336 w 426140"/>
                  <a:gd name="connsiteY16" fmla="*/ 328924 h 461762"/>
                  <a:gd name="connsiteX17" fmla="*/ 177236 w 426140"/>
                  <a:gd name="connsiteY17" fmla="*/ 333688 h 461762"/>
                  <a:gd name="connsiteX18" fmla="*/ 120088 w 426140"/>
                  <a:gd name="connsiteY18" fmla="*/ 307494 h 461762"/>
                  <a:gd name="connsiteX19" fmla="*/ 165332 w 426140"/>
                  <a:gd name="connsiteY19" fmla="*/ 252724 h 461762"/>
                  <a:gd name="connsiteX20" fmla="*/ 105800 w 426140"/>
                  <a:gd name="connsiteY20" fmla="*/ 197956 h 461762"/>
                  <a:gd name="connsiteX21" fmla="*/ 43888 w 426140"/>
                  <a:gd name="connsiteY21" fmla="*/ 224150 h 461762"/>
                  <a:gd name="connsiteX22" fmla="*/ 41504 w 426140"/>
                  <a:gd name="connsiteY22" fmla="*/ 186050 h 461762"/>
                  <a:gd name="connsiteX23" fmla="*/ 0 w 426140"/>
                  <a:gd name="connsiteY23" fmla="*/ 142236 h 461762"/>
                  <a:gd name="connsiteX24" fmla="*/ 84368 w 426140"/>
                  <a:gd name="connsiteY24" fmla="*/ 66988 h 461762"/>
                  <a:gd name="connsiteX25" fmla="*/ 117704 w 426140"/>
                  <a:gd name="connsiteY25" fmla="*/ 109850 h 461762"/>
                  <a:gd name="connsiteX26" fmla="*/ 134376 w 426140"/>
                  <a:gd name="connsiteY26" fmla="*/ 93180 h 461762"/>
                  <a:gd name="connsiteX27" fmla="*/ 143900 w 426140"/>
                  <a:gd name="connsiteY27" fmla="*/ 59844 h 461762"/>
                  <a:gd name="connsiteX28" fmla="*/ 199312 w 426140"/>
                  <a:gd name="connsiteY28" fmla="*/ 0 h 4617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26140" h="461762">
                    <a:moveTo>
                      <a:pt x="199312" y="0"/>
                    </a:moveTo>
                    <a:lnTo>
                      <a:pt x="234388" y="29680"/>
                    </a:lnTo>
                    <a:lnTo>
                      <a:pt x="228036" y="121756"/>
                    </a:lnTo>
                    <a:lnTo>
                      <a:pt x="262960" y="131280"/>
                    </a:lnTo>
                    <a:lnTo>
                      <a:pt x="272488" y="172556"/>
                    </a:lnTo>
                    <a:lnTo>
                      <a:pt x="288360" y="178906"/>
                    </a:lnTo>
                    <a:lnTo>
                      <a:pt x="313760" y="143980"/>
                    </a:lnTo>
                    <a:lnTo>
                      <a:pt x="370912" y="191606"/>
                    </a:lnTo>
                    <a:lnTo>
                      <a:pt x="342336" y="223356"/>
                    </a:lnTo>
                    <a:lnTo>
                      <a:pt x="339160" y="267806"/>
                    </a:lnTo>
                    <a:lnTo>
                      <a:pt x="426140" y="340290"/>
                    </a:lnTo>
                    <a:lnTo>
                      <a:pt x="315468" y="461762"/>
                    </a:lnTo>
                    <a:lnTo>
                      <a:pt x="262960" y="407506"/>
                    </a:lnTo>
                    <a:lnTo>
                      <a:pt x="217720" y="424176"/>
                    </a:lnTo>
                    <a:lnTo>
                      <a:pt x="196288" y="400362"/>
                    </a:lnTo>
                    <a:lnTo>
                      <a:pt x="229624" y="367024"/>
                    </a:lnTo>
                    <a:lnTo>
                      <a:pt x="215336" y="328924"/>
                    </a:lnTo>
                    <a:lnTo>
                      <a:pt x="177236" y="333688"/>
                    </a:lnTo>
                    <a:lnTo>
                      <a:pt x="120088" y="307494"/>
                    </a:lnTo>
                    <a:lnTo>
                      <a:pt x="165332" y="252724"/>
                    </a:lnTo>
                    <a:lnTo>
                      <a:pt x="105800" y="197956"/>
                    </a:lnTo>
                    <a:lnTo>
                      <a:pt x="43888" y="224150"/>
                    </a:lnTo>
                    <a:lnTo>
                      <a:pt x="41504" y="186050"/>
                    </a:lnTo>
                    <a:lnTo>
                      <a:pt x="0" y="142236"/>
                    </a:lnTo>
                    <a:lnTo>
                      <a:pt x="84368" y="66988"/>
                    </a:lnTo>
                    <a:lnTo>
                      <a:pt x="117704" y="109850"/>
                    </a:lnTo>
                    <a:lnTo>
                      <a:pt x="134376" y="93180"/>
                    </a:lnTo>
                    <a:lnTo>
                      <a:pt x="143900" y="59844"/>
                    </a:lnTo>
                    <a:lnTo>
                      <a:pt x="1993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C6D46558-A406-DC32-E279-55F70FAC2FA0}"/>
                  </a:ext>
                </a:extLst>
              </p:cNvPr>
              <p:cNvSpPr/>
              <p:nvPr/>
            </p:nvSpPr>
            <p:spPr>
              <a:xfrm>
                <a:off x="43484008" y="28933296"/>
                <a:ext cx="232332" cy="244886"/>
              </a:xfrm>
              <a:custGeom>
                <a:avLst/>
                <a:gdLst>
                  <a:gd name="connsiteX0" fmla="*/ 168124 w 232332"/>
                  <a:gd name="connsiteY0" fmla="*/ 0 h 244886"/>
                  <a:gd name="connsiteX1" fmla="*/ 232332 w 232332"/>
                  <a:gd name="connsiteY1" fmla="*/ 58250 h 244886"/>
                  <a:gd name="connsiteX2" fmla="*/ 102392 w 232332"/>
                  <a:gd name="connsiteY2" fmla="*/ 236064 h 244886"/>
                  <a:gd name="connsiteX3" fmla="*/ 99900 w 232332"/>
                  <a:gd name="connsiteY3" fmla="*/ 244886 h 244886"/>
                  <a:gd name="connsiteX4" fmla="*/ 59528 w 232332"/>
                  <a:gd name="connsiteY4" fmla="*/ 210824 h 244886"/>
                  <a:gd name="connsiteX5" fmla="*/ 20968 w 232332"/>
                  <a:gd name="connsiteY5" fmla="*/ 211662 h 244886"/>
                  <a:gd name="connsiteX6" fmla="*/ 50004 w 232332"/>
                  <a:gd name="connsiteY6" fmla="*/ 170342 h 244886"/>
                  <a:gd name="connsiteX7" fmla="*/ 0 w 232332"/>
                  <a:gd name="connsiteY7" fmla="*/ 122716 h 244886"/>
                  <a:gd name="connsiteX8" fmla="*/ 61912 w 232332"/>
                  <a:gd name="connsiteY8" fmla="*/ 122716 h 244886"/>
                  <a:gd name="connsiteX9" fmla="*/ 100012 w 232332"/>
                  <a:gd name="connsiteY9" fmla="*/ 22704 h 244886"/>
                  <a:gd name="connsiteX10" fmla="*/ 168124 w 232332"/>
                  <a:gd name="connsiteY10" fmla="*/ 0 h 244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2332" h="244886">
                    <a:moveTo>
                      <a:pt x="168124" y="0"/>
                    </a:moveTo>
                    <a:lnTo>
                      <a:pt x="232332" y="58250"/>
                    </a:lnTo>
                    <a:lnTo>
                      <a:pt x="102392" y="236064"/>
                    </a:lnTo>
                    <a:lnTo>
                      <a:pt x="99900" y="244886"/>
                    </a:lnTo>
                    <a:lnTo>
                      <a:pt x="59528" y="210824"/>
                    </a:lnTo>
                    <a:lnTo>
                      <a:pt x="20968" y="211662"/>
                    </a:lnTo>
                    <a:lnTo>
                      <a:pt x="50004" y="170342"/>
                    </a:lnTo>
                    <a:lnTo>
                      <a:pt x="0" y="122716"/>
                    </a:lnTo>
                    <a:lnTo>
                      <a:pt x="61912" y="122716"/>
                    </a:lnTo>
                    <a:lnTo>
                      <a:pt x="100012" y="22704"/>
                    </a:lnTo>
                    <a:lnTo>
                      <a:pt x="16812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EF4A564E-0431-48D7-41AE-41354C7120AB}"/>
                  </a:ext>
                </a:extLst>
              </p:cNvPr>
              <p:cNvSpPr/>
              <p:nvPr/>
            </p:nvSpPr>
            <p:spPr>
              <a:xfrm>
                <a:off x="43333988" y="29262500"/>
                <a:ext cx="226088" cy="217376"/>
              </a:xfrm>
              <a:custGeom>
                <a:avLst/>
                <a:gdLst>
                  <a:gd name="connsiteX0" fmla="*/ 226088 w 226088"/>
                  <a:gd name="connsiteY0" fmla="*/ 0 h 217376"/>
                  <a:gd name="connsiteX1" fmla="*/ 166600 w 226088"/>
                  <a:gd name="connsiteY1" fmla="*/ 210506 h 217376"/>
                  <a:gd name="connsiteX2" fmla="*/ 104776 w 226088"/>
                  <a:gd name="connsiteY2" fmla="*/ 217376 h 217376"/>
                  <a:gd name="connsiteX3" fmla="*/ 69056 w 226088"/>
                  <a:gd name="connsiteY3" fmla="*/ 172132 h 217376"/>
                  <a:gd name="connsiteX4" fmla="*/ 9524 w 226088"/>
                  <a:gd name="connsiteY4" fmla="*/ 172132 h 217376"/>
                  <a:gd name="connsiteX5" fmla="*/ 5320 w 226088"/>
                  <a:gd name="connsiteY5" fmla="*/ 174162 h 217376"/>
                  <a:gd name="connsiteX6" fmla="*/ 2380 w 226088"/>
                  <a:gd name="connsiteY6" fmla="*/ 145938 h 217376"/>
                  <a:gd name="connsiteX7" fmla="*/ 0 w 226088"/>
                  <a:gd name="connsiteY7" fmla="*/ 107838 h 217376"/>
                  <a:gd name="connsiteX8" fmla="*/ 42860 w 226088"/>
                  <a:gd name="connsiteY8" fmla="*/ 43544 h 217376"/>
                  <a:gd name="connsiteX9" fmla="*/ 100012 w 226088"/>
                  <a:gd name="connsiteY9" fmla="*/ 43544 h 217376"/>
                  <a:gd name="connsiteX10" fmla="*/ 119060 w 226088"/>
                  <a:gd name="connsiteY10" fmla="*/ 17350 h 217376"/>
                  <a:gd name="connsiteX11" fmla="*/ 122196 w 226088"/>
                  <a:gd name="connsiteY11" fmla="*/ 2848 h 217376"/>
                  <a:gd name="connsiteX12" fmla="*/ 226088 w 226088"/>
                  <a:gd name="connsiteY12" fmla="*/ 0 h 217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088" h="217376">
                    <a:moveTo>
                      <a:pt x="226088" y="0"/>
                    </a:moveTo>
                    <a:lnTo>
                      <a:pt x="166600" y="210506"/>
                    </a:lnTo>
                    <a:lnTo>
                      <a:pt x="104776" y="217376"/>
                    </a:lnTo>
                    <a:lnTo>
                      <a:pt x="69056" y="172132"/>
                    </a:lnTo>
                    <a:lnTo>
                      <a:pt x="9524" y="172132"/>
                    </a:lnTo>
                    <a:lnTo>
                      <a:pt x="5320" y="174162"/>
                    </a:lnTo>
                    <a:lnTo>
                      <a:pt x="2380" y="145938"/>
                    </a:lnTo>
                    <a:lnTo>
                      <a:pt x="0" y="107838"/>
                    </a:lnTo>
                    <a:lnTo>
                      <a:pt x="42860" y="43544"/>
                    </a:lnTo>
                    <a:lnTo>
                      <a:pt x="100012" y="43544"/>
                    </a:lnTo>
                    <a:lnTo>
                      <a:pt x="119060" y="17350"/>
                    </a:lnTo>
                    <a:lnTo>
                      <a:pt x="122196" y="2848"/>
                    </a:lnTo>
                    <a:lnTo>
                      <a:pt x="2260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5845ADE9-8F33-DE5C-7A7B-3FE9BDAEC78B}"/>
                  </a:ext>
                </a:extLst>
              </p:cNvPr>
              <p:cNvSpPr/>
              <p:nvPr/>
            </p:nvSpPr>
            <p:spPr>
              <a:xfrm>
                <a:off x="43324296" y="29584650"/>
                <a:ext cx="163044" cy="233362"/>
              </a:xfrm>
              <a:custGeom>
                <a:avLst/>
                <a:gdLst>
                  <a:gd name="connsiteX0" fmla="*/ 78748 w 163044"/>
                  <a:gd name="connsiteY0" fmla="*/ 0 h 233362"/>
                  <a:gd name="connsiteX1" fmla="*/ 163044 w 163044"/>
                  <a:gd name="connsiteY1" fmla="*/ 2718 h 233362"/>
                  <a:gd name="connsiteX2" fmla="*/ 163044 w 163044"/>
                  <a:gd name="connsiteY2" fmla="*/ 186520 h 233362"/>
                  <a:gd name="connsiteX3" fmla="*/ 90656 w 163044"/>
                  <a:gd name="connsiteY3" fmla="*/ 233362 h 233362"/>
                  <a:gd name="connsiteX4" fmla="*/ 81128 w 163044"/>
                  <a:gd name="connsiteY4" fmla="*/ 178594 h 233362"/>
                  <a:gd name="connsiteX5" fmla="*/ 0 w 163044"/>
                  <a:gd name="connsiteY5" fmla="*/ 173186 h 233362"/>
                  <a:gd name="connsiteX6" fmla="*/ 12072 w 163044"/>
                  <a:gd name="connsiteY6" fmla="*/ 104774 h 233362"/>
                  <a:gd name="connsiteX7" fmla="*/ 21600 w 163044"/>
                  <a:gd name="connsiteY7" fmla="*/ 80962 h 233362"/>
                  <a:gd name="connsiteX8" fmla="*/ 9692 w 163044"/>
                  <a:gd name="connsiteY8" fmla="*/ 64294 h 233362"/>
                  <a:gd name="connsiteX9" fmla="*/ 24920 w 163044"/>
                  <a:gd name="connsiteY9" fmla="*/ 23692 h 233362"/>
                  <a:gd name="connsiteX10" fmla="*/ 33504 w 163044"/>
                  <a:gd name="connsiteY10" fmla="*/ 30956 h 233362"/>
                  <a:gd name="connsiteX11" fmla="*/ 78748 w 163044"/>
                  <a:gd name="connsiteY11" fmla="*/ 0 h 233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3044" h="233362">
                    <a:moveTo>
                      <a:pt x="78748" y="0"/>
                    </a:moveTo>
                    <a:lnTo>
                      <a:pt x="163044" y="2718"/>
                    </a:lnTo>
                    <a:lnTo>
                      <a:pt x="163044" y="186520"/>
                    </a:lnTo>
                    <a:lnTo>
                      <a:pt x="90656" y="233362"/>
                    </a:lnTo>
                    <a:lnTo>
                      <a:pt x="81128" y="178594"/>
                    </a:lnTo>
                    <a:lnTo>
                      <a:pt x="0" y="173186"/>
                    </a:lnTo>
                    <a:lnTo>
                      <a:pt x="12072" y="104774"/>
                    </a:lnTo>
                    <a:lnTo>
                      <a:pt x="21600" y="80962"/>
                    </a:lnTo>
                    <a:lnTo>
                      <a:pt x="9692" y="64294"/>
                    </a:lnTo>
                    <a:lnTo>
                      <a:pt x="24920" y="23692"/>
                    </a:lnTo>
                    <a:lnTo>
                      <a:pt x="33504" y="30956"/>
                    </a:lnTo>
                    <a:lnTo>
                      <a:pt x="7874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A7E56E22-E334-658B-97B6-4D438FC195B0}"/>
                  </a:ext>
                </a:extLst>
              </p:cNvPr>
              <p:cNvSpPr/>
              <p:nvPr/>
            </p:nvSpPr>
            <p:spPr>
              <a:xfrm>
                <a:off x="41704260" y="29690228"/>
                <a:ext cx="570072" cy="825492"/>
              </a:xfrm>
              <a:custGeom>
                <a:avLst/>
                <a:gdLst>
                  <a:gd name="connsiteX0" fmla="*/ 106040 w 570072"/>
                  <a:gd name="connsiteY0" fmla="*/ 0 h 825492"/>
                  <a:gd name="connsiteX1" fmla="*/ 281940 w 570072"/>
                  <a:gd name="connsiteY1" fmla="*/ 299236 h 825492"/>
                  <a:gd name="connsiteX2" fmla="*/ 434340 w 570072"/>
                  <a:gd name="connsiteY2" fmla="*/ 384960 h 825492"/>
                  <a:gd name="connsiteX3" fmla="*/ 420052 w 570072"/>
                  <a:gd name="connsiteY3" fmla="*/ 430204 h 825492"/>
                  <a:gd name="connsiteX4" fmla="*/ 422436 w 570072"/>
                  <a:gd name="connsiteY4" fmla="*/ 454016 h 825492"/>
                  <a:gd name="connsiteX5" fmla="*/ 496252 w 570072"/>
                  <a:gd name="connsiteY5" fmla="*/ 442110 h 825492"/>
                  <a:gd name="connsiteX6" fmla="*/ 517684 w 570072"/>
                  <a:gd name="connsiteY6" fmla="*/ 484972 h 825492"/>
                  <a:gd name="connsiteX7" fmla="*/ 515304 w 570072"/>
                  <a:gd name="connsiteY7" fmla="*/ 554028 h 825492"/>
                  <a:gd name="connsiteX8" fmla="*/ 567692 w 570072"/>
                  <a:gd name="connsiteY8" fmla="*/ 627848 h 825492"/>
                  <a:gd name="connsiteX9" fmla="*/ 560548 w 570072"/>
                  <a:gd name="connsiteY9" fmla="*/ 670710 h 825492"/>
                  <a:gd name="connsiteX10" fmla="*/ 570072 w 570072"/>
                  <a:gd name="connsiteY10" fmla="*/ 699284 h 825492"/>
                  <a:gd name="connsiteX11" fmla="*/ 561004 w 570072"/>
                  <a:gd name="connsiteY11" fmla="*/ 779400 h 825492"/>
                  <a:gd name="connsiteX12" fmla="*/ 391476 w 570072"/>
                  <a:gd name="connsiteY12" fmla="*/ 782628 h 825492"/>
                  <a:gd name="connsiteX13" fmla="*/ 374808 w 570072"/>
                  <a:gd name="connsiteY13" fmla="*/ 818348 h 825492"/>
                  <a:gd name="connsiteX14" fmla="*/ 343368 w 570072"/>
                  <a:gd name="connsiteY14" fmla="*/ 825492 h 825492"/>
                  <a:gd name="connsiteX15" fmla="*/ 324804 w 570072"/>
                  <a:gd name="connsiteY15" fmla="*/ 825492 h 825492"/>
                  <a:gd name="connsiteX16" fmla="*/ 286704 w 570072"/>
                  <a:gd name="connsiteY16" fmla="*/ 825492 h 825492"/>
                  <a:gd name="connsiteX17" fmla="*/ 231932 w 570072"/>
                  <a:gd name="connsiteY17" fmla="*/ 758816 h 825492"/>
                  <a:gd name="connsiteX18" fmla="*/ 136684 w 570072"/>
                  <a:gd name="connsiteY18" fmla="*/ 761196 h 825492"/>
                  <a:gd name="connsiteX19" fmla="*/ 72388 w 570072"/>
                  <a:gd name="connsiteY19" fmla="*/ 763578 h 825492"/>
                  <a:gd name="connsiteX20" fmla="*/ 28256 w 570072"/>
                  <a:gd name="connsiteY20" fmla="*/ 734722 h 825492"/>
                  <a:gd name="connsiteX21" fmla="*/ 22860 w 570072"/>
                  <a:gd name="connsiteY21" fmla="*/ 705952 h 825492"/>
                  <a:gd name="connsiteX22" fmla="*/ 45720 w 570072"/>
                  <a:gd name="connsiteY22" fmla="*/ 584032 h 825492"/>
                  <a:gd name="connsiteX23" fmla="*/ 175260 w 570072"/>
                  <a:gd name="connsiteY23" fmla="*/ 523072 h 825492"/>
                  <a:gd name="connsiteX24" fmla="*/ 167640 w 570072"/>
                  <a:gd name="connsiteY24" fmla="*/ 416392 h 825492"/>
                  <a:gd name="connsiteX25" fmla="*/ 114300 w 570072"/>
                  <a:gd name="connsiteY25" fmla="*/ 324952 h 825492"/>
                  <a:gd name="connsiteX26" fmla="*/ 114300 w 570072"/>
                  <a:gd name="connsiteY26" fmla="*/ 271612 h 825492"/>
                  <a:gd name="connsiteX27" fmla="*/ 0 w 570072"/>
                  <a:gd name="connsiteY27" fmla="*/ 195412 h 825492"/>
                  <a:gd name="connsiteX28" fmla="*/ 38100 w 570072"/>
                  <a:gd name="connsiteY28" fmla="*/ 119212 h 825492"/>
                  <a:gd name="connsiteX29" fmla="*/ 53340 w 570072"/>
                  <a:gd name="connsiteY29" fmla="*/ 65872 h 825492"/>
                  <a:gd name="connsiteX30" fmla="*/ 106040 w 570072"/>
                  <a:gd name="connsiteY30" fmla="*/ 0 h 8254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70072" h="825492">
                    <a:moveTo>
                      <a:pt x="106040" y="0"/>
                    </a:moveTo>
                    <a:lnTo>
                      <a:pt x="281940" y="299236"/>
                    </a:lnTo>
                    <a:lnTo>
                      <a:pt x="434340" y="384960"/>
                    </a:lnTo>
                    <a:lnTo>
                      <a:pt x="420052" y="430204"/>
                    </a:lnTo>
                    <a:lnTo>
                      <a:pt x="422436" y="454016"/>
                    </a:lnTo>
                    <a:lnTo>
                      <a:pt x="496252" y="442110"/>
                    </a:lnTo>
                    <a:lnTo>
                      <a:pt x="517684" y="484972"/>
                    </a:lnTo>
                    <a:cubicBezTo>
                      <a:pt x="516892" y="507992"/>
                      <a:pt x="516096" y="531008"/>
                      <a:pt x="515304" y="554028"/>
                    </a:cubicBezTo>
                    <a:lnTo>
                      <a:pt x="567692" y="627848"/>
                    </a:lnTo>
                    <a:lnTo>
                      <a:pt x="560548" y="670710"/>
                    </a:lnTo>
                    <a:lnTo>
                      <a:pt x="570072" y="699284"/>
                    </a:lnTo>
                    <a:lnTo>
                      <a:pt x="561004" y="779400"/>
                    </a:lnTo>
                    <a:lnTo>
                      <a:pt x="391476" y="782628"/>
                    </a:lnTo>
                    <a:lnTo>
                      <a:pt x="374808" y="818348"/>
                    </a:lnTo>
                    <a:lnTo>
                      <a:pt x="343368" y="825492"/>
                    </a:lnTo>
                    <a:lnTo>
                      <a:pt x="324804" y="825492"/>
                    </a:lnTo>
                    <a:lnTo>
                      <a:pt x="286704" y="825492"/>
                    </a:lnTo>
                    <a:lnTo>
                      <a:pt x="231932" y="758816"/>
                    </a:lnTo>
                    <a:lnTo>
                      <a:pt x="136684" y="761196"/>
                    </a:lnTo>
                    <a:lnTo>
                      <a:pt x="72388" y="763578"/>
                    </a:lnTo>
                    <a:lnTo>
                      <a:pt x="28256" y="734722"/>
                    </a:lnTo>
                    <a:lnTo>
                      <a:pt x="22860" y="705952"/>
                    </a:lnTo>
                    <a:lnTo>
                      <a:pt x="45720" y="584032"/>
                    </a:lnTo>
                    <a:lnTo>
                      <a:pt x="175260" y="523072"/>
                    </a:lnTo>
                    <a:lnTo>
                      <a:pt x="167640" y="416392"/>
                    </a:lnTo>
                    <a:lnTo>
                      <a:pt x="114300" y="324952"/>
                    </a:lnTo>
                    <a:lnTo>
                      <a:pt x="114300" y="271612"/>
                    </a:lnTo>
                    <a:lnTo>
                      <a:pt x="0" y="195412"/>
                    </a:lnTo>
                    <a:lnTo>
                      <a:pt x="38100" y="119212"/>
                    </a:lnTo>
                    <a:lnTo>
                      <a:pt x="53340" y="65872"/>
                    </a:lnTo>
                    <a:lnTo>
                      <a:pt x="1060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88BFD56A-2AB2-E7B5-E2FD-F5F097DF365D}"/>
                  </a:ext>
                </a:extLst>
              </p:cNvPr>
              <p:cNvSpPr/>
              <p:nvPr/>
            </p:nvSpPr>
            <p:spPr>
              <a:xfrm>
                <a:off x="43195876" y="30222824"/>
                <a:ext cx="268036" cy="201860"/>
              </a:xfrm>
              <a:custGeom>
                <a:avLst/>
                <a:gdLst>
                  <a:gd name="connsiteX0" fmla="*/ 88104 w 268036"/>
                  <a:gd name="connsiteY0" fmla="*/ 0 h 201860"/>
                  <a:gd name="connsiteX1" fmla="*/ 111916 w 268036"/>
                  <a:gd name="connsiteY1" fmla="*/ 4764 h 201860"/>
                  <a:gd name="connsiteX2" fmla="*/ 128588 w 268036"/>
                  <a:gd name="connsiteY2" fmla="*/ 23814 h 201860"/>
                  <a:gd name="connsiteX3" fmla="*/ 157164 w 268036"/>
                  <a:gd name="connsiteY3" fmla="*/ 16670 h 201860"/>
                  <a:gd name="connsiteX4" fmla="*/ 197644 w 268036"/>
                  <a:gd name="connsiteY4" fmla="*/ 26196 h 201860"/>
                  <a:gd name="connsiteX5" fmla="*/ 197644 w 268036"/>
                  <a:gd name="connsiteY5" fmla="*/ 64296 h 201860"/>
                  <a:gd name="connsiteX6" fmla="*/ 223836 w 268036"/>
                  <a:gd name="connsiteY6" fmla="*/ 85726 h 201860"/>
                  <a:gd name="connsiteX7" fmla="*/ 268036 w 268036"/>
                  <a:gd name="connsiteY7" fmla="*/ 83622 h 201860"/>
                  <a:gd name="connsiteX8" fmla="*/ 253364 w 268036"/>
                  <a:gd name="connsiteY8" fmla="*/ 127636 h 201860"/>
                  <a:gd name="connsiteX9" fmla="*/ 146684 w 268036"/>
                  <a:gd name="connsiteY9" fmla="*/ 135256 h 201860"/>
                  <a:gd name="connsiteX10" fmla="*/ 116408 w 268036"/>
                  <a:gd name="connsiteY10" fmla="*/ 201860 h 201860"/>
                  <a:gd name="connsiteX11" fmla="*/ 59532 w 268036"/>
                  <a:gd name="connsiteY11" fmla="*/ 200026 h 201860"/>
                  <a:gd name="connsiteX12" fmla="*/ 38100 w 268036"/>
                  <a:gd name="connsiteY12" fmla="*/ 169070 h 201860"/>
                  <a:gd name="connsiteX13" fmla="*/ 38100 w 268036"/>
                  <a:gd name="connsiteY13" fmla="*/ 142876 h 201860"/>
                  <a:gd name="connsiteX14" fmla="*/ 0 w 268036"/>
                  <a:gd name="connsiteY14" fmla="*/ 109540 h 201860"/>
                  <a:gd name="connsiteX15" fmla="*/ 33336 w 268036"/>
                  <a:gd name="connsiteY15" fmla="*/ 23814 h 201860"/>
                  <a:gd name="connsiteX16" fmla="*/ 34680 w 268036"/>
                  <a:gd name="connsiteY16" fmla="*/ 22304 h 201860"/>
                  <a:gd name="connsiteX17" fmla="*/ 35716 w 268036"/>
                  <a:gd name="connsiteY17" fmla="*/ 23814 h 201860"/>
                  <a:gd name="connsiteX18" fmla="*/ 88104 w 268036"/>
                  <a:gd name="connsiteY18" fmla="*/ 0 h 201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68036" h="201860">
                    <a:moveTo>
                      <a:pt x="88104" y="0"/>
                    </a:moveTo>
                    <a:lnTo>
                      <a:pt x="111916" y="4764"/>
                    </a:lnTo>
                    <a:lnTo>
                      <a:pt x="128588" y="23814"/>
                    </a:lnTo>
                    <a:lnTo>
                      <a:pt x="157164" y="16670"/>
                    </a:lnTo>
                    <a:lnTo>
                      <a:pt x="197644" y="26196"/>
                    </a:lnTo>
                    <a:lnTo>
                      <a:pt x="197644" y="64296"/>
                    </a:lnTo>
                    <a:lnTo>
                      <a:pt x="223836" y="85726"/>
                    </a:lnTo>
                    <a:lnTo>
                      <a:pt x="268036" y="83622"/>
                    </a:lnTo>
                    <a:lnTo>
                      <a:pt x="253364" y="127636"/>
                    </a:lnTo>
                    <a:lnTo>
                      <a:pt x="146684" y="135256"/>
                    </a:lnTo>
                    <a:lnTo>
                      <a:pt x="116408" y="201860"/>
                    </a:lnTo>
                    <a:lnTo>
                      <a:pt x="59532" y="200026"/>
                    </a:lnTo>
                    <a:lnTo>
                      <a:pt x="38100" y="169070"/>
                    </a:lnTo>
                    <a:lnTo>
                      <a:pt x="38100" y="142876"/>
                    </a:lnTo>
                    <a:lnTo>
                      <a:pt x="0" y="109540"/>
                    </a:lnTo>
                    <a:lnTo>
                      <a:pt x="33336" y="23814"/>
                    </a:lnTo>
                    <a:lnTo>
                      <a:pt x="34680" y="22304"/>
                    </a:lnTo>
                    <a:lnTo>
                      <a:pt x="35716" y="23814"/>
                    </a:lnTo>
                    <a:lnTo>
                      <a:pt x="881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382BE07B-B563-2687-6CC4-9C4F7C6E69C2}"/>
                  </a:ext>
                </a:extLst>
              </p:cNvPr>
              <p:cNvSpPr/>
              <p:nvPr/>
            </p:nvSpPr>
            <p:spPr>
              <a:xfrm>
                <a:off x="41742360" y="30573416"/>
                <a:ext cx="653680" cy="851464"/>
              </a:xfrm>
              <a:custGeom>
                <a:avLst/>
                <a:gdLst>
                  <a:gd name="connsiteX0" fmla="*/ 321144 w 653680"/>
                  <a:gd name="connsiteY0" fmla="*/ 0 h 851464"/>
                  <a:gd name="connsiteX1" fmla="*/ 322420 w 653680"/>
                  <a:gd name="connsiteY1" fmla="*/ 1834 h 851464"/>
                  <a:gd name="connsiteX2" fmla="*/ 360520 w 653680"/>
                  <a:gd name="connsiteY2" fmla="*/ 6596 h 851464"/>
                  <a:gd name="connsiteX3" fmla="*/ 391480 w 653680"/>
                  <a:gd name="connsiteY3" fmla="*/ 23264 h 851464"/>
                  <a:gd name="connsiteX4" fmla="*/ 429576 w 653680"/>
                  <a:gd name="connsiteY4" fmla="*/ 51840 h 851464"/>
                  <a:gd name="connsiteX5" fmla="*/ 472440 w 653680"/>
                  <a:gd name="connsiteY5" fmla="*/ 61364 h 851464"/>
                  <a:gd name="connsiteX6" fmla="*/ 477204 w 653680"/>
                  <a:gd name="connsiteY6" fmla="*/ 30408 h 851464"/>
                  <a:gd name="connsiteX7" fmla="*/ 510540 w 653680"/>
                  <a:gd name="connsiteY7" fmla="*/ 28028 h 851464"/>
                  <a:gd name="connsiteX8" fmla="*/ 539116 w 653680"/>
                  <a:gd name="connsiteY8" fmla="*/ 56604 h 851464"/>
                  <a:gd name="connsiteX9" fmla="*/ 534352 w 653680"/>
                  <a:gd name="connsiteY9" fmla="*/ 87560 h 851464"/>
                  <a:gd name="connsiteX10" fmla="*/ 543880 w 653680"/>
                  <a:gd name="connsiteY10" fmla="*/ 116134 h 851464"/>
                  <a:gd name="connsiteX11" fmla="*/ 574832 w 653680"/>
                  <a:gd name="connsiteY11" fmla="*/ 118516 h 851464"/>
                  <a:gd name="connsiteX12" fmla="*/ 629604 w 653680"/>
                  <a:gd name="connsiteY12" fmla="*/ 199478 h 851464"/>
                  <a:gd name="connsiteX13" fmla="*/ 636744 w 653680"/>
                  <a:gd name="connsiteY13" fmla="*/ 256628 h 851464"/>
                  <a:gd name="connsiteX14" fmla="*/ 653680 w 653680"/>
                  <a:gd name="connsiteY14" fmla="*/ 276070 h 851464"/>
                  <a:gd name="connsiteX15" fmla="*/ 617220 w 653680"/>
                  <a:gd name="connsiteY15" fmla="*/ 287584 h 851464"/>
                  <a:gd name="connsiteX16" fmla="*/ 464820 w 653680"/>
                  <a:gd name="connsiteY16" fmla="*/ 462844 h 851464"/>
                  <a:gd name="connsiteX17" fmla="*/ 426720 w 653680"/>
                  <a:gd name="connsiteY17" fmla="*/ 699064 h 851464"/>
                  <a:gd name="connsiteX18" fmla="*/ 327660 w 653680"/>
                  <a:gd name="connsiteY18" fmla="*/ 836224 h 851464"/>
                  <a:gd name="connsiteX19" fmla="*/ 205740 w 653680"/>
                  <a:gd name="connsiteY19" fmla="*/ 851464 h 851464"/>
                  <a:gd name="connsiteX20" fmla="*/ 55292 w 653680"/>
                  <a:gd name="connsiteY20" fmla="*/ 812460 h 851464"/>
                  <a:gd name="connsiteX21" fmla="*/ 77152 w 653680"/>
                  <a:gd name="connsiteY21" fmla="*/ 782884 h 851464"/>
                  <a:gd name="connsiteX22" fmla="*/ 115252 w 653680"/>
                  <a:gd name="connsiteY22" fmla="*/ 754308 h 851464"/>
                  <a:gd name="connsiteX23" fmla="*/ 167640 w 653680"/>
                  <a:gd name="connsiteY23" fmla="*/ 740022 h 851464"/>
                  <a:gd name="connsiteX24" fmla="*/ 262888 w 653680"/>
                  <a:gd name="connsiteY24" fmla="*/ 740022 h 851464"/>
                  <a:gd name="connsiteX25" fmla="*/ 310516 w 653680"/>
                  <a:gd name="connsiteY25" fmla="*/ 697160 h 851464"/>
                  <a:gd name="connsiteX26" fmla="*/ 253364 w 653680"/>
                  <a:gd name="connsiteY26" fmla="*/ 673348 h 851464"/>
                  <a:gd name="connsiteX27" fmla="*/ 248604 w 653680"/>
                  <a:gd name="connsiteY27" fmla="*/ 582860 h 851464"/>
                  <a:gd name="connsiteX28" fmla="*/ 343852 w 653680"/>
                  <a:gd name="connsiteY28" fmla="*/ 501896 h 851464"/>
                  <a:gd name="connsiteX29" fmla="*/ 329564 w 653680"/>
                  <a:gd name="connsiteY29" fmla="*/ 463796 h 851464"/>
                  <a:gd name="connsiteX30" fmla="*/ 310516 w 653680"/>
                  <a:gd name="connsiteY30" fmla="*/ 373308 h 851464"/>
                  <a:gd name="connsiteX31" fmla="*/ 248604 w 653680"/>
                  <a:gd name="connsiteY31" fmla="*/ 411408 h 851464"/>
                  <a:gd name="connsiteX32" fmla="*/ 200976 w 653680"/>
                  <a:gd name="connsiteY32" fmla="*/ 449508 h 851464"/>
                  <a:gd name="connsiteX33" fmla="*/ 177164 w 653680"/>
                  <a:gd name="connsiteY33" fmla="*/ 397122 h 851464"/>
                  <a:gd name="connsiteX34" fmla="*/ 181928 w 653680"/>
                  <a:gd name="connsiteY34" fmla="*/ 287584 h 851464"/>
                  <a:gd name="connsiteX35" fmla="*/ 41500 w 653680"/>
                  <a:gd name="connsiteY35" fmla="*/ 370008 h 851464"/>
                  <a:gd name="connsiteX36" fmla="*/ 7620 w 653680"/>
                  <a:gd name="connsiteY36" fmla="*/ 333304 h 851464"/>
                  <a:gd name="connsiteX37" fmla="*/ 0 w 653680"/>
                  <a:gd name="connsiteY37" fmla="*/ 219004 h 851464"/>
                  <a:gd name="connsiteX38" fmla="*/ 38100 w 653680"/>
                  <a:gd name="connsiteY38" fmla="*/ 135184 h 851464"/>
                  <a:gd name="connsiteX39" fmla="*/ 12356 w 653680"/>
                  <a:gd name="connsiteY39" fmla="*/ 88844 h 851464"/>
                  <a:gd name="connsiteX40" fmla="*/ 103344 w 653680"/>
                  <a:gd name="connsiteY40" fmla="*/ 42316 h 851464"/>
                  <a:gd name="connsiteX41" fmla="*/ 279560 w 653680"/>
                  <a:gd name="connsiteY41" fmla="*/ 49460 h 851464"/>
                  <a:gd name="connsiteX42" fmla="*/ 300992 w 653680"/>
                  <a:gd name="connsiteY42" fmla="*/ 16122 h 851464"/>
                  <a:gd name="connsiteX43" fmla="*/ 321144 w 653680"/>
                  <a:gd name="connsiteY43" fmla="*/ 0 h 85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653680" h="851464">
                    <a:moveTo>
                      <a:pt x="321144" y="0"/>
                    </a:moveTo>
                    <a:lnTo>
                      <a:pt x="322420" y="1834"/>
                    </a:lnTo>
                    <a:lnTo>
                      <a:pt x="360520" y="6596"/>
                    </a:lnTo>
                    <a:lnTo>
                      <a:pt x="391480" y="23264"/>
                    </a:lnTo>
                    <a:lnTo>
                      <a:pt x="429576" y="51840"/>
                    </a:lnTo>
                    <a:lnTo>
                      <a:pt x="472440" y="61364"/>
                    </a:lnTo>
                    <a:lnTo>
                      <a:pt x="477204" y="30408"/>
                    </a:lnTo>
                    <a:lnTo>
                      <a:pt x="510540" y="28028"/>
                    </a:lnTo>
                    <a:lnTo>
                      <a:pt x="539116" y="56604"/>
                    </a:lnTo>
                    <a:lnTo>
                      <a:pt x="534352" y="87560"/>
                    </a:lnTo>
                    <a:lnTo>
                      <a:pt x="543880" y="116134"/>
                    </a:lnTo>
                    <a:lnTo>
                      <a:pt x="574832" y="118516"/>
                    </a:lnTo>
                    <a:lnTo>
                      <a:pt x="629604" y="199478"/>
                    </a:lnTo>
                    <a:lnTo>
                      <a:pt x="636744" y="256628"/>
                    </a:lnTo>
                    <a:lnTo>
                      <a:pt x="653680" y="276070"/>
                    </a:lnTo>
                    <a:lnTo>
                      <a:pt x="617220" y="287584"/>
                    </a:lnTo>
                    <a:lnTo>
                      <a:pt x="464820" y="462844"/>
                    </a:lnTo>
                    <a:lnTo>
                      <a:pt x="426720" y="699064"/>
                    </a:lnTo>
                    <a:lnTo>
                      <a:pt x="327660" y="836224"/>
                    </a:lnTo>
                    <a:lnTo>
                      <a:pt x="205740" y="851464"/>
                    </a:lnTo>
                    <a:lnTo>
                      <a:pt x="55292" y="812460"/>
                    </a:lnTo>
                    <a:lnTo>
                      <a:pt x="77152" y="782884"/>
                    </a:lnTo>
                    <a:lnTo>
                      <a:pt x="115252" y="754308"/>
                    </a:lnTo>
                    <a:lnTo>
                      <a:pt x="167640" y="740022"/>
                    </a:lnTo>
                    <a:lnTo>
                      <a:pt x="262888" y="740022"/>
                    </a:lnTo>
                    <a:lnTo>
                      <a:pt x="310516" y="697160"/>
                    </a:lnTo>
                    <a:lnTo>
                      <a:pt x="253364" y="673348"/>
                    </a:lnTo>
                    <a:lnTo>
                      <a:pt x="248604" y="582860"/>
                    </a:lnTo>
                    <a:lnTo>
                      <a:pt x="343852" y="501896"/>
                    </a:lnTo>
                    <a:lnTo>
                      <a:pt x="329564" y="463796"/>
                    </a:lnTo>
                    <a:lnTo>
                      <a:pt x="310516" y="373308"/>
                    </a:lnTo>
                    <a:lnTo>
                      <a:pt x="248604" y="411408"/>
                    </a:lnTo>
                    <a:lnTo>
                      <a:pt x="200976" y="449508"/>
                    </a:lnTo>
                    <a:lnTo>
                      <a:pt x="177164" y="397122"/>
                    </a:lnTo>
                    <a:lnTo>
                      <a:pt x="181928" y="287584"/>
                    </a:lnTo>
                    <a:lnTo>
                      <a:pt x="41500" y="370008"/>
                    </a:lnTo>
                    <a:lnTo>
                      <a:pt x="7620" y="333304"/>
                    </a:lnTo>
                    <a:lnTo>
                      <a:pt x="0" y="219004"/>
                    </a:lnTo>
                    <a:lnTo>
                      <a:pt x="38100" y="135184"/>
                    </a:lnTo>
                    <a:lnTo>
                      <a:pt x="12356" y="88844"/>
                    </a:lnTo>
                    <a:lnTo>
                      <a:pt x="103344" y="42316"/>
                    </a:lnTo>
                    <a:lnTo>
                      <a:pt x="279560" y="49460"/>
                    </a:lnTo>
                    <a:lnTo>
                      <a:pt x="300992" y="16122"/>
                    </a:lnTo>
                    <a:lnTo>
                      <a:pt x="32114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2CA9CE0E-621A-E41A-E99D-2D3F372A877C}"/>
                  </a:ext>
                </a:extLst>
              </p:cNvPr>
              <p:cNvSpPr/>
              <p:nvPr/>
            </p:nvSpPr>
            <p:spPr>
              <a:xfrm>
                <a:off x="42264204" y="28382184"/>
                <a:ext cx="309068" cy="212796"/>
              </a:xfrm>
              <a:custGeom>
                <a:avLst/>
                <a:gdLst>
                  <a:gd name="connsiteX0" fmla="*/ 214648 w 309068"/>
                  <a:gd name="connsiteY0" fmla="*/ 0 h 212796"/>
                  <a:gd name="connsiteX1" fmla="*/ 258572 w 309068"/>
                  <a:gd name="connsiteY1" fmla="*/ 5492 h 212796"/>
                  <a:gd name="connsiteX2" fmla="*/ 261748 w 309068"/>
                  <a:gd name="connsiteY2" fmla="*/ 37240 h 212796"/>
                  <a:gd name="connsiteX3" fmla="*/ 309068 w 309068"/>
                  <a:gd name="connsiteY3" fmla="*/ 58062 h 212796"/>
                  <a:gd name="connsiteX4" fmla="*/ 288732 w 309068"/>
                  <a:gd name="connsiteY4" fmla="*/ 85660 h 212796"/>
                  <a:gd name="connsiteX5" fmla="*/ 219676 w 309068"/>
                  <a:gd name="connsiteY5" fmla="*/ 116616 h 212796"/>
                  <a:gd name="connsiteX6" fmla="*/ 162528 w 309068"/>
                  <a:gd name="connsiteY6" fmla="*/ 109472 h 212796"/>
                  <a:gd name="connsiteX7" fmla="*/ 72040 w 309068"/>
                  <a:gd name="connsiteY7" fmla="*/ 195196 h 212796"/>
                  <a:gd name="connsiteX8" fmla="*/ 60040 w 309068"/>
                  <a:gd name="connsiteY8" fmla="*/ 212796 h 212796"/>
                  <a:gd name="connsiteX9" fmla="*/ 0 w 309068"/>
                  <a:gd name="connsiteY9" fmla="*/ 198942 h 212796"/>
                  <a:gd name="connsiteX10" fmla="*/ 26796 w 309068"/>
                  <a:gd name="connsiteY10" fmla="*/ 57084 h 212796"/>
                  <a:gd name="connsiteX11" fmla="*/ 188720 w 309068"/>
                  <a:gd name="connsiteY11" fmla="*/ 38036 h 212796"/>
                  <a:gd name="connsiteX12" fmla="*/ 217296 w 309068"/>
                  <a:gd name="connsiteY12" fmla="*/ 9460 h 212796"/>
                  <a:gd name="connsiteX13" fmla="*/ 214648 w 309068"/>
                  <a:gd name="connsiteY13" fmla="*/ 0 h 2127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9068" h="212796">
                    <a:moveTo>
                      <a:pt x="214648" y="0"/>
                    </a:moveTo>
                    <a:lnTo>
                      <a:pt x="258572" y="5492"/>
                    </a:lnTo>
                    <a:lnTo>
                      <a:pt x="261748" y="37240"/>
                    </a:lnTo>
                    <a:lnTo>
                      <a:pt x="309068" y="58062"/>
                    </a:lnTo>
                    <a:lnTo>
                      <a:pt x="288732" y="85660"/>
                    </a:lnTo>
                    <a:lnTo>
                      <a:pt x="219676" y="116616"/>
                    </a:lnTo>
                    <a:lnTo>
                      <a:pt x="162528" y="109472"/>
                    </a:lnTo>
                    <a:lnTo>
                      <a:pt x="72040" y="195196"/>
                    </a:lnTo>
                    <a:lnTo>
                      <a:pt x="60040" y="212796"/>
                    </a:lnTo>
                    <a:lnTo>
                      <a:pt x="0" y="198942"/>
                    </a:lnTo>
                    <a:lnTo>
                      <a:pt x="26796" y="57084"/>
                    </a:lnTo>
                    <a:lnTo>
                      <a:pt x="188720" y="38036"/>
                    </a:lnTo>
                    <a:lnTo>
                      <a:pt x="217296" y="9460"/>
                    </a:lnTo>
                    <a:lnTo>
                      <a:pt x="21464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4FB890C8-4DA7-B0A7-EFDB-72B45AED838A}"/>
                  </a:ext>
                </a:extLst>
              </p:cNvPr>
              <p:cNvSpPr/>
              <p:nvPr/>
            </p:nvSpPr>
            <p:spPr>
              <a:xfrm>
                <a:off x="42464832" y="28113038"/>
                <a:ext cx="292892" cy="330304"/>
              </a:xfrm>
              <a:custGeom>
                <a:avLst/>
                <a:gdLst>
                  <a:gd name="connsiteX0" fmla="*/ 54768 w 292892"/>
                  <a:gd name="connsiteY0" fmla="*/ 0 h 330304"/>
                  <a:gd name="connsiteX1" fmla="*/ 171448 w 292892"/>
                  <a:gd name="connsiteY1" fmla="*/ 2382 h 330304"/>
                  <a:gd name="connsiteX2" fmla="*/ 292892 w 292892"/>
                  <a:gd name="connsiteY2" fmla="*/ 83342 h 330304"/>
                  <a:gd name="connsiteX3" fmla="*/ 235744 w 292892"/>
                  <a:gd name="connsiteY3" fmla="*/ 138112 h 330304"/>
                  <a:gd name="connsiteX4" fmla="*/ 245268 w 292892"/>
                  <a:gd name="connsiteY4" fmla="*/ 207168 h 330304"/>
                  <a:gd name="connsiteX5" fmla="*/ 207168 w 292892"/>
                  <a:gd name="connsiteY5" fmla="*/ 257174 h 330304"/>
                  <a:gd name="connsiteX6" fmla="*/ 245268 w 292892"/>
                  <a:gd name="connsiteY6" fmla="*/ 302418 h 330304"/>
                  <a:gd name="connsiteX7" fmla="*/ 213248 w 292892"/>
                  <a:gd name="connsiteY7" fmla="*/ 330304 h 330304"/>
                  <a:gd name="connsiteX8" fmla="*/ 192880 w 292892"/>
                  <a:gd name="connsiteY8" fmla="*/ 326230 h 330304"/>
                  <a:gd name="connsiteX9" fmla="*/ 154780 w 292892"/>
                  <a:gd name="connsiteY9" fmla="*/ 264318 h 330304"/>
                  <a:gd name="connsiteX10" fmla="*/ 108440 w 292892"/>
                  <a:gd name="connsiteY10" fmla="*/ 327208 h 330304"/>
                  <a:gd name="connsiteX11" fmla="*/ 61120 w 292892"/>
                  <a:gd name="connsiteY11" fmla="*/ 306386 h 330304"/>
                  <a:gd name="connsiteX12" fmla="*/ 57944 w 292892"/>
                  <a:gd name="connsiteY12" fmla="*/ 274638 h 330304"/>
                  <a:gd name="connsiteX13" fmla="*/ 14020 w 292892"/>
                  <a:gd name="connsiteY13" fmla="*/ 269146 h 330304"/>
                  <a:gd name="connsiteX14" fmla="*/ 0 w 292892"/>
                  <a:gd name="connsiteY14" fmla="*/ 219074 h 330304"/>
                  <a:gd name="connsiteX15" fmla="*/ 54768 w 292892"/>
                  <a:gd name="connsiteY15" fmla="*/ 76200 h 330304"/>
                  <a:gd name="connsiteX16" fmla="*/ 45244 w 292892"/>
                  <a:gd name="connsiteY16" fmla="*/ 28574 h 330304"/>
                  <a:gd name="connsiteX17" fmla="*/ 54768 w 292892"/>
                  <a:gd name="connsiteY17" fmla="*/ 0 h 330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2892" h="330304">
                    <a:moveTo>
                      <a:pt x="54768" y="0"/>
                    </a:moveTo>
                    <a:lnTo>
                      <a:pt x="171448" y="2382"/>
                    </a:lnTo>
                    <a:lnTo>
                      <a:pt x="292892" y="83342"/>
                    </a:lnTo>
                    <a:lnTo>
                      <a:pt x="235744" y="138112"/>
                    </a:lnTo>
                    <a:lnTo>
                      <a:pt x="245268" y="207168"/>
                    </a:lnTo>
                    <a:lnTo>
                      <a:pt x="207168" y="257174"/>
                    </a:lnTo>
                    <a:lnTo>
                      <a:pt x="245268" y="302418"/>
                    </a:lnTo>
                    <a:lnTo>
                      <a:pt x="213248" y="330304"/>
                    </a:lnTo>
                    <a:lnTo>
                      <a:pt x="192880" y="326230"/>
                    </a:lnTo>
                    <a:lnTo>
                      <a:pt x="154780" y="264318"/>
                    </a:lnTo>
                    <a:lnTo>
                      <a:pt x="108440" y="327208"/>
                    </a:lnTo>
                    <a:lnTo>
                      <a:pt x="61120" y="306386"/>
                    </a:lnTo>
                    <a:lnTo>
                      <a:pt x="57944" y="274638"/>
                    </a:lnTo>
                    <a:lnTo>
                      <a:pt x="14020" y="269146"/>
                    </a:lnTo>
                    <a:lnTo>
                      <a:pt x="0" y="219074"/>
                    </a:lnTo>
                    <a:lnTo>
                      <a:pt x="54768" y="76200"/>
                    </a:lnTo>
                    <a:lnTo>
                      <a:pt x="45244" y="28574"/>
                    </a:lnTo>
                    <a:lnTo>
                      <a:pt x="547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CA02799C-DCBB-41AA-B30E-389680536CC1}"/>
                  </a:ext>
                </a:extLst>
              </p:cNvPr>
              <p:cNvSpPr/>
              <p:nvPr/>
            </p:nvSpPr>
            <p:spPr>
              <a:xfrm>
                <a:off x="41932860" y="28130176"/>
                <a:ext cx="258128" cy="439776"/>
              </a:xfrm>
              <a:custGeom>
                <a:avLst/>
                <a:gdLst>
                  <a:gd name="connsiteX0" fmla="*/ 246488 w 258128"/>
                  <a:gd name="connsiteY0" fmla="*/ 0 h 439776"/>
                  <a:gd name="connsiteX1" fmla="*/ 258128 w 258128"/>
                  <a:gd name="connsiteY1" fmla="*/ 159074 h 439776"/>
                  <a:gd name="connsiteX2" fmla="*/ 160496 w 258128"/>
                  <a:gd name="connsiteY2" fmla="*/ 232892 h 439776"/>
                  <a:gd name="connsiteX3" fmla="*/ 174784 w 258128"/>
                  <a:gd name="connsiteY3" fmla="*/ 280518 h 439776"/>
                  <a:gd name="connsiteX4" fmla="*/ 215264 w 258128"/>
                  <a:gd name="connsiteY4" fmla="*/ 292424 h 439776"/>
                  <a:gd name="connsiteX5" fmla="*/ 216584 w 258128"/>
                  <a:gd name="connsiteY5" fmla="*/ 379640 h 439776"/>
                  <a:gd name="connsiteX6" fmla="*/ 144780 w 258128"/>
                  <a:gd name="connsiteY6" fmla="*/ 383864 h 439776"/>
                  <a:gd name="connsiteX7" fmla="*/ 116824 w 258128"/>
                  <a:gd name="connsiteY7" fmla="*/ 439776 h 439776"/>
                  <a:gd name="connsiteX8" fmla="*/ 108108 w 258128"/>
                  <a:gd name="connsiteY8" fmla="*/ 428156 h 439776"/>
                  <a:gd name="connsiteX9" fmla="*/ 105728 w 258128"/>
                  <a:gd name="connsiteY9" fmla="*/ 428156 h 439776"/>
                  <a:gd name="connsiteX10" fmla="*/ 67628 w 258128"/>
                  <a:gd name="connsiteY10" fmla="*/ 401962 h 439776"/>
                  <a:gd name="connsiteX11" fmla="*/ 3332 w 258128"/>
                  <a:gd name="connsiteY11" fmla="*/ 378148 h 439776"/>
                  <a:gd name="connsiteX12" fmla="*/ 0 w 258128"/>
                  <a:gd name="connsiteY12" fmla="*/ 376926 h 439776"/>
                  <a:gd name="connsiteX13" fmla="*/ 0 w 258128"/>
                  <a:gd name="connsiteY13" fmla="*/ 376244 h 439776"/>
                  <a:gd name="connsiteX14" fmla="*/ 106680 w 258128"/>
                  <a:gd name="connsiteY14" fmla="*/ 300044 h 439776"/>
                  <a:gd name="connsiteX15" fmla="*/ 53340 w 258128"/>
                  <a:gd name="connsiteY15" fmla="*/ 216224 h 439776"/>
                  <a:gd name="connsiteX16" fmla="*/ 38100 w 258128"/>
                  <a:gd name="connsiteY16" fmla="*/ 109544 h 439776"/>
                  <a:gd name="connsiteX17" fmla="*/ 14536 w 258128"/>
                  <a:gd name="connsiteY17" fmla="*/ 93834 h 439776"/>
                  <a:gd name="connsiteX18" fmla="*/ 67628 w 258128"/>
                  <a:gd name="connsiteY18" fmla="*/ 51918 h 439776"/>
                  <a:gd name="connsiteX19" fmla="*/ 115252 w 258128"/>
                  <a:gd name="connsiteY19" fmla="*/ 68588 h 439776"/>
                  <a:gd name="connsiteX20" fmla="*/ 129540 w 258128"/>
                  <a:gd name="connsiteY20" fmla="*/ 97162 h 439776"/>
                  <a:gd name="connsiteX21" fmla="*/ 167640 w 258128"/>
                  <a:gd name="connsiteY21" fmla="*/ 90018 h 439776"/>
                  <a:gd name="connsiteX22" fmla="*/ 205740 w 258128"/>
                  <a:gd name="connsiteY22" fmla="*/ 9056 h 439776"/>
                  <a:gd name="connsiteX23" fmla="*/ 246488 w 258128"/>
                  <a:gd name="connsiteY23" fmla="*/ 0 h 439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8128" h="439776">
                    <a:moveTo>
                      <a:pt x="246488" y="0"/>
                    </a:moveTo>
                    <a:lnTo>
                      <a:pt x="258128" y="159074"/>
                    </a:lnTo>
                    <a:lnTo>
                      <a:pt x="160496" y="232892"/>
                    </a:lnTo>
                    <a:lnTo>
                      <a:pt x="174784" y="280518"/>
                    </a:lnTo>
                    <a:lnTo>
                      <a:pt x="215264" y="292424"/>
                    </a:lnTo>
                    <a:lnTo>
                      <a:pt x="216584" y="379640"/>
                    </a:lnTo>
                    <a:lnTo>
                      <a:pt x="144780" y="383864"/>
                    </a:lnTo>
                    <a:lnTo>
                      <a:pt x="116824" y="439776"/>
                    </a:lnTo>
                    <a:lnTo>
                      <a:pt x="108108" y="428156"/>
                    </a:lnTo>
                    <a:cubicBezTo>
                      <a:pt x="107316" y="428156"/>
                      <a:pt x="106480" y="428406"/>
                      <a:pt x="105728" y="428156"/>
                    </a:cubicBezTo>
                    <a:cubicBezTo>
                      <a:pt x="79984" y="419576"/>
                      <a:pt x="89200" y="423536"/>
                      <a:pt x="67628" y="401962"/>
                    </a:cubicBezTo>
                    <a:lnTo>
                      <a:pt x="3332" y="378148"/>
                    </a:lnTo>
                    <a:lnTo>
                      <a:pt x="0" y="376926"/>
                    </a:lnTo>
                    <a:lnTo>
                      <a:pt x="0" y="376244"/>
                    </a:lnTo>
                    <a:lnTo>
                      <a:pt x="106680" y="300044"/>
                    </a:lnTo>
                    <a:lnTo>
                      <a:pt x="53340" y="216224"/>
                    </a:lnTo>
                    <a:lnTo>
                      <a:pt x="38100" y="109544"/>
                    </a:lnTo>
                    <a:lnTo>
                      <a:pt x="14536" y="93834"/>
                    </a:lnTo>
                    <a:lnTo>
                      <a:pt x="67628" y="51918"/>
                    </a:lnTo>
                    <a:lnTo>
                      <a:pt x="115252" y="68588"/>
                    </a:lnTo>
                    <a:lnTo>
                      <a:pt x="129540" y="97162"/>
                    </a:lnTo>
                    <a:lnTo>
                      <a:pt x="167640" y="90018"/>
                    </a:lnTo>
                    <a:lnTo>
                      <a:pt x="205740" y="9056"/>
                    </a:lnTo>
                    <a:lnTo>
                      <a:pt x="2464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947AF813-7063-95E4-3B1F-D1C8473036BF}"/>
                  </a:ext>
                </a:extLst>
              </p:cNvPr>
              <p:cNvSpPr/>
              <p:nvPr/>
            </p:nvSpPr>
            <p:spPr>
              <a:xfrm>
                <a:off x="43155660" y="28766294"/>
                <a:ext cx="496472" cy="380206"/>
              </a:xfrm>
              <a:custGeom>
                <a:avLst/>
                <a:gdLst>
                  <a:gd name="connsiteX0" fmla="*/ 140228 w 496472"/>
                  <a:gd name="connsiteY0" fmla="*/ 0 h 380206"/>
                  <a:gd name="connsiteX1" fmla="*/ 140228 w 496472"/>
                  <a:gd name="connsiteY1" fmla="*/ 3970 h 380206"/>
                  <a:gd name="connsiteX2" fmla="*/ 223572 w 496472"/>
                  <a:gd name="connsiteY2" fmla="*/ 3970 h 380206"/>
                  <a:gd name="connsiteX3" fmla="*/ 245004 w 496472"/>
                  <a:gd name="connsiteY3" fmla="*/ 18256 h 380206"/>
                  <a:gd name="connsiteX4" fmla="*/ 259292 w 496472"/>
                  <a:gd name="connsiteY4" fmla="*/ 18256 h 380206"/>
                  <a:gd name="connsiteX5" fmla="*/ 287864 w 496472"/>
                  <a:gd name="connsiteY5" fmla="*/ 20638 h 380206"/>
                  <a:gd name="connsiteX6" fmla="*/ 318820 w 496472"/>
                  <a:gd name="connsiteY6" fmla="*/ 37306 h 380206"/>
                  <a:gd name="connsiteX7" fmla="*/ 323584 w 496472"/>
                  <a:gd name="connsiteY7" fmla="*/ 65882 h 380206"/>
                  <a:gd name="connsiteX8" fmla="*/ 390260 w 496472"/>
                  <a:gd name="connsiteY8" fmla="*/ 70644 h 380206"/>
                  <a:gd name="connsiteX9" fmla="*/ 496472 w 496472"/>
                  <a:gd name="connsiteY9" fmla="*/ 167002 h 380206"/>
                  <a:gd name="connsiteX10" fmla="*/ 428360 w 496472"/>
                  <a:gd name="connsiteY10" fmla="*/ 189706 h 380206"/>
                  <a:gd name="connsiteX11" fmla="*/ 390260 w 496472"/>
                  <a:gd name="connsiteY11" fmla="*/ 289718 h 380206"/>
                  <a:gd name="connsiteX12" fmla="*/ 328348 w 496472"/>
                  <a:gd name="connsiteY12" fmla="*/ 289718 h 380206"/>
                  <a:gd name="connsiteX13" fmla="*/ 378352 w 496472"/>
                  <a:gd name="connsiteY13" fmla="*/ 337344 h 380206"/>
                  <a:gd name="connsiteX14" fmla="*/ 349316 w 496472"/>
                  <a:gd name="connsiteY14" fmla="*/ 378664 h 380206"/>
                  <a:gd name="connsiteX15" fmla="*/ 278340 w 496472"/>
                  <a:gd name="connsiteY15" fmla="*/ 380206 h 380206"/>
                  <a:gd name="connsiteX16" fmla="*/ 164040 w 496472"/>
                  <a:gd name="connsiteY16" fmla="*/ 280194 h 380206"/>
                  <a:gd name="connsiteX17" fmla="*/ 116416 w 496472"/>
                  <a:gd name="connsiteY17" fmla="*/ 239712 h 380206"/>
                  <a:gd name="connsiteX18" fmla="*/ 116416 w 496472"/>
                  <a:gd name="connsiteY18" fmla="*/ 201612 h 380206"/>
                  <a:gd name="connsiteX19" fmla="*/ 80696 w 496472"/>
                  <a:gd name="connsiteY19" fmla="*/ 194470 h 380206"/>
                  <a:gd name="connsiteX20" fmla="*/ 47360 w 496472"/>
                  <a:gd name="connsiteY20" fmla="*/ 203994 h 380206"/>
                  <a:gd name="connsiteX21" fmla="*/ 23548 w 496472"/>
                  <a:gd name="connsiteY21" fmla="*/ 196850 h 380206"/>
                  <a:gd name="connsiteX22" fmla="*/ 19428 w 496472"/>
                  <a:gd name="connsiteY22" fmla="*/ 202616 h 380206"/>
                  <a:gd name="connsiteX23" fmla="*/ 9260 w 496472"/>
                  <a:gd name="connsiteY23" fmla="*/ 149226 h 380206"/>
                  <a:gd name="connsiteX24" fmla="*/ 0 w 496472"/>
                  <a:gd name="connsiteY24" fmla="*/ 135080 h 380206"/>
                  <a:gd name="connsiteX25" fmla="*/ 97364 w 496472"/>
                  <a:gd name="connsiteY25" fmla="*/ 68262 h 380206"/>
                  <a:gd name="connsiteX26" fmla="*/ 109272 w 496472"/>
                  <a:gd name="connsiteY26" fmla="*/ 20638 h 380206"/>
                  <a:gd name="connsiteX27" fmla="*/ 140228 w 496472"/>
                  <a:gd name="connsiteY27" fmla="*/ 0 h 380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96472" h="380206">
                    <a:moveTo>
                      <a:pt x="140228" y="0"/>
                    </a:moveTo>
                    <a:lnTo>
                      <a:pt x="140228" y="3970"/>
                    </a:lnTo>
                    <a:lnTo>
                      <a:pt x="223572" y="3970"/>
                    </a:lnTo>
                    <a:lnTo>
                      <a:pt x="245004" y="18256"/>
                    </a:lnTo>
                    <a:lnTo>
                      <a:pt x="259292" y="18256"/>
                    </a:lnTo>
                    <a:lnTo>
                      <a:pt x="287864" y="20638"/>
                    </a:lnTo>
                    <a:lnTo>
                      <a:pt x="318820" y="37306"/>
                    </a:lnTo>
                    <a:lnTo>
                      <a:pt x="323584" y="65882"/>
                    </a:lnTo>
                    <a:lnTo>
                      <a:pt x="390260" y="70644"/>
                    </a:lnTo>
                    <a:lnTo>
                      <a:pt x="496472" y="167002"/>
                    </a:lnTo>
                    <a:lnTo>
                      <a:pt x="428360" y="189706"/>
                    </a:lnTo>
                    <a:lnTo>
                      <a:pt x="390260" y="289718"/>
                    </a:lnTo>
                    <a:lnTo>
                      <a:pt x="328348" y="289718"/>
                    </a:lnTo>
                    <a:lnTo>
                      <a:pt x="378352" y="337344"/>
                    </a:lnTo>
                    <a:lnTo>
                      <a:pt x="349316" y="378664"/>
                    </a:lnTo>
                    <a:lnTo>
                      <a:pt x="278340" y="380206"/>
                    </a:lnTo>
                    <a:lnTo>
                      <a:pt x="164040" y="280194"/>
                    </a:lnTo>
                    <a:lnTo>
                      <a:pt x="116416" y="239712"/>
                    </a:lnTo>
                    <a:lnTo>
                      <a:pt x="116416" y="201612"/>
                    </a:lnTo>
                    <a:lnTo>
                      <a:pt x="80696" y="194470"/>
                    </a:lnTo>
                    <a:lnTo>
                      <a:pt x="47360" y="203994"/>
                    </a:lnTo>
                    <a:lnTo>
                      <a:pt x="23548" y="196850"/>
                    </a:lnTo>
                    <a:lnTo>
                      <a:pt x="19428" y="202616"/>
                    </a:lnTo>
                    <a:lnTo>
                      <a:pt x="9260" y="149226"/>
                    </a:lnTo>
                    <a:lnTo>
                      <a:pt x="0" y="135080"/>
                    </a:lnTo>
                    <a:lnTo>
                      <a:pt x="97364" y="68262"/>
                    </a:lnTo>
                    <a:lnTo>
                      <a:pt x="109272" y="20638"/>
                    </a:lnTo>
                    <a:lnTo>
                      <a:pt x="14022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6879C4F9-D103-04F9-7623-2A4AC5D6F5E7}"/>
                  </a:ext>
                </a:extLst>
              </p:cNvPr>
              <p:cNvSpPr/>
              <p:nvPr/>
            </p:nvSpPr>
            <p:spPr>
              <a:xfrm>
                <a:off x="43046648" y="27661888"/>
                <a:ext cx="644528" cy="640062"/>
              </a:xfrm>
              <a:custGeom>
                <a:avLst/>
                <a:gdLst>
                  <a:gd name="connsiteX0" fmla="*/ 345036 w 644528"/>
                  <a:gd name="connsiteY0" fmla="*/ 0 h 640062"/>
                  <a:gd name="connsiteX1" fmla="*/ 451648 w 644528"/>
                  <a:gd name="connsiteY1" fmla="*/ 108250 h 640062"/>
                  <a:gd name="connsiteX2" fmla="*/ 430216 w 644528"/>
                  <a:gd name="connsiteY2" fmla="*/ 186832 h 640062"/>
                  <a:gd name="connsiteX3" fmla="*/ 515940 w 644528"/>
                  <a:gd name="connsiteY3" fmla="*/ 139206 h 640062"/>
                  <a:gd name="connsiteX4" fmla="*/ 546896 w 644528"/>
                  <a:gd name="connsiteY4" fmla="*/ 155876 h 640062"/>
                  <a:gd name="connsiteX5" fmla="*/ 569028 w 644528"/>
                  <a:gd name="connsiteY5" fmla="*/ 127704 h 640062"/>
                  <a:gd name="connsiteX6" fmla="*/ 635000 w 644528"/>
                  <a:gd name="connsiteY6" fmla="*/ 151112 h 640062"/>
                  <a:gd name="connsiteX7" fmla="*/ 644528 w 644528"/>
                  <a:gd name="connsiteY7" fmla="*/ 214612 h 640062"/>
                  <a:gd name="connsiteX8" fmla="*/ 619128 w 644528"/>
                  <a:gd name="connsiteY8" fmla="*/ 271762 h 640062"/>
                  <a:gd name="connsiteX9" fmla="*/ 593728 w 644528"/>
                  <a:gd name="connsiteY9" fmla="*/ 373362 h 640062"/>
                  <a:gd name="connsiteX10" fmla="*/ 530228 w 644528"/>
                  <a:gd name="connsiteY10" fmla="*/ 484488 h 640062"/>
                  <a:gd name="connsiteX11" fmla="*/ 495304 w 644528"/>
                  <a:gd name="connsiteY11" fmla="*/ 494012 h 640062"/>
                  <a:gd name="connsiteX12" fmla="*/ 495304 w 644528"/>
                  <a:gd name="connsiteY12" fmla="*/ 449562 h 640062"/>
                  <a:gd name="connsiteX13" fmla="*/ 454028 w 644528"/>
                  <a:gd name="connsiteY13" fmla="*/ 430512 h 640062"/>
                  <a:gd name="connsiteX14" fmla="*/ 431800 w 644528"/>
                  <a:gd name="connsiteY14" fmla="*/ 459088 h 640062"/>
                  <a:gd name="connsiteX15" fmla="*/ 469904 w 644528"/>
                  <a:gd name="connsiteY15" fmla="*/ 509888 h 640062"/>
                  <a:gd name="connsiteX16" fmla="*/ 447676 w 644528"/>
                  <a:gd name="connsiteY16" fmla="*/ 522588 h 640062"/>
                  <a:gd name="connsiteX17" fmla="*/ 457200 w 644528"/>
                  <a:gd name="connsiteY17" fmla="*/ 579736 h 640062"/>
                  <a:gd name="connsiteX18" fmla="*/ 457200 w 644528"/>
                  <a:gd name="connsiteY18" fmla="*/ 608312 h 640062"/>
                  <a:gd name="connsiteX19" fmla="*/ 403228 w 644528"/>
                  <a:gd name="connsiteY19" fmla="*/ 640062 h 640062"/>
                  <a:gd name="connsiteX20" fmla="*/ 317504 w 644528"/>
                  <a:gd name="connsiteY20" fmla="*/ 598788 h 640062"/>
                  <a:gd name="connsiteX21" fmla="*/ 307976 w 644528"/>
                  <a:gd name="connsiteY21" fmla="*/ 541636 h 640062"/>
                  <a:gd name="connsiteX22" fmla="*/ 209552 w 644528"/>
                  <a:gd name="connsiteY22" fmla="*/ 474962 h 640062"/>
                  <a:gd name="connsiteX23" fmla="*/ 165104 w 644528"/>
                  <a:gd name="connsiteY23" fmla="*/ 576562 h 640062"/>
                  <a:gd name="connsiteX24" fmla="*/ 142876 w 644528"/>
                  <a:gd name="connsiteY24" fmla="*/ 547988 h 640062"/>
                  <a:gd name="connsiteX25" fmla="*/ 79376 w 644528"/>
                  <a:gd name="connsiteY25" fmla="*/ 538462 h 640062"/>
                  <a:gd name="connsiteX26" fmla="*/ 34928 w 644528"/>
                  <a:gd name="connsiteY26" fmla="*/ 547988 h 640062"/>
                  <a:gd name="connsiteX27" fmla="*/ 31752 w 644528"/>
                  <a:gd name="connsiteY27" fmla="*/ 481312 h 640062"/>
                  <a:gd name="connsiteX28" fmla="*/ 0 w 644528"/>
                  <a:gd name="connsiteY28" fmla="*/ 446388 h 640062"/>
                  <a:gd name="connsiteX29" fmla="*/ 5824 w 644528"/>
                  <a:gd name="connsiteY29" fmla="*/ 372144 h 640062"/>
                  <a:gd name="connsiteX30" fmla="*/ 11116 w 644528"/>
                  <a:gd name="connsiteY30" fmla="*/ 382092 h 640062"/>
                  <a:gd name="connsiteX31" fmla="*/ 44452 w 644528"/>
                  <a:gd name="connsiteY31" fmla="*/ 291606 h 640062"/>
                  <a:gd name="connsiteX32" fmla="*/ 84932 w 644528"/>
                  <a:gd name="connsiteY32" fmla="*/ 315418 h 640062"/>
                  <a:gd name="connsiteX33" fmla="*/ 103984 w 644528"/>
                  <a:gd name="connsiteY33" fmla="*/ 248744 h 640062"/>
                  <a:gd name="connsiteX34" fmla="*/ 65884 w 644528"/>
                  <a:gd name="connsiteY34" fmla="*/ 201118 h 640062"/>
                  <a:gd name="connsiteX35" fmla="*/ 127632 w 644528"/>
                  <a:gd name="connsiteY35" fmla="*/ 116548 h 640062"/>
                  <a:gd name="connsiteX36" fmla="*/ 154940 w 644528"/>
                  <a:gd name="connsiteY36" fmla="*/ 128252 h 640062"/>
                  <a:gd name="connsiteX37" fmla="*/ 261620 w 644528"/>
                  <a:gd name="connsiteY37" fmla="*/ 128252 h 640062"/>
                  <a:gd name="connsiteX38" fmla="*/ 314960 w 644528"/>
                  <a:gd name="connsiteY38" fmla="*/ 6332 h 640062"/>
                  <a:gd name="connsiteX39" fmla="*/ 345036 w 644528"/>
                  <a:gd name="connsiteY39" fmla="*/ 0 h 640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44528" h="640062">
                    <a:moveTo>
                      <a:pt x="345036" y="0"/>
                    </a:moveTo>
                    <a:lnTo>
                      <a:pt x="451648" y="108250"/>
                    </a:lnTo>
                    <a:lnTo>
                      <a:pt x="430216" y="186832"/>
                    </a:lnTo>
                    <a:lnTo>
                      <a:pt x="515940" y="139206"/>
                    </a:lnTo>
                    <a:lnTo>
                      <a:pt x="546896" y="155876"/>
                    </a:lnTo>
                    <a:lnTo>
                      <a:pt x="569028" y="127704"/>
                    </a:lnTo>
                    <a:lnTo>
                      <a:pt x="635000" y="151112"/>
                    </a:lnTo>
                    <a:lnTo>
                      <a:pt x="644528" y="214612"/>
                    </a:lnTo>
                    <a:lnTo>
                      <a:pt x="619128" y="271762"/>
                    </a:lnTo>
                    <a:lnTo>
                      <a:pt x="593728" y="373362"/>
                    </a:lnTo>
                    <a:lnTo>
                      <a:pt x="530228" y="484488"/>
                    </a:lnTo>
                    <a:lnTo>
                      <a:pt x="495304" y="494012"/>
                    </a:lnTo>
                    <a:lnTo>
                      <a:pt x="495304" y="449562"/>
                    </a:lnTo>
                    <a:lnTo>
                      <a:pt x="454028" y="430512"/>
                    </a:lnTo>
                    <a:lnTo>
                      <a:pt x="431800" y="459088"/>
                    </a:lnTo>
                    <a:lnTo>
                      <a:pt x="469904" y="509888"/>
                    </a:lnTo>
                    <a:lnTo>
                      <a:pt x="447676" y="522588"/>
                    </a:lnTo>
                    <a:lnTo>
                      <a:pt x="457200" y="579736"/>
                    </a:lnTo>
                    <a:lnTo>
                      <a:pt x="457200" y="608312"/>
                    </a:lnTo>
                    <a:lnTo>
                      <a:pt x="403228" y="640062"/>
                    </a:lnTo>
                    <a:lnTo>
                      <a:pt x="317504" y="598788"/>
                    </a:lnTo>
                    <a:lnTo>
                      <a:pt x="307976" y="541636"/>
                    </a:lnTo>
                    <a:lnTo>
                      <a:pt x="209552" y="474962"/>
                    </a:lnTo>
                    <a:lnTo>
                      <a:pt x="165104" y="576562"/>
                    </a:lnTo>
                    <a:lnTo>
                      <a:pt x="142876" y="547988"/>
                    </a:lnTo>
                    <a:lnTo>
                      <a:pt x="79376" y="538462"/>
                    </a:lnTo>
                    <a:lnTo>
                      <a:pt x="34928" y="547988"/>
                    </a:lnTo>
                    <a:lnTo>
                      <a:pt x="31752" y="481312"/>
                    </a:lnTo>
                    <a:lnTo>
                      <a:pt x="0" y="446388"/>
                    </a:lnTo>
                    <a:lnTo>
                      <a:pt x="5824" y="372144"/>
                    </a:lnTo>
                    <a:lnTo>
                      <a:pt x="11116" y="382092"/>
                    </a:lnTo>
                    <a:lnTo>
                      <a:pt x="44452" y="291606"/>
                    </a:lnTo>
                    <a:lnTo>
                      <a:pt x="84932" y="315418"/>
                    </a:lnTo>
                    <a:lnTo>
                      <a:pt x="103984" y="248744"/>
                    </a:lnTo>
                    <a:lnTo>
                      <a:pt x="65884" y="201118"/>
                    </a:lnTo>
                    <a:lnTo>
                      <a:pt x="127632" y="116548"/>
                    </a:lnTo>
                    <a:lnTo>
                      <a:pt x="154940" y="128252"/>
                    </a:lnTo>
                    <a:lnTo>
                      <a:pt x="261620" y="128252"/>
                    </a:lnTo>
                    <a:lnTo>
                      <a:pt x="314960" y="6332"/>
                    </a:lnTo>
                    <a:lnTo>
                      <a:pt x="34503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C82C29F7-8B41-5D74-3AFD-FB7D2B6FF0BA}"/>
                  </a:ext>
                </a:extLst>
              </p:cNvPr>
              <p:cNvSpPr/>
              <p:nvPr/>
            </p:nvSpPr>
            <p:spPr>
              <a:xfrm>
                <a:off x="44202352" y="27829292"/>
                <a:ext cx="272224" cy="331372"/>
              </a:xfrm>
              <a:custGeom>
                <a:avLst/>
                <a:gdLst>
                  <a:gd name="connsiteX0" fmla="*/ 50276 w 272224"/>
                  <a:gd name="connsiteY0" fmla="*/ 0 h 331372"/>
                  <a:gd name="connsiteX1" fmla="*/ 111756 w 272224"/>
                  <a:gd name="connsiteY1" fmla="*/ 14188 h 331372"/>
                  <a:gd name="connsiteX2" fmla="*/ 226056 w 272224"/>
                  <a:gd name="connsiteY2" fmla="*/ 59908 h 331372"/>
                  <a:gd name="connsiteX3" fmla="*/ 264156 w 272224"/>
                  <a:gd name="connsiteY3" fmla="*/ 143728 h 331372"/>
                  <a:gd name="connsiteX4" fmla="*/ 272224 w 272224"/>
                  <a:gd name="connsiteY4" fmla="*/ 180036 h 331372"/>
                  <a:gd name="connsiteX5" fmla="*/ 188912 w 272224"/>
                  <a:gd name="connsiteY5" fmla="*/ 200402 h 331372"/>
                  <a:gd name="connsiteX6" fmla="*/ 186528 w 272224"/>
                  <a:gd name="connsiteY6" fmla="*/ 236120 h 331372"/>
                  <a:gd name="connsiteX7" fmla="*/ 224628 w 272224"/>
                  <a:gd name="connsiteY7" fmla="*/ 257552 h 331372"/>
                  <a:gd name="connsiteX8" fmla="*/ 214440 w 272224"/>
                  <a:gd name="connsiteY8" fmla="*/ 295754 h 331372"/>
                  <a:gd name="connsiteX9" fmla="*/ 181768 w 272224"/>
                  <a:gd name="connsiteY9" fmla="*/ 274220 h 331372"/>
                  <a:gd name="connsiteX10" fmla="*/ 155572 w 272224"/>
                  <a:gd name="connsiteY10" fmla="*/ 274220 h 331372"/>
                  <a:gd name="connsiteX11" fmla="*/ 107948 w 272224"/>
                  <a:gd name="connsiteY11" fmla="*/ 331372 h 331372"/>
                  <a:gd name="connsiteX12" fmla="*/ 91280 w 272224"/>
                  <a:gd name="connsiteY12" fmla="*/ 255172 h 331372"/>
                  <a:gd name="connsiteX13" fmla="*/ 67468 w 272224"/>
                  <a:gd name="connsiteY13" fmla="*/ 250408 h 331372"/>
                  <a:gd name="connsiteX14" fmla="*/ 17460 w 272224"/>
                  <a:gd name="connsiteY14" fmla="*/ 248028 h 331372"/>
                  <a:gd name="connsiteX15" fmla="*/ 992 w 272224"/>
                  <a:gd name="connsiteY15" fmla="*/ 234552 h 331372"/>
                  <a:gd name="connsiteX16" fmla="*/ 0 w 272224"/>
                  <a:gd name="connsiteY16" fmla="*/ 228184 h 331372"/>
                  <a:gd name="connsiteX17" fmla="*/ 50800 w 272224"/>
                  <a:gd name="connsiteY17" fmla="*/ 180558 h 331372"/>
                  <a:gd name="connsiteX18" fmla="*/ 12696 w 272224"/>
                  <a:gd name="connsiteY18" fmla="*/ 142458 h 331372"/>
                  <a:gd name="connsiteX19" fmla="*/ 41272 w 272224"/>
                  <a:gd name="connsiteY19" fmla="*/ 117058 h 331372"/>
                  <a:gd name="connsiteX20" fmla="*/ 50276 w 272224"/>
                  <a:gd name="connsiteY20" fmla="*/ 0 h 331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72224" h="331372">
                    <a:moveTo>
                      <a:pt x="50276" y="0"/>
                    </a:moveTo>
                    <a:lnTo>
                      <a:pt x="111756" y="14188"/>
                    </a:lnTo>
                    <a:lnTo>
                      <a:pt x="226056" y="59908"/>
                    </a:lnTo>
                    <a:lnTo>
                      <a:pt x="264156" y="143728"/>
                    </a:lnTo>
                    <a:lnTo>
                      <a:pt x="272224" y="180036"/>
                    </a:lnTo>
                    <a:lnTo>
                      <a:pt x="188912" y="200402"/>
                    </a:lnTo>
                    <a:lnTo>
                      <a:pt x="186528" y="236120"/>
                    </a:lnTo>
                    <a:lnTo>
                      <a:pt x="224628" y="257552"/>
                    </a:lnTo>
                    <a:lnTo>
                      <a:pt x="214440" y="295754"/>
                    </a:lnTo>
                    <a:lnTo>
                      <a:pt x="181768" y="274220"/>
                    </a:lnTo>
                    <a:lnTo>
                      <a:pt x="155572" y="274220"/>
                    </a:lnTo>
                    <a:lnTo>
                      <a:pt x="107948" y="331372"/>
                    </a:lnTo>
                    <a:lnTo>
                      <a:pt x="91280" y="255172"/>
                    </a:lnTo>
                    <a:cubicBezTo>
                      <a:pt x="91280" y="244812"/>
                      <a:pt x="92068" y="252868"/>
                      <a:pt x="67468" y="250408"/>
                    </a:cubicBezTo>
                    <a:lnTo>
                      <a:pt x="17460" y="248028"/>
                    </a:lnTo>
                    <a:lnTo>
                      <a:pt x="992" y="234552"/>
                    </a:lnTo>
                    <a:lnTo>
                      <a:pt x="0" y="228184"/>
                    </a:lnTo>
                    <a:lnTo>
                      <a:pt x="50800" y="180558"/>
                    </a:lnTo>
                    <a:lnTo>
                      <a:pt x="12696" y="142458"/>
                    </a:lnTo>
                    <a:lnTo>
                      <a:pt x="41272" y="117058"/>
                    </a:lnTo>
                    <a:lnTo>
                      <a:pt x="502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B4EFED0C-0717-46DC-21F3-06E93E082724}"/>
                  </a:ext>
                </a:extLst>
              </p:cNvPr>
              <p:cNvSpPr/>
              <p:nvPr/>
            </p:nvSpPr>
            <p:spPr>
              <a:xfrm>
                <a:off x="43569732" y="27454860"/>
                <a:ext cx="683420" cy="758190"/>
              </a:xfrm>
              <a:custGeom>
                <a:avLst/>
                <a:gdLst>
                  <a:gd name="connsiteX0" fmla="*/ 256696 w 683420"/>
                  <a:gd name="connsiteY0" fmla="*/ 0 h 758190"/>
                  <a:gd name="connsiteX1" fmla="*/ 531016 w 683420"/>
                  <a:gd name="connsiteY1" fmla="*/ 175260 h 758190"/>
                  <a:gd name="connsiteX2" fmla="*/ 645316 w 683420"/>
                  <a:gd name="connsiteY2" fmla="*/ 365760 h 758190"/>
                  <a:gd name="connsiteX3" fmla="*/ 682896 w 683420"/>
                  <a:gd name="connsiteY3" fmla="*/ 374432 h 758190"/>
                  <a:gd name="connsiteX4" fmla="*/ 673892 w 683420"/>
                  <a:gd name="connsiteY4" fmla="*/ 491490 h 758190"/>
                  <a:gd name="connsiteX5" fmla="*/ 645316 w 683420"/>
                  <a:gd name="connsiteY5" fmla="*/ 516890 h 758190"/>
                  <a:gd name="connsiteX6" fmla="*/ 683420 w 683420"/>
                  <a:gd name="connsiteY6" fmla="*/ 554990 h 758190"/>
                  <a:gd name="connsiteX7" fmla="*/ 632620 w 683420"/>
                  <a:gd name="connsiteY7" fmla="*/ 602616 h 758190"/>
                  <a:gd name="connsiteX8" fmla="*/ 633612 w 683420"/>
                  <a:gd name="connsiteY8" fmla="*/ 608984 h 758190"/>
                  <a:gd name="connsiteX9" fmla="*/ 623888 w 683420"/>
                  <a:gd name="connsiteY9" fmla="*/ 601028 h 758190"/>
                  <a:gd name="connsiteX10" fmla="*/ 609600 w 683420"/>
                  <a:gd name="connsiteY10" fmla="*/ 653416 h 758190"/>
                  <a:gd name="connsiteX11" fmla="*/ 583404 w 683420"/>
                  <a:gd name="connsiteY11" fmla="*/ 653416 h 758190"/>
                  <a:gd name="connsiteX12" fmla="*/ 559592 w 683420"/>
                  <a:gd name="connsiteY12" fmla="*/ 672464 h 758190"/>
                  <a:gd name="connsiteX13" fmla="*/ 511968 w 683420"/>
                  <a:gd name="connsiteY13" fmla="*/ 658178 h 758190"/>
                  <a:gd name="connsiteX14" fmla="*/ 427832 w 683420"/>
                  <a:gd name="connsiteY14" fmla="*/ 758190 h 758190"/>
                  <a:gd name="connsiteX15" fmla="*/ 423068 w 683420"/>
                  <a:gd name="connsiteY15" fmla="*/ 758190 h 758190"/>
                  <a:gd name="connsiteX16" fmla="*/ 381792 w 683420"/>
                  <a:gd name="connsiteY16" fmla="*/ 729616 h 758190"/>
                  <a:gd name="connsiteX17" fmla="*/ 374368 w 683420"/>
                  <a:gd name="connsiteY17" fmla="*/ 730544 h 758190"/>
                  <a:gd name="connsiteX18" fmla="*/ 369092 w 683420"/>
                  <a:gd name="connsiteY18" fmla="*/ 681990 h 758190"/>
                  <a:gd name="connsiteX19" fmla="*/ 210344 w 683420"/>
                  <a:gd name="connsiteY19" fmla="*/ 593090 h 758190"/>
                  <a:gd name="connsiteX20" fmla="*/ 146844 w 683420"/>
                  <a:gd name="connsiteY20" fmla="*/ 615316 h 758190"/>
                  <a:gd name="connsiteX21" fmla="*/ 80432 w 683420"/>
                  <a:gd name="connsiteY21" fmla="*/ 541242 h 758190"/>
                  <a:gd name="connsiteX22" fmla="*/ 96044 w 683420"/>
                  <a:gd name="connsiteY22" fmla="*/ 478790 h 758190"/>
                  <a:gd name="connsiteX23" fmla="*/ 121444 w 683420"/>
                  <a:gd name="connsiteY23" fmla="*/ 421640 h 758190"/>
                  <a:gd name="connsiteX24" fmla="*/ 111916 w 683420"/>
                  <a:gd name="connsiteY24" fmla="*/ 358140 h 758190"/>
                  <a:gd name="connsiteX25" fmla="*/ 45944 w 683420"/>
                  <a:gd name="connsiteY25" fmla="*/ 334732 h 758190"/>
                  <a:gd name="connsiteX26" fmla="*/ 50004 w 683420"/>
                  <a:gd name="connsiteY26" fmla="*/ 329564 h 758190"/>
                  <a:gd name="connsiteX27" fmla="*/ 0 w 683420"/>
                  <a:gd name="connsiteY27" fmla="*/ 296228 h 758190"/>
                  <a:gd name="connsiteX28" fmla="*/ 2380 w 683420"/>
                  <a:gd name="connsiteY28" fmla="*/ 262890 h 758190"/>
                  <a:gd name="connsiteX29" fmla="*/ 33292 w 683420"/>
                  <a:gd name="connsiteY29" fmla="*/ 182880 h 758190"/>
                  <a:gd name="connsiteX30" fmla="*/ 35716 w 683420"/>
                  <a:gd name="connsiteY30" fmla="*/ 182880 h 758190"/>
                  <a:gd name="connsiteX31" fmla="*/ 104296 w 683420"/>
                  <a:gd name="connsiteY31" fmla="*/ 114300 h 758190"/>
                  <a:gd name="connsiteX32" fmla="*/ 203356 w 683420"/>
                  <a:gd name="connsiteY32" fmla="*/ 190500 h 758190"/>
                  <a:gd name="connsiteX33" fmla="*/ 203356 w 683420"/>
                  <a:gd name="connsiteY33" fmla="*/ 99060 h 758190"/>
                  <a:gd name="connsiteX34" fmla="*/ 256696 w 683420"/>
                  <a:gd name="connsiteY34" fmla="*/ 0 h 758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683420" h="758190">
                    <a:moveTo>
                      <a:pt x="256696" y="0"/>
                    </a:moveTo>
                    <a:lnTo>
                      <a:pt x="531016" y="175260"/>
                    </a:lnTo>
                    <a:lnTo>
                      <a:pt x="645316" y="365760"/>
                    </a:lnTo>
                    <a:lnTo>
                      <a:pt x="682896" y="374432"/>
                    </a:lnTo>
                    <a:lnTo>
                      <a:pt x="673892" y="491490"/>
                    </a:lnTo>
                    <a:lnTo>
                      <a:pt x="645316" y="516890"/>
                    </a:lnTo>
                    <a:lnTo>
                      <a:pt x="683420" y="554990"/>
                    </a:lnTo>
                    <a:lnTo>
                      <a:pt x="632620" y="602616"/>
                    </a:lnTo>
                    <a:lnTo>
                      <a:pt x="633612" y="608984"/>
                    </a:lnTo>
                    <a:lnTo>
                      <a:pt x="623888" y="601028"/>
                    </a:lnTo>
                    <a:lnTo>
                      <a:pt x="609600" y="653416"/>
                    </a:lnTo>
                    <a:lnTo>
                      <a:pt x="583404" y="653416"/>
                    </a:lnTo>
                    <a:lnTo>
                      <a:pt x="559592" y="672464"/>
                    </a:lnTo>
                    <a:lnTo>
                      <a:pt x="511968" y="658178"/>
                    </a:lnTo>
                    <a:lnTo>
                      <a:pt x="427832" y="758190"/>
                    </a:lnTo>
                    <a:lnTo>
                      <a:pt x="423068" y="758190"/>
                    </a:lnTo>
                    <a:lnTo>
                      <a:pt x="381792" y="729616"/>
                    </a:lnTo>
                    <a:lnTo>
                      <a:pt x="374368" y="730544"/>
                    </a:lnTo>
                    <a:lnTo>
                      <a:pt x="369092" y="681990"/>
                    </a:lnTo>
                    <a:lnTo>
                      <a:pt x="210344" y="593090"/>
                    </a:lnTo>
                    <a:lnTo>
                      <a:pt x="146844" y="615316"/>
                    </a:lnTo>
                    <a:lnTo>
                      <a:pt x="80432" y="541242"/>
                    </a:lnTo>
                    <a:lnTo>
                      <a:pt x="96044" y="478790"/>
                    </a:lnTo>
                    <a:lnTo>
                      <a:pt x="121444" y="421640"/>
                    </a:lnTo>
                    <a:lnTo>
                      <a:pt x="111916" y="358140"/>
                    </a:lnTo>
                    <a:lnTo>
                      <a:pt x="45944" y="334732"/>
                    </a:lnTo>
                    <a:lnTo>
                      <a:pt x="50004" y="329564"/>
                    </a:lnTo>
                    <a:lnTo>
                      <a:pt x="0" y="296228"/>
                    </a:lnTo>
                    <a:lnTo>
                      <a:pt x="2380" y="262890"/>
                    </a:lnTo>
                    <a:lnTo>
                      <a:pt x="33292" y="182880"/>
                    </a:lnTo>
                    <a:lnTo>
                      <a:pt x="35716" y="182880"/>
                    </a:lnTo>
                    <a:lnTo>
                      <a:pt x="104296" y="114300"/>
                    </a:lnTo>
                    <a:lnTo>
                      <a:pt x="203356" y="190500"/>
                    </a:lnTo>
                    <a:lnTo>
                      <a:pt x="203356" y="99060"/>
                    </a:lnTo>
                    <a:lnTo>
                      <a:pt x="25669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30545829-D290-9BBD-500C-4653AF089152}"/>
                  </a:ext>
                </a:extLst>
              </p:cNvPr>
              <p:cNvSpPr/>
              <p:nvPr/>
            </p:nvSpPr>
            <p:spPr>
              <a:xfrm>
                <a:off x="42551352" y="27853652"/>
                <a:ext cx="534488" cy="397498"/>
              </a:xfrm>
              <a:custGeom>
                <a:avLst/>
                <a:gdLst>
                  <a:gd name="connsiteX0" fmla="*/ 168988 w 534488"/>
                  <a:gd name="connsiteY0" fmla="*/ 0 h 397498"/>
                  <a:gd name="connsiteX1" fmla="*/ 185416 w 534488"/>
                  <a:gd name="connsiteY1" fmla="*/ 27928 h 397498"/>
                  <a:gd name="connsiteX2" fmla="*/ 241408 w 534488"/>
                  <a:gd name="connsiteY2" fmla="*/ 1406 h 397498"/>
                  <a:gd name="connsiteX3" fmla="*/ 320672 w 534488"/>
                  <a:gd name="connsiteY3" fmla="*/ 52216 h 397498"/>
                  <a:gd name="connsiteX4" fmla="*/ 411160 w 534488"/>
                  <a:gd name="connsiteY4" fmla="*/ 33168 h 397498"/>
                  <a:gd name="connsiteX5" fmla="*/ 439736 w 534488"/>
                  <a:gd name="connsiteY5" fmla="*/ 45072 h 397498"/>
                  <a:gd name="connsiteX6" fmla="*/ 446880 w 534488"/>
                  <a:gd name="connsiteY6" fmla="*/ 78412 h 397498"/>
                  <a:gd name="connsiteX7" fmla="*/ 501120 w 534488"/>
                  <a:gd name="connsiteY7" fmla="*/ 180380 h 397498"/>
                  <a:gd name="connsiteX8" fmla="*/ 495296 w 534488"/>
                  <a:gd name="connsiteY8" fmla="*/ 254624 h 397498"/>
                  <a:gd name="connsiteX9" fmla="*/ 527048 w 534488"/>
                  <a:gd name="connsiteY9" fmla="*/ 289548 h 397498"/>
                  <a:gd name="connsiteX10" fmla="*/ 530224 w 534488"/>
                  <a:gd name="connsiteY10" fmla="*/ 356224 h 397498"/>
                  <a:gd name="connsiteX11" fmla="*/ 534488 w 534488"/>
                  <a:gd name="connsiteY11" fmla="*/ 355310 h 397498"/>
                  <a:gd name="connsiteX12" fmla="*/ 530224 w 534488"/>
                  <a:gd name="connsiteY12" fmla="*/ 362572 h 397498"/>
                  <a:gd name="connsiteX13" fmla="*/ 533400 w 534488"/>
                  <a:gd name="connsiteY13" fmla="*/ 397498 h 397498"/>
                  <a:gd name="connsiteX14" fmla="*/ 498472 w 534488"/>
                  <a:gd name="connsiteY14" fmla="*/ 397498 h 397498"/>
                  <a:gd name="connsiteX15" fmla="*/ 358772 w 534488"/>
                  <a:gd name="connsiteY15" fmla="*/ 337172 h 397498"/>
                  <a:gd name="connsiteX16" fmla="*/ 247648 w 534488"/>
                  <a:gd name="connsiteY16" fmla="*/ 387972 h 397498"/>
                  <a:gd name="connsiteX17" fmla="*/ 180060 w 534488"/>
                  <a:gd name="connsiteY17" fmla="*/ 367946 h 397498"/>
                  <a:gd name="connsiteX18" fmla="*/ 206372 w 534488"/>
                  <a:gd name="connsiteY18" fmla="*/ 342728 h 397498"/>
                  <a:gd name="connsiteX19" fmla="*/ 84928 w 534488"/>
                  <a:gd name="connsiteY19" fmla="*/ 261768 h 397498"/>
                  <a:gd name="connsiteX20" fmla="*/ 39412 w 534488"/>
                  <a:gd name="connsiteY20" fmla="*/ 260838 h 397498"/>
                  <a:gd name="connsiteX21" fmla="*/ 50800 w 534488"/>
                  <a:gd name="connsiteY21" fmla="*/ 149848 h 397498"/>
                  <a:gd name="connsiteX22" fmla="*/ 0 w 534488"/>
                  <a:gd name="connsiteY22" fmla="*/ 114924 h 397498"/>
                  <a:gd name="connsiteX23" fmla="*/ 85324 w 534488"/>
                  <a:gd name="connsiteY23" fmla="*/ 14542 h 397498"/>
                  <a:gd name="connsiteX24" fmla="*/ 111124 w 534488"/>
                  <a:gd name="connsiteY24" fmla="*/ 30786 h 397498"/>
                  <a:gd name="connsiteX25" fmla="*/ 130172 w 534488"/>
                  <a:gd name="connsiteY25" fmla="*/ 30786 h 397498"/>
                  <a:gd name="connsiteX26" fmla="*/ 168988 w 534488"/>
                  <a:gd name="connsiteY26" fmla="*/ 0 h 3974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34488" h="397498">
                    <a:moveTo>
                      <a:pt x="168988" y="0"/>
                    </a:moveTo>
                    <a:lnTo>
                      <a:pt x="185416" y="27928"/>
                    </a:lnTo>
                    <a:lnTo>
                      <a:pt x="241408" y="1406"/>
                    </a:lnTo>
                    <a:lnTo>
                      <a:pt x="320672" y="52216"/>
                    </a:lnTo>
                    <a:lnTo>
                      <a:pt x="411160" y="33168"/>
                    </a:lnTo>
                    <a:lnTo>
                      <a:pt x="439736" y="45072"/>
                    </a:lnTo>
                    <a:lnTo>
                      <a:pt x="446880" y="78412"/>
                    </a:lnTo>
                    <a:lnTo>
                      <a:pt x="501120" y="180380"/>
                    </a:lnTo>
                    <a:lnTo>
                      <a:pt x="495296" y="254624"/>
                    </a:lnTo>
                    <a:lnTo>
                      <a:pt x="527048" y="289548"/>
                    </a:lnTo>
                    <a:lnTo>
                      <a:pt x="530224" y="356224"/>
                    </a:lnTo>
                    <a:lnTo>
                      <a:pt x="534488" y="355310"/>
                    </a:lnTo>
                    <a:lnTo>
                      <a:pt x="530224" y="362572"/>
                    </a:lnTo>
                    <a:lnTo>
                      <a:pt x="533400" y="397498"/>
                    </a:lnTo>
                    <a:lnTo>
                      <a:pt x="498472" y="397498"/>
                    </a:lnTo>
                    <a:lnTo>
                      <a:pt x="358772" y="337172"/>
                    </a:lnTo>
                    <a:lnTo>
                      <a:pt x="247648" y="387972"/>
                    </a:lnTo>
                    <a:lnTo>
                      <a:pt x="180060" y="367946"/>
                    </a:lnTo>
                    <a:lnTo>
                      <a:pt x="206372" y="342728"/>
                    </a:lnTo>
                    <a:lnTo>
                      <a:pt x="84928" y="261768"/>
                    </a:lnTo>
                    <a:lnTo>
                      <a:pt x="39412" y="260838"/>
                    </a:lnTo>
                    <a:lnTo>
                      <a:pt x="50800" y="149848"/>
                    </a:lnTo>
                    <a:lnTo>
                      <a:pt x="0" y="114924"/>
                    </a:lnTo>
                    <a:lnTo>
                      <a:pt x="85324" y="14542"/>
                    </a:lnTo>
                    <a:lnTo>
                      <a:pt x="111124" y="30786"/>
                    </a:lnTo>
                    <a:lnTo>
                      <a:pt x="130172" y="30786"/>
                    </a:lnTo>
                    <a:lnTo>
                      <a:pt x="1689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55FD7B0F-608C-54FB-2616-BB77EA8CA20F}"/>
                  </a:ext>
                </a:extLst>
              </p:cNvPr>
              <p:cNvSpPr/>
              <p:nvPr/>
            </p:nvSpPr>
            <p:spPr>
              <a:xfrm>
                <a:off x="42093356" y="28032076"/>
                <a:ext cx="443852" cy="549050"/>
              </a:xfrm>
              <a:custGeom>
                <a:avLst/>
                <a:gdLst>
                  <a:gd name="connsiteX0" fmla="*/ 388144 w 443852"/>
                  <a:gd name="connsiteY0" fmla="*/ 0 h 549050"/>
                  <a:gd name="connsiteX1" fmla="*/ 419892 w 443852"/>
                  <a:gd name="connsiteY1" fmla="*/ 22224 h 549050"/>
                  <a:gd name="connsiteX2" fmla="*/ 443852 w 443852"/>
                  <a:gd name="connsiteY2" fmla="*/ 81322 h 549050"/>
                  <a:gd name="connsiteX3" fmla="*/ 426244 w 443852"/>
                  <a:gd name="connsiteY3" fmla="*/ 80962 h 549050"/>
                  <a:gd name="connsiteX4" fmla="*/ 416720 w 443852"/>
                  <a:gd name="connsiteY4" fmla="*/ 109536 h 549050"/>
                  <a:gd name="connsiteX5" fmla="*/ 426244 w 443852"/>
                  <a:gd name="connsiteY5" fmla="*/ 157162 h 549050"/>
                  <a:gd name="connsiteX6" fmla="*/ 371476 w 443852"/>
                  <a:gd name="connsiteY6" fmla="*/ 300036 h 549050"/>
                  <a:gd name="connsiteX7" fmla="*/ 388144 w 443852"/>
                  <a:gd name="connsiteY7" fmla="*/ 359568 h 549050"/>
                  <a:gd name="connsiteX8" fmla="*/ 359568 w 443852"/>
                  <a:gd name="connsiteY8" fmla="*/ 388144 h 549050"/>
                  <a:gd name="connsiteX9" fmla="*/ 197644 w 443852"/>
                  <a:gd name="connsiteY9" fmla="*/ 407192 h 549050"/>
                  <a:gd name="connsiteX10" fmla="*/ 170848 w 443852"/>
                  <a:gd name="connsiteY10" fmla="*/ 549050 h 549050"/>
                  <a:gd name="connsiteX11" fmla="*/ 144304 w 443852"/>
                  <a:gd name="connsiteY11" fmla="*/ 542924 h 549050"/>
                  <a:gd name="connsiteX12" fmla="*/ 113824 w 443852"/>
                  <a:gd name="connsiteY12" fmla="*/ 474344 h 549050"/>
                  <a:gd name="connsiteX13" fmla="*/ 56088 w 443852"/>
                  <a:gd name="connsiteY13" fmla="*/ 477740 h 549050"/>
                  <a:gd name="connsiteX14" fmla="*/ 54768 w 443852"/>
                  <a:gd name="connsiteY14" fmla="*/ 390524 h 549050"/>
                  <a:gd name="connsiteX15" fmla="*/ 14288 w 443852"/>
                  <a:gd name="connsiteY15" fmla="*/ 378618 h 549050"/>
                  <a:gd name="connsiteX16" fmla="*/ 0 w 443852"/>
                  <a:gd name="connsiteY16" fmla="*/ 330992 h 549050"/>
                  <a:gd name="connsiteX17" fmla="*/ 97632 w 443852"/>
                  <a:gd name="connsiteY17" fmla="*/ 257174 h 549050"/>
                  <a:gd name="connsiteX18" fmla="*/ 92784 w 443852"/>
                  <a:gd name="connsiteY18" fmla="*/ 190902 h 549050"/>
                  <a:gd name="connsiteX19" fmla="*/ 146844 w 443852"/>
                  <a:gd name="connsiteY19" fmla="*/ 193674 h 549050"/>
                  <a:gd name="connsiteX20" fmla="*/ 210344 w 443852"/>
                  <a:gd name="connsiteY20" fmla="*/ 247648 h 549050"/>
                  <a:gd name="connsiteX21" fmla="*/ 242092 w 443852"/>
                  <a:gd name="connsiteY21" fmla="*/ 161924 h 549050"/>
                  <a:gd name="connsiteX22" fmla="*/ 365920 w 443852"/>
                  <a:gd name="connsiteY22" fmla="*/ 120648 h 549050"/>
                  <a:gd name="connsiteX23" fmla="*/ 388144 w 443852"/>
                  <a:gd name="connsiteY23" fmla="*/ 0 h 54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43852" h="549050">
                    <a:moveTo>
                      <a:pt x="388144" y="0"/>
                    </a:moveTo>
                    <a:lnTo>
                      <a:pt x="419892" y="22224"/>
                    </a:lnTo>
                    <a:lnTo>
                      <a:pt x="443852" y="81322"/>
                    </a:lnTo>
                    <a:lnTo>
                      <a:pt x="426244" y="80962"/>
                    </a:lnTo>
                    <a:lnTo>
                      <a:pt x="416720" y="109536"/>
                    </a:lnTo>
                    <a:lnTo>
                      <a:pt x="426244" y="157162"/>
                    </a:lnTo>
                    <a:lnTo>
                      <a:pt x="371476" y="300036"/>
                    </a:lnTo>
                    <a:lnTo>
                      <a:pt x="388144" y="359568"/>
                    </a:lnTo>
                    <a:lnTo>
                      <a:pt x="359568" y="388144"/>
                    </a:lnTo>
                    <a:lnTo>
                      <a:pt x="197644" y="407192"/>
                    </a:lnTo>
                    <a:lnTo>
                      <a:pt x="170848" y="549050"/>
                    </a:lnTo>
                    <a:lnTo>
                      <a:pt x="144304" y="542924"/>
                    </a:lnTo>
                    <a:lnTo>
                      <a:pt x="113824" y="474344"/>
                    </a:lnTo>
                    <a:lnTo>
                      <a:pt x="56088" y="477740"/>
                    </a:lnTo>
                    <a:lnTo>
                      <a:pt x="54768" y="390524"/>
                    </a:lnTo>
                    <a:lnTo>
                      <a:pt x="14288" y="378618"/>
                    </a:lnTo>
                    <a:lnTo>
                      <a:pt x="0" y="330992"/>
                    </a:lnTo>
                    <a:lnTo>
                      <a:pt x="97632" y="257174"/>
                    </a:lnTo>
                    <a:lnTo>
                      <a:pt x="92784" y="190902"/>
                    </a:lnTo>
                    <a:lnTo>
                      <a:pt x="146844" y="193674"/>
                    </a:lnTo>
                    <a:lnTo>
                      <a:pt x="210344" y="247648"/>
                    </a:lnTo>
                    <a:lnTo>
                      <a:pt x="242092" y="161924"/>
                    </a:lnTo>
                    <a:lnTo>
                      <a:pt x="365920" y="120648"/>
                    </a:lnTo>
                    <a:lnTo>
                      <a:pt x="38814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A19C3E10-B304-27FE-889C-A75D59F0B4ED}"/>
                  </a:ext>
                </a:extLst>
              </p:cNvPr>
              <p:cNvSpPr/>
              <p:nvPr/>
            </p:nvSpPr>
            <p:spPr>
              <a:xfrm>
                <a:off x="42348152" y="27914600"/>
                <a:ext cx="254000" cy="269654"/>
              </a:xfrm>
              <a:custGeom>
                <a:avLst/>
                <a:gdLst>
                  <a:gd name="connsiteX0" fmla="*/ 142872 w 254000"/>
                  <a:gd name="connsiteY0" fmla="*/ 0 h 269654"/>
                  <a:gd name="connsiteX1" fmla="*/ 180972 w 254000"/>
                  <a:gd name="connsiteY1" fmla="*/ 12700 h 269654"/>
                  <a:gd name="connsiteX2" fmla="*/ 233076 w 254000"/>
                  <a:gd name="connsiteY2" fmla="*/ 18830 h 269654"/>
                  <a:gd name="connsiteX3" fmla="*/ 203200 w 254000"/>
                  <a:gd name="connsiteY3" fmla="*/ 53976 h 269654"/>
                  <a:gd name="connsiteX4" fmla="*/ 254000 w 254000"/>
                  <a:gd name="connsiteY4" fmla="*/ 88900 h 269654"/>
                  <a:gd name="connsiteX5" fmla="*/ 242612 w 254000"/>
                  <a:gd name="connsiteY5" fmla="*/ 199890 h 269654"/>
                  <a:gd name="connsiteX6" fmla="*/ 189056 w 254000"/>
                  <a:gd name="connsiteY6" fmla="*/ 198798 h 269654"/>
                  <a:gd name="connsiteX7" fmla="*/ 165096 w 254000"/>
                  <a:gd name="connsiteY7" fmla="*/ 139700 h 269654"/>
                  <a:gd name="connsiteX8" fmla="*/ 133348 w 254000"/>
                  <a:gd name="connsiteY8" fmla="*/ 117476 h 269654"/>
                  <a:gd name="connsiteX9" fmla="*/ 111124 w 254000"/>
                  <a:gd name="connsiteY9" fmla="*/ 238124 h 269654"/>
                  <a:gd name="connsiteX10" fmla="*/ 16536 w 254000"/>
                  <a:gd name="connsiteY10" fmla="*/ 269654 h 269654"/>
                  <a:gd name="connsiteX11" fmla="*/ 0 w 254000"/>
                  <a:gd name="connsiteY11" fmla="*/ 222250 h 269654"/>
                  <a:gd name="connsiteX12" fmla="*/ 3172 w 254000"/>
                  <a:gd name="connsiteY12" fmla="*/ 149224 h 269654"/>
                  <a:gd name="connsiteX13" fmla="*/ 38096 w 254000"/>
                  <a:gd name="connsiteY13" fmla="*/ 120650 h 269654"/>
                  <a:gd name="connsiteX14" fmla="*/ 47624 w 254000"/>
                  <a:gd name="connsiteY14" fmla="*/ 3176 h 269654"/>
                  <a:gd name="connsiteX15" fmla="*/ 142872 w 254000"/>
                  <a:gd name="connsiteY15" fmla="*/ 0 h 269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4000" h="269654">
                    <a:moveTo>
                      <a:pt x="142872" y="0"/>
                    </a:moveTo>
                    <a:lnTo>
                      <a:pt x="180972" y="12700"/>
                    </a:lnTo>
                    <a:lnTo>
                      <a:pt x="233076" y="18830"/>
                    </a:lnTo>
                    <a:lnTo>
                      <a:pt x="203200" y="53976"/>
                    </a:lnTo>
                    <a:lnTo>
                      <a:pt x="254000" y="88900"/>
                    </a:lnTo>
                    <a:lnTo>
                      <a:pt x="242612" y="199890"/>
                    </a:lnTo>
                    <a:lnTo>
                      <a:pt x="189056" y="198798"/>
                    </a:lnTo>
                    <a:lnTo>
                      <a:pt x="165096" y="139700"/>
                    </a:lnTo>
                    <a:lnTo>
                      <a:pt x="133348" y="117476"/>
                    </a:lnTo>
                    <a:lnTo>
                      <a:pt x="111124" y="238124"/>
                    </a:lnTo>
                    <a:lnTo>
                      <a:pt x="16536" y="269654"/>
                    </a:lnTo>
                    <a:lnTo>
                      <a:pt x="0" y="222250"/>
                    </a:lnTo>
                    <a:lnTo>
                      <a:pt x="3172" y="149224"/>
                    </a:lnTo>
                    <a:lnTo>
                      <a:pt x="38096" y="120650"/>
                    </a:lnTo>
                    <a:lnTo>
                      <a:pt x="47624" y="3176"/>
                    </a:lnTo>
                    <a:lnTo>
                      <a:pt x="1428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C2C420A7-BA1C-34CB-9A44-CC15ECB5CC7C}"/>
                  </a:ext>
                </a:extLst>
              </p:cNvPr>
              <p:cNvSpPr/>
              <p:nvPr/>
            </p:nvSpPr>
            <p:spPr>
              <a:xfrm>
                <a:off x="42179348" y="28044776"/>
                <a:ext cx="185340" cy="234948"/>
              </a:xfrm>
              <a:custGeom>
                <a:avLst/>
                <a:gdLst>
                  <a:gd name="connsiteX0" fmla="*/ 140228 w 185340"/>
                  <a:gd name="connsiteY0" fmla="*/ 0 h 234948"/>
                  <a:gd name="connsiteX1" fmla="*/ 175500 w 185340"/>
                  <a:gd name="connsiteY1" fmla="*/ 16166 h 234948"/>
                  <a:gd name="connsiteX2" fmla="*/ 171976 w 185340"/>
                  <a:gd name="connsiteY2" fmla="*/ 19048 h 234948"/>
                  <a:gd name="connsiteX3" fmla="*/ 168804 w 185340"/>
                  <a:gd name="connsiteY3" fmla="*/ 92074 h 234948"/>
                  <a:gd name="connsiteX4" fmla="*/ 185340 w 185340"/>
                  <a:gd name="connsiteY4" fmla="*/ 139478 h 234948"/>
                  <a:gd name="connsiteX5" fmla="*/ 156100 w 185340"/>
                  <a:gd name="connsiteY5" fmla="*/ 149224 h 234948"/>
                  <a:gd name="connsiteX6" fmla="*/ 124352 w 185340"/>
                  <a:gd name="connsiteY6" fmla="*/ 234948 h 234948"/>
                  <a:gd name="connsiteX7" fmla="*/ 60852 w 185340"/>
                  <a:gd name="connsiteY7" fmla="*/ 180974 h 234948"/>
                  <a:gd name="connsiteX8" fmla="*/ 6792 w 185340"/>
                  <a:gd name="connsiteY8" fmla="*/ 178202 h 234948"/>
                  <a:gd name="connsiteX9" fmla="*/ 0 w 185340"/>
                  <a:gd name="connsiteY9" fmla="*/ 85400 h 234948"/>
                  <a:gd name="connsiteX10" fmla="*/ 23548 w 185340"/>
                  <a:gd name="connsiteY10" fmla="*/ 80168 h 234948"/>
                  <a:gd name="connsiteX11" fmla="*/ 18784 w 185340"/>
                  <a:gd name="connsiteY11" fmla="*/ 46830 h 234948"/>
                  <a:gd name="connsiteX12" fmla="*/ 85460 w 185340"/>
                  <a:gd name="connsiteY12" fmla="*/ 46830 h 234948"/>
                  <a:gd name="connsiteX13" fmla="*/ 107208 w 185340"/>
                  <a:gd name="connsiteY13" fmla="*/ 33782 h 234948"/>
                  <a:gd name="connsiteX14" fmla="*/ 114828 w 185340"/>
                  <a:gd name="connsiteY14" fmla="*/ 34924 h 234948"/>
                  <a:gd name="connsiteX15" fmla="*/ 140228 w 185340"/>
                  <a:gd name="connsiteY15" fmla="*/ 0 h 2349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340" h="234948">
                    <a:moveTo>
                      <a:pt x="140228" y="0"/>
                    </a:moveTo>
                    <a:lnTo>
                      <a:pt x="175500" y="16166"/>
                    </a:lnTo>
                    <a:lnTo>
                      <a:pt x="171976" y="19048"/>
                    </a:lnTo>
                    <a:lnTo>
                      <a:pt x="168804" y="92074"/>
                    </a:lnTo>
                    <a:lnTo>
                      <a:pt x="185340" y="139478"/>
                    </a:lnTo>
                    <a:lnTo>
                      <a:pt x="156100" y="149224"/>
                    </a:lnTo>
                    <a:lnTo>
                      <a:pt x="124352" y="234948"/>
                    </a:lnTo>
                    <a:lnTo>
                      <a:pt x="60852" y="180974"/>
                    </a:lnTo>
                    <a:lnTo>
                      <a:pt x="6792" y="178202"/>
                    </a:lnTo>
                    <a:lnTo>
                      <a:pt x="0" y="85400"/>
                    </a:lnTo>
                    <a:lnTo>
                      <a:pt x="23548" y="80168"/>
                    </a:lnTo>
                    <a:lnTo>
                      <a:pt x="18784" y="46830"/>
                    </a:lnTo>
                    <a:lnTo>
                      <a:pt x="85460" y="46830"/>
                    </a:lnTo>
                    <a:lnTo>
                      <a:pt x="107208" y="33782"/>
                    </a:lnTo>
                    <a:lnTo>
                      <a:pt x="114828" y="34924"/>
                    </a:lnTo>
                    <a:lnTo>
                      <a:pt x="14022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C853F393-D783-22F6-DBDC-A8AE59063A3A}"/>
                  </a:ext>
                </a:extLst>
              </p:cNvPr>
              <p:cNvSpPr/>
              <p:nvPr/>
            </p:nvSpPr>
            <p:spPr>
              <a:xfrm>
                <a:off x="41892216" y="27598688"/>
                <a:ext cx="277340" cy="329272"/>
              </a:xfrm>
              <a:custGeom>
                <a:avLst/>
                <a:gdLst>
                  <a:gd name="connsiteX0" fmla="*/ 113032 w 277340"/>
                  <a:gd name="connsiteY0" fmla="*/ 0 h 329272"/>
                  <a:gd name="connsiteX1" fmla="*/ 143992 w 277340"/>
                  <a:gd name="connsiteY1" fmla="*/ 11906 h 329272"/>
                  <a:gd name="connsiteX2" fmla="*/ 155952 w 277340"/>
                  <a:gd name="connsiteY2" fmla="*/ 7518 h 329272"/>
                  <a:gd name="connsiteX3" fmla="*/ 174948 w 277340"/>
                  <a:gd name="connsiteY3" fmla="*/ 76200 h 329272"/>
                  <a:gd name="connsiteX4" fmla="*/ 141608 w 277340"/>
                  <a:gd name="connsiteY4" fmla="*/ 78580 h 329272"/>
                  <a:gd name="connsiteX5" fmla="*/ 184472 w 277340"/>
                  <a:gd name="connsiteY5" fmla="*/ 145256 h 329272"/>
                  <a:gd name="connsiteX6" fmla="*/ 193996 w 277340"/>
                  <a:gd name="connsiteY6" fmla="*/ 73818 h 329272"/>
                  <a:gd name="connsiteX7" fmla="*/ 229716 w 277340"/>
                  <a:gd name="connsiteY7" fmla="*/ 135732 h 329272"/>
                  <a:gd name="connsiteX8" fmla="*/ 198760 w 277340"/>
                  <a:gd name="connsiteY8" fmla="*/ 157162 h 329272"/>
                  <a:gd name="connsiteX9" fmla="*/ 198760 w 277340"/>
                  <a:gd name="connsiteY9" fmla="*/ 180976 h 329272"/>
                  <a:gd name="connsiteX10" fmla="*/ 167804 w 277340"/>
                  <a:gd name="connsiteY10" fmla="*/ 197644 h 329272"/>
                  <a:gd name="connsiteX11" fmla="*/ 217808 w 277340"/>
                  <a:gd name="connsiteY11" fmla="*/ 192880 h 329272"/>
                  <a:gd name="connsiteX12" fmla="*/ 220192 w 277340"/>
                  <a:gd name="connsiteY12" fmla="*/ 219076 h 329272"/>
                  <a:gd name="connsiteX13" fmla="*/ 184472 w 277340"/>
                  <a:gd name="connsiteY13" fmla="*/ 240506 h 329272"/>
                  <a:gd name="connsiteX14" fmla="*/ 229716 w 277340"/>
                  <a:gd name="connsiteY14" fmla="*/ 242888 h 329272"/>
                  <a:gd name="connsiteX15" fmla="*/ 277340 w 277340"/>
                  <a:gd name="connsiteY15" fmla="*/ 295276 h 329272"/>
                  <a:gd name="connsiteX16" fmla="*/ 239100 w 277340"/>
                  <a:gd name="connsiteY16" fmla="*/ 308772 h 329272"/>
                  <a:gd name="connsiteX17" fmla="*/ 239240 w 277340"/>
                  <a:gd name="connsiteY17" fmla="*/ 304800 h 329272"/>
                  <a:gd name="connsiteX18" fmla="*/ 146372 w 277340"/>
                  <a:gd name="connsiteY18" fmla="*/ 269080 h 329272"/>
                  <a:gd name="connsiteX19" fmla="*/ 56784 w 277340"/>
                  <a:gd name="connsiteY19" fmla="*/ 329272 h 329272"/>
                  <a:gd name="connsiteX20" fmla="*/ 71124 w 277340"/>
                  <a:gd name="connsiteY20" fmla="*/ 138112 h 329272"/>
                  <a:gd name="connsiteX21" fmla="*/ 0 w 277340"/>
                  <a:gd name="connsiteY21" fmla="*/ 7092 h 329272"/>
                  <a:gd name="connsiteX22" fmla="*/ 82080 w 277340"/>
                  <a:gd name="connsiteY22" fmla="*/ 16668 h 329272"/>
                  <a:gd name="connsiteX23" fmla="*/ 113032 w 277340"/>
                  <a:gd name="connsiteY23" fmla="*/ 0 h 329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77340" h="329272">
                    <a:moveTo>
                      <a:pt x="113032" y="0"/>
                    </a:moveTo>
                    <a:lnTo>
                      <a:pt x="143992" y="11906"/>
                    </a:lnTo>
                    <a:lnTo>
                      <a:pt x="155952" y="7518"/>
                    </a:lnTo>
                    <a:lnTo>
                      <a:pt x="174948" y="76200"/>
                    </a:lnTo>
                    <a:lnTo>
                      <a:pt x="141608" y="78580"/>
                    </a:lnTo>
                    <a:lnTo>
                      <a:pt x="184472" y="145256"/>
                    </a:lnTo>
                    <a:lnTo>
                      <a:pt x="193996" y="73818"/>
                    </a:lnTo>
                    <a:lnTo>
                      <a:pt x="229716" y="135732"/>
                    </a:lnTo>
                    <a:lnTo>
                      <a:pt x="198760" y="157162"/>
                    </a:lnTo>
                    <a:lnTo>
                      <a:pt x="198760" y="180976"/>
                    </a:lnTo>
                    <a:lnTo>
                      <a:pt x="167804" y="197644"/>
                    </a:lnTo>
                    <a:lnTo>
                      <a:pt x="217808" y="192880"/>
                    </a:lnTo>
                    <a:lnTo>
                      <a:pt x="220192" y="219076"/>
                    </a:lnTo>
                    <a:lnTo>
                      <a:pt x="184472" y="240506"/>
                    </a:lnTo>
                    <a:lnTo>
                      <a:pt x="229716" y="242888"/>
                    </a:lnTo>
                    <a:lnTo>
                      <a:pt x="277340" y="295276"/>
                    </a:lnTo>
                    <a:lnTo>
                      <a:pt x="239100" y="308772"/>
                    </a:lnTo>
                    <a:lnTo>
                      <a:pt x="239240" y="304800"/>
                    </a:lnTo>
                    <a:lnTo>
                      <a:pt x="146372" y="269080"/>
                    </a:lnTo>
                    <a:lnTo>
                      <a:pt x="56784" y="329272"/>
                    </a:lnTo>
                    <a:lnTo>
                      <a:pt x="71124" y="138112"/>
                    </a:lnTo>
                    <a:lnTo>
                      <a:pt x="0" y="7092"/>
                    </a:lnTo>
                    <a:lnTo>
                      <a:pt x="82080" y="16668"/>
                    </a:lnTo>
                    <a:lnTo>
                      <a:pt x="1130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6BDB9BB4-C538-C224-647A-64C20F876CDB}"/>
                  </a:ext>
                </a:extLst>
              </p:cNvPr>
              <p:cNvSpPr/>
              <p:nvPr/>
            </p:nvSpPr>
            <p:spPr>
              <a:xfrm>
                <a:off x="42033824" y="27558306"/>
                <a:ext cx="602852" cy="521394"/>
              </a:xfrm>
              <a:custGeom>
                <a:avLst/>
                <a:gdLst>
                  <a:gd name="connsiteX0" fmla="*/ 101372 w 602852"/>
                  <a:gd name="connsiteY0" fmla="*/ 0 h 521394"/>
                  <a:gd name="connsiteX1" fmla="*/ 238124 w 602852"/>
                  <a:gd name="connsiteY1" fmla="*/ 94674 h 521394"/>
                  <a:gd name="connsiteX2" fmla="*/ 291464 w 602852"/>
                  <a:gd name="connsiteY2" fmla="*/ 71814 h 521394"/>
                  <a:gd name="connsiteX3" fmla="*/ 327488 w 602852"/>
                  <a:gd name="connsiteY3" fmla="*/ 92174 h 521394"/>
                  <a:gd name="connsiteX4" fmla="*/ 302420 w 602852"/>
                  <a:gd name="connsiteY4" fmla="*/ 107058 h 521394"/>
                  <a:gd name="connsiteX5" fmla="*/ 288132 w 602852"/>
                  <a:gd name="connsiteY5" fmla="*/ 142774 h 521394"/>
                  <a:gd name="connsiteX6" fmla="*/ 235744 w 602852"/>
                  <a:gd name="connsiteY6" fmla="*/ 166588 h 521394"/>
                  <a:gd name="connsiteX7" fmla="*/ 242888 w 602852"/>
                  <a:gd name="connsiteY7" fmla="*/ 230882 h 521394"/>
                  <a:gd name="connsiteX8" fmla="*/ 323852 w 602852"/>
                  <a:gd name="connsiteY8" fmla="*/ 242788 h 521394"/>
                  <a:gd name="connsiteX9" fmla="*/ 366712 w 602852"/>
                  <a:gd name="connsiteY9" fmla="*/ 247550 h 521394"/>
                  <a:gd name="connsiteX10" fmla="*/ 407196 w 602852"/>
                  <a:gd name="connsiteY10" fmla="*/ 276126 h 521394"/>
                  <a:gd name="connsiteX11" fmla="*/ 492920 w 602852"/>
                  <a:gd name="connsiteY11" fmla="*/ 285650 h 521394"/>
                  <a:gd name="connsiteX12" fmla="*/ 564356 w 602852"/>
                  <a:gd name="connsiteY12" fmla="*/ 285650 h 521394"/>
                  <a:gd name="connsiteX13" fmla="*/ 602852 w 602852"/>
                  <a:gd name="connsiteY13" fmla="*/ 309888 h 521394"/>
                  <a:gd name="connsiteX14" fmla="*/ 547404 w 602852"/>
                  <a:gd name="connsiteY14" fmla="*/ 375124 h 521394"/>
                  <a:gd name="connsiteX15" fmla="*/ 495300 w 602852"/>
                  <a:gd name="connsiteY15" fmla="*/ 368994 h 521394"/>
                  <a:gd name="connsiteX16" fmla="*/ 457200 w 602852"/>
                  <a:gd name="connsiteY16" fmla="*/ 356294 h 521394"/>
                  <a:gd name="connsiteX17" fmla="*/ 361952 w 602852"/>
                  <a:gd name="connsiteY17" fmla="*/ 359470 h 521394"/>
                  <a:gd name="connsiteX18" fmla="*/ 352424 w 602852"/>
                  <a:gd name="connsiteY18" fmla="*/ 476944 h 521394"/>
                  <a:gd name="connsiteX19" fmla="*/ 321024 w 602852"/>
                  <a:gd name="connsiteY19" fmla="*/ 502636 h 521394"/>
                  <a:gd name="connsiteX20" fmla="*/ 285752 w 602852"/>
                  <a:gd name="connsiteY20" fmla="*/ 486470 h 521394"/>
                  <a:gd name="connsiteX21" fmla="*/ 260352 w 602852"/>
                  <a:gd name="connsiteY21" fmla="*/ 521394 h 521394"/>
                  <a:gd name="connsiteX22" fmla="*/ 252732 w 602852"/>
                  <a:gd name="connsiteY22" fmla="*/ 520252 h 521394"/>
                  <a:gd name="connsiteX23" fmla="*/ 254796 w 602852"/>
                  <a:gd name="connsiteY23" fmla="*/ 519014 h 521394"/>
                  <a:gd name="connsiteX24" fmla="*/ 200024 w 602852"/>
                  <a:gd name="connsiteY24" fmla="*/ 473770 h 521394"/>
                  <a:gd name="connsiteX25" fmla="*/ 161928 w 602852"/>
                  <a:gd name="connsiteY25" fmla="*/ 490438 h 521394"/>
                  <a:gd name="connsiteX26" fmla="*/ 95252 w 602852"/>
                  <a:gd name="connsiteY26" fmla="*/ 411858 h 521394"/>
                  <a:gd name="connsiteX27" fmla="*/ 97492 w 602852"/>
                  <a:gd name="connsiteY27" fmla="*/ 349154 h 521394"/>
                  <a:gd name="connsiteX28" fmla="*/ 135732 w 602852"/>
                  <a:gd name="connsiteY28" fmla="*/ 335658 h 521394"/>
                  <a:gd name="connsiteX29" fmla="*/ 88108 w 602852"/>
                  <a:gd name="connsiteY29" fmla="*/ 283270 h 521394"/>
                  <a:gd name="connsiteX30" fmla="*/ 42864 w 602852"/>
                  <a:gd name="connsiteY30" fmla="*/ 280888 h 521394"/>
                  <a:gd name="connsiteX31" fmla="*/ 78584 w 602852"/>
                  <a:gd name="connsiteY31" fmla="*/ 259458 h 521394"/>
                  <a:gd name="connsiteX32" fmla="*/ 76200 w 602852"/>
                  <a:gd name="connsiteY32" fmla="*/ 233262 h 521394"/>
                  <a:gd name="connsiteX33" fmla="*/ 26196 w 602852"/>
                  <a:gd name="connsiteY33" fmla="*/ 238026 h 521394"/>
                  <a:gd name="connsiteX34" fmla="*/ 57152 w 602852"/>
                  <a:gd name="connsiteY34" fmla="*/ 221358 h 521394"/>
                  <a:gd name="connsiteX35" fmla="*/ 57152 w 602852"/>
                  <a:gd name="connsiteY35" fmla="*/ 197544 h 521394"/>
                  <a:gd name="connsiteX36" fmla="*/ 88108 w 602852"/>
                  <a:gd name="connsiteY36" fmla="*/ 176114 h 521394"/>
                  <a:gd name="connsiteX37" fmla="*/ 52388 w 602852"/>
                  <a:gd name="connsiteY37" fmla="*/ 114200 h 521394"/>
                  <a:gd name="connsiteX38" fmla="*/ 42864 w 602852"/>
                  <a:gd name="connsiteY38" fmla="*/ 185638 h 521394"/>
                  <a:gd name="connsiteX39" fmla="*/ 0 w 602852"/>
                  <a:gd name="connsiteY39" fmla="*/ 118962 h 521394"/>
                  <a:gd name="connsiteX40" fmla="*/ 33340 w 602852"/>
                  <a:gd name="connsiteY40" fmla="*/ 116582 h 521394"/>
                  <a:gd name="connsiteX41" fmla="*/ 14344 w 602852"/>
                  <a:gd name="connsiteY41" fmla="*/ 47900 h 521394"/>
                  <a:gd name="connsiteX42" fmla="*/ 19932 w 602852"/>
                  <a:gd name="connsiteY42" fmla="*/ 45850 h 521394"/>
                  <a:gd name="connsiteX43" fmla="*/ 52388 w 602852"/>
                  <a:gd name="connsiteY43" fmla="*/ 35618 h 521394"/>
                  <a:gd name="connsiteX44" fmla="*/ 52388 w 602852"/>
                  <a:gd name="connsiteY44" fmla="*/ 16570 h 521394"/>
                  <a:gd name="connsiteX45" fmla="*/ 101372 w 602852"/>
                  <a:gd name="connsiteY45" fmla="*/ 0 h 5213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602852" h="521394">
                    <a:moveTo>
                      <a:pt x="101372" y="0"/>
                    </a:moveTo>
                    <a:lnTo>
                      <a:pt x="238124" y="94674"/>
                    </a:lnTo>
                    <a:lnTo>
                      <a:pt x="291464" y="71814"/>
                    </a:lnTo>
                    <a:lnTo>
                      <a:pt x="327488" y="92174"/>
                    </a:lnTo>
                    <a:lnTo>
                      <a:pt x="302420" y="107058"/>
                    </a:lnTo>
                    <a:lnTo>
                      <a:pt x="288132" y="142774"/>
                    </a:lnTo>
                    <a:lnTo>
                      <a:pt x="235744" y="166588"/>
                    </a:lnTo>
                    <a:lnTo>
                      <a:pt x="242888" y="230882"/>
                    </a:lnTo>
                    <a:lnTo>
                      <a:pt x="323852" y="242788"/>
                    </a:lnTo>
                    <a:lnTo>
                      <a:pt x="366712" y="247550"/>
                    </a:lnTo>
                    <a:lnTo>
                      <a:pt x="407196" y="276126"/>
                    </a:lnTo>
                    <a:lnTo>
                      <a:pt x="492920" y="285650"/>
                    </a:lnTo>
                    <a:lnTo>
                      <a:pt x="564356" y="285650"/>
                    </a:lnTo>
                    <a:lnTo>
                      <a:pt x="602852" y="309888"/>
                    </a:lnTo>
                    <a:lnTo>
                      <a:pt x="547404" y="375124"/>
                    </a:lnTo>
                    <a:lnTo>
                      <a:pt x="495300" y="368994"/>
                    </a:lnTo>
                    <a:lnTo>
                      <a:pt x="457200" y="356294"/>
                    </a:lnTo>
                    <a:lnTo>
                      <a:pt x="361952" y="359470"/>
                    </a:lnTo>
                    <a:lnTo>
                      <a:pt x="352424" y="476944"/>
                    </a:lnTo>
                    <a:lnTo>
                      <a:pt x="321024" y="502636"/>
                    </a:lnTo>
                    <a:lnTo>
                      <a:pt x="285752" y="486470"/>
                    </a:lnTo>
                    <a:lnTo>
                      <a:pt x="260352" y="521394"/>
                    </a:lnTo>
                    <a:lnTo>
                      <a:pt x="252732" y="520252"/>
                    </a:lnTo>
                    <a:lnTo>
                      <a:pt x="254796" y="519014"/>
                    </a:lnTo>
                    <a:lnTo>
                      <a:pt x="200024" y="473770"/>
                    </a:lnTo>
                    <a:lnTo>
                      <a:pt x="161928" y="490438"/>
                    </a:lnTo>
                    <a:lnTo>
                      <a:pt x="95252" y="411858"/>
                    </a:lnTo>
                    <a:lnTo>
                      <a:pt x="97492" y="349154"/>
                    </a:lnTo>
                    <a:lnTo>
                      <a:pt x="135732" y="335658"/>
                    </a:lnTo>
                    <a:lnTo>
                      <a:pt x="88108" y="283270"/>
                    </a:lnTo>
                    <a:lnTo>
                      <a:pt x="42864" y="280888"/>
                    </a:lnTo>
                    <a:lnTo>
                      <a:pt x="78584" y="259458"/>
                    </a:lnTo>
                    <a:lnTo>
                      <a:pt x="76200" y="233262"/>
                    </a:lnTo>
                    <a:lnTo>
                      <a:pt x="26196" y="238026"/>
                    </a:lnTo>
                    <a:lnTo>
                      <a:pt x="57152" y="221358"/>
                    </a:lnTo>
                    <a:lnTo>
                      <a:pt x="57152" y="197544"/>
                    </a:lnTo>
                    <a:lnTo>
                      <a:pt x="88108" y="176114"/>
                    </a:lnTo>
                    <a:lnTo>
                      <a:pt x="52388" y="114200"/>
                    </a:lnTo>
                    <a:lnTo>
                      <a:pt x="42864" y="185638"/>
                    </a:lnTo>
                    <a:lnTo>
                      <a:pt x="0" y="118962"/>
                    </a:lnTo>
                    <a:lnTo>
                      <a:pt x="33340" y="116582"/>
                    </a:lnTo>
                    <a:lnTo>
                      <a:pt x="14344" y="47900"/>
                    </a:lnTo>
                    <a:lnTo>
                      <a:pt x="19932" y="45850"/>
                    </a:lnTo>
                    <a:cubicBezTo>
                      <a:pt x="31108" y="41724"/>
                      <a:pt x="27856" y="42980"/>
                      <a:pt x="52388" y="35618"/>
                    </a:cubicBezTo>
                    <a:lnTo>
                      <a:pt x="52388" y="16570"/>
                    </a:lnTo>
                    <a:lnTo>
                      <a:pt x="1013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95F8CBB0-0735-9D46-4A34-0C02B31BA454}"/>
                  </a:ext>
                </a:extLst>
              </p:cNvPr>
              <p:cNvSpPr/>
              <p:nvPr/>
            </p:nvSpPr>
            <p:spPr>
              <a:xfrm>
                <a:off x="43478448" y="27996102"/>
                <a:ext cx="465652" cy="452692"/>
              </a:xfrm>
              <a:custGeom>
                <a:avLst/>
                <a:gdLst>
                  <a:gd name="connsiteX0" fmla="*/ 171716 w 465652"/>
                  <a:gd name="connsiteY0" fmla="*/ 0 h 452692"/>
                  <a:gd name="connsiteX1" fmla="*/ 238128 w 465652"/>
                  <a:gd name="connsiteY1" fmla="*/ 74074 h 452692"/>
                  <a:gd name="connsiteX2" fmla="*/ 301628 w 465652"/>
                  <a:gd name="connsiteY2" fmla="*/ 51848 h 452692"/>
                  <a:gd name="connsiteX3" fmla="*/ 460376 w 465652"/>
                  <a:gd name="connsiteY3" fmla="*/ 140748 h 452692"/>
                  <a:gd name="connsiteX4" fmla="*/ 465652 w 465652"/>
                  <a:gd name="connsiteY4" fmla="*/ 189302 h 452692"/>
                  <a:gd name="connsiteX5" fmla="*/ 346076 w 465652"/>
                  <a:gd name="connsiteY5" fmla="*/ 204248 h 452692"/>
                  <a:gd name="connsiteX6" fmla="*/ 342904 w 465652"/>
                  <a:gd name="connsiteY6" fmla="*/ 267748 h 452692"/>
                  <a:gd name="connsiteX7" fmla="*/ 285752 w 465652"/>
                  <a:gd name="connsiteY7" fmla="*/ 337598 h 452692"/>
                  <a:gd name="connsiteX8" fmla="*/ 291952 w 465652"/>
                  <a:gd name="connsiteY8" fmla="*/ 342842 h 452692"/>
                  <a:gd name="connsiteX9" fmla="*/ 236540 w 465652"/>
                  <a:gd name="connsiteY9" fmla="*/ 402686 h 452692"/>
                  <a:gd name="connsiteX10" fmla="*/ 227016 w 465652"/>
                  <a:gd name="connsiteY10" fmla="*/ 436022 h 452692"/>
                  <a:gd name="connsiteX11" fmla="*/ 210344 w 465652"/>
                  <a:gd name="connsiteY11" fmla="*/ 452692 h 452692"/>
                  <a:gd name="connsiteX12" fmla="*/ 183552 w 465652"/>
                  <a:gd name="connsiteY12" fmla="*/ 418242 h 452692"/>
                  <a:gd name="connsiteX13" fmla="*/ 187328 w 465652"/>
                  <a:gd name="connsiteY13" fmla="*/ 407448 h 452692"/>
                  <a:gd name="connsiteX14" fmla="*/ 114304 w 465652"/>
                  <a:gd name="connsiteY14" fmla="*/ 347122 h 452692"/>
                  <a:gd name="connsiteX15" fmla="*/ 117476 w 465652"/>
                  <a:gd name="connsiteY15" fmla="*/ 318548 h 452692"/>
                  <a:gd name="connsiteX16" fmla="*/ 92076 w 465652"/>
                  <a:gd name="connsiteY16" fmla="*/ 188374 h 452692"/>
                  <a:gd name="connsiteX17" fmla="*/ 60328 w 465652"/>
                  <a:gd name="connsiteY17" fmla="*/ 188374 h 452692"/>
                  <a:gd name="connsiteX18" fmla="*/ 35572 w 465652"/>
                  <a:gd name="connsiteY18" fmla="*/ 177122 h 452692"/>
                  <a:gd name="connsiteX19" fmla="*/ 38104 w 465652"/>
                  <a:gd name="connsiteY19" fmla="*/ 175674 h 452692"/>
                  <a:gd name="connsiteX20" fmla="*/ 0 w 465652"/>
                  <a:gd name="connsiteY20" fmla="*/ 124874 h 452692"/>
                  <a:gd name="connsiteX21" fmla="*/ 22228 w 465652"/>
                  <a:gd name="connsiteY21" fmla="*/ 96298 h 452692"/>
                  <a:gd name="connsiteX22" fmla="*/ 63504 w 465652"/>
                  <a:gd name="connsiteY22" fmla="*/ 115348 h 452692"/>
                  <a:gd name="connsiteX23" fmla="*/ 63504 w 465652"/>
                  <a:gd name="connsiteY23" fmla="*/ 159798 h 452692"/>
                  <a:gd name="connsiteX24" fmla="*/ 98428 w 465652"/>
                  <a:gd name="connsiteY24" fmla="*/ 150274 h 452692"/>
                  <a:gd name="connsiteX25" fmla="*/ 161928 w 465652"/>
                  <a:gd name="connsiteY25" fmla="*/ 39148 h 452692"/>
                  <a:gd name="connsiteX26" fmla="*/ 171716 w 465652"/>
                  <a:gd name="connsiteY26" fmla="*/ 0 h 452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65652" h="452692">
                    <a:moveTo>
                      <a:pt x="171716" y="0"/>
                    </a:moveTo>
                    <a:lnTo>
                      <a:pt x="238128" y="74074"/>
                    </a:lnTo>
                    <a:lnTo>
                      <a:pt x="301628" y="51848"/>
                    </a:lnTo>
                    <a:lnTo>
                      <a:pt x="460376" y="140748"/>
                    </a:lnTo>
                    <a:lnTo>
                      <a:pt x="465652" y="189302"/>
                    </a:lnTo>
                    <a:lnTo>
                      <a:pt x="346076" y="204248"/>
                    </a:lnTo>
                    <a:lnTo>
                      <a:pt x="342904" y="267748"/>
                    </a:lnTo>
                    <a:lnTo>
                      <a:pt x="285752" y="337598"/>
                    </a:lnTo>
                    <a:lnTo>
                      <a:pt x="291952" y="342842"/>
                    </a:lnTo>
                    <a:lnTo>
                      <a:pt x="236540" y="402686"/>
                    </a:lnTo>
                    <a:lnTo>
                      <a:pt x="227016" y="436022"/>
                    </a:lnTo>
                    <a:lnTo>
                      <a:pt x="210344" y="452692"/>
                    </a:lnTo>
                    <a:lnTo>
                      <a:pt x="183552" y="418242"/>
                    </a:lnTo>
                    <a:lnTo>
                      <a:pt x="187328" y="407448"/>
                    </a:lnTo>
                    <a:lnTo>
                      <a:pt x="114304" y="347122"/>
                    </a:lnTo>
                    <a:lnTo>
                      <a:pt x="117476" y="318548"/>
                    </a:lnTo>
                    <a:lnTo>
                      <a:pt x="92076" y="188374"/>
                    </a:lnTo>
                    <a:lnTo>
                      <a:pt x="60328" y="188374"/>
                    </a:lnTo>
                    <a:lnTo>
                      <a:pt x="35572" y="177122"/>
                    </a:lnTo>
                    <a:lnTo>
                      <a:pt x="38104" y="175674"/>
                    </a:lnTo>
                    <a:lnTo>
                      <a:pt x="0" y="124874"/>
                    </a:lnTo>
                    <a:lnTo>
                      <a:pt x="22228" y="96298"/>
                    </a:lnTo>
                    <a:lnTo>
                      <a:pt x="63504" y="115348"/>
                    </a:lnTo>
                    <a:lnTo>
                      <a:pt x="63504" y="159798"/>
                    </a:lnTo>
                    <a:lnTo>
                      <a:pt x="98428" y="150274"/>
                    </a:lnTo>
                    <a:lnTo>
                      <a:pt x="161928" y="39148"/>
                    </a:lnTo>
                    <a:lnTo>
                      <a:pt x="17171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C199B8E4-854F-6A4D-E918-A5036ED61FB2}"/>
                  </a:ext>
                </a:extLst>
              </p:cNvPr>
              <p:cNvSpPr/>
              <p:nvPr/>
            </p:nvSpPr>
            <p:spPr>
              <a:xfrm>
                <a:off x="43383200" y="28173224"/>
                <a:ext cx="282576" cy="339864"/>
              </a:xfrm>
              <a:custGeom>
                <a:avLst/>
                <a:gdLst>
                  <a:gd name="connsiteX0" fmla="*/ 130820 w 282576"/>
                  <a:gd name="connsiteY0" fmla="*/ 0 h 339864"/>
                  <a:gd name="connsiteX1" fmla="*/ 155576 w 282576"/>
                  <a:gd name="connsiteY1" fmla="*/ 11252 h 339864"/>
                  <a:gd name="connsiteX2" fmla="*/ 187324 w 282576"/>
                  <a:gd name="connsiteY2" fmla="*/ 11252 h 339864"/>
                  <a:gd name="connsiteX3" fmla="*/ 212724 w 282576"/>
                  <a:gd name="connsiteY3" fmla="*/ 141426 h 339864"/>
                  <a:gd name="connsiteX4" fmla="*/ 209552 w 282576"/>
                  <a:gd name="connsiteY4" fmla="*/ 170000 h 339864"/>
                  <a:gd name="connsiteX5" fmla="*/ 282576 w 282576"/>
                  <a:gd name="connsiteY5" fmla="*/ 230326 h 339864"/>
                  <a:gd name="connsiteX6" fmla="*/ 278800 w 282576"/>
                  <a:gd name="connsiteY6" fmla="*/ 241120 h 339864"/>
                  <a:gd name="connsiteX7" fmla="*/ 272256 w 282576"/>
                  <a:gd name="connsiteY7" fmla="*/ 232708 h 339864"/>
                  <a:gd name="connsiteX8" fmla="*/ 187888 w 282576"/>
                  <a:gd name="connsiteY8" fmla="*/ 307956 h 339864"/>
                  <a:gd name="connsiteX9" fmla="*/ 186532 w 282576"/>
                  <a:gd name="connsiteY9" fmla="*/ 306526 h 339864"/>
                  <a:gd name="connsiteX10" fmla="*/ 141288 w 282576"/>
                  <a:gd name="connsiteY10" fmla="*/ 339864 h 339864"/>
                  <a:gd name="connsiteX11" fmla="*/ 126468 w 282576"/>
                  <a:gd name="connsiteY11" fmla="*/ 325046 h 339864"/>
                  <a:gd name="connsiteX12" fmla="*/ 120648 w 282576"/>
                  <a:gd name="connsiteY12" fmla="*/ 284300 h 339864"/>
                  <a:gd name="connsiteX13" fmla="*/ 69848 w 282576"/>
                  <a:gd name="connsiteY13" fmla="*/ 284300 h 339864"/>
                  <a:gd name="connsiteX14" fmla="*/ 38100 w 282576"/>
                  <a:gd name="connsiteY14" fmla="*/ 233500 h 339864"/>
                  <a:gd name="connsiteX15" fmla="*/ 73024 w 282576"/>
                  <a:gd name="connsiteY15" fmla="*/ 189052 h 339864"/>
                  <a:gd name="connsiteX16" fmla="*/ 0 w 282576"/>
                  <a:gd name="connsiteY16" fmla="*/ 138252 h 339864"/>
                  <a:gd name="connsiteX17" fmla="*/ 3208 w 282576"/>
                  <a:gd name="connsiteY17" fmla="*/ 98168 h 339864"/>
                  <a:gd name="connsiteX18" fmla="*/ 66676 w 282576"/>
                  <a:gd name="connsiteY18" fmla="*/ 128726 h 339864"/>
                  <a:gd name="connsiteX19" fmla="*/ 120648 w 282576"/>
                  <a:gd name="connsiteY19" fmla="*/ 96976 h 339864"/>
                  <a:gd name="connsiteX20" fmla="*/ 120648 w 282576"/>
                  <a:gd name="connsiteY20" fmla="*/ 68400 h 339864"/>
                  <a:gd name="connsiteX21" fmla="*/ 111124 w 282576"/>
                  <a:gd name="connsiteY21" fmla="*/ 11252 h 339864"/>
                  <a:gd name="connsiteX22" fmla="*/ 130820 w 282576"/>
                  <a:gd name="connsiteY22" fmla="*/ 0 h 339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82576" h="339864">
                    <a:moveTo>
                      <a:pt x="130820" y="0"/>
                    </a:moveTo>
                    <a:lnTo>
                      <a:pt x="155576" y="11252"/>
                    </a:lnTo>
                    <a:lnTo>
                      <a:pt x="187324" y="11252"/>
                    </a:lnTo>
                    <a:lnTo>
                      <a:pt x="212724" y="141426"/>
                    </a:lnTo>
                    <a:lnTo>
                      <a:pt x="209552" y="170000"/>
                    </a:lnTo>
                    <a:lnTo>
                      <a:pt x="282576" y="230326"/>
                    </a:lnTo>
                    <a:lnTo>
                      <a:pt x="278800" y="241120"/>
                    </a:lnTo>
                    <a:lnTo>
                      <a:pt x="272256" y="232708"/>
                    </a:lnTo>
                    <a:lnTo>
                      <a:pt x="187888" y="307956"/>
                    </a:lnTo>
                    <a:lnTo>
                      <a:pt x="186532" y="306526"/>
                    </a:lnTo>
                    <a:lnTo>
                      <a:pt x="141288" y="339864"/>
                    </a:lnTo>
                    <a:lnTo>
                      <a:pt x="126468" y="325046"/>
                    </a:lnTo>
                    <a:lnTo>
                      <a:pt x="120648" y="284300"/>
                    </a:lnTo>
                    <a:lnTo>
                      <a:pt x="69848" y="284300"/>
                    </a:lnTo>
                    <a:lnTo>
                      <a:pt x="38100" y="233500"/>
                    </a:lnTo>
                    <a:lnTo>
                      <a:pt x="73024" y="189052"/>
                    </a:lnTo>
                    <a:lnTo>
                      <a:pt x="0" y="138252"/>
                    </a:lnTo>
                    <a:lnTo>
                      <a:pt x="3208" y="98168"/>
                    </a:lnTo>
                    <a:lnTo>
                      <a:pt x="66676" y="128726"/>
                    </a:lnTo>
                    <a:lnTo>
                      <a:pt x="120648" y="96976"/>
                    </a:lnTo>
                    <a:lnTo>
                      <a:pt x="120648" y="68400"/>
                    </a:lnTo>
                    <a:lnTo>
                      <a:pt x="111124" y="11252"/>
                    </a:lnTo>
                    <a:lnTo>
                      <a:pt x="13082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BEBEAEFC-3D29-E484-62BA-1F25811ED39F}"/>
                  </a:ext>
                </a:extLst>
              </p:cNvPr>
              <p:cNvSpPr/>
              <p:nvPr/>
            </p:nvSpPr>
            <p:spPr>
              <a:xfrm>
                <a:off x="42717560" y="28409900"/>
                <a:ext cx="211616" cy="246064"/>
              </a:xfrm>
              <a:custGeom>
                <a:avLst/>
                <a:gdLst>
                  <a:gd name="connsiteX0" fmla="*/ 148116 w 211616"/>
                  <a:gd name="connsiteY0" fmla="*/ 0 h 246064"/>
                  <a:gd name="connsiteX1" fmla="*/ 179864 w 211616"/>
                  <a:gd name="connsiteY1" fmla="*/ 0 h 246064"/>
                  <a:gd name="connsiteX2" fmla="*/ 176688 w 211616"/>
                  <a:gd name="connsiteY2" fmla="*/ 47624 h 246064"/>
                  <a:gd name="connsiteX3" fmla="*/ 170340 w 211616"/>
                  <a:gd name="connsiteY3" fmla="*/ 88900 h 246064"/>
                  <a:gd name="connsiteX4" fmla="*/ 211616 w 211616"/>
                  <a:gd name="connsiteY4" fmla="*/ 171450 h 246064"/>
                  <a:gd name="connsiteX5" fmla="*/ 209776 w 211616"/>
                  <a:gd name="connsiteY5" fmla="*/ 184842 h 246064"/>
                  <a:gd name="connsiteX6" fmla="*/ 202088 w 211616"/>
                  <a:gd name="connsiteY6" fmla="*/ 181768 h 246064"/>
                  <a:gd name="connsiteX7" fmla="*/ 152084 w 211616"/>
                  <a:gd name="connsiteY7" fmla="*/ 246064 h 246064"/>
                  <a:gd name="connsiteX8" fmla="*/ 42544 w 211616"/>
                  <a:gd name="connsiteY8" fmla="*/ 191294 h 246064"/>
                  <a:gd name="connsiteX9" fmla="*/ 9208 w 211616"/>
                  <a:gd name="connsiteY9" fmla="*/ 150812 h 246064"/>
                  <a:gd name="connsiteX10" fmla="*/ 16352 w 211616"/>
                  <a:gd name="connsiteY10" fmla="*/ 105568 h 246064"/>
                  <a:gd name="connsiteX11" fmla="*/ 0 w 211616"/>
                  <a:gd name="connsiteY11" fmla="*/ 67416 h 246064"/>
                  <a:gd name="connsiteX12" fmla="*/ 30640 w 211616"/>
                  <a:gd name="connsiteY12" fmla="*/ 12700 h 246064"/>
                  <a:gd name="connsiteX13" fmla="*/ 110016 w 211616"/>
                  <a:gd name="connsiteY13" fmla="*/ 22224 h 246064"/>
                  <a:gd name="connsiteX14" fmla="*/ 148116 w 211616"/>
                  <a:gd name="connsiteY14" fmla="*/ 0 h 246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11616" h="246064">
                    <a:moveTo>
                      <a:pt x="148116" y="0"/>
                    </a:moveTo>
                    <a:lnTo>
                      <a:pt x="179864" y="0"/>
                    </a:lnTo>
                    <a:lnTo>
                      <a:pt x="176688" y="47624"/>
                    </a:lnTo>
                    <a:lnTo>
                      <a:pt x="170340" y="88900"/>
                    </a:lnTo>
                    <a:lnTo>
                      <a:pt x="211616" y="171450"/>
                    </a:lnTo>
                    <a:lnTo>
                      <a:pt x="209776" y="184842"/>
                    </a:lnTo>
                    <a:lnTo>
                      <a:pt x="202088" y="181768"/>
                    </a:lnTo>
                    <a:lnTo>
                      <a:pt x="152084" y="246064"/>
                    </a:lnTo>
                    <a:lnTo>
                      <a:pt x="42544" y="191294"/>
                    </a:lnTo>
                    <a:lnTo>
                      <a:pt x="9208" y="150812"/>
                    </a:lnTo>
                    <a:lnTo>
                      <a:pt x="16352" y="105568"/>
                    </a:lnTo>
                    <a:lnTo>
                      <a:pt x="0" y="67416"/>
                    </a:lnTo>
                    <a:lnTo>
                      <a:pt x="30640" y="12700"/>
                    </a:lnTo>
                    <a:lnTo>
                      <a:pt x="110016" y="22224"/>
                    </a:lnTo>
                    <a:lnTo>
                      <a:pt x="14811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A9B5622A-D0D5-A0D4-33C5-E5BD5D1EC51E}"/>
                  </a:ext>
                </a:extLst>
              </p:cNvPr>
              <p:cNvSpPr/>
              <p:nvPr/>
            </p:nvSpPr>
            <p:spPr>
              <a:xfrm>
                <a:off x="43170476" y="28136850"/>
                <a:ext cx="339192" cy="376194"/>
              </a:xfrm>
              <a:custGeom>
                <a:avLst/>
                <a:gdLst>
                  <a:gd name="connsiteX0" fmla="*/ 85724 w 339192"/>
                  <a:gd name="connsiteY0" fmla="*/ 0 h 376194"/>
                  <a:gd name="connsiteX1" fmla="*/ 184148 w 339192"/>
                  <a:gd name="connsiteY1" fmla="*/ 66674 h 376194"/>
                  <a:gd name="connsiteX2" fmla="*/ 193676 w 339192"/>
                  <a:gd name="connsiteY2" fmla="*/ 123826 h 376194"/>
                  <a:gd name="connsiteX3" fmla="*/ 215932 w 339192"/>
                  <a:gd name="connsiteY3" fmla="*/ 134542 h 376194"/>
                  <a:gd name="connsiteX4" fmla="*/ 212724 w 339192"/>
                  <a:gd name="connsiteY4" fmla="*/ 174626 h 376194"/>
                  <a:gd name="connsiteX5" fmla="*/ 285748 w 339192"/>
                  <a:gd name="connsiteY5" fmla="*/ 225426 h 376194"/>
                  <a:gd name="connsiteX6" fmla="*/ 250824 w 339192"/>
                  <a:gd name="connsiteY6" fmla="*/ 269874 h 376194"/>
                  <a:gd name="connsiteX7" fmla="*/ 282572 w 339192"/>
                  <a:gd name="connsiteY7" fmla="*/ 320674 h 376194"/>
                  <a:gd name="connsiteX8" fmla="*/ 333372 w 339192"/>
                  <a:gd name="connsiteY8" fmla="*/ 320674 h 376194"/>
                  <a:gd name="connsiteX9" fmla="*/ 339192 w 339192"/>
                  <a:gd name="connsiteY9" fmla="*/ 361420 h 376194"/>
                  <a:gd name="connsiteX10" fmla="*/ 337344 w 339192"/>
                  <a:gd name="connsiteY10" fmla="*/ 359570 h 376194"/>
                  <a:gd name="connsiteX11" fmla="*/ 263524 w 339192"/>
                  <a:gd name="connsiteY11" fmla="*/ 359570 h 376194"/>
                  <a:gd name="connsiteX12" fmla="*/ 232568 w 339192"/>
                  <a:gd name="connsiteY12" fmla="*/ 345282 h 376194"/>
                  <a:gd name="connsiteX13" fmla="*/ 199228 w 339192"/>
                  <a:gd name="connsiteY13" fmla="*/ 345282 h 376194"/>
                  <a:gd name="connsiteX14" fmla="*/ 182368 w 339192"/>
                  <a:gd name="connsiteY14" fmla="*/ 376194 h 376194"/>
                  <a:gd name="connsiteX15" fmla="*/ 85724 w 339192"/>
                  <a:gd name="connsiteY15" fmla="*/ 320674 h 376194"/>
                  <a:gd name="connsiteX16" fmla="*/ 79372 w 339192"/>
                  <a:gd name="connsiteY16" fmla="*/ 269874 h 376194"/>
                  <a:gd name="connsiteX17" fmla="*/ 47624 w 339192"/>
                  <a:gd name="connsiteY17" fmla="*/ 269874 h 376194"/>
                  <a:gd name="connsiteX18" fmla="*/ 0 w 339192"/>
                  <a:gd name="connsiteY18" fmla="*/ 146050 h 376194"/>
                  <a:gd name="connsiteX19" fmla="*/ 44448 w 339192"/>
                  <a:gd name="connsiteY19" fmla="*/ 111126 h 376194"/>
                  <a:gd name="connsiteX20" fmla="*/ 41716 w 339192"/>
                  <a:gd name="connsiteY20" fmla="*/ 100592 h 376194"/>
                  <a:gd name="connsiteX21" fmla="*/ 85724 w 339192"/>
                  <a:gd name="connsiteY21" fmla="*/ 0 h 376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39192" h="376194">
                    <a:moveTo>
                      <a:pt x="85724" y="0"/>
                    </a:moveTo>
                    <a:lnTo>
                      <a:pt x="184148" y="66674"/>
                    </a:lnTo>
                    <a:lnTo>
                      <a:pt x="193676" y="123826"/>
                    </a:lnTo>
                    <a:lnTo>
                      <a:pt x="215932" y="134542"/>
                    </a:lnTo>
                    <a:lnTo>
                      <a:pt x="212724" y="174626"/>
                    </a:lnTo>
                    <a:lnTo>
                      <a:pt x="285748" y="225426"/>
                    </a:lnTo>
                    <a:lnTo>
                      <a:pt x="250824" y="269874"/>
                    </a:lnTo>
                    <a:lnTo>
                      <a:pt x="282572" y="320674"/>
                    </a:lnTo>
                    <a:lnTo>
                      <a:pt x="333372" y="320674"/>
                    </a:lnTo>
                    <a:lnTo>
                      <a:pt x="339192" y="361420"/>
                    </a:lnTo>
                    <a:lnTo>
                      <a:pt x="337344" y="359570"/>
                    </a:lnTo>
                    <a:lnTo>
                      <a:pt x="263524" y="359570"/>
                    </a:lnTo>
                    <a:lnTo>
                      <a:pt x="232568" y="345282"/>
                    </a:lnTo>
                    <a:lnTo>
                      <a:pt x="199228" y="345282"/>
                    </a:lnTo>
                    <a:lnTo>
                      <a:pt x="182368" y="376194"/>
                    </a:lnTo>
                    <a:lnTo>
                      <a:pt x="85724" y="320674"/>
                    </a:lnTo>
                    <a:lnTo>
                      <a:pt x="79372" y="269874"/>
                    </a:lnTo>
                    <a:lnTo>
                      <a:pt x="47624" y="269874"/>
                    </a:lnTo>
                    <a:lnTo>
                      <a:pt x="0" y="146050"/>
                    </a:lnTo>
                    <a:lnTo>
                      <a:pt x="44448" y="111126"/>
                    </a:lnTo>
                    <a:lnTo>
                      <a:pt x="41716" y="100592"/>
                    </a:lnTo>
                    <a:lnTo>
                      <a:pt x="8572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5467F029-35E1-BDD1-F90A-998C30924E87}"/>
                  </a:ext>
                </a:extLst>
              </p:cNvPr>
              <p:cNvSpPr/>
              <p:nvPr/>
            </p:nvSpPr>
            <p:spPr>
              <a:xfrm>
                <a:off x="43043476" y="28200350"/>
                <a:ext cx="171448" cy="206374"/>
              </a:xfrm>
              <a:custGeom>
                <a:avLst/>
                <a:gdLst>
                  <a:gd name="connsiteX0" fmla="*/ 82548 w 171448"/>
                  <a:gd name="connsiteY0" fmla="*/ 0 h 206374"/>
                  <a:gd name="connsiteX1" fmla="*/ 146048 w 171448"/>
                  <a:gd name="connsiteY1" fmla="*/ 9526 h 206374"/>
                  <a:gd name="connsiteX2" fmla="*/ 168276 w 171448"/>
                  <a:gd name="connsiteY2" fmla="*/ 38100 h 206374"/>
                  <a:gd name="connsiteX3" fmla="*/ 168716 w 171448"/>
                  <a:gd name="connsiteY3" fmla="*/ 37092 h 206374"/>
                  <a:gd name="connsiteX4" fmla="*/ 171448 w 171448"/>
                  <a:gd name="connsiteY4" fmla="*/ 47626 h 206374"/>
                  <a:gd name="connsiteX5" fmla="*/ 127000 w 171448"/>
                  <a:gd name="connsiteY5" fmla="*/ 82550 h 206374"/>
                  <a:gd name="connsiteX6" fmla="*/ 169076 w 171448"/>
                  <a:gd name="connsiteY6" fmla="*/ 191950 h 206374"/>
                  <a:gd name="connsiteX7" fmla="*/ 120648 w 171448"/>
                  <a:gd name="connsiteY7" fmla="*/ 206374 h 206374"/>
                  <a:gd name="connsiteX8" fmla="*/ 41276 w 171448"/>
                  <a:gd name="connsiteY8" fmla="*/ 200026 h 206374"/>
                  <a:gd name="connsiteX9" fmla="*/ 0 w 171448"/>
                  <a:gd name="connsiteY9" fmla="*/ 146050 h 206374"/>
                  <a:gd name="connsiteX10" fmla="*/ 38100 w 171448"/>
                  <a:gd name="connsiteY10" fmla="*/ 104774 h 206374"/>
                  <a:gd name="connsiteX11" fmla="*/ 38100 w 171448"/>
                  <a:gd name="connsiteY11" fmla="*/ 57150 h 206374"/>
                  <a:gd name="connsiteX12" fmla="*/ 33020 w 171448"/>
                  <a:gd name="connsiteY12" fmla="*/ 50800 h 206374"/>
                  <a:gd name="connsiteX13" fmla="*/ 41276 w 171448"/>
                  <a:gd name="connsiteY13" fmla="*/ 50800 h 206374"/>
                  <a:gd name="connsiteX14" fmla="*/ 38100 w 171448"/>
                  <a:gd name="connsiteY14" fmla="*/ 15874 h 206374"/>
                  <a:gd name="connsiteX15" fmla="*/ 42364 w 171448"/>
                  <a:gd name="connsiteY15" fmla="*/ 8612 h 206374"/>
                  <a:gd name="connsiteX16" fmla="*/ 82548 w 171448"/>
                  <a:gd name="connsiteY16" fmla="*/ 0 h 206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71448" h="206374">
                    <a:moveTo>
                      <a:pt x="82548" y="0"/>
                    </a:moveTo>
                    <a:lnTo>
                      <a:pt x="146048" y="9526"/>
                    </a:lnTo>
                    <a:lnTo>
                      <a:pt x="168276" y="38100"/>
                    </a:lnTo>
                    <a:lnTo>
                      <a:pt x="168716" y="37092"/>
                    </a:lnTo>
                    <a:lnTo>
                      <a:pt x="171448" y="47626"/>
                    </a:lnTo>
                    <a:lnTo>
                      <a:pt x="127000" y="82550"/>
                    </a:lnTo>
                    <a:lnTo>
                      <a:pt x="169076" y="191950"/>
                    </a:lnTo>
                    <a:lnTo>
                      <a:pt x="120648" y="206374"/>
                    </a:lnTo>
                    <a:lnTo>
                      <a:pt x="41276" y="200026"/>
                    </a:lnTo>
                    <a:lnTo>
                      <a:pt x="0" y="146050"/>
                    </a:lnTo>
                    <a:lnTo>
                      <a:pt x="38100" y="104774"/>
                    </a:lnTo>
                    <a:lnTo>
                      <a:pt x="38100" y="57150"/>
                    </a:lnTo>
                    <a:lnTo>
                      <a:pt x="33020" y="50800"/>
                    </a:lnTo>
                    <a:lnTo>
                      <a:pt x="41276" y="50800"/>
                    </a:lnTo>
                    <a:lnTo>
                      <a:pt x="38100" y="15874"/>
                    </a:lnTo>
                    <a:lnTo>
                      <a:pt x="42364" y="8612"/>
                    </a:lnTo>
                    <a:lnTo>
                      <a:pt x="8254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B1B446BF-39F8-0DF5-CDDB-663C4E8AEAF4}"/>
                  </a:ext>
                </a:extLst>
              </p:cNvPr>
              <p:cNvSpPr/>
              <p:nvPr/>
            </p:nvSpPr>
            <p:spPr>
              <a:xfrm>
                <a:off x="43043476" y="28392300"/>
                <a:ext cx="309368" cy="509074"/>
              </a:xfrm>
              <a:custGeom>
                <a:avLst/>
                <a:gdLst>
                  <a:gd name="connsiteX0" fmla="*/ 169076 w 309368"/>
                  <a:gd name="connsiteY0" fmla="*/ 0 h 509074"/>
                  <a:gd name="connsiteX1" fmla="*/ 174624 w 309368"/>
                  <a:gd name="connsiteY1" fmla="*/ 14424 h 509074"/>
                  <a:gd name="connsiteX2" fmla="*/ 206372 w 309368"/>
                  <a:gd name="connsiteY2" fmla="*/ 14424 h 509074"/>
                  <a:gd name="connsiteX3" fmla="*/ 212724 w 309368"/>
                  <a:gd name="connsiteY3" fmla="*/ 65224 h 509074"/>
                  <a:gd name="connsiteX4" fmla="*/ 309368 w 309368"/>
                  <a:gd name="connsiteY4" fmla="*/ 120744 h 509074"/>
                  <a:gd name="connsiteX5" fmla="*/ 297656 w 309368"/>
                  <a:gd name="connsiteY5" fmla="*/ 142220 h 509074"/>
                  <a:gd name="connsiteX6" fmla="*/ 245268 w 309368"/>
                  <a:gd name="connsiteY6" fmla="*/ 170794 h 509074"/>
                  <a:gd name="connsiteX7" fmla="*/ 228600 w 309368"/>
                  <a:gd name="connsiteY7" fmla="*/ 285094 h 509074"/>
                  <a:gd name="connsiteX8" fmla="*/ 252412 w 309368"/>
                  <a:gd name="connsiteY8" fmla="*/ 318432 h 509074"/>
                  <a:gd name="connsiteX9" fmla="*/ 252412 w 309368"/>
                  <a:gd name="connsiteY9" fmla="*/ 373994 h 509074"/>
                  <a:gd name="connsiteX10" fmla="*/ 221456 w 309368"/>
                  <a:gd name="connsiteY10" fmla="*/ 394632 h 509074"/>
                  <a:gd name="connsiteX11" fmla="*/ 209548 w 309368"/>
                  <a:gd name="connsiteY11" fmla="*/ 442256 h 509074"/>
                  <a:gd name="connsiteX12" fmla="*/ 112184 w 309368"/>
                  <a:gd name="connsiteY12" fmla="*/ 509074 h 509074"/>
                  <a:gd name="connsiteX13" fmla="*/ 35716 w 309368"/>
                  <a:gd name="connsiteY13" fmla="*/ 392250 h 509074"/>
                  <a:gd name="connsiteX14" fmla="*/ 47624 w 309368"/>
                  <a:gd name="connsiteY14" fmla="*/ 377964 h 509074"/>
                  <a:gd name="connsiteX15" fmla="*/ 47624 w 309368"/>
                  <a:gd name="connsiteY15" fmla="*/ 313668 h 509074"/>
                  <a:gd name="connsiteX16" fmla="*/ 11904 w 309368"/>
                  <a:gd name="connsiteY16" fmla="*/ 313668 h 509074"/>
                  <a:gd name="connsiteX17" fmla="*/ 9440 w 309368"/>
                  <a:gd name="connsiteY17" fmla="*/ 312318 h 509074"/>
                  <a:gd name="connsiteX18" fmla="*/ 25400 w 309368"/>
                  <a:gd name="connsiteY18" fmla="*/ 246200 h 509074"/>
                  <a:gd name="connsiteX19" fmla="*/ 0 w 309368"/>
                  <a:gd name="connsiteY19" fmla="*/ 220800 h 509074"/>
                  <a:gd name="connsiteX20" fmla="*/ 25400 w 309368"/>
                  <a:gd name="connsiteY20" fmla="*/ 160476 h 509074"/>
                  <a:gd name="connsiteX21" fmla="*/ 66676 w 309368"/>
                  <a:gd name="connsiteY21" fmla="*/ 106500 h 509074"/>
                  <a:gd name="connsiteX22" fmla="*/ 114300 w 309368"/>
                  <a:gd name="connsiteY22" fmla="*/ 62050 h 509074"/>
                  <a:gd name="connsiteX23" fmla="*/ 99692 w 309368"/>
                  <a:gd name="connsiteY23" fmla="*/ 12748 h 509074"/>
                  <a:gd name="connsiteX24" fmla="*/ 120648 w 309368"/>
                  <a:gd name="connsiteY24" fmla="*/ 14424 h 509074"/>
                  <a:gd name="connsiteX25" fmla="*/ 169076 w 309368"/>
                  <a:gd name="connsiteY25" fmla="*/ 0 h 509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09368" h="509074">
                    <a:moveTo>
                      <a:pt x="169076" y="0"/>
                    </a:moveTo>
                    <a:lnTo>
                      <a:pt x="174624" y="14424"/>
                    </a:lnTo>
                    <a:lnTo>
                      <a:pt x="206372" y="14424"/>
                    </a:lnTo>
                    <a:lnTo>
                      <a:pt x="212724" y="65224"/>
                    </a:lnTo>
                    <a:lnTo>
                      <a:pt x="309368" y="120744"/>
                    </a:lnTo>
                    <a:lnTo>
                      <a:pt x="297656" y="142220"/>
                    </a:lnTo>
                    <a:lnTo>
                      <a:pt x="245268" y="170794"/>
                    </a:lnTo>
                    <a:lnTo>
                      <a:pt x="228600" y="285094"/>
                    </a:lnTo>
                    <a:lnTo>
                      <a:pt x="252412" y="318432"/>
                    </a:lnTo>
                    <a:lnTo>
                      <a:pt x="252412" y="373994"/>
                    </a:lnTo>
                    <a:lnTo>
                      <a:pt x="221456" y="394632"/>
                    </a:lnTo>
                    <a:lnTo>
                      <a:pt x="209548" y="442256"/>
                    </a:lnTo>
                    <a:lnTo>
                      <a:pt x="112184" y="509074"/>
                    </a:lnTo>
                    <a:lnTo>
                      <a:pt x="35716" y="392250"/>
                    </a:lnTo>
                    <a:lnTo>
                      <a:pt x="47624" y="377964"/>
                    </a:lnTo>
                    <a:lnTo>
                      <a:pt x="47624" y="313668"/>
                    </a:lnTo>
                    <a:lnTo>
                      <a:pt x="11904" y="313668"/>
                    </a:lnTo>
                    <a:lnTo>
                      <a:pt x="9440" y="312318"/>
                    </a:lnTo>
                    <a:lnTo>
                      <a:pt x="25400" y="246200"/>
                    </a:lnTo>
                    <a:lnTo>
                      <a:pt x="0" y="220800"/>
                    </a:lnTo>
                    <a:lnTo>
                      <a:pt x="25400" y="160476"/>
                    </a:lnTo>
                    <a:lnTo>
                      <a:pt x="66676" y="106500"/>
                    </a:lnTo>
                    <a:lnTo>
                      <a:pt x="114300" y="62050"/>
                    </a:lnTo>
                    <a:lnTo>
                      <a:pt x="99692" y="12748"/>
                    </a:lnTo>
                    <a:lnTo>
                      <a:pt x="120648" y="14424"/>
                    </a:lnTo>
                    <a:lnTo>
                      <a:pt x="1690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50D94AA9-52CA-D813-3939-D21F93508CD7}"/>
                  </a:ext>
                </a:extLst>
              </p:cNvPr>
              <p:cNvSpPr/>
              <p:nvPr/>
            </p:nvSpPr>
            <p:spPr>
              <a:xfrm>
                <a:off x="42672000" y="28190824"/>
                <a:ext cx="485776" cy="513794"/>
              </a:xfrm>
              <a:custGeom>
                <a:avLst/>
                <a:gdLst>
                  <a:gd name="connsiteX0" fmla="*/ 238124 w 485776"/>
                  <a:gd name="connsiteY0" fmla="*/ 0 h 513794"/>
                  <a:gd name="connsiteX1" fmla="*/ 377824 w 485776"/>
                  <a:gd name="connsiteY1" fmla="*/ 60326 h 513794"/>
                  <a:gd name="connsiteX2" fmla="*/ 404496 w 485776"/>
                  <a:gd name="connsiteY2" fmla="*/ 60326 h 513794"/>
                  <a:gd name="connsiteX3" fmla="*/ 409576 w 485776"/>
                  <a:gd name="connsiteY3" fmla="*/ 66676 h 513794"/>
                  <a:gd name="connsiteX4" fmla="*/ 409576 w 485776"/>
                  <a:gd name="connsiteY4" fmla="*/ 114300 h 513794"/>
                  <a:gd name="connsiteX5" fmla="*/ 371476 w 485776"/>
                  <a:gd name="connsiteY5" fmla="*/ 155576 h 513794"/>
                  <a:gd name="connsiteX6" fmla="*/ 412752 w 485776"/>
                  <a:gd name="connsiteY6" fmla="*/ 209552 h 513794"/>
                  <a:gd name="connsiteX7" fmla="*/ 471168 w 485776"/>
                  <a:gd name="connsiteY7" fmla="*/ 214224 h 513794"/>
                  <a:gd name="connsiteX8" fmla="*/ 485776 w 485776"/>
                  <a:gd name="connsiteY8" fmla="*/ 263526 h 513794"/>
                  <a:gd name="connsiteX9" fmla="*/ 438152 w 485776"/>
                  <a:gd name="connsiteY9" fmla="*/ 307976 h 513794"/>
                  <a:gd name="connsiteX10" fmla="*/ 396876 w 485776"/>
                  <a:gd name="connsiteY10" fmla="*/ 361952 h 513794"/>
                  <a:gd name="connsiteX11" fmla="*/ 371476 w 485776"/>
                  <a:gd name="connsiteY11" fmla="*/ 422276 h 513794"/>
                  <a:gd name="connsiteX12" fmla="*/ 396876 w 485776"/>
                  <a:gd name="connsiteY12" fmla="*/ 447676 h 513794"/>
                  <a:gd name="connsiteX13" fmla="*/ 380916 w 485776"/>
                  <a:gd name="connsiteY13" fmla="*/ 513794 h 513794"/>
                  <a:gd name="connsiteX14" fmla="*/ 283368 w 485776"/>
                  <a:gd name="connsiteY14" fmla="*/ 460376 h 513794"/>
                  <a:gd name="connsiteX15" fmla="*/ 283368 w 485776"/>
                  <a:gd name="connsiteY15" fmla="*/ 415132 h 513794"/>
                  <a:gd name="connsiteX16" fmla="*/ 255336 w 485776"/>
                  <a:gd name="connsiteY16" fmla="*/ 403918 h 513794"/>
                  <a:gd name="connsiteX17" fmla="*/ 257176 w 485776"/>
                  <a:gd name="connsiteY17" fmla="*/ 390526 h 513794"/>
                  <a:gd name="connsiteX18" fmla="*/ 215900 w 485776"/>
                  <a:gd name="connsiteY18" fmla="*/ 307976 h 513794"/>
                  <a:gd name="connsiteX19" fmla="*/ 222248 w 485776"/>
                  <a:gd name="connsiteY19" fmla="*/ 266700 h 513794"/>
                  <a:gd name="connsiteX20" fmla="*/ 225424 w 485776"/>
                  <a:gd name="connsiteY20" fmla="*/ 219076 h 513794"/>
                  <a:gd name="connsiteX21" fmla="*/ 193676 w 485776"/>
                  <a:gd name="connsiteY21" fmla="*/ 219076 h 513794"/>
                  <a:gd name="connsiteX22" fmla="*/ 155576 w 485776"/>
                  <a:gd name="connsiteY22" fmla="*/ 241300 h 513794"/>
                  <a:gd name="connsiteX23" fmla="*/ 76200 w 485776"/>
                  <a:gd name="connsiteY23" fmla="*/ 231776 h 513794"/>
                  <a:gd name="connsiteX24" fmla="*/ 45560 w 485776"/>
                  <a:gd name="connsiteY24" fmla="*/ 286492 h 513794"/>
                  <a:gd name="connsiteX25" fmla="*/ 33336 w 485776"/>
                  <a:gd name="connsiteY25" fmla="*/ 257970 h 513794"/>
                  <a:gd name="connsiteX26" fmla="*/ 6080 w 485776"/>
                  <a:gd name="connsiteY26" fmla="*/ 252518 h 513794"/>
                  <a:gd name="connsiteX27" fmla="*/ 38100 w 485776"/>
                  <a:gd name="connsiteY27" fmla="*/ 224632 h 513794"/>
                  <a:gd name="connsiteX28" fmla="*/ 0 w 485776"/>
                  <a:gd name="connsiteY28" fmla="*/ 179388 h 513794"/>
                  <a:gd name="connsiteX29" fmla="*/ 38100 w 485776"/>
                  <a:gd name="connsiteY29" fmla="*/ 129382 h 513794"/>
                  <a:gd name="connsiteX30" fmla="*/ 28576 w 485776"/>
                  <a:gd name="connsiteY30" fmla="*/ 60326 h 513794"/>
                  <a:gd name="connsiteX31" fmla="*/ 59412 w 485776"/>
                  <a:gd name="connsiteY31" fmla="*/ 30774 h 513794"/>
                  <a:gd name="connsiteX32" fmla="*/ 127000 w 485776"/>
                  <a:gd name="connsiteY32" fmla="*/ 50800 h 513794"/>
                  <a:gd name="connsiteX33" fmla="*/ 238124 w 485776"/>
                  <a:gd name="connsiteY33" fmla="*/ 0 h 513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85776" h="513794">
                    <a:moveTo>
                      <a:pt x="238124" y="0"/>
                    </a:moveTo>
                    <a:lnTo>
                      <a:pt x="377824" y="60326"/>
                    </a:lnTo>
                    <a:lnTo>
                      <a:pt x="404496" y="60326"/>
                    </a:lnTo>
                    <a:lnTo>
                      <a:pt x="409576" y="66676"/>
                    </a:lnTo>
                    <a:lnTo>
                      <a:pt x="409576" y="114300"/>
                    </a:lnTo>
                    <a:lnTo>
                      <a:pt x="371476" y="155576"/>
                    </a:lnTo>
                    <a:lnTo>
                      <a:pt x="412752" y="209552"/>
                    </a:lnTo>
                    <a:lnTo>
                      <a:pt x="471168" y="214224"/>
                    </a:lnTo>
                    <a:lnTo>
                      <a:pt x="485776" y="263526"/>
                    </a:lnTo>
                    <a:lnTo>
                      <a:pt x="438152" y="307976"/>
                    </a:lnTo>
                    <a:lnTo>
                      <a:pt x="396876" y="361952"/>
                    </a:lnTo>
                    <a:lnTo>
                      <a:pt x="371476" y="422276"/>
                    </a:lnTo>
                    <a:lnTo>
                      <a:pt x="396876" y="447676"/>
                    </a:lnTo>
                    <a:lnTo>
                      <a:pt x="380916" y="513794"/>
                    </a:lnTo>
                    <a:lnTo>
                      <a:pt x="283368" y="460376"/>
                    </a:lnTo>
                    <a:lnTo>
                      <a:pt x="283368" y="415132"/>
                    </a:lnTo>
                    <a:lnTo>
                      <a:pt x="255336" y="403918"/>
                    </a:lnTo>
                    <a:lnTo>
                      <a:pt x="257176" y="390526"/>
                    </a:lnTo>
                    <a:lnTo>
                      <a:pt x="215900" y="307976"/>
                    </a:lnTo>
                    <a:lnTo>
                      <a:pt x="222248" y="266700"/>
                    </a:lnTo>
                    <a:lnTo>
                      <a:pt x="225424" y="219076"/>
                    </a:lnTo>
                    <a:lnTo>
                      <a:pt x="193676" y="219076"/>
                    </a:lnTo>
                    <a:lnTo>
                      <a:pt x="155576" y="241300"/>
                    </a:lnTo>
                    <a:lnTo>
                      <a:pt x="76200" y="231776"/>
                    </a:lnTo>
                    <a:lnTo>
                      <a:pt x="45560" y="286492"/>
                    </a:lnTo>
                    <a:lnTo>
                      <a:pt x="33336" y="257970"/>
                    </a:lnTo>
                    <a:lnTo>
                      <a:pt x="6080" y="252518"/>
                    </a:lnTo>
                    <a:lnTo>
                      <a:pt x="38100" y="224632"/>
                    </a:lnTo>
                    <a:lnTo>
                      <a:pt x="0" y="179388"/>
                    </a:lnTo>
                    <a:lnTo>
                      <a:pt x="38100" y="129382"/>
                    </a:lnTo>
                    <a:lnTo>
                      <a:pt x="28576" y="60326"/>
                    </a:lnTo>
                    <a:lnTo>
                      <a:pt x="59412" y="30774"/>
                    </a:lnTo>
                    <a:lnTo>
                      <a:pt x="127000" y="50800"/>
                    </a:lnTo>
                    <a:lnTo>
                      <a:pt x="23812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29BC5532-EC80-40F0-5D3E-837E3915BD9D}"/>
                  </a:ext>
                </a:extLst>
              </p:cNvPr>
              <p:cNvSpPr/>
              <p:nvPr/>
            </p:nvSpPr>
            <p:spPr>
              <a:xfrm>
                <a:off x="42095736" y="29277220"/>
                <a:ext cx="459584" cy="512218"/>
              </a:xfrm>
              <a:custGeom>
                <a:avLst/>
                <a:gdLst>
                  <a:gd name="connsiteX0" fmla="*/ 212356 w 459584"/>
                  <a:gd name="connsiteY0" fmla="*/ 0 h 512218"/>
                  <a:gd name="connsiteX1" fmla="*/ 261940 w 459584"/>
                  <a:gd name="connsiteY1" fmla="*/ 26444 h 512218"/>
                  <a:gd name="connsiteX2" fmla="*/ 311944 w 459584"/>
                  <a:gd name="connsiteY2" fmla="*/ 138360 h 512218"/>
                  <a:gd name="connsiteX3" fmla="*/ 307184 w 459584"/>
                  <a:gd name="connsiteY3" fmla="*/ 183604 h 512218"/>
                  <a:gd name="connsiteX4" fmla="*/ 421484 w 459584"/>
                  <a:gd name="connsiteY4" fmla="*/ 157412 h 512218"/>
                  <a:gd name="connsiteX5" fmla="*/ 459584 w 459584"/>
                  <a:gd name="connsiteY5" fmla="*/ 188368 h 512218"/>
                  <a:gd name="connsiteX6" fmla="*/ 449232 w 459584"/>
                  <a:gd name="connsiteY6" fmla="*/ 329854 h 512218"/>
                  <a:gd name="connsiteX7" fmla="*/ 390528 w 459584"/>
                  <a:gd name="connsiteY7" fmla="*/ 324100 h 512218"/>
                  <a:gd name="connsiteX8" fmla="*/ 352428 w 459584"/>
                  <a:gd name="connsiteY8" fmla="*/ 347912 h 512218"/>
                  <a:gd name="connsiteX9" fmla="*/ 309564 w 459584"/>
                  <a:gd name="connsiteY9" fmla="*/ 352674 h 512218"/>
                  <a:gd name="connsiteX10" fmla="*/ 233364 w 459584"/>
                  <a:gd name="connsiteY10" fmla="*/ 447924 h 512218"/>
                  <a:gd name="connsiteX11" fmla="*/ 204788 w 459584"/>
                  <a:gd name="connsiteY11" fmla="*/ 512218 h 512218"/>
                  <a:gd name="connsiteX12" fmla="*/ 180976 w 459584"/>
                  <a:gd name="connsiteY12" fmla="*/ 466974 h 512218"/>
                  <a:gd name="connsiteX13" fmla="*/ 188120 w 459584"/>
                  <a:gd name="connsiteY13" fmla="*/ 355056 h 512218"/>
                  <a:gd name="connsiteX14" fmla="*/ 169072 w 459584"/>
                  <a:gd name="connsiteY14" fmla="*/ 324100 h 512218"/>
                  <a:gd name="connsiteX15" fmla="*/ 169072 w 459584"/>
                  <a:gd name="connsiteY15" fmla="*/ 300286 h 512218"/>
                  <a:gd name="connsiteX16" fmla="*/ 202408 w 459584"/>
                  <a:gd name="connsiteY16" fmla="*/ 297904 h 512218"/>
                  <a:gd name="connsiteX17" fmla="*/ 214312 w 459584"/>
                  <a:gd name="connsiteY17" fmla="*/ 259804 h 512218"/>
                  <a:gd name="connsiteX18" fmla="*/ 180976 w 459584"/>
                  <a:gd name="connsiteY18" fmla="*/ 245518 h 512218"/>
                  <a:gd name="connsiteX19" fmla="*/ 157164 w 459584"/>
                  <a:gd name="connsiteY19" fmla="*/ 231230 h 512218"/>
                  <a:gd name="connsiteX20" fmla="*/ 73820 w 459584"/>
                  <a:gd name="connsiteY20" fmla="*/ 221704 h 512218"/>
                  <a:gd name="connsiteX21" fmla="*/ 78584 w 459584"/>
                  <a:gd name="connsiteY21" fmla="*/ 185986 h 512218"/>
                  <a:gd name="connsiteX22" fmla="*/ 61912 w 459584"/>
                  <a:gd name="connsiteY22" fmla="*/ 183604 h 512218"/>
                  <a:gd name="connsiteX23" fmla="*/ 19052 w 459584"/>
                  <a:gd name="connsiteY23" fmla="*/ 209800 h 512218"/>
                  <a:gd name="connsiteX24" fmla="*/ 2384 w 459584"/>
                  <a:gd name="connsiteY24" fmla="*/ 207418 h 512218"/>
                  <a:gd name="connsiteX25" fmla="*/ 0 w 459584"/>
                  <a:gd name="connsiteY25" fmla="*/ 152648 h 512218"/>
                  <a:gd name="connsiteX26" fmla="*/ 23656 w 459584"/>
                  <a:gd name="connsiteY26" fmla="*/ 113686 h 512218"/>
                  <a:gd name="connsiteX27" fmla="*/ 80964 w 459584"/>
                  <a:gd name="connsiteY27" fmla="*/ 105500 h 512218"/>
                  <a:gd name="connsiteX28" fmla="*/ 126684 w 459584"/>
                  <a:gd name="connsiteY28" fmla="*/ 29300 h 512218"/>
                  <a:gd name="connsiteX29" fmla="*/ 172404 w 459584"/>
                  <a:gd name="connsiteY29" fmla="*/ 29300 h 512218"/>
                  <a:gd name="connsiteX30" fmla="*/ 212356 w 459584"/>
                  <a:gd name="connsiteY30" fmla="*/ 0 h 51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59584" h="512218">
                    <a:moveTo>
                      <a:pt x="212356" y="0"/>
                    </a:moveTo>
                    <a:lnTo>
                      <a:pt x="261940" y="26444"/>
                    </a:lnTo>
                    <a:lnTo>
                      <a:pt x="311944" y="138360"/>
                    </a:lnTo>
                    <a:lnTo>
                      <a:pt x="307184" y="183604"/>
                    </a:lnTo>
                    <a:lnTo>
                      <a:pt x="421484" y="157412"/>
                    </a:lnTo>
                    <a:lnTo>
                      <a:pt x="459584" y="188368"/>
                    </a:lnTo>
                    <a:lnTo>
                      <a:pt x="449232" y="329854"/>
                    </a:lnTo>
                    <a:lnTo>
                      <a:pt x="390528" y="324100"/>
                    </a:lnTo>
                    <a:lnTo>
                      <a:pt x="352428" y="347912"/>
                    </a:lnTo>
                    <a:lnTo>
                      <a:pt x="309564" y="352674"/>
                    </a:lnTo>
                    <a:lnTo>
                      <a:pt x="233364" y="447924"/>
                    </a:lnTo>
                    <a:lnTo>
                      <a:pt x="204788" y="512218"/>
                    </a:lnTo>
                    <a:lnTo>
                      <a:pt x="180976" y="466974"/>
                    </a:lnTo>
                    <a:lnTo>
                      <a:pt x="188120" y="355056"/>
                    </a:lnTo>
                    <a:lnTo>
                      <a:pt x="169072" y="324100"/>
                    </a:lnTo>
                    <a:lnTo>
                      <a:pt x="169072" y="300286"/>
                    </a:lnTo>
                    <a:lnTo>
                      <a:pt x="202408" y="297904"/>
                    </a:lnTo>
                    <a:lnTo>
                      <a:pt x="214312" y="259804"/>
                    </a:lnTo>
                    <a:lnTo>
                      <a:pt x="180976" y="245518"/>
                    </a:lnTo>
                    <a:lnTo>
                      <a:pt x="157164" y="231230"/>
                    </a:lnTo>
                    <a:lnTo>
                      <a:pt x="73820" y="221704"/>
                    </a:lnTo>
                    <a:lnTo>
                      <a:pt x="78584" y="185986"/>
                    </a:lnTo>
                    <a:lnTo>
                      <a:pt x="61912" y="183604"/>
                    </a:lnTo>
                    <a:lnTo>
                      <a:pt x="19052" y="209800"/>
                    </a:lnTo>
                    <a:lnTo>
                      <a:pt x="2384" y="207418"/>
                    </a:lnTo>
                    <a:cubicBezTo>
                      <a:pt x="1588" y="189162"/>
                      <a:pt x="796" y="170904"/>
                      <a:pt x="0" y="152648"/>
                    </a:cubicBezTo>
                    <a:lnTo>
                      <a:pt x="23656" y="113686"/>
                    </a:lnTo>
                    <a:lnTo>
                      <a:pt x="80964" y="105500"/>
                    </a:lnTo>
                    <a:lnTo>
                      <a:pt x="126684" y="29300"/>
                    </a:lnTo>
                    <a:lnTo>
                      <a:pt x="172404" y="29300"/>
                    </a:lnTo>
                    <a:lnTo>
                      <a:pt x="21235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B7521CC4-D1B8-867F-438A-5C3E4C2B6CB2}"/>
                  </a:ext>
                </a:extLst>
              </p:cNvPr>
              <p:cNvSpPr/>
              <p:nvPr/>
            </p:nvSpPr>
            <p:spPr>
              <a:xfrm>
                <a:off x="41810300" y="29641800"/>
                <a:ext cx="945044" cy="827828"/>
              </a:xfrm>
              <a:custGeom>
                <a:avLst/>
                <a:gdLst>
                  <a:gd name="connsiteX0" fmla="*/ 38740 w 945044"/>
                  <a:gd name="connsiteY0" fmla="*/ 0 h 827828"/>
                  <a:gd name="connsiteX1" fmla="*/ 130656 w 945044"/>
                  <a:gd name="connsiteY1" fmla="*/ 2096 h 827828"/>
                  <a:gd name="connsiteX2" fmla="*/ 130656 w 945044"/>
                  <a:gd name="connsiteY2" fmla="*/ 66676 h 827828"/>
                  <a:gd name="connsiteX3" fmla="*/ 149708 w 945044"/>
                  <a:gd name="connsiteY3" fmla="*/ 85724 h 827828"/>
                  <a:gd name="connsiteX4" fmla="*/ 149708 w 945044"/>
                  <a:gd name="connsiteY4" fmla="*/ 111920 h 827828"/>
                  <a:gd name="connsiteX5" fmla="*/ 178280 w 945044"/>
                  <a:gd name="connsiteY5" fmla="*/ 142876 h 827828"/>
                  <a:gd name="connsiteX6" fmla="*/ 192568 w 945044"/>
                  <a:gd name="connsiteY6" fmla="*/ 126206 h 827828"/>
                  <a:gd name="connsiteX7" fmla="*/ 216380 w 945044"/>
                  <a:gd name="connsiteY7" fmla="*/ 128588 h 827828"/>
                  <a:gd name="connsiteX8" fmla="*/ 218764 w 945044"/>
                  <a:gd name="connsiteY8" fmla="*/ 142876 h 827828"/>
                  <a:gd name="connsiteX9" fmla="*/ 294964 w 945044"/>
                  <a:gd name="connsiteY9" fmla="*/ 147638 h 827828"/>
                  <a:gd name="connsiteX10" fmla="*/ 311632 w 945044"/>
                  <a:gd name="connsiteY10" fmla="*/ 166688 h 827828"/>
                  <a:gd name="connsiteX11" fmla="*/ 347348 w 945044"/>
                  <a:gd name="connsiteY11" fmla="*/ 166688 h 827828"/>
                  <a:gd name="connsiteX12" fmla="*/ 425932 w 945044"/>
                  <a:gd name="connsiteY12" fmla="*/ 207168 h 827828"/>
                  <a:gd name="connsiteX13" fmla="*/ 518800 w 945044"/>
                  <a:gd name="connsiteY13" fmla="*/ 207168 h 827828"/>
                  <a:gd name="connsiteX14" fmla="*/ 542612 w 945044"/>
                  <a:gd name="connsiteY14" fmla="*/ 169068 h 827828"/>
                  <a:gd name="connsiteX15" fmla="*/ 580712 w 945044"/>
                  <a:gd name="connsiteY15" fmla="*/ 152400 h 827828"/>
                  <a:gd name="connsiteX16" fmla="*/ 621196 w 945044"/>
                  <a:gd name="connsiteY16" fmla="*/ 73820 h 827828"/>
                  <a:gd name="connsiteX17" fmla="*/ 666436 w 945044"/>
                  <a:gd name="connsiteY17" fmla="*/ 76200 h 827828"/>
                  <a:gd name="connsiteX18" fmla="*/ 678344 w 945044"/>
                  <a:gd name="connsiteY18" fmla="*/ 102394 h 827828"/>
                  <a:gd name="connsiteX19" fmla="*/ 704540 w 945044"/>
                  <a:gd name="connsiteY19" fmla="*/ 102394 h 827828"/>
                  <a:gd name="connsiteX20" fmla="*/ 740256 w 945044"/>
                  <a:gd name="connsiteY20" fmla="*/ 147638 h 827828"/>
                  <a:gd name="connsiteX21" fmla="*/ 790264 w 945044"/>
                  <a:gd name="connsiteY21" fmla="*/ 204788 h 827828"/>
                  <a:gd name="connsiteX22" fmla="*/ 833392 w 945044"/>
                  <a:gd name="connsiteY22" fmla="*/ 154922 h 827828"/>
                  <a:gd name="connsiteX23" fmla="*/ 837888 w 945044"/>
                  <a:gd name="connsiteY23" fmla="*/ 478632 h 827828"/>
                  <a:gd name="connsiteX24" fmla="*/ 899800 w 945044"/>
                  <a:gd name="connsiteY24" fmla="*/ 526256 h 827828"/>
                  <a:gd name="connsiteX25" fmla="*/ 945044 w 945044"/>
                  <a:gd name="connsiteY25" fmla="*/ 688180 h 827828"/>
                  <a:gd name="connsiteX26" fmla="*/ 890276 w 945044"/>
                  <a:gd name="connsiteY26" fmla="*/ 692944 h 827828"/>
                  <a:gd name="connsiteX27" fmla="*/ 823600 w 945044"/>
                  <a:gd name="connsiteY27" fmla="*/ 692944 h 827828"/>
                  <a:gd name="connsiteX28" fmla="*/ 797404 w 945044"/>
                  <a:gd name="connsiteY28" fmla="*/ 740568 h 827828"/>
                  <a:gd name="connsiteX29" fmla="*/ 756924 w 945044"/>
                  <a:gd name="connsiteY29" fmla="*/ 740568 h 827828"/>
                  <a:gd name="connsiteX30" fmla="*/ 728348 w 945044"/>
                  <a:gd name="connsiteY30" fmla="*/ 776288 h 827828"/>
                  <a:gd name="connsiteX31" fmla="*/ 685488 w 945044"/>
                  <a:gd name="connsiteY31" fmla="*/ 762000 h 827828"/>
                  <a:gd name="connsiteX32" fmla="*/ 583092 w 945044"/>
                  <a:gd name="connsiteY32" fmla="*/ 814388 h 827828"/>
                  <a:gd name="connsiteX33" fmla="*/ 552140 w 945044"/>
                  <a:gd name="connsiteY33" fmla="*/ 802480 h 827828"/>
                  <a:gd name="connsiteX34" fmla="*/ 535468 w 945044"/>
                  <a:gd name="connsiteY34" fmla="*/ 826294 h 827828"/>
                  <a:gd name="connsiteX35" fmla="*/ 454964 w 945044"/>
                  <a:gd name="connsiteY35" fmla="*/ 827828 h 827828"/>
                  <a:gd name="connsiteX36" fmla="*/ 464032 w 945044"/>
                  <a:gd name="connsiteY36" fmla="*/ 747712 h 827828"/>
                  <a:gd name="connsiteX37" fmla="*/ 454508 w 945044"/>
                  <a:gd name="connsiteY37" fmla="*/ 719138 h 827828"/>
                  <a:gd name="connsiteX38" fmla="*/ 461652 w 945044"/>
                  <a:gd name="connsiteY38" fmla="*/ 676276 h 827828"/>
                  <a:gd name="connsiteX39" fmla="*/ 409264 w 945044"/>
                  <a:gd name="connsiteY39" fmla="*/ 602456 h 827828"/>
                  <a:gd name="connsiteX40" fmla="*/ 411644 w 945044"/>
                  <a:gd name="connsiteY40" fmla="*/ 533400 h 827828"/>
                  <a:gd name="connsiteX41" fmla="*/ 390212 w 945044"/>
                  <a:gd name="connsiteY41" fmla="*/ 490538 h 827828"/>
                  <a:gd name="connsiteX42" fmla="*/ 316396 w 945044"/>
                  <a:gd name="connsiteY42" fmla="*/ 502444 h 827828"/>
                  <a:gd name="connsiteX43" fmla="*/ 314012 w 945044"/>
                  <a:gd name="connsiteY43" fmla="*/ 478632 h 827828"/>
                  <a:gd name="connsiteX44" fmla="*/ 328300 w 945044"/>
                  <a:gd name="connsiteY44" fmla="*/ 433388 h 827828"/>
                  <a:gd name="connsiteX45" fmla="*/ 175900 w 945044"/>
                  <a:gd name="connsiteY45" fmla="*/ 347664 h 827828"/>
                  <a:gd name="connsiteX46" fmla="*/ 0 w 945044"/>
                  <a:gd name="connsiteY46" fmla="*/ 48428 h 827828"/>
                  <a:gd name="connsiteX47" fmla="*/ 38740 w 945044"/>
                  <a:gd name="connsiteY47" fmla="*/ 0 h 827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45044" h="827828">
                    <a:moveTo>
                      <a:pt x="38740" y="0"/>
                    </a:moveTo>
                    <a:lnTo>
                      <a:pt x="130656" y="2096"/>
                    </a:lnTo>
                    <a:lnTo>
                      <a:pt x="130656" y="66676"/>
                    </a:lnTo>
                    <a:lnTo>
                      <a:pt x="149708" y="85724"/>
                    </a:lnTo>
                    <a:lnTo>
                      <a:pt x="149708" y="111920"/>
                    </a:lnTo>
                    <a:lnTo>
                      <a:pt x="178280" y="142876"/>
                    </a:lnTo>
                    <a:lnTo>
                      <a:pt x="192568" y="126206"/>
                    </a:lnTo>
                    <a:lnTo>
                      <a:pt x="216380" y="128588"/>
                    </a:lnTo>
                    <a:lnTo>
                      <a:pt x="218764" y="142876"/>
                    </a:lnTo>
                    <a:lnTo>
                      <a:pt x="294964" y="147638"/>
                    </a:lnTo>
                    <a:lnTo>
                      <a:pt x="311632" y="166688"/>
                    </a:lnTo>
                    <a:lnTo>
                      <a:pt x="347348" y="166688"/>
                    </a:lnTo>
                    <a:lnTo>
                      <a:pt x="425932" y="207168"/>
                    </a:lnTo>
                    <a:lnTo>
                      <a:pt x="518800" y="207168"/>
                    </a:lnTo>
                    <a:lnTo>
                      <a:pt x="542612" y="169068"/>
                    </a:lnTo>
                    <a:lnTo>
                      <a:pt x="580712" y="152400"/>
                    </a:lnTo>
                    <a:lnTo>
                      <a:pt x="621196" y="73820"/>
                    </a:lnTo>
                    <a:lnTo>
                      <a:pt x="666436" y="76200"/>
                    </a:lnTo>
                    <a:lnTo>
                      <a:pt x="678344" y="102394"/>
                    </a:lnTo>
                    <a:lnTo>
                      <a:pt x="704540" y="102394"/>
                    </a:lnTo>
                    <a:lnTo>
                      <a:pt x="740256" y="147638"/>
                    </a:lnTo>
                    <a:lnTo>
                      <a:pt x="790264" y="204788"/>
                    </a:lnTo>
                    <a:lnTo>
                      <a:pt x="833392" y="154922"/>
                    </a:lnTo>
                    <a:lnTo>
                      <a:pt x="837888" y="478632"/>
                    </a:lnTo>
                    <a:lnTo>
                      <a:pt x="899800" y="526256"/>
                    </a:lnTo>
                    <a:lnTo>
                      <a:pt x="945044" y="688180"/>
                    </a:lnTo>
                    <a:lnTo>
                      <a:pt x="890276" y="692944"/>
                    </a:lnTo>
                    <a:lnTo>
                      <a:pt x="823600" y="692944"/>
                    </a:lnTo>
                    <a:lnTo>
                      <a:pt x="797404" y="740568"/>
                    </a:lnTo>
                    <a:lnTo>
                      <a:pt x="756924" y="740568"/>
                    </a:lnTo>
                    <a:lnTo>
                      <a:pt x="728348" y="776288"/>
                    </a:lnTo>
                    <a:lnTo>
                      <a:pt x="685488" y="762000"/>
                    </a:lnTo>
                    <a:lnTo>
                      <a:pt x="583092" y="814388"/>
                    </a:lnTo>
                    <a:lnTo>
                      <a:pt x="552140" y="802480"/>
                    </a:lnTo>
                    <a:lnTo>
                      <a:pt x="535468" y="826294"/>
                    </a:lnTo>
                    <a:lnTo>
                      <a:pt x="454964" y="827828"/>
                    </a:lnTo>
                    <a:lnTo>
                      <a:pt x="464032" y="747712"/>
                    </a:lnTo>
                    <a:lnTo>
                      <a:pt x="454508" y="719138"/>
                    </a:lnTo>
                    <a:lnTo>
                      <a:pt x="461652" y="676276"/>
                    </a:lnTo>
                    <a:lnTo>
                      <a:pt x="409264" y="602456"/>
                    </a:lnTo>
                    <a:cubicBezTo>
                      <a:pt x="410056" y="579436"/>
                      <a:pt x="410852" y="556420"/>
                      <a:pt x="411644" y="533400"/>
                    </a:cubicBezTo>
                    <a:lnTo>
                      <a:pt x="390212" y="490538"/>
                    </a:lnTo>
                    <a:lnTo>
                      <a:pt x="316396" y="502444"/>
                    </a:lnTo>
                    <a:lnTo>
                      <a:pt x="314012" y="478632"/>
                    </a:lnTo>
                    <a:lnTo>
                      <a:pt x="328300" y="433388"/>
                    </a:lnTo>
                    <a:lnTo>
                      <a:pt x="175900" y="347664"/>
                    </a:lnTo>
                    <a:lnTo>
                      <a:pt x="0" y="48428"/>
                    </a:lnTo>
                    <a:lnTo>
                      <a:pt x="387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8" name="フリーフォーム: 図形 917">
                <a:extLst>
                  <a:ext uri="{FF2B5EF4-FFF2-40B4-BE49-F238E27FC236}">
                    <a16:creationId xmlns:a16="http://schemas.microsoft.com/office/drawing/2014/main" id="{BACB758B-7039-2ED3-68C0-8D4011639A08}"/>
                  </a:ext>
                </a:extLst>
              </p:cNvPr>
              <p:cNvSpPr/>
              <p:nvPr/>
            </p:nvSpPr>
            <p:spPr>
              <a:xfrm>
                <a:off x="42308092" y="28930822"/>
                <a:ext cx="749160" cy="1239464"/>
              </a:xfrm>
              <a:custGeom>
                <a:avLst/>
                <a:gdLst>
                  <a:gd name="connsiteX0" fmla="*/ 256640 w 749160"/>
                  <a:gd name="connsiteY0" fmla="*/ 0 h 1239464"/>
                  <a:gd name="connsiteX1" fmla="*/ 368672 w 749160"/>
                  <a:gd name="connsiteY1" fmla="*/ 70422 h 1239464"/>
                  <a:gd name="connsiteX2" fmla="*/ 425820 w 749160"/>
                  <a:gd name="connsiteY2" fmla="*/ 70422 h 1239464"/>
                  <a:gd name="connsiteX3" fmla="*/ 452012 w 749160"/>
                  <a:gd name="connsiteY3" fmla="*/ 106142 h 1239464"/>
                  <a:gd name="connsiteX4" fmla="*/ 537740 w 749160"/>
                  <a:gd name="connsiteY4" fmla="*/ 108522 h 1239464"/>
                  <a:gd name="connsiteX5" fmla="*/ 609176 w 749160"/>
                  <a:gd name="connsiteY5" fmla="*/ 58516 h 1239464"/>
                  <a:gd name="connsiteX6" fmla="*/ 678232 w 749160"/>
                  <a:gd name="connsiteY6" fmla="*/ 132334 h 1239464"/>
                  <a:gd name="connsiteX7" fmla="*/ 654420 w 749160"/>
                  <a:gd name="connsiteY7" fmla="*/ 170434 h 1239464"/>
                  <a:gd name="connsiteX8" fmla="*/ 680612 w 749160"/>
                  <a:gd name="connsiteY8" fmla="*/ 222822 h 1239464"/>
                  <a:gd name="connsiteX9" fmla="*/ 749160 w 749160"/>
                  <a:gd name="connsiteY9" fmla="*/ 238640 h 1239464"/>
                  <a:gd name="connsiteX10" fmla="*/ 725860 w 749160"/>
                  <a:gd name="connsiteY10" fmla="*/ 308546 h 1239464"/>
                  <a:gd name="connsiteX11" fmla="*/ 666328 w 749160"/>
                  <a:gd name="connsiteY11" fmla="*/ 315690 h 1239464"/>
                  <a:gd name="connsiteX12" fmla="*/ 602032 w 749160"/>
                  <a:gd name="connsiteY12" fmla="*/ 289498 h 1239464"/>
                  <a:gd name="connsiteX13" fmla="*/ 578220 w 749160"/>
                  <a:gd name="connsiteY13" fmla="*/ 351410 h 1239464"/>
                  <a:gd name="connsiteX14" fmla="*/ 482972 w 749160"/>
                  <a:gd name="connsiteY14" fmla="*/ 353790 h 1239464"/>
                  <a:gd name="connsiteX15" fmla="*/ 466300 w 749160"/>
                  <a:gd name="connsiteY15" fmla="*/ 396654 h 1239464"/>
                  <a:gd name="connsiteX16" fmla="*/ 556788 w 749160"/>
                  <a:gd name="connsiteY16" fmla="*/ 444278 h 1239464"/>
                  <a:gd name="connsiteX17" fmla="*/ 492496 w 749160"/>
                  <a:gd name="connsiteY17" fmla="*/ 491902 h 1239464"/>
                  <a:gd name="connsiteX18" fmla="*/ 518688 w 749160"/>
                  <a:gd name="connsiteY18" fmla="*/ 518098 h 1239464"/>
                  <a:gd name="connsiteX19" fmla="*/ 528212 w 749160"/>
                  <a:gd name="connsiteY19" fmla="*/ 603822 h 1239464"/>
                  <a:gd name="connsiteX20" fmla="*/ 578220 w 749160"/>
                  <a:gd name="connsiteY20" fmla="*/ 658590 h 1239464"/>
                  <a:gd name="connsiteX21" fmla="*/ 585364 w 749160"/>
                  <a:gd name="connsiteY21" fmla="*/ 744316 h 1239464"/>
                  <a:gd name="connsiteX22" fmla="*/ 602032 w 749160"/>
                  <a:gd name="connsiteY22" fmla="*/ 758602 h 1239464"/>
                  <a:gd name="connsiteX23" fmla="*/ 604412 w 749160"/>
                  <a:gd name="connsiteY23" fmla="*/ 830042 h 1239464"/>
                  <a:gd name="connsiteX24" fmla="*/ 659184 w 749160"/>
                  <a:gd name="connsiteY24" fmla="*/ 903858 h 1239464"/>
                  <a:gd name="connsiteX25" fmla="*/ 642516 w 749160"/>
                  <a:gd name="connsiteY25" fmla="*/ 968154 h 1239464"/>
                  <a:gd name="connsiteX26" fmla="*/ 592508 w 749160"/>
                  <a:gd name="connsiteY26" fmla="*/ 970534 h 1239464"/>
                  <a:gd name="connsiteX27" fmla="*/ 585364 w 749160"/>
                  <a:gd name="connsiteY27" fmla="*/ 1039590 h 1239464"/>
                  <a:gd name="connsiteX28" fmla="*/ 521072 w 749160"/>
                  <a:gd name="connsiteY28" fmla="*/ 1068166 h 1239464"/>
                  <a:gd name="connsiteX29" fmla="*/ 494876 w 749160"/>
                  <a:gd name="connsiteY29" fmla="*/ 1151510 h 1239464"/>
                  <a:gd name="connsiteX30" fmla="*/ 452012 w 749160"/>
                  <a:gd name="connsiteY30" fmla="*/ 1161034 h 1239464"/>
                  <a:gd name="connsiteX31" fmla="*/ 402632 w 749160"/>
                  <a:gd name="connsiteY31" fmla="*/ 1239464 h 1239464"/>
                  <a:gd name="connsiteX32" fmla="*/ 402008 w 749160"/>
                  <a:gd name="connsiteY32" fmla="*/ 1237234 h 1239464"/>
                  <a:gd name="connsiteX33" fmla="*/ 340096 w 749160"/>
                  <a:gd name="connsiteY33" fmla="*/ 1189610 h 1239464"/>
                  <a:gd name="connsiteX34" fmla="*/ 335600 w 749160"/>
                  <a:gd name="connsiteY34" fmla="*/ 865900 h 1239464"/>
                  <a:gd name="connsiteX35" fmla="*/ 368672 w 749160"/>
                  <a:gd name="connsiteY35" fmla="*/ 827658 h 1239464"/>
                  <a:gd name="connsiteX36" fmla="*/ 349620 w 749160"/>
                  <a:gd name="connsiteY36" fmla="*/ 789558 h 1239464"/>
                  <a:gd name="connsiteX37" fmla="*/ 347240 w 749160"/>
                  <a:gd name="connsiteY37" fmla="*/ 749078 h 1239464"/>
                  <a:gd name="connsiteX38" fmla="*/ 299612 w 749160"/>
                  <a:gd name="connsiteY38" fmla="*/ 682402 h 1239464"/>
                  <a:gd name="connsiteX39" fmla="*/ 236876 w 749160"/>
                  <a:gd name="connsiteY39" fmla="*/ 676252 h 1239464"/>
                  <a:gd name="connsiteX40" fmla="*/ 247228 w 749160"/>
                  <a:gd name="connsiteY40" fmla="*/ 534766 h 1239464"/>
                  <a:gd name="connsiteX41" fmla="*/ 209128 w 749160"/>
                  <a:gd name="connsiteY41" fmla="*/ 503810 h 1239464"/>
                  <a:gd name="connsiteX42" fmla="*/ 94828 w 749160"/>
                  <a:gd name="connsiteY42" fmla="*/ 530002 h 1239464"/>
                  <a:gd name="connsiteX43" fmla="*/ 99588 w 749160"/>
                  <a:gd name="connsiteY43" fmla="*/ 484758 h 1239464"/>
                  <a:gd name="connsiteX44" fmla="*/ 49584 w 749160"/>
                  <a:gd name="connsiteY44" fmla="*/ 372842 h 1239464"/>
                  <a:gd name="connsiteX45" fmla="*/ 0 w 749160"/>
                  <a:gd name="connsiteY45" fmla="*/ 346398 h 1239464"/>
                  <a:gd name="connsiteX46" fmla="*/ 74348 w 749160"/>
                  <a:gd name="connsiteY46" fmla="*/ 291878 h 1239464"/>
                  <a:gd name="connsiteX47" fmla="*/ 89588 w 749160"/>
                  <a:gd name="connsiteY47" fmla="*/ 215678 h 1239464"/>
                  <a:gd name="connsiteX48" fmla="*/ 127688 w 749160"/>
                  <a:gd name="connsiteY48" fmla="*/ 154718 h 1239464"/>
                  <a:gd name="connsiteX49" fmla="*/ 165788 w 749160"/>
                  <a:gd name="connsiteY49" fmla="*/ 63278 h 1239464"/>
                  <a:gd name="connsiteX50" fmla="*/ 249608 w 749160"/>
                  <a:gd name="connsiteY50" fmla="*/ 63278 h 1239464"/>
                  <a:gd name="connsiteX51" fmla="*/ 256640 w 749160"/>
                  <a:gd name="connsiteY51" fmla="*/ 0 h 1239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749160" h="1239464">
                    <a:moveTo>
                      <a:pt x="256640" y="0"/>
                    </a:moveTo>
                    <a:lnTo>
                      <a:pt x="368672" y="70422"/>
                    </a:lnTo>
                    <a:lnTo>
                      <a:pt x="425820" y="70422"/>
                    </a:lnTo>
                    <a:lnTo>
                      <a:pt x="452012" y="106142"/>
                    </a:lnTo>
                    <a:lnTo>
                      <a:pt x="537740" y="108522"/>
                    </a:lnTo>
                    <a:lnTo>
                      <a:pt x="609176" y="58516"/>
                    </a:lnTo>
                    <a:lnTo>
                      <a:pt x="678232" y="132334"/>
                    </a:lnTo>
                    <a:lnTo>
                      <a:pt x="654420" y="170434"/>
                    </a:lnTo>
                    <a:lnTo>
                      <a:pt x="680612" y="222822"/>
                    </a:lnTo>
                    <a:lnTo>
                      <a:pt x="749160" y="238640"/>
                    </a:lnTo>
                    <a:lnTo>
                      <a:pt x="725860" y="308546"/>
                    </a:lnTo>
                    <a:lnTo>
                      <a:pt x="666328" y="315690"/>
                    </a:lnTo>
                    <a:lnTo>
                      <a:pt x="602032" y="289498"/>
                    </a:lnTo>
                    <a:lnTo>
                      <a:pt x="578220" y="351410"/>
                    </a:lnTo>
                    <a:lnTo>
                      <a:pt x="482972" y="353790"/>
                    </a:lnTo>
                    <a:lnTo>
                      <a:pt x="466300" y="396654"/>
                    </a:lnTo>
                    <a:lnTo>
                      <a:pt x="556788" y="444278"/>
                    </a:lnTo>
                    <a:lnTo>
                      <a:pt x="492496" y="491902"/>
                    </a:lnTo>
                    <a:lnTo>
                      <a:pt x="518688" y="518098"/>
                    </a:lnTo>
                    <a:lnTo>
                      <a:pt x="528212" y="603822"/>
                    </a:lnTo>
                    <a:lnTo>
                      <a:pt x="578220" y="658590"/>
                    </a:lnTo>
                    <a:lnTo>
                      <a:pt x="585364" y="744316"/>
                    </a:lnTo>
                    <a:lnTo>
                      <a:pt x="602032" y="758602"/>
                    </a:lnTo>
                    <a:cubicBezTo>
                      <a:pt x="602828" y="782416"/>
                      <a:pt x="603620" y="806228"/>
                      <a:pt x="604412" y="830042"/>
                    </a:cubicBezTo>
                    <a:lnTo>
                      <a:pt x="659184" y="903858"/>
                    </a:lnTo>
                    <a:lnTo>
                      <a:pt x="642516" y="968154"/>
                    </a:lnTo>
                    <a:lnTo>
                      <a:pt x="592508" y="970534"/>
                    </a:lnTo>
                    <a:lnTo>
                      <a:pt x="585364" y="1039590"/>
                    </a:lnTo>
                    <a:lnTo>
                      <a:pt x="521072" y="1068166"/>
                    </a:lnTo>
                    <a:lnTo>
                      <a:pt x="494876" y="1151510"/>
                    </a:lnTo>
                    <a:lnTo>
                      <a:pt x="452012" y="1161034"/>
                    </a:lnTo>
                    <a:lnTo>
                      <a:pt x="402632" y="1239464"/>
                    </a:lnTo>
                    <a:lnTo>
                      <a:pt x="402008" y="1237234"/>
                    </a:lnTo>
                    <a:lnTo>
                      <a:pt x="340096" y="1189610"/>
                    </a:lnTo>
                    <a:lnTo>
                      <a:pt x="335600" y="865900"/>
                    </a:lnTo>
                    <a:lnTo>
                      <a:pt x="368672" y="827658"/>
                    </a:lnTo>
                    <a:lnTo>
                      <a:pt x="349620" y="789558"/>
                    </a:lnTo>
                    <a:lnTo>
                      <a:pt x="347240" y="749078"/>
                    </a:lnTo>
                    <a:lnTo>
                      <a:pt x="299612" y="682402"/>
                    </a:lnTo>
                    <a:lnTo>
                      <a:pt x="236876" y="676252"/>
                    </a:lnTo>
                    <a:lnTo>
                      <a:pt x="247228" y="534766"/>
                    </a:lnTo>
                    <a:lnTo>
                      <a:pt x="209128" y="503810"/>
                    </a:lnTo>
                    <a:lnTo>
                      <a:pt x="94828" y="530002"/>
                    </a:lnTo>
                    <a:lnTo>
                      <a:pt x="99588" y="484758"/>
                    </a:lnTo>
                    <a:lnTo>
                      <a:pt x="49584" y="372842"/>
                    </a:lnTo>
                    <a:lnTo>
                      <a:pt x="0" y="346398"/>
                    </a:lnTo>
                    <a:lnTo>
                      <a:pt x="74348" y="291878"/>
                    </a:lnTo>
                    <a:lnTo>
                      <a:pt x="89588" y="215678"/>
                    </a:lnTo>
                    <a:lnTo>
                      <a:pt x="127688" y="154718"/>
                    </a:lnTo>
                    <a:lnTo>
                      <a:pt x="165788" y="63278"/>
                    </a:lnTo>
                    <a:lnTo>
                      <a:pt x="249608" y="63278"/>
                    </a:lnTo>
                    <a:lnTo>
                      <a:pt x="2566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9" name="フリーフォーム: 図形 918">
                <a:extLst>
                  <a:ext uri="{FF2B5EF4-FFF2-40B4-BE49-F238E27FC236}">
                    <a16:creationId xmlns:a16="http://schemas.microsoft.com/office/drawing/2014/main" id="{16BBDACA-585D-A022-90EF-B88B8A6B7D0B}"/>
                  </a:ext>
                </a:extLst>
              </p:cNvPr>
              <p:cNvSpPr/>
              <p:nvPr/>
            </p:nvSpPr>
            <p:spPr>
              <a:xfrm>
                <a:off x="42874968" y="30130222"/>
                <a:ext cx="437316" cy="484554"/>
              </a:xfrm>
              <a:custGeom>
                <a:avLst/>
                <a:gdLst>
                  <a:gd name="connsiteX0" fmla="*/ 276860 w 437316"/>
                  <a:gd name="connsiteY0" fmla="*/ 0 h 484554"/>
                  <a:gd name="connsiteX1" fmla="*/ 355588 w 437316"/>
                  <a:gd name="connsiteY1" fmla="*/ 114906 h 484554"/>
                  <a:gd name="connsiteX2" fmla="*/ 354244 w 437316"/>
                  <a:gd name="connsiteY2" fmla="*/ 116416 h 484554"/>
                  <a:gd name="connsiteX3" fmla="*/ 320908 w 437316"/>
                  <a:gd name="connsiteY3" fmla="*/ 202142 h 484554"/>
                  <a:gd name="connsiteX4" fmla="*/ 359008 w 437316"/>
                  <a:gd name="connsiteY4" fmla="*/ 235478 h 484554"/>
                  <a:gd name="connsiteX5" fmla="*/ 359008 w 437316"/>
                  <a:gd name="connsiteY5" fmla="*/ 261672 h 484554"/>
                  <a:gd name="connsiteX6" fmla="*/ 380440 w 437316"/>
                  <a:gd name="connsiteY6" fmla="*/ 292628 h 484554"/>
                  <a:gd name="connsiteX7" fmla="*/ 437316 w 437316"/>
                  <a:gd name="connsiteY7" fmla="*/ 294462 h 484554"/>
                  <a:gd name="connsiteX8" fmla="*/ 429492 w 437316"/>
                  <a:gd name="connsiteY8" fmla="*/ 311678 h 484554"/>
                  <a:gd name="connsiteX9" fmla="*/ 307572 w 437316"/>
                  <a:gd name="connsiteY9" fmla="*/ 349778 h 484554"/>
                  <a:gd name="connsiteX10" fmla="*/ 269472 w 437316"/>
                  <a:gd name="connsiteY10" fmla="*/ 403118 h 484554"/>
                  <a:gd name="connsiteX11" fmla="*/ 185652 w 437316"/>
                  <a:gd name="connsiteY11" fmla="*/ 410738 h 484554"/>
                  <a:gd name="connsiteX12" fmla="*/ 155172 w 437316"/>
                  <a:gd name="connsiteY12" fmla="*/ 464078 h 484554"/>
                  <a:gd name="connsiteX13" fmla="*/ 52792 w 437316"/>
                  <a:gd name="connsiteY13" fmla="*/ 484554 h 484554"/>
                  <a:gd name="connsiteX14" fmla="*/ 54208 w 437316"/>
                  <a:gd name="connsiteY14" fmla="*/ 385498 h 484554"/>
                  <a:gd name="connsiteX15" fmla="*/ 1820 w 437316"/>
                  <a:gd name="connsiteY15" fmla="*/ 252146 h 484554"/>
                  <a:gd name="connsiteX16" fmla="*/ 0 w 437316"/>
                  <a:gd name="connsiteY16" fmla="*/ 253426 h 484554"/>
                  <a:gd name="connsiteX17" fmla="*/ 1820 w 437316"/>
                  <a:gd name="connsiteY17" fmla="*/ 245002 h 484554"/>
                  <a:gd name="connsiteX18" fmla="*/ 32776 w 437316"/>
                  <a:gd name="connsiteY18" fmla="*/ 221190 h 484554"/>
                  <a:gd name="connsiteX19" fmla="*/ 132788 w 437316"/>
                  <a:gd name="connsiteY19" fmla="*/ 240242 h 484554"/>
                  <a:gd name="connsiteX20" fmla="*/ 161364 w 437316"/>
                  <a:gd name="connsiteY20" fmla="*/ 216428 h 484554"/>
                  <a:gd name="connsiteX21" fmla="*/ 147076 w 437316"/>
                  <a:gd name="connsiteY21" fmla="*/ 128322 h 484554"/>
                  <a:gd name="connsiteX22" fmla="*/ 178032 w 437316"/>
                  <a:gd name="connsiteY22" fmla="*/ 78316 h 484554"/>
                  <a:gd name="connsiteX23" fmla="*/ 276860 w 437316"/>
                  <a:gd name="connsiteY23" fmla="*/ 0 h 484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37316" h="484554">
                    <a:moveTo>
                      <a:pt x="276860" y="0"/>
                    </a:moveTo>
                    <a:lnTo>
                      <a:pt x="355588" y="114906"/>
                    </a:lnTo>
                    <a:lnTo>
                      <a:pt x="354244" y="116416"/>
                    </a:lnTo>
                    <a:lnTo>
                      <a:pt x="320908" y="202142"/>
                    </a:lnTo>
                    <a:lnTo>
                      <a:pt x="359008" y="235478"/>
                    </a:lnTo>
                    <a:lnTo>
                      <a:pt x="359008" y="261672"/>
                    </a:lnTo>
                    <a:lnTo>
                      <a:pt x="380440" y="292628"/>
                    </a:lnTo>
                    <a:lnTo>
                      <a:pt x="437316" y="294462"/>
                    </a:lnTo>
                    <a:lnTo>
                      <a:pt x="429492" y="311678"/>
                    </a:lnTo>
                    <a:lnTo>
                      <a:pt x="307572" y="349778"/>
                    </a:lnTo>
                    <a:lnTo>
                      <a:pt x="269472" y="403118"/>
                    </a:lnTo>
                    <a:lnTo>
                      <a:pt x="185652" y="410738"/>
                    </a:lnTo>
                    <a:lnTo>
                      <a:pt x="155172" y="464078"/>
                    </a:lnTo>
                    <a:lnTo>
                      <a:pt x="52792" y="484554"/>
                    </a:lnTo>
                    <a:lnTo>
                      <a:pt x="54208" y="385498"/>
                    </a:lnTo>
                    <a:lnTo>
                      <a:pt x="1820" y="252146"/>
                    </a:lnTo>
                    <a:lnTo>
                      <a:pt x="0" y="253426"/>
                    </a:lnTo>
                    <a:lnTo>
                      <a:pt x="1820" y="245002"/>
                    </a:lnTo>
                    <a:lnTo>
                      <a:pt x="32776" y="221190"/>
                    </a:lnTo>
                    <a:lnTo>
                      <a:pt x="132788" y="240242"/>
                    </a:lnTo>
                    <a:lnTo>
                      <a:pt x="161364" y="216428"/>
                    </a:lnTo>
                    <a:lnTo>
                      <a:pt x="147076" y="128322"/>
                    </a:lnTo>
                    <a:lnTo>
                      <a:pt x="178032" y="78316"/>
                    </a:lnTo>
                    <a:lnTo>
                      <a:pt x="2768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0" name="フリーフォーム: 図形 919">
                <a:extLst>
                  <a:ext uri="{FF2B5EF4-FFF2-40B4-BE49-F238E27FC236}">
                    <a16:creationId xmlns:a16="http://schemas.microsoft.com/office/drawing/2014/main" id="{994BA38C-5F2A-2C90-3F63-0E639D6B5E7C}"/>
                  </a:ext>
                </a:extLst>
              </p:cNvPr>
              <p:cNvSpPr/>
              <p:nvPr/>
            </p:nvSpPr>
            <p:spPr>
              <a:xfrm>
                <a:off x="43053000" y="29577304"/>
                <a:ext cx="296216" cy="293356"/>
              </a:xfrm>
              <a:custGeom>
                <a:avLst/>
                <a:gdLst>
                  <a:gd name="connsiteX0" fmla="*/ 204848 w 296216"/>
                  <a:gd name="connsiteY0" fmla="*/ 0 h 293356"/>
                  <a:gd name="connsiteX1" fmla="*/ 207168 w 296216"/>
                  <a:gd name="connsiteY1" fmla="*/ 7346 h 293356"/>
                  <a:gd name="connsiteX2" fmla="*/ 273844 w 296216"/>
                  <a:gd name="connsiteY2" fmla="*/ 12108 h 293356"/>
                  <a:gd name="connsiteX3" fmla="*/ 296216 w 296216"/>
                  <a:gd name="connsiteY3" fmla="*/ 31038 h 293356"/>
                  <a:gd name="connsiteX4" fmla="*/ 280988 w 296216"/>
                  <a:gd name="connsiteY4" fmla="*/ 71640 h 293356"/>
                  <a:gd name="connsiteX5" fmla="*/ 292896 w 296216"/>
                  <a:gd name="connsiteY5" fmla="*/ 88308 h 293356"/>
                  <a:gd name="connsiteX6" fmla="*/ 283368 w 296216"/>
                  <a:gd name="connsiteY6" fmla="*/ 112120 h 293356"/>
                  <a:gd name="connsiteX7" fmla="*/ 271296 w 296216"/>
                  <a:gd name="connsiteY7" fmla="*/ 180532 h 293356"/>
                  <a:gd name="connsiteX8" fmla="*/ 173832 w 296216"/>
                  <a:gd name="connsiteY8" fmla="*/ 174034 h 293356"/>
                  <a:gd name="connsiteX9" fmla="*/ 116680 w 296216"/>
                  <a:gd name="connsiteY9" fmla="*/ 214516 h 293356"/>
                  <a:gd name="connsiteX10" fmla="*/ 116680 w 296216"/>
                  <a:gd name="connsiteY10" fmla="*/ 262140 h 293356"/>
                  <a:gd name="connsiteX11" fmla="*/ 72612 w 296216"/>
                  <a:gd name="connsiteY11" fmla="*/ 293356 h 293356"/>
                  <a:gd name="connsiteX12" fmla="*/ 0 w 296216"/>
                  <a:gd name="connsiteY12" fmla="*/ 290716 h 293356"/>
                  <a:gd name="connsiteX13" fmla="*/ 0 w 296216"/>
                  <a:gd name="connsiteY13" fmla="*/ 212134 h 293356"/>
                  <a:gd name="connsiteX14" fmla="*/ 59532 w 296216"/>
                  <a:gd name="connsiteY14" fmla="*/ 116884 h 293356"/>
                  <a:gd name="connsiteX15" fmla="*/ 159544 w 296216"/>
                  <a:gd name="connsiteY15" fmla="*/ 97834 h 293356"/>
                  <a:gd name="connsiteX16" fmla="*/ 142876 w 296216"/>
                  <a:gd name="connsiteY16" fmla="*/ 45446 h 293356"/>
                  <a:gd name="connsiteX17" fmla="*/ 204848 w 296216"/>
                  <a:gd name="connsiteY17" fmla="*/ 0 h 293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96216" h="293356">
                    <a:moveTo>
                      <a:pt x="204848" y="0"/>
                    </a:moveTo>
                    <a:lnTo>
                      <a:pt x="207168" y="7346"/>
                    </a:lnTo>
                    <a:lnTo>
                      <a:pt x="273844" y="12108"/>
                    </a:lnTo>
                    <a:lnTo>
                      <a:pt x="296216" y="31038"/>
                    </a:lnTo>
                    <a:lnTo>
                      <a:pt x="280988" y="71640"/>
                    </a:lnTo>
                    <a:lnTo>
                      <a:pt x="292896" y="88308"/>
                    </a:lnTo>
                    <a:lnTo>
                      <a:pt x="283368" y="112120"/>
                    </a:lnTo>
                    <a:lnTo>
                      <a:pt x="271296" y="180532"/>
                    </a:lnTo>
                    <a:lnTo>
                      <a:pt x="173832" y="174034"/>
                    </a:lnTo>
                    <a:lnTo>
                      <a:pt x="116680" y="214516"/>
                    </a:lnTo>
                    <a:lnTo>
                      <a:pt x="116680" y="262140"/>
                    </a:lnTo>
                    <a:lnTo>
                      <a:pt x="72612" y="293356"/>
                    </a:lnTo>
                    <a:lnTo>
                      <a:pt x="0" y="290716"/>
                    </a:lnTo>
                    <a:lnTo>
                      <a:pt x="0" y="212134"/>
                    </a:lnTo>
                    <a:lnTo>
                      <a:pt x="59532" y="116884"/>
                    </a:lnTo>
                    <a:lnTo>
                      <a:pt x="159544" y="97834"/>
                    </a:lnTo>
                    <a:lnTo>
                      <a:pt x="142876" y="45446"/>
                    </a:lnTo>
                    <a:lnTo>
                      <a:pt x="20484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FC613512-2BCD-7BA7-E177-7A8C9AF926F2}"/>
                  </a:ext>
                </a:extLst>
              </p:cNvPr>
              <p:cNvSpPr/>
              <p:nvPr/>
            </p:nvSpPr>
            <p:spPr>
              <a:xfrm>
                <a:off x="42774392" y="29220320"/>
                <a:ext cx="307184" cy="344786"/>
              </a:xfrm>
              <a:custGeom>
                <a:avLst/>
                <a:gdLst>
                  <a:gd name="connsiteX0" fmla="*/ 135732 w 307184"/>
                  <a:gd name="connsiteY0" fmla="*/ 0 h 344786"/>
                  <a:gd name="connsiteX1" fmla="*/ 200028 w 307184"/>
                  <a:gd name="connsiteY1" fmla="*/ 26192 h 344786"/>
                  <a:gd name="connsiteX2" fmla="*/ 254500 w 307184"/>
                  <a:gd name="connsiteY2" fmla="*/ 19656 h 344786"/>
                  <a:gd name="connsiteX3" fmla="*/ 262732 w 307184"/>
                  <a:gd name="connsiteY3" fmla="*/ 69056 h 344786"/>
                  <a:gd name="connsiteX4" fmla="*/ 246856 w 307184"/>
                  <a:gd name="connsiteY4" fmla="*/ 126204 h 344786"/>
                  <a:gd name="connsiteX5" fmla="*/ 250032 w 307184"/>
                  <a:gd name="connsiteY5" fmla="*/ 170656 h 344786"/>
                  <a:gd name="connsiteX6" fmla="*/ 307184 w 307184"/>
                  <a:gd name="connsiteY6" fmla="*/ 218280 h 344786"/>
                  <a:gd name="connsiteX7" fmla="*/ 240508 w 307184"/>
                  <a:gd name="connsiteY7" fmla="*/ 234156 h 344786"/>
                  <a:gd name="connsiteX8" fmla="*/ 211932 w 307184"/>
                  <a:gd name="connsiteY8" fmla="*/ 269080 h 344786"/>
                  <a:gd name="connsiteX9" fmla="*/ 177008 w 307184"/>
                  <a:gd name="connsiteY9" fmla="*/ 269080 h 344786"/>
                  <a:gd name="connsiteX10" fmla="*/ 151608 w 307184"/>
                  <a:gd name="connsiteY10" fmla="*/ 323056 h 344786"/>
                  <a:gd name="connsiteX11" fmla="*/ 107160 w 307184"/>
                  <a:gd name="connsiteY11" fmla="*/ 326230 h 344786"/>
                  <a:gd name="connsiteX12" fmla="*/ 89728 w 307184"/>
                  <a:gd name="connsiteY12" fmla="*/ 344786 h 344786"/>
                  <a:gd name="connsiteX13" fmla="*/ 61912 w 307184"/>
                  <a:gd name="connsiteY13" fmla="*/ 314324 h 344786"/>
                  <a:gd name="connsiteX14" fmla="*/ 52388 w 307184"/>
                  <a:gd name="connsiteY14" fmla="*/ 228600 h 344786"/>
                  <a:gd name="connsiteX15" fmla="*/ 26196 w 307184"/>
                  <a:gd name="connsiteY15" fmla="*/ 202404 h 344786"/>
                  <a:gd name="connsiteX16" fmla="*/ 90488 w 307184"/>
                  <a:gd name="connsiteY16" fmla="*/ 154780 h 344786"/>
                  <a:gd name="connsiteX17" fmla="*/ 0 w 307184"/>
                  <a:gd name="connsiteY17" fmla="*/ 107156 h 344786"/>
                  <a:gd name="connsiteX18" fmla="*/ 16672 w 307184"/>
                  <a:gd name="connsiteY18" fmla="*/ 64292 h 344786"/>
                  <a:gd name="connsiteX19" fmla="*/ 111920 w 307184"/>
                  <a:gd name="connsiteY19" fmla="*/ 61912 h 344786"/>
                  <a:gd name="connsiteX20" fmla="*/ 135732 w 307184"/>
                  <a:gd name="connsiteY20" fmla="*/ 0 h 344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07184" h="344786">
                    <a:moveTo>
                      <a:pt x="135732" y="0"/>
                    </a:moveTo>
                    <a:lnTo>
                      <a:pt x="200028" y="26192"/>
                    </a:lnTo>
                    <a:lnTo>
                      <a:pt x="254500" y="19656"/>
                    </a:lnTo>
                    <a:lnTo>
                      <a:pt x="262732" y="69056"/>
                    </a:lnTo>
                    <a:lnTo>
                      <a:pt x="246856" y="126204"/>
                    </a:lnTo>
                    <a:lnTo>
                      <a:pt x="250032" y="170656"/>
                    </a:lnTo>
                    <a:lnTo>
                      <a:pt x="307184" y="218280"/>
                    </a:lnTo>
                    <a:lnTo>
                      <a:pt x="240508" y="234156"/>
                    </a:lnTo>
                    <a:lnTo>
                      <a:pt x="211932" y="269080"/>
                    </a:lnTo>
                    <a:lnTo>
                      <a:pt x="177008" y="269080"/>
                    </a:lnTo>
                    <a:lnTo>
                      <a:pt x="151608" y="323056"/>
                    </a:lnTo>
                    <a:lnTo>
                      <a:pt x="107160" y="326230"/>
                    </a:lnTo>
                    <a:lnTo>
                      <a:pt x="89728" y="344786"/>
                    </a:lnTo>
                    <a:lnTo>
                      <a:pt x="61912" y="314324"/>
                    </a:lnTo>
                    <a:lnTo>
                      <a:pt x="52388" y="228600"/>
                    </a:lnTo>
                    <a:lnTo>
                      <a:pt x="26196" y="202404"/>
                    </a:lnTo>
                    <a:lnTo>
                      <a:pt x="90488" y="154780"/>
                    </a:lnTo>
                    <a:lnTo>
                      <a:pt x="0" y="107156"/>
                    </a:lnTo>
                    <a:lnTo>
                      <a:pt x="16672" y="64292"/>
                    </a:lnTo>
                    <a:lnTo>
                      <a:pt x="111920" y="61912"/>
                    </a:lnTo>
                    <a:lnTo>
                      <a:pt x="1357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2" name="フリーフォーム: 図形 921">
                <a:extLst>
                  <a:ext uri="{FF2B5EF4-FFF2-40B4-BE49-F238E27FC236}">
                    <a16:creationId xmlns:a16="http://schemas.microsoft.com/office/drawing/2014/main" id="{825C1573-6D3E-7B34-081F-56E7C6733F32}"/>
                  </a:ext>
                </a:extLst>
              </p:cNvPr>
              <p:cNvSpPr/>
              <p:nvPr/>
            </p:nvSpPr>
            <p:spPr>
              <a:xfrm>
                <a:off x="43021248" y="29158406"/>
                <a:ext cx="434936" cy="466600"/>
              </a:xfrm>
              <a:custGeom>
                <a:avLst/>
                <a:gdLst>
                  <a:gd name="connsiteX0" fmla="*/ 248448 w 434936"/>
                  <a:gd name="connsiteY0" fmla="*/ 0 h 466600"/>
                  <a:gd name="connsiteX1" fmla="*/ 262732 w 434936"/>
                  <a:gd name="connsiteY1" fmla="*/ 40482 h 466600"/>
                  <a:gd name="connsiteX2" fmla="*/ 307976 w 434936"/>
                  <a:gd name="connsiteY2" fmla="*/ 59532 h 466600"/>
                  <a:gd name="connsiteX3" fmla="*/ 338932 w 434936"/>
                  <a:gd name="connsiteY3" fmla="*/ 40482 h 466600"/>
                  <a:gd name="connsiteX4" fmla="*/ 422276 w 434936"/>
                  <a:gd name="connsiteY4" fmla="*/ 45244 h 466600"/>
                  <a:gd name="connsiteX5" fmla="*/ 427040 w 434936"/>
                  <a:gd name="connsiteY5" fmla="*/ 107158 h 466600"/>
                  <a:gd name="connsiteX6" fmla="*/ 434936 w 434936"/>
                  <a:gd name="connsiteY6" fmla="*/ 106942 h 466600"/>
                  <a:gd name="connsiteX7" fmla="*/ 431800 w 434936"/>
                  <a:gd name="connsiteY7" fmla="*/ 121444 h 466600"/>
                  <a:gd name="connsiteX8" fmla="*/ 412752 w 434936"/>
                  <a:gd name="connsiteY8" fmla="*/ 147638 h 466600"/>
                  <a:gd name="connsiteX9" fmla="*/ 355600 w 434936"/>
                  <a:gd name="connsiteY9" fmla="*/ 147638 h 466600"/>
                  <a:gd name="connsiteX10" fmla="*/ 312740 w 434936"/>
                  <a:gd name="connsiteY10" fmla="*/ 211932 h 466600"/>
                  <a:gd name="connsiteX11" fmla="*/ 315120 w 434936"/>
                  <a:gd name="connsiteY11" fmla="*/ 250032 h 466600"/>
                  <a:gd name="connsiteX12" fmla="*/ 318060 w 434936"/>
                  <a:gd name="connsiteY12" fmla="*/ 278256 h 466600"/>
                  <a:gd name="connsiteX13" fmla="*/ 253208 w 434936"/>
                  <a:gd name="connsiteY13" fmla="*/ 309562 h 466600"/>
                  <a:gd name="connsiteX14" fmla="*/ 250828 w 434936"/>
                  <a:gd name="connsiteY14" fmla="*/ 357188 h 466600"/>
                  <a:gd name="connsiteX15" fmla="*/ 224632 w 434936"/>
                  <a:gd name="connsiteY15" fmla="*/ 381000 h 466600"/>
                  <a:gd name="connsiteX16" fmla="*/ 236600 w 434936"/>
                  <a:gd name="connsiteY16" fmla="*/ 418898 h 466600"/>
                  <a:gd name="connsiteX17" fmla="*/ 174628 w 434936"/>
                  <a:gd name="connsiteY17" fmla="*/ 464344 h 466600"/>
                  <a:gd name="connsiteX18" fmla="*/ 175344 w 434936"/>
                  <a:gd name="connsiteY18" fmla="*/ 466600 h 466600"/>
                  <a:gd name="connsiteX19" fmla="*/ 104776 w 434936"/>
                  <a:gd name="connsiteY19" fmla="*/ 457994 h 466600"/>
                  <a:gd name="connsiteX20" fmla="*/ 95252 w 434936"/>
                  <a:gd name="connsiteY20" fmla="*/ 391318 h 466600"/>
                  <a:gd name="connsiteX21" fmla="*/ 66676 w 434936"/>
                  <a:gd name="connsiteY21" fmla="*/ 410370 h 466600"/>
                  <a:gd name="connsiteX22" fmla="*/ 19052 w 434936"/>
                  <a:gd name="connsiteY22" fmla="*/ 384970 h 466600"/>
                  <a:gd name="connsiteX23" fmla="*/ 50800 w 434936"/>
                  <a:gd name="connsiteY23" fmla="*/ 350044 h 466600"/>
                  <a:gd name="connsiteX24" fmla="*/ 60328 w 434936"/>
                  <a:gd name="connsiteY24" fmla="*/ 283370 h 466600"/>
                  <a:gd name="connsiteX25" fmla="*/ 54648 w 434936"/>
                  <a:gd name="connsiteY25" fmla="*/ 281546 h 466600"/>
                  <a:gd name="connsiteX26" fmla="*/ 60328 w 434936"/>
                  <a:gd name="connsiteY26" fmla="*/ 280194 h 466600"/>
                  <a:gd name="connsiteX27" fmla="*/ 3176 w 434936"/>
                  <a:gd name="connsiteY27" fmla="*/ 232570 h 466600"/>
                  <a:gd name="connsiteX28" fmla="*/ 0 w 434936"/>
                  <a:gd name="connsiteY28" fmla="*/ 188118 h 466600"/>
                  <a:gd name="connsiteX29" fmla="*/ 15876 w 434936"/>
                  <a:gd name="connsiteY29" fmla="*/ 130970 h 466600"/>
                  <a:gd name="connsiteX30" fmla="*/ 7644 w 434936"/>
                  <a:gd name="connsiteY30" fmla="*/ 81570 h 466600"/>
                  <a:gd name="connsiteX31" fmla="*/ 12704 w 434936"/>
                  <a:gd name="connsiteY31" fmla="*/ 80962 h 466600"/>
                  <a:gd name="connsiteX32" fmla="*/ 36004 w 434936"/>
                  <a:gd name="connsiteY32" fmla="*/ 11056 h 466600"/>
                  <a:gd name="connsiteX33" fmla="*/ 60328 w 434936"/>
                  <a:gd name="connsiteY33" fmla="*/ 16670 h 466600"/>
                  <a:gd name="connsiteX34" fmla="*/ 105336 w 434936"/>
                  <a:gd name="connsiteY34" fmla="*/ 6440 h 466600"/>
                  <a:gd name="connsiteX35" fmla="*/ 105572 w 434936"/>
                  <a:gd name="connsiteY35" fmla="*/ 7144 h 466600"/>
                  <a:gd name="connsiteX36" fmla="*/ 248448 w 434936"/>
                  <a:gd name="connsiteY36" fmla="*/ 0 h 466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34936" h="466600">
                    <a:moveTo>
                      <a:pt x="248448" y="0"/>
                    </a:moveTo>
                    <a:lnTo>
                      <a:pt x="262732" y="40482"/>
                    </a:lnTo>
                    <a:lnTo>
                      <a:pt x="307976" y="59532"/>
                    </a:lnTo>
                    <a:lnTo>
                      <a:pt x="338932" y="40482"/>
                    </a:lnTo>
                    <a:lnTo>
                      <a:pt x="422276" y="45244"/>
                    </a:lnTo>
                    <a:lnTo>
                      <a:pt x="427040" y="107158"/>
                    </a:lnTo>
                    <a:lnTo>
                      <a:pt x="434936" y="106942"/>
                    </a:lnTo>
                    <a:lnTo>
                      <a:pt x="431800" y="121444"/>
                    </a:lnTo>
                    <a:lnTo>
                      <a:pt x="412752" y="147638"/>
                    </a:lnTo>
                    <a:lnTo>
                      <a:pt x="355600" y="147638"/>
                    </a:lnTo>
                    <a:lnTo>
                      <a:pt x="312740" y="211932"/>
                    </a:lnTo>
                    <a:lnTo>
                      <a:pt x="315120" y="250032"/>
                    </a:lnTo>
                    <a:lnTo>
                      <a:pt x="318060" y="278256"/>
                    </a:lnTo>
                    <a:lnTo>
                      <a:pt x="253208" y="309562"/>
                    </a:lnTo>
                    <a:lnTo>
                      <a:pt x="250828" y="357188"/>
                    </a:lnTo>
                    <a:lnTo>
                      <a:pt x="224632" y="381000"/>
                    </a:lnTo>
                    <a:lnTo>
                      <a:pt x="236600" y="418898"/>
                    </a:lnTo>
                    <a:lnTo>
                      <a:pt x="174628" y="464344"/>
                    </a:lnTo>
                    <a:lnTo>
                      <a:pt x="175344" y="466600"/>
                    </a:lnTo>
                    <a:lnTo>
                      <a:pt x="104776" y="457994"/>
                    </a:lnTo>
                    <a:lnTo>
                      <a:pt x="95252" y="391318"/>
                    </a:lnTo>
                    <a:lnTo>
                      <a:pt x="66676" y="410370"/>
                    </a:lnTo>
                    <a:lnTo>
                      <a:pt x="19052" y="384970"/>
                    </a:lnTo>
                    <a:lnTo>
                      <a:pt x="50800" y="350044"/>
                    </a:lnTo>
                    <a:lnTo>
                      <a:pt x="60328" y="283370"/>
                    </a:lnTo>
                    <a:lnTo>
                      <a:pt x="54648" y="281546"/>
                    </a:lnTo>
                    <a:lnTo>
                      <a:pt x="60328" y="280194"/>
                    </a:lnTo>
                    <a:lnTo>
                      <a:pt x="3176" y="232570"/>
                    </a:lnTo>
                    <a:lnTo>
                      <a:pt x="0" y="188118"/>
                    </a:lnTo>
                    <a:lnTo>
                      <a:pt x="15876" y="130970"/>
                    </a:lnTo>
                    <a:lnTo>
                      <a:pt x="7644" y="81570"/>
                    </a:lnTo>
                    <a:lnTo>
                      <a:pt x="12704" y="80962"/>
                    </a:lnTo>
                    <a:lnTo>
                      <a:pt x="36004" y="11056"/>
                    </a:lnTo>
                    <a:lnTo>
                      <a:pt x="60328" y="16670"/>
                    </a:lnTo>
                    <a:lnTo>
                      <a:pt x="105336" y="6440"/>
                    </a:lnTo>
                    <a:lnTo>
                      <a:pt x="105572" y="7144"/>
                    </a:lnTo>
                    <a:lnTo>
                      <a:pt x="24844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3" name="フリーフォーム: 図形 922">
                <a:extLst>
                  <a:ext uri="{FF2B5EF4-FFF2-40B4-BE49-F238E27FC236}">
                    <a16:creationId xmlns:a16="http://schemas.microsoft.com/office/drawing/2014/main" id="{7BAC9C0A-BAC1-37FE-16F2-1D65714BD7C0}"/>
                  </a:ext>
                </a:extLst>
              </p:cNvPr>
              <p:cNvSpPr/>
              <p:nvPr/>
            </p:nvSpPr>
            <p:spPr>
              <a:xfrm>
                <a:off x="42700576" y="29836660"/>
                <a:ext cx="451252" cy="590952"/>
              </a:xfrm>
              <a:custGeom>
                <a:avLst/>
                <a:gdLst>
                  <a:gd name="connsiteX0" fmla="*/ 352424 w 451252"/>
                  <a:gd name="connsiteY0" fmla="*/ 0 h 590952"/>
                  <a:gd name="connsiteX1" fmla="*/ 352424 w 451252"/>
                  <a:gd name="connsiteY1" fmla="*/ 31360 h 590952"/>
                  <a:gd name="connsiteX2" fmla="*/ 425036 w 451252"/>
                  <a:gd name="connsiteY2" fmla="*/ 34000 h 590952"/>
                  <a:gd name="connsiteX3" fmla="*/ 411956 w 451252"/>
                  <a:gd name="connsiteY3" fmla="*/ 43264 h 590952"/>
                  <a:gd name="connsiteX4" fmla="*/ 404812 w 451252"/>
                  <a:gd name="connsiteY4" fmla="*/ 126608 h 590952"/>
                  <a:gd name="connsiteX5" fmla="*/ 357188 w 451252"/>
                  <a:gd name="connsiteY5" fmla="*/ 171852 h 590952"/>
                  <a:gd name="connsiteX6" fmla="*/ 378616 w 451252"/>
                  <a:gd name="connsiteY6" fmla="*/ 207572 h 590952"/>
                  <a:gd name="connsiteX7" fmla="*/ 421480 w 451252"/>
                  <a:gd name="connsiteY7" fmla="*/ 212334 h 590952"/>
                  <a:gd name="connsiteX8" fmla="*/ 442912 w 451252"/>
                  <a:gd name="connsiteY8" fmla="*/ 281390 h 590952"/>
                  <a:gd name="connsiteX9" fmla="*/ 451252 w 451252"/>
                  <a:gd name="connsiteY9" fmla="*/ 293562 h 590952"/>
                  <a:gd name="connsiteX10" fmla="*/ 352424 w 451252"/>
                  <a:gd name="connsiteY10" fmla="*/ 371878 h 590952"/>
                  <a:gd name="connsiteX11" fmla="*/ 321468 w 451252"/>
                  <a:gd name="connsiteY11" fmla="*/ 421884 h 590952"/>
                  <a:gd name="connsiteX12" fmla="*/ 335756 w 451252"/>
                  <a:gd name="connsiteY12" fmla="*/ 509990 h 590952"/>
                  <a:gd name="connsiteX13" fmla="*/ 307180 w 451252"/>
                  <a:gd name="connsiteY13" fmla="*/ 533804 h 590952"/>
                  <a:gd name="connsiteX14" fmla="*/ 207168 w 451252"/>
                  <a:gd name="connsiteY14" fmla="*/ 514752 h 590952"/>
                  <a:gd name="connsiteX15" fmla="*/ 176212 w 451252"/>
                  <a:gd name="connsiteY15" fmla="*/ 538564 h 590952"/>
                  <a:gd name="connsiteX16" fmla="*/ 174392 w 451252"/>
                  <a:gd name="connsiteY16" fmla="*/ 546988 h 590952"/>
                  <a:gd name="connsiteX17" fmla="*/ 111920 w 451252"/>
                  <a:gd name="connsiteY17" fmla="*/ 590952 h 590952"/>
                  <a:gd name="connsiteX18" fmla="*/ 21432 w 451252"/>
                  <a:gd name="connsiteY18" fmla="*/ 498084 h 590952"/>
                  <a:gd name="connsiteX19" fmla="*/ 0 w 451252"/>
                  <a:gd name="connsiteY19" fmla="*/ 498084 h 590952"/>
                  <a:gd name="connsiteX20" fmla="*/ 54768 w 451252"/>
                  <a:gd name="connsiteY20" fmla="*/ 493320 h 590952"/>
                  <a:gd name="connsiteX21" fmla="*/ 10148 w 451252"/>
                  <a:gd name="connsiteY21" fmla="*/ 333626 h 590952"/>
                  <a:gd name="connsiteX22" fmla="*/ 59528 w 451252"/>
                  <a:gd name="connsiteY22" fmla="*/ 255196 h 590952"/>
                  <a:gd name="connsiteX23" fmla="*/ 102392 w 451252"/>
                  <a:gd name="connsiteY23" fmla="*/ 245672 h 590952"/>
                  <a:gd name="connsiteX24" fmla="*/ 128588 w 451252"/>
                  <a:gd name="connsiteY24" fmla="*/ 162328 h 590952"/>
                  <a:gd name="connsiteX25" fmla="*/ 192880 w 451252"/>
                  <a:gd name="connsiteY25" fmla="*/ 133752 h 590952"/>
                  <a:gd name="connsiteX26" fmla="*/ 200024 w 451252"/>
                  <a:gd name="connsiteY26" fmla="*/ 64696 h 590952"/>
                  <a:gd name="connsiteX27" fmla="*/ 250032 w 451252"/>
                  <a:gd name="connsiteY27" fmla="*/ 62316 h 590952"/>
                  <a:gd name="connsiteX28" fmla="*/ 264540 w 451252"/>
                  <a:gd name="connsiteY28" fmla="*/ 6354 h 590952"/>
                  <a:gd name="connsiteX29" fmla="*/ 352424 w 451252"/>
                  <a:gd name="connsiteY29" fmla="*/ 0 h 590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51252" h="590952">
                    <a:moveTo>
                      <a:pt x="352424" y="0"/>
                    </a:moveTo>
                    <a:lnTo>
                      <a:pt x="352424" y="31360"/>
                    </a:lnTo>
                    <a:lnTo>
                      <a:pt x="425036" y="34000"/>
                    </a:lnTo>
                    <a:lnTo>
                      <a:pt x="411956" y="43264"/>
                    </a:lnTo>
                    <a:lnTo>
                      <a:pt x="404812" y="126608"/>
                    </a:lnTo>
                    <a:lnTo>
                      <a:pt x="357188" y="171852"/>
                    </a:lnTo>
                    <a:lnTo>
                      <a:pt x="378616" y="207572"/>
                    </a:lnTo>
                    <a:lnTo>
                      <a:pt x="421480" y="212334"/>
                    </a:lnTo>
                    <a:lnTo>
                      <a:pt x="442912" y="281390"/>
                    </a:lnTo>
                    <a:lnTo>
                      <a:pt x="451252" y="293562"/>
                    </a:lnTo>
                    <a:lnTo>
                      <a:pt x="352424" y="371878"/>
                    </a:lnTo>
                    <a:lnTo>
                      <a:pt x="321468" y="421884"/>
                    </a:lnTo>
                    <a:lnTo>
                      <a:pt x="335756" y="509990"/>
                    </a:lnTo>
                    <a:lnTo>
                      <a:pt x="307180" y="533804"/>
                    </a:lnTo>
                    <a:lnTo>
                      <a:pt x="207168" y="514752"/>
                    </a:lnTo>
                    <a:lnTo>
                      <a:pt x="176212" y="538564"/>
                    </a:lnTo>
                    <a:lnTo>
                      <a:pt x="174392" y="546988"/>
                    </a:lnTo>
                    <a:lnTo>
                      <a:pt x="111920" y="590952"/>
                    </a:lnTo>
                    <a:lnTo>
                      <a:pt x="21432" y="498084"/>
                    </a:lnTo>
                    <a:lnTo>
                      <a:pt x="0" y="498084"/>
                    </a:lnTo>
                    <a:lnTo>
                      <a:pt x="54768" y="493320"/>
                    </a:lnTo>
                    <a:lnTo>
                      <a:pt x="10148" y="333626"/>
                    </a:lnTo>
                    <a:lnTo>
                      <a:pt x="59528" y="255196"/>
                    </a:lnTo>
                    <a:lnTo>
                      <a:pt x="102392" y="245672"/>
                    </a:lnTo>
                    <a:lnTo>
                      <a:pt x="128588" y="162328"/>
                    </a:lnTo>
                    <a:lnTo>
                      <a:pt x="192880" y="133752"/>
                    </a:lnTo>
                    <a:lnTo>
                      <a:pt x="200024" y="64696"/>
                    </a:lnTo>
                    <a:lnTo>
                      <a:pt x="250032" y="62316"/>
                    </a:lnTo>
                    <a:lnTo>
                      <a:pt x="264540" y="6354"/>
                    </a:lnTo>
                    <a:lnTo>
                      <a:pt x="35242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4" name="フリーフォーム: 図形 923">
                <a:extLst>
                  <a:ext uri="{FF2B5EF4-FFF2-40B4-BE49-F238E27FC236}">
                    <a16:creationId xmlns:a16="http://schemas.microsoft.com/office/drawing/2014/main" id="{8CA29F96-1B18-5532-E47A-87ECC5125CB7}"/>
                  </a:ext>
                </a:extLst>
              </p:cNvPr>
              <p:cNvSpPr/>
              <p:nvPr/>
            </p:nvSpPr>
            <p:spPr>
              <a:xfrm>
                <a:off x="42864120" y="29439952"/>
                <a:ext cx="348424" cy="403062"/>
              </a:xfrm>
              <a:custGeom>
                <a:avLst/>
                <a:gdLst>
                  <a:gd name="connsiteX0" fmla="*/ 211776 w 348424"/>
                  <a:gd name="connsiteY0" fmla="*/ 0 h 403062"/>
                  <a:gd name="connsiteX1" fmla="*/ 217456 w 348424"/>
                  <a:gd name="connsiteY1" fmla="*/ 1824 h 403062"/>
                  <a:gd name="connsiteX2" fmla="*/ 207928 w 348424"/>
                  <a:gd name="connsiteY2" fmla="*/ 68498 h 403062"/>
                  <a:gd name="connsiteX3" fmla="*/ 176180 w 348424"/>
                  <a:gd name="connsiteY3" fmla="*/ 103424 h 403062"/>
                  <a:gd name="connsiteX4" fmla="*/ 223804 w 348424"/>
                  <a:gd name="connsiteY4" fmla="*/ 128824 h 403062"/>
                  <a:gd name="connsiteX5" fmla="*/ 252380 w 348424"/>
                  <a:gd name="connsiteY5" fmla="*/ 109772 h 403062"/>
                  <a:gd name="connsiteX6" fmla="*/ 261904 w 348424"/>
                  <a:gd name="connsiteY6" fmla="*/ 176448 h 403062"/>
                  <a:gd name="connsiteX7" fmla="*/ 332472 w 348424"/>
                  <a:gd name="connsiteY7" fmla="*/ 185054 h 403062"/>
                  <a:gd name="connsiteX8" fmla="*/ 348424 w 348424"/>
                  <a:gd name="connsiteY8" fmla="*/ 235186 h 403062"/>
                  <a:gd name="connsiteX9" fmla="*/ 248412 w 348424"/>
                  <a:gd name="connsiteY9" fmla="*/ 254236 h 403062"/>
                  <a:gd name="connsiteX10" fmla="*/ 188880 w 348424"/>
                  <a:gd name="connsiteY10" fmla="*/ 349486 h 403062"/>
                  <a:gd name="connsiteX11" fmla="*/ 188880 w 348424"/>
                  <a:gd name="connsiteY11" fmla="*/ 396708 h 403062"/>
                  <a:gd name="connsiteX12" fmla="*/ 100996 w 348424"/>
                  <a:gd name="connsiteY12" fmla="*/ 403062 h 403062"/>
                  <a:gd name="connsiteX13" fmla="*/ 103156 w 348424"/>
                  <a:gd name="connsiteY13" fmla="*/ 394728 h 403062"/>
                  <a:gd name="connsiteX14" fmla="*/ 48384 w 348424"/>
                  <a:gd name="connsiteY14" fmla="*/ 320912 h 403062"/>
                  <a:gd name="connsiteX15" fmla="*/ 46004 w 348424"/>
                  <a:gd name="connsiteY15" fmla="*/ 249472 h 403062"/>
                  <a:gd name="connsiteX16" fmla="*/ 29336 w 348424"/>
                  <a:gd name="connsiteY16" fmla="*/ 235186 h 403062"/>
                  <a:gd name="connsiteX17" fmla="*/ 22192 w 348424"/>
                  <a:gd name="connsiteY17" fmla="*/ 149460 h 403062"/>
                  <a:gd name="connsiteX18" fmla="*/ 0 w 348424"/>
                  <a:gd name="connsiteY18" fmla="*/ 125154 h 403062"/>
                  <a:gd name="connsiteX19" fmla="*/ 17432 w 348424"/>
                  <a:gd name="connsiteY19" fmla="*/ 106598 h 403062"/>
                  <a:gd name="connsiteX20" fmla="*/ 61880 w 348424"/>
                  <a:gd name="connsiteY20" fmla="*/ 103424 h 403062"/>
                  <a:gd name="connsiteX21" fmla="*/ 87280 w 348424"/>
                  <a:gd name="connsiteY21" fmla="*/ 49448 h 403062"/>
                  <a:gd name="connsiteX22" fmla="*/ 122204 w 348424"/>
                  <a:gd name="connsiteY22" fmla="*/ 49448 h 403062"/>
                  <a:gd name="connsiteX23" fmla="*/ 150780 w 348424"/>
                  <a:gd name="connsiteY23" fmla="*/ 14524 h 403062"/>
                  <a:gd name="connsiteX24" fmla="*/ 211776 w 348424"/>
                  <a:gd name="connsiteY24" fmla="*/ 0 h 403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8424" h="403062">
                    <a:moveTo>
                      <a:pt x="211776" y="0"/>
                    </a:moveTo>
                    <a:lnTo>
                      <a:pt x="217456" y="1824"/>
                    </a:lnTo>
                    <a:lnTo>
                      <a:pt x="207928" y="68498"/>
                    </a:lnTo>
                    <a:lnTo>
                      <a:pt x="176180" y="103424"/>
                    </a:lnTo>
                    <a:lnTo>
                      <a:pt x="223804" y="128824"/>
                    </a:lnTo>
                    <a:lnTo>
                      <a:pt x="252380" y="109772"/>
                    </a:lnTo>
                    <a:lnTo>
                      <a:pt x="261904" y="176448"/>
                    </a:lnTo>
                    <a:lnTo>
                      <a:pt x="332472" y="185054"/>
                    </a:lnTo>
                    <a:lnTo>
                      <a:pt x="348424" y="235186"/>
                    </a:lnTo>
                    <a:lnTo>
                      <a:pt x="248412" y="254236"/>
                    </a:lnTo>
                    <a:lnTo>
                      <a:pt x="188880" y="349486"/>
                    </a:lnTo>
                    <a:lnTo>
                      <a:pt x="188880" y="396708"/>
                    </a:lnTo>
                    <a:lnTo>
                      <a:pt x="100996" y="403062"/>
                    </a:lnTo>
                    <a:lnTo>
                      <a:pt x="103156" y="394728"/>
                    </a:lnTo>
                    <a:lnTo>
                      <a:pt x="48384" y="320912"/>
                    </a:lnTo>
                    <a:cubicBezTo>
                      <a:pt x="47592" y="297098"/>
                      <a:pt x="46800" y="273286"/>
                      <a:pt x="46004" y="249472"/>
                    </a:cubicBezTo>
                    <a:lnTo>
                      <a:pt x="29336" y="235186"/>
                    </a:lnTo>
                    <a:lnTo>
                      <a:pt x="22192" y="149460"/>
                    </a:lnTo>
                    <a:lnTo>
                      <a:pt x="0" y="125154"/>
                    </a:lnTo>
                    <a:lnTo>
                      <a:pt x="17432" y="106598"/>
                    </a:lnTo>
                    <a:lnTo>
                      <a:pt x="61880" y="103424"/>
                    </a:lnTo>
                    <a:lnTo>
                      <a:pt x="87280" y="49448"/>
                    </a:lnTo>
                    <a:lnTo>
                      <a:pt x="122204" y="49448"/>
                    </a:lnTo>
                    <a:lnTo>
                      <a:pt x="150780" y="14524"/>
                    </a:lnTo>
                    <a:lnTo>
                      <a:pt x="2117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5" name="フリーフォーム: 図形 924">
                <a:extLst>
                  <a:ext uri="{FF2B5EF4-FFF2-40B4-BE49-F238E27FC236}">
                    <a16:creationId xmlns:a16="http://schemas.microsoft.com/office/drawing/2014/main" id="{5FD5900C-09E9-E10A-5C1B-FC9F06DF3F58}"/>
                  </a:ext>
                </a:extLst>
              </p:cNvPr>
              <p:cNvSpPr/>
              <p:nvPr/>
            </p:nvSpPr>
            <p:spPr>
              <a:xfrm>
                <a:off x="41732516" y="30424950"/>
                <a:ext cx="330988" cy="237310"/>
              </a:xfrm>
              <a:custGeom>
                <a:avLst/>
                <a:gdLst>
                  <a:gd name="connsiteX0" fmla="*/ 0 w 330988"/>
                  <a:gd name="connsiteY0" fmla="*/ 0 h 237310"/>
                  <a:gd name="connsiteX1" fmla="*/ 44132 w 330988"/>
                  <a:gd name="connsiteY1" fmla="*/ 28856 h 237310"/>
                  <a:gd name="connsiteX2" fmla="*/ 108428 w 330988"/>
                  <a:gd name="connsiteY2" fmla="*/ 26474 h 237310"/>
                  <a:gd name="connsiteX3" fmla="*/ 203676 w 330988"/>
                  <a:gd name="connsiteY3" fmla="*/ 24094 h 237310"/>
                  <a:gd name="connsiteX4" fmla="*/ 258448 w 330988"/>
                  <a:gd name="connsiteY4" fmla="*/ 90770 h 237310"/>
                  <a:gd name="connsiteX5" fmla="*/ 296548 w 330988"/>
                  <a:gd name="connsiteY5" fmla="*/ 90770 h 237310"/>
                  <a:gd name="connsiteX6" fmla="*/ 315112 w 330988"/>
                  <a:gd name="connsiteY6" fmla="*/ 90770 h 237310"/>
                  <a:gd name="connsiteX7" fmla="*/ 294164 w 330988"/>
                  <a:gd name="connsiteY7" fmla="*/ 95530 h 237310"/>
                  <a:gd name="connsiteX8" fmla="*/ 330988 w 330988"/>
                  <a:gd name="connsiteY8" fmla="*/ 148466 h 237310"/>
                  <a:gd name="connsiteX9" fmla="*/ 310836 w 330988"/>
                  <a:gd name="connsiteY9" fmla="*/ 164588 h 237310"/>
                  <a:gd name="connsiteX10" fmla="*/ 289404 w 330988"/>
                  <a:gd name="connsiteY10" fmla="*/ 197926 h 237310"/>
                  <a:gd name="connsiteX11" fmla="*/ 113188 w 330988"/>
                  <a:gd name="connsiteY11" fmla="*/ 190782 h 237310"/>
                  <a:gd name="connsiteX12" fmla="*/ 22200 w 330988"/>
                  <a:gd name="connsiteY12" fmla="*/ 237310 h 237310"/>
                  <a:gd name="connsiteX13" fmla="*/ 9844 w 330988"/>
                  <a:gd name="connsiteY13" fmla="*/ 215070 h 237310"/>
                  <a:gd name="connsiteX14" fmla="*/ 25084 w 330988"/>
                  <a:gd name="connsiteY14" fmla="*/ 138870 h 237310"/>
                  <a:gd name="connsiteX15" fmla="*/ 17464 w 330988"/>
                  <a:gd name="connsiteY15" fmla="*/ 93150 h 237310"/>
                  <a:gd name="connsiteX16" fmla="*/ 0 w 330988"/>
                  <a:gd name="connsiteY16" fmla="*/ 0 h 237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30988" h="237310">
                    <a:moveTo>
                      <a:pt x="0" y="0"/>
                    </a:moveTo>
                    <a:lnTo>
                      <a:pt x="44132" y="28856"/>
                    </a:lnTo>
                    <a:lnTo>
                      <a:pt x="108428" y="26474"/>
                    </a:lnTo>
                    <a:lnTo>
                      <a:pt x="203676" y="24094"/>
                    </a:lnTo>
                    <a:lnTo>
                      <a:pt x="258448" y="90770"/>
                    </a:lnTo>
                    <a:lnTo>
                      <a:pt x="296548" y="90770"/>
                    </a:lnTo>
                    <a:lnTo>
                      <a:pt x="315112" y="90770"/>
                    </a:lnTo>
                    <a:lnTo>
                      <a:pt x="294164" y="95530"/>
                    </a:lnTo>
                    <a:lnTo>
                      <a:pt x="330988" y="148466"/>
                    </a:lnTo>
                    <a:lnTo>
                      <a:pt x="310836" y="164588"/>
                    </a:lnTo>
                    <a:lnTo>
                      <a:pt x="289404" y="197926"/>
                    </a:lnTo>
                    <a:lnTo>
                      <a:pt x="113188" y="190782"/>
                    </a:lnTo>
                    <a:lnTo>
                      <a:pt x="22200" y="237310"/>
                    </a:lnTo>
                    <a:lnTo>
                      <a:pt x="9844" y="215070"/>
                    </a:lnTo>
                    <a:lnTo>
                      <a:pt x="25084" y="138870"/>
                    </a:lnTo>
                    <a:lnTo>
                      <a:pt x="17464" y="931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6" name="フリーフォーム: 図形 925">
                <a:extLst>
                  <a:ext uri="{FF2B5EF4-FFF2-40B4-BE49-F238E27FC236}">
                    <a16:creationId xmlns:a16="http://schemas.microsoft.com/office/drawing/2014/main" id="{67FDBA8F-6B2E-A056-B806-082EC81041A3}"/>
                  </a:ext>
                </a:extLst>
              </p:cNvPr>
              <p:cNvSpPr/>
              <p:nvPr/>
            </p:nvSpPr>
            <p:spPr>
              <a:xfrm>
                <a:off x="43668950" y="27308175"/>
                <a:ext cx="0" cy="0"/>
              </a:xfrm>
              <a:custGeom>
                <a:avLst/>
                <a:gdLst>
                  <a:gd name="connsiteX0" fmla="*/ 0 w 0"/>
                  <a:gd name="connsiteY0" fmla="*/ 0 h 0"/>
                  <a:gd name="connsiteX1" fmla="*/ 0 w 0"/>
                  <a:gd name="connsiteY1" fmla="*/ 0 h 0"/>
                  <a:gd name="connsiteX2" fmla="*/ 0 w 0"/>
                  <a:gd name="connsiteY2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72" name="フリーフォーム: 図形 871">
              <a:extLst>
                <a:ext uri="{FF2B5EF4-FFF2-40B4-BE49-F238E27FC236}">
                  <a16:creationId xmlns:a16="http://schemas.microsoft.com/office/drawing/2014/main" id="{6B958491-8CDF-25F0-9E2C-3B3E5B188592}"/>
                </a:ext>
              </a:extLst>
            </p:cNvPr>
            <p:cNvSpPr/>
            <p:nvPr/>
          </p:nvSpPr>
          <p:spPr>
            <a:xfrm>
              <a:off x="41545429" y="26906220"/>
              <a:ext cx="3413760" cy="4518660"/>
            </a:xfrm>
            <a:custGeom>
              <a:avLst/>
              <a:gdLst>
                <a:gd name="connsiteX0" fmla="*/ 556008 w 3516632"/>
                <a:gd name="connsiteY0" fmla="*/ 2706116 h 4518660"/>
                <a:gd name="connsiteX1" fmla="*/ 556920 w 3516632"/>
                <a:gd name="connsiteY1" fmla="*/ 2709304 h 4518660"/>
                <a:gd name="connsiteX2" fmla="*/ 537212 w 3516632"/>
                <a:gd name="connsiteY2" fmla="*/ 2735580 h 4518660"/>
                <a:gd name="connsiteX3" fmla="*/ 438152 w 3516632"/>
                <a:gd name="connsiteY3" fmla="*/ 2735580 h 4518660"/>
                <a:gd name="connsiteX4" fmla="*/ 213360 w 3516632"/>
                <a:gd name="connsiteY4" fmla="*/ 0 h 4518660"/>
                <a:gd name="connsiteX5" fmla="*/ 281940 w 3516632"/>
                <a:gd name="connsiteY5" fmla="*/ 152400 h 4518660"/>
                <a:gd name="connsiteX6" fmla="*/ 358140 w 3516632"/>
                <a:gd name="connsiteY6" fmla="*/ 243840 h 4518660"/>
                <a:gd name="connsiteX7" fmla="*/ 449580 w 3516632"/>
                <a:gd name="connsiteY7" fmla="*/ 304800 h 4518660"/>
                <a:gd name="connsiteX8" fmla="*/ 510540 w 3516632"/>
                <a:gd name="connsiteY8" fmla="*/ 472440 h 4518660"/>
                <a:gd name="connsiteX9" fmla="*/ 624840 w 3516632"/>
                <a:gd name="connsiteY9" fmla="*/ 502920 h 4518660"/>
                <a:gd name="connsiteX10" fmla="*/ 632460 w 3516632"/>
                <a:gd name="connsiteY10" fmla="*/ 609600 h 4518660"/>
                <a:gd name="connsiteX11" fmla="*/ 830580 w 3516632"/>
                <a:gd name="connsiteY11" fmla="*/ 746760 h 4518660"/>
                <a:gd name="connsiteX12" fmla="*/ 883920 w 3516632"/>
                <a:gd name="connsiteY12" fmla="*/ 723900 h 4518660"/>
                <a:gd name="connsiteX13" fmla="*/ 1059180 w 3516632"/>
                <a:gd name="connsiteY13" fmla="*/ 822960 h 4518660"/>
                <a:gd name="connsiteX14" fmla="*/ 1135380 w 3516632"/>
                <a:gd name="connsiteY14" fmla="*/ 822960 h 4518660"/>
                <a:gd name="connsiteX15" fmla="*/ 1219200 w 3516632"/>
                <a:gd name="connsiteY15" fmla="*/ 845820 h 4518660"/>
                <a:gd name="connsiteX16" fmla="*/ 1295400 w 3516632"/>
                <a:gd name="connsiteY16" fmla="*/ 975360 h 4518660"/>
                <a:gd name="connsiteX17" fmla="*/ 1440180 w 3516632"/>
                <a:gd name="connsiteY17" fmla="*/ 906780 h 4518660"/>
                <a:gd name="connsiteX18" fmla="*/ 1501140 w 3516632"/>
                <a:gd name="connsiteY18" fmla="*/ 914400 h 4518660"/>
                <a:gd name="connsiteX19" fmla="*/ 1584960 w 3516632"/>
                <a:gd name="connsiteY19" fmla="*/ 914400 h 4518660"/>
                <a:gd name="connsiteX20" fmla="*/ 1653540 w 3516632"/>
                <a:gd name="connsiteY20" fmla="*/ 861060 h 4518660"/>
                <a:gd name="connsiteX21" fmla="*/ 1706880 w 3516632"/>
                <a:gd name="connsiteY21" fmla="*/ 861060 h 4518660"/>
                <a:gd name="connsiteX22" fmla="*/ 1760220 w 3516632"/>
                <a:gd name="connsiteY22" fmla="*/ 883920 h 4518660"/>
                <a:gd name="connsiteX23" fmla="*/ 1866900 w 3516632"/>
                <a:gd name="connsiteY23" fmla="*/ 883920 h 4518660"/>
                <a:gd name="connsiteX24" fmla="*/ 1920240 w 3516632"/>
                <a:gd name="connsiteY24" fmla="*/ 762000 h 4518660"/>
                <a:gd name="connsiteX25" fmla="*/ 2065020 w 3516632"/>
                <a:gd name="connsiteY25" fmla="*/ 731520 h 4518660"/>
                <a:gd name="connsiteX26" fmla="*/ 2164080 w 3516632"/>
                <a:gd name="connsiteY26" fmla="*/ 731520 h 4518660"/>
                <a:gd name="connsiteX27" fmla="*/ 2232660 w 3516632"/>
                <a:gd name="connsiteY27" fmla="*/ 662940 h 4518660"/>
                <a:gd name="connsiteX28" fmla="*/ 2331720 w 3516632"/>
                <a:gd name="connsiteY28" fmla="*/ 739140 h 4518660"/>
                <a:gd name="connsiteX29" fmla="*/ 2331720 w 3516632"/>
                <a:gd name="connsiteY29" fmla="*/ 647700 h 4518660"/>
                <a:gd name="connsiteX30" fmla="*/ 2385060 w 3516632"/>
                <a:gd name="connsiteY30" fmla="*/ 548640 h 4518660"/>
                <a:gd name="connsiteX31" fmla="*/ 2659380 w 3516632"/>
                <a:gd name="connsiteY31" fmla="*/ 723900 h 4518660"/>
                <a:gd name="connsiteX32" fmla="*/ 2773680 w 3516632"/>
                <a:gd name="connsiteY32" fmla="*/ 914400 h 4518660"/>
                <a:gd name="connsiteX33" fmla="*/ 2872740 w 3516632"/>
                <a:gd name="connsiteY33" fmla="*/ 937260 h 4518660"/>
                <a:gd name="connsiteX34" fmla="*/ 2987040 w 3516632"/>
                <a:gd name="connsiteY34" fmla="*/ 982980 h 4518660"/>
                <a:gd name="connsiteX35" fmla="*/ 3025140 w 3516632"/>
                <a:gd name="connsiteY35" fmla="*/ 1066800 h 4518660"/>
                <a:gd name="connsiteX36" fmla="*/ 3040380 w 3516632"/>
                <a:gd name="connsiteY36" fmla="*/ 1135380 h 4518660"/>
                <a:gd name="connsiteX37" fmla="*/ 3284220 w 3516632"/>
                <a:gd name="connsiteY37" fmla="*/ 1333500 h 4518660"/>
                <a:gd name="connsiteX38" fmla="*/ 3352800 w 3516632"/>
                <a:gd name="connsiteY38" fmla="*/ 1348740 h 4518660"/>
                <a:gd name="connsiteX39" fmla="*/ 3459480 w 3516632"/>
                <a:gd name="connsiteY39" fmla="*/ 1348740 h 4518660"/>
                <a:gd name="connsiteX40" fmla="*/ 3433572 w 3516632"/>
                <a:gd name="connsiteY40" fmla="*/ 1333194 h 4518660"/>
                <a:gd name="connsiteX41" fmla="*/ 3463292 w 3516632"/>
                <a:gd name="connsiteY41" fmla="*/ 1341120 h 4518660"/>
                <a:gd name="connsiteX42" fmla="*/ 3516632 w 3516632"/>
                <a:gd name="connsiteY42" fmla="*/ 1371600 h 4518660"/>
                <a:gd name="connsiteX43" fmla="*/ 3493772 w 3516632"/>
                <a:gd name="connsiteY43" fmla="*/ 1478280 h 4518660"/>
                <a:gd name="connsiteX44" fmla="*/ 3463292 w 3516632"/>
                <a:gd name="connsiteY44" fmla="*/ 1516380 h 4518660"/>
                <a:gd name="connsiteX45" fmla="*/ 3425192 w 3516632"/>
                <a:gd name="connsiteY45" fmla="*/ 1516380 h 4518660"/>
                <a:gd name="connsiteX46" fmla="*/ 3387092 w 3516632"/>
                <a:gd name="connsiteY46" fmla="*/ 1455420 h 4518660"/>
                <a:gd name="connsiteX47" fmla="*/ 3333752 w 3516632"/>
                <a:gd name="connsiteY47" fmla="*/ 1455420 h 4518660"/>
                <a:gd name="connsiteX48" fmla="*/ 3265172 w 3516632"/>
                <a:gd name="connsiteY48" fmla="*/ 1470660 h 4518660"/>
                <a:gd name="connsiteX49" fmla="*/ 3188972 w 3516632"/>
                <a:gd name="connsiteY49" fmla="*/ 1524000 h 4518660"/>
                <a:gd name="connsiteX50" fmla="*/ 3082292 w 3516632"/>
                <a:gd name="connsiteY50" fmla="*/ 1546860 h 4518660"/>
                <a:gd name="connsiteX51" fmla="*/ 3059432 w 3516632"/>
                <a:gd name="connsiteY51" fmla="*/ 1524000 h 4518660"/>
                <a:gd name="connsiteX52" fmla="*/ 2952752 w 3516632"/>
                <a:gd name="connsiteY52" fmla="*/ 1516380 h 4518660"/>
                <a:gd name="connsiteX53" fmla="*/ 2777492 w 3516632"/>
                <a:gd name="connsiteY53" fmla="*/ 1577340 h 4518660"/>
                <a:gd name="connsiteX54" fmla="*/ 2602232 w 3516632"/>
                <a:gd name="connsiteY54" fmla="*/ 1722120 h 4518660"/>
                <a:gd name="connsiteX55" fmla="*/ 2289812 w 3516632"/>
                <a:gd name="connsiteY55" fmla="*/ 2065020 h 4518660"/>
                <a:gd name="connsiteX56" fmla="*/ 2145032 w 3516632"/>
                <a:gd name="connsiteY56" fmla="*/ 2263140 h 4518660"/>
                <a:gd name="connsiteX57" fmla="*/ 2045972 w 3516632"/>
                <a:gd name="connsiteY57" fmla="*/ 2613660 h 4518660"/>
                <a:gd name="connsiteX58" fmla="*/ 2045972 w 3516632"/>
                <a:gd name="connsiteY58" fmla="*/ 2880360 h 4518660"/>
                <a:gd name="connsiteX59" fmla="*/ 2122172 w 3516632"/>
                <a:gd name="connsiteY59" fmla="*/ 2994660 h 4518660"/>
                <a:gd name="connsiteX60" fmla="*/ 2076452 w 3516632"/>
                <a:gd name="connsiteY60" fmla="*/ 3063240 h 4518660"/>
                <a:gd name="connsiteX61" fmla="*/ 2053592 w 3516632"/>
                <a:gd name="connsiteY61" fmla="*/ 3307080 h 4518660"/>
                <a:gd name="connsiteX62" fmla="*/ 2007872 w 3516632"/>
                <a:gd name="connsiteY62" fmla="*/ 3444240 h 4518660"/>
                <a:gd name="connsiteX63" fmla="*/ 1901192 w 3516632"/>
                <a:gd name="connsiteY63" fmla="*/ 3451860 h 4518660"/>
                <a:gd name="connsiteX64" fmla="*/ 1863092 w 3516632"/>
                <a:gd name="connsiteY64" fmla="*/ 3535680 h 4518660"/>
                <a:gd name="connsiteX65" fmla="*/ 1741172 w 3516632"/>
                <a:gd name="connsiteY65" fmla="*/ 3573780 h 4518660"/>
                <a:gd name="connsiteX66" fmla="*/ 1703072 w 3516632"/>
                <a:gd name="connsiteY66" fmla="*/ 3627120 h 4518660"/>
                <a:gd name="connsiteX67" fmla="*/ 1619252 w 3516632"/>
                <a:gd name="connsiteY67" fmla="*/ 3634740 h 4518660"/>
                <a:gd name="connsiteX68" fmla="*/ 1588772 w 3516632"/>
                <a:gd name="connsiteY68" fmla="*/ 3688080 h 4518660"/>
                <a:gd name="connsiteX69" fmla="*/ 1474472 w 3516632"/>
                <a:gd name="connsiteY69" fmla="*/ 3710940 h 4518660"/>
                <a:gd name="connsiteX70" fmla="*/ 1443992 w 3516632"/>
                <a:gd name="connsiteY70" fmla="*/ 3680460 h 4518660"/>
                <a:gd name="connsiteX71" fmla="*/ 1329692 w 3516632"/>
                <a:gd name="connsiteY71" fmla="*/ 3665220 h 4518660"/>
                <a:gd name="connsiteX72" fmla="*/ 1169672 w 3516632"/>
                <a:gd name="connsiteY72" fmla="*/ 3710940 h 4518660"/>
                <a:gd name="connsiteX73" fmla="*/ 1169672 w 3516632"/>
                <a:gd name="connsiteY73" fmla="*/ 3802380 h 4518660"/>
                <a:gd name="connsiteX74" fmla="*/ 1062992 w 3516632"/>
                <a:gd name="connsiteY74" fmla="*/ 3909060 h 4518660"/>
                <a:gd name="connsiteX75" fmla="*/ 918212 w 3516632"/>
                <a:gd name="connsiteY75" fmla="*/ 3954780 h 4518660"/>
                <a:gd name="connsiteX76" fmla="*/ 765812 w 3516632"/>
                <a:gd name="connsiteY76" fmla="*/ 4130040 h 4518660"/>
                <a:gd name="connsiteX77" fmla="*/ 727712 w 3516632"/>
                <a:gd name="connsiteY77" fmla="*/ 4366260 h 4518660"/>
                <a:gd name="connsiteX78" fmla="*/ 628652 w 3516632"/>
                <a:gd name="connsiteY78" fmla="*/ 4503420 h 4518660"/>
                <a:gd name="connsiteX79" fmla="*/ 506732 w 3516632"/>
                <a:gd name="connsiteY79" fmla="*/ 4518660 h 4518660"/>
                <a:gd name="connsiteX80" fmla="*/ 300992 w 3516632"/>
                <a:gd name="connsiteY80" fmla="*/ 4465320 h 4518660"/>
                <a:gd name="connsiteX81" fmla="*/ 300992 w 3516632"/>
                <a:gd name="connsiteY81" fmla="*/ 4358640 h 4518660"/>
                <a:gd name="connsiteX82" fmla="*/ 163832 w 3516632"/>
                <a:gd name="connsiteY82" fmla="*/ 4312920 h 4518660"/>
                <a:gd name="connsiteX83" fmla="*/ 102872 w 3516632"/>
                <a:gd name="connsiteY83" fmla="*/ 4267200 h 4518660"/>
                <a:gd name="connsiteX84" fmla="*/ 102872 w 3516632"/>
                <a:gd name="connsiteY84" fmla="*/ 4221480 h 4518660"/>
                <a:gd name="connsiteX85" fmla="*/ 201932 w 3516632"/>
                <a:gd name="connsiteY85" fmla="*/ 4229100 h 4518660"/>
                <a:gd name="connsiteX86" fmla="*/ 278132 w 3516632"/>
                <a:gd name="connsiteY86" fmla="*/ 4206240 h 4518660"/>
                <a:gd name="connsiteX87" fmla="*/ 308612 w 3516632"/>
                <a:gd name="connsiteY87" fmla="*/ 4175760 h 4518660"/>
                <a:gd name="connsiteX88" fmla="*/ 400052 w 3516632"/>
                <a:gd name="connsiteY88" fmla="*/ 4175760 h 4518660"/>
                <a:gd name="connsiteX89" fmla="*/ 400052 w 3516632"/>
                <a:gd name="connsiteY89" fmla="*/ 4099560 h 4518660"/>
                <a:gd name="connsiteX90" fmla="*/ 308612 w 3516632"/>
                <a:gd name="connsiteY90" fmla="*/ 4000500 h 4518660"/>
                <a:gd name="connsiteX91" fmla="*/ 300992 w 3516632"/>
                <a:gd name="connsiteY91" fmla="*/ 3886200 h 4518660"/>
                <a:gd name="connsiteX92" fmla="*/ 339092 w 3516632"/>
                <a:gd name="connsiteY92" fmla="*/ 3802380 h 4518660"/>
                <a:gd name="connsiteX93" fmla="*/ 300992 w 3516632"/>
                <a:gd name="connsiteY93" fmla="*/ 3733800 h 4518660"/>
                <a:gd name="connsiteX94" fmla="*/ 316232 w 3516632"/>
                <a:gd name="connsiteY94" fmla="*/ 3657600 h 4518660"/>
                <a:gd name="connsiteX95" fmla="*/ 308612 w 3516632"/>
                <a:gd name="connsiteY95" fmla="*/ 3611880 h 4518660"/>
                <a:gd name="connsiteX96" fmla="*/ 285752 w 3516632"/>
                <a:gd name="connsiteY96" fmla="*/ 3489960 h 4518660"/>
                <a:gd name="connsiteX97" fmla="*/ 308612 w 3516632"/>
                <a:gd name="connsiteY97" fmla="*/ 3368040 h 4518660"/>
                <a:gd name="connsiteX98" fmla="*/ 438152 w 3516632"/>
                <a:gd name="connsiteY98" fmla="*/ 3307080 h 4518660"/>
                <a:gd name="connsiteX99" fmla="*/ 430532 w 3516632"/>
                <a:gd name="connsiteY99" fmla="*/ 3200400 h 4518660"/>
                <a:gd name="connsiteX100" fmla="*/ 377192 w 3516632"/>
                <a:gd name="connsiteY100" fmla="*/ 3108960 h 4518660"/>
                <a:gd name="connsiteX101" fmla="*/ 377192 w 3516632"/>
                <a:gd name="connsiteY101" fmla="*/ 3055620 h 4518660"/>
                <a:gd name="connsiteX102" fmla="*/ 262892 w 3516632"/>
                <a:gd name="connsiteY102" fmla="*/ 2979420 h 4518660"/>
                <a:gd name="connsiteX103" fmla="*/ 300992 w 3516632"/>
                <a:gd name="connsiteY103" fmla="*/ 2903220 h 4518660"/>
                <a:gd name="connsiteX104" fmla="*/ 316232 w 3516632"/>
                <a:gd name="connsiteY104" fmla="*/ 2849880 h 4518660"/>
                <a:gd name="connsiteX105" fmla="*/ 407672 w 3516632"/>
                <a:gd name="connsiteY105" fmla="*/ 2735580 h 4518660"/>
                <a:gd name="connsiteX106" fmla="*/ 438152 w 3516632"/>
                <a:gd name="connsiteY106" fmla="*/ 2735580 h 4518660"/>
                <a:gd name="connsiteX107" fmla="*/ 544832 w 3516632"/>
                <a:gd name="connsiteY107" fmla="*/ 2743200 h 4518660"/>
                <a:gd name="connsiteX108" fmla="*/ 560072 w 3516632"/>
                <a:gd name="connsiteY108" fmla="*/ 2720340 h 4518660"/>
                <a:gd name="connsiteX109" fmla="*/ 556920 w 3516632"/>
                <a:gd name="connsiteY109" fmla="*/ 2709304 h 4518660"/>
                <a:gd name="connsiteX110" fmla="*/ 560072 w 3516632"/>
                <a:gd name="connsiteY110" fmla="*/ 2705100 h 4518660"/>
                <a:gd name="connsiteX111" fmla="*/ 556008 w 3516632"/>
                <a:gd name="connsiteY111" fmla="*/ 2706116 h 4518660"/>
                <a:gd name="connsiteX112" fmla="*/ 544832 w 3516632"/>
                <a:gd name="connsiteY112" fmla="*/ 2667000 h 4518660"/>
                <a:gd name="connsiteX113" fmla="*/ 537212 w 3516632"/>
                <a:gd name="connsiteY113" fmla="*/ 2567940 h 4518660"/>
                <a:gd name="connsiteX114" fmla="*/ 575312 w 3516632"/>
                <a:gd name="connsiteY114" fmla="*/ 2499360 h 4518660"/>
                <a:gd name="connsiteX115" fmla="*/ 735332 w 3516632"/>
                <a:gd name="connsiteY115" fmla="*/ 2476500 h 4518660"/>
                <a:gd name="connsiteX116" fmla="*/ 781052 w 3516632"/>
                <a:gd name="connsiteY116" fmla="*/ 2400300 h 4518660"/>
                <a:gd name="connsiteX117" fmla="*/ 826772 w 3516632"/>
                <a:gd name="connsiteY117" fmla="*/ 2400300 h 4518660"/>
                <a:gd name="connsiteX118" fmla="*/ 941072 w 3516632"/>
                <a:gd name="connsiteY118" fmla="*/ 2316480 h 4518660"/>
                <a:gd name="connsiteX119" fmla="*/ 956312 w 3516632"/>
                <a:gd name="connsiteY119" fmla="*/ 2240280 h 4518660"/>
                <a:gd name="connsiteX120" fmla="*/ 994412 w 3516632"/>
                <a:gd name="connsiteY120" fmla="*/ 2179320 h 4518660"/>
                <a:gd name="connsiteX121" fmla="*/ 1032512 w 3516632"/>
                <a:gd name="connsiteY121" fmla="*/ 2087880 h 4518660"/>
                <a:gd name="connsiteX122" fmla="*/ 1116332 w 3516632"/>
                <a:gd name="connsiteY122" fmla="*/ 2087880 h 4518660"/>
                <a:gd name="connsiteX123" fmla="*/ 1123952 w 3516632"/>
                <a:gd name="connsiteY123" fmla="*/ 2019300 h 4518660"/>
                <a:gd name="connsiteX124" fmla="*/ 1177292 w 3516632"/>
                <a:gd name="connsiteY124" fmla="*/ 2019300 h 4518660"/>
                <a:gd name="connsiteX125" fmla="*/ 1177292 w 3516632"/>
                <a:gd name="connsiteY125" fmla="*/ 1935480 h 4518660"/>
                <a:gd name="connsiteX126" fmla="*/ 1047752 w 3516632"/>
                <a:gd name="connsiteY126" fmla="*/ 1844040 h 4518660"/>
                <a:gd name="connsiteX127" fmla="*/ 895352 w 3516632"/>
                <a:gd name="connsiteY127" fmla="*/ 1691640 h 4518660"/>
                <a:gd name="connsiteX128" fmla="*/ 796292 w 3516632"/>
                <a:gd name="connsiteY128" fmla="*/ 1668780 h 4518660"/>
                <a:gd name="connsiteX129" fmla="*/ 765812 w 3516632"/>
                <a:gd name="connsiteY129" fmla="*/ 1600200 h 4518660"/>
                <a:gd name="connsiteX130" fmla="*/ 636272 w 3516632"/>
                <a:gd name="connsiteY130" fmla="*/ 1607820 h 4518660"/>
                <a:gd name="connsiteX131" fmla="*/ 605792 w 3516632"/>
                <a:gd name="connsiteY131" fmla="*/ 1668780 h 4518660"/>
                <a:gd name="connsiteX132" fmla="*/ 666752 w 3516632"/>
                <a:gd name="connsiteY132" fmla="*/ 1744980 h 4518660"/>
                <a:gd name="connsiteX133" fmla="*/ 567692 w 3516632"/>
                <a:gd name="connsiteY133" fmla="*/ 1775460 h 4518660"/>
                <a:gd name="connsiteX134" fmla="*/ 537212 w 3516632"/>
                <a:gd name="connsiteY134" fmla="*/ 1767840 h 4518660"/>
                <a:gd name="connsiteX135" fmla="*/ 499112 w 3516632"/>
                <a:gd name="connsiteY135" fmla="*/ 1813560 h 4518660"/>
                <a:gd name="connsiteX136" fmla="*/ 438152 w 3516632"/>
                <a:gd name="connsiteY136" fmla="*/ 1775460 h 4518660"/>
                <a:gd name="connsiteX137" fmla="*/ 491492 w 3516632"/>
                <a:gd name="connsiteY137" fmla="*/ 1684020 h 4518660"/>
                <a:gd name="connsiteX138" fmla="*/ 491492 w 3516632"/>
                <a:gd name="connsiteY138" fmla="*/ 1600200 h 4518660"/>
                <a:gd name="connsiteX139" fmla="*/ 598172 w 3516632"/>
                <a:gd name="connsiteY139" fmla="*/ 1524000 h 4518660"/>
                <a:gd name="connsiteX140" fmla="*/ 544832 w 3516632"/>
                <a:gd name="connsiteY140" fmla="*/ 1440180 h 4518660"/>
                <a:gd name="connsiteX141" fmla="*/ 529592 w 3516632"/>
                <a:gd name="connsiteY141" fmla="*/ 1333500 h 4518660"/>
                <a:gd name="connsiteX142" fmla="*/ 483872 w 3516632"/>
                <a:gd name="connsiteY142" fmla="*/ 1303020 h 4518660"/>
                <a:gd name="connsiteX143" fmla="*/ 506732 w 3516632"/>
                <a:gd name="connsiteY143" fmla="*/ 1211580 h 4518660"/>
                <a:gd name="connsiteX144" fmla="*/ 494480 w 3516632"/>
                <a:gd name="connsiteY144" fmla="*/ 1197102 h 4518660"/>
                <a:gd name="connsiteX145" fmla="*/ 521972 w 3516632"/>
                <a:gd name="connsiteY145" fmla="*/ 830580 h 4518660"/>
                <a:gd name="connsiteX146" fmla="*/ 431484 w 3516632"/>
                <a:gd name="connsiteY146" fmla="*/ 663892 h 4518660"/>
                <a:gd name="connsiteX147" fmla="*/ 360044 w 3516632"/>
                <a:gd name="connsiteY147" fmla="*/ 606744 h 4518660"/>
                <a:gd name="connsiteX148" fmla="*/ 274320 w 3516632"/>
                <a:gd name="connsiteY148" fmla="*/ 421004 h 4518660"/>
                <a:gd name="connsiteX149" fmla="*/ 279084 w 3516632"/>
                <a:gd name="connsiteY149" fmla="*/ 240030 h 4518660"/>
                <a:gd name="connsiteX150" fmla="*/ 207644 w 3516632"/>
                <a:gd name="connsiteY150" fmla="*/ 201930 h 4518660"/>
                <a:gd name="connsiteX151" fmla="*/ 146212 w 3516632"/>
                <a:gd name="connsiteY151" fmla="*/ 74344 h 4518660"/>
                <a:gd name="connsiteX152" fmla="*/ 0 w 3516632"/>
                <a:gd name="connsiteY152" fmla="*/ 30480 h 4518660"/>
                <a:gd name="connsiteX153" fmla="*/ 152400 w 3516632"/>
                <a:gd name="connsiteY153" fmla="*/ 76200 h 4518660"/>
                <a:gd name="connsiteX154" fmla="*/ 152400 w 3516632"/>
                <a:gd name="connsiteY154" fmla="*/ 1524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453136 w 3413760"/>
                <a:gd name="connsiteY112" fmla="*/ 2706116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57200 w 3413760"/>
                <a:gd name="connsiteY111" fmla="*/ 2705100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50006 w 3413760"/>
                <a:gd name="connsiteY111" fmla="*/ 2621756 h 4518660"/>
                <a:gd name="connsiteX112" fmla="*/ 143573 w 3413760"/>
                <a:gd name="connsiteY112" fmla="*/ 2565622 h 4518660"/>
                <a:gd name="connsiteX113" fmla="*/ 441960 w 3413760"/>
                <a:gd name="connsiteY113" fmla="*/ 2667000 h 4518660"/>
                <a:gd name="connsiteX114" fmla="*/ 434340 w 3413760"/>
                <a:gd name="connsiteY114" fmla="*/ 2567940 h 4518660"/>
                <a:gd name="connsiteX115" fmla="*/ 472440 w 3413760"/>
                <a:gd name="connsiteY115" fmla="*/ 2499360 h 4518660"/>
                <a:gd name="connsiteX116" fmla="*/ 632460 w 3413760"/>
                <a:gd name="connsiteY116" fmla="*/ 2476500 h 4518660"/>
                <a:gd name="connsiteX117" fmla="*/ 678180 w 3413760"/>
                <a:gd name="connsiteY117" fmla="*/ 2400300 h 4518660"/>
                <a:gd name="connsiteX118" fmla="*/ 723900 w 3413760"/>
                <a:gd name="connsiteY118" fmla="*/ 2400300 h 4518660"/>
                <a:gd name="connsiteX119" fmla="*/ 838200 w 3413760"/>
                <a:gd name="connsiteY119" fmla="*/ 2316480 h 4518660"/>
                <a:gd name="connsiteX120" fmla="*/ 853440 w 3413760"/>
                <a:gd name="connsiteY120" fmla="*/ 2240280 h 4518660"/>
                <a:gd name="connsiteX121" fmla="*/ 891540 w 3413760"/>
                <a:gd name="connsiteY121" fmla="*/ 2179320 h 4518660"/>
                <a:gd name="connsiteX122" fmla="*/ 929640 w 3413760"/>
                <a:gd name="connsiteY122" fmla="*/ 2087880 h 4518660"/>
                <a:gd name="connsiteX123" fmla="*/ 1013460 w 3413760"/>
                <a:gd name="connsiteY123" fmla="*/ 2087880 h 4518660"/>
                <a:gd name="connsiteX124" fmla="*/ 1021080 w 3413760"/>
                <a:gd name="connsiteY124" fmla="*/ 2019300 h 4518660"/>
                <a:gd name="connsiteX125" fmla="*/ 1074420 w 3413760"/>
                <a:gd name="connsiteY125" fmla="*/ 2019300 h 4518660"/>
                <a:gd name="connsiteX126" fmla="*/ 1074420 w 3413760"/>
                <a:gd name="connsiteY126" fmla="*/ 1935480 h 4518660"/>
                <a:gd name="connsiteX127" fmla="*/ 944880 w 3413760"/>
                <a:gd name="connsiteY127" fmla="*/ 1844040 h 4518660"/>
                <a:gd name="connsiteX128" fmla="*/ 792480 w 3413760"/>
                <a:gd name="connsiteY128" fmla="*/ 1691640 h 4518660"/>
                <a:gd name="connsiteX129" fmla="*/ 693420 w 3413760"/>
                <a:gd name="connsiteY129" fmla="*/ 1668780 h 4518660"/>
                <a:gd name="connsiteX130" fmla="*/ 662940 w 3413760"/>
                <a:gd name="connsiteY130" fmla="*/ 1600200 h 4518660"/>
                <a:gd name="connsiteX131" fmla="*/ 533400 w 3413760"/>
                <a:gd name="connsiteY131" fmla="*/ 1607820 h 4518660"/>
                <a:gd name="connsiteX132" fmla="*/ 502920 w 3413760"/>
                <a:gd name="connsiteY132" fmla="*/ 1668780 h 4518660"/>
                <a:gd name="connsiteX133" fmla="*/ 563880 w 3413760"/>
                <a:gd name="connsiteY133" fmla="*/ 1744980 h 4518660"/>
                <a:gd name="connsiteX134" fmla="*/ 464820 w 3413760"/>
                <a:gd name="connsiteY134" fmla="*/ 1775460 h 4518660"/>
                <a:gd name="connsiteX135" fmla="*/ 434340 w 3413760"/>
                <a:gd name="connsiteY135" fmla="*/ 1767840 h 4518660"/>
                <a:gd name="connsiteX136" fmla="*/ 396240 w 3413760"/>
                <a:gd name="connsiteY136" fmla="*/ 1813560 h 4518660"/>
                <a:gd name="connsiteX137" fmla="*/ 335280 w 3413760"/>
                <a:gd name="connsiteY137" fmla="*/ 1775460 h 4518660"/>
                <a:gd name="connsiteX138" fmla="*/ 388620 w 3413760"/>
                <a:gd name="connsiteY138" fmla="*/ 1684020 h 4518660"/>
                <a:gd name="connsiteX139" fmla="*/ 388620 w 3413760"/>
                <a:gd name="connsiteY139" fmla="*/ 1600200 h 4518660"/>
                <a:gd name="connsiteX140" fmla="*/ 495300 w 3413760"/>
                <a:gd name="connsiteY140" fmla="*/ 1524000 h 4518660"/>
                <a:gd name="connsiteX141" fmla="*/ 441960 w 3413760"/>
                <a:gd name="connsiteY141" fmla="*/ 1440180 h 4518660"/>
                <a:gd name="connsiteX142" fmla="*/ 426720 w 3413760"/>
                <a:gd name="connsiteY142" fmla="*/ 1333500 h 4518660"/>
                <a:gd name="connsiteX143" fmla="*/ 381000 w 3413760"/>
                <a:gd name="connsiteY143" fmla="*/ 1303020 h 4518660"/>
                <a:gd name="connsiteX144" fmla="*/ 403860 w 3413760"/>
                <a:gd name="connsiteY144" fmla="*/ 1211580 h 4518660"/>
                <a:gd name="connsiteX145" fmla="*/ 391608 w 3413760"/>
                <a:gd name="connsiteY145" fmla="*/ 1197102 h 4518660"/>
                <a:gd name="connsiteX146" fmla="*/ 419100 w 3413760"/>
                <a:gd name="connsiteY146" fmla="*/ 830580 h 4518660"/>
                <a:gd name="connsiteX147" fmla="*/ 328612 w 3413760"/>
                <a:gd name="connsiteY147" fmla="*/ 663892 h 4518660"/>
                <a:gd name="connsiteX148" fmla="*/ 257172 w 3413760"/>
                <a:gd name="connsiteY148" fmla="*/ 606744 h 4518660"/>
                <a:gd name="connsiteX149" fmla="*/ 171448 w 3413760"/>
                <a:gd name="connsiteY149" fmla="*/ 421004 h 4518660"/>
                <a:gd name="connsiteX150" fmla="*/ 176212 w 3413760"/>
                <a:gd name="connsiteY150" fmla="*/ 240030 h 4518660"/>
                <a:gd name="connsiteX151" fmla="*/ 104772 w 3413760"/>
                <a:gd name="connsiteY151" fmla="*/ 201930 h 4518660"/>
                <a:gd name="connsiteX152" fmla="*/ 43340 w 3413760"/>
                <a:gd name="connsiteY152" fmla="*/ 74344 h 4518660"/>
                <a:gd name="connsiteX153" fmla="*/ 49528 w 3413760"/>
                <a:gd name="connsiteY153" fmla="*/ 76200 h 4518660"/>
                <a:gd name="connsiteX154" fmla="*/ 49528 w 3413760"/>
                <a:gd name="connsiteY154" fmla="*/ 15240 h 4518660"/>
                <a:gd name="connsiteX155" fmla="*/ 110488 w 3413760"/>
                <a:gd name="connsiteY155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143573 w 3413760"/>
                <a:gd name="connsiteY111" fmla="*/ 2565622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54048 w 3413760"/>
                <a:gd name="connsiteY110" fmla="*/ 2709304 h 4518660"/>
                <a:gd name="connsiteX111" fmla="*/ 488854 w 3413760"/>
                <a:gd name="connsiteY111" fmla="*/ 2691828 h 4518660"/>
                <a:gd name="connsiteX112" fmla="*/ 441960 w 3413760"/>
                <a:gd name="connsiteY112" fmla="*/ 2667000 h 4518660"/>
                <a:gd name="connsiteX113" fmla="*/ 434340 w 3413760"/>
                <a:gd name="connsiteY113" fmla="*/ 2567940 h 4518660"/>
                <a:gd name="connsiteX114" fmla="*/ 472440 w 3413760"/>
                <a:gd name="connsiteY114" fmla="*/ 2499360 h 4518660"/>
                <a:gd name="connsiteX115" fmla="*/ 632460 w 3413760"/>
                <a:gd name="connsiteY115" fmla="*/ 2476500 h 4518660"/>
                <a:gd name="connsiteX116" fmla="*/ 678180 w 3413760"/>
                <a:gd name="connsiteY116" fmla="*/ 2400300 h 4518660"/>
                <a:gd name="connsiteX117" fmla="*/ 723900 w 3413760"/>
                <a:gd name="connsiteY117" fmla="*/ 2400300 h 4518660"/>
                <a:gd name="connsiteX118" fmla="*/ 838200 w 3413760"/>
                <a:gd name="connsiteY118" fmla="*/ 2316480 h 4518660"/>
                <a:gd name="connsiteX119" fmla="*/ 853440 w 3413760"/>
                <a:gd name="connsiteY119" fmla="*/ 2240280 h 4518660"/>
                <a:gd name="connsiteX120" fmla="*/ 891540 w 3413760"/>
                <a:gd name="connsiteY120" fmla="*/ 2179320 h 4518660"/>
                <a:gd name="connsiteX121" fmla="*/ 929640 w 3413760"/>
                <a:gd name="connsiteY121" fmla="*/ 2087880 h 4518660"/>
                <a:gd name="connsiteX122" fmla="*/ 1013460 w 3413760"/>
                <a:gd name="connsiteY122" fmla="*/ 2087880 h 4518660"/>
                <a:gd name="connsiteX123" fmla="*/ 1021080 w 3413760"/>
                <a:gd name="connsiteY123" fmla="*/ 2019300 h 4518660"/>
                <a:gd name="connsiteX124" fmla="*/ 1074420 w 3413760"/>
                <a:gd name="connsiteY124" fmla="*/ 2019300 h 4518660"/>
                <a:gd name="connsiteX125" fmla="*/ 1074420 w 3413760"/>
                <a:gd name="connsiteY125" fmla="*/ 1935480 h 4518660"/>
                <a:gd name="connsiteX126" fmla="*/ 944880 w 3413760"/>
                <a:gd name="connsiteY126" fmla="*/ 1844040 h 4518660"/>
                <a:gd name="connsiteX127" fmla="*/ 792480 w 3413760"/>
                <a:gd name="connsiteY127" fmla="*/ 1691640 h 4518660"/>
                <a:gd name="connsiteX128" fmla="*/ 693420 w 3413760"/>
                <a:gd name="connsiteY128" fmla="*/ 1668780 h 4518660"/>
                <a:gd name="connsiteX129" fmla="*/ 662940 w 3413760"/>
                <a:gd name="connsiteY129" fmla="*/ 1600200 h 4518660"/>
                <a:gd name="connsiteX130" fmla="*/ 533400 w 3413760"/>
                <a:gd name="connsiteY130" fmla="*/ 1607820 h 4518660"/>
                <a:gd name="connsiteX131" fmla="*/ 502920 w 3413760"/>
                <a:gd name="connsiteY131" fmla="*/ 1668780 h 4518660"/>
                <a:gd name="connsiteX132" fmla="*/ 563880 w 3413760"/>
                <a:gd name="connsiteY132" fmla="*/ 1744980 h 4518660"/>
                <a:gd name="connsiteX133" fmla="*/ 464820 w 3413760"/>
                <a:gd name="connsiteY133" fmla="*/ 1775460 h 4518660"/>
                <a:gd name="connsiteX134" fmla="*/ 434340 w 3413760"/>
                <a:gd name="connsiteY134" fmla="*/ 1767840 h 4518660"/>
                <a:gd name="connsiteX135" fmla="*/ 396240 w 3413760"/>
                <a:gd name="connsiteY135" fmla="*/ 1813560 h 4518660"/>
                <a:gd name="connsiteX136" fmla="*/ 335280 w 3413760"/>
                <a:gd name="connsiteY136" fmla="*/ 1775460 h 4518660"/>
                <a:gd name="connsiteX137" fmla="*/ 388620 w 3413760"/>
                <a:gd name="connsiteY137" fmla="*/ 1684020 h 4518660"/>
                <a:gd name="connsiteX138" fmla="*/ 388620 w 3413760"/>
                <a:gd name="connsiteY138" fmla="*/ 1600200 h 4518660"/>
                <a:gd name="connsiteX139" fmla="*/ 495300 w 3413760"/>
                <a:gd name="connsiteY139" fmla="*/ 1524000 h 4518660"/>
                <a:gd name="connsiteX140" fmla="*/ 441960 w 3413760"/>
                <a:gd name="connsiteY140" fmla="*/ 1440180 h 4518660"/>
                <a:gd name="connsiteX141" fmla="*/ 426720 w 3413760"/>
                <a:gd name="connsiteY141" fmla="*/ 1333500 h 4518660"/>
                <a:gd name="connsiteX142" fmla="*/ 381000 w 3413760"/>
                <a:gd name="connsiteY142" fmla="*/ 1303020 h 4518660"/>
                <a:gd name="connsiteX143" fmla="*/ 403860 w 3413760"/>
                <a:gd name="connsiteY143" fmla="*/ 1211580 h 4518660"/>
                <a:gd name="connsiteX144" fmla="*/ 391608 w 3413760"/>
                <a:gd name="connsiteY144" fmla="*/ 1197102 h 4518660"/>
                <a:gd name="connsiteX145" fmla="*/ 419100 w 3413760"/>
                <a:gd name="connsiteY145" fmla="*/ 830580 h 4518660"/>
                <a:gd name="connsiteX146" fmla="*/ 328612 w 3413760"/>
                <a:gd name="connsiteY146" fmla="*/ 663892 h 4518660"/>
                <a:gd name="connsiteX147" fmla="*/ 257172 w 3413760"/>
                <a:gd name="connsiteY147" fmla="*/ 606744 h 4518660"/>
                <a:gd name="connsiteX148" fmla="*/ 171448 w 3413760"/>
                <a:gd name="connsiteY148" fmla="*/ 421004 h 4518660"/>
                <a:gd name="connsiteX149" fmla="*/ 176212 w 3413760"/>
                <a:gd name="connsiteY149" fmla="*/ 240030 h 4518660"/>
                <a:gd name="connsiteX150" fmla="*/ 104772 w 3413760"/>
                <a:gd name="connsiteY150" fmla="*/ 201930 h 4518660"/>
                <a:gd name="connsiteX151" fmla="*/ 43340 w 3413760"/>
                <a:gd name="connsiteY151" fmla="*/ 74344 h 4518660"/>
                <a:gd name="connsiteX152" fmla="*/ 49528 w 3413760"/>
                <a:gd name="connsiteY152" fmla="*/ 76200 h 4518660"/>
                <a:gd name="connsiteX153" fmla="*/ 49528 w 3413760"/>
                <a:gd name="connsiteY153" fmla="*/ 15240 h 4518660"/>
                <a:gd name="connsiteX154" fmla="*/ 110488 w 3413760"/>
                <a:gd name="connsiteY154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57200 w 3413760"/>
                <a:gd name="connsiteY109" fmla="*/ 2720340 h 4518660"/>
                <a:gd name="connsiteX110" fmla="*/ 488854 w 3413760"/>
                <a:gd name="connsiteY110" fmla="*/ 2691828 h 4518660"/>
                <a:gd name="connsiteX111" fmla="*/ 441960 w 3413760"/>
                <a:gd name="connsiteY111" fmla="*/ 2667000 h 4518660"/>
                <a:gd name="connsiteX112" fmla="*/ 434340 w 3413760"/>
                <a:gd name="connsiteY112" fmla="*/ 2567940 h 4518660"/>
                <a:gd name="connsiteX113" fmla="*/ 472440 w 3413760"/>
                <a:gd name="connsiteY113" fmla="*/ 2499360 h 4518660"/>
                <a:gd name="connsiteX114" fmla="*/ 632460 w 3413760"/>
                <a:gd name="connsiteY114" fmla="*/ 2476500 h 4518660"/>
                <a:gd name="connsiteX115" fmla="*/ 678180 w 3413760"/>
                <a:gd name="connsiteY115" fmla="*/ 2400300 h 4518660"/>
                <a:gd name="connsiteX116" fmla="*/ 723900 w 3413760"/>
                <a:gd name="connsiteY116" fmla="*/ 2400300 h 4518660"/>
                <a:gd name="connsiteX117" fmla="*/ 838200 w 3413760"/>
                <a:gd name="connsiteY117" fmla="*/ 2316480 h 4518660"/>
                <a:gd name="connsiteX118" fmla="*/ 853440 w 3413760"/>
                <a:gd name="connsiteY118" fmla="*/ 2240280 h 4518660"/>
                <a:gd name="connsiteX119" fmla="*/ 891540 w 3413760"/>
                <a:gd name="connsiteY119" fmla="*/ 2179320 h 4518660"/>
                <a:gd name="connsiteX120" fmla="*/ 929640 w 3413760"/>
                <a:gd name="connsiteY120" fmla="*/ 2087880 h 4518660"/>
                <a:gd name="connsiteX121" fmla="*/ 1013460 w 3413760"/>
                <a:gd name="connsiteY121" fmla="*/ 2087880 h 4518660"/>
                <a:gd name="connsiteX122" fmla="*/ 1021080 w 3413760"/>
                <a:gd name="connsiteY122" fmla="*/ 2019300 h 4518660"/>
                <a:gd name="connsiteX123" fmla="*/ 1074420 w 3413760"/>
                <a:gd name="connsiteY123" fmla="*/ 2019300 h 4518660"/>
                <a:gd name="connsiteX124" fmla="*/ 1074420 w 3413760"/>
                <a:gd name="connsiteY124" fmla="*/ 1935480 h 4518660"/>
                <a:gd name="connsiteX125" fmla="*/ 944880 w 3413760"/>
                <a:gd name="connsiteY125" fmla="*/ 1844040 h 4518660"/>
                <a:gd name="connsiteX126" fmla="*/ 792480 w 3413760"/>
                <a:gd name="connsiteY126" fmla="*/ 1691640 h 4518660"/>
                <a:gd name="connsiteX127" fmla="*/ 693420 w 3413760"/>
                <a:gd name="connsiteY127" fmla="*/ 1668780 h 4518660"/>
                <a:gd name="connsiteX128" fmla="*/ 662940 w 3413760"/>
                <a:gd name="connsiteY128" fmla="*/ 1600200 h 4518660"/>
                <a:gd name="connsiteX129" fmla="*/ 533400 w 3413760"/>
                <a:gd name="connsiteY129" fmla="*/ 1607820 h 4518660"/>
                <a:gd name="connsiteX130" fmla="*/ 502920 w 3413760"/>
                <a:gd name="connsiteY130" fmla="*/ 1668780 h 4518660"/>
                <a:gd name="connsiteX131" fmla="*/ 563880 w 3413760"/>
                <a:gd name="connsiteY131" fmla="*/ 1744980 h 4518660"/>
                <a:gd name="connsiteX132" fmla="*/ 464820 w 3413760"/>
                <a:gd name="connsiteY132" fmla="*/ 1775460 h 4518660"/>
                <a:gd name="connsiteX133" fmla="*/ 434340 w 3413760"/>
                <a:gd name="connsiteY133" fmla="*/ 1767840 h 4518660"/>
                <a:gd name="connsiteX134" fmla="*/ 396240 w 3413760"/>
                <a:gd name="connsiteY134" fmla="*/ 1813560 h 4518660"/>
                <a:gd name="connsiteX135" fmla="*/ 335280 w 3413760"/>
                <a:gd name="connsiteY135" fmla="*/ 1775460 h 4518660"/>
                <a:gd name="connsiteX136" fmla="*/ 388620 w 3413760"/>
                <a:gd name="connsiteY136" fmla="*/ 1684020 h 4518660"/>
                <a:gd name="connsiteX137" fmla="*/ 388620 w 3413760"/>
                <a:gd name="connsiteY137" fmla="*/ 1600200 h 4518660"/>
                <a:gd name="connsiteX138" fmla="*/ 495300 w 3413760"/>
                <a:gd name="connsiteY138" fmla="*/ 1524000 h 4518660"/>
                <a:gd name="connsiteX139" fmla="*/ 441960 w 3413760"/>
                <a:gd name="connsiteY139" fmla="*/ 1440180 h 4518660"/>
                <a:gd name="connsiteX140" fmla="*/ 426720 w 3413760"/>
                <a:gd name="connsiteY140" fmla="*/ 1333500 h 4518660"/>
                <a:gd name="connsiteX141" fmla="*/ 381000 w 3413760"/>
                <a:gd name="connsiteY141" fmla="*/ 1303020 h 4518660"/>
                <a:gd name="connsiteX142" fmla="*/ 403860 w 3413760"/>
                <a:gd name="connsiteY142" fmla="*/ 1211580 h 4518660"/>
                <a:gd name="connsiteX143" fmla="*/ 391608 w 3413760"/>
                <a:gd name="connsiteY143" fmla="*/ 1197102 h 4518660"/>
                <a:gd name="connsiteX144" fmla="*/ 419100 w 3413760"/>
                <a:gd name="connsiteY144" fmla="*/ 830580 h 4518660"/>
                <a:gd name="connsiteX145" fmla="*/ 328612 w 3413760"/>
                <a:gd name="connsiteY145" fmla="*/ 663892 h 4518660"/>
                <a:gd name="connsiteX146" fmla="*/ 257172 w 3413760"/>
                <a:gd name="connsiteY146" fmla="*/ 606744 h 4518660"/>
                <a:gd name="connsiteX147" fmla="*/ 171448 w 3413760"/>
                <a:gd name="connsiteY147" fmla="*/ 421004 h 4518660"/>
                <a:gd name="connsiteX148" fmla="*/ 176212 w 3413760"/>
                <a:gd name="connsiteY148" fmla="*/ 240030 h 4518660"/>
                <a:gd name="connsiteX149" fmla="*/ 104772 w 3413760"/>
                <a:gd name="connsiteY149" fmla="*/ 201930 h 4518660"/>
                <a:gd name="connsiteX150" fmla="*/ 43340 w 3413760"/>
                <a:gd name="connsiteY150" fmla="*/ 74344 h 4518660"/>
                <a:gd name="connsiteX151" fmla="*/ 49528 w 3413760"/>
                <a:gd name="connsiteY151" fmla="*/ 76200 h 4518660"/>
                <a:gd name="connsiteX152" fmla="*/ 49528 w 3413760"/>
                <a:gd name="connsiteY152" fmla="*/ 15240 h 4518660"/>
                <a:gd name="connsiteX153" fmla="*/ 110488 w 3413760"/>
                <a:gd name="connsiteY153" fmla="*/ 0 h 4518660"/>
                <a:gd name="connsiteX0" fmla="*/ 453136 w 3413760"/>
                <a:gd name="connsiteY0" fmla="*/ 2706116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453136 w 3413760"/>
                <a:gd name="connsiteY4" fmla="*/ 2706116 h 4518660"/>
                <a:gd name="connsiteX5" fmla="*/ 110488 w 3413760"/>
                <a:gd name="connsiteY5" fmla="*/ 0 h 4518660"/>
                <a:gd name="connsiteX6" fmla="*/ 179068 w 3413760"/>
                <a:gd name="connsiteY6" fmla="*/ 152400 h 4518660"/>
                <a:gd name="connsiteX7" fmla="*/ 255268 w 3413760"/>
                <a:gd name="connsiteY7" fmla="*/ 243840 h 4518660"/>
                <a:gd name="connsiteX8" fmla="*/ 346708 w 3413760"/>
                <a:gd name="connsiteY8" fmla="*/ 304800 h 4518660"/>
                <a:gd name="connsiteX9" fmla="*/ 407668 w 3413760"/>
                <a:gd name="connsiteY9" fmla="*/ 472440 h 4518660"/>
                <a:gd name="connsiteX10" fmla="*/ 521968 w 3413760"/>
                <a:gd name="connsiteY10" fmla="*/ 502920 h 4518660"/>
                <a:gd name="connsiteX11" fmla="*/ 529588 w 3413760"/>
                <a:gd name="connsiteY11" fmla="*/ 609600 h 4518660"/>
                <a:gd name="connsiteX12" fmla="*/ 727708 w 3413760"/>
                <a:gd name="connsiteY12" fmla="*/ 746760 h 4518660"/>
                <a:gd name="connsiteX13" fmla="*/ 781048 w 3413760"/>
                <a:gd name="connsiteY13" fmla="*/ 723900 h 4518660"/>
                <a:gd name="connsiteX14" fmla="*/ 956308 w 3413760"/>
                <a:gd name="connsiteY14" fmla="*/ 822960 h 4518660"/>
                <a:gd name="connsiteX15" fmla="*/ 1032508 w 3413760"/>
                <a:gd name="connsiteY15" fmla="*/ 822960 h 4518660"/>
                <a:gd name="connsiteX16" fmla="*/ 1116328 w 3413760"/>
                <a:gd name="connsiteY16" fmla="*/ 845820 h 4518660"/>
                <a:gd name="connsiteX17" fmla="*/ 1192528 w 3413760"/>
                <a:gd name="connsiteY17" fmla="*/ 975360 h 4518660"/>
                <a:gd name="connsiteX18" fmla="*/ 1337308 w 3413760"/>
                <a:gd name="connsiteY18" fmla="*/ 906780 h 4518660"/>
                <a:gd name="connsiteX19" fmla="*/ 1398268 w 3413760"/>
                <a:gd name="connsiteY19" fmla="*/ 914400 h 4518660"/>
                <a:gd name="connsiteX20" fmla="*/ 1482088 w 3413760"/>
                <a:gd name="connsiteY20" fmla="*/ 914400 h 4518660"/>
                <a:gd name="connsiteX21" fmla="*/ 1550668 w 3413760"/>
                <a:gd name="connsiteY21" fmla="*/ 861060 h 4518660"/>
                <a:gd name="connsiteX22" fmla="*/ 1604008 w 3413760"/>
                <a:gd name="connsiteY22" fmla="*/ 861060 h 4518660"/>
                <a:gd name="connsiteX23" fmla="*/ 1657348 w 3413760"/>
                <a:gd name="connsiteY23" fmla="*/ 883920 h 4518660"/>
                <a:gd name="connsiteX24" fmla="*/ 1764028 w 3413760"/>
                <a:gd name="connsiteY24" fmla="*/ 883920 h 4518660"/>
                <a:gd name="connsiteX25" fmla="*/ 1817368 w 3413760"/>
                <a:gd name="connsiteY25" fmla="*/ 762000 h 4518660"/>
                <a:gd name="connsiteX26" fmla="*/ 1962148 w 3413760"/>
                <a:gd name="connsiteY26" fmla="*/ 731520 h 4518660"/>
                <a:gd name="connsiteX27" fmla="*/ 2061208 w 3413760"/>
                <a:gd name="connsiteY27" fmla="*/ 731520 h 4518660"/>
                <a:gd name="connsiteX28" fmla="*/ 2129788 w 3413760"/>
                <a:gd name="connsiteY28" fmla="*/ 662940 h 4518660"/>
                <a:gd name="connsiteX29" fmla="*/ 2228848 w 3413760"/>
                <a:gd name="connsiteY29" fmla="*/ 739140 h 4518660"/>
                <a:gd name="connsiteX30" fmla="*/ 2228848 w 3413760"/>
                <a:gd name="connsiteY30" fmla="*/ 647700 h 4518660"/>
                <a:gd name="connsiteX31" fmla="*/ 2282188 w 3413760"/>
                <a:gd name="connsiteY31" fmla="*/ 548640 h 4518660"/>
                <a:gd name="connsiteX32" fmla="*/ 2556508 w 3413760"/>
                <a:gd name="connsiteY32" fmla="*/ 723900 h 4518660"/>
                <a:gd name="connsiteX33" fmla="*/ 2670808 w 3413760"/>
                <a:gd name="connsiteY33" fmla="*/ 914400 h 4518660"/>
                <a:gd name="connsiteX34" fmla="*/ 2769868 w 3413760"/>
                <a:gd name="connsiteY34" fmla="*/ 937260 h 4518660"/>
                <a:gd name="connsiteX35" fmla="*/ 2884168 w 3413760"/>
                <a:gd name="connsiteY35" fmla="*/ 982980 h 4518660"/>
                <a:gd name="connsiteX36" fmla="*/ 2922268 w 3413760"/>
                <a:gd name="connsiteY36" fmla="*/ 1066800 h 4518660"/>
                <a:gd name="connsiteX37" fmla="*/ 2937508 w 3413760"/>
                <a:gd name="connsiteY37" fmla="*/ 1135380 h 4518660"/>
                <a:gd name="connsiteX38" fmla="*/ 3181348 w 3413760"/>
                <a:gd name="connsiteY38" fmla="*/ 1333500 h 4518660"/>
                <a:gd name="connsiteX39" fmla="*/ 3249928 w 3413760"/>
                <a:gd name="connsiteY39" fmla="*/ 1348740 h 4518660"/>
                <a:gd name="connsiteX40" fmla="*/ 3356608 w 3413760"/>
                <a:gd name="connsiteY40" fmla="*/ 1348740 h 4518660"/>
                <a:gd name="connsiteX41" fmla="*/ 3330700 w 3413760"/>
                <a:gd name="connsiteY41" fmla="*/ 1333194 h 4518660"/>
                <a:gd name="connsiteX42" fmla="*/ 3360420 w 3413760"/>
                <a:gd name="connsiteY42" fmla="*/ 1341120 h 4518660"/>
                <a:gd name="connsiteX43" fmla="*/ 3413760 w 3413760"/>
                <a:gd name="connsiteY43" fmla="*/ 1371600 h 4518660"/>
                <a:gd name="connsiteX44" fmla="*/ 3390900 w 3413760"/>
                <a:gd name="connsiteY44" fmla="*/ 1478280 h 4518660"/>
                <a:gd name="connsiteX45" fmla="*/ 3360420 w 3413760"/>
                <a:gd name="connsiteY45" fmla="*/ 1516380 h 4518660"/>
                <a:gd name="connsiteX46" fmla="*/ 3322320 w 3413760"/>
                <a:gd name="connsiteY46" fmla="*/ 1516380 h 4518660"/>
                <a:gd name="connsiteX47" fmla="*/ 3284220 w 3413760"/>
                <a:gd name="connsiteY47" fmla="*/ 1455420 h 4518660"/>
                <a:gd name="connsiteX48" fmla="*/ 3230880 w 3413760"/>
                <a:gd name="connsiteY48" fmla="*/ 1455420 h 4518660"/>
                <a:gd name="connsiteX49" fmla="*/ 3162300 w 3413760"/>
                <a:gd name="connsiteY49" fmla="*/ 1470660 h 4518660"/>
                <a:gd name="connsiteX50" fmla="*/ 3086100 w 3413760"/>
                <a:gd name="connsiteY50" fmla="*/ 1524000 h 4518660"/>
                <a:gd name="connsiteX51" fmla="*/ 2979420 w 3413760"/>
                <a:gd name="connsiteY51" fmla="*/ 1546860 h 4518660"/>
                <a:gd name="connsiteX52" fmla="*/ 2956560 w 3413760"/>
                <a:gd name="connsiteY52" fmla="*/ 1524000 h 4518660"/>
                <a:gd name="connsiteX53" fmla="*/ 2849880 w 3413760"/>
                <a:gd name="connsiteY53" fmla="*/ 1516380 h 4518660"/>
                <a:gd name="connsiteX54" fmla="*/ 2674620 w 3413760"/>
                <a:gd name="connsiteY54" fmla="*/ 1577340 h 4518660"/>
                <a:gd name="connsiteX55" fmla="*/ 2499360 w 3413760"/>
                <a:gd name="connsiteY55" fmla="*/ 1722120 h 4518660"/>
                <a:gd name="connsiteX56" fmla="*/ 2186940 w 3413760"/>
                <a:gd name="connsiteY56" fmla="*/ 2065020 h 4518660"/>
                <a:gd name="connsiteX57" fmla="*/ 2042160 w 3413760"/>
                <a:gd name="connsiteY57" fmla="*/ 2263140 h 4518660"/>
                <a:gd name="connsiteX58" fmla="*/ 1943100 w 3413760"/>
                <a:gd name="connsiteY58" fmla="*/ 2613660 h 4518660"/>
                <a:gd name="connsiteX59" fmla="*/ 1943100 w 3413760"/>
                <a:gd name="connsiteY59" fmla="*/ 2880360 h 4518660"/>
                <a:gd name="connsiteX60" fmla="*/ 2019300 w 3413760"/>
                <a:gd name="connsiteY60" fmla="*/ 2994660 h 4518660"/>
                <a:gd name="connsiteX61" fmla="*/ 1973580 w 3413760"/>
                <a:gd name="connsiteY61" fmla="*/ 3063240 h 4518660"/>
                <a:gd name="connsiteX62" fmla="*/ 1950720 w 3413760"/>
                <a:gd name="connsiteY62" fmla="*/ 3307080 h 4518660"/>
                <a:gd name="connsiteX63" fmla="*/ 1905000 w 3413760"/>
                <a:gd name="connsiteY63" fmla="*/ 3444240 h 4518660"/>
                <a:gd name="connsiteX64" fmla="*/ 1798320 w 3413760"/>
                <a:gd name="connsiteY64" fmla="*/ 3451860 h 4518660"/>
                <a:gd name="connsiteX65" fmla="*/ 1760220 w 3413760"/>
                <a:gd name="connsiteY65" fmla="*/ 3535680 h 4518660"/>
                <a:gd name="connsiteX66" fmla="*/ 1638300 w 3413760"/>
                <a:gd name="connsiteY66" fmla="*/ 3573780 h 4518660"/>
                <a:gd name="connsiteX67" fmla="*/ 1600200 w 3413760"/>
                <a:gd name="connsiteY67" fmla="*/ 3627120 h 4518660"/>
                <a:gd name="connsiteX68" fmla="*/ 1516380 w 3413760"/>
                <a:gd name="connsiteY68" fmla="*/ 3634740 h 4518660"/>
                <a:gd name="connsiteX69" fmla="*/ 1485900 w 3413760"/>
                <a:gd name="connsiteY69" fmla="*/ 3688080 h 4518660"/>
                <a:gd name="connsiteX70" fmla="*/ 1371600 w 3413760"/>
                <a:gd name="connsiteY70" fmla="*/ 3710940 h 4518660"/>
                <a:gd name="connsiteX71" fmla="*/ 1341120 w 3413760"/>
                <a:gd name="connsiteY71" fmla="*/ 3680460 h 4518660"/>
                <a:gd name="connsiteX72" fmla="*/ 1226820 w 3413760"/>
                <a:gd name="connsiteY72" fmla="*/ 3665220 h 4518660"/>
                <a:gd name="connsiteX73" fmla="*/ 1066800 w 3413760"/>
                <a:gd name="connsiteY73" fmla="*/ 3710940 h 4518660"/>
                <a:gd name="connsiteX74" fmla="*/ 1066800 w 3413760"/>
                <a:gd name="connsiteY74" fmla="*/ 3802380 h 4518660"/>
                <a:gd name="connsiteX75" fmla="*/ 960120 w 3413760"/>
                <a:gd name="connsiteY75" fmla="*/ 3909060 h 4518660"/>
                <a:gd name="connsiteX76" fmla="*/ 815340 w 3413760"/>
                <a:gd name="connsiteY76" fmla="*/ 3954780 h 4518660"/>
                <a:gd name="connsiteX77" fmla="*/ 662940 w 3413760"/>
                <a:gd name="connsiteY77" fmla="*/ 4130040 h 4518660"/>
                <a:gd name="connsiteX78" fmla="*/ 624840 w 3413760"/>
                <a:gd name="connsiteY78" fmla="*/ 4366260 h 4518660"/>
                <a:gd name="connsiteX79" fmla="*/ 525780 w 3413760"/>
                <a:gd name="connsiteY79" fmla="*/ 4503420 h 4518660"/>
                <a:gd name="connsiteX80" fmla="*/ 403860 w 3413760"/>
                <a:gd name="connsiteY80" fmla="*/ 4518660 h 4518660"/>
                <a:gd name="connsiteX81" fmla="*/ 198120 w 3413760"/>
                <a:gd name="connsiteY81" fmla="*/ 4465320 h 4518660"/>
                <a:gd name="connsiteX82" fmla="*/ 198120 w 3413760"/>
                <a:gd name="connsiteY82" fmla="*/ 4358640 h 4518660"/>
                <a:gd name="connsiteX83" fmla="*/ 60960 w 3413760"/>
                <a:gd name="connsiteY83" fmla="*/ 4312920 h 4518660"/>
                <a:gd name="connsiteX84" fmla="*/ 0 w 3413760"/>
                <a:gd name="connsiteY84" fmla="*/ 4267200 h 4518660"/>
                <a:gd name="connsiteX85" fmla="*/ 0 w 3413760"/>
                <a:gd name="connsiteY85" fmla="*/ 4221480 h 4518660"/>
                <a:gd name="connsiteX86" fmla="*/ 99060 w 3413760"/>
                <a:gd name="connsiteY86" fmla="*/ 4229100 h 4518660"/>
                <a:gd name="connsiteX87" fmla="*/ 175260 w 3413760"/>
                <a:gd name="connsiteY87" fmla="*/ 4206240 h 4518660"/>
                <a:gd name="connsiteX88" fmla="*/ 205740 w 3413760"/>
                <a:gd name="connsiteY88" fmla="*/ 4175760 h 4518660"/>
                <a:gd name="connsiteX89" fmla="*/ 297180 w 3413760"/>
                <a:gd name="connsiteY89" fmla="*/ 4175760 h 4518660"/>
                <a:gd name="connsiteX90" fmla="*/ 297180 w 3413760"/>
                <a:gd name="connsiteY90" fmla="*/ 4099560 h 4518660"/>
                <a:gd name="connsiteX91" fmla="*/ 205740 w 3413760"/>
                <a:gd name="connsiteY91" fmla="*/ 4000500 h 4518660"/>
                <a:gd name="connsiteX92" fmla="*/ 198120 w 3413760"/>
                <a:gd name="connsiteY92" fmla="*/ 3886200 h 4518660"/>
                <a:gd name="connsiteX93" fmla="*/ 236220 w 3413760"/>
                <a:gd name="connsiteY93" fmla="*/ 3802380 h 4518660"/>
                <a:gd name="connsiteX94" fmla="*/ 198120 w 3413760"/>
                <a:gd name="connsiteY94" fmla="*/ 3733800 h 4518660"/>
                <a:gd name="connsiteX95" fmla="*/ 213360 w 3413760"/>
                <a:gd name="connsiteY95" fmla="*/ 3657600 h 4518660"/>
                <a:gd name="connsiteX96" fmla="*/ 205740 w 3413760"/>
                <a:gd name="connsiteY96" fmla="*/ 3611880 h 4518660"/>
                <a:gd name="connsiteX97" fmla="*/ 182880 w 3413760"/>
                <a:gd name="connsiteY97" fmla="*/ 3489960 h 4518660"/>
                <a:gd name="connsiteX98" fmla="*/ 205740 w 3413760"/>
                <a:gd name="connsiteY98" fmla="*/ 3368040 h 4518660"/>
                <a:gd name="connsiteX99" fmla="*/ 335280 w 3413760"/>
                <a:gd name="connsiteY99" fmla="*/ 3307080 h 4518660"/>
                <a:gd name="connsiteX100" fmla="*/ 327660 w 3413760"/>
                <a:gd name="connsiteY100" fmla="*/ 3200400 h 4518660"/>
                <a:gd name="connsiteX101" fmla="*/ 274320 w 3413760"/>
                <a:gd name="connsiteY101" fmla="*/ 3108960 h 4518660"/>
                <a:gd name="connsiteX102" fmla="*/ 274320 w 3413760"/>
                <a:gd name="connsiteY102" fmla="*/ 3055620 h 4518660"/>
                <a:gd name="connsiteX103" fmla="*/ 160020 w 3413760"/>
                <a:gd name="connsiteY103" fmla="*/ 2979420 h 4518660"/>
                <a:gd name="connsiteX104" fmla="*/ 198120 w 3413760"/>
                <a:gd name="connsiteY104" fmla="*/ 2903220 h 4518660"/>
                <a:gd name="connsiteX105" fmla="*/ 213360 w 3413760"/>
                <a:gd name="connsiteY105" fmla="*/ 2849880 h 4518660"/>
                <a:gd name="connsiteX106" fmla="*/ 304800 w 3413760"/>
                <a:gd name="connsiteY106" fmla="*/ 2735580 h 4518660"/>
                <a:gd name="connsiteX107" fmla="*/ 335280 w 3413760"/>
                <a:gd name="connsiteY107" fmla="*/ 2735580 h 4518660"/>
                <a:gd name="connsiteX108" fmla="*/ 441960 w 3413760"/>
                <a:gd name="connsiteY108" fmla="*/ 2743200 h 4518660"/>
                <a:gd name="connsiteX109" fmla="*/ 488854 w 3413760"/>
                <a:gd name="connsiteY109" fmla="*/ 2691828 h 4518660"/>
                <a:gd name="connsiteX110" fmla="*/ 441960 w 3413760"/>
                <a:gd name="connsiteY110" fmla="*/ 2667000 h 4518660"/>
                <a:gd name="connsiteX111" fmla="*/ 434340 w 3413760"/>
                <a:gd name="connsiteY111" fmla="*/ 2567940 h 4518660"/>
                <a:gd name="connsiteX112" fmla="*/ 472440 w 3413760"/>
                <a:gd name="connsiteY112" fmla="*/ 2499360 h 4518660"/>
                <a:gd name="connsiteX113" fmla="*/ 632460 w 3413760"/>
                <a:gd name="connsiteY113" fmla="*/ 2476500 h 4518660"/>
                <a:gd name="connsiteX114" fmla="*/ 678180 w 3413760"/>
                <a:gd name="connsiteY114" fmla="*/ 2400300 h 4518660"/>
                <a:gd name="connsiteX115" fmla="*/ 723900 w 3413760"/>
                <a:gd name="connsiteY115" fmla="*/ 2400300 h 4518660"/>
                <a:gd name="connsiteX116" fmla="*/ 838200 w 3413760"/>
                <a:gd name="connsiteY116" fmla="*/ 2316480 h 4518660"/>
                <a:gd name="connsiteX117" fmla="*/ 853440 w 3413760"/>
                <a:gd name="connsiteY117" fmla="*/ 2240280 h 4518660"/>
                <a:gd name="connsiteX118" fmla="*/ 891540 w 3413760"/>
                <a:gd name="connsiteY118" fmla="*/ 2179320 h 4518660"/>
                <a:gd name="connsiteX119" fmla="*/ 929640 w 3413760"/>
                <a:gd name="connsiteY119" fmla="*/ 2087880 h 4518660"/>
                <a:gd name="connsiteX120" fmla="*/ 1013460 w 3413760"/>
                <a:gd name="connsiteY120" fmla="*/ 2087880 h 4518660"/>
                <a:gd name="connsiteX121" fmla="*/ 1021080 w 3413760"/>
                <a:gd name="connsiteY121" fmla="*/ 2019300 h 4518660"/>
                <a:gd name="connsiteX122" fmla="*/ 1074420 w 3413760"/>
                <a:gd name="connsiteY122" fmla="*/ 2019300 h 4518660"/>
                <a:gd name="connsiteX123" fmla="*/ 1074420 w 3413760"/>
                <a:gd name="connsiteY123" fmla="*/ 1935480 h 4518660"/>
                <a:gd name="connsiteX124" fmla="*/ 944880 w 3413760"/>
                <a:gd name="connsiteY124" fmla="*/ 1844040 h 4518660"/>
                <a:gd name="connsiteX125" fmla="*/ 792480 w 3413760"/>
                <a:gd name="connsiteY125" fmla="*/ 1691640 h 4518660"/>
                <a:gd name="connsiteX126" fmla="*/ 693420 w 3413760"/>
                <a:gd name="connsiteY126" fmla="*/ 1668780 h 4518660"/>
                <a:gd name="connsiteX127" fmla="*/ 662940 w 3413760"/>
                <a:gd name="connsiteY127" fmla="*/ 1600200 h 4518660"/>
                <a:gd name="connsiteX128" fmla="*/ 533400 w 3413760"/>
                <a:gd name="connsiteY128" fmla="*/ 1607820 h 4518660"/>
                <a:gd name="connsiteX129" fmla="*/ 502920 w 3413760"/>
                <a:gd name="connsiteY129" fmla="*/ 1668780 h 4518660"/>
                <a:gd name="connsiteX130" fmla="*/ 563880 w 3413760"/>
                <a:gd name="connsiteY130" fmla="*/ 1744980 h 4518660"/>
                <a:gd name="connsiteX131" fmla="*/ 464820 w 3413760"/>
                <a:gd name="connsiteY131" fmla="*/ 1775460 h 4518660"/>
                <a:gd name="connsiteX132" fmla="*/ 434340 w 3413760"/>
                <a:gd name="connsiteY132" fmla="*/ 1767840 h 4518660"/>
                <a:gd name="connsiteX133" fmla="*/ 396240 w 3413760"/>
                <a:gd name="connsiteY133" fmla="*/ 1813560 h 4518660"/>
                <a:gd name="connsiteX134" fmla="*/ 335280 w 3413760"/>
                <a:gd name="connsiteY134" fmla="*/ 1775460 h 4518660"/>
                <a:gd name="connsiteX135" fmla="*/ 388620 w 3413760"/>
                <a:gd name="connsiteY135" fmla="*/ 1684020 h 4518660"/>
                <a:gd name="connsiteX136" fmla="*/ 388620 w 3413760"/>
                <a:gd name="connsiteY136" fmla="*/ 1600200 h 4518660"/>
                <a:gd name="connsiteX137" fmla="*/ 495300 w 3413760"/>
                <a:gd name="connsiteY137" fmla="*/ 1524000 h 4518660"/>
                <a:gd name="connsiteX138" fmla="*/ 441960 w 3413760"/>
                <a:gd name="connsiteY138" fmla="*/ 1440180 h 4518660"/>
                <a:gd name="connsiteX139" fmla="*/ 426720 w 3413760"/>
                <a:gd name="connsiteY139" fmla="*/ 1333500 h 4518660"/>
                <a:gd name="connsiteX140" fmla="*/ 381000 w 3413760"/>
                <a:gd name="connsiteY140" fmla="*/ 1303020 h 4518660"/>
                <a:gd name="connsiteX141" fmla="*/ 403860 w 3413760"/>
                <a:gd name="connsiteY141" fmla="*/ 1211580 h 4518660"/>
                <a:gd name="connsiteX142" fmla="*/ 391608 w 3413760"/>
                <a:gd name="connsiteY142" fmla="*/ 1197102 h 4518660"/>
                <a:gd name="connsiteX143" fmla="*/ 419100 w 3413760"/>
                <a:gd name="connsiteY143" fmla="*/ 830580 h 4518660"/>
                <a:gd name="connsiteX144" fmla="*/ 328612 w 3413760"/>
                <a:gd name="connsiteY144" fmla="*/ 663892 h 4518660"/>
                <a:gd name="connsiteX145" fmla="*/ 257172 w 3413760"/>
                <a:gd name="connsiteY145" fmla="*/ 606744 h 4518660"/>
                <a:gd name="connsiteX146" fmla="*/ 171448 w 3413760"/>
                <a:gd name="connsiteY146" fmla="*/ 421004 h 4518660"/>
                <a:gd name="connsiteX147" fmla="*/ 176212 w 3413760"/>
                <a:gd name="connsiteY147" fmla="*/ 240030 h 4518660"/>
                <a:gd name="connsiteX148" fmla="*/ 104772 w 3413760"/>
                <a:gd name="connsiteY148" fmla="*/ 201930 h 4518660"/>
                <a:gd name="connsiteX149" fmla="*/ 43340 w 3413760"/>
                <a:gd name="connsiteY149" fmla="*/ 74344 h 4518660"/>
                <a:gd name="connsiteX150" fmla="*/ 49528 w 3413760"/>
                <a:gd name="connsiteY150" fmla="*/ 76200 h 4518660"/>
                <a:gd name="connsiteX151" fmla="*/ 49528 w 3413760"/>
                <a:gd name="connsiteY151" fmla="*/ 15240 h 4518660"/>
                <a:gd name="connsiteX152" fmla="*/ 110488 w 3413760"/>
                <a:gd name="connsiteY152" fmla="*/ 0 h 4518660"/>
                <a:gd name="connsiteX0" fmla="*/ 335280 w 3413760"/>
                <a:gd name="connsiteY0" fmla="*/ 2735580 h 4518660"/>
                <a:gd name="connsiteX1" fmla="*/ 454048 w 3413760"/>
                <a:gd name="connsiteY1" fmla="*/ 2709304 h 4518660"/>
                <a:gd name="connsiteX2" fmla="*/ 434340 w 3413760"/>
                <a:gd name="connsiteY2" fmla="*/ 2735580 h 4518660"/>
                <a:gd name="connsiteX3" fmla="*/ 335280 w 3413760"/>
                <a:gd name="connsiteY3" fmla="*/ 2735580 h 4518660"/>
                <a:gd name="connsiteX4" fmla="*/ 110488 w 3413760"/>
                <a:gd name="connsiteY4" fmla="*/ 0 h 4518660"/>
                <a:gd name="connsiteX5" fmla="*/ 179068 w 3413760"/>
                <a:gd name="connsiteY5" fmla="*/ 152400 h 4518660"/>
                <a:gd name="connsiteX6" fmla="*/ 255268 w 3413760"/>
                <a:gd name="connsiteY6" fmla="*/ 243840 h 4518660"/>
                <a:gd name="connsiteX7" fmla="*/ 346708 w 3413760"/>
                <a:gd name="connsiteY7" fmla="*/ 304800 h 4518660"/>
                <a:gd name="connsiteX8" fmla="*/ 407668 w 3413760"/>
                <a:gd name="connsiteY8" fmla="*/ 472440 h 4518660"/>
                <a:gd name="connsiteX9" fmla="*/ 521968 w 3413760"/>
                <a:gd name="connsiteY9" fmla="*/ 502920 h 4518660"/>
                <a:gd name="connsiteX10" fmla="*/ 529588 w 3413760"/>
                <a:gd name="connsiteY10" fmla="*/ 609600 h 4518660"/>
                <a:gd name="connsiteX11" fmla="*/ 727708 w 3413760"/>
                <a:gd name="connsiteY11" fmla="*/ 746760 h 4518660"/>
                <a:gd name="connsiteX12" fmla="*/ 781048 w 3413760"/>
                <a:gd name="connsiteY12" fmla="*/ 723900 h 4518660"/>
                <a:gd name="connsiteX13" fmla="*/ 956308 w 3413760"/>
                <a:gd name="connsiteY13" fmla="*/ 822960 h 4518660"/>
                <a:gd name="connsiteX14" fmla="*/ 1032508 w 3413760"/>
                <a:gd name="connsiteY14" fmla="*/ 822960 h 4518660"/>
                <a:gd name="connsiteX15" fmla="*/ 1116328 w 3413760"/>
                <a:gd name="connsiteY15" fmla="*/ 845820 h 4518660"/>
                <a:gd name="connsiteX16" fmla="*/ 1192528 w 3413760"/>
                <a:gd name="connsiteY16" fmla="*/ 975360 h 4518660"/>
                <a:gd name="connsiteX17" fmla="*/ 1337308 w 3413760"/>
                <a:gd name="connsiteY17" fmla="*/ 906780 h 4518660"/>
                <a:gd name="connsiteX18" fmla="*/ 1398268 w 3413760"/>
                <a:gd name="connsiteY18" fmla="*/ 914400 h 4518660"/>
                <a:gd name="connsiteX19" fmla="*/ 1482088 w 3413760"/>
                <a:gd name="connsiteY19" fmla="*/ 914400 h 4518660"/>
                <a:gd name="connsiteX20" fmla="*/ 1550668 w 3413760"/>
                <a:gd name="connsiteY20" fmla="*/ 861060 h 4518660"/>
                <a:gd name="connsiteX21" fmla="*/ 1604008 w 3413760"/>
                <a:gd name="connsiteY21" fmla="*/ 861060 h 4518660"/>
                <a:gd name="connsiteX22" fmla="*/ 1657348 w 3413760"/>
                <a:gd name="connsiteY22" fmla="*/ 883920 h 4518660"/>
                <a:gd name="connsiteX23" fmla="*/ 1764028 w 3413760"/>
                <a:gd name="connsiteY23" fmla="*/ 883920 h 4518660"/>
                <a:gd name="connsiteX24" fmla="*/ 1817368 w 3413760"/>
                <a:gd name="connsiteY24" fmla="*/ 762000 h 4518660"/>
                <a:gd name="connsiteX25" fmla="*/ 1962148 w 3413760"/>
                <a:gd name="connsiteY25" fmla="*/ 731520 h 4518660"/>
                <a:gd name="connsiteX26" fmla="*/ 2061208 w 3413760"/>
                <a:gd name="connsiteY26" fmla="*/ 731520 h 4518660"/>
                <a:gd name="connsiteX27" fmla="*/ 2129788 w 3413760"/>
                <a:gd name="connsiteY27" fmla="*/ 662940 h 4518660"/>
                <a:gd name="connsiteX28" fmla="*/ 2228848 w 3413760"/>
                <a:gd name="connsiteY28" fmla="*/ 739140 h 4518660"/>
                <a:gd name="connsiteX29" fmla="*/ 2228848 w 3413760"/>
                <a:gd name="connsiteY29" fmla="*/ 647700 h 4518660"/>
                <a:gd name="connsiteX30" fmla="*/ 2282188 w 3413760"/>
                <a:gd name="connsiteY30" fmla="*/ 548640 h 4518660"/>
                <a:gd name="connsiteX31" fmla="*/ 2556508 w 3413760"/>
                <a:gd name="connsiteY31" fmla="*/ 723900 h 4518660"/>
                <a:gd name="connsiteX32" fmla="*/ 2670808 w 3413760"/>
                <a:gd name="connsiteY32" fmla="*/ 914400 h 4518660"/>
                <a:gd name="connsiteX33" fmla="*/ 2769868 w 3413760"/>
                <a:gd name="connsiteY33" fmla="*/ 937260 h 4518660"/>
                <a:gd name="connsiteX34" fmla="*/ 2884168 w 3413760"/>
                <a:gd name="connsiteY34" fmla="*/ 982980 h 4518660"/>
                <a:gd name="connsiteX35" fmla="*/ 2922268 w 3413760"/>
                <a:gd name="connsiteY35" fmla="*/ 1066800 h 4518660"/>
                <a:gd name="connsiteX36" fmla="*/ 2937508 w 3413760"/>
                <a:gd name="connsiteY36" fmla="*/ 1135380 h 4518660"/>
                <a:gd name="connsiteX37" fmla="*/ 3181348 w 3413760"/>
                <a:gd name="connsiteY37" fmla="*/ 1333500 h 4518660"/>
                <a:gd name="connsiteX38" fmla="*/ 3249928 w 3413760"/>
                <a:gd name="connsiteY38" fmla="*/ 1348740 h 4518660"/>
                <a:gd name="connsiteX39" fmla="*/ 3356608 w 3413760"/>
                <a:gd name="connsiteY39" fmla="*/ 1348740 h 4518660"/>
                <a:gd name="connsiteX40" fmla="*/ 3330700 w 3413760"/>
                <a:gd name="connsiteY40" fmla="*/ 1333194 h 4518660"/>
                <a:gd name="connsiteX41" fmla="*/ 3360420 w 3413760"/>
                <a:gd name="connsiteY41" fmla="*/ 1341120 h 4518660"/>
                <a:gd name="connsiteX42" fmla="*/ 3413760 w 3413760"/>
                <a:gd name="connsiteY42" fmla="*/ 1371600 h 4518660"/>
                <a:gd name="connsiteX43" fmla="*/ 3390900 w 3413760"/>
                <a:gd name="connsiteY43" fmla="*/ 1478280 h 4518660"/>
                <a:gd name="connsiteX44" fmla="*/ 3360420 w 3413760"/>
                <a:gd name="connsiteY44" fmla="*/ 1516380 h 4518660"/>
                <a:gd name="connsiteX45" fmla="*/ 3322320 w 3413760"/>
                <a:gd name="connsiteY45" fmla="*/ 1516380 h 4518660"/>
                <a:gd name="connsiteX46" fmla="*/ 3284220 w 3413760"/>
                <a:gd name="connsiteY46" fmla="*/ 1455420 h 4518660"/>
                <a:gd name="connsiteX47" fmla="*/ 3230880 w 3413760"/>
                <a:gd name="connsiteY47" fmla="*/ 1455420 h 4518660"/>
                <a:gd name="connsiteX48" fmla="*/ 3162300 w 3413760"/>
                <a:gd name="connsiteY48" fmla="*/ 1470660 h 4518660"/>
                <a:gd name="connsiteX49" fmla="*/ 3086100 w 3413760"/>
                <a:gd name="connsiteY49" fmla="*/ 1524000 h 4518660"/>
                <a:gd name="connsiteX50" fmla="*/ 2979420 w 3413760"/>
                <a:gd name="connsiteY50" fmla="*/ 1546860 h 4518660"/>
                <a:gd name="connsiteX51" fmla="*/ 2956560 w 3413760"/>
                <a:gd name="connsiteY51" fmla="*/ 1524000 h 4518660"/>
                <a:gd name="connsiteX52" fmla="*/ 2849880 w 3413760"/>
                <a:gd name="connsiteY52" fmla="*/ 1516380 h 4518660"/>
                <a:gd name="connsiteX53" fmla="*/ 2674620 w 3413760"/>
                <a:gd name="connsiteY53" fmla="*/ 1577340 h 4518660"/>
                <a:gd name="connsiteX54" fmla="*/ 2499360 w 3413760"/>
                <a:gd name="connsiteY54" fmla="*/ 1722120 h 4518660"/>
                <a:gd name="connsiteX55" fmla="*/ 2186940 w 3413760"/>
                <a:gd name="connsiteY55" fmla="*/ 2065020 h 4518660"/>
                <a:gd name="connsiteX56" fmla="*/ 2042160 w 3413760"/>
                <a:gd name="connsiteY56" fmla="*/ 2263140 h 4518660"/>
                <a:gd name="connsiteX57" fmla="*/ 1943100 w 3413760"/>
                <a:gd name="connsiteY57" fmla="*/ 2613660 h 4518660"/>
                <a:gd name="connsiteX58" fmla="*/ 1943100 w 3413760"/>
                <a:gd name="connsiteY58" fmla="*/ 2880360 h 4518660"/>
                <a:gd name="connsiteX59" fmla="*/ 2019300 w 3413760"/>
                <a:gd name="connsiteY59" fmla="*/ 2994660 h 4518660"/>
                <a:gd name="connsiteX60" fmla="*/ 1973580 w 3413760"/>
                <a:gd name="connsiteY60" fmla="*/ 3063240 h 4518660"/>
                <a:gd name="connsiteX61" fmla="*/ 1950720 w 3413760"/>
                <a:gd name="connsiteY61" fmla="*/ 3307080 h 4518660"/>
                <a:gd name="connsiteX62" fmla="*/ 1905000 w 3413760"/>
                <a:gd name="connsiteY62" fmla="*/ 3444240 h 4518660"/>
                <a:gd name="connsiteX63" fmla="*/ 1798320 w 3413760"/>
                <a:gd name="connsiteY63" fmla="*/ 3451860 h 4518660"/>
                <a:gd name="connsiteX64" fmla="*/ 1760220 w 3413760"/>
                <a:gd name="connsiteY64" fmla="*/ 3535680 h 4518660"/>
                <a:gd name="connsiteX65" fmla="*/ 1638300 w 3413760"/>
                <a:gd name="connsiteY65" fmla="*/ 3573780 h 4518660"/>
                <a:gd name="connsiteX66" fmla="*/ 1600200 w 3413760"/>
                <a:gd name="connsiteY66" fmla="*/ 3627120 h 4518660"/>
                <a:gd name="connsiteX67" fmla="*/ 1516380 w 3413760"/>
                <a:gd name="connsiteY67" fmla="*/ 3634740 h 4518660"/>
                <a:gd name="connsiteX68" fmla="*/ 1485900 w 3413760"/>
                <a:gd name="connsiteY68" fmla="*/ 3688080 h 4518660"/>
                <a:gd name="connsiteX69" fmla="*/ 1371600 w 3413760"/>
                <a:gd name="connsiteY69" fmla="*/ 3710940 h 4518660"/>
                <a:gd name="connsiteX70" fmla="*/ 1341120 w 3413760"/>
                <a:gd name="connsiteY70" fmla="*/ 3680460 h 4518660"/>
                <a:gd name="connsiteX71" fmla="*/ 1226820 w 3413760"/>
                <a:gd name="connsiteY71" fmla="*/ 3665220 h 4518660"/>
                <a:gd name="connsiteX72" fmla="*/ 1066800 w 3413760"/>
                <a:gd name="connsiteY72" fmla="*/ 3710940 h 4518660"/>
                <a:gd name="connsiteX73" fmla="*/ 1066800 w 3413760"/>
                <a:gd name="connsiteY73" fmla="*/ 3802380 h 4518660"/>
                <a:gd name="connsiteX74" fmla="*/ 960120 w 3413760"/>
                <a:gd name="connsiteY74" fmla="*/ 3909060 h 4518660"/>
                <a:gd name="connsiteX75" fmla="*/ 815340 w 3413760"/>
                <a:gd name="connsiteY75" fmla="*/ 3954780 h 4518660"/>
                <a:gd name="connsiteX76" fmla="*/ 662940 w 3413760"/>
                <a:gd name="connsiteY76" fmla="*/ 4130040 h 4518660"/>
                <a:gd name="connsiteX77" fmla="*/ 624840 w 3413760"/>
                <a:gd name="connsiteY77" fmla="*/ 4366260 h 4518660"/>
                <a:gd name="connsiteX78" fmla="*/ 525780 w 3413760"/>
                <a:gd name="connsiteY78" fmla="*/ 4503420 h 4518660"/>
                <a:gd name="connsiteX79" fmla="*/ 403860 w 3413760"/>
                <a:gd name="connsiteY79" fmla="*/ 4518660 h 4518660"/>
                <a:gd name="connsiteX80" fmla="*/ 198120 w 3413760"/>
                <a:gd name="connsiteY80" fmla="*/ 4465320 h 4518660"/>
                <a:gd name="connsiteX81" fmla="*/ 198120 w 3413760"/>
                <a:gd name="connsiteY81" fmla="*/ 4358640 h 4518660"/>
                <a:gd name="connsiteX82" fmla="*/ 60960 w 3413760"/>
                <a:gd name="connsiteY82" fmla="*/ 4312920 h 4518660"/>
                <a:gd name="connsiteX83" fmla="*/ 0 w 3413760"/>
                <a:gd name="connsiteY83" fmla="*/ 4267200 h 4518660"/>
                <a:gd name="connsiteX84" fmla="*/ 0 w 3413760"/>
                <a:gd name="connsiteY84" fmla="*/ 4221480 h 4518660"/>
                <a:gd name="connsiteX85" fmla="*/ 99060 w 3413760"/>
                <a:gd name="connsiteY85" fmla="*/ 4229100 h 4518660"/>
                <a:gd name="connsiteX86" fmla="*/ 175260 w 3413760"/>
                <a:gd name="connsiteY86" fmla="*/ 4206240 h 4518660"/>
                <a:gd name="connsiteX87" fmla="*/ 205740 w 3413760"/>
                <a:gd name="connsiteY87" fmla="*/ 4175760 h 4518660"/>
                <a:gd name="connsiteX88" fmla="*/ 297180 w 3413760"/>
                <a:gd name="connsiteY88" fmla="*/ 4175760 h 4518660"/>
                <a:gd name="connsiteX89" fmla="*/ 297180 w 3413760"/>
                <a:gd name="connsiteY89" fmla="*/ 4099560 h 4518660"/>
                <a:gd name="connsiteX90" fmla="*/ 205740 w 3413760"/>
                <a:gd name="connsiteY90" fmla="*/ 4000500 h 4518660"/>
                <a:gd name="connsiteX91" fmla="*/ 198120 w 3413760"/>
                <a:gd name="connsiteY91" fmla="*/ 3886200 h 4518660"/>
                <a:gd name="connsiteX92" fmla="*/ 236220 w 3413760"/>
                <a:gd name="connsiteY92" fmla="*/ 3802380 h 4518660"/>
                <a:gd name="connsiteX93" fmla="*/ 198120 w 3413760"/>
                <a:gd name="connsiteY93" fmla="*/ 3733800 h 4518660"/>
                <a:gd name="connsiteX94" fmla="*/ 213360 w 3413760"/>
                <a:gd name="connsiteY94" fmla="*/ 3657600 h 4518660"/>
                <a:gd name="connsiteX95" fmla="*/ 205740 w 3413760"/>
                <a:gd name="connsiteY95" fmla="*/ 3611880 h 4518660"/>
                <a:gd name="connsiteX96" fmla="*/ 182880 w 3413760"/>
                <a:gd name="connsiteY96" fmla="*/ 3489960 h 4518660"/>
                <a:gd name="connsiteX97" fmla="*/ 205740 w 3413760"/>
                <a:gd name="connsiteY97" fmla="*/ 3368040 h 4518660"/>
                <a:gd name="connsiteX98" fmla="*/ 335280 w 3413760"/>
                <a:gd name="connsiteY98" fmla="*/ 3307080 h 4518660"/>
                <a:gd name="connsiteX99" fmla="*/ 327660 w 3413760"/>
                <a:gd name="connsiteY99" fmla="*/ 3200400 h 4518660"/>
                <a:gd name="connsiteX100" fmla="*/ 274320 w 3413760"/>
                <a:gd name="connsiteY100" fmla="*/ 3108960 h 4518660"/>
                <a:gd name="connsiteX101" fmla="*/ 274320 w 3413760"/>
                <a:gd name="connsiteY101" fmla="*/ 3055620 h 4518660"/>
                <a:gd name="connsiteX102" fmla="*/ 160020 w 3413760"/>
                <a:gd name="connsiteY102" fmla="*/ 2979420 h 4518660"/>
                <a:gd name="connsiteX103" fmla="*/ 198120 w 3413760"/>
                <a:gd name="connsiteY103" fmla="*/ 2903220 h 4518660"/>
                <a:gd name="connsiteX104" fmla="*/ 213360 w 3413760"/>
                <a:gd name="connsiteY104" fmla="*/ 2849880 h 4518660"/>
                <a:gd name="connsiteX105" fmla="*/ 304800 w 3413760"/>
                <a:gd name="connsiteY105" fmla="*/ 2735580 h 4518660"/>
                <a:gd name="connsiteX106" fmla="*/ 335280 w 3413760"/>
                <a:gd name="connsiteY106" fmla="*/ 2735580 h 4518660"/>
                <a:gd name="connsiteX107" fmla="*/ 441960 w 3413760"/>
                <a:gd name="connsiteY107" fmla="*/ 2743200 h 4518660"/>
                <a:gd name="connsiteX108" fmla="*/ 488854 w 3413760"/>
                <a:gd name="connsiteY108" fmla="*/ 2691828 h 4518660"/>
                <a:gd name="connsiteX109" fmla="*/ 441960 w 3413760"/>
                <a:gd name="connsiteY109" fmla="*/ 2667000 h 4518660"/>
                <a:gd name="connsiteX110" fmla="*/ 434340 w 3413760"/>
                <a:gd name="connsiteY110" fmla="*/ 2567940 h 4518660"/>
                <a:gd name="connsiteX111" fmla="*/ 472440 w 3413760"/>
                <a:gd name="connsiteY111" fmla="*/ 2499360 h 4518660"/>
                <a:gd name="connsiteX112" fmla="*/ 632460 w 3413760"/>
                <a:gd name="connsiteY112" fmla="*/ 2476500 h 4518660"/>
                <a:gd name="connsiteX113" fmla="*/ 678180 w 3413760"/>
                <a:gd name="connsiteY113" fmla="*/ 2400300 h 4518660"/>
                <a:gd name="connsiteX114" fmla="*/ 723900 w 3413760"/>
                <a:gd name="connsiteY114" fmla="*/ 2400300 h 4518660"/>
                <a:gd name="connsiteX115" fmla="*/ 838200 w 3413760"/>
                <a:gd name="connsiteY115" fmla="*/ 2316480 h 4518660"/>
                <a:gd name="connsiteX116" fmla="*/ 853440 w 3413760"/>
                <a:gd name="connsiteY116" fmla="*/ 2240280 h 4518660"/>
                <a:gd name="connsiteX117" fmla="*/ 891540 w 3413760"/>
                <a:gd name="connsiteY117" fmla="*/ 2179320 h 4518660"/>
                <a:gd name="connsiteX118" fmla="*/ 929640 w 3413760"/>
                <a:gd name="connsiteY118" fmla="*/ 2087880 h 4518660"/>
                <a:gd name="connsiteX119" fmla="*/ 1013460 w 3413760"/>
                <a:gd name="connsiteY119" fmla="*/ 2087880 h 4518660"/>
                <a:gd name="connsiteX120" fmla="*/ 1021080 w 3413760"/>
                <a:gd name="connsiteY120" fmla="*/ 2019300 h 4518660"/>
                <a:gd name="connsiteX121" fmla="*/ 1074420 w 3413760"/>
                <a:gd name="connsiteY121" fmla="*/ 2019300 h 4518660"/>
                <a:gd name="connsiteX122" fmla="*/ 1074420 w 3413760"/>
                <a:gd name="connsiteY122" fmla="*/ 1935480 h 4518660"/>
                <a:gd name="connsiteX123" fmla="*/ 944880 w 3413760"/>
                <a:gd name="connsiteY123" fmla="*/ 1844040 h 4518660"/>
                <a:gd name="connsiteX124" fmla="*/ 792480 w 3413760"/>
                <a:gd name="connsiteY124" fmla="*/ 1691640 h 4518660"/>
                <a:gd name="connsiteX125" fmla="*/ 693420 w 3413760"/>
                <a:gd name="connsiteY125" fmla="*/ 1668780 h 4518660"/>
                <a:gd name="connsiteX126" fmla="*/ 662940 w 3413760"/>
                <a:gd name="connsiteY126" fmla="*/ 1600200 h 4518660"/>
                <a:gd name="connsiteX127" fmla="*/ 533400 w 3413760"/>
                <a:gd name="connsiteY127" fmla="*/ 1607820 h 4518660"/>
                <a:gd name="connsiteX128" fmla="*/ 502920 w 3413760"/>
                <a:gd name="connsiteY128" fmla="*/ 1668780 h 4518660"/>
                <a:gd name="connsiteX129" fmla="*/ 563880 w 3413760"/>
                <a:gd name="connsiteY129" fmla="*/ 1744980 h 4518660"/>
                <a:gd name="connsiteX130" fmla="*/ 464820 w 3413760"/>
                <a:gd name="connsiteY130" fmla="*/ 1775460 h 4518660"/>
                <a:gd name="connsiteX131" fmla="*/ 434340 w 3413760"/>
                <a:gd name="connsiteY131" fmla="*/ 1767840 h 4518660"/>
                <a:gd name="connsiteX132" fmla="*/ 396240 w 3413760"/>
                <a:gd name="connsiteY132" fmla="*/ 1813560 h 4518660"/>
                <a:gd name="connsiteX133" fmla="*/ 335280 w 3413760"/>
                <a:gd name="connsiteY133" fmla="*/ 1775460 h 4518660"/>
                <a:gd name="connsiteX134" fmla="*/ 388620 w 3413760"/>
                <a:gd name="connsiteY134" fmla="*/ 1684020 h 4518660"/>
                <a:gd name="connsiteX135" fmla="*/ 388620 w 3413760"/>
                <a:gd name="connsiteY135" fmla="*/ 1600200 h 4518660"/>
                <a:gd name="connsiteX136" fmla="*/ 495300 w 3413760"/>
                <a:gd name="connsiteY136" fmla="*/ 1524000 h 4518660"/>
                <a:gd name="connsiteX137" fmla="*/ 441960 w 3413760"/>
                <a:gd name="connsiteY137" fmla="*/ 1440180 h 4518660"/>
                <a:gd name="connsiteX138" fmla="*/ 426720 w 3413760"/>
                <a:gd name="connsiteY138" fmla="*/ 1333500 h 4518660"/>
                <a:gd name="connsiteX139" fmla="*/ 381000 w 3413760"/>
                <a:gd name="connsiteY139" fmla="*/ 1303020 h 4518660"/>
                <a:gd name="connsiteX140" fmla="*/ 403860 w 3413760"/>
                <a:gd name="connsiteY140" fmla="*/ 1211580 h 4518660"/>
                <a:gd name="connsiteX141" fmla="*/ 391608 w 3413760"/>
                <a:gd name="connsiteY141" fmla="*/ 1197102 h 4518660"/>
                <a:gd name="connsiteX142" fmla="*/ 419100 w 3413760"/>
                <a:gd name="connsiteY142" fmla="*/ 830580 h 4518660"/>
                <a:gd name="connsiteX143" fmla="*/ 328612 w 3413760"/>
                <a:gd name="connsiteY143" fmla="*/ 663892 h 4518660"/>
                <a:gd name="connsiteX144" fmla="*/ 257172 w 3413760"/>
                <a:gd name="connsiteY144" fmla="*/ 606744 h 4518660"/>
                <a:gd name="connsiteX145" fmla="*/ 171448 w 3413760"/>
                <a:gd name="connsiteY145" fmla="*/ 421004 h 4518660"/>
                <a:gd name="connsiteX146" fmla="*/ 176212 w 3413760"/>
                <a:gd name="connsiteY146" fmla="*/ 240030 h 4518660"/>
                <a:gd name="connsiteX147" fmla="*/ 104772 w 3413760"/>
                <a:gd name="connsiteY147" fmla="*/ 201930 h 4518660"/>
                <a:gd name="connsiteX148" fmla="*/ 43340 w 3413760"/>
                <a:gd name="connsiteY148" fmla="*/ 74344 h 4518660"/>
                <a:gd name="connsiteX149" fmla="*/ 49528 w 3413760"/>
                <a:gd name="connsiteY149" fmla="*/ 76200 h 4518660"/>
                <a:gd name="connsiteX150" fmla="*/ 49528 w 3413760"/>
                <a:gd name="connsiteY150" fmla="*/ 15240 h 4518660"/>
                <a:gd name="connsiteX151" fmla="*/ 110488 w 3413760"/>
                <a:gd name="connsiteY151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335280 w 3413760"/>
                <a:gd name="connsiteY105" fmla="*/ 2735580 h 4518660"/>
                <a:gd name="connsiteX106" fmla="*/ 441960 w 3413760"/>
                <a:gd name="connsiteY106" fmla="*/ 2743200 h 4518660"/>
                <a:gd name="connsiteX107" fmla="*/ 488854 w 3413760"/>
                <a:gd name="connsiteY107" fmla="*/ 2691828 h 4518660"/>
                <a:gd name="connsiteX108" fmla="*/ 441960 w 3413760"/>
                <a:gd name="connsiteY108" fmla="*/ 2667000 h 4518660"/>
                <a:gd name="connsiteX109" fmla="*/ 434340 w 3413760"/>
                <a:gd name="connsiteY109" fmla="*/ 2567940 h 4518660"/>
                <a:gd name="connsiteX110" fmla="*/ 472440 w 3413760"/>
                <a:gd name="connsiteY110" fmla="*/ 2499360 h 4518660"/>
                <a:gd name="connsiteX111" fmla="*/ 632460 w 3413760"/>
                <a:gd name="connsiteY111" fmla="*/ 2476500 h 4518660"/>
                <a:gd name="connsiteX112" fmla="*/ 678180 w 3413760"/>
                <a:gd name="connsiteY112" fmla="*/ 2400300 h 4518660"/>
                <a:gd name="connsiteX113" fmla="*/ 723900 w 3413760"/>
                <a:gd name="connsiteY113" fmla="*/ 2400300 h 4518660"/>
                <a:gd name="connsiteX114" fmla="*/ 838200 w 3413760"/>
                <a:gd name="connsiteY114" fmla="*/ 2316480 h 4518660"/>
                <a:gd name="connsiteX115" fmla="*/ 853440 w 3413760"/>
                <a:gd name="connsiteY115" fmla="*/ 2240280 h 4518660"/>
                <a:gd name="connsiteX116" fmla="*/ 891540 w 3413760"/>
                <a:gd name="connsiteY116" fmla="*/ 2179320 h 4518660"/>
                <a:gd name="connsiteX117" fmla="*/ 929640 w 3413760"/>
                <a:gd name="connsiteY117" fmla="*/ 2087880 h 4518660"/>
                <a:gd name="connsiteX118" fmla="*/ 1013460 w 3413760"/>
                <a:gd name="connsiteY118" fmla="*/ 2087880 h 4518660"/>
                <a:gd name="connsiteX119" fmla="*/ 1021080 w 3413760"/>
                <a:gd name="connsiteY119" fmla="*/ 2019300 h 4518660"/>
                <a:gd name="connsiteX120" fmla="*/ 1074420 w 3413760"/>
                <a:gd name="connsiteY120" fmla="*/ 2019300 h 4518660"/>
                <a:gd name="connsiteX121" fmla="*/ 1074420 w 3413760"/>
                <a:gd name="connsiteY121" fmla="*/ 1935480 h 4518660"/>
                <a:gd name="connsiteX122" fmla="*/ 944880 w 3413760"/>
                <a:gd name="connsiteY122" fmla="*/ 1844040 h 4518660"/>
                <a:gd name="connsiteX123" fmla="*/ 792480 w 3413760"/>
                <a:gd name="connsiteY123" fmla="*/ 1691640 h 4518660"/>
                <a:gd name="connsiteX124" fmla="*/ 693420 w 3413760"/>
                <a:gd name="connsiteY124" fmla="*/ 1668780 h 4518660"/>
                <a:gd name="connsiteX125" fmla="*/ 662940 w 3413760"/>
                <a:gd name="connsiteY125" fmla="*/ 1600200 h 4518660"/>
                <a:gd name="connsiteX126" fmla="*/ 533400 w 3413760"/>
                <a:gd name="connsiteY126" fmla="*/ 1607820 h 4518660"/>
                <a:gd name="connsiteX127" fmla="*/ 502920 w 3413760"/>
                <a:gd name="connsiteY127" fmla="*/ 1668780 h 4518660"/>
                <a:gd name="connsiteX128" fmla="*/ 563880 w 3413760"/>
                <a:gd name="connsiteY128" fmla="*/ 1744980 h 4518660"/>
                <a:gd name="connsiteX129" fmla="*/ 464820 w 3413760"/>
                <a:gd name="connsiteY129" fmla="*/ 1775460 h 4518660"/>
                <a:gd name="connsiteX130" fmla="*/ 434340 w 3413760"/>
                <a:gd name="connsiteY130" fmla="*/ 1767840 h 4518660"/>
                <a:gd name="connsiteX131" fmla="*/ 396240 w 3413760"/>
                <a:gd name="connsiteY131" fmla="*/ 1813560 h 4518660"/>
                <a:gd name="connsiteX132" fmla="*/ 335280 w 3413760"/>
                <a:gd name="connsiteY132" fmla="*/ 1775460 h 4518660"/>
                <a:gd name="connsiteX133" fmla="*/ 388620 w 3413760"/>
                <a:gd name="connsiteY133" fmla="*/ 1684020 h 4518660"/>
                <a:gd name="connsiteX134" fmla="*/ 388620 w 3413760"/>
                <a:gd name="connsiteY134" fmla="*/ 1600200 h 4518660"/>
                <a:gd name="connsiteX135" fmla="*/ 495300 w 3413760"/>
                <a:gd name="connsiteY135" fmla="*/ 1524000 h 4518660"/>
                <a:gd name="connsiteX136" fmla="*/ 441960 w 3413760"/>
                <a:gd name="connsiteY136" fmla="*/ 1440180 h 4518660"/>
                <a:gd name="connsiteX137" fmla="*/ 426720 w 3413760"/>
                <a:gd name="connsiteY137" fmla="*/ 1333500 h 4518660"/>
                <a:gd name="connsiteX138" fmla="*/ 381000 w 3413760"/>
                <a:gd name="connsiteY138" fmla="*/ 1303020 h 4518660"/>
                <a:gd name="connsiteX139" fmla="*/ 403860 w 3413760"/>
                <a:gd name="connsiteY139" fmla="*/ 1211580 h 4518660"/>
                <a:gd name="connsiteX140" fmla="*/ 391608 w 3413760"/>
                <a:gd name="connsiteY140" fmla="*/ 1197102 h 4518660"/>
                <a:gd name="connsiteX141" fmla="*/ 419100 w 3413760"/>
                <a:gd name="connsiteY141" fmla="*/ 830580 h 4518660"/>
                <a:gd name="connsiteX142" fmla="*/ 328612 w 3413760"/>
                <a:gd name="connsiteY142" fmla="*/ 663892 h 4518660"/>
                <a:gd name="connsiteX143" fmla="*/ 257172 w 3413760"/>
                <a:gd name="connsiteY143" fmla="*/ 606744 h 4518660"/>
                <a:gd name="connsiteX144" fmla="*/ 171448 w 3413760"/>
                <a:gd name="connsiteY144" fmla="*/ 421004 h 4518660"/>
                <a:gd name="connsiteX145" fmla="*/ 176212 w 3413760"/>
                <a:gd name="connsiteY145" fmla="*/ 240030 h 4518660"/>
                <a:gd name="connsiteX146" fmla="*/ 104772 w 3413760"/>
                <a:gd name="connsiteY146" fmla="*/ 201930 h 4518660"/>
                <a:gd name="connsiteX147" fmla="*/ 43340 w 3413760"/>
                <a:gd name="connsiteY147" fmla="*/ 74344 h 4518660"/>
                <a:gd name="connsiteX148" fmla="*/ 49528 w 3413760"/>
                <a:gd name="connsiteY148" fmla="*/ 76200 h 4518660"/>
                <a:gd name="connsiteX149" fmla="*/ 49528 w 3413760"/>
                <a:gd name="connsiteY149" fmla="*/ 15240 h 4518660"/>
                <a:gd name="connsiteX150" fmla="*/ 110488 w 3413760"/>
                <a:gd name="connsiteY150" fmla="*/ 0 h 4518660"/>
                <a:gd name="connsiteX0" fmla="*/ 335280 w 3413760"/>
                <a:gd name="connsiteY0" fmla="*/ 2735580 h 4518660"/>
                <a:gd name="connsiteX1" fmla="*/ 434340 w 3413760"/>
                <a:gd name="connsiteY1" fmla="*/ 2735580 h 4518660"/>
                <a:gd name="connsiteX2" fmla="*/ 335280 w 3413760"/>
                <a:gd name="connsiteY2" fmla="*/ 2735580 h 4518660"/>
                <a:gd name="connsiteX3" fmla="*/ 110488 w 3413760"/>
                <a:gd name="connsiteY3" fmla="*/ 0 h 4518660"/>
                <a:gd name="connsiteX4" fmla="*/ 179068 w 3413760"/>
                <a:gd name="connsiteY4" fmla="*/ 152400 h 4518660"/>
                <a:gd name="connsiteX5" fmla="*/ 255268 w 3413760"/>
                <a:gd name="connsiteY5" fmla="*/ 243840 h 4518660"/>
                <a:gd name="connsiteX6" fmla="*/ 346708 w 3413760"/>
                <a:gd name="connsiteY6" fmla="*/ 304800 h 4518660"/>
                <a:gd name="connsiteX7" fmla="*/ 407668 w 3413760"/>
                <a:gd name="connsiteY7" fmla="*/ 472440 h 4518660"/>
                <a:gd name="connsiteX8" fmla="*/ 521968 w 3413760"/>
                <a:gd name="connsiteY8" fmla="*/ 502920 h 4518660"/>
                <a:gd name="connsiteX9" fmla="*/ 529588 w 3413760"/>
                <a:gd name="connsiteY9" fmla="*/ 609600 h 4518660"/>
                <a:gd name="connsiteX10" fmla="*/ 727708 w 3413760"/>
                <a:gd name="connsiteY10" fmla="*/ 746760 h 4518660"/>
                <a:gd name="connsiteX11" fmla="*/ 781048 w 3413760"/>
                <a:gd name="connsiteY11" fmla="*/ 723900 h 4518660"/>
                <a:gd name="connsiteX12" fmla="*/ 956308 w 3413760"/>
                <a:gd name="connsiteY12" fmla="*/ 822960 h 4518660"/>
                <a:gd name="connsiteX13" fmla="*/ 1032508 w 3413760"/>
                <a:gd name="connsiteY13" fmla="*/ 822960 h 4518660"/>
                <a:gd name="connsiteX14" fmla="*/ 1116328 w 3413760"/>
                <a:gd name="connsiteY14" fmla="*/ 845820 h 4518660"/>
                <a:gd name="connsiteX15" fmla="*/ 1192528 w 3413760"/>
                <a:gd name="connsiteY15" fmla="*/ 975360 h 4518660"/>
                <a:gd name="connsiteX16" fmla="*/ 1337308 w 3413760"/>
                <a:gd name="connsiteY16" fmla="*/ 906780 h 4518660"/>
                <a:gd name="connsiteX17" fmla="*/ 1398268 w 3413760"/>
                <a:gd name="connsiteY17" fmla="*/ 914400 h 4518660"/>
                <a:gd name="connsiteX18" fmla="*/ 1482088 w 3413760"/>
                <a:gd name="connsiteY18" fmla="*/ 914400 h 4518660"/>
                <a:gd name="connsiteX19" fmla="*/ 1550668 w 3413760"/>
                <a:gd name="connsiteY19" fmla="*/ 861060 h 4518660"/>
                <a:gd name="connsiteX20" fmla="*/ 1604008 w 3413760"/>
                <a:gd name="connsiteY20" fmla="*/ 861060 h 4518660"/>
                <a:gd name="connsiteX21" fmla="*/ 1657348 w 3413760"/>
                <a:gd name="connsiteY21" fmla="*/ 883920 h 4518660"/>
                <a:gd name="connsiteX22" fmla="*/ 1764028 w 3413760"/>
                <a:gd name="connsiteY22" fmla="*/ 883920 h 4518660"/>
                <a:gd name="connsiteX23" fmla="*/ 1817368 w 3413760"/>
                <a:gd name="connsiteY23" fmla="*/ 762000 h 4518660"/>
                <a:gd name="connsiteX24" fmla="*/ 1962148 w 3413760"/>
                <a:gd name="connsiteY24" fmla="*/ 731520 h 4518660"/>
                <a:gd name="connsiteX25" fmla="*/ 2061208 w 3413760"/>
                <a:gd name="connsiteY25" fmla="*/ 731520 h 4518660"/>
                <a:gd name="connsiteX26" fmla="*/ 2129788 w 3413760"/>
                <a:gd name="connsiteY26" fmla="*/ 662940 h 4518660"/>
                <a:gd name="connsiteX27" fmla="*/ 2228848 w 3413760"/>
                <a:gd name="connsiteY27" fmla="*/ 739140 h 4518660"/>
                <a:gd name="connsiteX28" fmla="*/ 2228848 w 3413760"/>
                <a:gd name="connsiteY28" fmla="*/ 647700 h 4518660"/>
                <a:gd name="connsiteX29" fmla="*/ 2282188 w 3413760"/>
                <a:gd name="connsiteY29" fmla="*/ 548640 h 4518660"/>
                <a:gd name="connsiteX30" fmla="*/ 2556508 w 3413760"/>
                <a:gd name="connsiteY30" fmla="*/ 723900 h 4518660"/>
                <a:gd name="connsiteX31" fmla="*/ 2670808 w 3413760"/>
                <a:gd name="connsiteY31" fmla="*/ 914400 h 4518660"/>
                <a:gd name="connsiteX32" fmla="*/ 2769868 w 3413760"/>
                <a:gd name="connsiteY32" fmla="*/ 937260 h 4518660"/>
                <a:gd name="connsiteX33" fmla="*/ 2884168 w 3413760"/>
                <a:gd name="connsiteY33" fmla="*/ 982980 h 4518660"/>
                <a:gd name="connsiteX34" fmla="*/ 2922268 w 3413760"/>
                <a:gd name="connsiteY34" fmla="*/ 1066800 h 4518660"/>
                <a:gd name="connsiteX35" fmla="*/ 2937508 w 3413760"/>
                <a:gd name="connsiteY35" fmla="*/ 1135380 h 4518660"/>
                <a:gd name="connsiteX36" fmla="*/ 3181348 w 3413760"/>
                <a:gd name="connsiteY36" fmla="*/ 1333500 h 4518660"/>
                <a:gd name="connsiteX37" fmla="*/ 3249928 w 3413760"/>
                <a:gd name="connsiteY37" fmla="*/ 1348740 h 4518660"/>
                <a:gd name="connsiteX38" fmla="*/ 3356608 w 3413760"/>
                <a:gd name="connsiteY38" fmla="*/ 1348740 h 4518660"/>
                <a:gd name="connsiteX39" fmla="*/ 3330700 w 3413760"/>
                <a:gd name="connsiteY39" fmla="*/ 1333194 h 4518660"/>
                <a:gd name="connsiteX40" fmla="*/ 3360420 w 3413760"/>
                <a:gd name="connsiteY40" fmla="*/ 1341120 h 4518660"/>
                <a:gd name="connsiteX41" fmla="*/ 3413760 w 3413760"/>
                <a:gd name="connsiteY41" fmla="*/ 1371600 h 4518660"/>
                <a:gd name="connsiteX42" fmla="*/ 3390900 w 3413760"/>
                <a:gd name="connsiteY42" fmla="*/ 1478280 h 4518660"/>
                <a:gd name="connsiteX43" fmla="*/ 3360420 w 3413760"/>
                <a:gd name="connsiteY43" fmla="*/ 1516380 h 4518660"/>
                <a:gd name="connsiteX44" fmla="*/ 3322320 w 3413760"/>
                <a:gd name="connsiteY44" fmla="*/ 1516380 h 4518660"/>
                <a:gd name="connsiteX45" fmla="*/ 3284220 w 3413760"/>
                <a:gd name="connsiteY45" fmla="*/ 1455420 h 4518660"/>
                <a:gd name="connsiteX46" fmla="*/ 3230880 w 3413760"/>
                <a:gd name="connsiteY46" fmla="*/ 1455420 h 4518660"/>
                <a:gd name="connsiteX47" fmla="*/ 3162300 w 3413760"/>
                <a:gd name="connsiteY47" fmla="*/ 1470660 h 4518660"/>
                <a:gd name="connsiteX48" fmla="*/ 3086100 w 3413760"/>
                <a:gd name="connsiteY48" fmla="*/ 1524000 h 4518660"/>
                <a:gd name="connsiteX49" fmla="*/ 2979420 w 3413760"/>
                <a:gd name="connsiteY49" fmla="*/ 1546860 h 4518660"/>
                <a:gd name="connsiteX50" fmla="*/ 2956560 w 3413760"/>
                <a:gd name="connsiteY50" fmla="*/ 1524000 h 4518660"/>
                <a:gd name="connsiteX51" fmla="*/ 2849880 w 3413760"/>
                <a:gd name="connsiteY51" fmla="*/ 1516380 h 4518660"/>
                <a:gd name="connsiteX52" fmla="*/ 2674620 w 3413760"/>
                <a:gd name="connsiteY52" fmla="*/ 1577340 h 4518660"/>
                <a:gd name="connsiteX53" fmla="*/ 2499360 w 3413760"/>
                <a:gd name="connsiteY53" fmla="*/ 1722120 h 4518660"/>
                <a:gd name="connsiteX54" fmla="*/ 2186940 w 3413760"/>
                <a:gd name="connsiteY54" fmla="*/ 2065020 h 4518660"/>
                <a:gd name="connsiteX55" fmla="*/ 2042160 w 3413760"/>
                <a:gd name="connsiteY55" fmla="*/ 2263140 h 4518660"/>
                <a:gd name="connsiteX56" fmla="*/ 1943100 w 3413760"/>
                <a:gd name="connsiteY56" fmla="*/ 2613660 h 4518660"/>
                <a:gd name="connsiteX57" fmla="*/ 1943100 w 3413760"/>
                <a:gd name="connsiteY57" fmla="*/ 2880360 h 4518660"/>
                <a:gd name="connsiteX58" fmla="*/ 2019300 w 3413760"/>
                <a:gd name="connsiteY58" fmla="*/ 2994660 h 4518660"/>
                <a:gd name="connsiteX59" fmla="*/ 1973580 w 3413760"/>
                <a:gd name="connsiteY59" fmla="*/ 3063240 h 4518660"/>
                <a:gd name="connsiteX60" fmla="*/ 1950720 w 3413760"/>
                <a:gd name="connsiteY60" fmla="*/ 3307080 h 4518660"/>
                <a:gd name="connsiteX61" fmla="*/ 1905000 w 3413760"/>
                <a:gd name="connsiteY61" fmla="*/ 3444240 h 4518660"/>
                <a:gd name="connsiteX62" fmla="*/ 1798320 w 3413760"/>
                <a:gd name="connsiteY62" fmla="*/ 3451860 h 4518660"/>
                <a:gd name="connsiteX63" fmla="*/ 1760220 w 3413760"/>
                <a:gd name="connsiteY63" fmla="*/ 3535680 h 4518660"/>
                <a:gd name="connsiteX64" fmla="*/ 1638300 w 3413760"/>
                <a:gd name="connsiteY64" fmla="*/ 3573780 h 4518660"/>
                <a:gd name="connsiteX65" fmla="*/ 1600200 w 3413760"/>
                <a:gd name="connsiteY65" fmla="*/ 3627120 h 4518660"/>
                <a:gd name="connsiteX66" fmla="*/ 1516380 w 3413760"/>
                <a:gd name="connsiteY66" fmla="*/ 3634740 h 4518660"/>
                <a:gd name="connsiteX67" fmla="*/ 1485900 w 3413760"/>
                <a:gd name="connsiteY67" fmla="*/ 3688080 h 4518660"/>
                <a:gd name="connsiteX68" fmla="*/ 1371600 w 3413760"/>
                <a:gd name="connsiteY68" fmla="*/ 3710940 h 4518660"/>
                <a:gd name="connsiteX69" fmla="*/ 1341120 w 3413760"/>
                <a:gd name="connsiteY69" fmla="*/ 3680460 h 4518660"/>
                <a:gd name="connsiteX70" fmla="*/ 1226820 w 3413760"/>
                <a:gd name="connsiteY70" fmla="*/ 3665220 h 4518660"/>
                <a:gd name="connsiteX71" fmla="*/ 1066800 w 3413760"/>
                <a:gd name="connsiteY71" fmla="*/ 3710940 h 4518660"/>
                <a:gd name="connsiteX72" fmla="*/ 1066800 w 3413760"/>
                <a:gd name="connsiteY72" fmla="*/ 3802380 h 4518660"/>
                <a:gd name="connsiteX73" fmla="*/ 960120 w 3413760"/>
                <a:gd name="connsiteY73" fmla="*/ 3909060 h 4518660"/>
                <a:gd name="connsiteX74" fmla="*/ 815340 w 3413760"/>
                <a:gd name="connsiteY74" fmla="*/ 3954780 h 4518660"/>
                <a:gd name="connsiteX75" fmla="*/ 662940 w 3413760"/>
                <a:gd name="connsiteY75" fmla="*/ 4130040 h 4518660"/>
                <a:gd name="connsiteX76" fmla="*/ 624840 w 3413760"/>
                <a:gd name="connsiteY76" fmla="*/ 4366260 h 4518660"/>
                <a:gd name="connsiteX77" fmla="*/ 525780 w 3413760"/>
                <a:gd name="connsiteY77" fmla="*/ 4503420 h 4518660"/>
                <a:gd name="connsiteX78" fmla="*/ 403860 w 3413760"/>
                <a:gd name="connsiteY78" fmla="*/ 4518660 h 4518660"/>
                <a:gd name="connsiteX79" fmla="*/ 198120 w 3413760"/>
                <a:gd name="connsiteY79" fmla="*/ 4465320 h 4518660"/>
                <a:gd name="connsiteX80" fmla="*/ 198120 w 3413760"/>
                <a:gd name="connsiteY80" fmla="*/ 4358640 h 4518660"/>
                <a:gd name="connsiteX81" fmla="*/ 60960 w 3413760"/>
                <a:gd name="connsiteY81" fmla="*/ 4312920 h 4518660"/>
                <a:gd name="connsiteX82" fmla="*/ 0 w 3413760"/>
                <a:gd name="connsiteY82" fmla="*/ 4267200 h 4518660"/>
                <a:gd name="connsiteX83" fmla="*/ 0 w 3413760"/>
                <a:gd name="connsiteY83" fmla="*/ 4221480 h 4518660"/>
                <a:gd name="connsiteX84" fmla="*/ 99060 w 3413760"/>
                <a:gd name="connsiteY84" fmla="*/ 4229100 h 4518660"/>
                <a:gd name="connsiteX85" fmla="*/ 175260 w 3413760"/>
                <a:gd name="connsiteY85" fmla="*/ 4206240 h 4518660"/>
                <a:gd name="connsiteX86" fmla="*/ 205740 w 3413760"/>
                <a:gd name="connsiteY86" fmla="*/ 4175760 h 4518660"/>
                <a:gd name="connsiteX87" fmla="*/ 297180 w 3413760"/>
                <a:gd name="connsiteY87" fmla="*/ 4175760 h 4518660"/>
                <a:gd name="connsiteX88" fmla="*/ 297180 w 3413760"/>
                <a:gd name="connsiteY88" fmla="*/ 4099560 h 4518660"/>
                <a:gd name="connsiteX89" fmla="*/ 205740 w 3413760"/>
                <a:gd name="connsiteY89" fmla="*/ 4000500 h 4518660"/>
                <a:gd name="connsiteX90" fmla="*/ 198120 w 3413760"/>
                <a:gd name="connsiteY90" fmla="*/ 3886200 h 4518660"/>
                <a:gd name="connsiteX91" fmla="*/ 236220 w 3413760"/>
                <a:gd name="connsiteY91" fmla="*/ 3802380 h 4518660"/>
                <a:gd name="connsiteX92" fmla="*/ 198120 w 3413760"/>
                <a:gd name="connsiteY92" fmla="*/ 3733800 h 4518660"/>
                <a:gd name="connsiteX93" fmla="*/ 213360 w 3413760"/>
                <a:gd name="connsiteY93" fmla="*/ 3657600 h 4518660"/>
                <a:gd name="connsiteX94" fmla="*/ 205740 w 3413760"/>
                <a:gd name="connsiteY94" fmla="*/ 3611880 h 4518660"/>
                <a:gd name="connsiteX95" fmla="*/ 182880 w 3413760"/>
                <a:gd name="connsiteY95" fmla="*/ 3489960 h 4518660"/>
                <a:gd name="connsiteX96" fmla="*/ 205740 w 3413760"/>
                <a:gd name="connsiteY96" fmla="*/ 3368040 h 4518660"/>
                <a:gd name="connsiteX97" fmla="*/ 335280 w 3413760"/>
                <a:gd name="connsiteY97" fmla="*/ 3307080 h 4518660"/>
                <a:gd name="connsiteX98" fmla="*/ 327660 w 3413760"/>
                <a:gd name="connsiteY98" fmla="*/ 3200400 h 4518660"/>
                <a:gd name="connsiteX99" fmla="*/ 274320 w 3413760"/>
                <a:gd name="connsiteY99" fmla="*/ 3108960 h 4518660"/>
                <a:gd name="connsiteX100" fmla="*/ 274320 w 3413760"/>
                <a:gd name="connsiteY100" fmla="*/ 3055620 h 4518660"/>
                <a:gd name="connsiteX101" fmla="*/ 160020 w 3413760"/>
                <a:gd name="connsiteY101" fmla="*/ 2979420 h 4518660"/>
                <a:gd name="connsiteX102" fmla="*/ 198120 w 3413760"/>
                <a:gd name="connsiteY102" fmla="*/ 2903220 h 4518660"/>
                <a:gd name="connsiteX103" fmla="*/ 213360 w 3413760"/>
                <a:gd name="connsiteY103" fmla="*/ 2849880 h 4518660"/>
                <a:gd name="connsiteX104" fmla="*/ 304800 w 3413760"/>
                <a:gd name="connsiteY104" fmla="*/ 2735580 h 4518660"/>
                <a:gd name="connsiteX105" fmla="*/ 441960 w 3413760"/>
                <a:gd name="connsiteY105" fmla="*/ 2743200 h 4518660"/>
                <a:gd name="connsiteX106" fmla="*/ 488854 w 3413760"/>
                <a:gd name="connsiteY106" fmla="*/ 2691828 h 4518660"/>
                <a:gd name="connsiteX107" fmla="*/ 441960 w 3413760"/>
                <a:gd name="connsiteY107" fmla="*/ 2667000 h 4518660"/>
                <a:gd name="connsiteX108" fmla="*/ 434340 w 3413760"/>
                <a:gd name="connsiteY108" fmla="*/ 2567940 h 4518660"/>
                <a:gd name="connsiteX109" fmla="*/ 472440 w 3413760"/>
                <a:gd name="connsiteY109" fmla="*/ 2499360 h 4518660"/>
                <a:gd name="connsiteX110" fmla="*/ 632460 w 3413760"/>
                <a:gd name="connsiteY110" fmla="*/ 2476500 h 4518660"/>
                <a:gd name="connsiteX111" fmla="*/ 678180 w 3413760"/>
                <a:gd name="connsiteY111" fmla="*/ 2400300 h 4518660"/>
                <a:gd name="connsiteX112" fmla="*/ 723900 w 3413760"/>
                <a:gd name="connsiteY112" fmla="*/ 2400300 h 4518660"/>
                <a:gd name="connsiteX113" fmla="*/ 838200 w 3413760"/>
                <a:gd name="connsiteY113" fmla="*/ 2316480 h 4518660"/>
                <a:gd name="connsiteX114" fmla="*/ 853440 w 3413760"/>
                <a:gd name="connsiteY114" fmla="*/ 2240280 h 4518660"/>
                <a:gd name="connsiteX115" fmla="*/ 891540 w 3413760"/>
                <a:gd name="connsiteY115" fmla="*/ 2179320 h 4518660"/>
                <a:gd name="connsiteX116" fmla="*/ 929640 w 3413760"/>
                <a:gd name="connsiteY116" fmla="*/ 2087880 h 4518660"/>
                <a:gd name="connsiteX117" fmla="*/ 1013460 w 3413760"/>
                <a:gd name="connsiteY117" fmla="*/ 2087880 h 4518660"/>
                <a:gd name="connsiteX118" fmla="*/ 1021080 w 3413760"/>
                <a:gd name="connsiteY118" fmla="*/ 2019300 h 4518660"/>
                <a:gd name="connsiteX119" fmla="*/ 1074420 w 3413760"/>
                <a:gd name="connsiteY119" fmla="*/ 2019300 h 4518660"/>
                <a:gd name="connsiteX120" fmla="*/ 1074420 w 3413760"/>
                <a:gd name="connsiteY120" fmla="*/ 1935480 h 4518660"/>
                <a:gd name="connsiteX121" fmla="*/ 944880 w 3413760"/>
                <a:gd name="connsiteY121" fmla="*/ 1844040 h 4518660"/>
                <a:gd name="connsiteX122" fmla="*/ 792480 w 3413760"/>
                <a:gd name="connsiteY122" fmla="*/ 1691640 h 4518660"/>
                <a:gd name="connsiteX123" fmla="*/ 693420 w 3413760"/>
                <a:gd name="connsiteY123" fmla="*/ 1668780 h 4518660"/>
                <a:gd name="connsiteX124" fmla="*/ 662940 w 3413760"/>
                <a:gd name="connsiteY124" fmla="*/ 1600200 h 4518660"/>
                <a:gd name="connsiteX125" fmla="*/ 533400 w 3413760"/>
                <a:gd name="connsiteY125" fmla="*/ 1607820 h 4518660"/>
                <a:gd name="connsiteX126" fmla="*/ 502920 w 3413760"/>
                <a:gd name="connsiteY126" fmla="*/ 1668780 h 4518660"/>
                <a:gd name="connsiteX127" fmla="*/ 563880 w 3413760"/>
                <a:gd name="connsiteY127" fmla="*/ 1744980 h 4518660"/>
                <a:gd name="connsiteX128" fmla="*/ 464820 w 3413760"/>
                <a:gd name="connsiteY128" fmla="*/ 1775460 h 4518660"/>
                <a:gd name="connsiteX129" fmla="*/ 434340 w 3413760"/>
                <a:gd name="connsiteY129" fmla="*/ 1767840 h 4518660"/>
                <a:gd name="connsiteX130" fmla="*/ 396240 w 3413760"/>
                <a:gd name="connsiteY130" fmla="*/ 1813560 h 4518660"/>
                <a:gd name="connsiteX131" fmla="*/ 335280 w 3413760"/>
                <a:gd name="connsiteY131" fmla="*/ 1775460 h 4518660"/>
                <a:gd name="connsiteX132" fmla="*/ 388620 w 3413760"/>
                <a:gd name="connsiteY132" fmla="*/ 1684020 h 4518660"/>
                <a:gd name="connsiteX133" fmla="*/ 388620 w 3413760"/>
                <a:gd name="connsiteY133" fmla="*/ 1600200 h 4518660"/>
                <a:gd name="connsiteX134" fmla="*/ 495300 w 3413760"/>
                <a:gd name="connsiteY134" fmla="*/ 1524000 h 4518660"/>
                <a:gd name="connsiteX135" fmla="*/ 441960 w 3413760"/>
                <a:gd name="connsiteY135" fmla="*/ 1440180 h 4518660"/>
                <a:gd name="connsiteX136" fmla="*/ 426720 w 3413760"/>
                <a:gd name="connsiteY136" fmla="*/ 1333500 h 4518660"/>
                <a:gd name="connsiteX137" fmla="*/ 381000 w 3413760"/>
                <a:gd name="connsiteY137" fmla="*/ 1303020 h 4518660"/>
                <a:gd name="connsiteX138" fmla="*/ 403860 w 3413760"/>
                <a:gd name="connsiteY138" fmla="*/ 1211580 h 4518660"/>
                <a:gd name="connsiteX139" fmla="*/ 391608 w 3413760"/>
                <a:gd name="connsiteY139" fmla="*/ 1197102 h 4518660"/>
                <a:gd name="connsiteX140" fmla="*/ 419100 w 3413760"/>
                <a:gd name="connsiteY140" fmla="*/ 830580 h 4518660"/>
                <a:gd name="connsiteX141" fmla="*/ 328612 w 3413760"/>
                <a:gd name="connsiteY141" fmla="*/ 663892 h 4518660"/>
                <a:gd name="connsiteX142" fmla="*/ 257172 w 3413760"/>
                <a:gd name="connsiteY142" fmla="*/ 606744 h 4518660"/>
                <a:gd name="connsiteX143" fmla="*/ 171448 w 3413760"/>
                <a:gd name="connsiteY143" fmla="*/ 421004 h 4518660"/>
                <a:gd name="connsiteX144" fmla="*/ 176212 w 3413760"/>
                <a:gd name="connsiteY144" fmla="*/ 240030 h 4518660"/>
                <a:gd name="connsiteX145" fmla="*/ 104772 w 3413760"/>
                <a:gd name="connsiteY145" fmla="*/ 201930 h 4518660"/>
                <a:gd name="connsiteX146" fmla="*/ 43340 w 3413760"/>
                <a:gd name="connsiteY146" fmla="*/ 74344 h 4518660"/>
                <a:gd name="connsiteX147" fmla="*/ 49528 w 3413760"/>
                <a:gd name="connsiteY147" fmla="*/ 76200 h 4518660"/>
                <a:gd name="connsiteX148" fmla="*/ 49528 w 3413760"/>
                <a:gd name="connsiteY148" fmla="*/ 15240 h 4518660"/>
                <a:gd name="connsiteX149" fmla="*/ 110488 w 3413760"/>
                <a:gd name="connsiteY149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41960 w 3413760"/>
                <a:gd name="connsiteY102" fmla="*/ 2743200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30700 w 3413760"/>
                <a:gd name="connsiteY36" fmla="*/ 1333194 h 4518660"/>
                <a:gd name="connsiteX37" fmla="*/ 3360420 w 3413760"/>
                <a:gd name="connsiteY37" fmla="*/ 1341120 h 4518660"/>
                <a:gd name="connsiteX38" fmla="*/ 3413760 w 3413760"/>
                <a:gd name="connsiteY38" fmla="*/ 1371600 h 4518660"/>
                <a:gd name="connsiteX39" fmla="*/ 3390900 w 3413760"/>
                <a:gd name="connsiteY39" fmla="*/ 1478280 h 4518660"/>
                <a:gd name="connsiteX40" fmla="*/ 3360420 w 3413760"/>
                <a:gd name="connsiteY40" fmla="*/ 1516380 h 4518660"/>
                <a:gd name="connsiteX41" fmla="*/ 3322320 w 3413760"/>
                <a:gd name="connsiteY41" fmla="*/ 1516380 h 4518660"/>
                <a:gd name="connsiteX42" fmla="*/ 3284220 w 3413760"/>
                <a:gd name="connsiteY42" fmla="*/ 1455420 h 4518660"/>
                <a:gd name="connsiteX43" fmla="*/ 3230880 w 3413760"/>
                <a:gd name="connsiteY43" fmla="*/ 1455420 h 4518660"/>
                <a:gd name="connsiteX44" fmla="*/ 3162300 w 3413760"/>
                <a:gd name="connsiteY44" fmla="*/ 1470660 h 4518660"/>
                <a:gd name="connsiteX45" fmla="*/ 3086100 w 3413760"/>
                <a:gd name="connsiteY45" fmla="*/ 1524000 h 4518660"/>
                <a:gd name="connsiteX46" fmla="*/ 2979420 w 3413760"/>
                <a:gd name="connsiteY46" fmla="*/ 1546860 h 4518660"/>
                <a:gd name="connsiteX47" fmla="*/ 2956560 w 3413760"/>
                <a:gd name="connsiteY47" fmla="*/ 1524000 h 4518660"/>
                <a:gd name="connsiteX48" fmla="*/ 2849880 w 3413760"/>
                <a:gd name="connsiteY48" fmla="*/ 1516380 h 4518660"/>
                <a:gd name="connsiteX49" fmla="*/ 2674620 w 3413760"/>
                <a:gd name="connsiteY49" fmla="*/ 1577340 h 4518660"/>
                <a:gd name="connsiteX50" fmla="*/ 2499360 w 3413760"/>
                <a:gd name="connsiteY50" fmla="*/ 1722120 h 4518660"/>
                <a:gd name="connsiteX51" fmla="*/ 2186940 w 3413760"/>
                <a:gd name="connsiteY51" fmla="*/ 2065020 h 4518660"/>
                <a:gd name="connsiteX52" fmla="*/ 2042160 w 3413760"/>
                <a:gd name="connsiteY52" fmla="*/ 2263140 h 4518660"/>
                <a:gd name="connsiteX53" fmla="*/ 1943100 w 3413760"/>
                <a:gd name="connsiteY53" fmla="*/ 2613660 h 4518660"/>
                <a:gd name="connsiteX54" fmla="*/ 1943100 w 3413760"/>
                <a:gd name="connsiteY54" fmla="*/ 2880360 h 4518660"/>
                <a:gd name="connsiteX55" fmla="*/ 2019300 w 3413760"/>
                <a:gd name="connsiteY55" fmla="*/ 2994660 h 4518660"/>
                <a:gd name="connsiteX56" fmla="*/ 1973580 w 3413760"/>
                <a:gd name="connsiteY56" fmla="*/ 3063240 h 4518660"/>
                <a:gd name="connsiteX57" fmla="*/ 1950720 w 3413760"/>
                <a:gd name="connsiteY57" fmla="*/ 3307080 h 4518660"/>
                <a:gd name="connsiteX58" fmla="*/ 1905000 w 3413760"/>
                <a:gd name="connsiteY58" fmla="*/ 3444240 h 4518660"/>
                <a:gd name="connsiteX59" fmla="*/ 1798320 w 3413760"/>
                <a:gd name="connsiteY59" fmla="*/ 3451860 h 4518660"/>
                <a:gd name="connsiteX60" fmla="*/ 1760220 w 3413760"/>
                <a:gd name="connsiteY60" fmla="*/ 3535680 h 4518660"/>
                <a:gd name="connsiteX61" fmla="*/ 1638300 w 3413760"/>
                <a:gd name="connsiteY61" fmla="*/ 3573780 h 4518660"/>
                <a:gd name="connsiteX62" fmla="*/ 1600200 w 3413760"/>
                <a:gd name="connsiteY62" fmla="*/ 3627120 h 4518660"/>
                <a:gd name="connsiteX63" fmla="*/ 1516380 w 3413760"/>
                <a:gd name="connsiteY63" fmla="*/ 3634740 h 4518660"/>
                <a:gd name="connsiteX64" fmla="*/ 1485900 w 3413760"/>
                <a:gd name="connsiteY64" fmla="*/ 3688080 h 4518660"/>
                <a:gd name="connsiteX65" fmla="*/ 1371600 w 3413760"/>
                <a:gd name="connsiteY65" fmla="*/ 3710940 h 4518660"/>
                <a:gd name="connsiteX66" fmla="*/ 1341120 w 3413760"/>
                <a:gd name="connsiteY66" fmla="*/ 3680460 h 4518660"/>
                <a:gd name="connsiteX67" fmla="*/ 1226820 w 3413760"/>
                <a:gd name="connsiteY67" fmla="*/ 3665220 h 4518660"/>
                <a:gd name="connsiteX68" fmla="*/ 1066800 w 3413760"/>
                <a:gd name="connsiteY68" fmla="*/ 3710940 h 4518660"/>
                <a:gd name="connsiteX69" fmla="*/ 1066800 w 3413760"/>
                <a:gd name="connsiteY69" fmla="*/ 3802380 h 4518660"/>
                <a:gd name="connsiteX70" fmla="*/ 960120 w 3413760"/>
                <a:gd name="connsiteY70" fmla="*/ 3909060 h 4518660"/>
                <a:gd name="connsiteX71" fmla="*/ 815340 w 3413760"/>
                <a:gd name="connsiteY71" fmla="*/ 3954780 h 4518660"/>
                <a:gd name="connsiteX72" fmla="*/ 662940 w 3413760"/>
                <a:gd name="connsiteY72" fmla="*/ 4130040 h 4518660"/>
                <a:gd name="connsiteX73" fmla="*/ 624840 w 3413760"/>
                <a:gd name="connsiteY73" fmla="*/ 4366260 h 4518660"/>
                <a:gd name="connsiteX74" fmla="*/ 525780 w 3413760"/>
                <a:gd name="connsiteY74" fmla="*/ 4503420 h 4518660"/>
                <a:gd name="connsiteX75" fmla="*/ 403860 w 3413760"/>
                <a:gd name="connsiteY75" fmla="*/ 4518660 h 4518660"/>
                <a:gd name="connsiteX76" fmla="*/ 198120 w 3413760"/>
                <a:gd name="connsiteY76" fmla="*/ 4465320 h 4518660"/>
                <a:gd name="connsiteX77" fmla="*/ 198120 w 3413760"/>
                <a:gd name="connsiteY77" fmla="*/ 4358640 h 4518660"/>
                <a:gd name="connsiteX78" fmla="*/ 60960 w 3413760"/>
                <a:gd name="connsiteY78" fmla="*/ 4312920 h 4518660"/>
                <a:gd name="connsiteX79" fmla="*/ 0 w 3413760"/>
                <a:gd name="connsiteY79" fmla="*/ 4267200 h 4518660"/>
                <a:gd name="connsiteX80" fmla="*/ 0 w 3413760"/>
                <a:gd name="connsiteY80" fmla="*/ 4221480 h 4518660"/>
                <a:gd name="connsiteX81" fmla="*/ 99060 w 3413760"/>
                <a:gd name="connsiteY81" fmla="*/ 4229100 h 4518660"/>
                <a:gd name="connsiteX82" fmla="*/ 175260 w 3413760"/>
                <a:gd name="connsiteY82" fmla="*/ 4206240 h 4518660"/>
                <a:gd name="connsiteX83" fmla="*/ 205740 w 3413760"/>
                <a:gd name="connsiteY83" fmla="*/ 4175760 h 4518660"/>
                <a:gd name="connsiteX84" fmla="*/ 297180 w 3413760"/>
                <a:gd name="connsiteY84" fmla="*/ 4175760 h 4518660"/>
                <a:gd name="connsiteX85" fmla="*/ 297180 w 3413760"/>
                <a:gd name="connsiteY85" fmla="*/ 4099560 h 4518660"/>
                <a:gd name="connsiteX86" fmla="*/ 205740 w 3413760"/>
                <a:gd name="connsiteY86" fmla="*/ 4000500 h 4518660"/>
                <a:gd name="connsiteX87" fmla="*/ 198120 w 3413760"/>
                <a:gd name="connsiteY87" fmla="*/ 3886200 h 4518660"/>
                <a:gd name="connsiteX88" fmla="*/ 236220 w 3413760"/>
                <a:gd name="connsiteY88" fmla="*/ 3802380 h 4518660"/>
                <a:gd name="connsiteX89" fmla="*/ 198120 w 3413760"/>
                <a:gd name="connsiteY89" fmla="*/ 3733800 h 4518660"/>
                <a:gd name="connsiteX90" fmla="*/ 213360 w 3413760"/>
                <a:gd name="connsiteY90" fmla="*/ 3657600 h 4518660"/>
                <a:gd name="connsiteX91" fmla="*/ 205740 w 3413760"/>
                <a:gd name="connsiteY91" fmla="*/ 3611880 h 4518660"/>
                <a:gd name="connsiteX92" fmla="*/ 182880 w 3413760"/>
                <a:gd name="connsiteY92" fmla="*/ 3489960 h 4518660"/>
                <a:gd name="connsiteX93" fmla="*/ 205740 w 3413760"/>
                <a:gd name="connsiteY93" fmla="*/ 3368040 h 4518660"/>
                <a:gd name="connsiteX94" fmla="*/ 335280 w 3413760"/>
                <a:gd name="connsiteY94" fmla="*/ 3307080 h 4518660"/>
                <a:gd name="connsiteX95" fmla="*/ 327660 w 3413760"/>
                <a:gd name="connsiteY95" fmla="*/ 3200400 h 4518660"/>
                <a:gd name="connsiteX96" fmla="*/ 274320 w 3413760"/>
                <a:gd name="connsiteY96" fmla="*/ 3108960 h 4518660"/>
                <a:gd name="connsiteX97" fmla="*/ 274320 w 3413760"/>
                <a:gd name="connsiteY97" fmla="*/ 3055620 h 4518660"/>
                <a:gd name="connsiteX98" fmla="*/ 160020 w 3413760"/>
                <a:gd name="connsiteY98" fmla="*/ 2979420 h 4518660"/>
                <a:gd name="connsiteX99" fmla="*/ 198120 w 3413760"/>
                <a:gd name="connsiteY99" fmla="*/ 2903220 h 4518660"/>
                <a:gd name="connsiteX100" fmla="*/ 213360 w 3413760"/>
                <a:gd name="connsiteY100" fmla="*/ 2849880 h 4518660"/>
                <a:gd name="connsiteX101" fmla="*/ 304800 w 3413760"/>
                <a:gd name="connsiteY101" fmla="*/ 2735580 h 4518660"/>
                <a:gd name="connsiteX102" fmla="*/ 430053 w 3413760"/>
                <a:gd name="connsiteY102" fmla="*/ 2738437 h 4518660"/>
                <a:gd name="connsiteX103" fmla="*/ 488854 w 3413760"/>
                <a:gd name="connsiteY103" fmla="*/ 2691828 h 4518660"/>
                <a:gd name="connsiteX104" fmla="*/ 441960 w 3413760"/>
                <a:gd name="connsiteY104" fmla="*/ 2667000 h 4518660"/>
                <a:gd name="connsiteX105" fmla="*/ 434340 w 3413760"/>
                <a:gd name="connsiteY105" fmla="*/ 2567940 h 4518660"/>
                <a:gd name="connsiteX106" fmla="*/ 472440 w 3413760"/>
                <a:gd name="connsiteY106" fmla="*/ 2499360 h 4518660"/>
                <a:gd name="connsiteX107" fmla="*/ 632460 w 3413760"/>
                <a:gd name="connsiteY107" fmla="*/ 2476500 h 4518660"/>
                <a:gd name="connsiteX108" fmla="*/ 678180 w 3413760"/>
                <a:gd name="connsiteY108" fmla="*/ 2400300 h 4518660"/>
                <a:gd name="connsiteX109" fmla="*/ 723900 w 3413760"/>
                <a:gd name="connsiteY109" fmla="*/ 2400300 h 4518660"/>
                <a:gd name="connsiteX110" fmla="*/ 838200 w 3413760"/>
                <a:gd name="connsiteY110" fmla="*/ 2316480 h 4518660"/>
                <a:gd name="connsiteX111" fmla="*/ 853440 w 3413760"/>
                <a:gd name="connsiteY111" fmla="*/ 2240280 h 4518660"/>
                <a:gd name="connsiteX112" fmla="*/ 891540 w 3413760"/>
                <a:gd name="connsiteY112" fmla="*/ 2179320 h 4518660"/>
                <a:gd name="connsiteX113" fmla="*/ 929640 w 3413760"/>
                <a:gd name="connsiteY113" fmla="*/ 2087880 h 4518660"/>
                <a:gd name="connsiteX114" fmla="*/ 1013460 w 3413760"/>
                <a:gd name="connsiteY114" fmla="*/ 2087880 h 4518660"/>
                <a:gd name="connsiteX115" fmla="*/ 1021080 w 3413760"/>
                <a:gd name="connsiteY115" fmla="*/ 2019300 h 4518660"/>
                <a:gd name="connsiteX116" fmla="*/ 1074420 w 3413760"/>
                <a:gd name="connsiteY116" fmla="*/ 2019300 h 4518660"/>
                <a:gd name="connsiteX117" fmla="*/ 1074420 w 3413760"/>
                <a:gd name="connsiteY117" fmla="*/ 1935480 h 4518660"/>
                <a:gd name="connsiteX118" fmla="*/ 944880 w 3413760"/>
                <a:gd name="connsiteY118" fmla="*/ 1844040 h 4518660"/>
                <a:gd name="connsiteX119" fmla="*/ 792480 w 3413760"/>
                <a:gd name="connsiteY119" fmla="*/ 1691640 h 4518660"/>
                <a:gd name="connsiteX120" fmla="*/ 693420 w 3413760"/>
                <a:gd name="connsiteY120" fmla="*/ 1668780 h 4518660"/>
                <a:gd name="connsiteX121" fmla="*/ 662940 w 3413760"/>
                <a:gd name="connsiteY121" fmla="*/ 1600200 h 4518660"/>
                <a:gd name="connsiteX122" fmla="*/ 533400 w 3413760"/>
                <a:gd name="connsiteY122" fmla="*/ 1607820 h 4518660"/>
                <a:gd name="connsiteX123" fmla="*/ 502920 w 3413760"/>
                <a:gd name="connsiteY123" fmla="*/ 1668780 h 4518660"/>
                <a:gd name="connsiteX124" fmla="*/ 563880 w 3413760"/>
                <a:gd name="connsiteY124" fmla="*/ 1744980 h 4518660"/>
                <a:gd name="connsiteX125" fmla="*/ 464820 w 3413760"/>
                <a:gd name="connsiteY125" fmla="*/ 1775460 h 4518660"/>
                <a:gd name="connsiteX126" fmla="*/ 434340 w 3413760"/>
                <a:gd name="connsiteY126" fmla="*/ 1767840 h 4518660"/>
                <a:gd name="connsiteX127" fmla="*/ 396240 w 3413760"/>
                <a:gd name="connsiteY127" fmla="*/ 1813560 h 4518660"/>
                <a:gd name="connsiteX128" fmla="*/ 335280 w 3413760"/>
                <a:gd name="connsiteY128" fmla="*/ 1775460 h 4518660"/>
                <a:gd name="connsiteX129" fmla="*/ 388620 w 3413760"/>
                <a:gd name="connsiteY129" fmla="*/ 1684020 h 4518660"/>
                <a:gd name="connsiteX130" fmla="*/ 388620 w 3413760"/>
                <a:gd name="connsiteY130" fmla="*/ 1600200 h 4518660"/>
                <a:gd name="connsiteX131" fmla="*/ 495300 w 3413760"/>
                <a:gd name="connsiteY131" fmla="*/ 1524000 h 4518660"/>
                <a:gd name="connsiteX132" fmla="*/ 441960 w 3413760"/>
                <a:gd name="connsiteY132" fmla="*/ 1440180 h 4518660"/>
                <a:gd name="connsiteX133" fmla="*/ 426720 w 3413760"/>
                <a:gd name="connsiteY133" fmla="*/ 1333500 h 4518660"/>
                <a:gd name="connsiteX134" fmla="*/ 381000 w 3413760"/>
                <a:gd name="connsiteY134" fmla="*/ 1303020 h 4518660"/>
                <a:gd name="connsiteX135" fmla="*/ 403860 w 3413760"/>
                <a:gd name="connsiteY135" fmla="*/ 1211580 h 4518660"/>
                <a:gd name="connsiteX136" fmla="*/ 391608 w 3413760"/>
                <a:gd name="connsiteY136" fmla="*/ 1197102 h 4518660"/>
                <a:gd name="connsiteX137" fmla="*/ 419100 w 3413760"/>
                <a:gd name="connsiteY137" fmla="*/ 830580 h 4518660"/>
                <a:gd name="connsiteX138" fmla="*/ 328612 w 3413760"/>
                <a:gd name="connsiteY138" fmla="*/ 663892 h 4518660"/>
                <a:gd name="connsiteX139" fmla="*/ 257172 w 3413760"/>
                <a:gd name="connsiteY139" fmla="*/ 606744 h 4518660"/>
                <a:gd name="connsiteX140" fmla="*/ 171448 w 3413760"/>
                <a:gd name="connsiteY140" fmla="*/ 421004 h 4518660"/>
                <a:gd name="connsiteX141" fmla="*/ 176212 w 3413760"/>
                <a:gd name="connsiteY141" fmla="*/ 240030 h 4518660"/>
                <a:gd name="connsiteX142" fmla="*/ 104772 w 3413760"/>
                <a:gd name="connsiteY142" fmla="*/ 201930 h 4518660"/>
                <a:gd name="connsiteX143" fmla="*/ 43340 w 3413760"/>
                <a:gd name="connsiteY143" fmla="*/ 74344 h 4518660"/>
                <a:gd name="connsiteX144" fmla="*/ 49528 w 3413760"/>
                <a:gd name="connsiteY144" fmla="*/ 76200 h 4518660"/>
                <a:gd name="connsiteX145" fmla="*/ 49528 w 3413760"/>
                <a:gd name="connsiteY145" fmla="*/ 15240 h 4518660"/>
                <a:gd name="connsiteX146" fmla="*/ 110488 w 3413760"/>
                <a:gd name="connsiteY146" fmla="*/ 0 h 4518660"/>
                <a:gd name="connsiteX0" fmla="*/ 110488 w 3413760"/>
                <a:gd name="connsiteY0" fmla="*/ 0 h 4518660"/>
                <a:gd name="connsiteX1" fmla="*/ 179068 w 3413760"/>
                <a:gd name="connsiteY1" fmla="*/ 152400 h 4518660"/>
                <a:gd name="connsiteX2" fmla="*/ 255268 w 3413760"/>
                <a:gd name="connsiteY2" fmla="*/ 243840 h 4518660"/>
                <a:gd name="connsiteX3" fmla="*/ 346708 w 3413760"/>
                <a:gd name="connsiteY3" fmla="*/ 304800 h 4518660"/>
                <a:gd name="connsiteX4" fmla="*/ 407668 w 3413760"/>
                <a:gd name="connsiteY4" fmla="*/ 472440 h 4518660"/>
                <a:gd name="connsiteX5" fmla="*/ 521968 w 3413760"/>
                <a:gd name="connsiteY5" fmla="*/ 502920 h 4518660"/>
                <a:gd name="connsiteX6" fmla="*/ 529588 w 3413760"/>
                <a:gd name="connsiteY6" fmla="*/ 609600 h 4518660"/>
                <a:gd name="connsiteX7" fmla="*/ 727708 w 3413760"/>
                <a:gd name="connsiteY7" fmla="*/ 746760 h 4518660"/>
                <a:gd name="connsiteX8" fmla="*/ 781048 w 3413760"/>
                <a:gd name="connsiteY8" fmla="*/ 723900 h 4518660"/>
                <a:gd name="connsiteX9" fmla="*/ 956308 w 3413760"/>
                <a:gd name="connsiteY9" fmla="*/ 822960 h 4518660"/>
                <a:gd name="connsiteX10" fmla="*/ 1032508 w 3413760"/>
                <a:gd name="connsiteY10" fmla="*/ 822960 h 4518660"/>
                <a:gd name="connsiteX11" fmla="*/ 1116328 w 3413760"/>
                <a:gd name="connsiteY11" fmla="*/ 845820 h 4518660"/>
                <a:gd name="connsiteX12" fmla="*/ 1192528 w 3413760"/>
                <a:gd name="connsiteY12" fmla="*/ 975360 h 4518660"/>
                <a:gd name="connsiteX13" fmla="*/ 1337308 w 3413760"/>
                <a:gd name="connsiteY13" fmla="*/ 906780 h 4518660"/>
                <a:gd name="connsiteX14" fmla="*/ 1398268 w 3413760"/>
                <a:gd name="connsiteY14" fmla="*/ 914400 h 4518660"/>
                <a:gd name="connsiteX15" fmla="*/ 1482088 w 3413760"/>
                <a:gd name="connsiteY15" fmla="*/ 914400 h 4518660"/>
                <a:gd name="connsiteX16" fmla="*/ 1550668 w 3413760"/>
                <a:gd name="connsiteY16" fmla="*/ 861060 h 4518660"/>
                <a:gd name="connsiteX17" fmla="*/ 1604008 w 3413760"/>
                <a:gd name="connsiteY17" fmla="*/ 861060 h 4518660"/>
                <a:gd name="connsiteX18" fmla="*/ 1657348 w 3413760"/>
                <a:gd name="connsiteY18" fmla="*/ 883920 h 4518660"/>
                <a:gd name="connsiteX19" fmla="*/ 1764028 w 3413760"/>
                <a:gd name="connsiteY19" fmla="*/ 883920 h 4518660"/>
                <a:gd name="connsiteX20" fmla="*/ 1817368 w 3413760"/>
                <a:gd name="connsiteY20" fmla="*/ 762000 h 4518660"/>
                <a:gd name="connsiteX21" fmla="*/ 1962148 w 3413760"/>
                <a:gd name="connsiteY21" fmla="*/ 731520 h 4518660"/>
                <a:gd name="connsiteX22" fmla="*/ 2061208 w 3413760"/>
                <a:gd name="connsiteY22" fmla="*/ 731520 h 4518660"/>
                <a:gd name="connsiteX23" fmla="*/ 2129788 w 3413760"/>
                <a:gd name="connsiteY23" fmla="*/ 662940 h 4518660"/>
                <a:gd name="connsiteX24" fmla="*/ 2228848 w 3413760"/>
                <a:gd name="connsiteY24" fmla="*/ 739140 h 4518660"/>
                <a:gd name="connsiteX25" fmla="*/ 2228848 w 3413760"/>
                <a:gd name="connsiteY25" fmla="*/ 647700 h 4518660"/>
                <a:gd name="connsiteX26" fmla="*/ 2282188 w 3413760"/>
                <a:gd name="connsiteY26" fmla="*/ 548640 h 4518660"/>
                <a:gd name="connsiteX27" fmla="*/ 2556508 w 3413760"/>
                <a:gd name="connsiteY27" fmla="*/ 723900 h 4518660"/>
                <a:gd name="connsiteX28" fmla="*/ 2670808 w 3413760"/>
                <a:gd name="connsiteY28" fmla="*/ 914400 h 4518660"/>
                <a:gd name="connsiteX29" fmla="*/ 2769868 w 3413760"/>
                <a:gd name="connsiteY29" fmla="*/ 937260 h 4518660"/>
                <a:gd name="connsiteX30" fmla="*/ 2884168 w 3413760"/>
                <a:gd name="connsiteY30" fmla="*/ 982980 h 4518660"/>
                <a:gd name="connsiteX31" fmla="*/ 2922268 w 3413760"/>
                <a:gd name="connsiteY31" fmla="*/ 1066800 h 4518660"/>
                <a:gd name="connsiteX32" fmla="*/ 2937508 w 3413760"/>
                <a:gd name="connsiteY32" fmla="*/ 1135380 h 4518660"/>
                <a:gd name="connsiteX33" fmla="*/ 3181348 w 3413760"/>
                <a:gd name="connsiteY33" fmla="*/ 1333500 h 4518660"/>
                <a:gd name="connsiteX34" fmla="*/ 3249928 w 3413760"/>
                <a:gd name="connsiteY34" fmla="*/ 1348740 h 4518660"/>
                <a:gd name="connsiteX35" fmla="*/ 3356608 w 3413760"/>
                <a:gd name="connsiteY35" fmla="*/ 1348740 h 4518660"/>
                <a:gd name="connsiteX36" fmla="*/ 3360420 w 3413760"/>
                <a:gd name="connsiteY36" fmla="*/ 1341120 h 4518660"/>
                <a:gd name="connsiteX37" fmla="*/ 3413760 w 3413760"/>
                <a:gd name="connsiteY37" fmla="*/ 1371600 h 4518660"/>
                <a:gd name="connsiteX38" fmla="*/ 3390900 w 3413760"/>
                <a:gd name="connsiteY38" fmla="*/ 1478280 h 4518660"/>
                <a:gd name="connsiteX39" fmla="*/ 3360420 w 3413760"/>
                <a:gd name="connsiteY39" fmla="*/ 1516380 h 4518660"/>
                <a:gd name="connsiteX40" fmla="*/ 3322320 w 3413760"/>
                <a:gd name="connsiteY40" fmla="*/ 1516380 h 4518660"/>
                <a:gd name="connsiteX41" fmla="*/ 3284220 w 3413760"/>
                <a:gd name="connsiteY41" fmla="*/ 1455420 h 4518660"/>
                <a:gd name="connsiteX42" fmla="*/ 3230880 w 3413760"/>
                <a:gd name="connsiteY42" fmla="*/ 1455420 h 4518660"/>
                <a:gd name="connsiteX43" fmla="*/ 3162300 w 3413760"/>
                <a:gd name="connsiteY43" fmla="*/ 1470660 h 4518660"/>
                <a:gd name="connsiteX44" fmla="*/ 3086100 w 3413760"/>
                <a:gd name="connsiteY44" fmla="*/ 1524000 h 4518660"/>
                <a:gd name="connsiteX45" fmla="*/ 2979420 w 3413760"/>
                <a:gd name="connsiteY45" fmla="*/ 1546860 h 4518660"/>
                <a:gd name="connsiteX46" fmla="*/ 2956560 w 3413760"/>
                <a:gd name="connsiteY46" fmla="*/ 1524000 h 4518660"/>
                <a:gd name="connsiteX47" fmla="*/ 2849880 w 3413760"/>
                <a:gd name="connsiteY47" fmla="*/ 1516380 h 4518660"/>
                <a:gd name="connsiteX48" fmla="*/ 2674620 w 3413760"/>
                <a:gd name="connsiteY48" fmla="*/ 1577340 h 4518660"/>
                <a:gd name="connsiteX49" fmla="*/ 2499360 w 3413760"/>
                <a:gd name="connsiteY49" fmla="*/ 1722120 h 4518660"/>
                <a:gd name="connsiteX50" fmla="*/ 2186940 w 3413760"/>
                <a:gd name="connsiteY50" fmla="*/ 2065020 h 4518660"/>
                <a:gd name="connsiteX51" fmla="*/ 2042160 w 3413760"/>
                <a:gd name="connsiteY51" fmla="*/ 2263140 h 4518660"/>
                <a:gd name="connsiteX52" fmla="*/ 1943100 w 3413760"/>
                <a:gd name="connsiteY52" fmla="*/ 2613660 h 4518660"/>
                <a:gd name="connsiteX53" fmla="*/ 1943100 w 3413760"/>
                <a:gd name="connsiteY53" fmla="*/ 2880360 h 4518660"/>
                <a:gd name="connsiteX54" fmla="*/ 2019300 w 3413760"/>
                <a:gd name="connsiteY54" fmla="*/ 2994660 h 4518660"/>
                <a:gd name="connsiteX55" fmla="*/ 1973580 w 3413760"/>
                <a:gd name="connsiteY55" fmla="*/ 3063240 h 4518660"/>
                <a:gd name="connsiteX56" fmla="*/ 1950720 w 3413760"/>
                <a:gd name="connsiteY56" fmla="*/ 3307080 h 4518660"/>
                <a:gd name="connsiteX57" fmla="*/ 1905000 w 3413760"/>
                <a:gd name="connsiteY57" fmla="*/ 3444240 h 4518660"/>
                <a:gd name="connsiteX58" fmla="*/ 1798320 w 3413760"/>
                <a:gd name="connsiteY58" fmla="*/ 3451860 h 4518660"/>
                <a:gd name="connsiteX59" fmla="*/ 1760220 w 3413760"/>
                <a:gd name="connsiteY59" fmla="*/ 3535680 h 4518660"/>
                <a:gd name="connsiteX60" fmla="*/ 1638300 w 3413760"/>
                <a:gd name="connsiteY60" fmla="*/ 3573780 h 4518660"/>
                <a:gd name="connsiteX61" fmla="*/ 1600200 w 3413760"/>
                <a:gd name="connsiteY61" fmla="*/ 3627120 h 4518660"/>
                <a:gd name="connsiteX62" fmla="*/ 1516380 w 3413760"/>
                <a:gd name="connsiteY62" fmla="*/ 3634740 h 4518660"/>
                <a:gd name="connsiteX63" fmla="*/ 1485900 w 3413760"/>
                <a:gd name="connsiteY63" fmla="*/ 3688080 h 4518660"/>
                <a:gd name="connsiteX64" fmla="*/ 1371600 w 3413760"/>
                <a:gd name="connsiteY64" fmla="*/ 3710940 h 4518660"/>
                <a:gd name="connsiteX65" fmla="*/ 1341120 w 3413760"/>
                <a:gd name="connsiteY65" fmla="*/ 3680460 h 4518660"/>
                <a:gd name="connsiteX66" fmla="*/ 1226820 w 3413760"/>
                <a:gd name="connsiteY66" fmla="*/ 3665220 h 4518660"/>
                <a:gd name="connsiteX67" fmla="*/ 1066800 w 3413760"/>
                <a:gd name="connsiteY67" fmla="*/ 3710940 h 4518660"/>
                <a:gd name="connsiteX68" fmla="*/ 1066800 w 3413760"/>
                <a:gd name="connsiteY68" fmla="*/ 3802380 h 4518660"/>
                <a:gd name="connsiteX69" fmla="*/ 960120 w 3413760"/>
                <a:gd name="connsiteY69" fmla="*/ 3909060 h 4518660"/>
                <a:gd name="connsiteX70" fmla="*/ 815340 w 3413760"/>
                <a:gd name="connsiteY70" fmla="*/ 3954780 h 4518660"/>
                <a:gd name="connsiteX71" fmla="*/ 662940 w 3413760"/>
                <a:gd name="connsiteY71" fmla="*/ 4130040 h 4518660"/>
                <a:gd name="connsiteX72" fmla="*/ 624840 w 3413760"/>
                <a:gd name="connsiteY72" fmla="*/ 4366260 h 4518660"/>
                <a:gd name="connsiteX73" fmla="*/ 525780 w 3413760"/>
                <a:gd name="connsiteY73" fmla="*/ 4503420 h 4518660"/>
                <a:gd name="connsiteX74" fmla="*/ 403860 w 3413760"/>
                <a:gd name="connsiteY74" fmla="*/ 4518660 h 4518660"/>
                <a:gd name="connsiteX75" fmla="*/ 198120 w 3413760"/>
                <a:gd name="connsiteY75" fmla="*/ 4465320 h 4518660"/>
                <a:gd name="connsiteX76" fmla="*/ 198120 w 3413760"/>
                <a:gd name="connsiteY76" fmla="*/ 4358640 h 4518660"/>
                <a:gd name="connsiteX77" fmla="*/ 60960 w 3413760"/>
                <a:gd name="connsiteY77" fmla="*/ 4312920 h 4518660"/>
                <a:gd name="connsiteX78" fmla="*/ 0 w 3413760"/>
                <a:gd name="connsiteY78" fmla="*/ 4267200 h 4518660"/>
                <a:gd name="connsiteX79" fmla="*/ 0 w 3413760"/>
                <a:gd name="connsiteY79" fmla="*/ 4221480 h 4518660"/>
                <a:gd name="connsiteX80" fmla="*/ 99060 w 3413760"/>
                <a:gd name="connsiteY80" fmla="*/ 4229100 h 4518660"/>
                <a:gd name="connsiteX81" fmla="*/ 175260 w 3413760"/>
                <a:gd name="connsiteY81" fmla="*/ 4206240 h 4518660"/>
                <a:gd name="connsiteX82" fmla="*/ 205740 w 3413760"/>
                <a:gd name="connsiteY82" fmla="*/ 4175760 h 4518660"/>
                <a:gd name="connsiteX83" fmla="*/ 297180 w 3413760"/>
                <a:gd name="connsiteY83" fmla="*/ 4175760 h 4518660"/>
                <a:gd name="connsiteX84" fmla="*/ 297180 w 3413760"/>
                <a:gd name="connsiteY84" fmla="*/ 4099560 h 4518660"/>
                <a:gd name="connsiteX85" fmla="*/ 205740 w 3413760"/>
                <a:gd name="connsiteY85" fmla="*/ 4000500 h 4518660"/>
                <a:gd name="connsiteX86" fmla="*/ 198120 w 3413760"/>
                <a:gd name="connsiteY86" fmla="*/ 3886200 h 4518660"/>
                <a:gd name="connsiteX87" fmla="*/ 236220 w 3413760"/>
                <a:gd name="connsiteY87" fmla="*/ 3802380 h 4518660"/>
                <a:gd name="connsiteX88" fmla="*/ 198120 w 3413760"/>
                <a:gd name="connsiteY88" fmla="*/ 3733800 h 4518660"/>
                <a:gd name="connsiteX89" fmla="*/ 213360 w 3413760"/>
                <a:gd name="connsiteY89" fmla="*/ 3657600 h 4518660"/>
                <a:gd name="connsiteX90" fmla="*/ 205740 w 3413760"/>
                <a:gd name="connsiteY90" fmla="*/ 3611880 h 4518660"/>
                <a:gd name="connsiteX91" fmla="*/ 182880 w 3413760"/>
                <a:gd name="connsiteY91" fmla="*/ 3489960 h 4518660"/>
                <a:gd name="connsiteX92" fmla="*/ 205740 w 3413760"/>
                <a:gd name="connsiteY92" fmla="*/ 3368040 h 4518660"/>
                <a:gd name="connsiteX93" fmla="*/ 335280 w 3413760"/>
                <a:gd name="connsiteY93" fmla="*/ 3307080 h 4518660"/>
                <a:gd name="connsiteX94" fmla="*/ 327660 w 3413760"/>
                <a:gd name="connsiteY94" fmla="*/ 3200400 h 4518660"/>
                <a:gd name="connsiteX95" fmla="*/ 274320 w 3413760"/>
                <a:gd name="connsiteY95" fmla="*/ 3108960 h 4518660"/>
                <a:gd name="connsiteX96" fmla="*/ 274320 w 3413760"/>
                <a:gd name="connsiteY96" fmla="*/ 3055620 h 4518660"/>
                <a:gd name="connsiteX97" fmla="*/ 160020 w 3413760"/>
                <a:gd name="connsiteY97" fmla="*/ 2979420 h 4518660"/>
                <a:gd name="connsiteX98" fmla="*/ 198120 w 3413760"/>
                <a:gd name="connsiteY98" fmla="*/ 2903220 h 4518660"/>
                <a:gd name="connsiteX99" fmla="*/ 213360 w 3413760"/>
                <a:gd name="connsiteY99" fmla="*/ 2849880 h 4518660"/>
                <a:gd name="connsiteX100" fmla="*/ 304800 w 3413760"/>
                <a:gd name="connsiteY100" fmla="*/ 2735580 h 4518660"/>
                <a:gd name="connsiteX101" fmla="*/ 430053 w 3413760"/>
                <a:gd name="connsiteY101" fmla="*/ 2738437 h 4518660"/>
                <a:gd name="connsiteX102" fmla="*/ 488854 w 3413760"/>
                <a:gd name="connsiteY102" fmla="*/ 2691828 h 4518660"/>
                <a:gd name="connsiteX103" fmla="*/ 441960 w 3413760"/>
                <a:gd name="connsiteY103" fmla="*/ 2667000 h 4518660"/>
                <a:gd name="connsiteX104" fmla="*/ 434340 w 3413760"/>
                <a:gd name="connsiteY104" fmla="*/ 2567940 h 4518660"/>
                <a:gd name="connsiteX105" fmla="*/ 472440 w 3413760"/>
                <a:gd name="connsiteY105" fmla="*/ 2499360 h 4518660"/>
                <a:gd name="connsiteX106" fmla="*/ 632460 w 3413760"/>
                <a:gd name="connsiteY106" fmla="*/ 2476500 h 4518660"/>
                <a:gd name="connsiteX107" fmla="*/ 678180 w 3413760"/>
                <a:gd name="connsiteY107" fmla="*/ 2400300 h 4518660"/>
                <a:gd name="connsiteX108" fmla="*/ 723900 w 3413760"/>
                <a:gd name="connsiteY108" fmla="*/ 2400300 h 4518660"/>
                <a:gd name="connsiteX109" fmla="*/ 838200 w 3413760"/>
                <a:gd name="connsiteY109" fmla="*/ 2316480 h 4518660"/>
                <a:gd name="connsiteX110" fmla="*/ 853440 w 3413760"/>
                <a:gd name="connsiteY110" fmla="*/ 2240280 h 4518660"/>
                <a:gd name="connsiteX111" fmla="*/ 891540 w 3413760"/>
                <a:gd name="connsiteY111" fmla="*/ 2179320 h 4518660"/>
                <a:gd name="connsiteX112" fmla="*/ 929640 w 3413760"/>
                <a:gd name="connsiteY112" fmla="*/ 2087880 h 4518660"/>
                <a:gd name="connsiteX113" fmla="*/ 1013460 w 3413760"/>
                <a:gd name="connsiteY113" fmla="*/ 2087880 h 4518660"/>
                <a:gd name="connsiteX114" fmla="*/ 1021080 w 3413760"/>
                <a:gd name="connsiteY114" fmla="*/ 2019300 h 4518660"/>
                <a:gd name="connsiteX115" fmla="*/ 1074420 w 3413760"/>
                <a:gd name="connsiteY115" fmla="*/ 2019300 h 4518660"/>
                <a:gd name="connsiteX116" fmla="*/ 1074420 w 3413760"/>
                <a:gd name="connsiteY116" fmla="*/ 1935480 h 4518660"/>
                <a:gd name="connsiteX117" fmla="*/ 944880 w 3413760"/>
                <a:gd name="connsiteY117" fmla="*/ 1844040 h 4518660"/>
                <a:gd name="connsiteX118" fmla="*/ 792480 w 3413760"/>
                <a:gd name="connsiteY118" fmla="*/ 1691640 h 4518660"/>
                <a:gd name="connsiteX119" fmla="*/ 693420 w 3413760"/>
                <a:gd name="connsiteY119" fmla="*/ 1668780 h 4518660"/>
                <a:gd name="connsiteX120" fmla="*/ 662940 w 3413760"/>
                <a:gd name="connsiteY120" fmla="*/ 1600200 h 4518660"/>
                <a:gd name="connsiteX121" fmla="*/ 533400 w 3413760"/>
                <a:gd name="connsiteY121" fmla="*/ 1607820 h 4518660"/>
                <a:gd name="connsiteX122" fmla="*/ 502920 w 3413760"/>
                <a:gd name="connsiteY122" fmla="*/ 1668780 h 4518660"/>
                <a:gd name="connsiteX123" fmla="*/ 563880 w 3413760"/>
                <a:gd name="connsiteY123" fmla="*/ 1744980 h 4518660"/>
                <a:gd name="connsiteX124" fmla="*/ 464820 w 3413760"/>
                <a:gd name="connsiteY124" fmla="*/ 1775460 h 4518660"/>
                <a:gd name="connsiteX125" fmla="*/ 434340 w 3413760"/>
                <a:gd name="connsiteY125" fmla="*/ 1767840 h 4518660"/>
                <a:gd name="connsiteX126" fmla="*/ 396240 w 3413760"/>
                <a:gd name="connsiteY126" fmla="*/ 1813560 h 4518660"/>
                <a:gd name="connsiteX127" fmla="*/ 335280 w 3413760"/>
                <a:gd name="connsiteY127" fmla="*/ 1775460 h 4518660"/>
                <a:gd name="connsiteX128" fmla="*/ 388620 w 3413760"/>
                <a:gd name="connsiteY128" fmla="*/ 1684020 h 4518660"/>
                <a:gd name="connsiteX129" fmla="*/ 388620 w 3413760"/>
                <a:gd name="connsiteY129" fmla="*/ 1600200 h 4518660"/>
                <a:gd name="connsiteX130" fmla="*/ 495300 w 3413760"/>
                <a:gd name="connsiteY130" fmla="*/ 1524000 h 4518660"/>
                <a:gd name="connsiteX131" fmla="*/ 441960 w 3413760"/>
                <a:gd name="connsiteY131" fmla="*/ 1440180 h 4518660"/>
                <a:gd name="connsiteX132" fmla="*/ 426720 w 3413760"/>
                <a:gd name="connsiteY132" fmla="*/ 1333500 h 4518660"/>
                <a:gd name="connsiteX133" fmla="*/ 381000 w 3413760"/>
                <a:gd name="connsiteY133" fmla="*/ 1303020 h 4518660"/>
                <a:gd name="connsiteX134" fmla="*/ 403860 w 3413760"/>
                <a:gd name="connsiteY134" fmla="*/ 1211580 h 4518660"/>
                <a:gd name="connsiteX135" fmla="*/ 391608 w 3413760"/>
                <a:gd name="connsiteY135" fmla="*/ 1197102 h 4518660"/>
                <a:gd name="connsiteX136" fmla="*/ 419100 w 3413760"/>
                <a:gd name="connsiteY136" fmla="*/ 830580 h 4518660"/>
                <a:gd name="connsiteX137" fmla="*/ 328612 w 3413760"/>
                <a:gd name="connsiteY137" fmla="*/ 663892 h 4518660"/>
                <a:gd name="connsiteX138" fmla="*/ 257172 w 3413760"/>
                <a:gd name="connsiteY138" fmla="*/ 606744 h 4518660"/>
                <a:gd name="connsiteX139" fmla="*/ 171448 w 3413760"/>
                <a:gd name="connsiteY139" fmla="*/ 421004 h 4518660"/>
                <a:gd name="connsiteX140" fmla="*/ 176212 w 3413760"/>
                <a:gd name="connsiteY140" fmla="*/ 240030 h 4518660"/>
                <a:gd name="connsiteX141" fmla="*/ 104772 w 3413760"/>
                <a:gd name="connsiteY141" fmla="*/ 201930 h 4518660"/>
                <a:gd name="connsiteX142" fmla="*/ 43340 w 3413760"/>
                <a:gd name="connsiteY142" fmla="*/ 74344 h 4518660"/>
                <a:gd name="connsiteX143" fmla="*/ 49528 w 3413760"/>
                <a:gd name="connsiteY143" fmla="*/ 76200 h 4518660"/>
                <a:gd name="connsiteX144" fmla="*/ 49528 w 3413760"/>
                <a:gd name="connsiteY144" fmla="*/ 15240 h 4518660"/>
                <a:gd name="connsiteX145" fmla="*/ 110488 w 3413760"/>
                <a:gd name="connsiteY145" fmla="*/ 0 h 451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3413760" h="4518660">
                  <a:moveTo>
                    <a:pt x="110488" y="0"/>
                  </a:moveTo>
                  <a:lnTo>
                    <a:pt x="179068" y="152400"/>
                  </a:lnTo>
                  <a:lnTo>
                    <a:pt x="255268" y="243840"/>
                  </a:lnTo>
                  <a:lnTo>
                    <a:pt x="346708" y="304800"/>
                  </a:lnTo>
                  <a:lnTo>
                    <a:pt x="407668" y="472440"/>
                  </a:lnTo>
                  <a:lnTo>
                    <a:pt x="521968" y="502920"/>
                  </a:lnTo>
                  <a:lnTo>
                    <a:pt x="529588" y="609600"/>
                  </a:lnTo>
                  <a:lnTo>
                    <a:pt x="727708" y="746760"/>
                  </a:lnTo>
                  <a:lnTo>
                    <a:pt x="781048" y="723900"/>
                  </a:lnTo>
                  <a:lnTo>
                    <a:pt x="956308" y="822960"/>
                  </a:lnTo>
                  <a:lnTo>
                    <a:pt x="1032508" y="822960"/>
                  </a:lnTo>
                  <a:lnTo>
                    <a:pt x="1116328" y="845820"/>
                  </a:lnTo>
                  <a:lnTo>
                    <a:pt x="1192528" y="975360"/>
                  </a:lnTo>
                  <a:lnTo>
                    <a:pt x="1337308" y="906780"/>
                  </a:lnTo>
                  <a:lnTo>
                    <a:pt x="1398268" y="914400"/>
                  </a:lnTo>
                  <a:lnTo>
                    <a:pt x="1482088" y="914400"/>
                  </a:lnTo>
                  <a:lnTo>
                    <a:pt x="1550668" y="861060"/>
                  </a:lnTo>
                  <a:lnTo>
                    <a:pt x="1604008" y="861060"/>
                  </a:lnTo>
                  <a:lnTo>
                    <a:pt x="1657348" y="883920"/>
                  </a:lnTo>
                  <a:lnTo>
                    <a:pt x="1764028" y="883920"/>
                  </a:lnTo>
                  <a:lnTo>
                    <a:pt x="1817368" y="762000"/>
                  </a:lnTo>
                  <a:lnTo>
                    <a:pt x="1962148" y="731520"/>
                  </a:lnTo>
                  <a:lnTo>
                    <a:pt x="2061208" y="731520"/>
                  </a:lnTo>
                  <a:lnTo>
                    <a:pt x="2129788" y="662940"/>
                  </a:lnTo>
                  <a:lnTo>
                    <a:pt x="2228848" y="739140"/>
                  </a:lnTo>
                  <a:lnTo>
                    <a:pt x="2228848" y="647700"/>
                  </a:lnTo>
                  <a:lnTo>
                    <a:pt x="2282188" y="548640"/>
                  </a:lnTo>
                  <a:lnTo>
                    <a:pt x="2556508" y="723900"/>
                  </a:lnTo>
                  <a:lnTo>
                    <a:pt x="2670808" y="914400"/>
                  </a:lnTo>
                  <a:lnTo>
                    <a:pt x="2769868" y="937260"/>
                  </a:lnTo>
                  <a:lnTo>
                    <a:pt x="2884168" y="982980"/>
                  </a:lnTo>
                  <a:lnTo>
                    <a:pt x="2922268" y="1066800"/>
                  </a:lnTo>
                  <a:lnTo>
                    <a:pt x="2937508" y="1135380"/>
                  </a:lnTo>
                  <a:lnTo>
                    <a:pt x="3181348" y="1333500"/>
                  </a:lnTo>
                  <a:lnTo>
                    <a:pt x="3249928" y="1348740"/>
                  </a:lnTo>
                  <a:lnTo>
                    <a:pt x="3356608" y="1348740"/>
                  </a:lnTo>
                  <a:lnTo>
                    <a:pt x="3360420" y="1341120"/>
                  </a:lnTo>
                  <a:lnTo>
                    <a:pt x="3413760" y="1371600"/>
                  </a:lnTo>
                  <a:lnTo>
                    <a:pt x="3390900" y="1478280"/>
                  </a:lnTo>
                  <a:lnTo>
                    <a:pt x="3360420" y="1516380"/>
                  </a:lnTo>
                  <a:lnTo>
                    <a:pt x="3322320" y="1516380"/>
                  </a:lnTo>
                  <a:lnTo>
                    <a:pt x="3284220" y="1455420"/>
                  </a:lnTo>
                  <a:lnTo>
                    <a:pt x="3230880" y="1455420"/>
                  </a:lnTo>
                  <a:lnTo>
                    <a:pt x="3162300" y="1470660"/>
                  </a:lnTo>
                  <a:lnTo>
                    <a:pt x="3086100" y="1524000"/>
                  </a:lnTo>
                  <a:lnTo>
                    <a:pt x="2979420" y="1546860"/>
                  </a:lnTo>
                  <a:lnTo>
                    <a:pt x="2956560" y="1524000"/>
                  </a:lnTo>
                  <a:lnTo>
                    <a:pt x="2849880" y="1516380"/>
                  </a:lnTo>
                  <a:lnTo>
                    <a:pt x="2674620" y="1577340"/>
                  </a:lnTo>
                  <a:lnTo>
                    <a:pt x="2499360" y="1722120"/>
                  </a:lnTo>
                  <a:lnTo>
                    <a:pt x="2186940" y="2065020"/>
                  </a:lnTo>
                  <a:lnTo>
                    <a:pt x="2042160" y="2263140"/>
                  </a:lnTo>
                  <a:lnTo>
                    <a:pt x="1943100" y="2613660"/>
                  </a:lnTo>
                  <a:lnTo>
                    <a:pt x="1943100" y="2880360"/>
                  </a:lnTo>
                  <a:lnTo>
                    <a:pt x="2019300" y="2994660"/>
                  </a:lnTo>
                  <a:lnTo>
                    <a:pt x="1973580" y="3063240"/>
                  </a:lnTo>
                  <a:lnTo>
                    <a:pt x="1950720" y="3307080"/>
                  </a:lnTo>
                  <a:lnTo>
                    <a:pt x="1905000" y="3444240"/>
                  </a:lnTo>
                  <a:lnTo>
                    <a:pt x="1798320" y="3451860"/>
                  </a:lnTo>
                  <a:lnTo>
                    <a:pt x="1760220" y="3535680"/>
                  </a:lnTo>
                  <a:lnTo>
                    <a:pt x="1638300" y="3573780"/>
                  </a:lnTo>
                  <a:lnTo>
                    <a:pt x="1600200" y="3627120"/>
                  </a:lnTo>
                  <a:lnTo>
                    <a:pt x="1516380" y="3634740"/>
                  </a:lnTo>
                  <a:lnTo>
                    <a:pt x="1485900" y="3688080"/>
                  </a:lnTo>
                  <a:lnTo>
                    <a:pt x="1371600" y="3710940"/>
                  </a:lnTo>
                  <a:lnTo>
                    <a:pt x="1341120" y="3680460"/>
                  </a:lnTo>
                  <a:lnTo>
                    <a:pt x="1226820" y="3665220"/>
                  </a:lnTo>
                  <a:lnTo>
                    <a:pt x="1066800" y="3710940"/>
                  </a:lnTo>
                  <a:lnTo>
                    <a:pt x="1066800" y="3802380"/>
                  </a:lnTo>
                  <a:lnTo>
                    <a:pt x="960120" y="3909060"/>
                  </a:lnTo>
                  <a:lnTo>
                    <a:pt x="815340" y="3954780"/>
                  </a:lnTo>
                  <a:lnTo>
                    <a:pt x="662940" y="4130040"/>
                  </a:lnTo>
                  <a:lnTo>
                    <a:pt x="624840" y="4366260"/>
                  </a:lnTo>
                  <a:lnTo>
                    <a:pt x="525780" y="4503420"/>
                  </a:lnTo>
                  <a:lnTo>
                    <a:pt x="403860" y="4518660"/>
                  </a:lnTo>
                  <a:lnTo>
                    <a:pt x="198120" y="4465320"/>
                  </a:lnTo>
                  <a:lnTo>
                    <a:pt x="198120" y="4358640"/>
                  </a:lnTo>
                  <a:lnTo>
                    <a:pt x="60960" y="4312920"/>
                  </a:lnTo>
                  <a:lnTo>
                    <a:pt x="0" y="4267200"/>
                  </a:lnTo>
                  <a:lnTo>
                    <a:pt x="0" y="4221480"/>
                  </a:lnTo>
                  <a:lnTo>
                    <a:pt x="99060" y="4229100"/>
                  </a:lnTo>
                  <a:lnTo>
                    <a:pt x="175260" y="4206240"/>
                  </a:lnTo>
                  <a:lnTo>
                    <a:pt x="205740" y="4175760"/>
                  </a:lnTo>
                  <a:lnTo>
                    <a:pt x="297180" y="4175760"/>
                  </a:lnTo>
                  <a:lnTo>
                    <a:pt x="297180" y="4099560"/>
                  </a:lnTo>
                  <a:lnTo>
                    <a:pt x="205740" y="4000500"/>
                  </a:lnTo>
                  <a:lnTo>
                    <a:pt x="198120" y="3886200"/>
                  </a:lnTo>
                  <a:lnTo>
                    <a:pt x="236220" y="3802380"/>
                  </a:lnTo>
                  <a:lnTo>
                    <a:pt x="198120" y="3733800"/>
                  </a:lnTo>
                  <a:lnTo>
                    <a:pt x="213360" y="3657600"/>
                  </a:lnTo>
                  <a:lnTo>
                    <a:pt x="205740" y="3611880"/>
                  </a:lnTo>
                  <a:lnTo>
                    <a:pt x="182880" y="3489960"/>
                  </a:lnTo>
                  <a:lnTo>
                    <a:pt x="205740" y="3368040"/>
                  </a:lnTo>
                  <a:lnTo>
                    <a:pt x="335280" y="3307080"/>
                  </a:lnTo>
                  <a:lnTo>
                    <a:pt x="327660" y="3200400"/>
                  </a:lnTo>
                  <a:lnTo>
                    <a:pt x="274320" y="3108960"/>
                  </a:lnTo>
                  <a:lnTo>
                    <a:pt x="274320" y="3055620"/>
                  </a:lnTo>
                  <a:lnTo>
                    <a:pt x="160020" y="2979420"/>
                  </a:lnTo>
                  <a:lnTo>
                    <a:pt x="198120" y="2903220"/>
                  </a:lnTo>
                  <a:lnTo>
                    <a:pt x="213360" y="2849880"/>
                  </a:lnTo>
                  <a:lnTo>
                    <a:pt x="304800" y="2735580"/>
                  </a:lnTo>
                  <a:lnTo>
                    <a:pt x="430053" y="2738437"/>
                  </a:lnTo>
                  <a:lnTo>
                    <a:pt x="488854" y="2691828"/>
                  </a:lnTo>
                  <a:lnTo>
                    <a:pt x="441960" y="2667000"/>
                  </a:lnTo>
                  <a:lnTo>
                    <a:pt x="434340" y="2567940"/>
                  </a:lnTo>
                  <a:lnTo>
                    <a:pt x="472440" y="2499360"/>
                  </a:lnTo>
                  <a:lnTo>
                    <a:pt x="632460" y="2476500"/>
                  </a:lnTo>
                  <a:lnTo>
                    <a:pt x="678180" y="2400300"/>
                  </a:lnTo>
                  <a:lnTo>
                    <a:pt x="723900" y="2400300"/>
                  </a:lnTo>
                  <a:lnTo>
                    <a:pt x="838200" y="2316480"/>
                  </a:lnTo>
                  <a:lnTo>
                    <a:pt x="853440" y="2240280"/>
                  </a:lnTo>
                  <a:lnTo>
                    <a:pt x="891540" y="2179320"/>
                  </a:lnTo>
                  <a:lnTo>
                    <a:pt x="929640" y="2087880"/>
                  </a:lnTo>
                  <a:lnTo>
                    <a:pt x="1013460" y="2087880"/>
                  </a:lnTo>
                  <a:lnTo>
                    <a:pt x="1021080" y="2019300"/>
                  </a:lnTo>
                  <a:lnTo>
                    <a:pt x="1074420" y="2019300"/>
                  </a:lnTo>
                  <a:lnTo>
                    <a:pt x="1074420" y="1935480"/>
                  </a:lnTo>
                  <a:lnTo>
                    <a:pt x="944880" y="1844040"/>
                  </a:lnTo>
                  <a:lnTo>
                    <a:pt x="792480" y="1691640"/>
                  </a:lnTo>
                  <a:lnTo>
                    <a:pt x="693420" y="1668780"/>
                  </a:lnTo>
                  <a:lnTo>
                    <a:pt x="662940" y="1600200"/>
                  </a:lnTo>
                  <a:lnTo>
                    <a:pt x="533400" y="1607820"/>
                  </a:lnTo>
                  <a:lnTo>
                    <a:pt x="502920" y="1668780"/>
                  </a:lnTo>
                  <a:lnTo>
                    <a:pt x="563880" y="1744980"/>
                  </a:lnTo>
                  <a:lnTo>
                    <a:pt x="464820" y="1775460"/>
                  </a:lnTo>
                  <a:lnTo>
                    <a:pt x="434340" y="1767840"/>
                  </a:lnTo>
                  <a:lnTo>
                    <a:pt x="396240" y="1813560"/>
                  </a:lnTo>
                  <a:lnTo>
                    <a:pt x="335280" y="1775460"/>
                  </a:lnTo>
                  <a:lnTo>
                    <a:pt x="388620" y="1684020"/>
                  </a:lnTo>
                  <a:lnTo>
                    <a:pt x="388620" y="1600200"/>
                  </a:lnTo>
                  <a:lnTo>
                    <a:pt x="495300" y="1524000"/>
                  </a:lnTo>
                  <a:lnTo>
                    <a:pt x="441960" y="1440180"/>
                  </a:lnTo>
                  <a:lnTo>
                    <a:pt x="426720" y="1333500"/>
                  </a:lnTo>
                  <a:lnTo>
                    <a:pt x="381000" y="1303020"/>
                  </a:lnTo>
                  <a:lnTo>
                    <a:pt x="403860" y="1211580"/>
                  </a:lnTo>
                  <a:lnTo>
                    <a:pt x="391608" y="1197102"/>
                  </a:lnTo>
                  <a:lnTo>
                    <a:pt x="419100" y="830580"/>
                  </a:lnTo>
                  <a:lnTo>
                    <a:pt x="328612" y="663892"/>
                  </a:lnTo>
                  <a:lnTo>
                    <a:pt x="257172" y="606744"/>
                  </a:lnTo>
                  <a:lnTo>
                    <a:pt x="171448" y="421004"/>
                  </a:lnTo>
                  <a:lnTo>
                    <a:pt x="176212" y="240030"/>
                  </a:lnTo>
                  <a:lnTo>
                    <a:pt x="104772" y="201930"/>
                  </a:lnTo>
                  <a:lnTo>
                    <a:pt x="43340" y="74344"/>
                  </a:lnTo>
                  <a:lnTo>
                    <a:pt x="49528" y="76200"/>
                  </a:lnTo>
                  <a:lnTo>
                    <a:pt x="49528" y="15240"/>
                  </a:lnTo>
                  <a:lnTo>
                    <a:pt x="110488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1EE4965-5D3D-98F4-4D5F-7CC68CA31007}"/>
              </a:ext>
            </a:extLst>
          </p:cNvPr>
          <p:cNvSpPr/>
          <p:nvPr/>
        </p:nvSpPr>
        <p:spPr>
          <a:xfrm>
            <a:off x="7210871" y="4510051"/>
            <a:ext cx="2050561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4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千葉県</a:t>
            </a:r>
          </a:p>
        </p:txBody>
      </p:sp>
    </p:spTree>
    <p:extLst>
      <p:ext uri="{BB962C8B-B14F-4D97-AF65-F5344CB8AC3E}">
        <p14:creationId xmlns:p14="http://schemas.microsoft.com/office/powerpoint/2010/main" val="236394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FB49783-F380-81E4-FA18-F7AC84AF4101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06/10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F57D3E27-8B7A-6036-7ABA-17232289F352}"/>
              </a:ext>
            </a:extLst>
          </p:cNvPr>
          <p:cNvGrpSpPr/>
          <p:nvPr/>
        </p:nvGrpSpPr>
        <p:grpSpPr>
          <a:xfrm>
            <a:off x="4058394" y="1338806"/>
            <a:ext cx="4075212" cy="4861428"/>
            <a:chOff x="12172195" y="11165374"/>
            <a:chExt cx="5071311" cy="6049701"/>
          </a:xfrm>
        </p:grpSpPr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0604BC2C-1D61-0147-8094-6E68D194BB27}"/>
                </a:ext>
              </a:extLst>
            </p:cNvPr>
            <p:cNvSpPr/>
            <p:nvPr/>
          </p:nvSpPr>
          <p:spPr>
            <a:xfrm>
              <a:off x="14806540" y="11165374"/>
              <a:ext cx="697716" cy="735396"/>
            </a:xfrm>
            <a:custGeom>
              <a:avLst/>
              <a:gdLst>
                <a:gd name="connsiteX0" fmla="*/ 412418 w 486490"/>
                <a:gd name="connsiteY0" fmla="*/ 0 h 512764"/>
                <a:gd name="connsiteX1" fmla="*/ 437818 w 486490"/>
                <a:gd name="connsiteY1" fmla="*/ 120650 h 512764"/>
                <a:gd name="connsiteX2" fmla="*/ 431468 w 486490"/>
                <a:gd name="connsiteY2" fmla="*/ 196850 h 512764"/>
                <a:gd name="connsiteX3" fmla="*/ 469568 w 486490"/>
                <a:gd name="connsiteY3" fmla="*/ 393700 h 512764"/>
                <a:gd name="connsiteX4" fmla="*/ 486490 w 486490"/>
                <a:gd name="connsiteY4" fmla="*/ 417392 h 512764"/>
                <a:gd name="connsiteX5" fmla="*/ 431468 w 486490"/>
                <a:gd name="connsiteY5" fmla="*/ 512764 h 512764"/>
                <a:gd name="connsiteX6" fmla="*/ 326694 w 486490"/>
                <a:gd name="connsiteY6" fmla="*/ 512764 h 512764"/>
                <a:gd name="connsiteX7" fmla="*/ 364794 w 486490"/>
                <a:gd name="connsiteY7" fmla="*/ 436564 h 512764"/>
                <a:gd name="connsiteX8" fmla="*/ 321930 w 486490"/>
                <a:gd name="connsiteY8" fmla="*/ 384176 h 512764"/>
                <a:gd name="connsiteX9" fmla="*/ 198106 w 486490"/>
                <a:gd name="connsiteY9" fmla="*/ 384176 h 512764"/>
                <a:gd name="connsiteX10" fmla="*/ 121906 w 486490"/>
                <a:gd name="connsiteY10" fmla="*/ 327024 h 512764"/>
                <a:gd name="connsiteX11" fmla="*/ 59994 w 486490"/>
                <a:gd name="connsiteY11" fmla="*/ 250824 h 512764"/>
                <a:gd name="connsiteX12" fmla="*/ 0 w 486490"/>
                <a:gd name="connsiteY12" fmla="*/ 162834 h 512764"/>
                <a:gd name="connsiteX13" fmla="*/ 69518 w 486490"/>
                <a:gd name="connsiteY13" fmla="*/ 107950 h 512764"/>
                <a:gd name="connsiteX14" fmla="*/ 133018 w 486490"/>
                <a:gd name="connsiteY14" fmla="*/ 38100 h 512764"/>
                <a:gd name="connsiteX15" fmla="*/ 412418 w 486490"/>
                <a:gd name="connsiteY15" fmla="*/ 0 h 512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86490" h="512764">
                  <a:moveTo>
                    <a:pt x="412418" y="0"/>
                  </a:moveTo>
                  <a:lnTo>
                    <a:pt x="437818" y="120650"/>
                  </a:lnTo>
                  <a:lnTo>
                    <a:pt x="431468" y="196850"/>
                  </a:lnTo>
                  <a:lnTo>
                    <a:pt x="469568" y="393700"/>
                  </a:lnTo>
                  <a:lnTo>
                    <a:pt x="486490" y="417392"/>
                  </a:lnTo>
                  <a:lnTo>
                    <a:pt x="431468" y="512764"/>
                  </a:lnTo>
                  <a:lnTo>
                    <a:pt x="326694" y="512764"/>
                  </a:lnTo>
                  <a:lnTo>
                    <a:pt x="364794" y="436564"/>
                  </a:lnTo>
                  <a:lnTo>
                    <a:pt x="321930" y="384176"/>
                  </a:lnTo>
                  <a:lnTo>
                    <a:pt x="198106" y="384176"/>
                  </a:lnTo>
                  <a:lnTo>
                    <a:pt x="121906" y="327024"/>
                  </a:lnTo>
                  <a:lnTo>
                    <a:pt x="59994" y="250824"/>
                  </a:lnTo>
                  <a:lnTo>
                    <a:pt x="0" y="162834"/>
                  </a:lnTo>
                  <a:lnTo>
                    <a:pt x="69518" y="107950"/>
                  </a:lnTo>
                  <a:lnTo>
                    <a:pt x="133018" y="38100"/>
                  </a:lnTo>
                  <a:lnTo>
                    <a:pt x="41241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65608C05-8AEE-D41C-FEB8-7D626748AD57}"/>
                </a:ext>
              </a:extLst>
            </p:cNvPr>
            <p:cNvSpPr/>
            <p:nvPr/>
          </p:nvSpPr>
          <p:spPr>
            <a:xfrm>
              <a:off x="12231750" y="11862306"/>
              <a:ext cx="1104234" cy="828958"/>
            </a:xfrm>
            <a:custGeom>
              <a:avLst/>
              <a:gdLst>
                <a:gd name="connsiteX0" fmla="*/ 95250 w 769938"/>
                <a:gd name="connsiteY0" fmla="*/ 0 h 578000"/>
                <a:gd name="connsiteX1" fmla="*/ 107950 w 769938"/>
                <a:gd name="connsiteY1" fmla="*/ 95248 h 578000"/>
                <a:gd name="connsiteX2" fmla="*/ 209550 w 769938"/>
                <a:gd name="connsiteY2" fmla="*/ 139700 h 578000"/>
                <a:gd name="connsiteX3" fmla="*/ 285750 w 769938"/>
                <a:gd name="connsiteY3" fmla="*/ 127000 h 578000"/>
                <a:gd name="connsiteX4" fmla="*/ 355600 w 769938"/>
                <a:gd name="connsiteY4" fmla="*/ 158752 h 578000"/>
                <a:gd name="connsiteX5" fmla="*/ 444500 w 769938"/>
                <a:gd name="connsiteY5" fmla="*/ 101600 h 578000"/>
                <a:gd name="connsiteX6" fmla="*/ 469900 w 769938"/>
                <a:gd name="connsiteY6" fmla="*/ 38100 h 578000"/>
                <a:gd name="connsiteX7" fmla="*/ 520700 w 769938"/>
                <a:gd name="connsiteY7" fmla="*/ 44448 h 578000"/>
                <a:gd name="connsiteX8" fmla="*/ 615088 w 769938"/>
                <a:gd name="connsiteY8" fmla="*/ 47704 h 578000"/>
                <a:gd name="connsiteX9" fmla="*/ 627064 w 769938"/>
                <a:gd name="connsiteY9" fmla="*/ 206376 h 578000"/>
                <a:gd name="connsiteX10" fmla="*/ 741364 w 769938"/>
                <a:gd name="connsiteY10" fmla="*/ 220664 h 578000"/>
                <a:gd name="connsiteX11" fmla="*/ 769938 w 769938"/>
                <a:gd name="connsiteY11" fmla="*/ 287336 h 578000"/>
                <a:gd name="connsiteX12" fmla="*/ 617538 w 769938"/>
                <a:gd name="connsiteY12" fmla="*/ 339724 h 578000"/>
                <a:gd name="connsiteX13" fmla="*/ 660400 w 769938"/>
                <a:gd name="connsiteY13" fmla="*/ 425448 h 578000"/>
                <a:gd name="connsiteX14" fmla="*/ 646112 w 769938"/>
                <a:gd name="connsiteY14" fmla="*/ 496888 h 578000"/>
                <a:gd name="connsiteX15" fmla="*/ 479424 w 769938"/>
                <a:gd name="connsiteY15" fmla="*/ 496888 h 578000"/>
                <a:gd name="connsiteX16" fmla="*/ 369888 w 769938"/>
                <a:gd name="connsiteY16" fmla="*/ 577848 h 578000"/>
                <a:gd name="connsiteX17" fmla="*/ 368150 w 769938"/>
                <a:gd name="connsiteY17" fmla="*/ 578000 h 578000"/>
                <a:gd name="connsiteX18" fmla="*/ 374650 w 769938"/>
                <a:gd name="connsiteY18" fmla="*/ 571500 h 578000"/>
                <a:gd name="connsiteX19" fmla="*/ 355600 w 769938"/>
                <a:gd name="connsiteY19" fmla="*/ 508000 h 578000"/>
                <a:gd name="connsiteX20" fmla="*/ 228600 w 769938"/>
                <a:gd name="connsiteY20" fmla="*/ 450848 h 578000"/>
                <a:gd name="connsiteX21" fmla="*/ 234950 w 769938"/>
                <a:gd name="connsiteY21" fmla="*/ 374648 h 578000"/>
                <a:gd name="connsiteX22" fmla="*/ 184150 w 769938"/>
                <a:gd name="connsiteY22" fmla="*/ 292100 h 578000"/>
                <a:gd name="connsiteX23" fmla="*/ 120650 w 769938"/>
                <a:gd name="connsiteY23" fmla="*/ 234952 h 578000"/>
                <a:gd name="connsiteX24" fmla="*/ 0 w 769938"/>
                <a:gd name="connsiteY24" fmla="*/ 158752 h 578000"/>
                <a:gd name="connsiteX25" fmla="*/ 31750 w 769938"/>
                <a:gd name="connsiteY25" fmla="*/ 38100 h 578000"/>
                <a:gd name="connsiteX26" fmla="*/ 95250 w 769938"/>
                <a:gd name="connsiteY26" fmla="*/ 0 h 57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69938" h="578000">
                  <a:moveTo>
                    <a:pt x="95250" y="0"/>
                  </a:moveTo>
                  <a:lnTo>
                    <a:pt x="107950" y="95248"/>
                  </a:lnTo>
                  <a:lnTo>
                    <a:pt x="209550" y="139700"/>
                  </a:lnTo>
                  <a:lnTo>
                    <a:pt x="285750" y="127000"/>
                  </a:lnTo>
                  <a:lnTo>
                    <a:pt x="355600" y="158752"/>
                  </a:lnTo>
                  <a:lnTo>
                    <a:pt x="444500" y="101600"/>
                  </a:lnTo>
                  <a:lnTo>
                    <a:pt x="469900" y="38100"/>
                  </a:lnTo>
                  <a:lnTo>
                    <a:pt x="520700" y="44448"/>
                  </a:lnTo>
                  <a:lnTo>
                    <a:pt x="615088" y="47704"/>
                  </a:lnTo>
                  <a:lnTo>
                    <a:pt x="627064" y="206376"/>
                  </a:lnTo>
                  <a:lnTo>
                    <a:pt x="741364" y="220664"/>
                  </a:lnTo>
                  <a:lnTo>
                    <a:pt x="769938" y="287336"/>
                  </a:lnTo>
                  <a:lnTo>
                    <a:pt x="617538" y="339724"/>
                  </a:lnTo>
                  <a:lnTo>
                    <a:pt x="660400" y="425448"/>
                  </a:lnTo>
                  <a:lnTo>
                    <a:pt x="646112" y="496888"/>
                  </a:lnTo>
                  <a:lnTo>
                    <a:pt x="479424" y="496888"/>
                  </a:lnTo>
                  <a:lnTo>
                    <a:pt x="369888" y="577848"/>
                  </a:lnTo>
                  <a:lnTo>
                    <a:pt x="368150" y="578000"/>
                  </a:lnTo>
                  <a:lnTo>
                    <a:pt x="374650" y="571500"/>
                  </a:lnTo>
                  <a:lnTo>
                    <a:pt x="355600" y="508000"/>
                  </a:lnTo>
                  <a:lnTo>
                    <a:pt x="228600" y="450848"/>
                  </a:lnTo>
                  <a:lnTo>
                    <a:pt x="234950" y="374648"/>
                  </a:lnTo>
                  <a:lnTo>
                    <a:pt x="184150" y="292100"/>
                  </a:lnTo>
                  <a:lnTo>
                    <a:pt x="120650" y="234952"/>
                  </a:lnTo>
                  <a:lnTo>
                    <a:pt x="0" y="158752"/>
                  </a:lnTo>
                  <a:lnTo>
                    <a:pt x="31750" y="3810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68701EB2-3102-55B2-E80B-7F34316EB93C}"/>
                </a:ext>
              </a:extLst>
            </p:cNvPr>
            <p:cNvSpPr/>
            <p:nvPr/>
          </p:nvSpPr>
          <p:spPr>
            <a:xfrm>
              <a:off x="13143972" y="12852106"/>
              <a:ext cx="1612310" cy="812804"/>
            </a:xfrm>
            <a:custGeom>
              <a:avLst/>
              <a:gdLst>
                <a:gd name="connsiteX0" fmla="*/ 947736 w 1124198"/>
                <a:gd name="connsiteY0" fmla="*/ 0 h 566736"/>
                <a:gd name="connsiteX1" fmla="*/ 1014412 w 1124198"/>
                <a:gd name="connsiteY1" fmla="*/ 114300 h 566736"/>
                <a:gd name="connsiteX2" fmla="*/ 1107126 w 1124198"/>
                <a:gd name="connsiteY2" fmla="*/ 198180 h 566736"/>
                <a:gd name="connsiteX3" fmla="*/ 1106486 w 1124198"/>
                <a:gd name="connsiteY3" fmla="*/ 198436 h 566736"/>
                <a:gd name="connsiteX4" fmla="*/ 1100136 w 1124198"/>
                <a:gd name="connsiteY4" fmla="*/ 293688 h 566736"/>
                <a:gd name="connsiteX5" fmla="*/ 1124198 w 1124198"/>
                <a:gd name="connsiteY5" fmla="*/ 315076 h 566736"/>
                <a:gd name="connsiteX6" fmla="*/ 1081086 w 1124198"/>
                <a:gd name="connsiteY6" fmla="*/ 390524 h 566736"/>
                <a:gd name="connsiteX7" fmla="*/ 923924 w 1124198"/>
                <a:gd name="connsiteY7" fmla="*/ 428624 h 566736"/>
                <a:gd name="connsiteX8" fmla="*/ 871536 w 1124198"/>
                <a:gd name="connsiteY8" fmla="*/ 447672 h 566736"/>
                <a:gd name="connsiteX9" fmla="*/ 766760 w 1124198"/>
                <a:gd name="connsiteY9" fmla="*/ 442912 h 566736"/>
                <a:gd name="connsiteX10" fmla="*/ 581024 w 1124198"/>
                <a:gd name="connsiteY10" fmla="*/ 566736 h 566736"/>
                <a:gd name="connsiteX11" fmla="*/ 252412 w 1124198"/>
                <a:gd name="connsiteY11" fmla="*/ 533400 h 566736"/>
                <a:gd name="connsiteX12" fmla="*/ 109536 w 1124198"/>
                <a:gd name="connsiteY12" fmla="*/ 447672 h 566736"/>
                <a:gd name="connsiteX13" fmla="*/ 0 w 1124198"/>
                <a:gd name="connsiteY13" fmla="*/ 357184 h 566736"/>
                <a:gd name="connsiteX14" fmla="*/ 33336 w 1124198"/>
                <a:gd name="connsiteY14" fmla="*/ 333376 h 566736"/>
                <a:gd name="connsiteX15" fmla="*/ 9524 w 1124198"/>
                <a:gd name="connsiteY15" fmla="*/ 209548 h 566736"/>
                <a:gd name="connsiteX16" fmla="*/ 109536 w 1124198"/>
                <a:gd name="connsiteY16" fmla="*/ 195260 h 566736"/>
                <a:gd name="connsiteX17" fmla="*/ 166686 w 1124198"/>
                <a:gd name="connsiteY17" fmla="*/ 138112 h 566736"/>
                <a:gd name="connsiteX18" fmla="*/ 352424 w 1124198"/>
                <a:gd name="connsiteY18" fmla="*/ 85724 h 566736"/>
                <a:gd name="connsiteX19" fmla="*/ 442912 w 1124198"/>
                <a:gd name="connsiteY19" fmla="*/ 209548 h 566736"/>
                <a:gd name="connsiteX20" fmla="*/ 500060 w 1124198"/>
                <a:gd name="connsiteY20" fmla="*/ 138112 h 566736"/>
                <a:gd name="connsiteX21" fmla="*/ 571500 w 1124198"/>
                <a:gd name="connsiteY21" fmla="*/ 161924 h 566736"/>
                <a:gd name="connsiteX22" fmla="*/ 623886 w 1124198"/>
                <a:gd name="connsiteY22" fmla="*/ 114300 h 566736"/>
                <a:gd name="connsiteX23" fmla="*/ 781048 w 1124198"/>
                <a:gd name="connsiteY23" fmla="*/ 152400 h 566736"/>
                <a:gd name="connsiteX24" fmla="*/ 947736 w 1124198"/>
                <a:gd name="connsiteY24" fmla="*/ 0 h 566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24198" h="566736">
                  <a:moveTo>
                    <a:pt x="947736" y="0"/>
                  </a:moveTo>
                  <a:lnTo>
                    <a:pt x="1014412" y="114300"/>
                  </a:lnTo>
                  <a:lnTo>
                    <a:pt x="1107126" y="198180"/>
                  </a:lnTo>
                  <a:lnTo>
                    <a:pt x="1106486" y="198436"/>
                  </a:lnTo>
                  <a:lnTo>
                    <a:pt x="1100136" y="293688"/>
                  </a:lnTo>
                  <a:lnTo>
                    <a:pt x="1124198" y="315076"/>
                  </a:lnTo>
                  <a:lnTo>
                    <a:pt x="1081086" y="390524"/>
                  </a:lnTo>
                  <a:lnTo>
                    <a:pt x="923924" y="428624"/>
                  </a:lnTo>
                  <a:lnTo>
                    <a:pt x="871536" y="447672"/>
                  </a:lnTo>
                  <a:lnTo>
                    <a:pt x="766760" y="442912"/>
                  </a:lnTo>
                  <a:lnTo>
                    <a:pt x="581024" y="566736"/>
                  </a:lnTo>
                  <a:lnTo>
                    <a:pt x="252412" y="533400"/>
                  </a:lnTo>
                  <a:lnTo>
                    <a:pt x="109536" y="447672"/>
                  </a:lnTo>
                  <a:lnTo>
                    <a:pt x="0" y="357184"/>
                  </a:lnTo>
                  <a:lnTo>
                    <a:pt x="33336" y="333376"/>
                  </a:lnTo>
                  <a:lnTo>
                    <a:pt x="9524" y="209548"/>
                  </a:lnTo>
                  <a:lnTo>
                    <a:pt x="109536" y="195260"/>
                  </a:lnTo>
                  <a:lnTo>
                    <a:pt x="166686" y="138112"/>
                  </a:lnTo>
                  <a:lnTo>
                    <a:pt x="352424" y="85724"/>
                  </a:lnTo>
                  <a:lnTo>
                    <a:pt x="442912" y="209548"/>
                  </a:lnTo>
                  <a:lnTo>
                    <a:pt x="500060" y="138112"/>
                  </a:lnTo>
                  <a:lnTo>
                    <a:pt x="571500" y="161924"/>
                  </a:lnTo>
                  <a:lnTo>
                    <a:pt x="623886" y="114300"/>
                  </a:lnTo>
                  <a:lnTo>
                    <a:pt x="781048" y="152400"/>
                  </a:lnTo>
                  <a:lnTo>
                    <a:pt x="94773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990CF77-4A3A-586D-29A4-1EB4F10739A8}"/>
                </a:ext>
              </a:extLst>
            </p:cNvPr>
            <p:cNvSpPr/>
            <p:nvPr/>
          </p:nvSpPr>
          <p:spPr>
            <a:xfrm>
              <a:off x="15977622" y="14347338"/>
              <a:ext cx="1265884" cy="1386352"/>
            </a:xfrm>
            <a:custGeom>
              <a:avLst/>
              <a:gdLst>
                <a:gd name="connsiteX0" fmla="*/ 438150 w 882650"/>
                <a:gd name="connsiteY0" fmla="*/ 0 h 966648"/>
                <a:gd name="connsiteX1" fmla="*/ 488950 w 882650"/>
                <a:gd name="connsiteY1" fmla="*/ 25400 h 966648"/>
                <a:gd name="connsiteX2" fmla="*/ 527050 w 882650"/>
                <a:gd name="connsiteY2" fmla="*/ 139700 h 966648"/>
                <a:gd name="connsiteX3" fmla="*/ 419100 w 882650"/>
                <a:gd name="connsiteY3" fmla="*/ 171448 h 966648"/>
                <a:gd name="connsiteX4" fmla="*/ 412750 w 882650"/>
                <a:gd name="connsiteY4" fmla="*/ 368300 h 966648"/>
                <a:gd name="connsiteX5" fmla="*/ 539750 w 882650"/>
                <a:gd name="connsiteY5" fmla="*/ 444500 h 966648"/>
                <a:gd name="connsiteX6" fmla="*/ 584200 w 882650"/>
                <a:gd name="connsiteY6" fmla="*/ 584200 h 966648"/>
                <a:gd name="connsiteX7" fmla="*/ 673100 w 882650"/>
                <a:gd name="connsiteY7" fmla="*/ 615952 h 966648"/>
                <a:gd name="connsiteX8" fmla="*/ 679450 w 882650"/>
                <a:gd name="connsiteY8" fmla="*/ 679448 h 966648"/>
                <a:gd name="connsiteX9" fmla="*/ 768350 w 882650"/>
                <a:gd name="connsiteY9" fmla="*/ 704848 h 966648"/>
                <a:gd name="connsiteX10" fmla="*/ 793750 w 882650"/>
                <a:gd name="connsiteY10" fmla="*/ 660400 h 966648"/>
                <a:gd name="connsiteX11" fmla="*/ 882650 w 882650"/>
                <a:gd name="connsiteY11" fmla="*/ 717552 h 966648"/>
                <a:gd name="connsiteX12" fmla="*/ 812800 w 882650"/>
                <a:gd name="connsiteY12" fmla="*/ 812800 h 966648"/>
                <a:gd name="connsiteX13" fmla="*/ 825500 w 882650"/>
                <a:gd name="connsiteY13" fmla="*/ 958848 h 966648"/>
                <a:gd name="connsiteX14" fmla="*/ 789618 w 882650"/>
                <a:gd name="connsiteY14" fmla="*/ 966648 h 966648"/>
                <a:gd name="connsiteX15" fmla="*/ 614362 w 882650"/>
                <a:gd name="connsiteY15" fmla="*/ 847724 h 966648"/>
                <a:gd name="connsiteX16" fmla="*/ 571500 w 882650"/>
                <a:gd name="connsiteY16" fmla="*/ 862012 h 966648"/>
                <a:gd name="connsiteX17" fmla="*/ 542926 w 882650"/>
                <a:gd name="connsiteY17" fmla="*/ 804864 h 966648"/>
                <a:gd name="connsiteX18" fmla="*/ 457200 w 882650"/>
                <a:gd name="connsiteY18" fmla="*/ 766764 h 966648"/>
                <a:gd name="connsiteX19" fmla="*/ 404814 w 882650"/>
                <a:gd name="connsiteY19" fmla="*/ 714376 h 966648"/>
                <a:gd name="connsiteX20" fmla="*/ 314326 w 882650"/>
                <a:gd name="connsiteY20" fmla="*/ 838200 h 966648"/>
                <a:gd name="connsiteX21" fmla="*/ 252414 w 882650"/>
                <a:gd name="connsiteY21" fmla="*/ 804864 h 966648"/>
                <a:gd name="connsiteX22" fmla="*/ 57150 w 882650"/>
                <a:gd name="connsiteY22" fmla="*/ 809624 h 966648"/>
                <a:gd name="connsiteX23" fmla="*/ 47626 w 882650"/>
                <a:gd name="connsiteY23" fmla="*/ 733424 h 966648"/>
                <a:gd name="connsiteX24" fmla="*/ 0 w 882650"/>
                <a:gd name="connsiteY24" fmla="*/ 704848 h 966648"/>
                <a:gd name="connsiteX25" fmla="*/ 28574 w 882650"/>
                <a:gd name="connsiteY25" fmla="*/ 666752 h 966648"/>
                <a:gd name="connsiteX26" fmla="*/ 95250 w 882650"/>
                <a:gd name="connsiteY26" fmla="*/ 657224 h 966648"/>
                <a:gd name="connsiteX27" fmla="*/ 147638 w 882650"/>
                <a:gd name="connsiteY27" fmla="*/ 557212 h 966648"/>
                <a:gd name="connsiteX28" fmla="*/ 223838 w 882650"/>
                <a:gd name="connsiteY28" fmla="*/ 561976 h 966648"/>
                <a:gd name="connsiteX29" fmla="*/ 295274 w 882650"/>
                <a:gd name="connsiteY29" fmla="*/ 485776 h 966648"/>
                <a:gd name="connsiteX30" fmla="*/ 319088 w 882650"/>
                <a:gd name="connsiteY30" fmla="*/ 395288 h 966648"/>
                <a:gd name="connsiteX31" fmla="*/ 185738 w 882650"/>
                <a:gd name="connsiteY31" fmla="*/ 280988 h 966648"/>
                <a:gd name="connsiteX32" fmla="*/ 219074 w 882650"/>
                <a:gd name="connsiteY32" fmla="*/ 204788 h 966648"/>
                <a:gd name="connsiteX33" fmla="*/ 247650 w 882650"/>
                <a:gd name="connsiteY33" fmla="*/ 190500 h 966648"/>
                <a:gd name="connsiteX34" fmla="*/ 242888 w 882650"/>
                <a:gd name="connsiteY34" fmla="*/ 128588 h 966648"/>
                <a:gd name="connsiteX35" fmla="*/ 215548 w 882650"/>
                <a:gd name="connsiteY35" fmla="*/ 82320 h 966648"/>
                <a:gd name="connsiteX36" fmla="*/ 292100 w 882650"/>
                <a:gd name="connsiteY36" fmla="*/ 50800 h 966648"/>
                <a:gd name="connsiteX37" fmla="*/ 406400 w 882650"/>
                <a:gd name="connsiteY37" fmla="*/ 76200 h 966648"/>
                <a:gd name="connsiteX38" fmla="*/ 438150 w 882650"/>
                <a:gd name="connsiteY38" fmla="*/ 0 h 966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82650" h="966648">
                  <a:moveTo>
                    <a:pt x="438150" y="0"/>
                  </a:moveTo>
                  <a:lnTo>
                    <a:pt x="488950" y="25400"/>
                  </a:lnTo>
                  <a:lnTo>
                    <a:pt x="527050" y="139700"/>
                  </a:lnTo>
                  <a:lnTo>
                    <a:pt x="419100" y="171448"/>
                  </a:lnTo>
                  <a:lnTo>
                    <a:pt x="412750" y="368300"/>
                  </a:lnTo>
                  <a:lnTo>
                    <a:pt x="539750" y="444500"/>
                  </a:lnTo>
                  <a:lnTo>
                    <a:pt x="584200" y="584200"/>
                  </a:lnTo>
                  <a:lnTo>
                    <a:pt x="673100" y="615952"/>
                  </a:lnTo>
                  <a:lnTo>
                    <a:pt x="679450" y="679448"/>
                  </a:lnTo>
                  <a:lnTo>
                    <a:pt x="768350" y="704848"/>
                  </a:lnTo>
                  <a:lnTo>
                    <a:pt x="793750" y="660400"/>
                  </a:lnTo>
                  <a:lnTo>
                    <a:pt x="882650" y="717552"/>
                  </a:lnTo>
                  <a:lnTo>
                    <a:pt x="812800" y="812800"/>
                  </a:lnTo>
                  <a:lnTo>
                    <a:pt x="825500" y="958848"/>
                  </a:lnTo>
                  <a:lnTo>
                    <a:pt x="789618" y="966648"/>
                  </a:lnTo>
                  <a:lnTo>
                    <a:pt x="614362" y="847724"/>
                  </a:lnTo>
                  <a:lnTo>
                    <a:pt x="571500" y="862012"/>
                  </a:lnTo>
                  <a:lnTo>
                    <a:pt x="542926" y="804864"/>
                  </a:lnTo>
                  <a:lnTo>
                    <a:pt x="457200" y="766764"/>
                  </a:lnTo>
                  <a:lnTo>
                    <a:pt x="404814" y="714376"/>
                  </a:lnTo>
                  <a:lnTo>
                    <a:pt x="314326" y="838200"/>
                  </a:lnTo>
                  <a:lnTo>
                    <a:pt x="252414" y="804864"/>
                  </a:lnTo>
                  <a:lnTo>
                    <a:pt x="57150" y="809624"/>
                  </a:lnTo>
                  <a:lnTo>
                    <a:pt x="47626" y="733424"/>
                  </a:lnTo>
                  <a:lnTo>
                    <a:pt x="0" y="704848"/>
                  </a:lnTo>
                  <a:lnTo>
                    <a:pt x="28574" y="666752"/>
                  </a:lnTo>
                  <a:lnTo>
                    <a:pt x="95250" y="657224"/>
                  </a:lnTo>
                  <a:lnTo>
                    <a:pt x="147638" y="557212"/>
                  </a:lnTo>
                  <a:lnTo>
                    <a:pt x="223838" y="561976"/>
                  </a:lnTo>
                  <a:lnTo>
                    <a:pt x="295274" y="485776"/>
                  </a:lnTo>
                  <a:lnTo>
                    <a:pt x="319088" y="395288"/>
                  </a:lnTo>
                  <a:lnTo>
                    <a:pt x="185738" y="280988"/>
                  </a:lnTo>
                  <a:lnTo>
                    <a:pt x="219074" y="204788"/>
                  </a:lnTo>
                  <a:lnTo>
                    <a:pt x="247650" y="190500"/>
                  </a:lnTo>
                  <a:lnTo>
                    <a:pt x="242888" y="128588"/>
                  </a:lnTo>
                  <a:lnTo>
                    <a:pt x="215548" y="82320"/>
                  </a:lnTo>
                  <a:lnTo>
                    <a:pt x="292100" y="50800"/>
                  </a:lnTo>
                  <a:lnTo>
                    <a:pt x="406400" y="76200"/>
                  </a:lnTo>
                  <a:lnTo>
                    <a:pt x="43815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A2FD9FBB-336B-0F41-A229-DA3C9844CBB2}"/>
                </a:ext>
              </a:extLst>
            </p:cNvPr>
            <p:cNvSpPr/>
            <p:nvPr/>
          </p:nvSpPr>
          <p:spPr>
            <a:xfrm>
              <a:off x="12345743" y="14422874"/>
              <a:ext cx="433320" cy="305040"/>
            </a:xfrm>
            <a:custGeom>
              <a:avLst/>
              <a:gdLst>
                <a:gd name="connsiteX0" fmla="*/ 242888 w 302136"/>
                <a:gd name="connsiteY0" fmla="*/ 0 h 212692"/>
                <a:gd name="connsiteX1" fmla="*/ 285750 w 302136"/>
                <a:gd name="connsiteY1" fmla="*/ 9524 h 212692"/>
                <a:gd name="connsiteX2" fmla="*/ 302136 w 302136"/>
                <a:gd name="connsiteY2" fmla="*/ 212692 h 212692"/>
                <a:gd name="connsiteX3" fmla="*/ 241300 w 302136"/>
                <a:gd name="connsiteY3" fmla="*/ 103188 h 212692"/>
                <a:gd name="connsiteX4" fmla="*/ 0 w 302136"/>
                <a:gd name="connsiteY4" fmla="*/ 115888 h 212692"/>
                <a:gd name="connsiteX5" fmla="*/ 12434 w 302136"/>
                <a:gd name="connsiteY5" fmla="*/ 59936 h 212692"/>
                <a:gd name="connsiteX6" fmla="*/ 90488 w 302136"/>
                <a:gd name="connsiteY6" fmla="*/ 42864 h 212692"/>
                <a:gd name="connsiteX7" fmla="*/ 209550 w 302136"/>
                <a:gd name="connsiteY7" fmla="*/ 47628 h 212692"/>
                <a:gd name="connsiteX8" fmla="*/ 242888 w 302136"/>
                <a:gd name="connsiteY8" fmla="*/ 0 h 212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2136" h="212692">
                  <a:moveTo>
                    <a:pt x="242888" y="0"/>
                  </a:moveTo>
                  <a:lnTo>
                    <a:pt x="285750" y="9524"/>
                  </a:lnTo>
                  <a:lnTo>
                    <a:pt x="302136" y="212692"/>
                  </a:lnTo>
                  <a:lnTo>
                    <a:pt x="241300" y="103188"/>
                  </a:lnTo>
                  <a:lnTo>
                    <a:pt x="0" y="115888"/>
                  </a:lnTo>
                  <a:lnTo>
                    <a:pt x="12434" y="59936"/>
                  </a:lnTo>
                  <a:lnTo>
                    <a:pt x="90488" y="42864"/>
                  </a:lnTo>
                  <a:lnTo>
                    <a:pt x="209550" y="47628"/>
                  </a:lnTo>
                  <a:lnTo>
                    <a:pt x="24288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A4A8F90A-40E9-70B5-3DAE-7CDCD5425DAA}"/>
                </a:ext>
              </a:extLst>
            </p:cNvPr>
            <p:cNvSpPr/>
            <p:nvPr/>
          </p:nvSpPr>
          <p:spPr>
            <a:xfrm>
              <a:off x="13468466" y="14564305"/>
              <a:ext cx="738170" cy="710346"/>
            </a:xfrm>
            <a:custGeom>
              <a:avLst/>
              <a:gdLst>
                <a:gd name="connsiteX0" fmla="*/ 295622 w 514696"/>
                <a:gd name="connsiteY0" fmla="*/ 0 h 495296"/>
                <a:gd name="connsiteX1" fmla="*/ 457548 w 514696"/>
                <a:gd name="connsiteY1" fmla="*/ 14288 h 495296"/>
                <a:gd name="connsiteX2" fmla="*/ 514696 w 514696"/>
                <a:gd name="connsiteY2" fmla="*/ 38096 h 495296"/>
                <a:gd name="connsiteX3" fmla="*/ 476596 w 514696"/>
                <a:gd name="connsiteY3" fmla="*/ 119060 h 495296"/>
                <a:gd name="connsiteX4" fmla="*/ 328960 w 514696"/>
                <a:gd name="connsiteY4" fmla="*/ 238124 h 495296"/>
                <a:gd name="connsiteX5" fmla="*/ 271808 w 514696"/>
                <a:gd name="connsiteY5" fmla="*/ 257172 h 495296"/>
                <a:gd name="connsiteX6" fmla="*/ 267048 w 514696"/>
                <a:gd name="connsiteY6" fmla="*/ 442912 h 495296"/>
                <a:gd name="connsiteX7" fmla="*/ 231562 w 514696"/>
                <a:gd name="connsiteY7" fmla="*/ 495296 h 495296"/>
                <a:gd name="connsiteX8" fmla="*/ 192434 w 514696"/>
                <a:gd name="connsiteY8" fmla="*/ 495296 h 495296"/>
                <a:gd name="connsiteX9" fmla="*/ 179734 w 514696"/>
                <a:gd name="connsiteY9" fmla="*/ 444496 h 495296"/>
                <a:gd name="connsiteX10" fmla="*/ 0 w 514696"/>
                <a:gd name="connsiteY10" fmla="*/ 345332 h 495296"/>
                <a:gd name="connsiteX11" fmla="*/ 14634 w 514696"/>
                <a:gd name="connsiteY11" fmla="*/ 242888 h 495296"/>
                <a:gd name="connsiteX12" fmla="*/ 81308 w 514696"/>
                <a:gd name="connsiteY12" fmla="*/ 228600 h 495296"/>
                <a:gd name="connsiteX13" fmla="*/ 128934 w 514696"/>
                <a:gd name="connsiteY13" fmla="*/ 85724 h 495296"/>
                <a:gd name="connsiteX14" fmla="*/ 171796 w 514696"/>
                <a:gd name="connsiteY14" fmla="*/ 76200 h 495296"/>
                <a:gd name="connsiteX15" fmla="*/ 224184 w 514696"/>
                <a:gd name="connsiteY15" fmla="*/ 28572 h 495296"/>
                <a:gd name="connsiteX16" fmla="*/ 295622 w 514696"/>
                <a:gd name="connsiteY16" fmla="*/ 0 h 495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4696" h="495296">
                  <a:moveTo>
                    <a:pt x="295622" y="0"/>
                  </a:moveTo>
                  <a:lnTo>
                    <a:pt x="457548" y="14288"/>
                  </a:lnTo>
                  <a:lnTo>
                    <a:pt x="514696" y="38096"/>
                  </a:lnTo>
                  <a:lnTo>
                    <a:pt x="476596" y="119060"/>
                  </a:lnTo>
                  <a:lnTo>
                    <a:pt x="328960" y="238124"/>
                  </a:lnTo>
                  <a:lnTo>
                    <a:pt x="271808" y="257172"/>
                  </a:lnTo>
                  <a:lnTo>
                    <a:pt x="267048" y="442912"/>
                  </a:lnTo>
                  <a:lnTo>
                    <a:pt x="231562" y="495296"/>
                  </a:lnTo>
                  <a:lnTo>
                    <a:pt x="192434" y="495296"/>
                  </a:lnTo>
                  <a:lnTo>
                    <a:pt x="179734" y="444496"/>
                  </a:lnTo>
                  <a:lnTo>
                    <a:pt x="0" y="345332"/>
                  </a:lnTo>
                  <a:lnTo>
                    <a:pt x="14634" y="242888"/>
                  </a:lnTo>
                  <a:lnTo>
                    <a:pt x="81308" y="228600"/>
                  </a:lnTo>
                  <a:lnTo>
                    <a:pt x="128934" y="85724"/>
                  </a:lnTo>
                  <a:lnTo>
                    <a:pt x="171796" y="76200"/>
                  </a:lnTo>
                  <a:lnTo>
                    <a:pt x="224184" y="28572"/>
                  </a:lnTo>
                  <a:lnTo>
                    <a:pt x="29562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1C6B38C6-9902-E7BF-7EE6-5A0F40255947}"/>
                </a:ext>
              </a:extLst>
            </p:cNvPr>
            <p:cNvSpPr/>
            <p:nvPr/>
          </p:nvSpPr>
          <p:spPr>
            <a:xfrm>
              <a:off x="13881365" y="15730999"/>
              <a:ext cx="1436642" cy="803694"/>
            </a:xfrm>
            <a:custGeom>
              <a:avLst/>
              <a:gdLst>
                <a:gd name="connsiteX0" fmla="*/ 549276 w 1001712"/>
                <a:gd name="connsiteY0" fmla="*/ 0 h 560384"/>
                <a:gd name="connsiteX1" fmla="*/ 582612 w 1001712"/>
                <a:gd name="connsiteY1" fmla="*/ 42860 h 560384"/>
                <a:gd name="connsiteX2" fmla="*/ 649288 w 1001712"/>
                <a:gd name="connsiteY2" fmla="*/ 47624 h 560384"/>
                <a:gd name="connsiteX3" fmla="*/ 658812 w 1001712"/>
                <a:gd name="connsiteY3" fmla="*/ 114300 h 560384"/>
                <a:gd name="connsiteX4" fmla="*/ 749300 w 1001712"/>
                <a:gd name="connsiteY4" fmla="*/ 133348 h 560384"/>
                <a:gd name="connsiteX5" fmla="*/ 792164 w 1001712"/>
                <a:gd name="connsiteY5" fmla="*/ 157160 h 560384"/>
                <a:gd name="connsiteX6" fmla="*/ 1001712 w 1001712"/>
                <a:gd name="connsiteY6" fmla="*/ 185736 h 560384"/>
                <a:gd name="connsiteX7" fmla="*/ 944564 w 1001712"/>
                <a:gd name="connsiteY7" fmla="*/ 223836 h 560384"/>
                <a:gd name="connsiteX8" fmla="*/ 944564 w 1001712"/>
                <a:gd name="connsiteY8" fmla="*/ 266700 h 560384"/>
                <a:gd name="connsiteX9" fmla="*/ 901700 w 1001712"/>
                <a:gd name="connsiteY9" fmla="*/ 280984 h 560384"/>
                <a:gd name="connsiteX10" fmla="*/ 863600 w 1001712"/>
                <a:gd name="connsiteY10" fmla="*/ 257176 h 560384"/>
                <a:gd name="connsiteX11" fmla="*/ 673100 w 1001712"/>
                <a:gd name="connsiteY11" fmla="*/ 228600 h 560384"/>
                <a:gd name="connsiteX12" fmla="*/ 625476 w 1001712"/>
                <a:gd name="connsiteY12" fmla="*/ 300036 h 560384"/>
                <a:gd name="connsiteX13" fmla="*/ 496888 w 1001712"/>
                <a:gd name="connsiteY13" fmla="*/ 323848 h 560384"/>
                <a:gd name="connsiteX14" fmla="*/ 473076 w 1001712"/>
                <a:gd name="connsiteY14" fmla="*/ 371472 h 560384"/>
                <a:gd name="connsiteX15" fmla="*/ 477838 w 1001712"/>
                <a:gd name="connsiteY15" fmla="*/ 419100 h 560384"/>
                <a:gd name="connsiteX16" fmla="*/ 413618 w 1001712"/>
                <a:gd name="connsiteY16" fmla="*/ 560384 h 560384"/>
                <a:gd name="connsiteX17" fmla="*/ 393700 w 1001712"/>
                <a:gd name="connsiteY17" fmla="*/ 560384 h 560384"/>
                <a:gd name="connsiteX18" fmla="*/ 177800 w 1001712"/>
                <a:gd name="connsiteY18" fmla="*/ 401636 h 560384"/>
                <a:gd name="connsiteX19" fmla="*/ 146050 w 1001712"/>
                <a:gd name="connsiteY19" fmla="*/ 198436 h 560384"/>
                <a:gd name="connsiteX20" fmla="*/ 0 w 1001712"/>
                <a:gd name="connsiteY20" fmla="*/ 122236 h 560384"/>
                <a:gd name="connsiteX21" fmla="*/ 12700 w 1001712"/>
                <a:gd name="connsiteY21" fmla="*/ 90488 h 560384"/>
                <a:gd name="connsiteX22" fmla="*/ 44450 w 1001712"/>
                <a:gd name="connsiteY22" fmla="*/ 46036 h 560384"/>
                <a:gd name="connsiteX23" fmla="*/ 133350 w 1001712"/>
                <a:gd name="connsiteY23" fmla="*/ 39688 h 560384"/>
                <a:gd name="connsiteX24" fmla="*/ 136670 w 1001712"/>
                <a:gd name="connsiteY24" fmla="*/ 23092 h 560384"/>
                <a:gd name="connsiteX25" fmla="*/ 444500 w 1001712"/>
                <a:gd name="connsiteY25" fmla="*/ 114300 h 560384"/>
                <a:gd name="connsiteX26" fmla="*/ 549276 w 1001712"/>
                <a:gd name="connsiteY26" fmla="*/ 0 h 56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01712" h="560384">
                  <a:moveTo>
                    <a:pt x="549276" y="0"/>
                  </a:moveTo>
                  <a:lnTo>
                    <a:pt x="582612" y="42860"/>
                  </a:lnTo>
                  <a:lnTo>
                    <a:pt x="649288" y="47624"/>
                  </a:lnTo>
                  <a:lnTo>
                    <a:pt x="658812" y="114300"/>
                  </a:lnTo>
                  <a:lnTo>
                    <a:pt x="749300" y="133348"/>
                  </a:lnTo>
                  <a:lnTo>
                    <a:pt x="792164" y="157160"/>
                  </a:lnTo>
                  <a:lnTo>
                    <a:pt x="1001712" y="185736"/>
                  </a:lnTo>
                  <a:lnTo>
                    <a:pt x="944564" y="223836"/>
                  </a:lnTo>
                  <a:lnTo>
                    <a:pt x="944564" y="266700"/>
                  </a:lnTo>
                  <a:lnTo>
                    <a:pt x="901700" y="280984"/>
                  </a:lnTo>
                  <a:lnTo>
                    <a:pt x="863600" y="257176"/>
                  </a:lnTo>
                  <a:lnTo>
                    <a:pt x="673100" y="228600"/>
                  </a:lnTo>
                  <a:lnTo>
                    <a:pt x="625476" y="300036"/>
                  </a:lnTo>
                  <a:lnTo>
                    <a:pt x="496888" y="323848"/>
                  </a:lnTo>
                  <a:lnTo>
                    <a:pt x="473076" y="371472"/>
                  </a:lnTo>
                  <a:lnTo>
                    <a:pt x="477838" y="419100"/>
                  </a:lnTo>
                  <a:lnTo>
                    <a:pt x="413618" y="560384"/>
                  </a:lnTo>
                  <a:lnTo>
                    <a:pt x="393700" y="560384"/>
                  </a:lnTo>
                  <a:lnTo>
                    <a:pt x="177800" y="401636"/>
                  </a:lnTo>
                  <a:lnTo>
                    <a:pt x="146050" y="198436"/>
                  </a:lnTo>
                  <a:lnTo>
                    <a:pt x="0" y="122236"/>
                  </a:lnTo>
                  <a:lnTo>
                    <a:pt x="12700" y="90488"/>
                  </a:lnTo>
                  <a:lnTo>
                    <a:pt x="44450" y="46036"/>
                  </a:lnTo>
                  <a:lnTo>
                    <a:pt x="133350" y="39688"/>
                  </a:lnTo>
                  <a:lnTo>
                    <a:pt x="136670" y="23092"/>
                  </a:lnTo>
                  <a:lnTo>
                    <a:pt x="444500" y="114300"/>
                  </a:lnTo>
                  <a:lnTo>
                    <a:pt x="5492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88410767-997B-340F-0D77-3AEB85317779}"/>
                </a:ext>
              </a:extLst>
            </p:cNvPr>
            <p:cNvSpPr/>
            <p:nvPr/>
          </p:nvSpPr>
          <p:spPr>
            <a:xfrm>
              <a:off x="15413589" y="16440971"/>
              <a:ext cx="1171194" cy="774104"/>
            </a:xfrm>
            <a:custGeom>
              <a:avLst/>
              <a:gdLst>
                <a:gd name="connsiteX0" fmla="*/ 671512 w 816626"/>
                <a:gd name="connsiteY0" fmla="*/ 0 h 539752"/>
                <a:gd name="connsiteX1" fmla="*/ 733424 w 816626"/>
                <a:gd name="connsiteY1" fmla="*/ 4764 h 539752"/>
                <a:gd name="connsiteX2" fmla="*/ 816626 w 816626"/>
                <a:gd name="connsiteY2" fmla="*/ 142564 h 539752"/>
                <a:gd name="connsiteX3" fmla="*/ 596900 w 816626"/>
                <a:gd name="connsiteY3" fmla="*/ 247652 h 539752"/>
                <a:gd name="connsiteX4" fmla="*/ 508000 w 816626"/>
                <a:gd name="connsiteY4" fmla="*/ 330200 h 539752"/>
                <a:gd name="connsiteX5" fmla="*/ 469900 w 816626"/>
                <a:gd name="connsiteY5" fmla="*/ 387352 h 539752"/>
                <a:gd name="connsiteX6" fmla="*/ 476250 w 816626"/>
                <a:gd name="connsiteY6" fmla="*/ 463552 h 539752"/>
                <a:gd name="connsiteX7" fmla="*/ 482600 w 816626"/>
                <a:gd name="connsiteY7" fmla="*/ 520704 h 539752"/>
                <a:gd name="connsiteX8" fmla="*/ 412750 w 816626"/>
                <a:gd name="connsiteY8" fmla="*/ 539752 h 539752"/>
                <a:gd name="connsiteX9" fmla="*/ 381000 w 816626"/>
                <a:gd name="connsiteY9" fmla="*/ 495304 h 539752"/>
                <a:gd name="connsiteX10" fmla="*/ 431800 w 816626"/>
                <a:gd name="connsiteY10" fmla="*/ 463552 h 539752"/>
                <a:gd name="connsiteX11" fmla="*/ 438150 w 816626"/>
                <a:gd name="connsiteY11" fmla="*/ 400052 h 539752"/>
                <a:gd name="connsiteX12" fmla="*/ 381000 w 816626"/>
                <a:gd name="connsiteY12" fmla="*/ 374652 h 539752"/>
                <a:gd name="connsiteX13" fmla="*/ 254000 w 816626"/>
                <a:gd name="connsiteY13" fmla="*/ 368304 h 539752"/>
                <a:gd name="connsiteX14" fmla="*/ 222250 w 816626"/>
                <a:gd name="connsiteY14" fmla="*/ 361952 h 539752"/>
                <a:gd name="connsiteX15" fmla="*/ 95250 w 816626"/>
                <a:gd name="connsiteY15" fmla="*/ 311152 h 539752"/>
                <a:gd name="connsiteX16" fmla="*/ 7434 w 816626"/>
                <a:gd name="connsiteY16" fmla="*/ 292664 h 539752"/>
                <a:gd name="connsiteX17" fmla="*/ 23812 w 816626"/>
                <a:gd name="connsiteY17" fmla="*/ 257176 h 539752"/>
                <a:gd name="connsiteX18" fmla="*/ 0 w 816626"/>
                <a:gd name="connsiteY18" fmla="*/ 161928 h 539752"/>
                <a:gd name="connsiteX19" fmla="*/ 0 w 816626"/>
                <a:gd name="connsiteY19" fmla="*/ 100016 h 539752"/>
                <a:gd name="connsiteX20" fmla="*/ 85724 w 816626"/>
                <a:gd name="connsiteY20" fmla="*/ 114304 h 539752"/>
                <a:gd name="connsiteX21" fmla="*/ 123824 w 816626"/>
                <a:gd name="connsiteY21" fmla="*/ 166688 h 539752"/>
                <a:gd name="connsiteX22" fmla="*/ 200024 w 816626"/>
                <a:gd name="connsiteY22" fmla="*/ 209552 h 539752"/>
                <a:gd name="connsiteX23" fmla="*/ 271464 w 816626"/>
                <a:gd name="connsiteY23" fmla="*/ 171452 h 539752"/>
                <a:gd name="connsiteX24" fmla="*/ 371476 w 816626"/>
                <a:gd name="connsiteY24" fmla="*/ 223840 h 539752"/>
                <a:gd name="connsiteX25" fmla="*/ 614364 w 816626"/>
                <a:gd name="connsiteY25" fmla="*/ 157164 h 539752"/>
                <a:gd name="connsiteX26" fmla="*/ 623888 w 816626"/>
                <a:gd name="connsiteY26" fmla="*/ 80964 h 539752"/>
                <a:gd name="connsiteX27" fmla="*/ 671512 w 816626"/>
                <a:gd name="connsiteY27" fmla="*/ 0 h 539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16626" h="539752">
                  <a:moveTo>
                    <a:pt x="671512" y="0"/>
                  </a:moveTo>
                  <a:lnTo>
                    <a:pt x="733424" y="4764"/>
                  </a:lnTo>
                  <a:lnTo>
                    <a:pt x="816626" y="142564"/>
                  </a:lnTo>
                  <a:lnTo>
                    <a:pt x="596900" y="247652"/>
                  </a:lnTo>
                  <a:lnTo>
                    <a:pt x="508000" y="330200"/>
                  </a:lnTo>
                  <a:lnTo>
                    <a:pt x="469900" y="387352"/>
                  </a:lnTo>
                  <a:lnTo>
                    <a:pt x="476250" y="463552"/>
                  </a:lnTo>
                  <a:lnTo>
                    <a:pt x="482600" y="520704"/>
                  </a:lnTo>
                  <a:lnTo>
                    <a:pt x="412750" y="539752"/>
                  </a:lnTo>
                  <a:lnTo>
                    <a:pt x="381000" y="495304"/>
                  </a:lnTo>
                  <a:lnTo>
                    <a:pt x="431800" y="463552"/>
                  </a:lnTo>
                  <a:lnTo>
                    <a:pt x="438150" y="400052"/>
                  </a:lnTo>
                  <a:lnTo>
                    <a:pt x="381000" y="374652"/>
                  </a:lnTo>
                  <a:lnTo>
                    <a:pt x="254000" y="368304"/>
                  </a:lnTo>
                  <a:lnTo>
                    <a:pt x="222250" y="361952"/>
                  </a:lnTo>
                  <a:lnTo>
                    <a:pt x="95250" y="311152"/>
                  </a:lnTo>
                  <a:lnTo>
                    <a:pt x="7434" y="292664"/>
                  </a:lnTo>
                  <a:lnTo>
                    <a:pt x="23812" y="257176"/>
                  </a:lnTo>
                  <a:lnTo>
                    <a:pt x="0" y="161928"/>
                  </a:lnTo>
                  <a:lnTo>
                    <a:pt x="0" y="100016"/>
                  </a:lnTo>
                  <a:lnTo>
                    <a:pt x="85724" y="114304"/>
                  </a:lnTo>
                  <a:lnTo>
                    <a:pt x="123824" y="166688"/>
                  </a:lnTo>
                  <a:lnTo>
                    <a:pt x="200024" y="209552"/>
                  </a:lnTo>
                  <a:lnTo>
                    <a:pt x="271464" y="171452"/>
                  </a:lnTo>
                  <a:lnTo>
                    <a:pt x="371476" y="223840"/>
                  </a:lnTo>
                  <a:lnTo>
                    <a:pt x="614364" y="157164"/>
                  </a:lnTo>
                  <a:lnTo>
                    <a:pt x="623888" y="80964"/>
                  </a:lnTo>
                  <a:lnTo>
                    <a:pt x="67151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A6EFC82A-1597-3A35-0F2C-0F87F1FFB079}"/>
                </a:ext>
              </a:extLst>
            </p:cNvPr>
            <p:cNvSpPr/>
            <p:nvPr/>
          </p:nvSpPr>
          <p:spPr>
            <a:xfrm>
              <a:off x="13210806" y="11691983"/>
              <a:ext cx="310878" cy="392256"/>
            </a:xfrm>
            <a:custGeom>
              <a:avLst/>
              <a:gdLst>
                <a:gd name="connsiteX0" fmla="*/ 215632 w 216762"/>
                <a:gd name="connsiteY0" fmla="*/ 0 h 273504"/>
                <a:gd name="connsiteX1" fmla="*/ 183424 w 216762"/>
                <a:gd name="connsiteY1" fmla="*/ 164252 h 273504"/>
                <a:gd name="connsiteX2" fmla="*/ 216762 w 216762"/>
                <a:gd name="connsiteY2" fmla="*/ 202352 h 273504"/>
                <a:gd name="connsiteX3" fmla="*/ 188188 w 216762"/>
                <a:gd name="connsiteY3" fmla="*/ 264264 h 273504"/>
                <a:gd name="connsiteX4" fmla="*/ 140442 w 216762"/>
                <a:gd name="connsiteY4" fmla="*/ 273504 h 273504"/>
                <a:gd name="connsiteX5" fmla="*/ 126276 w 216762"/>
                <a:gd name="connsiteY5" fmla="*/ 240452 h 273504"/>
                <a:gd name="connsiteX6" fmla="*/ 11976 w 216762"/>
                <a:gd name="connsiteY6" fmla="*/ 226164 h 273504"/>
                <a:gd name="connsiteX7" fmla="*/ 0 w 216762"/>
                <a:gd name="connsiteY7" fmla="*/ 67492 h 273504"/>
                <a:gd name="connsiteX8" fmla="*/ 89762 w 216762"/>
                <a:gd name="connsiteY8" fmla="*/ 70588 h 273504"/>
                <a:gd name="connsiteX9" fmla="*/ 172312 w 216762"/>
                <a:gd name="connsiteY9" fmla="*/ 32488 h 273504"/>
                <a:gd name="connsiteX10" fmla="*/ 215632 w 216762"/>
                <a:gd name="connsiteY10" fmla="*/ 0 h 273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762" h="273504">
                  <a:moveTo>
                    <a:pt x="215632" y="0"/>
                  </a:moveTo>
                  <a:lnTo>
                    <a:pt x="183424" y="164252"/>
                  </a:lnTo>
                  <a:lnTo>
                    <a:pt x="216762" y="202352"/>
                  </a:lnTo>
                  <a:lnTo>
                    <a:pt x="188188" y="264264"/>
                  </a:lnTo>
                  <a:lnTo>
                    <a:pt x="140442" y="273504"/>
                  </a:lnTo>
                  <a:lnTo>
                    <a:pt x="126276" y="240452"/>
                  </a:lnTo>
                  <a:lnTo>
                    <a:pt x="11976" y="226164"/>
                  </a:lnTo>
                  <a:lnTo>
                    <a:pt x="0" y="67492"/>
                  </a:lnTo>
                  <a:lnTo>
                    <a:pt x="89762" y="70588"/>
                  </a:lnTo>
                  <a:lnTo>
                    <a:pt x="172312" y="32488"/>
                  </a:lnTo>
                  <a:lnTo>
                    <a:pt x="21563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9558637-E49E-BE6E-4855-2EBD4BEACBE0}"/>
                </a:ext>
              </a:extLst>
            </p:cNvPr>
            <p:cNvSpPr/>
            <p:nvPr/>
          </p:nvSpPr>
          <p:spPr>
            <a:xfrm>
              <a:off x="14806540" y="11908987"/>
              <a:ext cx="484954" cy="350062"/>
            </a:xfrm>
            <a:custGeom>
              <a:avLst/>
              <a:gdLst>
                <a:gd name="connsiteX0" fmla="*/ 82670 w 338138"/>
                <a:gd name="connsiteY0" fmla="*/ 0 h 244084"/>
                <a:gd name="connsiteX1" fmla="*/ 95250 w 338138"/>
                <a:gd name="connsiteY1" fmla="*/ 15484 h 244084"/>
                <a:gd name="connsiteX2" fmla="*/ 171450 w 338138"/>
                <a:gd name="connsiteY2" fmla="*/ 72636 h 244084"/>
                <a:gd name="connsiteX3" fmla="*/ 295274 w 338138"/>
                <a:gd name="connsiteY3" fmla="*/ 72636 h 244084"/>
                <a:gd name="connsiteX4" fmla="*/ 338138 w 338138"/>
                <a:gd name="connsiteY4" fmla="*/ 125024 h 244084"/>
                <a:gd name="connsiteX5" fmla="*/ 300038 w 338138"/>
                <a:gd name="connsiteY5" fmla="*/ 201224 h 244084"/>
                <a:gd name="connsiteX6" fmla="*/ 266700 w 338138"/>
                <a:gd name="connsiteY6" fmla="*/ 244084 h 244084"/>
                <a:gd name="connsiteX7" fmla="*/ 176212 w 338138"/>
                <a:gd name="connsiteY7" fmla="*/ 191700 h 244084"/>
                <a:gd name="connsiteX8" fmla="*/ 176212 w 338138"/>
                <a:gd name="connsiteY8" fmla="*/ 139308 h 244084"/>
                <a:gd name="connsiteX9" fmla="*/ 142874 w 338138"/>
                <a:gd name="connsiteY9" fmla="*/ 115500 h 244084"/>
                <a:gd name="connsiteX10" fmla="*/ 123826 w 338138"/>
                <a:gd name="connsiteY10" fmla="*/ 196460 h 244084"/>
                <a:gd name="connsiteX11" fmla="*/ 0 w 338138"/>
                <a:gd name="connsiteY11" fmla="*/ 215508 h 244084"/>
                <a:gd name="connsiteX12" fmla="*/ 0 w 338138"/>
                <a:gd name="connsiteY12" fmla="*/ 96448 h 244084"/>
                <a:gd name="connsiteX13" fmla="*/ 82670 w 338138"/>
                <a:gd name="connsiteY13" fmla="*/ 0 h 244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8138" h="244084">
                  <a:moveTo>
                    <a:pt x="82670" y="0"/>
                  </a:moveTo>
                  <a:lnTo>
                    <a:pt x="95250" y="15484"/>
                  </a:lnTo>
                  <a:lnTo>
                    <a:pt x="171450" y="72636"/>
                  </a:lnTo>
                  <a:lnTo>
                    <a:pt x="295274" y="72636"/>
                  </a:lnTo>
                  <a:lnTo>
                    <a:pt x="338138" y="125024"/>
                  </a:lnTo>
                  <a:lnTo>
                    <a:pt x="300038" y="201224"/>
                  </a:lnTo>
                  <a:lnTo>
                    <a:pt x="266700" y="244084"/>
                  </a:lnTo>
                  <a:lnTo>
                    <a:pt x="176212" y="191700"/>
                  </a:lnTo>
                  <a:lnTo>
                    <a:pt x="176212" y="139308"/>
                  </a:lnTo>
                  <a:lnTo>
                    <a:pt x="142874" y="115500"/>
                  </a:lnTo>
                  <a:lnTo>
                    <a:pt x="123826" y="196460"/>
                  </a:lnTo>
                  <a:lnTo>
                    <a:pt x="0" y="215508"/>
                  </a:lnTo>
                  <a:lnTo>
                    <a:pt x="0" y="96448"/>
                  </a:lnTo>
                  <a:lnTo>
                    <a:pt x="8267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B0548001-43AD-8E11-DFEE-9DC690D7D45A}"/>
                </a:ext>
              </a:extLst>
            </p:cNvPr>
            <p:cNvSpPr/>
            <p:nvPr/>
          </p:nvSpPr>
          <p:spPr>
            <a:xfrm>
              <a:off x="12249102" y="13725103"/>
              <a:ext cx="439418" cy="325538"/>
            </a:xfrm>
            <a:custGeom>
              <a:avLst/>
              <a:gdLst>
                <a:gd name="connsiteX0" fmla="*/ 183192 w 306388"/>
                <a:gd name="connsiteY0" fmla="*/ 0 h 226984"/>
                <a:gd name="connsiteX1" fmla="*/ 234950 w 306388"/>
                <a:gd name="connsiteY1" fmla="*/ 46008 h 226984"/>
                <a:gd name="connsiteX2" fmla="*/ 306388 w 306388"/>
                <a:gd name="connsiteY2" fmla="*/ 50772 h 226984"/>
                <a:gd name="connsiteX3" fmla="*/ 301624 w 306388"/>
                <a:gd name="connsiteY3" fmla="*/ 84108 h 226984"/>
                <a:gd name="connsiteX4" fmla="*/ 230188 w 306388"/>
                <a:gd name="connsiteY4" fmla="*/ 112684 h 226984"/>
                <a:gd name="connsiteX5" fmla="*/ 192088 w 306388"/>
                <a:gd name="connsiteY5" fmla="*/ 198408 h 226984"/>
                <a:gd name="connsiteX6" fmla="*/ 120650 w 306388"/>
                <a:gd name="connsiteY6" fmla="*/ 226984 h 226984"/>
                <a:gd name="connsiteX7" fmla="*/ 61118 w 306388"/>
                <a:gd name="connsiteY7" fmla="*/ 207140 h 226984"/>
                <a:gd name="connsiteX8" fmla="*/ 88900 w 306388"/>
                <a:gd name="connsiteY8" fmla="*/ 179356 h 226984"/>
                <a:gd name="connsiteX9" fmla="*/ 0 w 306388"/>
                <a:gd name="connsiteY9" fmla="*/ 128556 h 226984"/>
                <a:gd name="connsiteX10" fmla="*/ 69850 w 306388"/>
                <a:gd name="connsiteY10" fmla="*/ 20608 h 226984"/>
                <a:gd name="connsiteX11" fmla="*/ 183192 w 306388"/>
                <a:gd name="connsiteY11" fmla="*/ 0 h 226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6388" h="226984">
                  <a:moveTo>
                    <a:pt x="183192" y="0"/>
                  </a:moveTo>
                  <a:lnTo>
                    <a:pt x="234950" y="46008"/>
                  </a:lnTo>
                  <a:lnTo>
                    <a:pt x="306388" y="50772"/>
                  </a:lnTo>
                  <a:lnTo>
                    <a:pt x="301624" y="84108"/>
                  </a:lnTo>
                  <a:lnTo>
                    <a:pt x="230188" y="112684"/>
                  </a:lnTo>
                  <a:lnTo>
                    <a:pt x="192088" y="198408"/>
                  </a:lnTo>
                  <a:lnTo>
                    <a:pt x="120650" y="226984"/>
                  </a:lnTo>
                  <a:lnTo>
                    <a:pt x="61118" y="207140"/>
                  </a:lnTo>
                  <a:lnTo>
                    <a:pt x="88900" y="179356"/>
                  </a:lnTo>
                  <a:lnTo>
                    <a:pt x="0" y="128556"/>
                  </a:lnTo>
                  <a:lnTo>
                    <a:pt x="69850" y="20608"/>
                  </a:lnTo>
                  <a:lnTo>
                    <a:pt x="18319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B574039F-CE30-24BC-C985-DB6051DEFC80}"/>
                </a:ext>
              </a:extLst>
            </p:cNvPr>
            <p:cNvSpPr/>
            <p:nvPr/>
          </p:nvSpPr>
          <p:spPr>
            <a:xfrm>
              <a:off x="12755192" y="14173569"/>
              <a:ext cx="341516" cy="690174"/>
            </a:xfrm>
            <a:custGeom>
              <a:avLst/>
              <a:gdLst>
                <a:gd name="connsiteX0" fmla="*/ 114300 w 238126"/>
                <a:gd name="connsiteY0" fmla="*/ 0 h 481232"/>
                <a:gd name="connsiteX1" fmla="*/ 128588 w 238126"/>
                <a:gd name="connsiteY1" fmla="*/ 133348 h 481232"/>
                <a:gd name="connsiteX2" fmla="*/ 185740 w 238126"/>
                <a:gd name="connsiteY2" fmla="*/ 204788 h 481232"/>
                <a:gd name="connsiteX3" fmla="*/ 195264 w 238126"/>
                <a:gd name="connsiteY3" fmla="*/ 271464 h 481232"/>
                <a:gd name="connsiteX4" fmla="*/ 238126 w 238126"/>
                <a:gd name="connsiteY4" fmla="*/ 309560 h 481232"/>
                <a:gd name="connsiteX5" fmla="*/ 171452 w 238126"/>
                <a:gd name="connsiteY5" fmla="*/ 319088 h 481232"/>
                <a:gd name="connsiteX6" fmla="*/ 200026 w 238126"/>
                <a:gd name="connsiteY6" fmla="*/ 409576 h 481232"/>
                <a:gd name="connsiteX7" fmla="*/ 176142 w 238126"/>
                <a:gd name="connsiteY7" fmla="*/ 481232 h 481232"/>
                <a:gd name="connsiteX8" fmla="*/ 98426 w 238126"/>
                <a:gd name="connsiteY8" fmla="*/ 422272 h 481232"/>
                <a:gd name="connsiteX9" fmla="*/ 64012 w 238126"/>
                <a:gd name="connsiteY9" fmla="*/ 360328 h 481232"/>
                <a:gd name="connsiteX10" fmla="*/ 47626 w 238126"/>
                <a:gd name="connsiteY10" fmla="*/ 157160 h 481232"/>
                <a:gd name="connsiteX11" fmla="*/ 4764 w 238126"/>
                <a:gd name="connsiteY11" fmla="*/ 147636 h 481232"/>
                <a:gd name="connsiteX12" fmla="*/ 1662 w 238126"/>
                <a:gd name="connsiteY12" fmla="*/ 152068 h 481232"/>
                <a:gd name="connsiteX13" fmla="*/ 0 w 238126"/>
                <a:gd name="connsiteY13" fmla="*/ 147636 h 481232"/>
                <a:gd name="connsiteX14" fmla="*/ 61914 w 238126"/>
                <a:gd name="connsiteY14" fmla="*/ 100012 h 481232"/>
                <a:gd name="connsiteX15" fmla="*/ 66676 w 238126"/>
                <a:gd name="connsiteY15" fmla="*/ 66672 h 481232"/>
                <a:gd name="connsiteX16" fmla="*/ 114300 w 238126"/>
                <a:gd name="connsiteY16" fmla="*/ 0 h 481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8126" h="481232">
                  <a:moveTo>
                    <a:pt x="114300" y="0"/>
                  </a:moveTo>
                  <a:lnTo>
                    <a:pt x="128588" y="133348"/>
                  </a:lnTo>
                  <a:lnTo>
                    <a:pt x="185740" y="204788"/>
                  </a:lnTo>
                  <a:lnTo>
                    <a:pt x="195264" y="271464"/>
                  </a:lnTo>
                  <a:lnTo>
                    <a:pt x="238126" y="309560"/>
                  </a:lnTo>
                  <a:lnTo>
                    <a:pt x="171452" y="319088"/>
                  </a:lnTo>
                  <a:lnTo>
                    <a:pt x="200026" y="409576"/>
                  </a:lnTo>
                  <a:lnTo>
                    <a:pt x="176142" y="481232"/>
                  </a:lnTo>
                  <a:lnTo>
                    <a:pt x="98426" y="422272"/>
                  </a:lnTo>
                  <a:lnTo>
                    <a:pt x="64012" y="360328"/>
                  </a:lnTo>
                  <a:lnTo>
                    <a:pt x="47626" y="157160"/>
                  </a:lnTo>
                  <a:lnTo>
                    <a:pt x="4764" y="147636"/>
                  </a:lnTo>
                  <a:lnTo>
                    <a:pt x="1662" y="152068"/>
                  </a:lnTo>
                  <a:lnTo>
                    <a:pt x="0" y="147636"/>
                  </a:lnTo>
                  <a:lnTo>
                    <a:pt x="61914" y="100012"/>
                  </a:lnTo>
                  <a:lnTo>
                    <a:pt x="66676" y="66672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349A6299-B047-C761-DB6B-D1960DF6F7BE}"/>
                </a:ext>
              </a:extLst>
            </p:cNvPr>
            <p:cNvSpPr/>
            <p:nvPr/>
          </p:nvSpPr>
          <p:spPr>
            <a:xfrm>
              <a:off x="14243491" y="15272253"/>
              <a:ext cx="523942" cy="519106"/>
            </a:xfrm>
            <a:custGeom>
              <a:avLst/>
              <a:gdLst>
                <a:gd name="connsiteX0" fmla="*/ 208162 w 365324"/>
                <a:gd name="connsiteY0" fmla="*/ 0 h 361952"/>
                <a:gd name="connsiteX1" fmla="*/ 265312 w 365324"/>
                <a:gd name="connsiteY1" fmla="*/ 42864 h 361952"/>
                <a:gd name="connsiteX2" fmla="*/ 251024 w 365324"/>
                <a:gd name="connsiteY2" fmla="*/ 114300 h 361952"/>
                <a:gd name="connsiteX3" fmla="*/ 255788 w 365324"/>
                <a:gd name="connsiteY3" fmla="*/ 223836 h 361952"/>
                <a:gd name="connsiteX4" fmla="*/ 365324 w 365324"/>
                <a:gd name="connsiteY4" fmla="*/ 242888 h 361952"/>
                <a:gd name="connsiteX5" fmla="*/ 363940 w 365324"/>
                <a:gd name="connsiteY5" fmla="*/ 258116 h 361952"/>
                <a:gd name="connsiteX6" fmla="*/ 355800 w 365324"/>
                <a:gd name="connsiteY6" fmla="*/ 247652 h 361952"/>
                <a:gd name="connsiteX7" fmla="*/ 251024 w 365324"/>
                <a:gd name="connsiteY7" fmla="*/ 361952 h 361952"/>
                <a:gd name="connsiteX8" fmla="*/ 0 w 365324"/>
                <a:gd name="connsiteY8" fmla="*/ 287576 h 361952"/>
                <a:gd name="connsiteX9" fmla="*/ 17662 w 365324"/>
                <a:gd name="connsiteY9" fmla="*/ 238124 h 361952"/>
                <a:gd name="connsiteX10" fmla="*/ 103388 w 365324"/>
                <a:gd name="connsiteY10" fmla="*/ 166688 h 361952"/>
                <a:gd name="connsiteX11" fmla="*/ 122436 w 365324"/>
                <a:gd name="connsiteY11" fmla="*/ 104776 h 361952"/>
                <a:gd name="connsiteX12" fmla="*/ 193874 w 365324"/>
                <a:gd name="connsiteY12" fmla="*/ 66676 h 361952"/>
                <a:gd name="connsiteX13" fmla="*/ 208162 w 365324"/>
                <a:gd name="connsiteY13" fmla="*/ 0 h 361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5324" h="361952">
                  <a:moveTo>
                    <a:pt x="208162" y="0"/>
                  </a:moveTo>
                  <a:lnTo>
                    <a:pt x="265312" y="42864"/>
                  </a:lnTo>
                  <a:lnTo>
                    <a:pt x="251024" y="114300"/>
                  </a:lnTo>
                  <a:lnTo>
                    <a:pt x="255788" y="223836"/>
                  </a:lnTo>
                  <a:lnTo>
                    <a:pt x="365324" y="242888"/>
                  </a:lnTo>
                  <a:lnTo>
                    <a:pt x="363940" y="258116"/>
                  </a:lnTo>
                  <a:lnTo>
                    <a:pt x="355800" y="247652"/>
                  </a:lnTo>
                  <a:lnTo>
                    <a:pt x="251024" y="361952"/>
                  </a:lnTo>
                  <a:lnTo>
                    <a:pt x="0" y="287576"/>
                  </a:lnTo>
                  <a:lnTo>
                    <a:pt x="17662" y="238124"/>
                  </a:lnTo>
                  <a:lnTo>
                    <a:pt x="103388" y="166688"/>
                  </a:lnTo>
                  <a:lnTo>
                    <a:pt x="122436" y="104776"/>
                  </a:lnTo>
                  <a:lnTo>
                    <a:pt x="193874" y="66676"/>
                  </a:lnTo>
                  <a:lnTo>
                    <a:pt x="20816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083BACBF-CA54-AD64-5AEE-E1077DFC8CD2}"/>
                </a:ext>
              </a:extLst>
            </p:cNvPr>
            <p:cNvSpPr/>
            <p:nvPr/>
          </p:nvSpPr>
          <p:spPr>
            <a:xfrm>
              <a:off x="16786553" y="16167086"/>
              <a:ext cx="218570" cy="203912"/>
            </a:xfrm>
            <a:custGeom>
              <a:avLst/>
              <a:gdLst>
                <a:gd name="connsiteX0" fmla="*/ 55056 w 152400"/>
                <a:gd name="connsiteY0" fmla="*/ 0 h 142180"/>
                <a:gd name="connsiteX1" fmla="*/ 50800 w 152400"/>
                <a:gd name="connsiteY1" fmla="*/ 6148 h 142180"/>
                <a:gd name="connsiteX2" fmla="*/ 152400 w 152400"/>
                <a:gd name="connsiteY2" fmla="*/ 44248 h 142180"/>
                <a:gd name="connsiteX3" fmla="*/ 114300 w 152400"/>
                <a:gd name="connsiteY3" fmla="*/ 107748 h 142180"/>
                <a:gd name="connsiteX4" fmla="*/ 39694 w 152400"/>
                <a:gd name="connsiteY4" fmla="*/ 142180 h 142180"/>
                <a:gd name="connsiteX5" fmla="*/ 4764 w 152400"/>
                <a:gd name="connsiteY5" fmla="*/ 94252 h 142180"/>
                <a:gd name="connsiteX6" fmla="*/ 0 w 152400"/>
                <a:gd name="connsiteY6" fmla="*/ 18052 h 142180"/>
                <a:gd name="connsiteX7" fmla="*/ 55056 w 152400"/>
                <a:gd name="connsiteY7" fmla="*/ 0 h 142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2400" h="142180">
                  <a:moveTo>
                    <a:pt x="55056" y="0"/>
                  </a:moveTo>
                  <a:lnTo>
                    <a:pt x="50800" y="6148"/>
                  </a:lnTo>
                  <a:lnTo>
                    <a:pt x="152400" y="44248"/>
                  </a:lnTo>
                  <a:lnTo>
                    <a:pt x="114300" y="107748"/>
                  </a:lnTo>
                  <a:lnTo>
                    <a:pt x="39694" y="142180"/>
                  </a:lnTo>
                  <a:lnTo>
                    <a:pt x="4764" y="94252"/>
                  </a:lnTo>
                  <a:lnTo>
                    <a:pt x="0" y="18052"/>
                  </a:lnTo>
                  <a:lnTo>
                    <a:pt x="5505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5AA4EE6-CFB7-8558-92AA-078E7B2CC410}"/>
                </a:ext>
              </a:extLst>
            </p:cNvPr>
            <p:cNvSpPr/>
            <p:nvPr/>
          </p:nvSpPr>
          <p:spPr>
            <a:xfrm>
              <a:off x="16160404" y="15526942"/>
              <a:ext cx="872908" cy="955792"/>
            </a:xfrm>
            <a:custGeom>
              <a:avLst/>
              <a:gdLst>
                <a:gd name="connsiteX0" fmla="*/ 223840 w 608644"/>
                <a:gd name="connsiteY0" fmla="*/ 0 h 666436"/>
                <a:gd name="connsiteX1" fmla="*/ 276226 w 608644"/>
                <a:gd name="connsiteY1" fmla="*/ 52388 h 666436"/>
                <a:gd name="connsiteX2" fmla="*/ 361952 w 608644"/>
                <a:gd name="connsiteY2" fmla="*/ 90488 h 666436"/>
                <a:gd name="connsiteX3" fmla="*/ 390526 w 608644"/>
                <a:gd name="connsiteY3" fmla="*/ 147636 h 666436"/>
                <a:gd name="connsiteX4" fmla="*/ 433388 w 608644"/>
                <a:gd name="connsiteY4" fmla="*/ 133348 h 666436"/>
                <a:gd name="connsiteX5" fmla="*/ 608644 w 608644"/>
                <a:gd name="connsiteY5" fmla="*/ 252272 h 666436"/>
                <a:gd name="connsiteX6" fmla="*/ 498476 w 608644"/>
                <a:gd name="connsiteY6" fmla="*/ 276224 h 666436"/>
                <a:gd name="connsiteX7" fmla="*/ 517526 w 608644"/>
                <a:gd name="connsiteY7" fmla="*/ 346072 h 666436"/>
                <a:gd name="connsiteX8" fmla="*/ 464632 w 608644"/>
                <a:gd name="connsiteY8" fmla="*/ 422476 h 666436"/>
                <a:gd name="connsiteX9" fmla="*/ 409576 w 608644"/>
                <a:gd name="connsiteY9" fmla="*/ 440528 h 666436"/>
                <a:gd name="connsiteX10" fmla="*/ 414340 w 608644"/>
                <a:gd name="connsiteY10" fmla="*/ 516728 h 666436"/>
                <a:gd name="connsiteX11" fmla="*/ 449270 w 608644"/>
                <a:gd name="connsiteY11" fmla="*/ 564656 h 666436"/>
                <a:gd name="connsiteX12" fmla="*/ 441326 w 608644"/>
                <a:gd name="connsiteY12" fmla="*/ 568324 h 666436"/>
                <a:gd name="connsiteX13" fmla="*/ 422276 w 608644"/>
                <a:gd name="connsiteY13" fmla="*/ 631824 h 666436"/>
                <a:gd name="connsiteX14" fmla="*/ 349902 w 608644"/>
                <a:gd name="connsiteY14" fmla="*/ 666436 h 666436"/>
                <a:gd name="connsiteX15" fmla="*/ 266700 w 608644"/>
                <a:gd name="connsiteY15" fmla="*/ 528636 h 666436"/>
                <a:gd name="connsiteX16" fmla="*/ 204788 w 608644"/>
                <a:gd name="connsiteY16" fmla="*/ 523872 h 666436"/>
                <a:gd name="connsiteX17" fmla="*/ 193636 w 608644"/>
                <a:gd name="connsiteY17" fmla="*/ 542832 h 666436"/>
                <a:gd name="connsiteX18" fmla="*/ 109540 w 608644"/>
                <a:gd name="connsiteY18" fmla="*/ 495300 h 666436"/>
                <a:gd name="connsiteX19" fmla="*/ 90488 w 608644"/>
                <a:gd name="connsiteY19" fmla="*/ 342900 h 666436"/>
                <a:gd name="connsiteX20" fmla="*/ 38100 w 608644"/>
                <a:gd name="connsiteY20" fmla="*/ 238124 h 666436"/>
                <a:gd name="connsiteX21" fmla="*/ 47626 w 608644"/>
                <a:gd name="connsiteY21" fmla="*/ 190500 h 666436"/>
                <a:gd name="connsiteX22" fmla="*/ 0 w 608644"/>
                <a:gd name="connsiteY22" fmla="*/ 161924 h 666436"/>
                <a:gd name="connsiteX23" fmla="*/ 0 w 608644"/>
                <a:gd name="connsiteY23" fmla="*/ 92228 h 666436"/>
                <a:gd name="connsiteX24" fmla="*/ 71440 w 608644"/>
                <a:gd name="connsiteY24" fmla="*/ 90488 h 666436"/>
                <a:gd name="connsiteX25" fmla="*/ 133352 w 608644"/>
                <a:gd name="connsiteY25" fmla="*/ 123824 h 666436"/>
                <a:gd name="connsiteX26" fmla="*/ 223840 w 608644"/>
                <a:gd name="connsiteY26" fmla="*/ 0 h 6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8644" h="666436">
                  <a:moveTo>
                    <a:pt x="223840" y="0"/>
                  </a:moveTo>
                  <a:lnTo>
                    <a:pt x="276226" y="52388"/>
                  </a:lnTo>
                  <a:lnTo>
                    <a:pt x="361952" y="90488"/>
                  </a:lnTo>
                  <a:lnTo>
                    <a:pt x="390526" y="147636"/>
                  </a:lnTo>
                  <a:lnTo>
                    <a:pt x="433388" y="133348"/>
                  </a:lnTo>
                  <a:lnTo>
                    <a:pt x="608644" y="252272"/>
                  </a:lnTo>
                  <a:lnTo>
                    <a:pt x="498476" y="276224"/>
                  </a:lnTo>
                  <a:lnTo>
                    <a:pt x="517526" y="346072"/>
                  </a:lnTo>
                  <a:lnTo>
                    <a:pt x="464632" y="422476"/>
                  </a:lnTo>
                  <a:lnTo>
                    <a:pt x="409576" y="440528"/>
                  </a:lnTo>
                  <a:lnTo>
                    <a:pt x="414340" y="516728"/>
                  </a:lnTo>
                  <a:lnTo>
                    <a:pt x="449270" y="564656"/>
                  </a:lnTo>
                  <a:lnTo>
                    <a:pt x="441326" y="568324"/>
                  </a:lnTo>
                  <a:lnTo>
                    <a:pt x="422276" y="631824"/>
                  </a:lnTo>
                  <a:lnTo>
                    <a:pt x="349902" y="666436"/>
                  </a:lnTo>
                  <a:lnTo>
                    <a:pt x="266700" y="528636"/>
                  </a:lnTo>
                  <a:lnTo>
                    <a:pt x="204788" y="523872"/>
                  </a:lnTo>
                  <a:lnTo>
                    <a:pt x="193636" y="542832"/>
                  </a:lnTo>
                  <a:lnTo>
                    <a:pt x="109540" y="495300"/>
                  </a:lnTo>
                  <a:lnTo>
                    <a:pt x="90488" y="342900"/>
                  </a:lnTo>
                  <a:lnTo>
                    <a:pt x="38100" y="238124"/>
                  </a:lnTo>
                  <a:lnTo>
                    <a:pt x="47626" y="190500"/>
                  </a:lnTo>
                  <a:lnTo>
                    <a:pt x="0" y="161924"/>
                  </a:lnTo>
                  <a:lnTo>
                    <a:pt x="0" y="92228"/>
                  </a:lnTo>
                  <a:lnTo>
                    <a:pt x="71440" y="90488"/>
                  </a:lnTo>
                  <a:lnTo>
                    <a:pt x="133352" y="123824"/>
                  </a:lnTo>
                  <a:lnTo>
                    <a:pt x="22384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0A70E8CF-1365-8666-1381-FCF6047F4494}"/>
                </a:ext>
              </a:extLst>
            </p:cNvPr>
            <p:cNvSpPr/>
            <p:nvPr/>
          </p:nvSpPr>
          <p:spPr>
            <a:xfrm>
              <a:off x="14583902" y="16123442"/>
              <a:ext cx="863928" cy="713432"/>
            </a:xfrm>
            <a:custGeom>
              <a:avLst/>
              <a:gdLst>
                <a:gd name="connsiteX0" fmla="*/ 259482 w 602382"/>
                <a:gd name="connsiteY0" fmla="*/ 0 h 497448"/>
                <a:gd name="connsiteX1" fmla="*/ 449982 w 602382"/>
                <a:gd name="connsiteY1" fmla="*/ 28576 h 497448"/>
                <a:gd name="connsiteX2" fmla="*/ 488082 w 602382"/>
                <a:gd name="connsiteY2" fmla="*/ 52384 h 497448"/>
                <a:gd name="connsiteX3" fmla="*/ 526182 w 602382"/>
                <a:gd name="connsiteY3" fmla="*/ 39688 h 497448"/>
                <a:gd name="connsiteX4" fmla="*/ 602382 w 602382"/>
                <a:gd name="connsiteY4" fmla="*/ 166688 h 497448"/>
                <a:gd name="connsiteX5" fmla="*/ 597620 w 602382"/>
                <a:gd name="connsiteY5" fmla="*/ 204784 h 497448"/>
                <a:gd name="connsiteX6" fmla="*/ 497606 w 602382"/>
                <a:gd name="connsiteY6" fmla="*/ 252412 h 497448"/>
                <a:gd name="connsiteX7" fmla="*/ 492846 w 602382"/>
                <a:gd name="connsiteY7" fmla="*/ 304800 h 497448"/>
                <a:gd name="connsiteX8" fmla="*/ 493280 w 602382"/>
                <a:gd name="connsiteY8" fmla="*/ 305668 h 497448"/>
                <a:gd name="connsiteX9" fmla="*/ 488082 w 602382"/>
                <a:gd name="connsiteY9" fmla="*/ 304800 h 497448"/>
                <a:gd name="connsiteX10" fmla="*/ 488082 w 602382"/>
                <a:gd name="connsiteY10" fmla="*/ 366712 h 497448"/>
                <a:gd name="connsiteX11" fmla="*/ 511894 w 602382"/>
                <a:gd name="connsiteY11" fmla="*/ 461960 h 497448"/>
                <a:gd name="connsiteX12" fmla="*/ 495516 w 602382"/>
                <a:gd name="connsiteY12" fmla="*/ 497448 h 497448"/>
                <a:gd name="connsiteX13" fmla="*/ 462682 w 602382"/>
                <a:gd name="connsiteY13" fmla="*/ 490536 h 497448"/>
                <a:gd name="connsiteX14" fmla="*/ 303932 w 602382"/>
                <a:gd name="connsiteY14" fmla="*/ 452436 h 497448"/>
                <a:gd name="connsiteX15" fmla="*/ 215032 w 602382"/>
                <a:gd name="connsiteY15" fmla="*/ 446088 h 497448"/>
                <a:gd name="connsiteX16" fmla="*/ 37232 w 602382"/>
                <a:gd name="connsiteY16" fmla="*/ 331784 h 497448"/>
                <a:gd name="connsiteX17" fmla="*/ 0 w 602382"/>
                <a:gd name="connsiteY17" fmla="*/ 331784 h 497448"/>
                <a:gd name="connsiteX18" fmla="*/ 64220 w 602382"/>
                <a:gd name="connsiteY18" fmla="*/ 190500 h 497448"/>
                <a:gd name="connsiteX19" fmla="*/ 59458 w 602382"/>
                <a:gd name="connsiteY19" fmla="*/ 142872 h 497448"/>
                <a:gd name="connsiteX20" fmla="*/ 83270 w 602382"/>
                <a:gd name="connsiteY20" fmla="*/ 95248 h 497448"/>
                <a:gd name="connsiteX21" fmla="*/ 211858 w 602382"/>
                <a:gd name="connsiteY21" fmla="*/ 71436 h 497448"/>
                <a:gd name="connsiteX22" fmla="*/ 259482 w 602382"/>
                <a:gd name="connsiteY22" fmla="*/ 0 h 497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02382" h="497448">
                  <a:moveTo>
                    <a:pt x="259482" y="0"/>
                  </a:moveTo>
                  <a:lnTo>
                    <a:pt x="449982" y="28576"/>
                  </a:lnTo>
                  <a:lnTo>
                    <a:pt x="488082" y="52384"/>
                  </a:lnTo>
                  <a:lnTo>
                    <a:pt x="526182" y="39688"/>
                  </a:lnTo>
                  <a:lnTo>
                    <a:pt x="602382" y="166688"/>
                  </a:lnTo>
                  <a:lnTo>
                    <a:pt x="597620" y="204784"/>
                  </a:lnTo>
                  <a:lnTo>
                    <a:pt x="497606" y="252412"/>
                  </a:lnTo>
                  <a:lnTo>
                    <a:pt x="492846" y="304800"/>
                  </a:lnTo>
                  <a:lnTo>
                    <a:pt x="493280" y="305668"/>
                  </a:lnTo>
                  <a:lnTo>
                    <a:pt x="488082" y="304800"/>
                  </a:lnTo>
                  <a:lnTo>
                    <a:pt x="488082" y="366712"/>
                  </a:lnTo>
                  <a:lnTo>
                    <a:pt x="511894" y="461960"/>
                  </a:lnTo>
                  <a:lnTo>
                    <a:pt x="495516" y="497448"/>
                  </a:lnTo>
                  <a:lnTo>
                    <a:pt x="462682" y="490536"/>
                  </a:lnTo>
                  <a:lnTo>
                    <a:pt x="303932" y="452436"/>
                  </a:lnTo>
                  <a:lnTo>
                    <a:pt x="215032" y="446088"/>
                  </a:lnTo>
                  <a:lnTo>
                    <a:pt x="37232" y="331784"/>
                  </a:lnTo>
                  <a:lnTo>
                    <a:pt x="0" y="331784"/>
                  </a:lnTo>
                  <a:lnTo>
                    <a:pt x="64220" y="190500"/>
                  </a:lnTo>
                  <a:lnTo>
                    <a:pt x="59458" y="142872"/>
                  </a:lnTo>
                  <a:lnTo>
                    <a:pt x="83270" y="95248"/>
                  </a:lnTo>
                  <a:lnTo>
                    <a:pt x="211858" y="71436"/>
                  </a:lnTo>
                  <a:lnTo>
                    <a:pt x="25948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99655D68-3DF7-7CB7-8DCF-6FD9E763BC4E}"/>
                </a:ext>
              </a:extLst>
            </p:cNvPr>
            <p:cNvSpPr/>
            <p:nvPr/>
          </p:nvSpPr>
          <p:spPr>
            <a:xfrm>
              <a:off x="13366245" y="11556202"/>
              <a:ext cx="963074" cy="903386"/>
            </a:xfrm>
            <a:custGeom>
              <a:avLst/>
              <a:gdLst>
                <a:gd name="connsiteX0" fmla="*/ 525378 w 671512"/>
                <a:gd name="connsiteY0" fmla="*/ 0 h 629894"/>
                <a:gd name="connsiteX1" fmla="*/ 614362 w 671512"/>
                <a:gd name="connsiteY1" fmla="*/ 101258 h 629894"/>
                <a:gd name="connsiteX2" fmla="*/ 566738 w 671512"/>
                <a:gd name="connsiteY2" fmla="*/ 191746 h 629894"/>
                <a:gd name="connsiteX3" fmla="*/ 561974 w 671512"/>
                <a:gd name="connsiteY3" fmla="*/ 234606 h 629894"/>
                <a:gd name="connsiteX4" fmla="*/ 609600 w 671512"/>
                <a:gd name="connsiteY4" fmla="*/ 310806 h 629894"/>
                <a:gd name="connsiteX5" fmla="*/ 628650 w 671512"/>
                <a:gd name="connsiteY5" fmla="*/ 344146 h 629894"/>
                <a:gd name="connsiteX6" fmla="*/ 671512 w 671512"/>
                <a:gd name="connsiteY6" fmla="*/ 453682 h 629894"/>
                <a:gd name="connsiteX7" fmla="*/ 628650 w 671512"/>
                <a:gd name="connsiteY7" fmla="*/ 553694 h 629894"/>
                <a:gd name="connsiteX8" fmla="*/ 542926 w 671512"/>
                <a:gd name="connsiteY8" fmla="*/ 629894 h 629894"/>
                <a:gd name="connsiteX9" fmla="*/ 481012 w 671512"/>
                <a:gd name="connsiteY9" fmla="*/ 629894 h 629894"/>
                <a:gd name="connsiteX10" fmla="*/ 428626 w 671512"/>
                <a:gd name="connsiteY10" fmla="*/ 606082 h 629894"/>
                <a:gd name="connsiteX11" fmla="*/ 290512 w 671512"/>
                <a:gd name="connsiteY11" fmla="*/ 606082 h 629894"/>
                <a:gd name="connsiteX12" fmla="*/ 266700 w 671512"/>
                <a:gd name="connsiteY12" fmla="*/ 563222 h 629894"/>
                <a:gd name="connsiteX13" fmla="*/ 190500 w 671512"/>
                <a:gd name="connsiteY13" fmla="*/ 577510 h 629894"/>
                <a:gd name="connsiteX14" fmla="*/ 40992 w 671512"/>
                <a:gd name="connsiteY14" fmla="*/ 548758 h 629894"/>
                <a:gd name="connsiteX15" fmla="*/ 42862 w 671512"/>
                <a:gd name="connsiteY15" fmla="*/ 539406 h 629894"/>
                <a:gd name="connsiteX16" fmla="*/ 0 w 671512"/>
                <a:gd name="connsiteY16" fmla="*/ 453682 h 629894"/>
                <a:gd name="connsiteX17" fmla="*/ 152400 w 671512"/>
                <a:gd name="connsiteY17" fmla="*/ 401294 h 629894"/>
                <a:gd name="connsiteX18" fmla="*/ 137992 w 671512"/>
                <a:gd name="connsiteY18" fmla="*/ 367674 h 629894"/>
                <a:gd name="connsiteX19" fmla="*/ 185738 w 671512"/>
                <a:gd name="connsiteY19" fmla="*/ 358434 h 629894"/>
                <a:gd name="connsiteX20" fmla="*/ 214312 w 671512"/>
                <a:gd name="connsiteY20" fmla="*/ 296522 h 629894"/>
                <a:gd name="connsiteX21" fmla="*/ 180974 w 671512"/>
                <a:gd name="connsiteY21" fmla="*/ 258422 h 629894"/>
                <a:gd name="connsiteX22" fmla="*/ 213182 w 671512"/>
                <a:gd name="connsiteY22" fmla="*/ 94170 h 629894"/>
                <a:gd name="connsiteX23" fmla="*/ 246062 w 671512"/>
                <a:gd name="connsiteY23" fmla="*/ 69508 h 629894"/>
                <a:gd name="connsiteX24" fmla="*/ 449262 w 671512"/>
                <a:gd name="connsiteY24" fmla="*/ 44108 h 629894"/>
                <a:gd name="connsiteX25" fmla="*/ 468312 w 671512"/>
                <a:gd name="connsiteY25" fmla="*/ 6008 h 629894"/>
                <a:gd name="connsiteX26" fmla="*/ 525378 w 671512"/>
                <a:gd name="connsiteY26" fmla="*/ 0 h 62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71512" h="629894">
                  <a:moveTo>
                    <a:pt x="525378" y="0"/>
                  </a:moveTo>
                  <a:lnTo>
                    <a:pt x="614362" y="101258"/>
                  </a:lnTo>
                  <a:lnTo>
                    <a:pt x="566738" y="191746"/>
                  </a:lnTo>
                  <a:lnTo>
                    <a:pt x="561974" y="234606"/>
                  </a:lnTo>
                  <a:lnTo>
                    <a:pt x="609600" y="310806"/>
                  </a:lnTo>
                  <a:lnTo>
                    <a:pt x="628650" y="344146"/>
                  </a:lnTo>
                  <a:lnTo>
                    <a:pt x="671512" y="453682"/>
                  </a:lnTo>
                  <a:lnTo>
                    <a:pt x="628650" y="553694"/>
                  </a:lnTo>
                  <a:lnTo>
                    <a:pt x="542926" y="629894"/>
                  </a:lnTo>
                  <a:lnTo>
                    <a:pt x="481012" y="629894"/>
                  </a:lnTo>
                  <a:lnTo>
                    <a:pt x="428626" y="606082"/>
                  </a:lnTo>
                  <a:lnTo>
                    <a:pt x="290512" y="606082"/>
                  </a:lnTo>
                  <a:lnTo>
                    <a:pt x="266700" y="563222"/>
                  </a:lnTo>
                  <a:lnTo>
                    <a:pt x="190500" y="577510"/>
                  </a:lnTo>
                  <a:lnTo>
                    <a:pt x="40992" y="548758"/>
                  </a:lnTo>
                  <a:lnTo>
                    <a:pt x="42862" y="539406"/>
                  </a:lnTo>
                  <a:lnTo>
                    <a:pt x="0" y="453682"/>
                  </a:lnTo>
                  <a:lnTo>
                    <a:pt x="152400" y="401294"/>
                  </a:lnTo>
                  <a:lnTo>
                    <a:pt x="137992" y="367674"/>
                  </a:lnTo>
                  <a:lnTo>
                    <a:pt x="185738" y="358434"/>
                  </a:lnTo>
                  <a:lnTo>
                    <a:pt x="214312" y="296522"/>
                  </a:lnTo>
                  <a:lnTo>
                    <a:pt x="180974" y="258422"/>
                  </a:lnTo>
                  <a:lnTo>
                    <a:pt x="213182" y="94170"/>
                  </a:lnTo>
                  <a:lnTo>
                    <a:pt x="246062" y="69508"/>
                  </a:lnTo>
                  <a:lnTo>
                    <a:pt x="449262" y="44108"/>
                  </a:lnTo>
                  <a:lnTo>
                    <a:pt x="468312" y="6008"/>
                  </a:lnTo>
                  <a:lnTo>
                    <a:pt x="52537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6D155E4E-4AE6-7C28-C644-EB529D9AFA40}"/>
                </a:ext>
              </a:extLst>
            </p:cNvPr>
            <p:cNvSpPr/>
            <p:nvPr/>
          </p:nvSpPr>
          <p:spPr>
            <a:xfrm>
              <a:off x="15128916" y="12242762"/>
              <a:ext cx="887942" cy="649698"/>
            </a:xfrm>
            <a:custGeom>
              <a:avLst/>
              <a:gdLst>
                <a:gd name="connsiteX0" fmla="*/ 561976 w 619126"/>
                <a:gd name="connsiteY0" fmla="*/ 0 h 453008"/>
                <a:gd name="connsiteX1" fmla="*/ 619126 w 619126"/>
                <a:gd name="connsiteY1" fmla="*/ 57152 h 453008"/>
                <a:gd name="connsiteX2" fmla="*/ 619126 w 619126"/>
                <a:gd name="connsiteY2" fmla="*/ 190504 h 453008"/>
                <a:gd name="connsiteX3" fmla="*/ 549276 w 619126"/>
                <a:gd name="connsiteY3" fmla="*/ 241304 h 453008"/>
                <a:gd name="connsiteX4" fmla="*/ 504826 w 619126"/>
                <a:gd name="connsiteY4" fmla="*/ 203200 h 453008"/>
                <a:gd name="connsiteX5" fmla="*/ 403226 w 619126"/>
                <a:gd name="connsiteY5" fmla="*/ 222252 h 453008"/>
                <a:gd name="connsiteX6" fmla="*/ 352426 w 619126"/>
                <a:gd name="connsiteY6" fmla="*/ 260352 h 453008"/>
                <a:gd name="connsiteX7" fmla="*/ 365126 w 619126"/>
                <a:gd name="connsiteY7" fmla="*/ 330200 h 453008"/>
                <a:gd name="connsiteX8" fmla="*/ 333376 w 619126"/>
                <a:gd name="connsiteY8" fmla="*/ 368304 h 453008"/>
                <a:gd name="connsiteX9" fmla="*/ 269876 w 619126"/>
                <a:gd name="connsiteY9" fmla="*/ 425452 h 453008"/>
                <a:gd name="connsiteX10" fmla="*/ 259544 w 619126"/>
                <a:gd name="connsiteY10" fmla="*/ 453008 h 453008"/>
                <a:gd name="connsiteX11" fmla="*/ 171452 w 619126"/>
                <a:gd name="connsiteY11" fmla="*/ 422276 h 453008"/>
                <a:gd name="connsiteX12" fmla="*/ 123826 w 619126"/>
                <a:gd name="connsiteY12" fmla="*/ 322264 h 453008"/>
                <a:gd name="connsiteX13" fmla="*/ 85726 w 619126"/>
                <a:gd name="connsiteY13" fmla="*/ 417516 h 453008"/>
                <a:gd name="connsiteX14" fmla="*/ 47626 w 619126"/>
                <a:gd name="connsiteY14" fmla="*/ 412752 h 453008"/>
                <a:gd name="connsiteX15" fmla="*/ 9526 w 619126"/>
                <a:gd name="connsiteY15" fmla="*/ 369888 h 453008"/>
                <a:gd name="connsiteX16" fmla="*/ 4764 w 619126"/>
                <a:gd name="connsiteY16" fmla="*/ 260352 h 453008"/>
                <a:gd name="connsiteX17" fmla="*/ 0 w 619126"/>
                <a:gd name="connsiteY17" fmla="*/ 193676 h 453008"/>
                <a:gd name="connsiteX18" fmla="*/ 43574 w 619126"/>
                <a:gd name="connsiteY18" fmla="*/ 123960 h 453008"/>
                <a:gd name="connsiteX19" fmla="*/ 147640 w 619126"/>
                <a:gd name="connsiteY19" fmla="*/ 107952 h 453008"/>
                <a:gd name="connsiteX20" fmla="*/ 166688 w 619126"/>
                <a:gd name="connsiteY20" fmla="*/ 26992 h 453008"/>
                <a:gd name="connsiteX21" fmla="*/ 200026 w 619126"/>
                <a:gd name="connsiteY21" fmla="*/ 50800 h 453008"/>
                <a:gd name="connsiteX22" fmla="*/ 200026 w 619126"/>
                <a:gd name="connsiteY22" fmla="*/ 103192 h 453008"/>
                <a:gd name="connsiteX23" fmla="*/ 290514 w 619126"/>
                <a:gd name="connsiteY23" fmla="*/ 155576 h 453008"/>
                <a:gd name="connsiteX24" fmla="*/ 323852 w 619126"/>
                <a:gd name="connsiteY24" fmla="*/ 112716 h 453008"/>
                <a:gd name="connsiteX25" fmla="*/ 428626 w 619126"/>
                <a:gd name="connsiteY25" fmla="*/ 112716 h 453008"/>
                <a:gd name="connsiteX26" fmla="*/ 483648 w 619126"/>
                <a:gd name="connsiteY26" fmla="*/ 17344 h 453008"/>
                <a:gd name="connsiteX27" fmla="*/ 498476 w 619126"/>
                <a:gd name="connsiteY27" fmla="*/ 38104 h 453008"/>
                <a:gd name="connsiteX28" fmla="*/ 561976 w 619126"/>
                <a:gd name="connsiteY28" fmla="*/ 0 h 453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19126" h="453008">
                  <a:moveTo>
                    <a:pt x="561976" y="0"/>
                  </a:moveTo>
                  <a:lnTo>
                    <a:pt x="619126" y="57152"/>
                  </a:lnTo>
                  <a:lnTo>
                    <a:pt x="619126" y="190504"/>
                  </a:lnTo>
                  <a:lnTo>
                    <a:pt x="549276" y="241304"/>
                  </a:lnTo>
                  <a:lnTo>
                    <a:pt x="504826" y="203200"/>
                  </a:lnTo>
                  <a:lnTo>
                    <a:pt x="403226" y="222252"/>
                  </a:lnTo>
                  <a:lnTo>
                    <a:pt x="352426" y="260352"/>
                  </a:lnTo>
                  <a:lnTo>
                    <a:pt x="365126" y="330200"/>
                  </a:lnTo>
                  <a:lnTo>
                    <a:pt x="333376" y="368304"/>
                  </a:lnTo>
                  <a:lnTo>
                    <a:pt x="269876" y="425452"/>
                  </a:lnTo>
                  <a:lnTo>
                    <a:pt x="259544" y="453008"/>
                  </a:lnTo>
                  <a:lnTo>
                    <a:pt x="171452" y="422276"/>
                  </a:lnTo>
                  <a:lnTo>
                    <a:pt x="123826" y="322264"/>
                  </a:lnTo>
                  <a:lnTo>
                    <a:pt x="85726" y="417516"/>
                  </a:lnTo>
                  <a:lnTo>
                    <a:pt x="47626" y="412752"/>
                  </a:lnTo>
                  <a:lnTo>
                    <a:pt x="9526" y="369888"/>
                  </a:lnTo>
                  <a:lnTo>
                    <a:pt x="4764" y="260352"/>
                  </a:lnTo>
                  <a:lnTo>
                    <a:pt x="0" y="193676"/>
                  </a:lnTo>
                  <a:lnTo>
                    <a:pt x="43574" y="123960"/>
                  </a:lnTo>
                  <a:lnTo>
                    <a:pt x="147640" y="107952"/>
                  </a:lnTo>
                  <a:lnTo>
                    <a:pt x="166688" y="26992"/>
                  </a:lnTo>
                  <a:lnTo>
                    <a:pt x="200026" y="50800"/>
                  </a:lnTo>
                  <a:lnTo>
                    <a:pt x="200026" y="103192"/>
                  </a:lnTo>
                  <a:lnTo>
                    <a:pt x="290514" y="155576"/>
                  </a:lnTo>
                  <a:lnTo>
                    <a:pt x="323852" y="112716"/>
                  </a:lnTo>
                  <a:lnTo>
                    <a:pt x="428626" y="112716"/>
                  </a:lnTo>
                  <a:lnTo>
                    <a:pt x="483648" y="17344"/>
                  </a:lnTo>
                  <a:lnTo>
                    <a:pt x="498476" y="38104"/>
                  </a:lnTo>
                  <a:lnTo>
                    <a:pt x="5619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D61E17A1-4B37-D39F-B32A-8058AE4AE6F9}"/>
                </a:ext>
              </a:extLst>
            </p:cNvPr>
            <p:cNvSpPr/>
            <p:nvPr/>
          </p:nvSpPr>
          <p:spPr>
            <a:xfrm>
              <a:off x="15405835" y="15532123"/>
              <a:ext cx="938770" cy="1075610"/>
            </a:xfrm>
            <a:custGeom>
              <a:avLst/>
              <a:gdLst>
                <a:gd name="connsiteX0" fmla="*/ 292058 w 654566"/>
                <a:gd name="connsiteY0" fmla="*/ 0 h 749980"/>
                <a:gd name="connsiteX1" fmla="*/ 327582 w 654566"/>
                <a:gd name="connsiteY1" fmla="*/ 21316 h 749980"/>
                <a:gd name="connsiteX2" fmla="*/ 337106 w 654566"/>
                <a:gd name="connsiteY2" fmla="*/ 97516 h 749980"/>
                <a:gd name="connsiteX3" fmla="*/ 460930 w 654566"/>
                <a:gd name="connsiteY3" fmla="*/ 94496 h 749980"/>
                <a:gd name="connsiteX4" fmla="*/ 460930 w 654566"/>
                <a:gd name="connsiteY4" fmla="*/ 164192 h 749980"/>
                <a:gd name="connsiteX5" fmla="*/ 508556 w 654566"/>
                <a:gd name="connsiteY5" fmla="*/ 192768 h 749980"/>
                <a:gd name="connsiteX6" fmla="*/ 499030 w 654566"/>
                <a:gd name="connsiteY6" fmla="*/ 240392 h 749980"/>
                <a:gd name="connsiteX7" fmla="*/ 551418 w 654566"/>
                <a:gd name="connsiteY7" fmla="*/ 345168 h 749980"/>
                <a:gd name="connsiteX8" fmla="*/ 570470 w 654566"/>
                <a:gd name="connsiteY8" fmla="*/ 497568 h 749980"/>
                <a:gd name="connsiteX9" fmla="*/ 654566 w 654566"/>
                <a:gd name="connsiteY9" fmla="*/ 545100 h 749980"/>
                <a:gd name="connsiteX10" fmla="*/ 618094 w 654566"/>
                <a:gd name="connsiteY10" fmla="*/ 607104 h 749980"/>
                <a:gd name="connsiteX11" fmla="*/ 608570 w 654566"/>
                <a:gd name="connsiteY11" fmla="*/ 683304 h 749980"/>
                <a:gd name="connsiteX12" fmla="*/ 365682 w 654566"/>
                <a:gd name="connsiteY12" fmla="*/ 749980 h 749980"/>
                <a:gd name="connsiteX13" fmla="*/ 265670 w 654566"/>
                <a:gd name="connsiteY13" fmla="*/ 697592 h 749980"/>
                <a:gd name="connsiteX14" fmla="*/ 194230 w 654566"/>
                <a:gd name="connsiteY14" fmla="*/ 735692 h 749980"/>
                <a:gd name="connsiteX15" fmla="*/ 118030 w 654566"/>
                <a:gd name="connsiteY15" fmla="*/ 692828 h 749980"/>
                <a:gd name="connsiteX16" fmla="*/ 79930 w 654566"/>
                <a:gd name="connsiteY16" fmla="*/ 640444 h 749980"/>
                <a:gd name="connsiteX17" fmla="*/ 11400 w 654566"/>
                <a:gd name="connsiteY17" fmla="*/ 629024 h 749980"/>
                <a:gd name="connsiteX18" fmla="*/ 0 w 654566"/>
                <a:gd name="connsiteY18" fmla="*/ 614824 h 749980"/>
                <a:gd name="connsiteX19" fmla="*/ 3730 w 654566"/>
                <a:gd name="connsiteY19" fmla="*/ 573768 h 749980"/>
                <a:gd name="connsiteX20" fmla="*/ 103744 w 654566"/>
                <a:gd name="connsiteY20" fmla="*/ 526140 h 749980"/>
                <a:gd name="connsiteX21" fmla="*/ 108506 w 654566"/>
                <a:gd name="connsiteY21" fmla="*/ 488044 h 749980"/>
                <a:gd name="connsiteX22" fmla="*/ 32306 w 654566"/>
                <a:gd name="connsiteY22" fmla="*/ 361044 h 749980"/>
                <a:gd name="connsiteX23" fmla="*/ 37070 w 654566"/>
                <a:gd name="connsiteY23" fmla="*/ 359456 h 749980"/>
                <a:gd name="connsiteX24" fmla="*/ 37070 w 654566"/>
                <a:gd name="connsiteY24" fmla="*/ 316592 h 749980"/>
                <a:gd name="connsiteX25" fmla="*/ 65648 w 654566"/>
                <a:gd name="connsiteY25" fmla="*/ 297540 h 749980"/>
                <a:gd name="connsiteX26" fmla="*/ 84694 w 654566"/>
                <a:gd name="connsiteY26" fmla="*/ 288016 h 749980"/>
                <a:gd name="connsiteX27" fmla="*/ 84014 w 654566"/>
                <a:gd name="connsiteY27" fmla="*/ 285296 h 749980"/>
                <a:gd name="connsiteX28" fmla="*/ 94218 w 654566"/>
                <a:gd name="connsiteY28" fmla="*/ 278492 h 749980"/>
                <a:gd name="connsiteX29" fmla="*/ 81892 w 654566"/>
                <a:gd name="connsiteY29" fmla="*/ 276812 h 749980"/>
                <a:gd name="connsiteX30" fmla="*/ 56118 w 654566"/>
                <a:gd name="connsiteY30" fmla="*/ 173716 h 749980"/>
                <a:gd name="connsiteX31" fmla="*/ 141844 w 654566"/>
                <a:gd name="connsiteY31" fmla="*/ 111804 h 749980"/>
                <a:gd name="connsiteX32" fmla="*/ 175182 w 654566"/>
                <a:gd name="connsiteY32" fmla="*/ 59416 h 749980"/>
                <a:gd name="connsiteX33" fmla="*/ 227570 w 654566"/>
                <a:gd name="connsiteY33" fmla="*/ 73704 h 749980"/>
                <a:gd name="connsiteX34" fmla="*/ 292058 w 654566"/>
                <a:gd name="connsiteY34" fmla="*/ 0 h 749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54566" h="749980">
                  <a:moveTo>
                    <a:pt x="292058" y="0"/>
                  </a:moveTo>
                  <a:lnTo>
                    <a:pt x="327582" y="21316"/>
                  </a:lnTo>
                  <a:lnTo>
                    <a:pt x="337106" y="97516"/>
                  </a:lnTo>
                  <a:lnTo>
                    <a:pt x="460930" y="94496"/>
                  </a:lnTo>
                  <a:lnTo>
                    <a:pt x="460930" y="164192"/>
                  </a:lnTo>
                  <a:lnTo>
                    <a:pt x="508556" y="192768"/>
                  </a:lnTo>
                  <a:lnTo>
                    <a:pt x="499030" y="240392"/>
                  </a:lnTo>
                  <a:lnTo>
                    <a:pt x="551418" y="345168"/>
                  </a:lnTo>
                  <a:lnTo>
                    <a:pt x="570470" y="497568"/>
                  </a:lnTo>
                  <a:lnTo>
                    <a:pt x="654566" y="545100"/>
                  </a:lnTo>
                  <a:lnTo>
                    <a:pt x="618094" y="607104"/>
                  </a:lnTo>
                  <a:lnTo>
                    <a:pt x="608570" y="683304"/>
                  </a:lnTo>
                  <a:lnTo>
                    <a:pt x="365682" y="749980"/>
                  </a:lnTo>
                  <a:lnTo>
                    <a:pt x="265670" y="697592"/>
                  </a:lnTo>
                  <a:lnTo>
                    <a:pt x="194230" y="735692"/>
                  </a:lnTo>
                  <a:lnTo>
                    <a:pt x="118030" y="692828"/>
                  </a:lnTo>
                  <a:lnTo>
                    <a:pt x="79930" y="640444"/>
                  </a:lnTo>
                  <a:lnTo>
                    <a:pt x="11400" y="629024"/>
                  </a:lnTo>
                  <a:lnTo>
                    <a:pt x="0" y="614824"/>
                  </a:lnTo>
                  <a:lnTo>
                    <a:pt x="3730" y="573768"/>
                  </a:lnTo>
                  <a:lnTo>
                    <a:pt x="103744" y="526140"/>
                  </a:lnTo>
                  <a:lnTo>
                    <a:pt x="108506" y="488044"/>
                  </a:lnTo>
                  <a:lnTo>
                    <a:pt x="32306" y="361044"/>
                  </a:lnTo>
                  <a:lnTo>
                    <a:pt x="37070" y="359456"/>
                  </a:lnTo>
                  <a:lnTo>
                    <a:pt x="37070" y="316592"/>
                  </a:lnTo>
                  <a:lnTo>
                    <a:pt x="65648" y="297540"/>
                  </a:lnTo>
                  <a:lnTo>
                    <a:pt x="84694" y="288016"/>
                  </a:lnTo>
                  <a:lnTo>
                    <a:pt x="84014" y="285296"/>
                  </a:lnTo>
                  <a:lnTo>
                    <a:pt x="94218" y="278492"/>
                  </a:lnTo>
                  <a:lnTo>
                    <a:pt x="81892" y="276812"/>
                  </a:lnTo>
                  <a:lnTo>
                    <a:pt x="56118" y="173716"/>
                  </a:lnTo>
                  <a:lnTo>
                    <a:pt x="141844" y="111804"/>
                  </a:lnTo>
                  <a:lnTo>
                    <a:pt x="175182" y="59416"/>
                  </a:lnTo>
                  <a:lnTo>
                    <a:pt x="227570" y="73704"/>
                  </a:lnTo>
                  <a:lnTo>
                    <a:pt x="29205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5BE0686D-7B93-D6AD-C31A-28A97D29B40F}"/>
                </a:ext>
              </a:extLst>
            </p:cNvPr>
            <p:cNvSpPr/>
            <p:nvPr/>
          </p:nvSpPr>
          <p:spPr>
            <a:xfrm>
              <a:off x="13993314" y="13526825"/>
              <a:ext cx="2168288" cy="2216362"/>
            </a:xfrm>
            <a:custGeom>
              <a:avLst/>
              <a:gdLst>
                <a:gd name="connsiteX0" fmla="*/ 664384 w 1511860"/>
                <a:gd name="connsiteY0" fmla="*/ 0 h 1545380"/>
                <a:gd name="connsiteX1" fmla="*/ 811772 w 1511860"/>
                <a:gd name="connsiteY1" fmla="*/ 131012 h 1545380"/>
                <a:gd name="connsiteX2" fmla="*/ 792722 w 1511860"/>
                <a:gd name="connsiteY2" fmla="*/ 207212 h 1545380"/>
                <a:gd name="connsiteX3" fmla="*/ 887972 w 1511860"/>
                <a:gd name="connsiteY3" fmla="*/ 219908 h 1545380"/>
                <a:gd name="connsiteX4" fmla="*/ 938772 w 1511860"/>
                <a:gd name="connsiteY4" fmla="*/ 327860 h 1545380"/>
                <a:gd name="connsiteX5" fmla="*/ 938772 w 1511860"/>
                <a:gd name="connsiteY5" fmla="*/ 448508 h 1545380"/>
                <a:gd name="connsiteX6" fmla="*/ 881622 w 1511860"/>
                <a:gd name="connsiteY6" fmla="*/ 461212 h 1545380"/>
                <a:gd name="connsiteX7" fmla="*/ 837172 w 1511860"/>
                <a:gd name="connsiteY7" fmla="*/ 619960 h 1545380"/>
                <a:gd name="connsiteX8" fmla="*/ 894322 w 1511860"/>
                <a:gd name="connsiteY8" fmla="*/ 670760 h 1545380"/>
                <a:gd name="connsiteX9" fmla="*/ 907022 w 1511860"/>
                <a:gd name="connsiteY9" fmla="*/ 753308 h 1545380"/>
                <a:gd name="connsiteX10" fmla="*/ 995922 w 1511860"/>
                <a:gd name="connsiteY10" fmla="*/ 696160 h 1545380"/>
                <a:gd name="connsiteX11" fmla="*/ 1040372 w 1511860"/>
                <a:gd name="connsiteY11" fmla="*/ 626308 h 1545380"/>
                <a:gd name="connsiteX12" fmla="*/ 1173722 w 1511860"/>
                <a:gd name="connsiteY12" fmla="*/ 626308 h 1545380"/>
                <a:gd name="connsiteX13" fmla="*/ 1288022 w 1511860"/>
                <a:gd name="connsiteY13" fmla="*/ 664412 h 1545380"/>
                <a:gd name="connsiteX14" fmla="*/ 1376922 w 1511860"/>
                <a:gd name="connsiteY14" fmla="*/ 651708 h 1545380"/>
                <a:gd name="connsiteX15" fmla="*/ 1408320 w 1511860"/>
                <a:gd name="connsiteY15" fmla="*/ 638780 h 1545380"/>
                <a:gd name="connsiteX16" fmla="*/ 1435660 w 1511860"/>
                <a:gd name="connsiteY16" fmla="*/ 685048 h 1545380"/>
                <a:gd name="connsiteX17" fmla="*/ 1440422 w 1511860"/>
                <a:gd name="connsiteY17" fmla="*/ 746960 h 1545380"/>
                <a:gd name="connsiteX18" fmla="*/ 1411846 w 1511860"/>
                <a:gd name="connsiteY18" fmla="*/ 761248 h 1545380"/>
                <a:gd name="connsiteX19" fmla="*/ 1378510 w 1511860"/>
                <a:gd name="connsiteY19" fmla="*/ 837448 h 1545380"/>
                <a:gd name="connsiteX20" fmla="*/ 1511860 w 1511860"/>
                <a:gd name="connsiteY20" fmla="*/ 951748 h 1545380"/>
                <a:gd name="connsiteX21" fmla="*/ 1488046 w 1511860"/>
                <a:gd name="connsiteY21" fmla="*/ 1042236 h 1545380"/>
                <a:gd name="connsiteX22" fmla="*/ 1416610 w 1511860"/>
                <a:gd name="connsiteY22" fmla="*/ 1118436 h 1545380"/>
                <a:gd name="connsiteX23" fmla="*/ 1340410 w 1511860"/>
                <a:gd name="connsiteY23" fmla="*/ 1113672 h 1545380"/>
                <a:gd name="connsiteX24" fmla="*/ 1288022 w 1511860"/>
                <a:gd name="connsiteY24" fmla="*/ 1213684 h 1545380"/>
                <a:gd name="connsiteX25" fmla="*/ 1221346 w 1511860"/>
                <a:gd name="connsiteY25" fmla="*/ 1223212 h 1545380"/>
                <a:gd name="connsiteX26" fmla="*/ 1192772 w 1511860"/>
                <a:gd name="connsiteY26" fmla="*/ 1261308 h 1545380"/>
                <a:gd name="connsiteX27" fmla="*/ 1204874 w 1511860"/>
                <a:gd name="connsiteY27" fmla="*/ 1268568 h 1545380"/>
                <a:gd name="connsiteX28" fmla="*/ 1140386 w 1511860"/>
                <a:gd name="connsiteY28" fmla="*/ 1342272 h 1545380"/>
                <a:gd name="connsiteX29" fmla="*/ 1087998 w 1511860"/>
                <a:gd name="connsiteY29" fmla="*/ 1327984 h 1545380"/>
                <a:gd name="connsiteX30" fmla="*/ 1054660 w 1511860"/>
                <a:gd name="connsiteY30" fmla="*/ 1380372 h 1545380"/>
                <a:gd name="connsiteX31" fmla="*/ 968934 w 1511860"/>
                <a:gd name="connsiteY31" fmla="*/ 1442284 h 1545380"/>
                <a:gd name="connsiteX32" fmla="*/ 994708 w 1511860"/>
                <a:gd name="connsiteY32" fmla="*/ 1545380 h 1545380"/>
                <a:gd name="connsiteX33" fmla="*/ 797486 w 1511860"/>
                <a:gd name="connsiteY33" fmla="*/ 1518484 h 1545380"/>
                <a:gd name="connsiteX34" fmla="*/ 754622 w 1511860"/>
                <a:gd name="connsiteY34" fmla="*/ 1494672 h 1545380"/>
                <a:gd name="connsiteX35" fmla="*/ 664134 w 1511860"/>
                <a:gd name="connsiteY35" fmla="*/ 1475624 h 1545380"/>
                <a:gd name="connsiteX36" fmla="*/ 654610 w 1511860"/>
                <a:gd name="connsiteY36" fmla="*/ 1408948 h 1545380"/>
                <a:gd name="connsiteX37" fmla="*/ 587934 w 1511860"/>
                <a:gd name="connsiteY37" fmla="*/ 1404184 h 1545380"/>
                <a:gd name="connsiteX38" fmla="*/ 562738 w 1511860"/>
                <a:gd name="connsiteY38" fmla="*/ 1371788 h 1545380"/>
                <a:gd name="connsiteX39" fmla="*/ 564122 w 1511860"/>
                <a:gd name="connsiteY39" fmla="*/ 1356560 h 1545380"/>
                <a:gd name="connsiteX40" fmla="*/ 454586 w 1511860"/>
                <a:gd name="connsiteY40" fmla="*/ 1337508 h 1545380"/>
                <a:gd name="connsiteX41" fmla="*/ 449822 w 1511860"/>
                <a:gd name="connsiteY41" fmla="*/ 1227972 h 1545380"/>
                <a:gd name="connsiteX42" fmla="*/ 464110 w 1511860"/>
                <a:gd name="connsiteY42" fmla="*/ 1156536 h 1545380"/>
                <a:gd name="connsiteX43" fmla="*/ 406960 w 1511860"/>
                <a:gd name="connsiteY43" fmla="*/ 1113672 h 1545380"/>
                <a:gd name="connsiteX44" fmla="*/ 392672 w 1511860"/>
                <a:gd name="connsiteY44" fmla="*/ 1180348 h 1545380"/>
                <a:gd name="connsiteX45" fmla="*/ 321234 w 1511860"/>
                <a:gd name="connsiteY45" fmla="*/ 1218448 h 1545380"/>
                <a:gd name="connsiteX46" fmla="*/ 302186 w 1511860"/>
                <a:gd name="connsiteY46" fmla="*/ 1280360 h 1545380"/>
                <a:gd name="connsiteX47" fmla="*/ 216460 w 1511860"/>
                <a:gd name="connsiteY47" fmla="*/ 1351796 h 1545380"/>
                <a:gd name="connsiteX48" fmla="*/ 198798 w 1511860"/>
                <a:gd name="connsiteY48" fmla="*/ 1401248 h 1545380"/>
                <a:gd name="connsiteX49" fmla="*/ 141992 w 1511860"/>
                <a:gd name="connsiteY49" fmla="*/ 1384416 h 1545380"/>
                <a:gd name="connsiteX50" fmla="*/ 157722 w 1511860"/>
                <a:gd name="connsiteY50" fmla="*/ 1305760 h 1545380"/>
                <a:gd name="connsiteX51" fmla="*/ 138672 w 1511860"/>
                <a:gd name="connsiteY51" fmla="*/ 1280360 h 1545380"/>
                <a:gd name="connsiteX52" fmla="*/ 56122 w 1511860"/>
                <a:gd name="connsiteY52" fmla="*/ 1248612 h 1545380"/>
                <a:gd name="connsiteX53" fmla="*/ 49772 w 1511860"/>
                <a:gd name="connsiteY53" fmla="*/ 1185108 h 1545380"/>
                <a:gd name="connsiteX54" fmla="*/ 0 w 1511860"/>
                <a:gd name="connsiteY54" fmla="*/ 1185108 h 1545380"/>
                <a:gd name="connsiteX55" fmla="*/ 35486 w 1511860"/>
                <a:gd name="connsiteY55" fmla="*/ 1132724 h 1545380"/>
                <a:gd name="connsiteX56" fmla="*/ 40246 w 1511860"/>
                <a:gd name="connsiteY56" fmla="*/ 946984 h 1545380"/>
                <a:gd name="connsiteX57" fmla="*/ 97398 w 1511860"/>
                <a:gd name="connsiteY57" fmla="*/ 927936 h 1545380"/>
                <a:gd name="connsiteX58" fmla="*/ 245034 w 1511860"/>
                <a:gd name="connsiteY58" fmla="*/ 808872 h 1545380"/>
                <a:gd name="connsiteX59" fmla="*/ 283134 w 1511860"/>
                <a:gd name="connsiteY59" fmla="*/ 727908 h 1545380"/>
                <a:gd name="connsiteX60" fmla="*/ 225986 w 1511860"/>
                <a:gd name="connsiteY60" fmla="*/ 704100 h 1545380"/>
                <a:gd name="connsiteX61" fmla="*/ 214740 w 1511860"/>
                <a:gd name="connsiteY61" fmla="*/ 703108 h 1545380"/>
                <a:gd name="connsiteX62" fmla="*/ 202172 w 1511860"/>
                <a:gd name="connsiteY62" fmla="*/ 608848 h 1545380"/>
                <a:gd name="connsiteX63" fmla="*/ 240272 w 1511860"/>
                <a:gd name="connsiteY63" fmla="*/ 518360 h 1545380"/>
                <a:gd name="connsiteX64" fmla="*/ 264086 w 1511860"/>
                <a:gd name="connsiteY64" fmla="*/ 465972 h 1545380"/>
                <a:gd name="connsiteX65" fmla="*/ 387910 w 1511860"/>
                <a:gd name="connsiteY65" fmla="*/ 465972 h 1545380"/>
                <a:gd name="connsiteX66" fmla="*/ 449822 w 1511860"/>
                <a:gd name="connsiteY66" fmla="*/ 504072 h 1545380"/>
                <a:gd name="connsiteX67" fmla="*/ 506972 w 1511860"/>
                <a:gd name="connsiteY67" fmla="*/ 442160 h 1545380"/>
                <a:gd name="connsiteX68" fmla="*/ 549834 w 1511860"/>
                <a:gd name="connsiteY68" fmla="*/ 442160 h 1545380"/>
                <a:gd name="connsiteX69" fmla="*/ 649846 w 1511860"/>
                <a:gd name="connsiteY69" fmla="*/ 365960 h 1545380"/>
                <a:gd name="connsiteX70" fmla="*/ 592698 w 1511860"/>
                <a:gd name="connsiteY70" fmla="*/ 242136 h 1545380"/>
                <a:gd name="connsiteX71" fmla="*/ 606986 w 1511860"/>
                <a:gd name="connsiteY71" fmla="*/ 199272 h 1545380"/>
                <a:gd name="connsiteX72" fmla="*/ 573646 w 1511860"/>
                <a:gd name="connsiteY72" fmla="*/ 165936 h 1545380"/>
                <a:gd name="connsiteX73" fmla="*/ 530786 w 1511860"/>
                <a:gd name="connsiteY73" fmla="*/ 161172 h 1545380"/>
                <a:gd name="connsiteX74" fmla="*/ 536452 w 1511860"/>
                <a:gd name="connsiteY74" fmla="*/ 96012 h 1545380"/>
                <a:gd name="connsiteX75" fmla="*/ 621272 w 1511860"/>
                <a:gd name="connsiteY75" fmla="*/ 75448 h 1545380"/>
                <a:gd name="connsiteX76" fmla="*/ 664384 w 1511860"/>
                <a:gd name="connsiteY76" fmla="*/ 0 h 1545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511860" h="1545380">
                  <a:moveTo>
                    <a:pt x="664384" y="0"/>
                  </a:moveTo>
                  <a:lnTo>
                    <a:pt x="811772" y="131012"/>
                  </a:lnTo>
                  <a:lnTo>
                    <a:pt x="792722" y="207212"/>
                  </a:lnTo>
                  <a:lnTo>
                    <a:pt x="887972" y="219908"/>
                  </a:lnTo>
                  <a:lnTo>
                    <a:pt x="938772" y="327860"/>
                  </a:lnTo>
                  <a:lnTo>
                    <a:pt x="938772" y="448508"/>
                  </a:lnTo>
                  <a:lnTo>
                    <a:pt x="881622" y="461212"/>
                  </a:lnTo>
                  <a:lnTo>
                    <a:pt x="837172" y="619960"/>
                  </a:lnTo>
                  <a:lnTo>
                    <a:pt x="894322" y="670760"/>
                  </a:lnTo>
                  <a:lnTo>
                    <a:pt x="907022" y="753308"/>
                  </a:lnTo>
                  <a:lnTo>
                    <a:pt x="995922" y="696160"/>
                  </a:lnTo>
                  <a:lnTo>
                    <a:pt x="1040372" y="626308"/>
                  </a:lnTo>
                  <a:lnTo>
                    <a:pt x="1173722" y="626308"/>
                  </a:lnTo>
                  <a:lnTo>
                    <a:pt x="1288022" y="664412"/>
                  </a:lnTo>
                  <a:lnTo>
                    <a:pt x="1376922" y="651708"/>
                  </a:lnTo>
                  <a:lnTo>
                    <a:pt x="1408320" y="638780"/>
                  </a:lnTo>
                  <a:lnTo>
                    <a:pt x="1435660" y="685048"/>
                  </a:lnTo>
                  <a:lnTo>
                    <a:pt x="1440422" y="746960"/>
                  </a:lnTo>
                  <a:lnTo>
                    <a:pt x="1411846" y="761248"/>
                  </a:lnTo>
                  <a:lnTo>
                    <a:pt x="1378510" y="837448"/>
                  </a:lnTo>
                  <a:lnTo>
                    <a:pt x="1511860" y="951748"/>
                  </a:lnTo>
                  <a:lnTo>
                    <a:pt x="1488046" y="1042236"/>
                  </a:lnTo>
                  <a:lnTo>
                    <a:pt x="1416610" y="1118436"/>
                  </a:lnTo>
                  <a:lnTo>
                    <a:pt x="1340410" y="1113672"/>
                  </a:lnTo>
                  <a:lnTo>
                    <a:pt x="1288022" y="1213684"/>
                  </a:lnTo>
                  <a:lnTo>
                    <a:pt x="1221346" y="1223212"/>
                  </a:lnTo>
                  <a:lnTo>
                    <a:pt x="1192772" y="1261308"/>
                  </a:lnTo>
                  <a:lnTo>
                    <a:pt x="1204874" y="1268568"/>
                  </a:lnTo>
                  <a:lnTo>
                    <a:pt x="1140386" y="1342272"/>
                  </a:lnTo>
                  <a:lnTo>
                    <a:pt x="1087998" y="1327984"/>
                  </a:lnTo>
                  <a:lnTo>
                    <a:pt x="1054660" y="1380372"/>
                  </a:lnTo>
                  <a:lnTo>
                    <a:pt x="968934" y="1442284"/>
                  </a:lnTo>
                  <a:lnTo>
                    <a:pt x="994708" y="1545380"/>
                  </a:lnTo>
                  <a:lnTo>
                    <a:pt x="797486" y="1518484"/>
                  </a:lnTo>
                  <a:lnTo>
                    <a:pt x="754622" y="1494672"/>
                  </a:lnTo>
                  <a:lnTo>
                    <a:pt x="664134" y="1475624"/>
                  </a:lnTo>
                  <a:lnTo>
                    <a:pt x="654610" y="1408948"/>
                  </a:lnTo>
                  <a:lnTo>
                    <a:pt x="587934" y="1404184"/>
                  </a:lnTo>
                  <a:lnTo>
                    <a:pt x="562738" y="1371788"/>
                  </a:lnTo>
                  <a:lnTo>
                    <a:pt x="564122" y="1356560"/>
                  </a:lnTo>
                  <a:lnTo>
                    <a:pt x="454586" y="1337508"/>
                  </a:lnTo>
                  <a:lnTo>
                    <a:pt x="449822" y="1227972"/>
                  </a:lnTo>
                  <a:lnTo>
                    <a:pt x="464110" y="1156536"/>
                  </a:lnTo>
                  <a:lnTo>
                    <a:pt x="406960" y="1113672"/>
                  </a:lnTo>
                  <a:lnTo>
                    <a:pt x="392672" y="1180348"/>
                  </a:lnTo>
                  <a:lnTo>
                    <a:pt x="321234" y="1218448"/>
                  </a:lnTo>
                  <a:lnTo>
                    <a:pt x="302186" y="1280360"/>
                  </a:lnTo>
                  <a:lnTo>
                    <a:pt x="216460" y="1351796"/>
                  </a:lnTo>
                  <a:lnTo>
                    <a:pt x="198798" y="1401248"/>
                  </a:lnTo>
                  <a:lnTo>
                    <a:pt x="141992" y="1384416"/>
                  </a:lnTo>
                  <a:lnTo>
                    <a:pt x="157722" y="1305760"/>
                  </a:lnTo>
                  <a:lnTo>
                    <a:pt x="138672" y="1280360"/>
                  </a:lnTo>
                  <a:lnTo>
                    <a:pt x="56122" y="1248612"/>
                  </a:lnTo>
                  <a:lnTo>
                    <a:pt x="49772" y="1185108"/>
                  </a:lnTo>
                  <a:lnTo>
                    <a:pt x="0" y="1185108"/>
                  </a:lnTo>
                  <a:lnTo>
                    <a:pt x="35486" y="1132724"/>
                  </a:lnTo>
                  <a:lnTo>
                    <a:pt x="40246" y="946984"/>
                  </a:lnTo>
                  <a:lnTo>
                    <a:pt x="97398" y="927936"/>
                  </a:lnTo>
                  <a:lnTo>
                    <a:pt x="245034" y="808872"/>
                  </a:lnTo>
                  <a:lnTo>
                    <a:pt x="283134" y="727908"/>
                  </a:lnTo>
                  <a:lnTo>
                    <a:pt x="225986" y="704100"/>
                  </a:lnTo>
                  <a:lnTo>
                    <a:pt x="214740" y="703108"/>
                  </a:lnTo>
                  <a:lnTo>
                    <a:pt x="202172" y="608848"/>
                  </a:lnTo>
                  <a:lnTo>
                    <a:pt x="240272" y="518360"/>
                  </a:lnTo>
                  <a:lnTo>
                    <a:pt x="264086" y="465972"/>
                  </a:lnTo>
                  <a:lnTo>
                    <a:pt x="387910" y="465972"/>
                  </a:lnTo>
                  <a:lnTo>
                    <a:pt x="449822" y="504072"/>
                  </a:lnTo>
                  <a:lnTo>
                    <a:pt x="506972" y="442160"/>
                  </a:lnTo>
                  <a:lnTo>
                    <a:pt x="549834" y="442160"/>
                  </a:lnTo>
                  <a:lnTo>
                    <a:pt x="649846" y="365960"/>
                  </a:lnTo>
                  <a:lnTo>
                    <a:pt x="592698" y="242136"/>
                  </a:lnTo>
                  <a:lnTo>
                    <a:pt x="606986" y="199272"/>
                  </a:lnTo>
                  <a:lnTo>
                    <a:pt x="573646" y="165936"/>
                  </a:lnTo>
                  <a:lnTo>
                    <a:pt x="530786" y="161172"/>
                  </a:lnTo>
                  <a:lnTo>
                    <a:pt x="536452" y="96012"/>
                  </a:lnTo>
                  <a:lnTo>
                    <a:pt x="621272" y="75448"/>
                  </a:lnTo>
                  <a:lnTo>
                    <a:pt x="66438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EB2E6F47-B4D1-8F0E-9833-10FC2A30B70E}"/>
                </a:ext>
              </a:extLst>
            </p:cNvPr>
            <p:cNvSpPr/>
            <p:nvPr/>
          </p:nvSpPr>
          <p:spPr>
            <a:xfrm>
              <a:off x="13082887" y="14252209"/>
              <a:ext cx="948700" cy="705796"/>
            </a:xfrm>
            <a:custGeom>
              <a:avLst/>
              <a:gdLst>
                <a:gd name="connsiteX0" fmla="*/ 604836 w 661490"/>
                <a:gd name="connsiteY0" fmla="*/ 0 h 492124"/>
                <a:gd name="connsiteX1" fmla="*/ 661490 w 661490"/>
                <a:gd name="connsiteY1" fmla="*/ 6536 h 492124"/>
                <a:gd name="connsiteX2" fmla="*/ 638174 w 661490"/>
                <a:gd name="connsiteY2" fmla="*/ 61912 h 492124"/>
                <a:gd name="connsiteX3" fmla="*/ 650742 w 661490"/>
                <a:gd name="connsiteY3" fmla="*/ 156172 h 492124"/>
                <a:gd name="connsiteX4" fmla="*/ 500062 w 661490"/>
                <a:gd name="connsiteY4" fmla="*/ 142876 h 492124"/>
                <a:gd name="connsiteX5" fmla="*/ 428624 w 661490"/>
                <a:gd name="connsiteY5" fmla="*/ 171448 h 492124"/>
                <a:gd name="connsiteX6" fmla="*/ 376236 w 661490"/>
                <a:gd name="connsiteY6" fmla="*/ 219076 h 492124"/>
                <a:gd name="connsiteX7" fmla="*/ 333374 w 661490"/>
                <a:gd name="connsiteY7" fmla="*/ 228600 h 492124"/>
                <a:gd name="connsiteX8" fmla="*/ 285748 w 661490"/>
                <a:gd name="connsiteY8" fmla="*/ 371476 h 492124"/>
                <a:gd name="connsiteX9" fmla="*/ 219074 w 661490"/>
                <a:gd name="connsiteY9" fmla="*/ 385764 h 492124"/>
                <a:gd name="connsiteX10" fmla="*/ 204440 w 661490"/>
                <a:gd name="connsiteY10" fmla="*/ 488208 h 492124"/>
                <a:gd name="connsiteX11" fmla="*/ 200024 w 661490"/>
                <a:gd name="connsiteY11" fmla="*/ 485772 h 492124"/>
                <a:gd name="connsiteX12" fmla="*/ 130174 w 661490"/>
                <a:gd name="connsiteY12" fmla="*/ 492124 h 492124"/>
                <a:gd name="connsiteX13" fmla="*/ 111124 w 661490"/>
                <a:gd name="connsiteY13" fmla="*/ 447676 h 492124"/>
                <a:gd name="connsiteX14" fmla="*/ 4690 w 661490"/>
                <a:gd name="connsiteY14" fmla="*/ 366932 h 492124"/>
                <a:gd name="connsiteX15" fmla="*/ 28574 w 661490"/>
                <a:gd name="connsiteY15" fmla="*/ 295276 h 492124"/>
                <a:gd name="connsiteX16" fmla="*/ 0 w 661490"/>
                <a:gd name="connsiteY16" fmla="*/ 204788 h 492124"/>
                <a:gd name="connsiteX17" fmla="*/ 66674 w 661490"/>
                <a:gd name="connsiteY17" fmla="*/ 195260 h 492124"/>
                <a:gd name="connsiteX18" fmla="*/ 26694 w 661490"/>
                <a:gd name="connsiteY18" fmla="*/ 159724 h 492124"/>
                <a:gd name="connsiteX19" fmla="*/ 214312 w 661490"/>
                <a:gd name="connsiteY19" fmla="*/ 171448 h 492124"/>
                <a:gd name="connsiteX20" fmla="*/ 352424 w 661490"/>
                <a:gd name="connsiteY20" fmla="*/ 76200 h 492124"/>
                <a:gd name="connsiteX21" fmla="*/ 519112 w 661490"/>
                <a:gd name="connsiteY21" fmla="*/ 42860 h 492124"/>
                <a:gd name="connsiteX22" fmla="*/ 604836 w 661490"/>
                <a:gd name="connsiteY22" fmla="*/ 0 h 492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1490" h="492124">
                  <a:moveTo>
                    <a:pt x="604836" y="0"/>
                  </a:moveTo>
                  <a:lnTo>
                    <a:pt x="661490" y="6536"/>
                  </a:lnTo>
                  <a:lnTo>
                    <a:pt x="638174" y="61912"/>
                  </a:lnTo>
                  <a:lnTo>
                    <a:pt x="650742" y="156172"/>
                  </a:lnTo>
                  <a:lnTo>
                    <a:pt x="500062" y="142876"/>
                  </a:lnTo>
                  <a:lnTo>
                    <a:pt x="428624" y="171448"/>
                  </a:lnTo>
                  <a:lnTo>
                    <a:pt x="376236" y="219076"/>
                  </a:lnTo>
                  <a:lnTo>
                    <a:pt x="333374" y="228600"/>
                  </a:lnTo>
                  <a:lnTo>
                    <a:pt x="285748" y="371476"/>
                  </a:lnTo>
                  <a:lnTo>
                    <a:pt x="219074" y="385764"/>
                  </a:lnTo>
                  <a:lnTo>
                    <a:pt x="204440" y="488208"/>
                  </a:lnTo>
                  <a:lnTo>
                    <a:pt x="200024" y="485772"/>
                  </a:lnTo>
                  <a:lnTo>
                    <a:pt x="130174" y="492124"/>
                  </a:lnTo>
                  <a:lnTo>
                    <a:pt x="111124" y="447676"/>
                  </a:lnTo>
                  <a:lnTo>
                    <a:pt x="4690" y="366932"/>
                  </a:lnTo>
                  <a:lnTo>
                    <a:pt x="28574" y="295276"/>
                  </a:lnTo>
                  <a:lnTo>
                    <a:pt x="0" y="204788"/>
                  </a:lnTo>
                  <a:lnTo>
                    <a:pt x="66674" y="195260"/>
                  </a:lnTo>
                  <a:lnTo>
                    <a:pt x="26694" y="159724"/>
                  </a:lnTo>
                  <a:lnTo>
                    <a:pt x="214312" y="171448"/>
                  </a:lnTo>
                  <a:lnTo>
                    <a:pt x="352424" y="76200"/>
                  </a:lnTo>
                  <a:lnTo>
                    <a:pt x="519112" y="42860"/>
                  </a:lnTo>
                  <a:lnTo>
                    <a:pt x="60483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8DA81421-0B5C-54D2-7766-FD99812905D9}"/>
                </a:ext>
              </a:extLst>
            </p:cNvPr>
            <p:cNvSpPr/>
            <p:nvPr/>
          </p:nvSpPr>
          <p:spPr>
            <a:xfrm>
              <a:off x="13617017" y="12513412"/>
              <a:ext cx="887938" cy="532764"/>
            </a:xfrm>
            <a:custGeom>
              <a:avLst/>
              <a:gdLst>
                <a:gd name="connsiteX0" fmla="*/ 542922 w 619124"/>
                <a:gd name="connsiteY0" fmla="*/ 0 h 371476"/>
                <a:gd name="connsiteX1" fmla="*/ 619124 w 619124"/>
                <a:gd name="connsiteY1" fmla="*/ 76200 h 371476"/>
                <a:gd name="connsiteX2" fmla="*/ 598540 w 619124"/>
                <a:gd name="connsiteY2" fmla="*/ 167684 h 371476"/>
                <a:gd name="connsiteX3" fmla="*/ 438148 w 619124"/>
                <a:gd name="connsiteY3" fmla="*/ 314328 h 371476"/>
                <a:gd name="connsiteX4" fmla="*/ 280986 w 619124"/>
                <a:gd name="connsiteY4" fmla="*/ 276228 h 371476"/>
                <a:gd name="connsiteX5" fmla="*/ 228600 w 619124"/>
                <a:gd name="connsiteY5" fmla="*/ 323852 h 371476"/>
                <a:gd name="connsiteX6" fmla="*/ 157160 w 619124"/>
                <a:gd name="connsiteY6" fmla="*/ 300040 h 371476"/>
                <a:gd name="connsiteX7" fmla="*/ 100012 w 619124"/>
                <a:gd name="connsiteY7" fmla="*/ 371476 h 371476"/>
                <a:gd name="connsiteX8" fmla="*/ 9524 w 619124"/>
                <a:gd name="connsiteY8" fmla="*/ 247652 h 371476"/>
                <a:gd name="connsiteX9" fmla="*/ 8994 w 619124"/>
                <a:gd name="connsiteY9" fmla="*/ 247800 h 371476"/>
                <a:gd name="connsiteX10" fmla="*/ 28574 w 619124"/>
                <a:gd name="connsiteY10" fmla="*/ 166688 h 371476"/>
                <a:gd name="connsiteX11" fmla="*/ 0 w 619124"/>
                <a:gd name="connsiteY11" fmla="*/ 123828 h 371476"/>
                <a:gd name="connsiteX12" fmla="*/ 75992 w 619124"/>
                <a:gd name="connsiteY12" fmla="*/ 18280 h 371476"/>
                <a:gd name="connsiteX13" fmla="*/ 104774 w 619124"/>
                <a:gd name="connsiteY13" fmla="*/ 23816 h 371476"/>
                <a:gd name="connsiteX14" fmla="*/ 180974 w 619124"/>
                <a:gd name="connsiteY14" fmla="*/ 9528 h 371476"/>
                <a:gd name="connsiteX15" fmla="*/ 204786 w 619124"/>
                <a:gd name="connsiteY15" fmla="*/ 52388 h 371476"/>
                <a:gd name="connsiteX16" fmla="*/ 342900 w 619124"/>
                <a:gd name="connsiteY16" fmla="*/ 52388 h 371476"/>
                <a:gd name="connsiteX17" fmla="*/ 395286 w 619124"/>
                <a:gd name="connsiteY17" fmla="*/ 76200 h 371476"/>
                <a:gd name="connsiteX18" fmla="*/ 457200 w 619124"/>
                <a:gd name="connsiteY18" fmla="*/ 76200 h 371476"/>
                <a:gd name="connsiteX19" fmla="*/ 542922 w 619124"/>
                <a:gd name="connsiteY19" fmla="*/ 0 h 371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19124" h="371476">
                  <a:moveTo>
                    <a:pt x="542922" y="0"/>
                  </a:moveTo>
                  <a:lnTo>
                    <a:pt x="619124" y="76200"/>
                  </a:lnTo>
                  <a:lnTo>
                    <a:pt x="598540" y="167684"/>
                  </a:lnTo>
                  <a:lnTo>
                    <a:pt x="438148" y="314328"/>
                  </a:lnTo>
                  <a:lnTo>
                    <a:pt x="280986" y="276228"/>
                  </a:lnTo>
                  <a:lnTo>
                    <a:pt x="228600" y="323852"/>
                  </a:lnTo>
                  <a:lnTo>
                    <a:pt x="157160" y="300040"/>
                  </a:lnTo>
                  <a:lnTo>
                    <a:pt x="100012" y="371476"/>
                  </a:lnTo>
                  <a:lnTo>
                    <a:pt x="9524" y="247652"/>
                  </a:lnTo>
                  <a:lnTo>
                    <a:pt x="8994" y="247800"/>
                  </a:lnTo>
                  <a:lnTo>
                    <a:pt x="28574" y="166688"/>
                  </a:lnTo>
                  <a:lnTo>
                    <a:pt x="0" y="123828"/>
                  </a:lnTo>
                  <a:lnTo>
                    <a:pt x="75992" y="18280"/>
                  </a:lnTo>
                  <a:lnTo>
                    <a:pt x="104774" y="23816"/>
                  </a:lnTo>
                  <a:lnTo>
                    <a:pt x="180974" y="9528"/>
                  </a:lnTo>
                  <a:lnTo>
                    <a:pt x="204786" y="52388"/>
                  </a:lnTo>
                  <a:lnTo>
                    <a:pt x="342900" y="52388"/>
                  </a:lnTo>
                  <a:lnTo>
                    <a:pt x="395286" y="76200"/>
                  </a:lnTo>
                  <a:lnTo>
                    <a:pt x="457200" y="76200"/>
                  </a:lnTo>
                  <a:lnTo>
                    <a:pt x="54292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05076DE4-1B9F-2064-AE1B-09F120AB04D6}"/>
                </a:ext>
              </a:extLst>
            </p:cNvPr>
            <p:cNvSpPr/>
            <p:nvPr/>
          </p:nvSpPr>
          <p:spPr>
            <a:xfrm>
              <a:off x="14316935" y="11628747"/>
              <a:ext cx="732082" cy="1374800"/>
            </a:xfrm>
            <a:custGeom>
              <a:avLst/>
              <a:gdLst>
                <a:gd name="connsiteX0" fmla="*/ 146134 w 510452"/>
                <a:gd name="connsiteY0" fmla="*/ 0 h 958594"/>
                <a:gd name="connsiteX1" fmla="*/ 184234 w 510452"/>
                <a:gd name="connsiteY1" fmla="*/ 38100 h 958594"/>
                <a:gd name="connsiteX2" fmla="*/ 196934 w 510452"/>
                <a:gd name="connsiteY2" fmla="*/ 107950 h 958594"/>
                <a:gd name="connsiteX3" fmla="*/ 248066 w 510452"/>
                <a:gd name="connsiteY3" fmla="*/ 67584 h 958594"/>
                <a:gd name="connsiteX4" fmla="*/ 308060 w 510452"/>
                <a:gd name="connsiteY4" fmla="*/ 155574 h 958594"/>
                <a:gd name="connsiteX5" fmla="*/ 357392 w 510452"/>
                <a:gd name="connsiteY5" fmla="*/ 216290 h 958594"/>
                <a:gd name="connsiteX6" fmla="*/ 274722 w 510452"/>
                <a:gd name="connsiteY6" fmla="*/ 312738 h 958594"/>
                <a:gd name="connsiteX7" fmla="*/ 274722 w 510452"/>
                <a:gd name="connsiteY7" fmla="*/ 431798 h 958594"/>
                <a:gd name="connsiteX8" fmla="*/ 294482 w 510452"/>
                <a:gd name="connsiteY8" fmla="*/ 428758 h 958594"/>
                <a:gd name="connsiteX9" fmla="*/ 250908 w 510452"/>
                <a:gd name="connsiteY9" fmla="*/ 498474 h 958594"/>
                <a:gd name="connsiteX10" fmla="*/ 255672 w 510452"/>
                <a:gd name="connsiteY10" fmla="*/ 565150 h 958594"/>
                <a:gd name="connsiteX11" fmla="*/ 260434 w 510452"/>
                <a:gd name="connsiteY11" fmla="*/ 674686 h 958594"/>
                <a:gd name="connsiteX12" fmla="*/ 298534 w 510452"/>
                <a:gd name="connsiteY12" fmla="*/ 717550 h 958594"/>
                <a:gd name="connsiteX13" fmla="*/ 336634 w 510452"/>
                <a:gd name="connsiteY13" fmla="*/ 722314 h 958594"/>
                <a:gd name="connsiteX14" fmla="*/ 374734 w 510452"/>
                <a:gd name="connsiteY14" fmla="*/ 627062 h 958594"/>
                <a:gd name="connsiteX15" fmla="*/ 422360 w 510452"/>
                <a:gd name="connsiteY15" fmla="*/ 727074 h 958594"/>
                <a:gd name="connsiteX16" fmla="*/ 510452 w 510452"/>
                <a:gd name="connsiteY16" fmla="*/ 757806 h 958594"/>
                <a:gd name="connsiteX17" fmla="*/ 501734 w 510452"/>
                <a:gd name="connsiteY17" fmla="*/ 781050 h 958594"/>
                <a:gd name="connsiteX18" fmla="*/ 463634 w 510452"/>
                <a:gd name="connsiteY18" fmla="*/ 793750 h 958594"/>
                <a:gd name="connsiteX19" fmla="*/ 419184 w 510452"/>
                <a:gd name="connsiteY19" fmla="*/ 920750 h 958594"/>
                <a:gd name="connsiteX20" fmla="*/ 324574 w 510452"/>
                <a:gd name="connsiteY20" fmla="*/ 958594 h 958594"/>
                <a:gd name="connsiteX21" fmla="*/ 231860 w 510452"/>
                <a:gd name="connsiteY21" fmla="*/ 874714 h 958594"/>
                <a:gd name="connsiteX22" fmla="*/ 165184 w 510452"/>
                <a:gd name="connsiteY22" fmla="*/ 760414 h 958594"/>
                <a:gd name="connsiteX23" fmla="*/ 158888 w 510452"/>
                <a:gd name="connsiteY23" fmla="*/ 766170 h 958594"/>
                <a:gd name="connsiteX24" fmla="*/ 179472 w 510452"/>
                <a:gd name="connsiteY24" fmla="*/ 674686 h 958594"/>
                <a:gd name="connsiteX25" fmla="*/ 103270 w 510452"/>
                <a:gd name="connsiteY25" fmla="*/ 598486 h 958594"/>
                <a:gd name="connsiteX26" fmla="*/ 103272 w 510452"/>
                <a:gd name="connsiteY26" fmla="*/ 598486 h 958594"/>
                <a:gd name="connsiteX27" fmla="*/ 146134 w 510452"/>
                <a:gd name="connsiteY27" fmla="*/ 498474 h 958594"/>
                <a:gd name="connsiteX28" fmla="*/ 103272 w 510452"/>
                <a:gd name="connsiteY28" fmla="*/ 388938 h 958594"/>
                <a:gd name="connsiteX29" fmla="*/ 84222 w 510452"/>
                <a:gd name="connsiteY29" fmla="*/ 355598 h 958594"/>
                <a:gd name="connsiteX30" fmla="*/ 36596 w 510452"/>
                <a:gd name="connsiteY30" fmla="*/ 279398 h 958594"/>
                <a:gd name="connsiteX31" fmla="*/ 41360 w 510452"/>
                <a:gd name="connsiteY31" fmla="*/ 236538 h 958594"/>
                <a:gd name="connsiteX32" fmla="*/ 88984 w 510452"/>
                <a:gd name="connsiteY32" fmla="*/ 146050 h 958594"/>
                <a:gd name="connsiteX33" fmla="*/ 0 w 510452"/>
                <a:gd name="connsiteY33" fmla="*/ 44792 h 958594"/>
                <a:gd name="connsiteX34" fmla="*/ 63584 w 510452"/>
                <a:gd name="connsiteY34" fmla="*/ 38100 h 958594"/>
                <a:gd name="connsiteX35" fmla="*/ 146134 w 510452"/>
                <a:gd name="connsiteY35" fmla="*/ 0 h 95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10452" h="958594">
                  <a:moveTo>
                    <a:pt x="146134" y="0"/>
                  </a:moveTo>
                  <a:lnTo>
                    <a:pt x="184234" y="38100"/>
                  </a:lnTo>
                  <a:lnTo>
                    <a:pt x="196934" y="107950"/>
                  </a:lnTo>
                  <a:lnTo>
                    <a:pt x="248066" y="67584"/>
                  </a:lnTo>
                  <a:lnTo>
                    <a:pt x="308060" y="155574"/>
                  </a:lnTo>
                  <a:lnTo>
                    <a:pt x="357392" y="216290"/>
                  </a:lnTo>
                  <a:lnTo>
                    <a:pt x="274722" y="312738"/>
                  </a:lnTo>
                  <a:lnTo>
                    <a:pt x="274722" y="431798"/>
                  </a:lnTo>
                  <a:lnTo>
                    <a:pt x="294482" y="428758"/>
                  </a:lnTo>
                  <a:lnTo>
                    <a:pt x="250908" y="498474"/>
                  </a:lnTo>
                  <a:lnTo>
                    <a:pt x="255672" y="565150"/>
                  </a:lnTo>
                  <a:lnTo>
                    <a:pt x="260434" y="674686"/>
                  </a:lnTo>
                  <a:lnTo>
                    <a:pt x="298534" y="717550"/>
                  </a:lnTo>
                  <a:lnTo>
                    <a:pt x="336634" y="722314"/>
                  </a:lnTo>
                  <a:lnTo>
                    <a:pt x="374734" y="627062"/>
                  </a:lnTo>
                  <a:lnTo>
                    <a:pt x="422360" y="727074"/>
                  </a:lnTo>
                  <a:lnTo>
                    <a:pt x="510452" y="757806"/>
                  </a:lnTo>
                  <a:lnTo>
                    <a:pt x="501734" y="781050"/>
                  </a:lnTo>
                  <a:lnTo>
                    <a:pt x="463634" y="793750"/>
                  </a:lnTo>
                  <a:lnTo>
                    <a:pt x="419184" y="920750"/>
                  </a:lnTo>
                  <a:lnTo>
                    <a:pt x="324574" y="958594"/>
                  </a:lnTo>
                  <a:lnTo>
                    <a:pt x="231860" y="874714"/>
                  </a:lnTo>
                  <a:lnTo>
                    <a:pt x="165184" y="760414"/>
                  </a:lnTo>
                  <a:lnTo>
                    <a:pt x="158888" y="766170"/>
                  </a:lnTo>
                  <a:lnTo>
                    <a:pt x="179472" y="674686"/>
                  </a:lnTo>
                  <a:lnTo>
                    <a:pt x="103270" y="598486"/>
                  </a:lnTo>
                  <a:lnTo>
                    <a:pt x="103272" y="598486"/>
                  </a:lnTo>
                  <a:lnTo>
                    <a:pt x="146134" y="498474"/>
                  </a:lnTo>
                  <a:lnTo>
                    <a:pt x="103272" y="388938"/>
                  </a:lnTo>
                  <a:lnTo>
                    <a:pt x="84222" y="355598"/>
                  </a:lnTo>
                  <a:lnTo>
                    <a:pt x="36596" y="279398"/>
                  </a:lnTo>
                  <a:lnTo>
                    <a:pt x="41360" y="236538"/>
                  </a:lnTo>
                  <a:lnTo>
                    <a:pt x="88984" y="146050"/>
                  </a:lnTo>
                  <a:lnTo>
                    <a:pt x="0" y="44792"/>
                  </a:lnTo>
                  <a:lnTo>
                    <a:pt x="63584" y="38100"/>
                  </a:lnTo>
                  <a:lnTo>
                    <a:pt x="14613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12C403EB-464C-3938-8616-87CF8678D152}"/>
                </a:ext>
              </a:extLst>
            </p:cNvPr>
            <p:cNvSpPr/>
            <p:nvPr/>
          </p:nvSpPr>
          <p:spPr>
            <a:xfrm>
              <a:off x="12172195" y="12949349"/>
              <a:ext cx="473568" cy="282168"/>
            </a:xfrm>
            <a:custGeom>
              <a:avLst/>
              <a:gdLst>
                <a:gd name="connsiteX0" fmla="*/ 150216 w 330200"/>
                <a:gd name="connsiteY0" fmla="*/ 0 h 196744"/>
                <a:gd name="connsiteX1" fmla="*/ 220664 w 330200"/>
                <a:gd name="connsiteY1" fmla="*/ 53672 h 196744"/>
                <a:gd name="connsiteX2" fmla="*/ 263524 w 330200"/>
                <a:gd name="connsiteY2" fmla="*/ 29860 h 196744"/>
                <a:gd name="connsiteX3" fmla="*/ 307518 w 330200"/>
                <a:gd name="connsiteY3" fmla="*/ 45256 h 196744"/>
                <a:gd name="connsiteX4" fmla="*/ 330200 w 330200"/>
                <a:gd name="connsiteY4" fmla="*/ 163212 h 196744"/>
                <a:gd name="connsiteX5" fmla="*/ 296864 w 330200"/>
                <a:gd name="connsiteY5" fmla="*/ 187020 h 196744"/>
                <a:gd name="connsiteX6" fmla="*/ 308636 w 330200"/>
                <a:gd name="connsiteY6" fmla="*/ 196744 h 196744"/>
                <a:gd name="connsiteX7" fmla="*/ 244476 w 330200"/>
                <a:gd name="connsiteY7" fmla="*/ 177496 h 196744"/>
                <a:gd name="connsiteX8" fmla="*/ 165894 w 330200"/>
                <a:gd name="connsiteY8" fmla="*/ 194960 h 196744"/>
                <a:gd name="connsiteX9" fmla="*/ 152400 w 330200"/>
                <a:gd name="connsiteY9" fmla="*/ 167972 h 196744"/>
                <a:gd name="connsiteX10" fmla="*/ 0 w 330200"/>
                <a:gd name="connsiteY10" fmla="*/ 142572 h 196744"/>
                <a:gd name="connsiteX11" fmla="*/ 38100 w 330200"/>
                <a:gd name="connsiteY11" fmla="*/ 85420 h 196744"/>
                <a:gd name="connsiteX12" fmla="*/ 150216 w 330200"/>
                <a:gd name="connsiteY12" fmla="*/ 0 h 196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0200" h="196744">
                  <a:moveTo>
                    <a:pt x="150216" y="0"/>
                  </a:moveTo>
                  <a:lnTo>
                    <a:pt x="220664" y="53672"/>
                  </a:lnTo>
                  <a:lnTo>
                    <a:pt x="263524" y="29860"/>
                  </a:lnTo>
                  <a:lnTo>
                    <a:pt x="307518" y="45256"/>
                  </a:lnTo>
                  <a:lnTo>
                    <a:pt x="330200" y="163212"/>
                  </a:lnTo>
                  <a:lnTo>
                    <a:pt x="296864" y="187020"/>
                  </a:lnTo>
                  <a:lnTo>
                    <a:pt x="308636" y="196744"/>
                  </a:lnTo>
                  <a:lnTo>
                    <a:pt x="244476" y="177496"/>
                  </a:lnTo>
                  <a:lnTo>
                    <a:pt x="165894" y="194960"/>
                  </a:lnTo>
                  <a:lnTo>
                    <a:pt x="152400" y="167972"/>
                  </a:lnTo>
                  <a:lnTo>
                    <a:pt x="0" y="142572"/>
                  </a:lnTo>
                  <a:lnTo>
                    <a:pt x="38100" y="85420"/>
                  </a:lnTo>
                  <a:lnTo>
                    <a:pt x="15021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B3D15169-D485-6DA1-819C-4DAC013F2127}"/>
                </a:ext>
              </a:extLst>
            </p:cNvPr>
            <p:cNvSpPr/>
            <p:nvPr/>
          </p:nvSpPr>
          <p:spPr>
            <a:xfrm>
              <a:off x="12756005" y="12546111"/>
              <a:ext cx="844386" cy="560334"/>
            </a:xfrm>
            <a:custGeom>
              <a:avLst/>
              <a:gdLst>
                <a:gd name="connsiteX0" fmla="*/ 468030 w 588756"/>
                <a:gd name="connsiteY0" fmla="*/ 0 h 390700"/>
                <a:gd name="connsiteX1" fmla="*/ 588756 w 588756"/>
                <a:gd name="connsiteY1" fmla="*/ 23216 h 390700"/>
                <a:gd name="connsiteX2" fmla="*/ 512764 w 588756"/>
                <a:gd name="connsiteY2" fmla="*/ 128764 h 390700"/>
                <a:gd name="connsiteX3" fmla="*/ 541338 w 588756"/>
                <a:gd name="connsiteY3" fmla="*/ 171624 h 390700"/>
                <a:gd name="connsiteX4" fmla="*/ 521758 w 588756"/>
                <a:gd name="connsiteY4" fmla="*/ 252736 h 390700"/>
                <a:gd name="connsiteX5" fmla="*/ 336550 w 588756"/>
                <a:gd name="connsiteY5" fmla="*/ 304976 h 390700"/>
                <a:gd name="connsiteX6" fmla="*/ 279400 w 588756"/>
                <a:gd name="connsiteY6" fmla="*/ 362124 h 390700"/>
                <a:gd name="connsiteX7" fmla="*/ 179388 w 588756"/>
                <a:gd name="connsiteY7" fmla="*/ 376412 h 390700"/>
                <a:gd name="connsiteX8" fmla="*/ 180518 w 588756"/>
                <a:gd name="connsiteY8" fmla="*/ 382284 h 390700"/>
                <a:gd name="connsiteX9" fmla="*/ 136524 w 588756"/>
                <a:gd name="connsiteY9" fmla="*/ 366888 h 390700"/>
                <a:gd name="connsiteX10" fmla="*/ 93664 w 588756"/>
                <a:gd name="connsiteY10" fmla="*/ 390700 h 390700"/>
                <a:gd name="connsiteX11" fmla="*/ 23216 w 588756"/>
                <a:gd name="connsiteY11" fmla="*/ 337028 h 390700"/>
                <a:gd name="connsiteX12" fmla="*/ 44450 w 588756"/>
                <a:gd name="connsiteY12" fmla="*/ 320848 h 390700"/>
                <a:gd name="connsiteX13" fmla="*/ 0 w 588756"/>
                <a:gd name="connsiteY13" fmla="*/ 212900 h 390700"/>
                <a:gd name="connsiteX14" fmla="*/ 127000 w 588756"/>
                <a:gd name="connsiteY14" fmla="*/ 238300 h 390700"/>
                <a:gd name="connsiteX15" fmla="*/ 190500 w 588756"/>
                <a:gd name="connsiteY15" fmla="*/ 206552 h 390700"/>
                <a:gd name="connsiteX16" fmla="*/ 158750 w 588756"/>
                <a:gd name="connsiteY16" fmla="*/ 162100 h 390700"/>
                <a:gd name="connsiteX17" fmla="*/ 177650 w 588756"/>
                <a:gd name="connsiteY17" fmla="*/ 143200 h 390700"/>
                <a:gd name="connsiteX18" fmla="*/ 179388 w 588756"/>
                <a:gd name="connsiteY18" fmla="*/ 143048 h 390700"/>
                <a:gd name="connsiteX19" fmla="*/ 288924 w 588756"/>
                <a:gd name="connsiteY19" fmla="*/ 62088 h 390700"/>
                <a:gd name="connsiteX20" fmla="*/ 455612 w 588756"/>
                <a:gd name="connsiteY20" fmla="*/ 62088 h 390700"/>
                <a:gd name="connsiteX21" fmla="*/ 468030 w 588756"/>
                <a:gd name="connsiteY21" fmla="*/ 0 h 3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88756" h="390700">
                  <a:moveTo>
                    <a:pt x="468030" y="0"/>
                  </a:moveTo>
                  <a:lnTo>
                    <a:pt x="588756" y="23216"/>
                  </a:lnTo>
                  <a:lnTo>
                    <a:pt x="512764" y="128764"/>
                  </a:lnTo>
                  <a:lnTo>
                    <a:pt x="541338" y="171624"/>
                  </a:lnTo>
                  <a:lnTo>
                    <a:pt x="521758" y="252736"/>
                  </a:lnTo>
                  <a:lnTo>
                    <a:pt x="336550" y="304976"/>
                  </a:lnTo>
                  <a:lnTo>
                    <a:pt x="279400" y="362124"/>
                  </a:lnTo>
                  <a:lnTo>
                    <a:pt x="179388" y="376412"/>
                  </a:lnTo>
                  <a:lnTo>
                    <a:pt x="180518" y="382284"/>
                  </a:lnTo>
                  <a:lnTo>
                    <a:pt x="136524" y="366888"/>
                  </a:lnTo>
                  <a:lnTo>
                    <a:pt x="93664" y="390700"/>
                  </a:lnTo>
                  <a:lnTo>
                    <a:pt x="23216" y="337028"/>
                  </a:lnTo>
                  <a:lnTo>
                    <a:pt x="44450" y="320848"/>
                  </a:lnTo>
                  <a:lnTo>
                    <a:pt x="0" y="212900"/>
                  </a:lnTo>
                  <a:lnTo>
                    <a:pt x="127000" y="238300"/>
                  </a:lnTo>
                  <a:lnTo>
                    <a:pt x="190500" y="206552"/>
                  </a:lnTo>
                  <a:lnTo>
                    <a:pt x="158750" y="162100"/>
                  </a:lnTo>
                  <a:lnTo>
                    <a:pt x="177650" y="143200"/>
                  </a:lnTo>
                  <a:lnTo>
                    <a:pt x="179388" y="143048"/>
                  </a:lnTo>
                  <a:lnTo>
                    <a:pt x="288924" y="62088"/>
                  </a:lnTo>
                  <a:lnTo>
                    <a:pt x="455612" y="62088"/>
                  </a:lnTo>
                  <a:lnTo>
                    <a:pt x="46803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FE991DCD-2C4E-870D-78B9-ECBCFCE73DF3}"/>
                </a:ext>
              </a:extLst>
            </p:cNvPr>
            <p:cNvSpPr/>
            <p:nvPr/>
          </p:nvSpPr>
          <p:spPr>
            <a:xfrm>
              <a:off x="12626535" y="13528476"/>
              <a:ext cx="670250" cy="389324"/>
            </a:xfrm>
            <a:custGeom>
              <a:avLst/>
              <a:gdLst>
                <a:gd name="connsiteX0" fmla="*/ 204158 w 467338"/>
                <a:gd name="connsiteY0" fmla="*/ 0 h 271460"/>
                <a:gd name="connsiteX1" fmla="*/ 237496 w 467338"/>
                <a:gd name="connsiteY1" fmla="*/ 76200 h 271460"/>
                <a:gd name="connsiteX2" fmla="*/ 378752 w 467338"/>
                <a:gd name="connsiteY2" fmla="*/ 37128 h 271460"/>
                <a:gd name="connsiteX3" fmla="*/ 404184 w 467338"/>
                <a:gd name="connsiteY3" fmla="*/ 52388 h 271460"/>
                <a:gd name="connsiteX4" fmla="*/ 467338 w 467338"/>
                <a:gd name="connsiteY4" fmla="*/ 58796 h 271460"/>
                <a:gd name="connsiteX5" fmla="*/ 394658 w 467338"/>
                <a:gd name="connsiteY5" fmla="*/ 123824 h 271460"/>
                <a:gd name="connsiteX6" fmla="*/ 375608 w 467338"/>
                <a:gd name="connsiteY6" fmla="*/ 214312 h 271460"/>
                <a:gd name="connsiteX7" fmla="*/ 304172 w 467338"/>
                <a:gd name="connsiteY7" fmla="*/ 271460 h 271460"/>
                <a:gd name="connsiteX8" fmla="*/ 147008 w 467338"/>
                <a:gd name="connsiteY8" fmla="*/ 219076 h 271460"/>
                <a:gd name="connsiteX9" fmla="*/ 118432 w 467338"/>
                <a:gd name="connsiteY9" fmla="*/ 161924 h 271460"/>
                <a:gd name="connsiteX10" fmla="*/ 123196 w 467338"/>
                <a:gd name="connsiteY10" fmla="*/ 128588 h 271460"/>
                <a:gd name="connsiteX11" fmla="*/ 51758 w 467338"/>
                <a:gd name="connsiteY11" fmla="*/ 123824 h 271460"/>
                <a:gd name="connsiteX12" fmla="*/ 0 w 467338"/>
                <a:gd name="connsiteY12" fmla="*/ 77816 h 271460"/>
                <a:gd name="connsiteX13" fmla="*/ 26358 w 467338"/>
                <a:gd name="connsiteY13" fmla="*/ 73024 h 271460"/>
                <a:gd name="connsiteX14" fmla="*/ 59936 w 467338"/>
                <a:gd name="connsiteY14" fmla="*/ 10064 h 271460"/>
                <a:gd name="connsiteX15" fmla="*/ 204158 w 467338"/>
                <a:gd name="connsiteY15" fmla="*/ 0 h 27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7338" h="271460">
                  <a:moveTo>
                    <a:pt x="204158" y="0"/>
                  </a:moveTo>
                  <a:lnTo>
                    <a:pt x="237496" y="76200"/>
                  </a:lnTo>
                  <a:lnTo>
                    <a:pt x="378752" y="37128"/>
                  </a:lnTo>
                  <a:lnTo>
                    <a:pt x="404184" y="52388"/>
                  </a:lnTo>
                  <a:lnTo>
                    <a:pt x="467338" y="58796"/>
                  </a:lnTo>
                  <a:lnTo>
                    <a:pt x="394658" y="123824"/>
                  </a:lnTo>
                  <a:lnTo>
                    <a:pt x="375608" y="214312"/>
                  </a:lnTo>
                  <a:lnTo>
                    <a:pt x="304172" y="271460"/>
                  </a:lnTo>
                  <a:lnTo>
                    <a:pt x="147008" y="219076"/>
                  </a:lnTo>
                  <a:lnTo>
                    <a:pt x="118432" y="161924"/>
                  </a:lnTo>
                  <a:lnTo>
                    <a:pt x="123196" y="128588"/>
                  </a:lnTo>
                  <a:lnTo>
                    <a:pt x="51758" y="123824"/>
                  </a:lnTo>
                  <a:lnTo>
                    <a:pt x="0" y="77816"/>
                  </a:lnTo>
                  <a:lnTo>
                    <a:pt x="26358" y="73024"/>
                  </a:lnTo>
                  <a:lnTo>
                    <a:pt x="59936" y="10064"/>
                  </a:lnTo>
                  <a:lnTo>
                    <a:pt x="20415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4FA65CAB-FAB5-9255-5D10-954C2DD06A6F}"/>
                </a:ext>
              </a:extLst>
            </p:cNvPr>
            <p:cNvSpPr/>
            <p:nvPr/>
          </p:nvSpPr>
          <p:spPr>
            <a:xfrm>
              <a:off x="12664184" y="13226240"/>
              <a:ext cx="513368" cy="300536"/>
            </a:xfrm>
            <a:custGeom>
              <a:avLst/>
              <a:gdLst>
                <a:gd name="connsiteX0" fmla="*/ 78582 w 357950"/>
                <a:gd name="connsiteY0" fmla="*/ 0 h 209552"/>
                <a:gd name="connsiteX1" fmla="*/ 142742 w 357950"/>
                <a:gd name="connsiteY1" fmla="*/ 19248 h 209552"/>
                <a:gd name="connsiteX2" fmla="*/ 240506 w 357950"/>
                <a:gd name="connsiteY2" fmla="*/ 100012 h 209552"/>
                <a:gd name="connsiteX3" fmla="*/ 357950 w 357950"/>
                <a:gd name="connsiteY3" fmla="*/ 170480 h 209552"/>
                <a:gd name="connsiteX4" fmla="*/ 216694 w 357950"/>
                <a:gd name="connsiteY4" fmla="*/ 209552 h 209552"/>
                <a:gd name="connsiteX5" fmla="*/ 183356 w 357950"/>
                <a:gd name="connsiteY5" fmla="*/ 133352 h 209552"/>
                <a:gd name="connsiteX6" fmla="*/ 39134 w 357950"/>
                <a:gd name="connsiteY6" fmla="*/ 143416 h 209552"/>
                <a:gd name="connsiteX7" fmla="*/ 56356 w 357950"/>
                <a:gd name="connsiteY7" fmla="*/ 111124 h 209552"/>
                <a:gd name="connsiteX8" fmla="*/ 24606 w 357950"/>
                <a:gd name="connsiteY8" fmla="*/ 66676 h 209552"/>
                <a:gd name="connsiteX9" fmla="*/ 0 w 357950"/>
                <a:gd name="connsiteY9" fmla="*/ 17464 h 209552"/>
                <a:gd name="connsiteX10" fmla="*/ 78582 w 357950"/>
                <a:gd name="connsiteY10" fmla="*/ 0 h 209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950" h="209552">
                  <a:moveTo>
                    <a:pt x="78582" y="0"/>
                  </a:moveTo>
                  <a:lnTo>
                    <a:pt x="142742" y="19248"/>
                  </a:lnTo>
                  <a:lnTo>
                    <a:pt x="240506" y="100012"/>
                  </a:lnTo>
                  <a:lnTo>
                    <a:pt x="357950" y="170480"/>
                  </a:lnTo>
                  <a:lnTo>
                    <a:pt x="216694" y="209552"/>
                  </a:lnTo>
                  <a:lnTo>
                    <a:pt x="183356" y="133352"/>
                  </a:lnTo>
                  <a:lnTo>
                    <a:pt x="39134" y="143416"/>
                  </a:lnTo>
                  <a:lnTo>
                    <a:pt x="56356" y="111124"/>
                  </a:lnTo>
                  <a:lnTo>
                    <a:pt x="24606" y="66676"/>
                  </a:lnTo>
                  <a:lnTo>
                    <a:pt x="0" y="17464"/>
                  </a:lnTo>
                  <a:lnTo>
                    <a:pt x="7858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BB0A0D88-4020-90D6-D943-1EEC7C14B8E5}"/>
                </a:ext>
              </a:extLst>
            </p:cNvPr>
            <p:cNvSpPr/>
            <p:nvPr/>
          </p:nvSpPr>
          <p:spPr>
            <a:xfrm>
              <a:off x="12309701" y="13990205"/>
              <a:ext cx="524976" cy="447964"/>
            </a:xfrm>
            <a:custGeom>
              <a:avLst/>
              <a:gdLst>
                <a:gd name="connsiteX0" fmla="*/ 339990 w 366044"/>
                <a:gd name="connsiteY0" fmla="*/ 0 h 312348"/>
                <a:gd name="connsiteX1" fmla="*/ 366044 w 366044"/>
                <a:gd name="connsiteY1" fmla="*/ 52108 h 312348"/>
                <a:gd name="connsiteX2" fmla="*/ 342250 w 366044"/>
                <a:gd name="connsiteY2" fmla="*/ 125876 h 312348"/>
                <a:gd name="connsiteX3" fmla="*/ 339990 w 366044"/>
                <a:gd name="connsiteY3" fmla="*/ 104776 h 312348"/>
                <a:gd name="connsiteX4" fmla="*/ 292366 w 366044"/>
                <a:gd name="connsiteY4" fmla="*/ 171448 h 312348"/>
                <a:gd name="connsiteX5" fmla="*/ 287604 w 366044"/>
                <a:gd name="connsiteY5" fmla="*/ 204788 h 312348"/>
                <a:gd name="connsiteX6" fmla="*/ 225690 w 366044"/>
                <a:gd name="connsiteY6" fmla="*/ 252412 h 312348"/>
                <a:gd name="connsiteX7" fmla="*/ 227352 w 366044"/>
                <a:gd name="connsiteY7" fmla="*/ 256844 h 312348"/>
                <a:gd name="connsiteX8" fmla="*/ 197116 w 366044"/>
                <a:gd name="connsiteY8" fmla="*/ 300040 h 312348"/>
                <a:gd name="connsiteX9" fmla="*/ 78054 w 366044"/>
                <a:gd name="connsiteY9" fmla="*/ 295276 h 312348"/>
                <a:gd name="connsiteX10" fmla="*/ 0 w 366044"/>
                <a:gd name="connsiteY10" fmla="*/ 312348 h 312348"/>
                <a:gd name="connsiteX11" fmla="*/ 266 w 366044"/>
                <a:gd name="connsiteY11" fmla="*/ 311152 h 312348"/>
                <a:gd name="connsiteX12" fmla="*/ 266 w 366044"/>
                <a:gd name="connsiteY12" fmla="*/ 273048 h 312348"/>
                <a:gd name="connsiteX13" fmla="*/ 32016 w 366044"/>
                <a:gd name="connsiteY13" fmla="*/ 247648 h 312348"/>
                <a:gd name="connsiteX14" fmla="*/ 63766 w 366044"/>
                <a:gd name="connsiteY14" fmla="*/ 158752 h 312348"/>
                <a:gd name="connsiteX15" fmla="*/ 99484 w 366044"/>
                <a:gd name="connsiteY15" fmla="*/ 123032 h 312348"/>
                <a:gd name="connsiteX16" fmla="*/ 159016 w 366044"/>
                <a:gd name="connsiteY16" fmla="*/ 142876 h 312348"/>
                <a:gd name="connsiteX17" fmla="*/ 230454 w 366044"/>
                <a:gd name="connsiteY17" fmla="*/ 114300 h 312348"/>
                <a:gd name="connsiteX18" fmla="*/ 268554 w 366044"/>
                <a:gd name="connsiteY18" fmla="*/ 28576 h 312348"/>
                <a:gd name="connsiteX19" fmla="*/ 339990 w 366044"/>
                <a:gd name="connsiteY19" fmla="*/ 0 h 31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6044" h="312348">
                  <a:moveTo>
                    <a:pt x="339990" y="0"/>
                  </a:moveTo>
                  <a:lnTo>
                    <a:pt x="366044" y="52108"/>
                  </a:lnTo>
                  <a:lnTo>
                    <a:pt x="342250" y="125876"/>
                  </a:lnTo>
                  <a:lnTo>
                    <a:pt x="339990" y="104776"/>
                  </a:lnTo>
                  <a:lnTo>
                    <a:pt x="292366" y="171448"/>
                  </a:lnTo>
                  <a:lnTo>
                    <a:pt x="287604" y="204788"/>
                  </a:lnTo>
                  <a:lnTo>
                    <a:pt x="225690" y="252412"/>
                  </a:lnTo>
                  <a:lnTo>
                    <a:pt x="227352" y="256844"/>
                  </a:lnTo>
                  <a:lnTo>
                    <a:pt x="197116" y="300040"/>
                  </a:lnTo>
                  <a:lnTo>
                    <a:pt x="78054" y="295276"/>
                  </a:lnTo>
                  <a:lnTo>
                    <a:pt x="0" y="312348"/>
                  </a:lnTo>
                  <a:lnTo>
                    <a:pt x="266" y="311152"/>
                  </a:lnTo>
                  <a:lnTo>
                    <a:pt x="266" y="273048"/>
                  </a:lnTo>
                  <a:lnTo>
                    <a:pt x="32016" y="247648"/>
                  </a:lnTo>
                  <a:lnTo>
                    <a:pt x="63766" y="158752"/>
                  </a:lnTo>
                  <a:lnTo>
                    <a:pt x="99484" y="123032"/>
                  </a:lnTo>
                  <a:lnTo>
                    <a:pt x="159016" y="142876"/>
                  </a:lnTo>
                  <a:lnTo>
                    <a:pt x="230454" y="114300"/>
                  </a:lnTo>
                  <a:lnTo>
                    <a:pt x="268554" y="28576"/>
                  </a:lnTo>
                  <a:lnTo>
                    <a:pt x="33999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29DE4AAF-3458-F230-24A9-2C187BB4F68F}"/>
                </a:ext>
              </a:extLst>
            </p:cNvPr>
            <p:cNvSpPr/>
            <p:nvPr/>
          </p:nvSpPr>
          <p:spPr>
            <a:xfrm>
              <a:off x="13043604" y="13523128"/>
              <a:ext cx="1636034" cy="892598"/>
            </a:xfrm>
            <a:custGeom>
              <a:avLst/>
              <a:gdLst>
                <a:gd name="connsiteX0" fmla="*/ 1027346 w 1140740"/>
                <a:gd name="connsiteY0" fmla="*/ 0 h 622372"/>
                <a:gd name="connsiteX1" fmla="*/ 1021680 w 1140740"/>
                <a:gd name="connsiteY1" fmla="*/ 65160 h 622372"/>
                <a:gd name="connsiteX2" fmla="*/ 1064540 w 1140740"/>
                <a:gd name="connsiteY2" fmla="*/ 69924 h 622372"/>
                <a:gd name="connsiteX3" fmla="*/ 1097880 w 1140740"/>
                <a:gd name="connsiteY3" fmla="*/ 103260 h 622372"/>
                <a:gd name="connsiteX4" fmla="*/ 1083592 w 1140740"/>
                <a:gd name="connsiteY4" fmla="*/ 146124 h 622372"/>
                <a:gd name="connsiteX5" fmla="*/ 1140740 w 1140740"/>
                <a:gd name="connsiteY5" fmla="*/ 269948 h 622372"/>
                <a:gd name="connsiteX6" fmla="*/ 1040728 w 1140740"/>
                <a:gd name="connsiteY6" fmla="*/ 346148 h 622372"/>
                <a:gd name="connsiteX7" fmla="*/ 997866 w 1140740"/>
                <a:gd name="connsiteY7" fmla="*/ 346148 h 622372"/>
                <a:gd name="connsiteX8" fmla="*/ 940716 w 1140740"/>
                <a:gd name="connsiteY8" fmla="*/ 408060 h 622372"/>
                <a:gd name="connsiteX9" fmla="*/ 878804 w 1140740"/>
                <a:gd name="connsiteY9" fmla="*/ 369960 h 622372"/>
                <a:gd name="connsiteX10" fmla="*/ 754980 w 1140740"/>
                <a:gd name="connsiteY10" fmla="*/ 369960 h 622372"/>
                <a:gd name="connsiteX11" fmla="*/ 731166 w 1140740"/>
                <a:gd name="connsiteY11" fmla="*/ 422348 h 622372"/>
                <a:gd name="connsiteX12" fmla="*/ 716382 w 1140740"/>
                <a:gd name="connsiteY12" fmla="*/ 457460 h 622372"/>
                <a:gd name="connsiteX13" fmla="*/ 659728 w 1140740"/>
                <a:gd name="connsiteY13" fmla="*/ 450924 h 622372"/>
                <a:gd name="connsiteX14" fmla="*/ 574004 w 1140740"/>
                <a:gd name="connsiteY14" fmla="*/ 493784 h 622372"/>
                <a:gd name="connsiteX15" fmla="*/ 407316 w 1140740"/>
                <a:gd name="connsiteY15" fmla="*/ 527124 h 622372"/>
                <a:gd name="connsiteX16" fmla="*/ 269204 w 1140740"/>
                <a:gd name="connsiteY16" fmla="*/ 622372 h 622372"/>
                <a:gd name="connsiteX17" fmla="*/ 81586 w 1140740"/>
                <a:gd name="connsiteY17" fmla="*/ 610648 h 622372"/>
                <a:gd name="connsiteX18" fmla="*/ 78704 w 1140740"/>
                <a:gd name="connsiteY18" fmla="*/ 608088 h 622372"/>
                <a:gd name="connsiteX19" fmla="*/ 69180 w 1140740"/>
                <a:gd name="connsiteY19" fmla="*/ 541412 h 622372"/>
                <a:gd name="connsiteX20" fmla="*/ 12028 w 1140740"/>
                <a:gd name="connsiteY20" fmla="*/ 469972 h 622372"/>
                <a:gd name="connsiteX21" fmla="*/ 0 w 1140740"/>
                <a:gd name="connsiteY21" fmla="*/ 357724 h 622372"/>
                <a:gd name="connsiteX22" fmla="*/ 23794 w 1140740"/>
                <a:gd name="connsiteY22" fmla="*/ 283956 h 622372"/>
                <a:gd name="connsiteX23" fmla="*/ 26316 w 1140740"/>
                <a:gd name="connsiteY23" fmla="*/ 289000 h 622372"/>
                <a:gd name="connsiteX24" fmla="*/ 183480 w 1140740"/>
                <a:gd name="connsiteY24" fmla="*/ 341384 h 622372"/>
                <a:gd name="connsiteX25" fmla="*/ 254916 w 1140740"/>
                <a:gd name="connsiteY25" fmla="*/ 284236 h 622372"/>
                <a:gd name="connsiteX26" fmla="*/ 273966 w 1140740"/>
                <a:gd name="connsiteY26" fmla="*/ 193748 h 622372"/>
                <a:gd name="connsiteX27" fmla="*/ 346646 w 1140740"/>
                <a:gd name="connsiteY27" fmla="*/ 128720 h 622372"/>
                <a:gd name="connsiteX28" fmla="*/ 612104 w 1140740"/>
                <a:gd name="connsiteY28" fmla="*/ 155648 h 622372"/>
                <a:gd name="connsiteX29" fmla="*/ 797840 w 1140740"/>
                <a:gd name="connsiteY29" fmla="*/ 31824 h 622372"/>
                <a:gd name="connsiteX30" fmla="*/ 902616 w 1140740"/>
                <a:gd name="connsiteY30" fmla="*/ 36584 h 622372"/>
                <a:gd name="connsiteX31" fmla="*/ 955004 w 1140740"/>
                <a:gd name="connsiteY31" fmla="*/ 17536 h 622372"/>
                <a:gd name="connsiteX32" fmla="*/ 1027346 w 1140740"/>
                <a:gd name="connsiteY32" fmla="*/ 0 h 622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40740" h="622372">
                  <a:moveTo>
                    <a:pt x="1027346" y="0"/>
                  </a:moveTo>
                  <a:lnTo>
                    <a:pt x="1021680" y="65160"/>
                  </a:lnTo>
                  <a:lnTo>
                    <a:pt x="1064540" y="69924"/>
                  </a:lnTo>
                  <a:lnTo>
                    <a:pt x="1097880" y="103260"/>
                  </a:lnTo>
                  <a:lnTo>
                    <a:pt x="1083592" y="146124"/>
                  </a:lnTo>
                  <a:lnTo>
                    <a:pt x="1140740" y="269948"/>
                  </a:lnTo>
                  <a:lnTo>
                    <a:pt x="1040728" y="346148"/>
                  </a:lnTo>
                  <a:lnTo>
                    <a:pt x="997866" y="346148"/>
                  </a:lnTo>
                  <a:lnTo>
                    <a:pt x="940716" y="408060"/>
                  </a:lnTo>
                  <a:lnTo>
                    <a:pt x="878804" y="369960"/>
                  </a:lnTo>
                  <a:lnTo>
                    <a:pt x="754980" y="369960"/>
                  </a:lnTo>
                  <a:lnTo>
                    <a:pt x="731166" y="422348"/>
                  </a:lnTo>
                  <a:lnTo>
                    <a:pt x="716382" y="457460"/>
                  </a:lnTo>
                  <a:lnTo>
                    <a:pt x="659728" y="450924"/>
                  </a:lnTo>
                  <a:lnTo>
                    <a:pt x="574004" y="493784"/>
                  </a:lnTo>
                  <a:lnTo>
                    <a:pt x="407316" y="527124"/>
                  </a:lnTo>
                  <a:lnTo>
                    <a:pt x="269204" y="622372"/>
                  </a:lnTo>
                  <a:lnTo>
                    <a:pt x="81586" y="610648"/>
                  </a:lnTo>
                  <a:lnTo>
                    <a:pt x="78704" y="608088"/>
                  </a:lnTo>
                  <a:lnTo>
                    <a:pt x="69180" y="541412"/>
                  </a:lnTo>
                  <a:lnTo>
                    <a:pt x="12028" y="469972"/>
                  </a:lnTo>
                  <a:lnTo>
                    <a:pt x="0" y="357724"/>
                  </a:lnTo>
                  <a:lnTo>
                    <a:pt x="23794" y="283956"/>
                  </a:lnTo>
                  <a:lnTo>
                    <a:pt x="26316" y="289000"/>
                  </a:lnTo>
                  <a:lnTo>
                    <a:pt x="183480" y="341384"/>
                  </a:lnTo>
                  <a:lnTo>
                    <a:pt x="254916" y="284236"/>
                  </a:lnTo>
                  <a:lnTo>
                    <a:pt x="273966" y="193748"/>
                  </a:lnTo>
                  <a:lnTo>
                    <a:pt x="346646" y="128720"/>
                  </a:lnTo>
                  <a:lnTo>
                    <a:pt x="612104" y="155648"/>
                  </a:lnTo>
                  <a:lnTo>
                    <a:pt x="797840" y="31824"/>
                  </a:lnTo>
                  <a:lnTo>
                    <a:pt x="902616" y="36584"/>
                  </a:lnTo>
                  <a:lnTo>
                    <a:pt x="955004" y="17536"/>
                  </a:lnTo>
                  <a:lnTo>
                    <a:pt x="102734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FB403D76-C742-FB5C-92ED-A19BFE1357E7}"/>
                </a:ext>
              </a:extLst>
            </p:cNvPr>
            <p:cNvSpPr/>
            <p:nvPr/>
          </p:nvSpPr>
          <p:spPr>
            <a:xfrm>
              <a:off x="15447830" y="15892291"/>
              <a:ext cx="66432" cy="45720"/>
            </a:xfrm>
            <a:custGeom>
              <a:avLst/>
              <a:gdLst>
                <a:gd name="connsiteX0" fmla="*/ 0 w 12326"/>
                <a:gd name="connsiteY0" fmla="*/ 0 h 8484"/>
                <a:gd name="connsiteX1" fmla="*/ 12326 w 12326"/>
                <a:gd name="connsiteY1" fmla="*/ 1680 h 8484"/>
                <a:gd name="connsiteX2" fmla="*/ 2122 w 12326"/>
                <a:gd name="connsiteY2" fmla="*/ 8484 h 8484"/>
                <a:gd name="connsiteX3" fmla="*/ 0 w 12326"/>
                <a:gd name="connsiteY3" fmla="*/ 0 h 8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26" h="8484">
                  <a:moveTo>
                    <a:pt x="0" y="0"/>
                  </a:moveTo>
                  <a:lnTo>
                    <a:pt x="12326" y="1680"/>
                  </a:lnTo>
                  <a:lnTo>
                    <a:pt x="2122" y="84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7BED8DDA-BE01-8AE7-1A45-F961D771BF17}"/>
                </a:ext>
              </a:extLst>
            </p:cNvPr>
            <p:cNvSpPr/>
            <p:nvPr/>
          </p:nvSpPr>
          <p:spPr>
            <a:xfrm>
              <a:off x="15424256" y="15909367"/>
              <a:ext cx="71120" cy="45720"/>
            </a:xfrm>
            <a:custGeom>
              <a:avLst/>
              <a:gdLst>
                <a:gd name="connsiteX0" fmla="*/ 18366 w 19046"/>
                <a:gd name="connsiteY0" fmla="*/ 0 h 12244"/>
                <a:gd name="connsiteX1" fmla="*/ 19046 w 19046"/>
                <a:gd name="connsiteY1" fmla="*/ 2720 h 12244"/>
                <a:gd name="connsiteX2" fmla="*/ 0 w 19046"/>
                <a:gd name="connsiteY2" fmla="*/ 12244 h 12244"/>
                <a:gd name="connsiteX3" fmla="*/ 18366 w 19046"/>
                <a:gd name="connsiteY3" fmla="*/ 0 h 12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46" h="12244">
                  <a:moveTo>
                    <a:pt x="18366" y="0"/>
                  </a:moveTo>
                  <a:lnTo>
                    <a:pt x="19046" y="2720"/>
                  </a:lnTo>
                  <a:lnTo>
                    <a:pt x="0" y="12244"/>
                  </a:lnTo>
                  <a:lnTo>
                    <a:pt x="1836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C68F9D2D-3BFB-4396-6186-FAE4D94A72DC}"/>
                </a:ext>
              </a:extLst>
            </p:cNvPr>
            <p:cNvSpPr/>
            <p:nvPr/>
          </p:nvSpPr>
          <p:spPr>
            <a:xfrm>
              <a:off x="15321642" y="16450688"/>
              <a:ext cx="45720" cy="52224"/>
            </a:xfrm>
            <a:custGeom>
              <a:avLst/>
              <a:gdLst>
                <a:gd name="connsiteX0" fmla="*/ 1030 w 12430"/>
                <a:gd name="connsiteY0" fmla="*/ 0 h 14200"/>
                <a:gd name="connsiteX1" fmla="*/ 12430 w 12430"/>
                <a:gd name="connsiteY1" fmla="*/ 14200 h 14200"/>
                <a:gd name="connsiteX2" fmla="*/ 434 w 12430"/>
                <a:gd name="connsiteY2" fmla="*/ 12200 h 14200"/>
                <a:gd name="connsiteX3" fmla="*/ 0 w 12430"/>
                <a:gd name="connsiteY3" fmla="*/ 11332 h 14200"/>
                <a:gd name="connsiteX4" fmla="*/ 1030 w 12430"/>
                <a:gd name="connsiteY4" fmla="*/ 0 h 14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30" h="14200">
                  <a:moveTo>
                    <a:pt x="1030" y="0"/>
                  </a:moveTo>
                  <a:lnTo>
                    <a:pt x="12430" y="14200"/>
                  </a:lnTo>
                  <a:lnTo>
                    <a:pt x="434" y="12200"/>
                  </a:lnTo>
                  <a:lnTo>
                    <a:pt x="0" y="11332"/>
                  </a:lnTo>
                  <a:lnTo>
                    <a:pt x="103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0CE95A7E-4373-7B48-B713-61EFD42B93CB}"/>
                </a:ext>
              </a:extLst>
            </p:cNvPr>
            <p:cNvSpPr/>
            <p:nvPr/>
          </p:nvSpPr>
          <p:spPr>
            <a:xfrm>
              <a:off x="16233983" y="16999786"/>
              <a:ext cx="280042" cy="163926"/>
            </a:xfrm>
            <a:custGeom>
              <a:avLst/>
              <a:gdLst>
                <a:gd name="connsiteX0" fmla="*/ 9525 w 195262"/>
                <a:gd name="connsiteY0" fmla="*/ 0 h 114300"/>
                <a:gd name="connsiteX1" fmla="*/ 0 w 195262"/>
                <a:gd name="connsiteY1" fmla="*/ 66675 h 114300"/>
                <a:gd name="connsiteX2" fmla="*/ 85725 w 195262"/>
                <a:gd name="connsiteY2" fmla="*/ 114300 h 114300"/>
                <a:gd name="connsiteX3" fmla="*/ 195262 w 195262"/>
                <a:gd name="connsiteY3" fmla="*/ 33337 h 114300"/>
                <a:gd name="connsiteX4" fmla="*/ 9525 w 195262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262" h="114300">
                  <a:moveTo>
                    <a:pt x="9525" y="0"/>
                  </a:moveTo>
                  <a:lnTo>
                    <a:pt x="0" y="66675"/>
                  </a:lnTo>
                  <a:lnTo>
                    <a:pt x="85725" y="114300"/>
                  </a:lnTo>
                  <a:lnTo>
                    <a:pt x="195262" y="33337"/>
                  </a:lnTo>
                  <a:lnTo>
                    <a:pt x="9525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1681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F45F408-3E62-0242-4E74-FD9ED134ABA4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06/10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F9B53B6-FE7D-0E0E-8F6C-03021CAD8338}"/>
              </a:ext>
            </a:extLst>
          </p:cNvPr>
          <p:cNvSpPr txBox="1"/>
          <p:nvPr/>
        </p:nvSpPr>
        <p:spPr>
          <a:xfrm>
            <a:off x="1388677" y="1467832"/>
            <a:ext cx="2262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>
                <a:latin typeface="+mj-ea"/>
                <a:ea typeface="+mj-ea"/>
              </a:rPr>
              <a:t>正解は･･･</a:t>
            </a:r>
            <a:endParaRPr kumimoji="1" lang="ja-JP" altLang="en-US" sz="3600" b="1" dirty="0">
              <a:latin typeface="+mj-ea"/>
              <a:ea typeface="+mj-ea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5977E64-9BD9-4F42-C1C9-B94719924F86}"/>
              </a:ext>
            </a:extLst>
          </p:cNvPr>
          <p:cNvGrpSpPr/>
          <p:nvPr/>
        </p:nvGrpSpPr>
        <p:grpSpPr>
          <a:xfrm>
            <a:off x="3958262" y="1467832"/>
            <a:ext cx="4275475" cy="5130570"/>
            <a:chOff x="27165300" y="33324800"/>
            <a:chExt cx="2921000" cy="3505200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1682F5D-C5E9-09F9-0E2C-AAE4C0F2A76F}"/>
                </a:ext>
              </a:extLst>
            </p:cNvPr>
            <p:cNvGrpSpPr/>
            <p:nvPr/>
          </p:nvGrpSpPr>
          <p:grpSpPr>
            <a:xfrm>
              <a:off x="27165300" y="33324800"/>
              <a:ext cx="2921000" cy="3505200"/>
              <a:chOff x="27165300" y="33324800"/>
              <a:chExt cx="2921000" cy="3505200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5E325494-0D1E-5852-FEBE-50E345F68A65}"/>
                  </a:ext>
                </a:extLst>
              </p:cNvPr>
              <p:cNvSpPr/>
              <p:nvPr/>
            </p:nvSpPr>
            <p:spPr>
              <a:xfrm>
                <a:off x="28581682" y="33324800"/>
                <a:ext cx="486490" cy="512764"/>
              </a:xfrm>
              <a:custGeom>
                <a:avLst/>
                <a:gdLst>
                  <a:gd name="connsiteX0" fmla="*/ 412418 w 486490"/>
                  <a:gd name="connsiteY0" fmla="*/ 0 h 512764"/>
                  <a:gd name="connsiteX1" fmla="*/ 437818 w 486490"/>
                  <a:gd name="connsiteY1" fmla="*/ 120650 h 512764"/>
                  <a:gd name="connsiteX2" fmla="*/ 431468 w 486490"/>
                  <a:gd name="connsiteY2" fmla="*/ 196850 h 512764"/>
                  <a:gd name="connsiteX3" fmla="*/ 469568 w 486490"/>
                  <a:gd name="connsiteY3" fmla="*/ 393700 h 512764"/>
                  <a:gd name="connsiteX4" fmla="*/ 486490 w 486490"/>
                  <a:gd name="connsiteY4" fmla="*/ 417392 h 512764"/>
                  <a:gd name="connsiteX5" fmla="*/ 431468 w 486490"/>
                  <a:gd name="connsiteY5" fmla="*/ 512764 h 512764"/>
                  <a:gd name="connsiteX6" fmla="*/ 326694 w 486490"/>
                  <a:gd name="connsiteY6" fmla="*/ 512764 h 512764"/>
                  <a:gd name="connsiteX7" fmla="*/ 364794 w 486490"/>
                  <a:gd name="connsiteY7" fmla="*/ 436564 h 512764"/>
                  <a:gd name="connsiteX8" fmla="*/ 321930 w 486490"/>
                  <a:gd name="connsiteY8" fmla="*/ 384176 h 512764"/>
                  <a:gd name="connsiteX9" fmla="*/ 198106 w 486490"/>
                  <a:gd name="connsiteY9" fmla="*/ 384176 h 512764"/>
                  <a:gd name="connsiteX10" fmla="*/ 121906 w 486490"/>
                  <a:gd name="connsiteY10" fmla="*/ 327024 h 512764"/>
                  <a:gd name="connsiteX11" fmla="*/ 59994 w 486490"/>
                  <a:gd name="connsiteY11" fmla="*/ 250824 h 512764"/>
                  <a:gd name="connsiteX12" fmla="*/ 0 w 486490"/>
                  <a:gd name="connsiteY12" fmla="*/ 162834 h 512764"/>
                  <a:gd name="connsiteX13" fmla="*/ 69518 w 486490"/>
                  <a:gd name="connsiteY13" fmla="*/ 107950 h 512764"/>
                  <a:gd name="connsiteX14" fmla="*/ 133018 w 486490"/>
                  <a:gd name="connsiteY14" fmla="*/ 38100 h 512764"/>
                  <a:gd name="connsiteX15" fmla="*/ 412418 w 486490"/>
                  <a:gd name="connsiteY15" fmla="*/ 0 h 512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86490" h="512764">
                    <a:moveTo>
                      <a:pt x="412418" y="0"/>
                    </a:moveTo>
                    <a:lnTo>
                      <a:pt x="437818" y="120650"/>
                    </a:lnTo>
                    <a:lnTo>
                      <a:pt x="431468" y="196850"/>
                    </a:lnTo>
                    <a:lnTo>
                      <a:pt x="469568" y="393700"/>
                    </a:lnTo>
                    <a:lnTo>
                      <a:pt x="486490" y="417392"/>
                    </a:lnTo>
                    <a:lnTo>
                      <a:pt x="431468" y="512764"/>
                    </a:lnTo>
                    <a:lnTo>
                      <a:pt x="326694" y="512764"/>
                    </a:lnTo>
                    <a:lnTo>
                      <a:pt x="364794" y="436564"/>
                    </a:lnTo>
                    <a:lnTo>
                      <a:pt x="321930" y="384176"/>
                    </a:lnTo>
                    <a:lnTo>
                      <a:pt x="198106" y="384176"/>
                    </a:lnTo>
                    <a:lnTo>
                      <a:pt x="121906" y="327024"/>
                    </a:lnTo>
                    <a:lnTo>
                      <a:pt x="59994" y="250824"/>
                    </a:lnTo>
                    <a:lnTo>
                      <a:pt x="0" y="162834"/>
                    </a:lnTo>
                    <a:lnTo>
                      <a:pt x="69518" y="107950"/>
                    </a:lnTo>
                    <a:lnTo>
                      <a:pt x="133018" y="38100"/>
                    </a:lnTo>
                    <a:lnTo>
                      <a:pt x="41241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34E6E80E-BA59-3C26-4AF8-04B1E11E81E1}"/>
                  </a:ext>
                </a:extLst>
              </p:cNvPr>
              <p:cNvSpPr/>
              <p:nvPr/>
            </p:nvSpPr>
            <p:spPr>
              <a:xfrm>
                <a:off x="27190700" y="33578800"/>
                <a:ext cx="769938" cy="578000"/>
              </a:xfrm>
              <a:custGeom>
                <a:avLst/>
                <a:gdLst>
                  <a:gd name="connsiteX0" fmla="*/ 95250 w 769938"/>
                  <a:gd name="connsiteY0" fmla="*/ 0 h 578000"/>
                  <a:gd name="connsiteX1" fmla="*/ 107950 w 769938"/>
                  <a:gd name="connsiteY1" fmla="*/ 95248 h 578000"/>
                  <a:gd name="connsiteX2" fmla="*/ 209550 w 769938"/>
                  <a:gd name="connsiteY2" fmla="*/ 139700 h 578000"/>
                  <a:gd name="connsiteX3" fmla="*/ 285750 w 769938"/>
                  <a:gd name="connsiteY3" fmla="*/ 127000 h 578000"/>
                  <a:gd name="connsiteX4" fmla="*/ 355600 w 769938"/>
                  <a:gd name="connsiteY4" fmla="*/ 158752 h 578000"/>
                  <a:gd name="connsiteX5" fmla="*/ 444500 w 769938"/>
                  <a:gd name="connsiteY5" fmla="*/ 101600 h 578000"/>
                  <a:gd name="connsiteX6" fmla="*/ 469900 w 769938"/>
                  <a:gd name="connsiteY6" fmla="*/ 38100 h 578000"/>
                  <a:gd name="connsiteX7" fmla="*/ 520700 w 769938"/>
                  <a:gd name="connsiteY7" fmla="*/ 44448 h 578000"/>
                  <a:gd name="connsiteX8" fmla="*/ 615088 w 769938"/>
                  <a:gd name="connsiteY8" fmla="*/ 47704 h 578000"/>
                  <a:gd name="connsiteX9" fmla="*/ 627064 w 769938"/>
                  <a:gd name="connsiteY9" fmla="*/ 206376 h 578000"/>
                  <a:gd name="connsiteX10" fmla="*/ 741364 w 769938"/>
                  <a:gd name="connsiteY10" fmla="*/ 220664 h 578000"/>
                  <a:gd name="connsiteX11" fmla="*/ 769938 w 769938"/>
                  <a:gd name="connsiteY11" fmla="*/ 287336 h 578000"/>
                  <a:gd name="connsiteX12" fmla="*/ 617538 w 769938"/>
                  <a:gd name="connsiteY12" fmla="*/ 339724 h 578000"/>
                  <a:gd name="connsiteX13" fmla="*/ 660400 w 769938"/>
                  <a:gd name="connsiteY13" fmla="*/ 425448 h 578000"/>
                  <a:gd name="connsiteX14" fmla="*/ 646112 w 769938"/>
                  <a:gd name="connsiteY14" fmla="*/ 496888 h 578000"/>
                  <a:gd name="connsiteX15" fmla="*/ 479424 w 769938"/>
                  <a:gd name="connsiteY15" fmla="*/ 496888 h 578000"/>
                  <a:gd name="connsiteX16" fmla="*/ 369888 w 769938"/>
                  <a:gd name="connsiteY16" fmla="*/ 577848 h 578000"/>
                  <a:gd name="connsiteX17" fmla="*/ 368150 w 769938"/>
                  <a:gd name="connsiteY17" fmla="*/ 578000 h 578000"/>
                  <a:gd name="connsiteX18" fmla="*/ 374650 w 769938"/>
                  <a:gd name="connsiteY18" fmla="*/ 571500 h 578000"/>
                  <a:gd name="connsiteX19" fmla="*/ 355600 w 769938"/>
                  <a:gd name="connsiteY19" fmla="*/ 508000 h 578000"/>
                  <a:gd name="connsiteX20" fmla="*/ 228600 w 769938"/>
                  <a:gd name="connsiteY20" fmla="*/ 450848 h 578000"/>
                  <a:gd name="connsiteX21" fmla="*/ 234950 w 769938"/>
                  <a:gd name="connsiteY21" fmla="*/ 374648 h 578000"/>
                  <a:gd name="connsiteX22" fmla="*/ 184150 w 769938"/>
                  <a:gd name="connsiteY22" fmla="*/ 292100 h 578000"/>
                  <a:gd name="connsiteX23" fmla="*/ 120650 w 769938"/>
                  <a:gd name="connsiteY23" fmla="*/ 234952 h 578000"/>
                  <a:gd name="connsiteX24" fmla="*/ 0 w 769938"/>
                  <a:gd name="connsiteY24" fmla="*/ 158752 h 578000"/>
                  <a:gd name="connsiteX25" fmla="*/ 31750 w 769938"/>
                  <a:gd name="connsiteY25" fmla="*/ 38100 h 578000"/>
                  <a:gd name="connsiteX26" fmla="*/ 95250 w 769938"/>
                  <a:gd name="connsiteY26" fmla="*/ 0 h 57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69938" h="578000">
                    <a:moveTo>
                      <a:pt x="95250" y="0"/>
                    </a:moveTo>
                    <a:lnTo>
                      <a:pt x="107950" y="95248"/>
                    </a:lnTo>
                    <a:lnTo>
                      <a:pt x="209550" y="139700"/>
                    </a:lnTo>
                    <a:lnTo>
                      <a:pt x="285750" y="127000"/>
                    </a:lnTo>
                    <a:lnTo>
                      <a:pt x="355600" y="158752"/>
                    </a:lnTo>
                    <a:lnTo>
                      <a:pt x="444500" y="101600"/>
                    </a:lnTo>
                    <a:lnTo>
                      <a:pt x="469900" y="38100"/>
                    </a:lnTo>
                    <a:lnTo>
                      <a:pt x="520700" y="44448"/>
                    </a:lnTo>
                    <a:lnTo>
                      <a:pt x="615088" y="47704"/>
                    </a:lnTo>
                    <a:lnTo>
                      <a:pt x="627064" y="206376"/>
                    </a:lnTo>
                    <a:lnTo>
                      <a:pt x="741364" y="220664"/>
                    </a:lnTo>
                    <a:lnTo>
                      <a:pt x="769938" y="287336"/>
                    </a:lnTo>
                    <a:lnTo>
                      <a:pt x="617538" y="339724"/>
                    </a:lnTo>
                    <a:lnTo>
                      <a:pt x="660400" y="425448"/>
                    </a:lnTo>
                    <a:lnTo>
                      <a:pt x="646112" y="496888"/>
                    </a:lnTo>
                    <a:lnTo>
                      <a:pt x="479424" y="496888"/>
                    </a:lnTo>
                    <a:lnTo>
                      <a:pt x="369888" y="577848"/>
                    </a:lnTo>
                    <a:lnTo>
                      <a:pt x="368150" y="578000"/>
                    </a:lnTo>
                    <a:lnTo>
                      <a:pt x="374650" y="571500"/>
                    </a:lnTo>
                    <a:lnTo>
                      <a:pt x="355600" y="508000"/>
                    </a:lnTo>
                    <a:lnTo>
                      <a:pt x="228600" y="450848"/>
                    </a:lnTo>
                    <a:lnTo>
                      <a:pt x="234950" y="374648"/>
                    </a:lnTo>
                    <a:lnTo>
                      <a:pt x="184150" y="292100"/>
                    </a:lnTo>
                    <a:lnTo>
                      <a:pt x="120650" y="234952"/>
                    </a:lnTo>
                    <a:lnTo>
                      <a:pt x="0" y="158752"/>
                    </a:lnTo>
                    <a:lnTo>
                      <a:pt x="31750" y="38100"/>
                    </a:lnTo>
                    <a:lnTo>
                      <a:pt x="952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FF14F1C3-BB41-716E-5EBC-0842B9AA62A6}"/>
                  </a:ext>
                </a:extLst>
              </p:cNvPr>
              <p:cNvSpPr/>
              <p:nvPr/>
            </p:nvSpPr>
            <p:spPr>
              <a:xfrm>
                <a:off x="27551064" y="34180464"/>
                <a:ext cx="1124198" cy="566736"/>
              </a:xfrm>
              <a:custGeom>
                <a:avLst/>
                <a:gdLst>
                  <a:gd name="connsiteX0" fmla="*/ 947736 w 1124198"/>
                  <a:gd name="connsiteY0" fmla="*/ 0 h 566736"/>
                  <a:gd name="connsiteX1" fmla="*/ 1014412 w 1124198"/>
                  <a:gd name="connsiteY1" fmla="*/ 114300 h 566736"/>
                  <a:gd name="connsiteX2" fmla="*/ 1107126 w 1124198"/>
                  <a:gd name="connsiteY2" fmla="*/ 198180 h 566736"/>
                  <a:gd name="connsiteX3" fmla="*/ 1106486 w 1124198"/>
                  <a:gd name="connsiteY3" fmla="*/ 198436 h 566736"/>
                  <a:gd name="connsiteX4" fmla="*/ 1100136 w 1124198"/>
                  <a:gd name="connsiteY4" fmla="*/ 293688 h 566736"/>
                  <a:gd name="connsiteX5" fmla="*/ 1124198 w 1124198"/>
                  <a:gd name="connsiteY5" fmla="*/ 315076 h 566736"/>
                  <a:gd name="connsiteX6" fmla="*/ 1081086 w 1124198"/>
                  <a:gd name="connsiteY6" fmla="*/ 390524 h 566736"/>
                  <a:gd name="connsiteX7" fmla="*/ 923924 w 1124198"/>
                  <a:gd name="connsiteY7" fmla="*/ 428624 h 566736"/>
                  <a:gd name="connsiteX8" fmla="*/ 871536 w 1124198"/>
                  <a:gd name="connsiteY8" fmla="*/ 447672 h 566736"/>
                  <a:gd name="connsiteX9" fmla="*/ 766760 w 1124198"/>
                  <a:gd name="connsiteY9" fmla="*/ 442912 h 566736"/>
                  <a:gd name="connsiteX10" fmla="*/ 581024 w 1124198"/>
                  <a:gd name="connsiteY10" fmla="*/ 566736 h 566736"/>
                  <a:gd name="connsiteX11" fmla="*/ 252412 w 1124198"/>
                  <a:gd name="connsiteY11" fmla="*/ 533400 h 566736"/>
                  <a:gd name="connsiteX12" fmla="*/ 109536 w 1124198"/>
                  <a:gd name="connsiteY12" fmla="*/ 447672 h 566736"/>
                  <a:gd name="connsiteX13" fmla="*/ 0 w 1124198"/>
                  <a:gd name="connsiteY13" fmla="*/ 357184 h 566736"/>
                  <a:gd name="connsiteX14" fmla="*/ 33336 w 1124198"/>
                  <a:gd name="connsiteY14" fmla="*/ 333376 h 566736"/>
                  <a:gd name="connsiteX15" fmla="*/ 9524 w 1124198"/>
                  <a:gd name="connsiteY15" fmla="*/ 209548 h 566736"/>
                  <a:gd name="connsiteX16" fmla="*/ 109536 w 1124198"/>
                  <a:gd name="connsiteY16" fmla="*/ 195260 h 566736"/>
                  <a:gd name="connsiteX17" fmla="*/ 166686 w 1124198"/>
                  <a:gd name="connsiteY17" fmla="*/ 138112 h 566736"/>
                  <a:gd name="connsiteX18" fmla="*/ 352424 w 1124198"/>
                  <a:gd name="connsiteY18" fmla="*/ 85724 h 566736"/>
                  <a:gd name="connsiteX19" fmla="*/ 442912 w 1124198"/>
                  <a:gd name="connsiteY19" fmla="*/ 209548 h 566736"/>
                  <a:gd name="connsiteX20" fmla="*/ 500060 w 1124198"/>
                  <a:gd name="connsiteY20" fmla="*/ 138112 h 566736"/>
                  <a:gd name="connsiteX21" fmla="*/ 571500 w 1124198"/>
                  <a:gd name="connsiteY21" fmla="*/ 161924 h 566736"/>
                  <a:gd name="connsiteX22" fmla="*/ 623886 w 1124198"/>
                  <a:gd name="connsiteY22" fmla="*/ 114300 h 566736"/>
                  <a:gd name="connsiteX23" fmla="*/ 781048 w 1124198"/>
                  <a:gd name="connsiteY23" fmla="*/ 152400 h 566736"/>
                  <a:gd name="connsiteX24" fmla="*/ 947736 w 1124198"/>
                  <a:gd name="connsiteY24" fmla="*/ 0 h 566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24198" h="566736">
                    <a:moveTo>
                      <a:pt x="947736" y="0"/>
                    </a:moveTo>
                    <a:lnTo>
                      <a:pt x="1014412" y="114300"/>
                    </a:lnTo>
                    <a:lnTo>
                      <a:pt x="1107126" y="198180"/>
                    </a:lnTo>
                    <a:lnTo>
                      <a:pt x="1106486" y="198436"/>
                    </a:lnTo>
                    <a:lnTo>
                      <a:pt x="1100136" y="293688"/>
                    </a:lnTo>
                    <a:lnTo>
                      <a:pt x="1124198" y="315076"/>
                    </a:lnTo>
                    <a:lnTo>
                      <a:pt x="1081086" y="390524"/>
                    </a:lnTo>
                    <a:lnTo>
                      <a:pt x="923924" y="428624"/>
                    </a:lnTo>
                    <a:lnTo>
                      <a:pt x="871536" y="447672"/>
                    </a:lnTo>
                    <a:lnTo>
                      <a:pt x="766760" y="442912"/>
                    </a:lnTo>
                    <a:lnTo>
                      <a:pt x="581024" y="566736"/>
                    </a:lnTo>
                    <a:lnTo>
                      <a:pt x="252412" y="533400"/>
                    </a:lnTo>
                    <a:lnTo>
                      <a:pt x="109536" y="447672"/>
                    </a:lnTo>
                    <a:lnTo>
                      <a:pt x="0" y="357184"/>
                    </a:lnTo>
                    <a:lnTo>
                      <a:pt x="33336" y="333376"/>
                    </a:lnTo>
                    <a:lnTo>
                      <a:pt x="9524" y="209548"/>
                    </a:lnTo>
                    <a:lnTo>
                      <a:pt x="109536" y="195260"/>
                    </a:lnTo>
                    <a:lnTo>
                      <a:pt x="166686" y="138112"/>
                    </a:lnTo>
                    <a:lnTo>
                      <a:pt x="352424" y="85724"/>
                    </a:lnTo>
                    <a:lnTo>
                      <a:pt x="442912" y="209548"/>
                    </a:lnTo>
                    <a:lnTo>
                      <a:pt x="500060" y="138112"/>
                    </a:lnTo>
                    <a:lnTo>
                      <a:pt x="571500" y="161924"/>
                    </a:lnTo>
                    <a:lnTo>
                      <a:pt x="623886" y="114300"/>
                    </a:lnTo>
                    <a:lnTo>
                      <a:pt x="781048" y="152400"/>
                    </a:lnTo>
                    <a:lnTo>
                      <a:pt x="9477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C91D55B2-162F-0A7E-6D9E-8669DCEABA65}"/>
                  </a:ext>
                </a:extLst>
              </p:cNvPr>
              <p:cNvSpPr/>
              <p:nvPr/>
            </p:nvSpPr>
            <p:spPr>
              <a:xfrm>
                <a:off x="29203650" y="35052000"/>
                <a:ext cx="882650" cy="966648"/>
              </a:xfrm>
              <a:custGeom>
                <a:avLst/>
                <a:gdLst>
                  <a:gd name="connsiteX0" fmla="*/ 438150 w 882650"/>
                  <a:gd name="connsiteY0" fmla="*/ 0 h 966648"/>
                  <a:gd name="connsiteX1" fmla="*/ 488950 w 882650"/>
                  <a:gd name="connsiteY1" fmla="*/ 25400 h 966648"/>
                  <a:gd name="connsiteX2" fmla="*/ 527050 w 882650"/>
                  <a:gd name="connsiteY2" fmla="*/ 139700 h 966648"/>
                  <a:gd name="connsiteX3" fmla="*/ 419100 w 882650"/>
                  <a:gd name="connsiteY3" fmla="*/ 171448 h 966648"/>
                  <a:gd name="connsiteX4" fmla="*/ 412750 w 882650"/>
                  <a:gd name="connsiteY4" fmla="*/ 368300 h 966648"/>
                  <a:gd name="connsiteX5" fmla="*/ 539750 w 882650"/>
                  <a:gd name="connsiteY5" fmla="*/ 444500 h 966648"/>
                  <a:gd name="connsiteX6" fmla="*/ 584200 w 882650"/>
                  <a:gd name="connsiteY6" fmla="*/ 584200 h 966648"/>
                  <a:gd name="connsiteX7" fmla="*/ 673100 w 882650"/>
                  <a:gd name="connsiteY7" fmla="*/ 615952 h 966648"/>
                  <a:gd name="connsiteX8" fmla="*/ 679450 w 882650"/>
                  <a:gd name="connsiteY8" fmla="*/ 679448 h 966648"/>
                  <a:gd name="connsiteX9" fmla="*/ 768350 w 882650"/>
                  <a:gd name="connsiteY9" fmla="*/ 704848 h 966648"/>
                  <a:gd name="connsiteX10" fmla="*/ 793750 w 882650"/>
                  <a:gd name="connsiteY10" fmla="*/ 660400 h 966648"/>
                  <a:gd name="connsiteX11" fmla="*/ 882650 w 882650"/>
                  <a:gd name="connsiteY11" fmla="*/ 717552 h 966648"/>
                  <a:gd name="connsiteX12" fmla="*/ 812800 w 882650"/>
                  <a:gd name="connsiteY12" fmla="*/ 812800 h 966648"/>
                  <a:gd name="connsiteX13" fmla="*/ 825500 w 882650"/>
                  <a:gd name="connsiteY13" fmla="*/ 958848 h 966648"/>
                  <a:gd name="connsiteX14" fmla="*/ 789618 w 882650"/>
                  <a:gd name="connsiteY14" fmla="*/ 966648 h 966648"/>
                  <a:gd name="connsiteX15" fmla="*/ 614362 w 882650"/>
                  <a:gd name="connsiteY15" fmla="*/ 847724 h 966648"/>
                  <a:gd name="connsiteX16" fmla="*/ 571500 w 882650"/>
                  <a:gd name="connsiteY16" fmla="*/ 862012 h 966648"/>
                  <a:gd name="connsiteX17" fmla="*/ 542926 w 882650"/>
                  <a:gd name="connsiteY17" fmla="*/ 804864 h 966648"/>
                  <a:gd name="connsiteX18" fmla="*/ 457200 w 882650"/>
                  <a:gd name="connsiteY18" fmla="*/ 766764 h 966648"/>
                  <a:gd name="connsiteX19" fmla="*/ 404814 w 882650"/>
                  <a:gd name="connsiteY19" fmla="*/ 714376 h 966648"/>
                  <a:gd name="connsiteX20" fmla="*/ 314326 w 882650"/>
                  <a:gd name="connsiteY20" fmla="*/ 838200 h 966648"/>
                  <a:gd name="connsiteX21" fmla="*/ 252414 w 882650"/>
                  <a:gd name="connsiteY21" fmla="*/ 804864 h 966648"/>
                  <a:gd name="connsiteX22" fmla="*/ 57150 w 882650"/>
                  <a:gd name="connsiteY22" fmla="*/ 809624 h 966648"/>
                  <a:gd name="connsiteX23" fmla="*/ 47626 w 882650"/>
                  <a:gd name="connsiteY23" fmla="*/ 733424 h 966648"/>
                  <a:gd name="connsiteX24" fmla="*/ 0 w 882650"/>
                  <a:gd name="connsiteY24" fmla="*/ 704848 h 966648"/>
                  <a:gd name="connsiteX25" fmla="*/ 28574 w 882650"/>
                  <a:gd name="connsiteY25" fmla="*/ 666752 h 966648"/>
                  <a:gd name="connsiteX26" fmla="*/ 95250 w 882650"/>
                  <a:gd name="connsiteY26" fmla="*/ 657224 h 966648"/>
                  <a:gd name="connsiteX27" fmla="*/ 147638 w 882650"/>
                  <a:gd name="connsiteY27" fmla="*/ 557212 h 966648"/>
                  <a:gd name="connsiteX28" fmla="*/ 223838 w 882650"/>
                  <a:gd name="connsiteY28" fmla="*/ 561976 h 966648"/>
                  <a:gd name="connsiteX29" fmla="*/ 295274 w 882650"/>
                  <a:gd name="connsiteY29" fmla="*/ 485776 h 966648"/>
                  <a:gd name="connsiteX30" fmla="*/ 319088 w 882650"/>
                  <a:gd name="connsiteY30" fmla="*/ 395288 h 966648"/>
                  <a:gd name="connsiteX31" fmla="*/ 185738 w 882650"/>
                  <a:gd name="connsiteY31" fmla="*/ 280988 h 966648"/>
                  <a:gd name="connsiteX32" fmla="*/ 219074 w 882650"/>
                  <a:gd name="connsiteY32" fmla="*/ 204788 h 966648"/>
                  <a:gd name="connsiteX33" fmla="*/ 247650 w 882650"/>
                  <a:gd name="connsiteY33" fmla="*/ 190500 h 966648"/>
                  <a:gd name="connsiteX34" fmla="*/ 242888 w 882650"/>
                  <a:gd name="connsiteY34" fmla="*/ 128588 h 966648"/>
                  <a:gd name="connsiteX35" fmla="*/ 215548 w 882650"/>
                  <a:gd name="connsiteY35" fmla="*/ 82320 h 966648"/>
                  <a:gd name="connsiteX36" fmla="*/ 292100 w 882650"/>
                  <a:gd name="connsiteY36" fmla="*/ 50800 h 966648"/>
                  <a:gd name="connsiteX37" fmla="*/ 406400 w 882650"/>
                  <a:gd name="connsiteY37" fmla="*/ 76200 h 966648"/>
                  <a:gd name="connsiteX38" fmla="*/ 438150 w 882650"/>
                  <a:gd name="connsiteY38" fmla="*/ 0 h 966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882650" h="966648">
                    <a:moveTo>
                      <a:pt x="438150" y="0"/>
                    </a:moveTo>
                    <a:lnTo>
                      <a:pt x="488950" y="25400"/>
                    </a:lnTo>
                    <a:lnTo>
                      <a:pt x="527050" y="139700"/>
                    </a:lnTo>
                    <a:lnTo>
                      <a:pt x="419100" y="171448"/>
                    </a:lnTo>
                    <a:lnTo>
                      <a:pt x="412750" y="368300"/>
                    </a:lnTo>
                    <a:lnTo>
                      <a:pt x="539750" y="444500"/>
                    </a:lnTo>
                    <a:lnTo>
                      <a:pt x="584200" y="584200"/>
                    </a:lnTo>
                    <a:lnTo>
                      <a:pt x="673100" y="615952"/>
                    </a:lnTo>
                    <a:lnTo>
                      <a:pt x="679450" y="679448"/>
                    </a:lnTo>
                    <a:lnTo>
                      <a:pt x="768350" y="704848"/>
                    </a:lnTo>
                    <a:lnTo>
                      <a:pt x="793750" y="660400"/>
                    </a:lnTo>
                    <a:lnTo>
                      <a:pt x="882650" y="717552"/>
                    </a:lnTo>
                    <a:lnTo>
                      <a:pt x="812800" y="812800"/>
                    </a:lnTo>
                    <a:lnTo>
                      <a:pt x="825500" y="958848"/>
                    </a:lnTo>
                    <a:lnTo>
                      <a:pt x="789618" y="966648"/>
                    </a:lnTo>
                    <a:lnTo>
                      <a:pt x="614362" y="847724"/>
                    </a:lnTo>
                    <a:lnTo>
                      <a:pt x="571500" y="862012"/>
                    </a:lnTo>
                    <a:lnTo>
                      <a:pt x="542926" y="804864"/>
                    </a:lnTo>
                    <a:lnTo>
                      <a:pt x="457200" y="766764"/>
                    </a:lnTo>
                    <a:lnTo>
                      <a:pt x="404814" y="714376"/>
                    </a:lnTo>
                    <a:lnTo>
                      <a:pt x="314326" y="838200"/>
                    </a:lnTo>
                    <a:lnTo>
                      <a:pt x="252414" y="804864"/>
                    </a:lnTo>
                    <a:lnTo>
                      <a:pt x="57150" y="809624"/>
                    </a:lnTo>
                    <a:lnTo>
                      <a:pt x="47626" y="733424"/>
                    </a:lnTo>
                    <a:lnTo>
                      <a:pt x="0" y="704848"/>
                    </a:lnTo>
                    <a:lnTo>
                      <a:pt x="28574" y="666752"/>
                    </a:lnTo>
                    <a:lnTo>
                      <a:pt x="95250" y="657224"/>
                    </a:lnTo>
                    <a:lnTo>
                      <a:pt x="147638" y="557212"/>
                    </a:lnTo>
                    <a:lnTo>
                      <a:pt x="223838" y="561976"/>
                    </a:lnTo>
                    <a:lnTo>
                      <a:pt x="295274" y="485776"/>
                    </a:lnTo>
                    <a:lnTo>
                      <a:pt x="319088" y="395288"/>
                    </a:lnTo>
                    <a:lnTo>
                      <a:pt x="185738" y="280988"/>
                    </a:lnTo>
                    <a:lnTo>
                      <a:pt x="219074" y="204788"/>
                    </a:lnTo>
                    <a:lnTo>
                      <a:pt x="247650" y="190500"/>
                    </a:lnTo>
                    <a:lnTo>
                      <a:pt x="242888" y="128588"/>
                    </a:lnTo>
                    <a:lnTo>
                      <a:pt x="215548" y="82320"/>
                    </a:lnTo>
                    <a:lnTo>
                      <a:pt x="292100" y="50800"/>
                    </a:lnTo>
                    <a:lnTo>
                      <a:pt x="406400" y="76200"/>
                    </a:lnTo>
                    <a:lnTo>
                      <a:pt x="4381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FD4B1578-4A96-937B-4E58-72042D4CE082}"/>
                  </a:ext>
                </a:extLst>
              </p:cNvPr>
              <p:cNvSpPr/>
              <p:nvPr/>
            </p:nvSpPr>
            <p:spPr>
              <a:xfrm>
                <a:off x="27165300" y="35075812"/>
                <a:ext cx="302136" cy="212692"/>
              </a:xfrm>
              <a:custGeom>
                <a:avLst/>
                <a:gdLst>
                  <a:gd name="connsiteX0" fmla="*/ 242888 w 302136"/>
                  <a:gd name="connsiteY0" fmla="*/ 0 h 212692"/>
                  <a:gd name="connsiteX1" fmla="*/ 285750 w 302136"/>
                  <a:gd name="connsiteY1" fmla="*/ 9524 h 212692"/>
                  <a:gd name="connsiteX2" fmla="*/ 302136 w 302136"/>
                  <a:gd name="connsiteY2" fmla="*/ 212692 h 212692"/>
                  <a:gd name="connsiteX3" fmla="*/ 241300 w 302136"/>
                  <a:gd name="connsiteY3" fmla="*/ 103188 h 212692"/>
                  <a:gd name="connsiteX4" fmla="*/ 0 w 302136"/>
                  <a:gd name="connsiteY4" fmla="*/ 115888 h 212692"/>
                  <a:gd name="connsiteX5" fmla="*/ 12434 w 302136"/>
                  <a:gd name="connsiteY5" fmla="*/ 59936 h 212692"/>
                  <a:gd name="connsiteX6" fmla="*/ 90488 w 302136"/>
                  <a:gd name="connsiteY6" fmla="*/ 42864 h 212692"/>
                  <a:gd name="connsiteX7" fmla="*/ 209550 w 302136"/>
                  <a:gd name="connsiteY7" fmla="*/ 47628 h 212692"/>
                  <a:gd name="connsiteX8" fmla="*/ 242888 w 302136"/>
                  <a:gd name="connsiteY8" fmla="*/ 0 h 212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2136" h="212692">
                    <a:moveTo>
                      <a:pt x="242888" y="0"/>
                    </a:moveTo>
                    <a:lnTo>
                      <a:pt x="285750" y="9524"/>
                    </a:lnTo>
                    <a:lnTo>
                      <a:pt x="302136" y="212692"/>
                    </a:lnTo>
                    <a:lnTo>
                      <a:pt x="241300" y="103188"/>
                    </a:lnTo>
                    <a:lnTo>
                      <a:pt x="0" y="115888"/>
                    </a:lnTo>
                    <a:lnTo>
                      <a:pt x="12434" y="59936"/>
                    </a:lnTo>
                    <a:lnTo>
                      <a:pt x="90488" y="42864"/>
                    </a:lnTo>
                    <a:lnTo>
                      <a:pt x="209550" y="47628"/>
                    </a:lnTo>
                    <a:lnTo>
                      <a:pt x="2428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546BA14-94CE-BB49-0C94-2E6C747BBBFC}"/>
                  </a:ext>
                </a:extLst>
              </p:cNvPr>
              <p:cNvSpPr/>
              <p:nvPr/>
            </p:nvSpPr>
            <p:spPr>
              <a:xfrm>
                <a:off x="27779316" y="35185352"/>
                <a:ext cx="514696" cy="495296"/>
              </a:xfrm>
              <a:custGeom>
                <a:avLst/>
                <a:gdLst>
                  <a:gd name="connsiteX0" fmla="*/ 295622 w 514696"/>
                  <a:gd name="connsiteY0" fmla="*/ 0 h 495296"/>
                  <a:gd name="connsiteX1" fmla="*/ 457548 w 514696"/>
                  <a:gd name="connsiteY1" fmla="*/ 14288 h 495296"/>
                  <a:gd name="connsiteX2" fmla="*/ 514696 w 514696"/>
                  <a:gd name="connsiteY2" fmla="*/ 38096 h 495296"/>
                  <a:gd name="connsiteX3" fmla="*/ 476596 w 514696"/>
                  <a:gd name="connsiteY3" fmla="*/ 119060 h 495296"/>
                  <a:gd name="connsiteX4" fmla="*/ 328960 w 514696"/>
                  <a:gd name="connsiteY4" fmla="*/ 238124 h 495296"/>
                  <a:gd name="connsiteX5" fmla="*/ 271808 w 514696"/>
                  <a:gd name="connsiteY5" fmla="*/ 257172 h 495296"/>
                  <a:gd name="connsiteX6" fmla="*/ 267048 w 514696"/>
                  <a:gd name="connsiteY6" fmla="*/ 442912 h 495296"/>
                  <a:gd name="connsiteX7" fmla="*/ 231562 w 514696"/>
                  <a:gd name="connsiteY7" fmla="*/ 495296 h 495296"/>
                  <a:gd name="connsiteX8" fmla="*/ 192434 w 514696"/>
                  <a:gd name="connsiteY8" fmla="*/ 495296 h 495296"/>
                  <a:gd name="connsiteX9" fmla="*/ 179734 w 514696"/>
                  <a:gd name="connsiteY9" fmla="*/ 444496 h 495296"/>
                  <a:gd name="connsiteX10" fmla="*/ 0 w 514696"/>
                  <a:gd name="connsiteY10" fmla="*/ 345332 h 495296"/>
                  <a:gd name="connsiteX11" fmla="*/ 14634 w 514696"/>
                  <a:gd name="connsiteY11" fmla="*/ 242888 h 495296"/>
                  <a:gd name="connsiteX12" fmla="*/ 81308 w 514696"/>
                  <a:gd name="connsiteY12" fmla="*/ 228600 h 495296"/>
                  <a:gd name="connsiteX13" fmla="*/ 128934 w 514696"/>
                  <a:gd name="connsiteY13" fmla="*/ 85724 h 495296"/>
                  <a:gd name="connsiteX14" fmla="*/ 171796 w 514696"/>
                  <a:gd name="connsiteY14" fmla="*/ 76200 h 495296"/>
                  <a:gd name="connsiteX15" fmla="*/ 224184 w 514696"/>
                  <a:gd name="connsiteY15" fmla="*/ 28572 h 495296"/>
                  <a:gd name="connsiteX16" fmla="*/ 295622 w 514696"/>
                  <a:gd name="connsiteY16" fmla="*/ 0 h 495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4696" h="495296">
                    <a:moveTo>
                      <a:pt x="295622" y="0"/>
                    </a:moveTo>
                    <a:lnTo>
                      <a:pt x="457548" y="14288"/>
                    </a:lnTo>
                    <a:lnTo>
                      <a:pt x="514696" y="38096"/>
                    </a:lnTo>
                    <a:lnTo>
                      <a:pt x="476596" y="119060"/>
                    </a:lnTo>
                    <a:lnTo>
                      <a:pt x="328960" y="238124"/>
                    </a:lnTo>
                    <a:lnTo>
                      <a:pt x="271808" y="257172"/>
                    </a:lnTo>
                    <a:lnTo>
                      <a:pt x="267048" y="442912"/>
                    </a:lnTo>
                    <a:lnTo>
                      <a:pt x="231562" y="495296"/>
                    </a:lnTo>
                    <a:lnTo>
                      <a:pt x="192434" y="495296"/>
                    </a:lnTo>
                    <a:lnTo>
                      <a:pt x="179734" y="444496"/>
                    </a:lnTo>
                    <a:lnTo>
                      <a:pt x="0" y="345332"/>
                    </a:lnTo>
                    <a:lnTo>
                      <a:pt x="14634" y="242888"/>
                    </a:lnTo>
                    <a:lnTo>
                      <a:pt x="81308" y="228600"/>
                    </a:lnTo>
                    <a:lnTo>
                      <a:pt x="128934" y="85724"/>
                    </a:lnTo>
                    <a:lnTo>
                      <a:pt x="171796" y="76200"/>
                    </a:lnTo>
                    <a:lnTo>
                      <a:pt x="224184" y="28572"/>
                    </a:lnTo>
                    <a:lnTo>
                      <a:pt x="2956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C82C9899-D1AE-98D0-9B8C-3B590FF1C16E}"/>
                  </a:ext>
                </a:extLst>
              </p:cNvPr>
              <p:cNvSpPr/>
              <p:nvPr/>
            </p:nvSpPr>
            <p:spPr>
              <a:xfrm>
                <a:off x="28016200" y="35856864"/>
                <a:ext cx="1001712" cy="560384"/>
              </a:xfrm>
              <a:custGeom>
                <a:avLst/>
                <a:gdLst>
                  <a:gd name="connsiteX0" fmla="*/ 549276 w 1001712"/>
                  <a:gd name="connsiteY0" fmla="*/ 0 h 560384"/>
                  <a:gd name="connsiteX1" fmla="*/ 582612 w 1001712"/>
                  <a:gd name="connsiteY1" fmla="*/ 42860 h 560384"/>
                  <a:gd name="connsiteX2" fmla="*/ 649288 w 1001712"/>
                  <a:gd name="connsiteY2" fmla="*/ 47624 h 560384"/>
                  <a:gd name="connsiteX3" fmla="*/ 658812 w 1001712"/>
                  <a:gd name="connsiteY3" fmla="*/ 114300 h 560384"/>
                  <a:gd name="connsiteX4" fmla="*/ 749300 w 1001712"/>
                  <a:gd name="connsiteY4" fmla="*/ 133348 h 560384"/>
                  <a:gd name="connsiteX5" fmla="*/ 792164 w 1001712"/>
                  <a:gd name="connsiteY5" fmla="*/ 157160 h 560384"/>
                  <a:gd name="connsiteX6" fmla="*/ 1001712 w 1001712"/>
                  <a:gd name="connsiteY6" fmla="*/ 185736 h 560384"/>
                  <a:gd name="connsiteX7" fmla="*/ 944564 w 1001712"/>
                  <a:gd name="connsiteY7" fmla="*/ 223836 h 560384"/>
                  <a:gd name="connsiteX8" fmla="*/ 944564 w 1001712"/>
                  <a:gd name="connsiteY8" fmla="*/ 266700 h 560384"/>
                  <a:gd name="connsiteX9" fmla="*/ 901700 w 1001712"/>
                  <a:gd name="connsiteY9" fmla="*/ 280984 h 560384"/>
                  <a:gd name="connsiteX10" fmla="*/ 863600 w 1001712"/>
                  <a:gd name="connsiteY10" fmla="*/ 257176 h 560384"/>
                  <a:gd name="connsiteX11" fmla="*/ 673100 w 1001712"/>
                  <a:gd name="connsiteY11" fmla="*/ 228600 h 560384"/>
                  <a:gd name="connsiteX12" fmla="*/ 625476 w 1001712"/>
                  <a:gd name="connsiteY12" fmla="*/ 300036 h 560384"/>
                  <a:gd name="connsiteX13" fmla="*/ 496888 w 1001712"/>
                  <a:gd name="connsiteY13" fmla="*/ 323848 h 560384"/>
                  <a:gd name="connsiteX14" fmla="*/ 473076 w 1001712"/>
                  <a:gd name="connsiteY14" fmla="*/ 371472 h 560384"/>
                  <a:gd name="connsiteX15" fmla="*/ 477838 w 1001712"/>
                  <a:gd name="connsiteY15" fmla="*/ 419100 h 560384"/>
                  <a:gd name="connsiteX16" fmla="*/ 413618 w 1001712"/>
                  <a:gd name="connsiteY16" fmla="*/ 560384 h 560384"/>
                  <a:gd name="connsiteX17" fmla="*/ 393700 w 1001712"/>
                  <a:gd name="connsiteY17" fmla="*/ 560384 h 560384"/>
                  <a:gd name="connsiteX18" fmla="*/ 177800 w 1001712"/>
                  <a:gd name="connsiteY18" fmla="*/ 401636 h 560384"/>
                  <a:gd name="connsiteX19" fmla="*/ 146050 w 1001712"/>
                  <a:gd name="connsiteY19" fmla="*/ 198436 h 560384"/>
                  <a:gd name="connsiteX20" fmla="*/ 0 w 1001712"/>
                  <a:gd name="connsiteY20" fmla="*/ 122236 h 560384"/>
                  <a:gd name="connsiteX21" fmla="*/ 12700 w 1001712"/>
                  <a:gd name="connsiteY21" fmla="*/ 90488 h 560384"/>
                  <a:gd name="connsiteX22" fmla="*/ 44450 w 1001712"/>
                  <a:gd name="connsiteY22" fmla="*/ 46036 h 560384"/>
                  <a:gd name="connsiteX23" fmla="*/ 133350 w 1001712"/>
                  <a:gd name="connsiteY23" fmla="*/ 39688 h 560384"/>
                  <a:gd name="connsiteX24" fmla="*/ 136670 w 1001712"/>
                  <a:gd name="connsiteY24" fmla="*/ 23092 h 560384"/>
                  <a:gd name="connsiteX25" fmla="*/ 444500 w 1001712"/>
                  <a:gd name="connsiteY25" fmla="*/ 114300 h 560384"/>
                  <a:gd name="connsiteX26" fmla="*/ 549276 w 1001712"/>
                  <a:gd name="connsiteY26" fmla="*/ 0 h 560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001712" h="560384">
                    <a:moveTo>
                      <a:pt x="549276" y="0"/>
                    </a:moveTo>
                    <a:lnTo>
                      <a:pt x="582612" y="42860"/>
                    </a:lnTo>
                    <a:lnTo>
                      <a:pt x="649288" y="47624"/>
                    </a:lnTo>
                    <a:lnTo>
                      <a:pt x="658812" y="114300"/>
                    </a:lnTo>
                    <a:lnTo>
                      <a:pt x="749300" y="133348"/>
                    </a:lnTo>
                    <a:lnTo>
                      <a:pt x="792164" y="157160"/>
                    </a:lnTo>
                    <a:lnTo>
                      <a:pt x="1001712" y="185736"/>
                    </a:lnTo>
                    <a:lnTo>
                      <a:pt x="944564" y="223836"/>
                    </a:lnTo>
                    <a:lnTo>
                      <a:pt x="944564" y="266700"/>
                    </a:lnTo>
                    <a:lnTo>
                      <a:pt x="901700" y="280984"/>
                    </a:lnTo>
                    <a:lnTo>
                      <a:pt x="863600" y="257176"/>
                    </a:lnTo>
                    <a:lnTo>
                      <a:pt x="673100" y="228600"/>
                    </a:lnTo>
                    <a:lnTo>
                      <a:pt x="625476" y="300036"/>
                    </a:lnTo>
                    <a:lnTo>
                      <a:pt x="496888" y="323848"/>
                    </a:lnTo>
                    <a:lnTo>
                      <a:pt x="473076" y="371472"/>
                    </a:lnTo>
                    <a:lnTo>
                      <a:pt x="477838" y="419100"/>
                    </a:lnTo>
                    <a:lnTo>
                      <a:pt x="413618" y="560384"/>
                    </a:lnTo>
                    <a:lnTo>
                      <a:pt x="393700" y="560384"/>
                    </a:lnTo>
                    <a:lnTo>
                      <a:pt x="177800" y="401636"/>
                    </a:lnTo>
                    <a:lnTo>
                      <a:pt x="146050" y="198436"/>
                    </a:lnTo>
                    <a:lnTo>
                      <a:pt x="0" y="122236"/>
                    </a:lnTo>
                    <a:lnTo>
                      <a:pt x="12700" y="90488"/>
                    </a:lnTo>
                    <a:lnTo>
                      <a:pt x="44450" y="46036"/>
                    </a:lnTo>
                    <a:lnTo>
                      <a:pt x="133350" y="39688"/>
                    </a:lnTo>
                    <a:lnTo>
                      <a:pt x="136670" y="23092"/>
                    </a:lnTo>
                    <a:lnTo>
                      <a:pt x="444500" y="114300"/>
                    </a:lnTo>
                    <a:lnTo>
                      <a:pt x="5492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3AB64C43-AACD-24E3-0029-6605BFFB2409}"/>
                  </a:ext>
                </a:extLst>
              </p:cNvPr>
              <p:cNvSpPr/>
              <p:nvPr/>
            </p:nvSpPr>
            <p:spPr>
              <a:xfrm>
                <a:off x="28917900" y="36290248"/>
                <a:ext cx="816626" cy="539752"/>
              </a:xfrm>
              <a:custGeom>
                <a:avLst/>
                <a:gdLst>
                  <a:gd name="connsiteX0" fmla="*/ 671512 w 816626"/>
                  <a:gd name="connsiteY0" fmla="*/ 0 h 539752"/>
                  <a:gd name="connsiteX1" fmla="*/ 733424 w 816626"/>
                  <a:gd name="connsiteY1" fmla="*/ 4764 h 539752"/>
                  <a:gd name="connsiteX2" fmla="*/ 816626 w 816626"/>
                  <a:gd name="connsiteY2" fmla="*/ 142564 h 539752"/>
                  <a:gd name="connsiteX3" fmla="*/ 596900 w 816626"/>
                  <a:gd name="connsiteY3" fmla="*/ 247652 h 539752"/>
                  <a:gd name="connsiteX4" fmla="*/ 508000 w 816626"/>
                  <a:gd name="connsiteY4" fmla="*/ 330200 h 539752"/>
                  <a:gd name="connsiteX5" fmla="*/ 469900 w 816626"/>
                  <a:gd name="connsiteY5" fmla="*/ 387352 h 539752"/>
                  <a:gd name="connsiteX6" fmla="*/ 476250 w 816626"/>
                  <a:gd name="connsiteY6" fmla="*/ 463552 h 539752"/>
                  <a:gd name="connsiteX7" fmla="*/ 482600 w 816626"/>
                  <a:gd name="connsiteY7" fmla="*/ 520704 h 539752"/>
                  <a:gd name="connsiteX8" fmla="*/ 412750 w 816626"/>
                  <a:gd name="connsiteY8" fmla="*/ 539752 h 539752"/>
                  <a:gd name="connsiteX9" fmla="*/ 381000 w 816626"/>
                  <a:gd name="connsiteY9" fmla="*/ 495304 h 539752"/>
                  <a:gd name="connsiteX10" fmla="*/ 431800 w 816626"/>
                  <a:gd name="connsiteY10" fmla="*/ 463552 h 539752"/>
                  <a:gd name="connsiteX11" fmla="*/ 438150 w 816626"/>
                  <a:gd name="connsiteY11" fmla="*/ 400052 h 539752"/>
                  <a:gd name="connsiteX12" fmla="*/ 381000 w 816626"/>
                  <a:gd name="connsiteY12" fmla="*/ 374652 h 539752"/>
                  <a:gd name="connsiteX13" fmla="*/ 254000 w 816626"/>
                  <a:gd name="connsiteY13" fmla="*/ 368304 h 539752"/>
                  <a:gd name="connsiteX14" fmla="*/ 222250 w 816626"/>
                  <a:gd name="connsiteY14" fmla="*/ 361952 h 539752"/>
                  <a:gd name="connsiteX15" fmla="*/ 95250 w 816626"/>
                  <a:gd name="connsiteY15" fmla="*/ 311152 h 539752"/>
                  <a:gd name="connsiteX16" fmla="*/ 7434 w 816626"/>
                  <a:gd name="connsiteY16" fmla="*/ 292664 h 539752"/>
                  <a:gd name="connsiteX17" fmla="*/ 23812 w 816626"/>
                  <a:gd name="connsiteY17" fmla="*/ 257176 h 539752"/>
                  <a:gd name="connsiteX18" fmla="*/ 0 w 816626"/>
                  <a:gd name="connsiteY18" fmla="*/ 161928 h 539752"/>
                  <a:gd name="connsiteX19" fmla="*/ 0 w 816626"/>
                  <a:gd name="connsiteY19" fmla="*/ 100016 h 539752"/>
                  <a:gd name="connsiteX20" fmla="*/ 85724 w 816626"/>
                  <a:gd name="connsiteY20" fmla="*/ 114304 h 539752"/>
                  <a:gd name="connsiteX21" fmla="*/ 123824 w 816626"/>
                  <a:gd name="connsiteY21" fmla="*/ 166688 h 539752"/>
                  <a:gd name="connsiteX22" fmla="*/ 200024 w 816626"/>
                  <a:gd name="connsiteY22" fmla="*/ 209552 h 539752"/>
                  <a:gd name="connsiteX23" fmla="*/ 271464 w 816626"/>
                  <a:gd name="connsiteY23" fmla="*/ 171452 h 539752"/>
                  <a:gd name="connsiteX24" fmla="*/ 371476 w 816626"/>
                  <a:gd name="connsiteY24" fmla="*/ 223840 h 539752"/>
                  <a:gd name="connsiteX25" fmla="*/ 614364 w 816626"/>
                  <a:gd name="connsiteY25" fmla="*/ 157164 h 539752"/>
                  <a:gd name="connsiteX26" fmla="*/ 623888 w 816626"/>
                  <a:gd name="connsiteY26" fmla="*/ 80964 h 539752"/>
                  <a:gd name="connsiteX27" fmla="*/ 671512 w 816626"/>
                  <a:gd name="connsiteY27" fmla="*/ 0 h 539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16626" h="539752">
                    <a:moveTo>
                      <a:pt x="671512" y="0"/>
                    </a:moveTo>
                    <a:lnTo>
                      <a:pt x="733424" y="4764"/>
                    </a:lnTo>
                    <a:lnTo>
                      <a:pt x="816626" y="142564"/>
                    </a:lnTo>
                    <a:lnTo>
                      <a:pt x="596900" y="247652"/>
                    </a:lnTo>
                    <a:lnTo>
                      <a:pt x="508000" y="330200"/>
                    </a:lnTo>
                    <a:lnTo>
                      <a:pt x="469900" y="387352"/>
                    </a:lnTo>
                    <a:lnTo>
                      <a:pt x="476250" y="463552"/>
                    </a:lnTo>
                    <a:lnTo>
                      <a:pt x="482600" y="520704"/>
                    </a:lnTo>
                    <a:lnTo>
                      <a:pt x="412750" y="539752"/>
                    </a:lnTo>
                    <a:lnTo>
                      <a:pt x="381000" y="495304"/>
                    </a:lnTo>
                    <a:lnTo>
                      <a:pt x="431800" y="463552"/>
                    </a:lnTo>
                    <a:lnTo>
                      <a:pt x="438150" y="400052"/>
                    </a:lnTo>
                    <a:lnTo>
                      <a:pt x="381000" y="374652"/>
                    </a:lnTo>
                    <a:lnTo>
                      <a:pt x="254000" y="368304"/>
                    </a:lnTo>
                    <a:lnTo>
                      <a:pt x="222250" y="361952"/>
                    </a:lnTo>
                    <a:lnTo>
                      <a:pt x="95250" y="311152"/>
                    </a:lnTo>
                    <a:lnTo>
                      <a:pt x="7434" y="292664"/>
                    </a:lnTo>
                    <a:lnTo>
                      <a:pt x="23812" y="257176"/>
                    </a:lnTo>
                    <a:lnTo>
                      <a:pt x="0" y="161928"/>
                    </a:lnTo>
                    <a:lnTo>
                      <a:pt x="0" y="100016"/>
                    </a:lnTo>
                    <a:lnTo>
                      <a:pt x="85724" y="114304"/>
                    </a:lnTo>
                    <a:lnTo>
                      <a:pt x="123824" y="166688"/>
                    </a:lnTo>
                    <a:lnTo>
                      <a:pt x="200024" y="209552"/>
                    </a:lnTo>
                    <a:lnTo>
                      <a:pt x="271464" y="171452"/>
                    </a:lnTo>
                    <a:lnTo>
                      <a:pt x="371476" y="223840"/>
                    </a:lnTo>
                    <a:lnTo>
                      <a:pt x="614364" y="157164"/>
                    </a:lnTo>
                    <a:lnTo>
                      <a:pt x="623888" y="80964"/>
                    </a:lnTo>
                    <a:lnTo>
                      <a:pt x="6715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C179CF0E-CEC8-C70D-008F-F43D81F0CB27}"/>
                  </a:ext>
                </a:extLst>
              </p:cNvPr>
              <p:cNvSpPr/>
              <p:nvPr/>
            </p:nvSpPr>
            <p:spPr>
              <a:xfrm>
                <a:off x="27805788" y="33559012"/>
                <a:ext cx="216762" cy="273504"/>
              </a:xfrm>
              <a:custGeom>
                <a:avLst/>
                <a:gdLst>
                  <a:gd name="connsiteX0" fmla="*/ 215632 w 216762"/>
                  <a:gd name="connsiteY0" fmla="*/ 0 h 273504"/>
                  <a:gd name="connsiteX1" fmla="*/ 183424 w 216762"/>
                  <a:gd name="connsiteY1" fmla="*/ 164252 h 273504"/>
                  <a:gd name="connsiteX2" fmla="*/ 216762 w 216762"/>
                  <a:gd name="connsiteY2" fmla="*/ 202352 h 273504"/>
                  <a:gd name="connsiteX3" fmla="*/ 188188 w 216762"/>
                  <a:gd name="connsiteY3" fmla="*/ 264264 h 273504"/>
                  <a:gd name="connsiteX4" fmla="*/ 140442 w 216762"/>
                  <a:gd name="connsiteY4" fmla="*/ 273504 h 273504"/>
                  <a:gd name="connsiteX5" fmla="*/ 126276 w 216762"/>
                  <a:gd name="connsiteY5" fmla="*/ 240452 h 273504"/>
                  <a:gd name="connsiteX6" fmla="*/ 11976 w 216762"/>
                  <a:gd name="connsiteY6" fmla="*/ 226164 h 273504"/>
                  <a:gd name="connsiteX7" fmla="*/ 0 w 216762"/>
                  <a:gd name="connsiteY7" fmla="*/ 67492 h 273504"/>
                  <a:gd name="connsiteX8" fmla="*/ 89762 w 216762"/>
                  <a:gd name="connsiteY8" fmla="*/ 70588 h 273504"/>
                  <a:gd name="connsiteX9" fmla="*/ 172312 w 216762"/>
                  <a:gd name="connsiteY9" fmla="*/ 32488 h 273504"/>
                  <a:gd name="connsiteX10" fmla="*/ 215632 w 216762"/>
                  <a:gd name="connsiteY10" fmla="*/ 0 h 273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6762" h="273504">
                    <a:moveTo>
                      <a:pt x="215632" y="0"/>
                    </a:moveTo>
                    <a:lnTo>
                      <a:pt x="183424" y="164252"/>
                    </a:lnTo>
                    <a:lnTo>
                      <a:pt x="216762" y="202352"/>
                    </a:lnTo>
                    <a:lnTo>
                      <a:pt x="188188" y="264264"/>
                    </a:lnTo>
                    <a:lnTo>
                      <a:pt x="140442" y="273504"/>
                    </a:lnTo>
                    <a:lnTo>
                      <a:pt x="126276" y="240452"/>
                    </a:lnTo>
                    <a:lnTo>
                      <a:pt x="11976" y="226164"/>
                    </a:lnTo>
                    <a:lnTo>
                      <a:pt x="0" y="67492"/>
                    </a:lnTo>
                    <a:lnTo>
                      <a:pt x="89762" y="70588"/>
                    </a:lnTo>
                    <a:lnTo>
                      <a:pt x="172312" y="32488"/>
                    </a:lnTo>
                    <a:lnTo>
                      <a:pt x="2156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2DDE5718-D413-093B-B2A7-67FCCD3F5719}"/>
                  </a:ext>
                </a:extLst>
              </p:cNvPr>
              <p:cNvSpPr/>
              <p:nvPr/>
            </p:nvSpPr>
            <p:spPr>
              <a:xfrm>
                <a:off x="28608338" y="33636340"/>
                <a:ext cx="338138" cy="244084"/>
              </a:xfrm>
              <a:custGeom>
                <a:avLst/>
                <a:gdLst>
                  <a:gd name="connsiteX0" fmla="*/ 82670 w 338138"/>
                  <a:gd name="connsiteY0" fmla="*/ 0 h 244084"/>
                  <a:gd name="connsiteX1" fmla="*/ 95250 w 338138"/>
                  <a:gd name="connsiteY1" fmla="*/ 15484 h 244084"/>
                  <a:gd name="connsiteX2" fmla="*/ 171450 w 338138"/>
                  <a:gd name="connsiteY2" fmla="*/ 72636 h 244084"/>
                  <a:gd name="connsiteX3" fmla="*/ 295274 w 338138"/>
                  <a:gd name="connsiteY3" fmla="*/ 72636 h 244084"/>
                  <a:gd name="connsiteX4" fmla="*/ 338138 w 338138"/>
                  <a:gd name="connsiteY4" fmla="*/ 125024 h 244084"/>
                  <a:gd name="connsiteX5" fmla="*/ 300038 w 338138"/>
                  <a:gd name="connsiteY5" fmla="*/ 201224 h 244084"/>
                  <a:gd name="connsiteX6" fmla="*/ 266700 w 338138"/>
                  <a:gd name="connsiteY6" fmla="*/ 244084 h 244084"/>
                  <a:gd name="connsiteX7" fmla="*/ 176212 w 338138"/>
                  <a:gd name="connsiteY7" fmla="*/ 191700 h 244084"/>
                  <a:gd name="connsiteX8" fmla="*/ 176212 w 338138"/>
                  <a:gd name="connsiteY8" fmla="*/ 139308 h 244084"/>
                  <a:gd name="connsiteX9" fmla="*/ 142874 w 338138"/>
                  <a:gd name="connsiteY9" fmla="*/ 115500 h 244084"/>
                  <a:gd name="connsiteX10" fmla="*/ 123826 w 338138"/>
                  <a:gd name="connsiteY10" fmla="*/ 196460 h 244084"/>
                  <a:gd name="connsiteX11" fmla="*/ 0 w 338138"/>
                  <a:gd name="connsiteY11" fmla="*/ 215508 h 244084"/>
                  <a:gd name="connsiteX12" fmla="*/ 0 w 338138"/>
                  <a:gd name="connsiteY12" fmla="*/ 96448 h 244084"/>
                  <a:gd name="connsiteX13" fmla="*/ 82670 w 338138"/>
                  <a:gd name="connsiteY13" fmla="*/ 0 h 24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8138" h="244084">
                    <a:moveTo>
                      <a:pt x="82670" y="0"/>
                    </a:moveTo>
                    <a:lnTo>
                      <a:pt x="95250" y="15484"/>
                    </a:lnTo>
                    <a:lnTo>
                      <a:pt x="171450" y="72636"/>
                    </a:lnTo>
                    <a:lnTo>
                      <a:pt x="295274" y="72636"/>
                    </a:lnTo>
                    <a:lnTo>
                      <a:pt x="338138" y="125024"/>
                    </a:lnTo>
                    <a:lnTo>
                      <a:pt x="300038" y="201224"/>
                    </a:lnTo>
                    <a:lnTo>
                      <a:pt x="266700" y="244084"/>
                    </a:lnTo>
                    <a:lnTo>
                      <a:pt x="176212" y="191700"/>
                    </a:lnTo>
                    <a:lnTo>
                      <a:pt x="176212" y="139308"/>
                    </a:lnTo>
                    <a:lnTo>
                      <a:pt x="142874" y="115500"/>
                    </a:lnTo>
                    <a:lnTo>
                      <a:pt x="123826" y="196460"/>
                    </a:lnTo>
                    <a:lnTo>
                      <a:pt x="0" y="215508"/>
                    </a:lnTo>
                    <a:lnTo>
                      <a:pt x="0" y="96448"/>
                    </a:lnTo>
                    <a:lnTo>
                      <a:pt x="8267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289FB553-32F2-299C-8CAF-6F098545AF36}"/>
                  </a:ext>
                </a:extLst>
              </p:cNvPr>
              <p:cNvSpPr/>
              <p:nvPr/>
            </p:nvSpPr>
            <p:spPr>
              <a:xfrm>
                <a:off x="27216100" y="34739292"/>
                <a:ext cx="306388" cy="226984"/>
              </a:xfrm>
              <a:custGeom>
                <a:avLst/>
                <a:gdLst>
                  <a:gd name="connsiteX0" fmla="*/ 183192 w 306388"/>
                  <a:gd name="connsiteY0" fmla="*/ 0 h 226984"/>
                  <a:gd name="connsiteX1" fmla="*/ 234950 w 306388"/>
                  <a:gd name="connsiteY1" fmla="*/ 46008 h 226984"/>
                  <a:gd name="connsiteX2" fmla="*/ 306388 w 306388"/>
                  <a:gd name="connsiteY2" fmla="*/ 50772 h 226984"/>
                  <a:gd name="connsiteX3" fmla="*/ 301624 w 306388"/>
                  <a:gd name="connsiteY3" fmla="*/ 84108 h 226984"/>
                  <a:gd name="connsiteX4" fmla="*/ 230188 w 306388"/>
                  <a:gd name="connsiteY4" fmla="*/ 112684 h 226984"/>
                  <a:gd name="connsiteX5" fmla="*/ 192088 w 306388"/>
                  <a:gd name="connsiteY5" fmla="*/ 198408 h 226984"/>
                  <a:gd name="connsiteX6" fmla="*/ 120650 w 306388"/>
                  <a:gd name="connsiteY6" fmla="*/ 226984 h 226984"/>
                  <a:gd name="connsiteX7" fmla="*/ 61118 w 306388"/>
                  <a:gd name="connsiteY7" fmla="*/ 207140 h 226984"/>
                  <a:gd name="connsiteX8" fmla="*/ 88900 w 306388"/>
                  <a:gd name="connsiteY8" fmla="*/ 179356 h 226984"/>
                  <a:gd name="connsiteX9" fmla="*/ 0 w 306388"/>
                  <a:gd name="connsiteY9" fmla="*/ 128556 h 226984"/>
                  <a:gd name="connsiteX10" fmla="*/ 69850 w 306388"/>
                  <a:gd name="connsiteY10" fmla="*/ 20608 h 226984"/>
                  <a:gd name="connsiteX11" fmla="*/ 183192 w 306388"/>
                  <a:gd name="connsiteY11" fmla="*/ 0 h 226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6388" h="226984">
                    <a:moveTo>
                      <a:pt x="183192" y="0"/>
                    </a:moveTo>
                    <a:lnTo>
                      <a:pt x="234950" y="46008"/>
                    </a:lnTo>
                    <a:lnTo>
                      <a:pt x="306388" y="50772"/>
                    </a:lnTo>
                    <a:lnTo>
                      <a:pt x="301624" y="84108"/>
                    </a:lnTo>
                    <a:lnTo>
                      <a:pt x="230188" y="112684"/>
                    </a:lnTo>
                    <a:lnTo>
                      <a:pt x="192088" y="198408"/>
                    </a:lnTo>
                    <a:lnTo>
                      <a:pt x="120650" y="226984"/>
                    </a:lnTo>
                    <a:lnTo>
                      <a:pt x="61118" y="207140"/>
                    </a:lnTo>
                    <a:lnTo>
                      <a:pt x="88900" y="179356"/>
                    </a:lnTo>
                    <a:lnTo>
                      <a:pt x="0" y="128556"/>
                    </a:lnTo>
                    <a:lnTo>
                      <a:pt x="69850" y="20608"/>
                    </a:lnTo>
                    <a:lnTo>
                      <a:pt x="1831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578838E7-C48D-CF13-6FD2-9D69C9533949}"/>
                  </a:ext>
                </a:extLst>
              </p:cNvPr>
              <p:cNvSpPr/>
              <p:nvPr/>
            </p:nvSpPr>
            <p:spPr>
              <a:xfrm>
                <a:off x="27403424" y="34928176"/>
                <a:ext cx="238126" cy="481232"/>
              </a:xfrm>
              <a:custGeom>
                <a:avLst/>
                <a:gdLst>
                  <a:gd name="connsiteX0" fmla="*/ 114300 w 238126"/>
                  <a:gd name="connsiteY0" fmla="*/ 0 h 481232"/>
                  <a:gd name="connsiteX1" fmla="*/ 128588 w 238126"/>
                  <a:gd name="connsiteY1" fmla="*/ 133348 h 481232"/>
                  <a:gd name="connsiteX2" fmla="*/ 185740 w 238126"/>
                  <a:gd name="connsiteY2" fmla="*/ 204788 h 481232"/>
                  <a:gd name="connsiteX3" fmla="*/ 195264 w 238126"/>
                  <a:gd name="connsiteY3" fmla="*/ 271464 h 481232"/>
                  <a:gd name="connsiteX4" fmla="*/ 238126 w 238126"/>
                  <a:gd name="connsiteY4" fmla="*/ 309560 h 481232"/>
                  <a:gd name="connsiteX5" fmla="*/ 171452 w 238126"/>
                  <a:gd name="connsiteY5" fmla="*/ 319088 h 481232"/>
                  <a:gd name="connsiteX6" fmla="*/ 200026 w 238126"/>
                  <a:gd name="connsiteY6" fmla="*/ 409576 h 481232"/>
                  <a:gd name="connsiteX7" fmla="*/ 176142 w 238126"/>
                  <a:gd name="connsiteY7" fmla="*/ 481232 h 481232"/>
                  <a:gd name="connsiteX8" fmla="*/ 98426 w 238126"/>
                  <a:gd name="connsiteY8" fmla="*/ 422272 h 481232"/>
                  <a:gd name="connsiteX9" fmla="*/ 64012 w 238126"/>
                  <a:gd name="connsiteY9" fmla="*/ 360328 h 481232"/>
                  <a:gd name="connsiteX10" fmla="*/ 47626 w 238126"/>
                  <a:gd name="connsiteY10" fmla="*/ 157160 h 481232"/>
                  <a:gd name="connsiteX11" fmla="*/ 4764 w 238126"/>
                  <a:gd name="connsiteY11" fmla="*/ 147636 h 481232"/>
                  <a:gd name="connsiteX12" fmla="*/ 1662 w 238126"/>
                  <a:gd name="connsiteY12" fmla="*/ 152068 h 481232"/>
                  <a:gd name="connsiteX13" fmla="*/ 0 w 238126"/>
                  <a:gd name="connsiteY13" fmla="*/ 147636 h 481232"/>
                  <a:gd name="connsiteX14" fmla="*/ 61914 w 238126"/>
                  <a:gd name="connsiteY14" fmla="*/ 100012 h 481232"/>
                  <a:gd name="connsiteX15" fmla="*/ 66676 w 238126"/>
                  <a:gd name="connsiteY15" fmla="*/ 66672 h 481232"/>
                  <a:gd name="connsiteX16" fmla="*/ 114300 w 238126"/>
                  <a:gd name="connsiteY16" fmla="*/ 0 h 481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38126" h="481232">
                    <a:moveTo>
                      <a:pt x="114300" y="0"/>
                    </a:moveTo>
                    <a:lnTo>
                      <a:pt x="128588" y="133348"/>
                    </a:lnTo>
                    <a:lnTo>
                      <a:pt x="185740" y="204788"/>
                    </a:lnTo>
                    <a:lnTo>
                      <a:pt x="195264" y="271464"/>
                    </a:lnTo>
                    <a:lnTo>
                      <a:pt x="238126" y="309560"/>
                    </a:lnTo>
                    <a:lnTo>
                      <a:pt x="171452" y="319088"/>
                    </a:lnTo>
                    <a:lnTo>
                      <a:pt x="200026" y="409576"/>
                    </a:lnTo>
                    <a:lnTo>
                      <a:pt x="176142" y="481232"/>
                    </a:lnTo>
                    <a:lnTo>
                      <a:pt x="98426" y="422272"/>
                    </a:lnTo>
                    <a:lnTo>
                      <a:pt x="64012" y="360328"/>
                    </a:lnTo>
                    <a:lnTo>
                      <a:pt x="47626" y="157160"/>
                    </a:lnTo>
                    <a:lnTo>
                      <a:pt x="4764" y="147636"/>
                    </a:lnTo>
                    <a:lnTo>
                      <a:pt x="1662" y="152068"/>
                    </a:lnTo>
                    <a:lnTo>
                      <a:pt x="0" y="147636"/>
                    </a:lnTo>
                    <a:lnTo>
                      <a:pt x="61914" y="100012"/>
                    </a:lnTo>
                    <a:lnTo>
                      <a:pt x="66676" y="66672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A91C50BB-CD0C-256F-C2C4-B3F67E6A9EA1}"/>
                  </a:ext>
                </a:extLst>
              </p:cNvPr>
              <p:cNvSpPr/>
              <p:nvPr/>
            </p:nvSpPr>
            <p:spPr>
              <a:xfrm>
                <a:off x="28209676" y="35609212"/>
                <a:ext cx="365324" cy="361952"/>
              </a:xfrm>
              <a:custGeom>
                <a:avLst/>
                <a:gdLst>
                  <a:gd name="connsiteX0" fmla="*/ 208162 w 365324"/>
                  <a:gd name="connsiteY0" fmla="*/ 0 h 361952"/>
                  <a:gd name="connsiteX1" fmla="*/ 265312 w 365324"/>
                  <a:gd name="connsiteY1" fmla="*/ 42864 h 361952"/>
                  <a:gd name="connsiteX2" fmla="*/ 251024 w 365324"/>
                  <a:gd name="connsiteY2" fmla="*/ 114300 h 361952"/>
                  <a:gd name="connsiteX3" fmla="*/ 255788 w 365324"/>
                  <a:gd name="connsiteY3" fmla="*/ 223836 h 361952"/>
                  <a:gd name="connsiteX4" fmla="*/ 365324 w 365324"/>
                  <a:gd name="connsiteY4" fmla="*/ 242888 h 361952"/>
                  <a:gd name="connsiteX5" fmla="*/ 363940 w 365324"/>
                  <a:gd name="connsiteY5" fmla="*/ 258116 h 361952"/>
                  <a:gd name="connsiteX6" fmla="*/ 355800 w 365324"/>
                  <a:gd name="connsiteY6" fmla="*/ 247652 h 361952"/>
                  <a:gd name="connsiteX7" fmla="*/ 251024 w 365324"/>
                  <a:gd name="connsiteY7" fmla="*/ 361952 h 361952"/>
                  <a:gd name="connsiteX8" fmla="*/ 0 w 365324"/>
                  <a:gd name="connsiteY8" fmla="*/ 287576 h 361952"/>
                  <a:gd name="connsiteX9" fmla="*/ 17662 w 365324"/>
                  <a:gd name="connsiteY9" fmla="*/ 238124 h 361952"/>
                  <a:gd name="connsiteX10" fmla="*/ 103388 w 365324"/>
                  <a:gd name="connsiteY10" fmla="*/ 166688 h 361952"/>
                  <a:gd name="connsiteX11" fmla="*/ 122436 w 365324"/>
                  <a:gd name="connsiteY11" fmla="*/ 104776 h 361952"/>
                  <a:gd name="connsiteX12" fmla="*/ 193874 w 365324"/>
                  <a:gd name="connsiteY12" fmla="*/ 66676 h 361952"/>
                  <a:gd name="connsiteX13" fmla="*/ 208162 w 365324"/>
                  <a:gd name="connsiteY13" fmla="*/ 0 h 361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5324" h="361952">
                    <a:moveTo>
                      <a:pt x="208162" y="0"/>
                    </a:moveTo>
                    <a:lnTo>
                      <a:pt x="265312" y="42864"/>
                    </a:lnTo>
                    <a:lnTo>
                      <a:pt x="251024" y="114300"/>
                    </a:lnTo>
                    <a:lnTo>
                      <a:pt x="255788" y="223836"/>
                    </a:lnTo>
                    <a:lnTo>
                      <a:pt x="365324" y="242888"/>
                    </a:lnTo>
                    <a:lnTo>
                      <a:pt x="363940" y="258116"/>
                    </a:lnTo>
                    <a:lnTo>
                      <a:pt x="355800" y="247652"/>
                    </a:lnTo>
                    <a:lnTo>
                      <a:pt x="251024" y="361952"/>
                    </a:lnTo>
                    <a:lnTo>
                      <a:pt x="0" y="287576"/>
                    </a:lnTo>
                    <a:lnTo>
                      <a:pt x="17662" y="238124"/>
                    </a:lnTo>
                    <a:lnTo>
                      <a:pt x="103388" y="166688"/>
                    </a:lnTo>
                    <a:lnTo>
                      <a:pt x="122436" y="104776"/>
                    </a:lnTo>
                    <a:lnTo>
                      <a:pt x="193874" y="66676"/>
                    </a:lnTo>
                    <a:lnTo>
                      <a:pt x="20816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ADAEBA5-84F4-D461-3612-C022DC7D48D5}"/>
                  </a:ext>
                </a:extLst>
              </p:cNvPr>
              <p:cNvSpPr/>
              <p:nvPr/>
            </p:nvSpPr>
            <p:spPr>
              <a:xfrm>
                <a:off x="29794200" y="36188852"/>
                <a:ext cx="152400" cy="142180"/>
              </a:xfrm>
              <a:custGeom>
                <a:avLst/>
                <a:gdLst>
                  <a:gd name="connsiteX0" fmla="*/ 55056 w 152400"/>
                  <a:gd name="connsiteY0" fmla="*/ 0 h 142180"/>
                  <a:gd name="connsiteX1" fmla="*/ 50800 w 152400"/>
                  <a:gd name="connsiteY1" fmla="*/ 6148 h 142180"/>
                  <a:gd name="connsiteX2" fmla="*/ 152400 w 152400"/>
                  <a:gd name="connsiteY2" fmla="*/ 44248 h 142180"/>
                  <a:gd name="connsiteX3" fmla="*/ 114300 w 152400"/>
                  <a:gd name="connsiteY3" fmla="*/ 107748 h 142180"/>
                  <a:gd name="connsiteX4" fmla="*/ 39694 w 152400"/>
                  <a:gd name="connsiteY4" fmla="*/ 142180 h 142180"/>
                  <a:gd name="connsiteX5" fmla="*/ 4764 w 152400"/>
                  <a:gd name="connsiteY5" fmla="*/ 94252 h 142180"/>
                  <a:gd name="connsiteX6" fmla="*/ 0 w 152400"/>
                  <a:gd name="connsiteY6" fmla="*/ 18052 h 142180"/>
                  <a:gd name="connsiteX7" fmla="*/ 55056 w 152400"/>
                  <a:gd name="connsiteY7" fmla="*/ 0 h 142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2400" h="142180">
                    <a:moveTo>
                      <a:pt x="55056" y="0"/>
                    </a:moveTo>
                    <a:lnTo>
                      <a:pt x="50800" y="6148"/>
                    </a:lnTo>
                    <a:lnTo>
                      <a:pt x="152400" y="44248"/>
                    </a:lnTo>
                    <a:lnTo>
                      <a:pt x="114300" y="107748"/>
                    </a:lnTo>
                    <a:lnTo>
                      <a:pt x="39694" y="142180"/>
                    </a:lnTo>
                    <a:lnTo>
                      <a:pt x="4764" y="94252"/>
                    </a:lnTo>
                    <a:lnTo>
                      <a:pt x="0" y="18052"/>
                    </a:lnTo>
                    <a:lnTo>
                      <a:pt x="550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D5F7316E-25F7-4169-E4AA-4BDE6BEB281F}"/>
                  </a:ext>
                </a:extLst>
              </p:cNvPr>
              <p:cNvSpPr/>
              <p:nvPr/>
            </p:nvSpPr>
            <p:spPr>
              <a:xfrm>
                <a:off x="29384624" y="35766376"/>
                <a:ext cx="608644" cy="666436"/>
              </a:xfrm>
              <a:custGeom>
                <a:avLst/>
                <a:gdLst>
                  <a:gd name="connsiteX0" fmla="*/ 223840 w 608644"/>
                  <a:gd name="connsiteY0" fmla="*/ 0 h 666436"/>
                  <a:gd name="connsiteX1" fmla="*/ 276226 w 608644"/>
                  <a:gd name="connsiteY1" fmla="*/ 52388 h 666436"/>
                  <a:gd name="connsiteX2" fmla="*/ 361952 w 608644"/>
                  <a:gd name="connsiteY2" fmla="*/ 90488 h 666436"/>
                  <a:gd name="connsiteX3" fmla="*/ 390526 w 608644"/>
                  <a:gd name="connsiteY3" fmla="*/ 147636 h 666436"/>
                  <a:gd name="connsiteX4" fmla="*/ 433388 w 608644"/>
                  <a:gd name="connsiteY4" fmla="*/ 133348 h 666436"/>
                  <a:gd name="connsiteX5" fmla="*/ 608644 w 608644"/>
                  <a:gd name="connsiteY5" fmla="*/ 252272 h 666436"/>
                  <a:gd name="connsiteX6" fmla="*/ 498476 w 608644"/>
                  <a:gd name="connsiteY6" fmla="*/ 276224 h 666436"/>
                  <a:gd name="connsiteX7" fmla="*/ 517526 w 608644"/>
                  <a:gd name="connsiteY7" fmla="*/ 346072 h 666436"/>
                  <a:gd name="connsiteX8" fmla="*/ 464632 w 608644"/>
                  <a:gd name="connsiteY8" fmla="*/ 422476 h 666436"/>
                  <a:gd name="connsiteX9" fmla="*/ 409576 w 608644"/>
                  <a:gd name="connsiteY9" fmla="*/ 440528 h 666436"/>
                  <a:gd name="connsiteX10" fmla="*/ 414340 w 608644"/>
                  <a:gd name="connsiteY10" fmla="*/ 516728 h 666436"/>
                  <a:gd name="connsiteX11" fmla="*/ 449270 w 608644"/>
                  <a:gd name="connsiteY11" fmla="*/ 564656 h 666436"/>
                  <a:gd name="connsiteX12" fmla="*/ 441326 w 608644"/>
                  <a:gd name="connsiteY12" fmla="*/ 568324 h 666436"/>
                  <a:gd name="connsiteX13" fmla="*/ 422276 w 608644"/>
                  <a:gd name="connsiteY13" fmla="*/ 631824 h 666436"/>
                  <a:gd name="connsiteX14" fmla="*/ 349902 w 608644"/>
                  <a:gd name="connsiteY14" fmla="*/ 666436 h 666436"/>
                  <a:gd name="connsiteX15" fmla="*/ 266700 w 608644"/>
                  <a:gd name="connsiteY15" fmla="*/ 528636 h 666436"/>
                  <a:gd name="connsiteX16" fmla="*/ 204788 w 608644"/>
                  <a:gd name="connsiteY16" fmla="*/ 523872 h 666436"/>
                  <a:gd name="connsiteX17" fmla="*/ 193636 w 608644"/>
                  <a:gd name="connsiteY17" fmla="*/ 542832 h 666436"/>
                  <a:gd name="connsiteX18" fmla="*/ 109540 w 608644"/>
                  <a:gd name="connsiteY18" fmla="*/ 495300 h 666436"/>
                  <a:gd name="connsiteX19" fmla="*/ 90488 w 608644"/>
                  <a:gd name="connsiteY19" fmla="*/ 342900 h 666436"/>
                  <a:gd name="connsiteX20" fmla="*/ 38100 w 608644"/>
                  <a:gd name="connsiteY20" fmla="*/ 238124 h 666436"/>
                  <a:gd name="connsiteX21" fmla="*/ 47626 w 608644"/>
                  <a:gd name="connsiteY21" fmla="*/ 190500 h 666436"/>
                  <a:gd name="connsiteX22" fmla="*/ 0 w 608644"/>
                  <a:gd name="connsiteY22" fmla="*/ 161924 h 666436"/>
                  <a:gd name="connsiteX23" fmla="*/ 0 w 608644"/>
                  <a:gd name="connsiteY23" fmla="*/ 92228 h 666436"/>
                  <a:gd name="connsiteX24" fmla="*/ 71440 w 608644"/>
                  <a:gd name="connsiteY24" fmla="*/ 90488 h 666436"/>
                  <a:gd name="connsiteX25" fmla="*/ 133352 w 608644"/>
                  <a:gd name="connsiteY25" fmla="*/ 123824 h 666436"/>
                  <a:gd name="connsiteX26" fmla="*/ 223840 w 608644"/>
                  <a:gd name="connsiteY26" fmla="*/ 0 h 666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08644" h="666436">
                    <a:moveTo>
                      <a:pt x="223840" y="0"/>
                    </a:moveTo>
                    <a:lnTo>
                      <a:pt x="276226" y="52388"/>
                    </a:lnTo>
                    <a:lnTo>
                      <a:pt x="361952" y="90488"/>
                    </a:lnTo>
                    <a:lnTo>
                      <a:pt x="390526" y="147636"/>
                    </a:lnTo>
                    <a:lnTo>
                      <a:pt x="433388" y="133348"/>
                    </a:lnTo>
                    <a:lnTo>
                      <a:pt x="608644" y="252272"/>
                    </a:lnTo>
                    <a:lnTo>
                      <a:pt x="498476" y="276224"/>
                    </a:lnTo>
                    <a:lnTo>
                      <a:pt x="517526" y="346072"/>
                    </a:lnTo>
                    <a:lnTo>
                      <a:pt x="464632" y="422476"/>
                    </a:lnTo>
                    <a:lnTo>
                      <a:pt x="409576" y="440528"/>
                    </a:lnTo>
                    <a:lnTo>
                      <a:pt x="414340" y="516728"/>
                    </a:lnTo>
                    <a:lnTo>
                      <a:pt x="449270" y="564656"/>
                    </a:lnTo>
                    <a:lnTo>
                      <a:pt x="441326" y="568324"/>
                    </a:lnTo>
                    <a:lnTo>
                      <a:pt x="422276" y="631824"/>
                    </a:lnTo>
                    <a:lnTo>
                      <a:pt x="349902" y="666436"/>
                    </a:lnTo>
                    <a:lnTo>
                      <a:pt x="266700" y="528636"/>
                    </a:lnTo>
                    <a:lnTo>
                      <a:pt x="204788" y="523872"/>
                    </a:lnTo>
                    <a:lnTo>
                      <a:pt x="193636" y="542832"/>
                    </a:lnTo>
                    <a:lnTo>
                      <a:pt x="109540" y="495300"/>
                    </a:lnTo>
                    <a:lnTo>
                      <a:pt x="90488" y="342900"/>
                    </a:lnTo>
                    <a:lnTo>
                      <a:pt x="38100" y="238124"/>
                    </a:lnTo>
                    <a:lnTo>
                      <a:pt x="47626" y="190500"/>
                    </a:lnTo>
                    <a:lnTo>
                      <a:pt x="0" y="161924"/>
                    </a:lnTo>
                    <a:lnTo>
                      <a:pt x="0" y="92228"/>
                    </a:lnTo>
                    <a:lnTo>
                      <a:pt x="71440" y="90488"/>
                    </a:lnTo>
                    <a:lnTo>
                      <a:pt x="133352" y="123824"/>
                    </a:lnTo>
                    <a:lnTo>
                      <a:pt x="2238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70795A4-F4A2-BEDD-8473-91A8D2D291FF}"/>
                  </a:ext>
                </a:extLst>
              </p:cNvPr>
              <p:cNvSpPr/>
              <p:nvPr/>
            </p:nvSpPr>
            <p:spPr>
              <a:xfrm>
                <a:off x="28429818" y="36085464"/>
                <a:ext cx="602382" cy="497448"/>
              </a:xfrm>
              <a:custGeom>
                <a:avLst/>
                <a:gdLst>
                  <a:gd name="connsiteX0" fmla="*/ 259482 w 602382"/>
                  <a:gd name="connsiteY0" fmla="*/ 0 h 497448"/>
                  <a:gd name="connsiteX1" fmla="*/ 449982 w 602382"/>
                  <a:gd name="connsiteY1" fmla="*/ 28576 h 497448"/>
                  <a:gd name="connsiteX2" fmla="*/ 488082 w 602382"/>
                  <a:gd name="connsiteY2" fmla="*/ 52384 h 497448"/>
                  <a:gd name="connsiteX3" fmla="*/ 526182 w 602382"/>
                  <a:gd name="connsiteY3" fmla="*/ 39688 h 497448"/>
                  <a:gd name="connsiteX4" fmla="*/ 602382 w 602382"/>
                  <a:gd name="connsiteY4" fmla="*/ 166688 h 497448"/>
                  <a:gd name="connsiteX5" fmla="*/ 597620 w 602382"/>
                  <a:gd name="connsiteY5" fmla="*/ 204784 h 497448"/>
                  <a:gd name="connsiteX6" fmla="*/ 497606 w 602382"/>
                  <a:gd name="connsiteY6" fmla="*/ 252412 h 497448"/>
                  <a:gd name="connsiteX7" fmla="*/ 492846 w 602382"/>
                  <a:gd name="connsiteY7" fmla="*/ 304800 h 497448"/>
                  <a:gd name="connsiteX8" fmla="*/ 493280 w 602382"/>
                  <a:gd name="connsiteY8" fmla="*/ 305668 h 497448"/>
                  <a:gd name="connsiteX9" fmla="*/ 488082 w 602382"/>
                  <a:gd name="connsiteY9" fmla="*/ 304800 h 497448"/>
                  <a:gd name="connsiteX10" fmla="*/ 488082 w 602382"/>
                  <a:gd name="connsiteY10" fmla="*/ 366712 h 497448"/>
                  <a:gd name="connsiteX11" fmla="*/ 511894 w 602382"/>
                  <a:gd name="connsiteY11" fmla="*/ 461960 h 497448"/>
                  <a:gd name="connsiteX12" fmla="*/ 495516 w 602382"/>
                  <a:gd name="connsiteY12" fmla="*/ 497448 h 497448"/>
                  <a:gd name="connsiteX13" fmla="*/ 462682 w 602382"/>
                  <a:gd name="connsiteY13" fmla="*/ 490536 h 497448"/>
                  <a:gd name="connsiteX14" fmla="*/ 303932 w 602382"/>
                  <a:gd name="connsiteY14" fmla="*/ 452436 h 497448"/>
                  <a:gd name="connsiteX15" fmla="*/ 215032 w 602382"/>
                  <a:gd name="connsiteY15" fmla="*/ 446088 h 497448"/>
                  <a:gd name="connsiteX16" fmla="*/ 37232 w 602382"/>
                  <a:gd name="connsiteY16" fmla="*/ 331784 h 497448"/>
                  <a:gd name="connsiteX17" fmla="*/ 0 w 602382"/>
                  <a:gd name="connsiteY17" fmla="*/ 331784 h 497448"/>
                  <a:gd name="connsiteX18" fmla="*/ 64220 w 602382"/>
                  <a:gd name="connsiteY18" fmla="*/ 190500 h 497448"/>
                  <a:gd name="connsiteX19" fmla="*/ 59458 w 602382"/>
                  <a:gd name="connsiteY19" fmla="*/ 142872 h 497448"/>
                  <a:gd name="connsiteX20" fmla="*/ 83270 w 602382"/>
                  <a:gd name="connsiteY20" fmla="*/ 95248 h 497448"/>
                  <a:gd name="connsiteX21" fmla="*/ 211858 w 602382"/>
                  <a:gd name="connsiteY21" fmla="*/ 71436 h 497448"/>
                  <a:gd name="connsiteX22" fmla="*/ 259482 w 602382"/>
                  <a:gd name="connsiteY22" fmla="*/ 0 h 497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02382" h="497448">
                    <a:moveTo>
                      <a:pt x="259482" y="0"/>
                    </a:moveTo>
                    <a:lnTo>
                      <a:pt x="449982" y="28576"/>
                    </a:lnTo>
                    <a:lnTo>
                      <a:pt x="488082" y="52384"/>
                    </a:lnTo>
                    <a:lnTo>
                      <a:pt x="526182" y="39688"/>
                    </a:lnTo>
                    <a:lnTo>
                      <a:pt x="602382" y="166688"/>
                    </a:lnTo>
                    <a:lnTo>
                      <a:pt x="597620" y="204784"/>
                    </a:lnTo>
                    <a:lnTo>
                      <a:pt x="497606" y="252412"/>
                    </a:lnTo>
                    <a:lnTo>
                      <a:pt x="492846" y="304800"/>
                    </a:lnTo>
                    <a:lnTo>
                      <a:pt x="493280" y="305668"/>
                    </a:lnTo>
                    <a:lnTo>
                      <a:pt x="488082" y="304800"/>
                    </a:lnTo>
                    <a:lnTo>
                      <a:pt x="488082" y="366712"/>
                    </a:lnTo>
                    <a:lnTo>
                      <a:pt x="511894" y="461960"/>
                    </a:lnTo>
                    <a:lnTo>
                      <a:pt x="495516" y="497448"/>
                    </a:lnTo>
                    <a:lnTo>
                      <a:pt x="462682" y="490536"/>
                    </a:lnTo>
                    <a:lnTo>
                      <a:pt x="303932" y="452436"/>
                    </a:lnTo>
                    <a:lnTo>
                      <a:pt x="215032" y="446088"/>
                    </a:lnTo>
                    <a:lnTo>
                      <a:pt x="37232" y="331784"/>
                    </a:lnTo>
                    <a:lnTo>
                      <a:pt x="0" y="331784"/>
                    </a:lnTo>
                    <a:lnTo>
                      <a:pt x="64220" y="190500"/>
                    </a:lnTo>
                    <a:lnTo>
                      <a:pt x="59458" y="142872"/>
                    </a:lnTo>
                    <a:lnTo>
                      <a:pt x="83270" y="95248"/>
                    </a:lnTo>
                    <a:lnTo>
                      <a:pt x="211858" y="71436"/>
                    </a:lnTo>
                    <a:lnTo>
                      <a:pt x="25948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A89846DD-539C-51E5-358A-4A4FD6E8D3AD}"/>
                  </a:ext>
                </a:extLst>
              </p:cNvPr>
              <p:cNvSpPr/>
              <p:nvPr/>
            </p:nvSpPr>
            <p:spPr>
              <a:xfrm>
                <a:off x="27808238" y="33464842"/>
                <a:ext cx="671512" cy="629894"/>
              </a:xfrm>
              <a:custGeom>
                <a:avLst/>
                <a:gdLst>
                  <a:gd name="connsiteX0" fmla="*/ 525378 w 671512"/>
                  <a:gd name="connsiteY0" fmla="*/ 0 h 629894"/>
                  <a:gd name="connsiteX1" fmla="*/ 614362 w 671512"/>
                  <a:gd name="connsiteY1" fmla="*/ 101258 h 629894"/>
                  <a:gd name="connsiteX2" fmla="*/ 566738 w 671512"/>
                  <a:gd name="connsiteY2" fmla="*/ 191746 h 629894"/>
                  <a:gd name="connsiteX3" fmla="*/ 561974 w 671512"/>
                  <a:gd name="connsiteY3" fmla="*/ 234606 h 629894"/>
                  <a:gd name="connsiteX4" fmla="*/ 609600 w 671512"/>
                  <a:gd name="connsiteY4" fmla="*/ 310806 h 629894"/>
                  <a:gd name="connsiteX5" fmla="*/ 628650 w 671512"/>
                  <a:gd name="connsiteY5" fmla="*/ 344146 h 629894"/>
                  <a:gd name="connsiteX6" fmla="*/ 671512 w 671512"/>
                  <a:gd name="connsiteY6" fmla="*/ 453682 h 629894"/>
                  <a:gd name="connsiteX7" fmla="*/ 628650 w 671512"/>
                  <a:gd name="connsiteY7" fmla="*/ 553694 h 629894"/>
                  <a:gd name="connsiteX8" fmla="*/ 542926 w 671512"/>
                  <a:gd name="connsiteY8" fmla="*/ 629894 h 629894"/>
                  <a:gd name="connsiteX9" fmla="*/ 481012 w 671512"/>
                  <a:gd name="connsiteY9" fmla="*/ 629894 h 629894"/>
                  <a:gd name="connsiteX10" fmla="*/ 428626 w 671512"/>
                  <a:gd name="connsiteY10" fmla="*/ 606082 h 629894"/>
                  <a:gd name="connsiteX11" fmla="*/ 290512 w 671512"/>
                  <a:gd name="connsiteY11" fmla="*/ 606082 h 629894"/>
                  <a:gd name="connsiteX12" fmla="*/ 266700 w 671512"/>
                  <a:gd name="connsiteY12" fmla="*/ 563222 h 629894"/>
                  <a:gd name="connsiteX13" fmla="*/ 190500 w 671512"/>
                  <a:gd name="connsiteY13" fmla="*/ 577510 h 629894"/>
                  <a:gd name="connsiteX14" fmla="*/ 40992 w 671512"/>
                  <a:gd name="connsiteY14" fmla="*/ 548758 h 629894"/>
                  <a:gd name="connsiteX15" fmla="*/ 42862 w 671512"/>
                  <a:gd name="connsiteY15" fmla="*/ 539406 h 629894"/>
                  <a:gd name="connsiteX16" fmla="*/ 0 w 671512"/>
                  <a:gd name="connsiteY16" fmla="*/ 453682 h 629894"/>
                  <a:gd name="connsiteX17" fmla="*/ 152400 w 671512"/>
                  <a:gd name="connsiteY17" fmla="*/ 401294 h 629894"/>
                  <a:gd name="connsiteX18" fmla="*/ 137992 w 671512"/>
                  <a:gd name="connsiteY18" fmla="*/ 367674 h 629894"/>
                  <a:gd name="connsiteX19" fmla="*/ 185738 w 671512"/>
                  <a:gd name="connsiteY19" fmla="*/ 358434 h 629894"/>
                  <a:gd name="connsiteX20" fmla="*/ 214312 w 671512"/>
                  <a:gd name="connsiteY20" fmla="*/ 296522 h 629894"/>
                  <a:gd name="connsiteX21" fmla="*/ 180974 w 671512"/>
                  <a:gd name="connsiteY21" fmla="*/ 258422 h 629894"/>
                  <a:gd name="connsiteX22" fmla="*/ 213182 w 671512"/>
                  <a:gd name="connsiteY22" fmla="*/ 94170 h 629894"/>
                  <a:gd name="connsiteX23" fmla="*/ 246062 w 671512"/>
                  <a:gd name="connsiteY23" fmla="*/ 69508 h 629894"/>
                  <a:gd name="connsiteX24" fmla="*/ 449262 w 671512"/>
                  <a:gd name="connsiteY24" fmla="*/ 44108 h 629894"/>
                  <a:gd name="connsiteX25" fmla="*/ 468312 w 671512"/>
                  <a:gd name="connsiteY25" fmla="*/ 6008 h 629894"/>
                  <a:gd name="connsiteX26" fmla="*/ 525378 w 671512"/>
                  <a:gd name="connsiteY26" fmla="*/ 0 h 629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71512" h="629894">
                    <a:moveTo>
                      <a:pt x="525378" y="0"/>
                    </a:moveTo>
                    <a:lnTo>
                      <a:pt x="614362" y="101258"/>
                    </a:lnTo>
                    <a:lnTo>
                      <a:pt x="566738" y="191746"/>
                    </a:lnTo>
                    <a:lnTo>
                      <a:pt x="561974" y="234606"/>
                    </a:lnTo>
                    <a:lnTo>
                      <a:pt x="609600" y="310806"/>
                    </a:lnTo>
                    <a:lnTo>
                      <a:pt x="628650" y="344146"/>
                    </a:lnTo>
                    <a:lnTo>
                      <a:pt x="671512" y="453682"/>
                    </a:lnTo>
                    <a:lnTo>
                      <a:pt x="628650" y="553694"/>
                    </a:lnTo>
                    <a:lnTo>
                      <a:pt x="542926" y="629894"/>
                    </a:lnTo>
                    <a:lnTo>
                      <a:pt x="481012" y="629894"/>
                    </a:lnTo>
                    <a:lnTo>
                      <a:pt x="428626" y="606082"/>
                    </a:lnTo>
                    <a:lnTo>
                      <a:pt x="290512" y="606082"/>
                    </a:lnTo>
                    <a:lnTo>
                      <a:pt x="266700" y="563222"/>
                    </a:lnTo>
                    <a:lnTo>
                      <a:pt x="190500" y="577510"/>
                    </a:lnTo>
                    <a:lnTo>
                      <a:pt x="40992" y="548758"/>
                    </a:lnTo>
                    <a:lnTo>
                      <a:pt x="42862" y="539406"/>
                    </a:lnTo>
                    <a:lnTo>
                      <a:pt x="0" y="453682"/>
                    </a:lnTo>
                    <a:lnTo>
                      <a:pt x="152400" y="401294"/>
                    </a:lnTo>
                    <a:lnTo>
                      <a:pt x="137992" y="367674"/>
                    </a:lnTo>
                    <a:lnTo>
                      <a:pt x="185738" y="358434"/>
                    </a:lnTo>
                    <a:lnTo>
                      <a:pt x="214312" y="296522"/>
                    </a:lnTo>
                    <a:lnTo>
                      <a:pt x="180974" y="258422"/>
                    </a:lnTo>
                    <a:lnTo>
                      <a:pt x="213182" y="94170"/>
                    </a:lnTo>
                    <a:lnTo>
                      <a:pt x="246062" y="69508"/>
                    </a:lnTo>
                    <a:lnTo>
                      <a:pt x="449262" y="44108"/>
                    </a:lnTo>
                    <a:lnTo>
                      <a:pt x="468312" y="6008"/>
                    </a:lnTo>
                    <a:lnTo>
                      <a:pt x="52537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11565809-AD3B-47BA-6F4C-7E88837BF8F1}"/>
                  </a:ext>
                </a:extLst>
              </p:cNvPr>
              <p:cNvSpPr/>
              <p:nvPr/>
            </p:nvSpPr>
            <p:spPr>
              <a:xfrm>
                <a:off x="28584524" y="33724848"/>
                <a:ext cx="619126" cy="453008"/>
              </a:xfrm>
              <a:custGeom>
                <a:avLst/>
                <a:gdLst>
                  <a:gd name="connsiteX0" fmla="*/ 561976 w 619126"/>
                  <a:gd name="connsiteY0" fmla="*/ 0 h 453008"/>
                  <a:gd name="connsiteX1" fmla="*/ 619126 w 619126"/>
                  <a:gd name="connsiteY1" fmla="*/ 57152 h 453008"/>
                  <a:gd name="connsiteX2" fmla="*/ 619126 w 619126"/>
                  <a:gd name="connsiteY2" fmla="*/ 190504 h 453008"/>
                  <a:gd name="connsiteX3" fmla="*/ 549276 w 619126"/>
                  <a:gd name="connsiteY3" fmla="*/ 241304 h 453008"/>
                  <a:gd name="connsiteX4" fmla="*/ 504826 w 619126"/>
                  <a:gd name="connsiteY4" fmla="*/ 203200 h 453008"/>
                  <a:gd name="connsiteX5" fmla="*/ 403226 w 619126"/>
                  <a:gd name="connsiteY5" fmla="*/ 222252 h 453008"/>
                  <a:gd name="connsiteX6" fmla="*/ 352426 w 619126"/>
                  <a:gd name="connsiteY6" fmla="*/ 260352 h 453008"/>
                  <a:gd name="connsiteX7" fmla="*/ 365126 w 619126"/>
                  <a:gd name="connsiteY7" fmla="*/ 330200 h 453008"/>
                  <a:gd name="connsiteX8" fmla="*/ 333376 w 619126"/>
                  <a:gd name="connsiteY8" fmla="*/ 368304 h 453008"/>
                  <a:gd name="connsiteX9" fmla="*/ 269876 w 619126"/>
                  <a:gd name="connsiteY9" fmla="*/ 425452 h 453008"/>
                  <a:gd name="connsiteX10" fmla="*/ 259544 w 619126"/>
                  <a:gd name="connsiteY10" fmla="*/ 453008 h 453008"/>
                  <a:gd name="connsiteX11" fmla="*/ 171452 w 619126"/>
                  <a:gd name="connsiteY11" fmla="*/ 422276 h 453008"/>
                  <a:gd name="connsiteX12" fmla="*/ 123826 w 619126"/>
                  <a:gd name="connsiteY12" fmla="*/ 322264 h 453008"/>
                  <a:gd name="connsiteX13" fmla="*/ 85726 w 619126"/>
                  <a:gd name="connsiteY13" fmla="*/ 417516 h 453008"/>
                  <a:gd name="connsiteX14" fmla="*/ 47626 w 619126"/>
                  <a:gd name="connsiteY14" fmla="*/ 412752 h 453008"/>
                  <a:gd name="connsiteX15" fmla="*/ 9526 w 619126"/>
                  <a:gd name="connsiteY15" fmla="*/ 369888 h 453008"/>
                  <a:gd name="connsiteX16" fmla="*/ 4764 w 619126"/>
                  <a:gd name="connsiteY16" fmla="*/ 260352 h 453008"/>
                  <a:gd name="connsiteX17" fmla="*/ 0 w 619126"/>
                  <a:gd name="connsiteY17" fmla="*/ 193676 h 453008"/>
                  <a:gd name="connsiteX18" fmla="*/ 43574 w 619126"/>
                  <a:gd name="connsiteY18" fmla="*/ 123960 h 453008"/>
                  <a:gd name="connsiteX19" fmla="*/ 147640 w 619126"/>
                  <a:gd name="connsiteY19" fmla="*/ 107952 h 453008"/>
                  <a:gd name="connsiteX20" fmla="*/ 166688 w 619126"/>
                  <a:gd name="connsiteY20" fmla="*/ 26992 h 453008"/>
                  <a:gd name="connsiteX21" fmla="*/ 200026 w 619126"/>
                  <a:gd name="connsiteY21" fmla="*/ 50800 h 453008"/>
                  <a:gd name="connsiteX22" fmla="*/ 200026 w 619126"/>
                  <a:gd name="connsiteY22" fmla="*/ 103192 h 453008"/>
                  <a:gd name="connsiteX23" fmla="*/ 290514 w 619126"/>
                  <a:gd name="connsiteY23" fmla="*/ 155576 h 453008"/>
                  <a:gd name="connsiteX24" fmla="*/ 323852 w 619126"/>
                  <a:gd name="connsiteY24" fmla="*/ 112716 h 453008"/>
                  <a:gd name="connsiteX25" fmla="*/ 428626 w 619126"/>
                  <a:gd name="connsiteY25" fmla="*/ 112716 h 453008"/>
                  <a:gd name="connsiteX26" fmla="*/ 483648 w 619126"/>
                  <a:gd name="connsiteY26" fmla="*/ 17344 h 453008"/>
                  <a:gd name="connsiteX27" fmla="*/ 498476 w 619126"/>
                  <a:gd name="connsiteY27" fmla="*/ 38104 h 453008"/>
                  <a:gd name="connsiteX28" fmla="*/ 561976 w 619126"/>
                  <a:gd name="connsiteY28" fmla="*/ 0 h 453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619126" h="453008">
                    <a:moveTo>
                      <a:pt x="561976" y="0"/>
                    </a:moveTo>
                    <a:lnTo>
                      <a:pt x="619126" y="57152"/>
                    </a:lnTo>
                    <a:lnTo>
                      <a:pt x="619126" y="190504"/>
                    </a:lnTo>
                    <a:lnTo>
                      <a:pt x="549276" y="241304"/>
                    </a:lnTo>
                    <a:lnTo>
                      <a:pt x="504826" y="203200"/>
                    </a:lnTo>
                    <a:lnTo>
                      <a:pt x="403226" y="222252"/>
                    </a:lnTo>
                    <a:lnTo>
                      <a:pt x="352426" y="260352"/>
                    </a:lnTo>
                    <a:lnTo>
                      <a:pt x="365126" y="330200"/>
                    </a:lnTo>
                    <a:lnTo>
                      <a:pt x="333376" y="368304"/>
                    </a:lnTo>
                    <a:lnTo>
                      <a:pt x="269876" y="425452"/>
                    </a:lnTo>
                    <a:lnTo>
                      <a:pt x="259544" y="453008"/>
                    </a:lnTo>
                    <a:lnTo>
                      <a:pt x="171452" y="422276"/>
                    </a:lnTo>
                    <a:lnTo>
                      <a:pt x="123826" y="322264"/>
                    </a:lnTo>
                    <a:lnTo>
                      <a:pt x="85726" y="417516"/>
                    </a:lnTo>
                    <a:lnTo>
                      <a:pt x="47626" y="412752"/>
                    </a:lnTo>
                    <a:lnTo>
                      <a:pt x="9526" y="369888"/>
                    </a:lnTo>
                    <a:lnTo>
                      <a:pt x="4764" y="260352"/>
                    </a:lnTo>
                    <a:lnTo>
                      <a:pt x="0" y="193676"/>
                    </a:lnTo>
                    <a:lnTo>
                      <a:pt x="43574" y="123960"/>
                    </a:lnTo>
                    <a:lnTo>
                      <a:pt x="147640" y="107952"/>
                    </a:lnTo>
                    <a:lnTo>
                      <a:pt x="166688" y="26992"/>
                    </a:lnTo>
                    <a:lnTo>
                      <a:pt x="200026" y="50800"/>
                    </a:lnTo>
                    <a:lnTo>
                      <a:pt x="200026" y="103192"/>
                    </a:lnTo>
                    <a:lnTo>
                      <a:pt x="290514" y="155576"/>
                    </a:lnTo>
                    <a:lnTo>
                      <a:pt x="323852" y="112716"/>
                    </a:lnTo>
                    <a:lnTo>
                      <a:pt x="428626" y="112716"/>
                    </a:lnTo>
                    <a:lnTo>
                      <a:pt x="483648" y="17344"/>
                    </a:lnTo>
                    <a:lnTo>
                      <a:pt x="498476" y="38104"/>
                    </a:lnTo>
                    <a:lnTo>
                      <a:pt x="5619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A5EE85EF-C58A-92A9-5704-3B3E753C96FC}"/>
                  </a:ext>
                </a:extLst>
              </p:cNvPr>
              <p:cNvSpPr/>
              <p:nvPr/>
            </p:nvSpPr>
            <p:spPr>
              <a:xfrm>
                <a:off x="28923694" y="35764108"/>
                <a:ext cx="654566" cy="749980"/>
              </a:xfrm>
              <a:custGeom>
                <a:avLst/>
                <a:gdLst>
                  <a:gd name="connsiteX0" fmla="*/ 292058 w 654566"/>
                  <a:gd name="connsiteY0" fmla="*/ 0 h 749980"/>
                  <a:gd name="connsiteX1" fmla="*/ 327582 w 654566"/>
                  <a:gd name="connsiteY1" fmla="*/ 21316 h 749980"/>
                  <a:gd name="connsiteX2" fmla="*/ 337106 w 654566"/>
                  <a:gd name="connsiteY2" fmla="*/ 97516 h 749980"/>
                  <a:gd name="connsiteX3" fmla="*/ 460930 w 654566"/>
                  <a:gd name="connsiteY3" fmla="*/ 94496 h 749980"/>
                  <a:gd name="connsiteX4" fmla="*/ 460930 w 654566"/>
                  <a:gd name="connsiteY4" fmla="*/ 164192 h 749980"/>
                  <a:gd name="connsiteX5" fmla="*/ 508556 w 654566"/>
                  <a:gd name="connsiteY5" fmla="*/ 192768 h 749980"/>
                  <a:gd name="connsiteX6" fmla="*/ 499030 w 654566"/>
                  <a:gd name="connsiteY6" fmla="*/ 240392 h 749980"/>
                  <a:gd name="connsiteX7" fmla="*/ 551418 w 654566"/>
                  <a:gd name="connsiteY7" fmla="*/ 345168 h 749980"/>
                  <a:gd name="connsiteX8" fmla="*/ 570470 w 654566"/>
                  <a:gd name="connsiteY8" fmla="*/ 497568 h 749980"/>
                  <a:gd name="connsiteX9" fmla="*/ 654566 w 654566"/>
                  <a:gd name="connsiteY9" fmla="*/ 545100 h 749980"/>
                  <a:gd name="connsiteX10" fmla="*/ 618094 w 654566"/>
                  <a:gd name="connsiteY10" fmla="*/ 607104 h 749980"/>
                  <a:gd name="connsiteX11" fmla="*/ 608570 w 654566"/>
                  <a:gd name="connsiteY11" fmla="*/ 683304 h 749980"/>
                  <a:gd name="connsiteX12" fmla="*/ 365682 w 654566"/>
                  <a:gd name="connsiteY12" fmla="*/ 749980 h 749980"/>
                  <a:gd name="connsiteX13" fmla="*/ 265670 w 654566"/>
                  <a:gd name="connsiteY13" fmla="*/ 697592 h 749980"/>
                  <a:gd name="connsiteX14" fmla="*/ 194230 w 654566"/>
                  <a:gd name="connsiteY14" fmla="*/ 735692 h 749980"/>
                  <a:gd name="connsiteX15" fmla="*/ 118030 w 654566"/>
                  <a:gd name="connsiteY15" fmla="*/ 692828 h 749980"/>
                  <a:gd name="connsiteX16" fmla="*/ 79930 w 654566"/>
                  <a:gd name="connsiteY16" fmla="*/ 640444 h 749980"/>
                  <a:gd name="connsiteX17" fmla="*/ 11400 w 654566"/>
                  <a:gd name="connsiteY17" fmla="*/ 629024 h 749980"/>
                  <a:gd name="connsiteX18" fmla="*/ 0 w 654566"/>
                  <a:gd name="connsiteY18" fmla="*/ 614824 h 749980"/>
                  <a:gd name="connsiteX19" fmla="*/ 3730 w 654566"/>
                  <a:gd name="connsiteY19" fmla="*/ 573768 h 749980"/>
                  <a:gd name="connsiteX20" fmla="*/ 103744 w 654566"/>
                  <a:gd name="connsiteY20" fmla="*/ 526140 h 749980"/>
                  <a:gd name="connsiteX21" fmla="*/ 108506 w 654566"/>
                  <a:gd name="connsiteY21" fmla="*/ 488044 h 749980"/>
                  <a:gd name="connsiteX22" fmla="*/ 32306 w 654566"/>
                  <a:gd name="connsiteY22" fmla="*/ 361044 h 749980"/>
                  <a:gd name="connsiteX23" fmla="*/ 37070 w 654566"/>
                  <a:gd name="connsiteY23" fmla="*/ 359456 h 749980"/>
                  <a:gd name="connsiteX24" fmla="*/ 37070 w 654566"/>
                  <a:gd name="connsiteY24" fmla="*/ 316592 h 749980"/>
                  <a:gd name="connsiteX25" fmla="*/ 65648 w 654566"/>
                  <a:gd name="connsiteY25" fmla="*/ 297540 h 749980"/>
                  <a:gd name="connsiteX26" fmla="*/ 84694 w 654566"/>
                  <a:gd name="connsiteY26" fmla="*/ 288016 h 749980"/>
                  <a:gd name="connsiteX27" fmla="*/ 84014 w 654566"/>
                  <a:gd name="connsiteY27" fmla="*/ 285296 h 749980"/>
                  <a:gd name="connsiteX28" fmla="*/ 94218 w 654566"/>
                  <a:gd name="connsiteY28" fmla="*/ 278492 h 749980"/>
                  <a:gd name="connsiteX29" fmla="*/ 81892 w 654566"/>
                  <a:gd name="connsiteY29" fmla="*/ 276812 h 749980"/>
                  <a:gd name="connsiteX30" fmla="*/ 56118 w 654566"/>
                  <a:gd name="connsiteY30" fmla="*/ 173716 h 749980"/>
                  <a:gd name="connsiteX31" fmla="*/ 141844 w 654566"/>
                  <a:gd name="connsiteY31" fmla="*/ 111804 h 749980"/>
                  <a:gd name="connsiteX32" fmla="*/ 175182 w 654566"/>
                  <a:gd name="connsiteY32" fmla="*/ 59416 h 749980"/>
                  <a:gd name="connsiteX33" fmla="*/ 227570 w 654566"/>
                  <a:gd name="connsiteY33" fmla="*/ 73704 h 749980"/>
                  <a:gd name="connsiteX34" fmla="*/ 292058 w 654566"/>
                  <a:gd name="connsiteY34" fmla="*/ 0 h 749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654566" h="749980">
                    <a:moveTo>
                      <a:pt x="292058" y="0"/>
                    </a:moveTo>
                    <a:lnTo>
                      <a:pt x="327582" y="21316"/>
                    </a:lnTo>
                    <a:lnTo>
                      <a:pt x="337106" y="97516"/>
                    </a:lnTo>
                    <a:lnTo>
                      <a:pt x="460930" y="94496"/>
                    </a:lnTo>
                    <a:lnTo>
                      <a:pt x="460930" y="164192"/>
                    </a:lnTo>
                    <a:lnTo>
                      <a:pt x="508556" y="192768"/>
                    </a:lnTo>
                    <a:lnTo>
                      <a:pt x="499030" y="240392"/>
                    </a:lnTo>
                    <a:lnTo>
                      <a:pt x="551418" y="345168"/>
                    </a:lnTo>
                    <a:lnTo>
                      <a:pt x="570470" y="497568"/>
                    </a:lnTo>
                    <a:lnTo>
                      <a:pt x="654566" y="545100"/>
                    </a:lnTo>
                    <a:lnTo>
                      <a:pt x="618094" y="607104"/>
                    </a:lnTo>
                    <a:lnTo>
                      <a:pt x="608570" y="683304"/>
                    </a:lnTo>
                    <a:lnTo>
                      <a:pt x="365682" y="749980"/>
                    </a:lnTo>
                    <a:lnTo>
                      <a:pt x="265670" y="697592"/>
                    </a:lnTo>
                    <a:lnTo>
                      <a:pt x="194230" y="735692"/>
                    </a:lnTo>
                    <a:lnTo>
                      <a:pt x="118030" y="692828"/>
                    </a:lnTo>
                    <a:lnTo>
                      <a:pt x="79930" y="640444"/>
                    </a:lnTo>
                    <a:lnTo>
                      <a:pt x="11400" y="629024"/>
                    </a:lnTo>
                    <a:lnTo>
                      <a:pt x="0" y="614824"/>
                    </a:lnTo>
                    <a:lnTo>
                      <a:pt x="3730" y="573768"/>
                    </a:lnTo>
                    <a:lnTo>
                      <a:pt x="103744" y="526140"/>
                    </a:lnTo>
                    <a:lnTo>
                      <a:pt x="108506" y="488044"/>
                    </a:lnTo>
                    <a:lnTo>
                      <a:pt x="32306" y="361044"/>
                    </a:lnTo>
                    <a:lnTo>
                      <a:pt x="37070" y="359456"/>
                    </a:lnTo>
                    <a:lnTo>
                      <a:pt x="37070" y="316592"/>
                    </a:lnTo>
                    <a:lnTo>
                      <a:pt x="65648" y="297540"/>
                    </a:lnTo>
                    <a:lnTo>
                      <a:pt x="84694" y="288016"/>
                    </a:lnTo>
                    <a:lnTo>
                      <a:pt x="84014" y="285296"/>
                    </a:lnTo>
                    <a:lnTo>
                      <a:pt x="94218" y="278492"/>
                    </a:lnTo>
                    <a:lnTo>
                      <a:pt x="81892" y="276812"/>
                    </a:lnTo>
                    <a:lnTo>
                      <a:pt x="56118" y="173716"/>
                    </a:lnTo>
                    <a:lnTo>
                      <a:pt x="141844" y="111804"/>
                    </a:lnTo>
                    <a:lnTo>
                      <a:pt x="175182" y="59416"/>
                    </a:lnTo>
                    <a:lnTo>
                      <a:pt x="227570" y="73704"/>
                    </a:lnTo>
                    <a:lnTo>
                      <a:pt x="29205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2DD3FD46-2194-DC2C-A0A0-C7723B33ACE0}"/>
                  </a:ext>
                </a:extLst>
              </p:cNvPr>
              <p:cNvSpPr/>
              <p:nvPr/>
            </p:nvSpPr>
            <p:spPr>
              <a:xfrm>
                <a:off x="28010878" y="34495540"/>
                <a:ext cx="1511860" cy="1545380"/>
              </a:xfrm>
              <a:custGeom>
                <a:avLst/>
                <a:gdLst>
                  <a:gd name="connsiteX0" fmla="*/ 664384 w 1511860"/>
                  <a:gd name="connsiteY0" fmla="*/ 0 h 1545380"/>
                  <a:gd name="connsiteX1" fmla="*/ 811772 w 1511860"/>
                  <a:gd name="connsiteY1" fmla="*/ 131012 h 1545380"/>
                  <a:gd name="connsiteX2" fmla="*/ 792722 w 1511860"/>
                  <a:gd name="connsiteY2" fmla="*/ 207212 h 1545380"/>
                  <a:gd name="connsiteX3" fmla="*/ 887972 w 1511860"/>
                  <a:gd name="connsiteY3" fmla="*/ 219908 h 1545380"/>
                  <a:gd name="connsiteX4" fmla="*/ 938772 w 1511860"/>
                  <a:gd name="connsiteY4" fmla="*/ 327860 h 1545380"/>
                  <a:gd name="connsiteX5" fmla="*/ 938772 w 1511860"/>
                  <a:gd name="connsiteY5" fmla="*/ 448508 h 1545380"/>
                  <a:gd name="connsiteX6" fmla="*/ 881622 w 1511860"/>
                  <a:gd name="connsiteY6" fmla="*/ 461212 h 1545380"/>
                  <a:gd name="connsiteX7" fmla="*/ 837172 w 1511860"/>
                  <a:gd name="connsiteY7" fmla="*/ 619960 h 1545380"/>
                  <a:gd name="connsiteX8" fmla="*/ 894322 w 1511860"/>
                  <a:gd name="connsiteY8" fmla="*/ 670760 h 1545380"/>
                  <a:gd name="connsiteX9" fmla="*/ 907022 w 1511860"/>
                  <a:gd name="connsiteY9" fmla="*/ 753308 h 1545380"/>
                  <a:gd name="connsiteX10" fmla="*/ 995922 w 1511860"/>
                  <a:gd name="connsiteY10" fmla="*/ 696160 h 1545380"/>
                  <a:gd name="connsiteX11" fmla="*/ 1040372 w 1511860"/>
                  <a:gd name="connsiteY11" fmla="*/ 626308 h 1545380"/>
                  <a:gd name="connsiteX12" fmla="*/ 1173722 w 1511860"/>
                  <a:gd name="connsiteY12" fmla="*/ 626308 h 1545380"/>
                  <a:gd name="connsiteX13" fmla="*/ 1288022 w 1511860"/>
                  <a:gd name="connsiteY13" fmla="*/ 664412 h 1545380"/>
                  <a:gd name="connsiteX14" fmla="*/ 1376922 w 1511860"/>
                  <a:gd name="connsiteY14" fmla="*/ 651708 h 1545380"/>
                  <a:gd name="connsiteX15" fmla="*/ 1408320 w 1511860"/>
                  <a:gd name="connsiteY15" fmla="*/ 638780 h 1545380"/>
                  <a:gd name="connsiteX16" fmla="*/ 1435660 w 1511860"/>
                  <a:gd name="connsiteY16" fmla="*/ 685048 h 1545380"/>
                  <a:gd name="connsiteX17" fmla="*/ 1440422 w 1511860"/>
                  <a:gd name="connsiteY17" fmla="*/ 746960 h 1545380"/>
                  <a:gd name="connsiteX18" fmla="*/ 1411846 w 1511860"/>
                  <a:gd name="connsiteY18" fmla="*/ 761248 h 1545380"/>
                  <a:gd name="connsiteX19" fmla="*/ 1378510 w 1511860"/>
                  <a:gd name="connsiteY19" fmla="*/ 837448 h 1545380"/>
                  <a:gd name="connsiteX20" fmla="*/ 1511860 w 1511860"/>
                  <a:gd name="connsiteY20" fmla="*/ 951748 h 1545380"/>
                  <a:gd name="connsiteX21" fmla="*/ 1488046 w 1511860"/>
                  <a:gd name="connsiteY21" fmla="*/ 1042236 h 1545380"/>
                  <a:gd name="connsiteX22" fmla="*/ 1416610 w 1511860"/>
                  <a:gd name="connsiteY22" fmla="*/ 1118436 h 1545380"/>
                  <a:gd name="connsiteX23" fmla="*/ 1340410 w 1511860"/>
                  <a:gd name="connsiteY23" fmla="*/ 1113672 h 1545380"/>
                  <a:gd name="connsiteX24" fmla="*/ 1288022 w 1511860"/>
                  <a:gd name="connsiteY24" fmla="*/ 1213684 h 1545380"/>
                  <a:gd name="connsiteX25" fmla="*/ 1221346 w 1511860"/>
                  <a:gd name="connsiteY25" fmla="*/ 1223212 h 1545380"/>
                  <a:gd name="connsiteX26" fmla="*/ 1192772 w 1511860"/>
                  <a:gd name="connsiteY26" fmla="*/ 1261308 h 1545380"/>
                  <a:gd name="connsiteX27" fmla="*/ 1204874 w 1511860"/>
                  <a:gd name="connsiteY27" fmla="*/ 1268568 h 1545380"/>
                  <a:gd name="connsiteX28" fmla="*/ 1140386 w 1511860"/>
                  <a:gd name="connsiteY28" fmla="*/ 1342272 h 1545380"/>
                  <a:gd name="connsiteX29" fmla="*/ 1087998 w 1511860"/>
                  <a:gd name="connsiteY29" fmla="*/ 1327984 h 1545380"/>
                  <a:gd name="connsiteX30" fmla="*/ 1054660 w 1511860"/>
                  <a:gd name="connsiteY30" fmla="*/ 1380372 h 1545380"/>
                  <a:gd name="connsiteX31" fmla="*/ 968934 w 1511860"/>
                  <a:gd name="connsiteY31" fmla="*/ 1442284 h 1545380"/>
                  <a:gd name="connsiteX32" fmla="*/ 994708 w 1511860"/>
                  <a:gd name="connsiteY32" fmla="*/ 1545380 h 1545380"/>
                  <a:gd name="connsiteX33" fmla="*/ 797486 w 1511860"/>
                  <a:gd name="connsiteY33" fmla="*/ 1518484 h 1545380"/>
                  <a:gd name="connsiteX34" fmla="*/ 754622 w 1511860"/>
                  <a:gd name="connsiteY34" fmla="*/ 1494672 h 1545380"/>
                  <a:gd name="connsiteX35" fmla="*/ 664134 w 1511860"/>
                  <a:gd name="connsiteY35" fmla="*/ 1475624 h 1545380"/>
                  <a:gd name="connsiteX36" fmla="*/ 654610 w 1511860"/>
                  <a:gd name="connsiteY36" fmla="*/ 1408948 h 1545380"/>
                  <a:gd name="connsiteX37" fmla="*/ 587934 w 1511860"/>
                  <a:gd name="connsiteY37" fmla="*/ 1404184 h 1545380"/>
                  <a:gd name="connsiteX38" fmla="*/ 562738 w 1511860"/>
                  <a:gd name="connsiteY38" fmla="*/ 1371788 h 1545380"/>
                  <a:gd name="connsiteX39" fmla="*/ 564122 w 1511860"/>
                  <a:gd name="connsiteY39" fmla="*/ 1356560 h 1545380"/>
                  <a:gd name="connsiteX40" fmla="*/ 454586 w 1511860"/>
                  <a:gd name="connsiteY40" fmla="*/ 1337508 h 1545380"/>
                  <a:gd name="connsiteX41" fmla="*/ 449822 w 1511860"/>
                  <a:gd name="connsiteY41" fmla="*/ 1227972 h 1545380"/>
                  <a:gd name="connsiteX42" fmla="*/ 464110 w 1511860"/>
                  <a:gd name="connsiteY42" fmla="*/ 1156536 h 1545380"/>
                  <a:gd name="connsiteX43" fmla="*/ 406960 w 1511860"/>
                  <a:gd name="connsiteY43" fmla="*/ 1113672 h 1545380"/>
                  <a:gd name="connsiteX44" fmla="*/ 392672 w 1511860"/>
                  <a:gd name="connsiteY44" fmla="*/ 1180348 h 1545380"/>
                  <a:gd name="connsiteX45" fmla="*/ 321234 w 1511860"/>
                  <a:gd name="connsiteY45" fmla="*/ 1218448 h 1545380"/>
                  <a:gd name="connsiteX46" fmla="*/ 302186 w 1511860"/>
                  <a:gd name="connsiteY46" fmla="*/ 1280360 h 1545380"/>
                  <a:gd name="connsiteX47" fmla="*/ 216460 w 1511860"/>
                  <a:gd name="connsiteY47" fmla="*/ 1351796 h 1545380"/>
                  <a:gd name="connsiteX48" fmla="*/ 198798 w 1511860"/>
                  <a:gd name="connsiteY48" fmla="*/ 1401248 h 1545380"/>
                  <a:gd name="connsiteX49" fmla="*/ 141992 w 1511860"/>
                  <a:gd name="connsiteY49" fmla="*/ 1384416 h 1545380"/>
                  <a:gd name="connsiteX50" fmla="*/ 157722 w 1511860"/>
                  <a:gd name="connsiteY50" fmla="*/ 1305760 h 1545380"/>
                  <a:gd name="connsiteX51" fmla="*/ 138672 w 1511860"/>
                  <a:gd name="connsiteY51" fmla="*/ 1280360 h 1545380"/>
                  <a:gd name="connsiteX52" fmla="*/ 56122 w 1511860"/>
                  <a:gd name="connsiteY52" fmla="*/ 1248612 h 1545380"/>
                  <a:gd name="connsiteX53" fmla="*/ 49772 w 1511860"/>
                  <a:gd name="connsiteY53" fmla="*/ 1185108 h 1545380"/>
                  <a:gd name="connsiteX54" fmla="*/ 0 w 1511860"/>
                  <a:gd name="connsiteY54" fmla="*/ 1185108 h 1545380"/>
                  <a:gd name="connsiteX55" fmla="*/ 35486 w 1511860"/>
                  <a:gd name="connsiteY55" fmla="*/ 1132724 h 1545380"/>
                  <a:gd name="connsiteX56" fmla="*/ 40246 w 1511860"/>
                  <a:gd name="connsiteY56" fmla="*/ 946984 h 1545380"/>
                  <a:gd name="connsiteX57" fmla="*/ 97398 w 1511860"/>
                  <a:gd name="connsiteY57" fmla="*/ 927936 h 1545380"/>
                  <a:gd name="connsiteX58" fmla="*/ 245034 w 1511860"/>
                  <a:gd name="connsiteY58" fmla="*/ 808872 h 1545380"/>
                  <a:gd name="connsiteX59" fmla="*/ 283134 w 1511860"/>
                  <a:gd name="connsiteY59" fmla="*/ 727908 h 1545380"/>
                  <a:gd name="connsiteX60" fmla="*/ 225986 w 1511860"/>
                  <a:gd name="connsiteY60" fmla="*/ 704100 h 1545380"/>
                  <a:gd name="connsiteX61" fmla="*/ 214740 w 1511860"/>
                  <a:gd name="connsiteY61" fmla="*/ 703108 h 1545380"/>
                  <a:gd name="connsiteX62" fmla="*/ 202172 w 1511860"/>
                  <a:gd name="connsiteY62" fmla="*/ 608848 h 1545380"/>
                  <a:gd name="connsiteX63" fmla="*/ 240272 w 1511860"/>
                  <a:gd name="connsiteY63" fmla="*/ 518360 h 1545380"/>
                  <a:gd name="connsiteX64" fmla="*/ 264086 w 1511860"/>
                  <a:gd name="connsiteY64" fmla="*/ 465972 h 1545380"/>
                  <a:gd name="connsiteX65" fmla="*/ 387910 w 1511860"/>
                  <a:gd name="connsiteY65" fmla="*/ 465972 h 1545380"/>
                  <a:gd name="connsiteX66" fmla="*/ 449822 w 1511860"/>
                  <a:gd name="connsiteY66" fmla="*/ 504072 h 1545380"/>
                  <a:gd name="connsiteX67" fmla="*/ 506972 w 1511860"/>
                  <a:gd name="connsiteY67" fmla="*/ 442160 h 1545380"/>
                  <a:gd name="connsiteX68" fmla="*/ 549834 w 1511860"/>
                  <a:gd name="connsiteY68" fmla="*/ 442160 h 1545380"/>
                  <a:gd name="connsiteX69" fmla="*/ 649846 w 1511860"/>
                  <a:gd name="connsiteY69" fmla="*/ 365960 h 1545380"/>
                  <a:gd name="connsiteX70" fmla="*/ 592698 w 1511860"/>
                  <a:gd name="connsiteY70" fmla="*/ 242136 h 1545380"/>
                  <a:gd name="connsiteX71" fmla="*/ 606986 w 1511860"/>
                  <a:gd name="connsiteY71" fmla="*/ 199272 h 1545380"/>
                  <a:gd name="connsiteX72" fmla="*/ 573646 w 1511860"/>
                  <a:gd name="connsiteY72" fmla="*/ 165936 h 1545380"/>
                  <a:gd name="connsiteX73" fmla="*/ 530786 w 1511860"/>
                  <a:gd name="connsiteY73" fmla="*/ 161172 h 1545380"/>
                  <a:gd name="connsiteX74" fmla="*/ 536452 w 1511860"/>
                  <a:gd name="connsiteY74" fmla="*/ 96012 h 1545380"/>
                  <a:gd name="connsiteX75" fmla="*/ 621272 w 1511860"/>
                  <a:gd name="connsiteY75" fmla="*/ 75448 h 1545380"/>
                  <a:gd name="connsiteX76" fmla="*/ 664384 w 1511860"/>
                  <a:gd name="connsiteY76" fmla="*/ 0 h 1545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511860" h="1545380">
                    <a:moveTo>
                      <a:pt x="664384" y="0"/>
                    </a:moveTo>
                    <a:lnTo>
                      <a:pt x="811772" y="131012"/>
                    </a:lnTo>
                    <a:lnTo>
                      <a:pt x="792722" y="207212"/>
                    </a:lnTo>
                    <a:lnTo>
                      <a:pt x="887972" y="219908"/>
                    </a:lnTo>
                    <a:lnTo>
                      <a:pt x="938772" y="327860"/>
                    </a:lnTo>
                    <a:lnTo>
                      <a:pt x="938772" y="448508"/>
                    </a:lnTo>
                    <a:lnTo>
                      <a:pt x="881622" y="461212"/>
                    </a:lnTo>
                    <a:lnTo>
                      <a:pt x="837172" y="619960"/>
                    </a:lnTo>
                    <a:lnTo>
                      <a:pt x="894322" y="670760"/>
                    </a:lnTo>
                    <a:lnTo>
                      <a:pt x="907022" y="753308"/>
                    </a:lnTo>
                    <a:lnTo>
                      <a:pt x="995922" y="696160"/>
                    </a:lnTo>
                    <a:lnTo>
                      <a:pt x="1040372" y="626308"/>
                    </a:lnTo>
                    <a:lnTo>
                      <a:pt x="1173722" y="626308"/>
                    </a:lnTo>
                    <a:lnTo>
                      <a:pt x="1288022" y="664412"/>
                    </a:lnTo>
                    <a:lnTo>
                      <a:pt x="1376922" y="651708"/>
                    </a:lnTo>
                    <a:lnTo>
                      <a:pt x="1408320" y="638780"/>
                    </a:lnTo>
                    <a:lnTo>
                      <a:pt x="1435660" y="685048"/>
                    </a:lnTo>
                    <a:lnTo>
                      <a:pt x="1440422" y="746960"/>
                    </a:lnTo>
                    <a:lnTo>
                      <a:pt x="1411846" y="761248"/>
                    </a:lnTo>
                    <a:lnTo>
                      <a:pt x="1378510" y="837448"/>
                    </a:lnTo>
                    <a:lnTo>
                      <a:pt x="1511860" y="951748"/>
                    </a:lnTo>
                    <a:lnTo>
                      <a:pt x="1488046" y="1042236"/>
                    </a:lnTo>
                    <a:lnTo>
                      <a:pt x="1416610" y="1118436"/>
                    </a:lnTo>
                    <a:lnTo>
                      <a:pt x="1340410" y="1113672"/>
                    </a:lnTo>
                    <a:lnTo>
                      <a:pt x="1288022" y="1213684"/>
                    </a:lnTo>
                    <a:lnTo>
                      <a:pt x="1221346" y="1223212"/>
                    </a:lnTo>
                    <a:lnTo>
                      <a:pt x="1192772" y="1261308"/>
                    </a:lnTo>
                    <a:lnTo>
                      <a:pt x="1204874" y="1268568"/>
                    </a:lnTo>
                    <a:lnTo>
                      <a:pt x="1140386" y="1342272"/>
                    </a:lnTo>
                    <a:lnTo>
                      <a:pt x="1087998" y="1327984"/>
                    </a:lnTo>
                    <a:lnTo>
                      <a:pt x="1054660" y="1380372"/>
                    </a:lnTo>
                    <a:lnTo>
                      <a:pt x="968934" y="1442284"/>
                    </a:lnTo>
                    <a:lnTo>
                      <a:pt x="994708" y="1545380"/>
                    </a:lnTo>
                    <a:lnTo>
                      <a:pt x="797486" y="1518484"/>
                    </a:lnTo>
                    <a:lnTo>
                      <a:pt x="754622" y="1494672"/>
                    </a:lnTo>
                    <a:lnTo>
                      <a:pt x="664134" y="1475624"/>
                    </a:lnTo>
                    <a:lnTo>
                      <a:pt x="654610" y="1408948"/>
                    </a:lnTo>
                    <a:lnTo>
                      <a:pt x="587934" y="1404184"/>
                    </a:lnTo>
                    <a:lnTo>
                      <a:pt x="562738" y="1371788"/>
                    </a:lnTo>
                    <a:lnTo>
                      <a:pt x="564122" y="1356560"/>
                    </a:lnTo>
                    <a:lnTo>
                      <a:pt x="454586" y="1337508"/>
                    </a:lnTo>
                    <a:lnTo>
                      <a:pt x="449822" y="1227972"/>
                    </a:lnTo>
                    <a:lnTo>
                      <a:pt x="464110" y="1156536"/>
                    </a:lnTo>
                    <a:lnTo>
                      <a:pt x="406960" y="1113672"/>
                    </a:lnTo>
                    <a:lnTo>
                      <a:pt x="392672" y="1180348"/>
                    </a:lnTo>
                    <a:lnTo>
                      <a:pt x="321234" y="1218448"/>
                    </a:lnTo>
                    <a:lnTo>
                      <a:pt x="302186" y="1280360"/>
                    </a:lnTo>
                    <a:lnTo>
                      <a:pt x="216460" y="1351796"/>
                    </a:lnTo>
                    <a:lnTo>
                      <a:pt x="198798" y="1401248"/>
                    </a:lnTo>
                    <a:lnTo>
                      <a:pt x="141992" y="1384416"/>
                    </a:lnTo>
                    <a:lnTo>
                      <a:pt x="157722" y="1305760"/>
                    </a:lnTo>
                    <a:lnTo>
                      <a:pt x="138672" y="1280360"/>
                    </a:lnTo>
                    <a:lnTo>
                      <a:pt x="56122" y="1248612"/>
                    </a:lnTo>
                    <a:lnTo>
                      <a:pt x="49772" y="1185108"/>
                    </a:lnTo>
                    <a:lnTo>
                      <a:pt x="0" y="1185108"/>
                    </a:lnTo>
                    <a:lnTo>
                      <a:pt x="35486" y="1132724"/>
                    </a:lnTo>
                    <a:lnTo>
                      <a:pt x="40246" y="946984"/>
                    </a:lnTo>
                    <a:lnTo>
                      <a:pt x="97398" y="927936"/>
                    </a:lnTo>
                    <a:lnTo>
                      <a:pt x="245034" y="808872"/>
                    </a:lnTo>
                    <a:lnTo>
                      <a:pt x="283134" y="727908"/>
                    </a:lnTo>
                    <a:lnTo>
                      <a:pt x="225986" y="704100"/>
                    </a:lnTo>
                    <a:lnTo>
                      <a:pt x="214740" y="703108"/>
                    </a:lnTo>
                    <a:lnTo>
                      <a:pt x="202172" y="608848"/>
                    </a:lnTo>
                    <a:lnTo>
                      <a:pt x="240272" y="518360"/>
                    </a:lnTo>
                    <a:lnTo>
                      <a:pt x="264086" y="465972"/>
                    </a:lnTo>
                    <a:lnTo>
                      <a:pt x="387910" y="465972"/>
                    </a:lnTo>
                    <a:lnTo>
                      <a:pt x="449822" y="504072"/>
                    </a:lnTo>
                    <a:lnTo>
                      <a:pt x="506972" y="442160"/>
                    </a:lnTo>
                    <a:lnTo>
                      <a:pt x="549834" y="442160"/>
                    </a:lnTo>
                    <a:lnTo>
                      <a:pt x="649846" y="365960"/>
                    </a:lnTo>
                    <a:lnTo>
                      <a:pt x="592698" y="242136"/>
                    </a:lnTo>
                    <a:lnTo>
                      <a:pt x="606986" y="199272"/>
                    </a:lnTo>
                    <a:lnTo>
                      <a:pt x="573646" y="165936"/>
                    </a:lnTo>
                    <a:lnTo>
                      <a:pt x="530786" y="161172"/>
                    </a:lnTo>
                    <a:lnTo>
                      <a:pt x="536452" y="96012"/>
                    </a:lnTo>
                    <a:lnTo>
                      <a:pt x="621272" y="75448"/>
                    </a:lnTo>
                    <a:lnTo>
                      <a:pt x="66438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2337AC75-714E-DBB8-88A6-2F6AFDB05441}"/>
                  </a:ext>
                </a:extLst>
              </p:cNvPr>
              <p:cNvSpPr/>
              <p:nvPr/>
            </p:nvSpPr>
            <p:spPr>
              <a:xfrm>
                <a:off x="27574876" y="35042476"/>
                <a:ext cx="661490" cy="492124"/>
              </a:xfrm>
              <a:custGeom>
                <a:avLst/>
                <a:gdLst>
                  <a:gd name="connsiteX0" fmla="*/ 604836 w 661490"/>
                  <a:gd name="connsiteY0" fmla="*/ 0 h 492124"/>
                  <a:gd name="connsiteX1" fmla="*/ 661490 w 661490"/>
                  <a:gd name="connsiteY1" fmla="*/ 6536 h 492124"/>
                  <a:gd name="connsiteX2" fmla="*/ 638174 w 661490"/>
                  <a:gd name="connsiteY2" fmla="*/ 61912 h 492124"/>
                  <a:gd name="connsiteX3" fmla="*/ 650742 w 661490"/>
                  <a:gd name="connsiteY3" fmla="*/ 156172 h 492124"/>
                  <a:gd name="connsiteX4" fmla="*/ 500062 w 661490"/>
                  <a:gd name="connsiteY4" fmla="*/ 142876 h 492124"/>
                  <a:gd name="connsiteX5" fmla="*/ 428624 w 661490"/>
                  <a:gd name="connsiteY5" fmla="*/ 171448 h 492124"/>
                  <a:gd name="connsiteX6" fmla="*/ 376236 w 661490"/>
                  <a:gd name="connsiteY6" fmla="*/ 219076 h 492124"/>
                  <a:gd name="connsiteX7" fmla="*/ 333374 w 661490"/>
                  <a:gd name="connsiteY7" fmla="*/ 228600 h 492124"/>
                  <a:gd name="connsiteX8" fmla="*/ 285748 w 661490"/>
                  <a:gd name="connsiteY8" fmla="*/ 371476 h 492124"/>
                  <a:gd name="connsiteX9" fmla="*/ 219074 w 661490"/>
                  <a:gd name="connsiteY9" fmla="*/ 385764 h 492124"/>
                  <a:gd name="connsiteX10" fmla="*/ 204440 w 661490"/>
                  <a:gd name="connsiteY10" fmla="*/ 488208 h 492124"/>
                  <a:gd name="connsiteX11" fmla="*/ 200024 w 661490"/>
                  <a:gd name="connsiteY11" fmla="*/ 485772 h 492124"/>
                  <a:gd name="connsiteX12" fmla="*/ 130174 w 661490"/>
                  <a:gd name="connsiteY12" fmla="*/ 492124 h 492124"/>
                  <a:gd name="connsiteX13" fmla="*/ 111124 w 661490"/>
                  <a:gd name="connsiteY13" fmla="*/ 447676 h 492124"/>
                  <a:gd name="connsiteX14" fmla="*/ 4690 w 661490"/>
                  <a:gd name="connsiteY14" fmla="*/ 366932 h 492124"/>
                  <a:gd name="connsiteX15" fmla="*/ 28574 w 661490"/>
                  <a:gd name="connsiteY15" fmla="*/ 295276 h 492124"/>
                  <a:gd name="connsiteX16" fmla="*/ 0 w 661490"/>
                  <a:gd name="connsiteY16" fmla="*/ 204788 h 492124"/>
                  <a:gd name="connsiteX17" fmla="*/ 66674 w 661490"/>
                  <a:gd name="connsiteY17" fmla="*/ 195260 h 492124"/>
                  <a:gd name="connsiteX18" fmla="*/ 26694 w 661490"/>
                  <a:gd name="connsiteY18" fmla="*/ 159724 h 492124"/>
                  <a:gd name="connsiteX19" fmla="*/ 214312 w 661490"/>
                  <a:gd name="connsiteY19" fmla="*/ 171448 h 492124"/>
                  <a:gd name="connsiteX20" fmla="*/ 352424 w 661490"/>
                  <a:gd name="connsiteY20" fmla="*/ 76200 h 492124"/>
                  <a:gd name="connsiteX21" fmla="*/ 519112 w 661490"/>
                  <a:gd name="connsiteY21" fmla="*/ 42860 h 492124"/>
                  <a:gd name="connsiteX22" fmla="*/ 604836 w 661490"/>
                  <a:gd name="connsiteY22" fmla="*/ 0 h 492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61490" h="492124">
                    <a:moveTo>
                      <a:pt x="604836" y="0"/>
                    </a:moveTo>
                    <a:lnTo>
                      <a:pt x="661490" y="6536"/>
                    </a:lnTo>
                    <a:lnTo>
                      <a:pt x="638174" y="61912"/>
                    </a:lnTo>
                    <a:lnTo>
                      <a:pt x="650742" y="156172"/>
                    </a:lnTo>
                    <a:lnTo>
                      <a:pt x="500062" y="142876"/>
                    </a:lnTo>
                    <a:lnTo>
                      <a:pt x="428624" y="171448"/>
                    </a:lnTo>
                    <a:lnTo>
                      <a:pt x="376236" y="219076"/>
                    </a:lnTo>
                    <a:lnTo>
                      <a:pt x="333374" y="228600"/>
                    </a:lnTo>
                    <a:lnTo>
                      <a:pt x="285748" y="371476"/>
                    </a:lnTo>
                    <a:lnTo>
                      <a:pt x="219074" y="385764"/>
                    </a:lnTo>
                    <a:lnTo>
                      <a:pt x="204440" y="488208"/>
                    </a:lnTo>
                    <a:lnTo>
                      <a:pt x="200024" y="485772"/>
                    </a:lnTo>
                    <a:lnTo>
                      <a:pt x="130174" y="492124"/>
                    </a:lnTo>
                    <a:lnTo>
                      <a:pt x="111124" y="447676"/>
                    </a:lnTo>
                    <a:lnTo>
                      <a:pt x="4690" y="366932"/>
                    </a:lnTo>
                    <a:lnTo>
                      <a:pt x="28574" y="295276"/>
                    </a:lnTo>
                    <a:lnTo>
                      <a:pt x="0" y="204788"/>
                    </a:lnTo>
                    <a:lnTo>
                      <a:pt x="66674" y="195260"/>
                    </a:lnTo>
                    <a:lnTo>
                      <a:pt x="26694" y="159724"/>
                    </a:lnTo>
                    <a:lnTo>
                      <a:pt x="214312" y="171448"/>
                    </a:lnTo>
                    <a:lnTo>
                      <a:pt x="352424" y="76200"/>
                    </a:lnTo>
                    <a:lnTo>
                      <a:pt x="519112" y="42860"/>
                    </a:lnTo>
                    <a:lnTo>
                      <a:pt x="6048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6C4DD6E2-DA2C-8DF4-FA69-B596029E4D5E}"/>
                  </a:ext>
                </a:extLst>
              </p:cNvPr>
              <p:cNvSpPr/>
              <p:nvPr/>
            </p:nvSpPr>
            <p:spPr>
              <a:xfrm>
                <a:off x="27893964" y="34018536"/>
                <a:ext cx="619124" cy="371476"/>
              </a:xfrm>
              <a:custGeom>
                <a:avLst/>
                <a:gdLst>
                  <a:gd name="connsiteX0" fmla="*/ 542922 w 619124"/>
                  <a:gd name="connsiteY0" fmla="*/ 0 h 371476"/>
                  <a:gd name="connsiteX1" fmla="*/ 619124 w 619124"/>
                  <a:gd name="connsiteY1" fmla="*/ 76200 h 371476"/>
                  <a:gd name="connsiteX2" fmla="*/ 598540 w 619124"/>
                  <a:gd name="connsiteY2" fmla="*/ 167684 h 371476"/>
                  <a:gd name="connsiteX3" fmla="*/ 438148 w 619124"/>
                  <a:gd name="connsiteY3" fmla="*/ 314328 h 371476"/>
                  <a:gd name="connsiteX4" fmla="*/ 280986 w 619124"/>
                  <a:gd name="connsiteY4" fmla="*/ 276228 h 371476"/>
                  <a:gd name="connsiteX5" fmla="*/ 228600 w 619124"/>
                  <a:gd name="connsiteY5" fmla="*/ 323852 h 371476"/>
                  <a:gd name="connsiteX6" fmla="*/ 157160 w 619124"/>
                  <a:gd name="connsiteY6" fmla="*/ 300040 h 371476"/>
                  <a:gd name="connsiteX7" fmla="*/ 100012 w 619124"/>
                  <a:gd name="connsiteY7" fmla="*/ 371476 h 371476"/>
                  <a:gd name="connsiteX8" fmla="*/ 9524 w 619124"/>
                  <a:gd name="connsiteY8" fmla="*/ 247652 h 371476"/>
                  <a:gd name="connsiteX9" fmla="*/ 8994 w 619124"/>
                  <a:gd name="connsiteY9" fmla="*/ 247800 h 371476"/>
                  <a:gd name="connsiteX10" fmla="*/ 28574 w 619124"/>
                  <a:gd name="connsiteY10" fmla="*/ 166688 h 371476"/>
                  <a:gd name="connsiteX11" fmla="*/ 0 w 619124"/>
                  <a:gd name="connsiteY11" fmla="*/ 123828 h 371476"/>
                  <a:gd name="connsiteX12" fmla="*/ 75992 w 619124"/>
                  <a:gd name="connsiteY12" fmla="*/ 18280 h 371476"/>
                  <a:gd name="connsiteX13" fmla="*/ 104774 w 619124"/>
                  <a:gd name="connsiteY13" fmla="*/ 23816 h 371476"/>
                  <a:gd name="connsiteX14" fmla="*/ 180974 w 619124"/>
                  <a:gd name="connsiteY14" fmla="*/ 9528 h 371476"/>
                  <a:gd name="connsiteX15" fmla="*/ 204786 w 619124"/>
                  <a:gd name="connsiteY15" fmla="*/ 52388 h 371476"/>
                  <a:gd name="connsiteX16" fmla="*/ 342900 w 619124"/>
                  <a:gd name="connsiteY16" fmla="*/ 52388 h 371476"/>
                  <a:gd name="connsiteX17" fmla="*/ 395286 w 619124"/>
                  <a:gd name="connsiteY17" fmla="*/ 76200 h 371476"/>
                  <a:gd name="connsiteX18" fmla="*/ 457200 w 619124"/>
                  <a:gd name="connsiteY18" fmla="*/ 76200 h 371476"/>
                  <a:gd name="connsiteX19" fmla="*/ 542922 w 619124"/>
                  <a:gd name="connsiteY19" fmla="*/ 0 h 371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19124" h="371476">
                    <a:moveTo>
                      <a:pt x="542922" y="0"/>
                    </a:moveTo>
                    <a:lnTo>
                      <a:pt x="619124" y="76200"/>
                    </a:lnTo>
                    <a:lnTo>
                      <a:pt x="598540" y="167684"/>
                    </a:lnTo>
                    <a:lnTo>
                      <a:pt x="438148" y="314328"/>
                    </a:lnTo>
                    <a:lnTo>
                      <a:pt x="280986" y="276228"/>
                    </a:lnTo>
                    <a:lnTo>
                      <a:pt x="228600" y="323852"/>
                    </a:lnTo>
                    <a:lnTo>
                      <a:pt x="157160" y="300040"/>
                    </a:lnTo>
                    <a:lnTo>
                      <a:pt x="100012" y="371476"/>
                    </a:lnTo>
                    <a:lnTo>
                      <a:pt x="9524" y="247652"/>
                    </a:lnTo>
                    <a:lnTo>
                      <a:pt x="8994" y="247800"/>
                    </a:lnTo>
                    <a:lnTo>
                      <a:pt x="28574" y="166688"/>
                    </a:lnTo>
                    <a:lnTo>
                      <a:pt x="0" y="123828"/>
                    </a:lnTo>
                    <a:lnTo>
                      <a:pt x="75992" y="18280"/>
                    </a:lnTo>
                    <a:lnTo>
                      <a:pt x="104774" y="23816"/>
                    </a:lnTo>
                    <a:lnTo>
                      <a:pt x="180974" y="9528"/>
                    </a:lnTo>
                    <a:lnTo>
                      <a:pt x="204786" y="52388"/>
                    </a:lnTo>
                    <a:lnTo>
                      <a:pt x="342900" y="52388"/>
                    </a:lnTo>
                    <a:lnTo>
                      <a:pt x="395286" y="76200"/>
                    </a:lnTo>
                    <a:lnTo>
                      <a:pt x="457200" y="76200"/>
                    </a:lnTo>
                    <a:lnTo>
                      <a:pt x="5429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F4EA50FD-9FA2-5B54-B515-000735DBFE1A}"/>
                  </a:ext>
                </a:extLst>
              </p:cNvPr>
              <p:cNvSpPr/>
              <p:nvPr/>
            </p:nvSpPr>
            <p:spPr>
              <a:xfrm>
                <a:off x="28333616" y="33420050"/>
                <a:ext cx="510452" cy="958594"/>
              </a:xfrm>
              <a:custGeom>
                <a:avLst/>
                <a:gdLst>
                  <a:gd name="connsiteX0" fmla="*/ 146134 w 510452"/>
                  <a:gd name="connsiteY0" fmla="*/ 0 h 958594"/>
                  <a:gd name="connsiteX1" fmla="*/ 184234 w 510452"/>
                  <a:gd name="connsiteY1" fmla="*/ 38100 h 958594"/>
                  <a:gd name="connsiteX2" fmla="*/ 196934 w 510452"/>
                  <a:gd name="connsiteY2" fmla="*/ 107950 h 958594"/>
                  <a:gd name="connsiteX3" fmla="*/ 248066 w 510452"/>
                  <a:gd name="connsiteY3" fmla="*/ 67584 h 958594"/>
                  <a:gd name="connsiteX4" fmla="*/ 308060 w 510452"/>
                  <a:gd name="connsiteY4" fmla="*/ 155574 h 958594"/>
                  <a:gd name="connsiteX5" fmla="*/ 357392 w 510452"/>
                  <a:gd name="connsiteY5" fmla="*/ 216290 h 958594"/>
                  <a:gd name="connsiteX6" fmla="*/ 274722 w 510452"/>
                  <a:gd name="connsiteY6" fmla="*/ 312738 h 958594"/>
                  <a:gd name="connsiteX7" fmla="*/ 274722 w 510452"/>
                  <a:gd name="connsiteY7" fmla="*/ 431798 h 958594"/>
                  <a:gd name="connsiteX8" fmla="*/ 294482 w 510452"/>
                  <a:gd name="connsiteY8" fmla="*/ 428758 h 958594"/>
                  <a:gd name="connsiteX9" fmla="*/ 250908 w 510452"/>
                  <a:gd name="connsiteY9" fmla="*/ 498474 h 958594"/>
                  <a:gd name="connsiteX10" fmla="*/ 255672 w 510452"/>
                  <a:gd name="connsiteY10" fmla="*/ 565150 h 958594"/>
                  <a:gd name="connsiteX11" fmla="*/ 260434 w 510452"/>
                  <a:gd name="connsiteY11" fmla="*/ 674686 h 958594"/>
                  <a:gd name="connsiteX12" fmla="*/ 298534 w 510452"/>
                  <a:gd name="connsiteY12" fmla="*/ 717550 h 958594"/>
                  <a:gd name="connsiteX13" fmla="*/ 336634 w 510452"/>
                  <a:gd name="connsiteY13" fmla="*/ 722314 h 958594"/>
                  <a:gd name="connsiteX14" fmla="*/ 374734 w 510452"/>
                  <a:gd name="connsiteY14" fmla="*/ 627062 h 958594"/>
                  <a:gd name="connsiteX15" fmla="*/ 422360 w 510452"/>
                  <a:gd name="connsiteY15" fmla="*/ 727074 h 958594"/>
                  <a:gd name="connsiteX16" fmla="*/ 510452 w 510452"/>
                  <a:gd name="connsiteY16" fmla="*/ 757806 h 958594"/>
                  <a:gd name="connsiteX17" fmla="*/ 501734 w 510452"/>
                  <a:gd name="connsiteY17" fmla="*/ 781050 h 958594"/>
                  <a:gd name="connsiteX18" fmla="*/ 463634 w 510452"/>
                  <a:gd name="connsiteY18" fmla="*/ 793750 h 958594"/>
                  <a:gd name="connsiteX19" fmla="*/ 419184 w 510452"/>
                  <a:gd name="connsiteY19" fmla="*/ 920750 h 958594"/>
                  <a:gd name="connsiteX20" fmla="*/ 324574 w 510452"/>
                  <a:gd name="connsiteY20" fmla="*/ 958594 h 958594"/>
                  <a:gd name="connsiteX21" fmla="*/ 231860 w 510452"/>
                  <a:gd name="connsiteY21" fmla="*/ 874714 h 958594"/>
                  <a:gd name="connsiteX22" fmla="*/ 165184 w 510452"/>
                  <a:gd name="connsiteY22" fmla="*/ 760414 h 958594"/>
                  <a:gd name="connsiteX23" fmla="*/ 158888 w 510452"/>
                  <a:gd name="connsiteY23" fmla="*/ 766170 h 958594"/>
                  <a:gd name="connsiteX24" fmla="*/ 179472 w 510452"/>
                  <a:gd name="connsiteY24" fmla="*/ 674686 h 958594"/>
                  <a:gd name="connsiteX25" fmla="*/ 103270 w 510452"/>
                  <a:gd name="connsiteY25" fmla="*/ 598486 h 958594"/>
                  <a:gd name="connsiteX26" fmla="*/ 103272 w 510452"/>
                  <a:gd name="connsiteY26" fmla="*/ 598486 h 958594"/>
                  <a:gd name="connsiteX27" fmla="*/ 146134 w 510452"/>
                  <a:gd name="connsiteY27" fmla="*/ 498474 h 958594"/>
                  <a:gd name="connsiteX28" fmla="*/ 103272 w 510452"/>
                  <a:gd name="connsiteY28" fmla="*/ 388938 h 958594"/>
                  <a:gd name="connsiteX29" fmla="*/ 84222 w 510452"/>
                  <a:gd name="connsiteY29" fmla="*/ 355598 h 958594"/>
                  <a:gd name="connsiteX30" fmla="*/ 36596 w 510452"/>
                  <a:gd name="connsiteY30" fmla="*/ 279398 h 958594"/>
                  <a:gd name="connsiteX31" fmla="*/ 41360 w 510452"/>
                  <a:gd name="connsiteY31" fmla="*/ 236538 h 958594"/>
                  <a:gd name="connsiteX32" fmla="*/ 88984 w 510452"/>
                  <a:gd name="connsiteY32" fmla="*/ 146050 h 958594"/>
                  <a:gd name="connsiteX33" fmla="*/ 0 w 510452"/>
                  <a:gd name="connsiteY33" fmla="*/ 44792 h 958594"/>
                  <a:gd name="connsiteX34" fmla="*/ 63584 w 510452"/>
                  <a:gd name="connsiteY34" fmla="*/ 38100 h 958594"/>
                  <a:gd name="connsiteX35" fmla="*/ 146134 w 510452"/>
                  <a:gd name="connsiteY35" fmla="*/ 0 h 958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10452" h="958594">
                    <a:moveTo>
                      <a:pt x="146134" y="0"/>
                    </a:moveTo>
                    <a:lnTo>
                      <a:pt x="184234" y="38100"/>
                    </a:lnTo>
                    <a:lnTo>
                      <a:pt x="196934" y="107950"/>
                    </a:lnTo>
                    <a:lnTo>
                      <a:pt x="248066" y="67584"/>
                    </a:lnTo>
                    <a:lnTo>
                      <a:pt x="308060" y="155574"/>
                    </a:lnTo>
                    <a:lnTo>
                      <a:pt x="357392" y="216290"/>
                    </a:lnTo>
                    <a:lnTo>
                      <a:pt x="274722" y="312738"/>
                    </a:lnTo>
                    <a:lnTo>
                      <a:pt x="274722" y="431798"/>
                    </a:lnTo>
                    <a:lnTo>
                      <a:pt x="294482" y="428758"/>
                    </a:lnTo>
                    <a:lnTo>
                      <a:pt x="250908" y="498474"/>
                    </a:lnTo>
                    <a:lnTo>
                      <a:pt x="255672" y="565150"/>
                    </a:lnTo>
                    <a:lnTo>
                      <a:pt x="260434" y="674686"/>
                    </a:lnTo>
                    <a:lnTo>
                      <a:pt x="298534" y="717550"/>
                    </a:lnTo>
                    <a:lnTo>
                      <a:pt x="336634" y="722314"/>
                    </a:lnTo>
                    <a:lnTo>
                      <a:pt x="374734" y="627062"/>
                    </a:lnTo>
                    <a:lnTo>
                      <a:pt x="422360" y="727074"/>
                    </a:lnTo>
                    <a:lnTo>
                      <a:pt x="510452" y="757806"/>
                    </a:lnTo>
                    <a:lnTo>
                      <a:pt x="501734" y="781050"/>
                    </a:lnTo>
                    <a:lnTo>
                      <a:pt x="463634" y="793750"/>
                    </a:lnTo>
                    <a:lnTo>
                      <a:pt x="419184" y="920750"/>
                    </a:lnTo>
                    <a:lnTo>
                      <a:pt x="324574" y="958594"/>
                    </a:lnTo>
                    <a:lnTo>
                      <a:pt x="231860" y="874714"/>
                    </a:lnTo>
                    <a:lnTo>
                      <a:pt x="165184" y="760414"/>
                    </a:lnTo>
                    <a:lnTo>
                      <a:pt x="158888" y="766170"/>
                    </a:lnTo>
                    <a:lnTo>
                      <a:pt x="179472" y="674686"/>
                    </a:lnTo>
                    <a:lnTo>
                      <a:pt x="103270" y="598486"/>
                    </a:lnTo>
                    <a:lnTo>
                      <a:pt x="103272" y="598486"/>
                    </a:lnTo>
                    <a:lnTo>
                      <a:pt x="146134" y="498474"/>
                    </a:lnTo>
                    <a:lnTo>
                      <a:pt x="103272" y="388938"/>
                    </a:lnTo>
                    <a:lnTo>
                      <a:pt x="84222" y="355598"/>
                    </a:lnTo>
                    <a:lnTo>
                      <a:pt x="36596" y="279398"/>
                    </a:lnTo>
                    <a:lnTo>
                      <a:pt x="41360" y="236538"/>
                    </a:lnTo>
                    <a:lnTo>
                      <a:pt x="88984" y="146050"/>
                    </a:lnTo>
                    <a:lnTo>
                      <a:pt x="0" y="44792"/>
                    </a:lnTo>
                    <a:lnTo>
                      <a:pt x="63584" y="38100"/>
                    </a:lnTo>
                    <a:lnTo>
                      <a:pt x="14613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3EB8CF1D-8877-CE93-A1DD-A6EB3A7970E5}"/>
                  </a:ext>
                </a:extLst>
              </p:cNvPr>
              <p:cNvSpPr/>
              <p:nvPr/>
            </p:nvSpPr>
            <p:spPr>
              <a:xfrm>
                <a:off x="27254200" y="34350628"/>
                <a:ext cx="330200" cy="196744"/>
              </a:xfrm>
              <a:custGeom>
                <a:avLst/>
                <a:gdLst>
                  <a:gd name="connsiteX0" fmla="*/ 150216 w 330200"/>
                  <a:gd name="connsiteY0" fmla="*/ 0 h 196744"/>
                  <a:gd name="connsiteX1" fmla="*/ 220664 w 330200"/>
                  <a:gd name="connsiteY1" fmla="*/ 53672 h 196744"/>
                  <a:gd name="connsiteX2" fmla="*/ 263524 w 330200"/>
                  <a:gd name="connsiteY2" fmla="*/ 29860 h 196744"/>
                  <a:gd name="connsiteX3" fmla="*/ 307518 w 330200"/>
                  <a:gd name="connsiteY3" fmla="*/ 45256 h 196744"/>
                  <a:gd name="connsiteX4" fmla="*/ 330200 w 330200"/>
                  <a:gd name="connsiteY4" fmla="*/ 163212 h 196744"/>
                  <a:gd name="connsiteX5" fmla="*/ 296864 w 330200"/>
                  <a:gd name="connsiteY5" fmla="*/ 187020 h 196744"/>
                  <a:gd name="connsiteX6" fmla="*/ 308636 w 330200"/>
                  <a:gd name="connsiteY6" fmla="*/ 196744 h 196744"/>
                  <a:gd name="connsiteX7" fmla="*/ 244476 w 330200"/>
                  <a:gd name="connsiteY7" fmla="*/ 177496 h 196744"/>
                  <a:gd name="connsiteX8" fmla="*/ 165894 w 330200"/>
                  <a:gd name="connsiteY8" fmla="*/ 194960 h 196744"/>
                  <a:gd name="connsiteX9" fmla="*/ 152400 w 330200"/>
                  <a:gd name="connsiteY9" fmla="*/ 167972 h 196744"/>
                  <a:gd name="connsiteX10" fmla="*/ 0 w 330200"/>
                  <a:gd name="connsiteY10" fmla="*/ 142572 h 196744"/>
                  <a:gd name="connsiteX11" fmla="*/ 38100 w 330200"/>
                  <a:gd name="connsiteY11" fmla="*/ 85420 h 196744"/>
                  <a:gd name="connsiteX12" fmla="*/ 150216 w 330200"/>
                  <a:gd name="connsiteY12" fmla="*/ 0 h 1967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0200" h="196744">
                    <a:moveTo>
                      <a:pt x="150216" y="0"/>
                    </a:moveTo>
                    <a:lnTo>
                      <a:pt x="220664" y="53672"/>
                    </a:lnTo>
                    <a:lnTo>
                      <a:pt x="263524" y="29860"/>
                    </a:lnTo>
                    <a:lnTo>
                      <a:pt x="307518" y="45256"/>
                    </a:lnTo>
                    <a:lnTo>
                      <a:pt x="330200" y="163212"/>
                    </a:lnTo>
                    <a:lnTo>
                      <a:pt x="296864" y="187020"/>
                    </a:lnTo>
                    <a:lnTo>
                      <a:pt x="308636" y="196744"/>
                    </a:lnTo>
                    <a:lnTo>
                      <a:pt x="244476" y="177496"/>
                    </a:lnTo>
                    <a:lnTo>
                      <a:pt x="165894" y="194960"/>
                    </a:lnTo>
                    <a:lnTo>
                      <a:pt x="152400" y="167972"/>
                    </a:lnTo>
                    <a:lnTo>
                      <a:pt x="0" y="142572"/>
                    </a:lnTo>
                    <a:lnTo>
                      <a:pt x="38100" y="85420"/>
                    </a:lnTo>
                    <a:lnTo>
                      <a:pt x="15021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266BF549-01E0-5439-8781-A50A7616C743}"/>
                  </a:ext>
                </a:extLst>
              </p:cNvPr>
              <p:cNvSpPr/>
              <p:nvPr/>
            </p:nvSpPr>
            <p:spPr>
              <a:xfrm>
                <a:off x="27381200" y="34013600"/>
                <a:ext cx="588756" cy="390700"/>
              </a:xfrm>
              <a:custGeom>
                <a:avLst/>
                <a:gdLst>
                  <a:gd name="connsiteX0" fmla="*/ 468030 w 588756"/>
                  <a:gd name="connsiteY0" fmla="*/ 0 h 390700"/>
                  <a:gd name="connsiteX1" fmla="*/ 588756 w 588756"/>
                  <a:gd name="connsiteY1" fmla="*/ 23216 h 390700"/>
                  <a:gd name="connsiteX2" fmla="*/ 512764 w 588756"/>
                  <a:gd name="connsiteY2" fmla="*/ 128764 h 390700"/>
                  <a:gd name="connsiteX3" fmla="*/ 541338 w 588756"/>
                  <a:gd name="connsiteY3" fmla="*/ 171624 h 390700"/>
                  <a:gd name="connsiteX4" fmla="*/ 521758 w 588756"/>
                  <a:gd name="connsiteY4" fmla="*/ 252736 h 390700"/>
                  <a:gd name="connsiteX5" fmla="*/ 336550 w 588756"/>
                  <a:gd name="connsiteY5" fmla="*/ 304976 h 390700"/>
                  <a:gd name="connsiteX6" fmla="*/ 279400 w 588756"/>
                  <a:gd name="connsiteY6" fmla="*/ 362124 h 390700"/>
                  <a:gd name="connsiteX7" fmla="*/ 179388 w 588756"/>
                  <a:gd name="connsiteY7" fmla="*/ 376412 h 390700"/>
                  <a:gd name="connsiteX8" fmla="*/ 180518 w 588756"/>
                  <a:gd name="connsiteY8" fmla="*/ 382284 h 390700"/>
                  <a:gd name="connsiteX9" fmla="*/ 136524 w 588756"/>
                  <a:gd name="connsiteY9" fmla="*/ 366888 h 390700"/>
                  <a:gd name="connsiteX10" fmla="*/ 93664 w 588756"/>
                  <a:gd name="connsiteY10" fmla="*/ 390700 h 390700"/>
                  <a:gd name="connsiteX11" fmla="*/ 23216 w 588756"/>
                  <a:gd name="connsiteY11" fmla="*/ 337028 h 390700"/>
                  <a:gd name="connsiteX12" fmla="*/ 44450 w 588756"/>
                  <a:gd name="connsiteY12" fmla="*/ 320848 h 390700"/>
                  <a:gd name="connsiteX13" fmla="*/ 0 w 588756"/>
                  <a:gd name="connsiteY13" fmla="*/ 212900 h 390700"/>
                  <a:gd name="connsiteX14" fmla="*/ 127000 w 588756"/>
                  <a:gd name="connsiteY14" fmla="*/ 238300 h 390700"/>
                  <a:gd name="connsiteX15" fmla="*/ 190500 w 588756"/>
                  <a:gd name="connsiteY15" fmla="*/ 206552 h 390700"/>
                  <a:gd name="connsiteX16" fmla="*/ 158750 w 588756"/>
                  <a:gd name="connsiteY16" fmla="*/ 162100 h 390700"/>
                  <a:gd name="connsiteX17" fmla="*/ 177650 w 588756"/>
                  <a:gd name="connsiteY17" fmla="*/ 143200 h 390700"/>
                  <a:gd name="connsiteX18" fmla="*/ 179388 w 588756"/>
                  <a:gd name="connsiteY18" fmla="*/ 143048 h 390700"/>
                  <a:gd name="connsiteX19" fmla="*/ 288924 w 588756"/>
                  <a:gd name="connsiteY19" fmla="*/ 62088 h 390700"/>
                  <a:gd name="connsiteX20" fmla="*/ 455612 w 588756"/>
                  <a:gd name="connsiteY20" fmla="*/ 62088 h 390700"/>
                  <a:gd name="connsiteX21" fmla="*/ 468030 w 588756"/>
                  <a:gd name="connsiteY21" fmla="*/ 0 h 390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88756" h="390700">
                    <a:moveTo>
                      <a:pt x="468030" y="0"/>
                    </a:moveTo>
                    <a:lnTo>
                      <a:pt x="588756" y="23216"/>
                    </a:lnTo>
                    <a:lnTo>
                      <a:pt x="512764" y="128764"/>
                    </a:lnTo>
                    <a:lnTo>
                      <a:pt x="541338" y="171624"/>
                    </a:lnTo>
                    <a:lnTo>
                      <a:pt x="521758" y="252736"/>
                    </a:lnTo>
                    <a:lnTo>
                      <a:pt x="336550" y="304976"/>
                    </a:lnTo>
                    <a:lnTo>
                      <a:pt x="279400" y="362124"/>
                    </a:lnTo>
                    <a:lnTo>
                      <a:pt x="179388" y="376412"/>
                    </a:lnTo>
                    <a:lnTo>
                      <a:pt x="180518" y="382284"/>
                    </a:lnTo>
                    <a:lnTo>
                      <a:pt x="136524" y="366888"/>
                    </a:lnTo>
                    <a:lnTo>
                      <a:pt x="93664" y="390700"/>
                    </a:lnTo>
                    <a:lnTo>
                      <a:pt x="23216" y="337028"/>
                    </a:lnTo>
                    <a:lnTo>
                      <a:pt x="44450" y="320848"/>
                    </a:lnTo>
                    <a:lnTo>
                      <a:pt x="0" y="212900"/>
                    </a:lnTo>
                    <a:lnTo>
                      <a:pt x="127000" y="238300"/>
                    </a:lnTo>
                    <a:lnTo>
                      <a:pt x="190500" y="206552"/>
                    </a:lnTo>
                    <a:lnTo>
                      <a:pt x="158750" y="162100"/>
                    </a:lnTo>
                    <a:lnTo>
                      <a:pt x="177650" y="143200"/>
                    </a:lnTo>
                    <a:lnTo>
                      <a:pt x="179388" y="143048"/>
                    </a:lnTo>
                    <a:lnTo>
                      <a:pt x="288924" y="62088"/>
                    </a:lnTo>
                    <a:lnTo>
                      <a:pt x="455612" y="62088"/>
                    </a:lnTo>
                    <a:lnTo>
                      <a:pt x="46803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2C47E168-9565-E303-DBA6-B5578D5A0DA5}"/>
                  </a:ext>
                </a:extLst>
              </p:cNvPr>
              <p:cNvSpPr/>
              <p:nvPr/>
            </p:nvSpPr>
            <p:spPr>
              <a:xfrm>
                <a:off x="27399292" y="34661476"/>
                <a:ext cx="467338" cy="271460"/>
              </a:xfrm>
              <a:custGeom>
                <a:avLst/>
                <a:gdLst>
                  <a:gd name="connsiteX0" fmla="*/ 204158 w 467338"/>
                  <a:gd name="connsiteY0" fmla="*/ 0 h 271460"/>
                  <a:gd name="connsiteX1" fmla="*/ 237496 w 467338"/>
                  <a:gd name="connsiteY1" fmla="*/ 76200 h 271460"/>
                  <a:gd name="connsiteX2" fmla="*/ 378752 w 467338"/>
                  <a:gd name="connsiteY2" fmla="*/ 37128 h 271460"/>
                  <a:gd name="connsiteX3" fmla="*/ 404184 w 467338"/>
                  <a:gd name="connsiteY3" fmla="*/ 52388 h 271460"/>
                  <a:gd name="connsiteX4" fmla="*/ 467338 w 467338"/>
                  <a:gd name="connsiteY4" fmla="*/ 58796 h 271460"/>
                  <a:gd name="connsiteX5" fmla="*/ 394658 w 467338"/>
                  <a:gd name="connsiteY5" fmla="*/ 123824 h 271460"/>
                  <a:gd name="connsiteX6" fmla="*/ 375608 w 467338"/>
                  <a:gd name="connsiteY6" fmla="*/ 214312 h 271460"/>
                  <a:gd name="connsiteX7" fmla="*/ 304172 w 467338"/>
                  <a:gd name="connsiteY7" fmla="*/ 271460 h 271460"/>
                  <a:gd name="connsiteX8" fmla="*/ 147008 w 467338"/>
                  <a:gd name="connsiteY8" fmla="*/ 219076 h 271460"/>
                  <a:gd name="connsiteX9" fmla="*/ 118432 w 467338"/>
                  <a:gd name="connsiteY9" fmla="*/ 161924 h 271460"/>
                  <a:gd name="connsiteX10" fmla="*/ 123196 w 467338"/>
                  <a:gd name="connsiteY10" fmla="*/ 128588 h 271460"/>
                  <a:gd name="connsiteX11" fmla="*/ 51758 w 467338"/>
                  <a:gd name="connsiteY11" fmla="*/ 123824 h 271460"/>
                  <a:gd name="connsiteX12" fmla="*/ 0 w 467338"/>
                  <a:gd name="connsiteY12" fmla="*/ 77816 h 271460"/>
                  <a:gd name="connsiteX13" fmla="*/ 26358 w 467338"/>
                  <a:gd name="connsiteY13" fmla="*/ 73024 h 271460"/>
                  <a:gd name="connsiteX14" fmla="*/ 59936 w 467338"/>
                  <a:gd name="connsiteY14" fmla="*/ 10064 h 271460"/>
                  <a:gd name="connsiteX15" fmla="*/ 204158 w 467338"/>
                  <a:gd name="connsiteY15" fmla="*/ 0 h 271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67338" h="271460">
                    <a:moveTo>
                      <a:pt x="204158" y="0"/>
                    </a:moveTo>
                    <a:lnTo>
                      <a:pt x="237496" y="76200"/>
                    </a:lnTo>
                    <a:lnTo>
                      <a:pt x="378752" y="37128"/>
                    </a:lnTo>
                    <a:lnTo>
                      <a:pt x="404184" y="52388"/>
                    </a:lnTo>
                    <a:lnTo>
                      <a:pt x="467338" y="58796"/>
                    </a:lnTo>
                    <a:lnTo>
                      <a:pt x="394658" y="123824"/>
                    </a:lnTo>
                    <a:lnTo>
                      <a:pt x="375608" y="214312"/>
                    </a:lnTo>
                    <a:lnTo>
                      <a:pt x="304172" y="271460"/>
                    </a:lnTo>
                    <a:lnTo>
                      <a:pt x="147008" y="219076"/>
                    </a:lnTo>
                    <a:lnTo>
                      <a:pt x="118432" y="161924"/>
                    </a:lnTo>
                    <a:lnTo>
                      <a:pt x="123196" y="128588"/>
                    </a:lnTo>
                    <a:lnTo>
                      <a:pt x="51758" y="123824"/>
                    </a:lnTo>
                    <a:lnTo>
                      <a:pt x="0" y="77816"/>
                    </a:lnTo>
                    <a:lnTo>
                      <a:pt x="26358" y="73024"/>
                    </a:lnTo>
                    <a:lnTo>
                      <a:pt x="59936" y="10064"/>
                    </a:lnTo>
                    <a:lnTo>
                      <a:pt x="20415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D9954607-AC09-366B-FC4B-24B588B523B7}"/>
                  </a:ext>
                </a:extLst>
              </p:cNvPr>
              <p:cNvSpPr/>
              <p:nvPr/>
            </p:nvSpPr>
            <p:spPr>
              <a:xfrm>
                <a:off x="27420094" y="34528124"/>
                <a:ext cx="357950" cy="209552"/>
              </a:xfrm>
              <a:custGeom>
                <a:avLst/>
                <a:gdLst>
                  <a:gd name="connsiteX0" fmla="*/ 78582 w 357950"/>
                  <a:gd name="connsiteY0" fmla="*/ 0 h 209552"/>
                  <a:gd name="connsiteX1" fmla="*/ 142742 w 357950"/>
                  <a:gd name="connsiteY1" fmla="*/ 19248 h 209552"/>
                  <a:gd name="connsiteX2" fmla="*/ 240506 w 357950"/>
                  <a:gd name="connsiteY2" fmla="*/ 100012 h 209552"/>
                  <a:gd name="connsiteX3" fmla="*/ 357950 w 357950"/>
                  <a:gd name="connsiteY3" fmla="*/ 170480 h 209552"/>
                  <a:gd name="connsiteX4" fmla="*/ 216694 w 357950"/>
                  <a:gd name="connsiteY4" fmla="*/ 209552 h 209552"/>
                  <a:gd name="connsiteX5" fmla="*/ 183356 w 357950"/>
                  <a:gd name="connsiteY5" fmla="*/ 133352 h 209552"/>
                  <a:gd name="connsiteX6" fmla="*/ 39134 w 357950"/>
                  <a:gd name="connsiteY6" fmla="*/ 143416 h 209552"/>
                  <a:gd name="connsiteX7" fmla="*/ 56356 w 357950"/>
                  <a:gd name="connsiteY7" fmla="*/ 111124 h 209552"/>
                  <a:gd name="connsiteX8" fmla="*/ 24606 w 357950"/>
                  <a:gd name="connsiteY8" fmla="*/ 66676 h 209552"/>
                  <a:gd name="connsiteX9" fmla="*/ 0 w 357950"/>
                  <a:gd name="connsiteY9" fmla="*/ 17464 h 209552"/>
                  <a:gd name="connsiteX10" fmla="*/ 78582 w 357950"/>
                  <a:gd name="connsiteY10" fmla="*/ 0 h 209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57950" h="209552">
                    <a:moveTo>
                      <a:pt x="78582" y="0"/>
                    </a:moveTo>
                    <a:lnTo>
                      <a:pt x="142742" y="19248"/>
                    </a:lnTo>
                    <a:lnTo>
                      <a:pt x="240506" y="100012"/>
                    </a:lnTo>
                    <a:lnTo>
                      <a:pt x="357950" y="170480"/>
                    </a:lnTo>
                    <a:lnTo>
                      <a:pt x="216694" y="209552"/>
                    </a:lnTo>
                    <a:lnTo>
                      <a:pt x="183356" y="133352"/>
                    </a:lnTo>
                    <a:lnTo>
                      <a:pt x="39134" y="143416"/>
                    </a:lnTo>
                    <a:lnTo>
                      <a:pt x="56356" y="111124"/>
                    </a:lnTo>
                    <a:lnTo>
                      <a:pt x="24606" y="66676"/>
                    </a:lnTo>
                    <a:lnTo>
                      <a:pt x="0" y="17464"/>
                    </a:lnTo>
                    <a:lnTo>
                      <a:pt x="7858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7C303B73-CC8F-7359-0CA0-8546E998F93F}"/>
                  </a:ext>
                </a:extLst>
              </p:cNvPr>
              <p:cNvSpPr/>
              <p:nvPr/>
            </p:nvSpPr>
            <p:spPr>
              <a:xfrm>
                <a:off x="27177734" y="34823400"/>
                <a:ext cx="366044" cy="312348"/>
              </a:xfrm>
              <a:custGeom>
                <a:avLst/>
                <a:gdLst>
                  <a:gd name="connsiteX0" fmla="*/ 339990 w 366044"/>
                  <a:gd name="connsiteY0" fmla="*/ 0 h 312348"/>
                  <a:gd name="connsiteX1" fmla="*/ 366044 w 366044"/>
                  <a:gd name="connsiteY1" fmla="*/ 52108 h 312348"/>
                  <a:gd name="connsiteX2" fmla="*/ 342250 w 366044"/>
                  <a:gd name="connsiteY2" fmla="*/ 125876 h 312348"/>
                  <a:gd name="connsiteX3" fmla="*/ 339990 w 366044"/>
                  <a:gd name="connsiteY3" fmla="*/ 104776 h 312348"/>
                  <a:gd name="connsiteX4" fmla="*/ 292366 w 366044"/>
                  <a:gd name="connsiteY4" fmla="*/ 171448 h 312348"/>
                  <a:gd name="connsiteX5" fmla="*/ 287604 w 366044"/>
                  <a:gd name="connsiteY5" fmla="*/ 204788 h 312348"/>
                  <a:gd name="connsiteX6" fmla="*/ 225690 w 366044"/>
                  <a:gd name="connsiteY6" fmla="*/ 252412 h 312348"/>
                  <a:gd name="connsiteX7" fmla="*/ 227352 w 366044"/>
                  <a:gd name="connsiteY7" fmla="*/ 256844 h 312348"/>
                  <a:gd name="connsiteX8" fmla="*/ 197116 w 366044"/>
                  <a:gd name="connsiteY8" fmla="*/ 300040 h 312348"/>
                  <a:gd name="connsiteX9" fmla="*/ 78054 w 366044"/>
                  <a:gd name="connsiteY9" fmla="*/ 295276 h 312348"/>
                  <a:gd name="connsiteX10" fmla="*/ 0 w 366044"/>
                  <a:gd name="connsiteY10" fmla="*/ 312348 h 312348"/>
                  <a:gd name="connsiteX11" fmla="*/ 266 w 366044"/>
                  <a:gd name="connsiteY11" fmla="*/ 311152 h 312348"/>
                  <a:gd name="connsiteX12" fmla="*/ 266 w 366044"/>
                  <a:gd name="connsiteY12" fmla="*/ 273048 h 312348"/>
                  <a:gd name="connsiteX13" fmla="*/ 32016 w 366044"/>
                  <a:gd name="connsiteY13" fmla="*/ 247648 h 312348"/>
                  <a:gd name="connsiteX14" fmla="*/ 63766 w 366044"/>
                  <a:gd name="connsiteY14" fmla="*/ 158752 h 312348"/>
                  <a:gd name="connsiteX15" fmla="*/ 99484 w 366044"/>
                  <a:gd name="connsiteY15" fmla="*/ 123032 h 312348"/>
                  <a:gd name="connsiteX16" fmla="*/ 159016 w 366044"/>
                  <a:gd name="connsiteY16" fmla="*/ 142876 h 312348"/>
                  <a:gd name="connsiteX17" fmla="*/ 230454 w 366044"/>
                  <a:gd name="connsiteY17" fmla="*/ 114300 h 312348"/>
                  <a:gd name="connsiteX18" fmla="*/ 268554 w 366044"/>
                  <a:gd name="connsiteY18" fmla="*/ 28576 h 312348"/>
                  <a:gd name="connsiteX19" fmla="*/ 339990 w 366044"/>
                  <a:gd name="connsiteY19" fmla="*/ 0 h 312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66044" h="312348">
                    <a:moveTo>
                      <a:pt x="339990" y="0"/>
                    </a:moveTo>
                    <a:lnTo>
                      <a:pt x="366044" y="52108"/>
                    </a:lnTo>
                    <a:lnTo>
                      <a:pt x="342250" y="125876"/>
                    </a:lnTo>
                    <a:lnTo>
                      <a:pt x="339990" y="104776"/>
                    </a:lnTo>
                    <a:lnTo>
                      <a:pt x="292366" y="171448"/>
                    </a:lnTo>
                    <a:lnTo>
                      <a:pt x="287604" y="204788"/>
                    </a:lnTo>
                    <a:lnTo>
                      <a:pt x="225690" y="252412"/>
                    </a:lnTo>
                    <a:lnTo>
                      <a:pt x="227352" y="256844"/>
                    </a:lnTo>
                    <a:lnTo>
                      <a:pt x="197116" y="300040"/>
                    </a:lnTo>
                    <a:lnTo>
                      <a:pt x="78054" y="295276"/>
                    </a:lnTo>
                    <a:lnTo>
                      <a:pt x="0" y="312348"/>
                    </a:lnTo>
                    <a:lnTo>
                      <a:pt x="266" y="311152"/>
                    </a:lnTo>
                    <a:lnTo>
                      <a:pt x="266" y="273048"/>
                    </a:lnTo>
                    <a:lnTo>
                      <a:pt x="32016" y="247648"/>
                    </a:lnTo>
                    <a:lnTo>
                      <a:pt x="63766" y="158752"/>
                    </a:lnTo>
                    <a:lnTo>
                      <a:pt x="99484" y="123032"/>
                    </a:lnTo>
                    <a:lnTo>
                      <a:pt x="159016" y="142876"/>
                    </a:lnTo>
                    <a:lnTo>
                      <a:pt x="230454" y="114300"/>
                    </a:lnTo>
                    <a:lnTo>
                      <a:pt x="268554" y="28576"/>
                    </a:lnTo>
                    <a:lnTo>
                      <a:pt x="33999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61280AD3-E7FD-14E7-B9B6-4214738149B7}"/>
                  </a:ext>
                </a:extLst>
              </p:cNvPr>
              <p:cNvSpPr/>
              <p:nvPr/>
            </p:nvSpPr>
            <p:spPr>
              <a:xfrm>
                <a:off x="27519984" y="34591552"/>
                <a:ext cx="1140740" cy="622372"/>
              </a:xfrm>
              <a:custGeom>
                <a:avLst/>
                <a:gdLst>
                  <a:gd name="connsiteX0" fmla="*/ 1027346 w 1140740"/>
                  <a:gd name="connsiteY0" fmla="*/ 0 h 622372"/>
                  <a:gd name="connsiteX1" fmla="*/ 1021680 w 1140740"/>
                  <a:gd name="connsiteY1" fmla="*/ 65160 h 622372"/>
                  <a:gd name="connsiteX2" fmla="*/ 1064540 w 1140740"/>
                  <a:gd name="connsiteY2" fmla="*/ 69924 h 622372"/>
                  <a:gd name="connsiteX3" fmla="*/ 1097880 w 1140740"/>
                  <a:gd name="connsiteY3" fmla="*/ 103260 h 622372"/>
                  <a:gd name="connsiteX4" fmla="*/ 1083592 w 1140740"/>
                  <a:gd name="connsiteY4" fmla="*/ 146124 h 622372"/>
                  <a:gd name="connsiteX5" fmla="*/ 1140740 w 1140740"/>
                  <a:gd name="connsiteY5" fmla="*/ 269948 h 622372"/>
                  <a:gd name="connsiteX6" fmla="*/ 1040728 w 1140740"/>
                  <a:gd name="connsiteY6" fmla="*/ 346148 h 622372"/>
                  <a:gd name="connsiteX7" fmla="*/ 997866 w 1140740"/>
                  <a:gd name="connsiteY7" fmla="*/ 346148 h 622372"/>
                  <a:gd name="connsiteX8" fmla="*/ 940716 w 1140740"/>
                  <a:gd name="connsiteY8" fmla="*/ 408060 h 622372"/>
                  <a:gd name="connsiteX9" fmla="*/ 878804 w 1140740"/>
                  <a:gd name="connsiteY9" fmla="*/ 369960 h 622372"/>
                  <a:gd name="connsiteX10" fmla="*/ 754980 w 1140740"/>
                  <a:gd name="connsiteY10" fmla="*/ 369960 h 622372"/>
                  <a:gd name="connsiteX11" fmla="*/ 731166 w 1140740"/>
                  <a:gd name="connsiteY11" fmla="*/ 422348 h 622372"/>
                  <a:gd name="connsiteX12" fmla="*/ 716382 w 1140740"/>
                  <a:gd name="connsiteY12" fmla="*/ 457460 h 622372"/>
                  <a:gd name="connsiteX13" fmla="*/ 659728 w 1140740"/>
                  <a:gd name="connsiteY13" fmla="*/ 450924 h 622372"/>
                  <a:gd name="connsiteX14" fmla="*/ 574004 w 1140740"/>
                  <a:gd name="connsiteY14" fmla="*/ 493784 h 622372"/>
                  <a:gd name="connsiteX15" fmla="*/ 407316 w 1140740"/>
                  <a:gd name="connsiteY15" fmla="*/ 527124 h 622372"/>
                  <a:gd name="connsiteX16" fmla="*/ 269204 w 1140740"/>
                  <a:gd name="connsiteY16" fmla="*/ 622372 h 622372"/>
                  <a:gd name="connsiteX17" fmla="*/ 81586 w 1140740"/>
                  <a:gd name="connsiteY17" fmla="*/ 610648 h 622372"/>
                  <a:gd name="connsiteX18" fmla="*/ 78704 w 1140740"/>
                  <a:gd name="connsiteY18" fmla="*/ 608088 h 622372"/>
                  <a:gd name="connsiteX19" fmla="*/ 69180 w 1140740"/>
                  <a:gd name="connsiteY19" fmla="*/ 541412 h 622372"/>
                  <a:gd name="connsiteX20" fmla="*/ 12028 w 1140740"/>
                  <a:gd name="connsiteY20" fmla="*/ 469972 h 622372"/>
                  <a:gd name="connsiteX21" fmla="*/ 0 w 1140740"/>
                  <a:gd name="connsiteY21" fmla="*/ 357724 h 622372"/>
                  <a:gd name="connsiteX22" fmla="*/ 23794 w 1140740"/>
                  <a:gd name="connsiteY22" fmla="*/ 283956 h 622372"/>
                  <a:gd name="connsiteX23" fmla="*/ 26316 w 1140740"/>
                  <a:gd name="connsiteY23" fmla="*/ 289000 h 622372"/>
                  <a:gd name="connsiteX24" fmla="*/ 183480 w 1140740"/>
                  <a:gd name="connsiteY24" fmla="*/ 341384 h 622372"/>
                  <a:gd name="connsiteX25" fmla="*/ 254916 w 1140740"/>
                  <a:gd name="connsiteY25" fmla="*/ 284236 h 622372"/>
                  <a:gd name="connsiteX26" fmla="*/ 273966 w 1140740"/>
                  <a:gd name="connsiteY26" fmla="*/ 193748 h 622372"/>
                  <a:gd name="connsiteX27" fmla="*/ 346646 w 1140740"/>
                  <a:gd name="connsiteY27" fmla="*/ 128720 h 622372"/>
                  <a:gd name="connsiteX28" fmla="*/ 612104 w 1140740"/>
                  <a:gd name="connsiteY28" fmla="*/ 155648 h 622372"/>
                  <a:gd name="connsiteX29" fmla="*/ 797840 w 1140740"/>
                  <a:gd name="connsiteY29" fmla="*/ 31824 h 622372"/>
                  <a:gd name="connsiteX30" fmla="*/ 902616 w 1140740"/>
                  <a:gd name="connsiteY30" fmla="*/ 36584 h 622372"/>
                  <a:gd name="connsiteX31" fmla="*/ 955004 w 1140740"/>
                  <a:gd name="connsiteY31" fmla="*/ 17536 h 622372"/>
                  <a:gd name="connsiteX32" fmla="*/ 1027346 w 1140740"/>
                  <a:gd name="connsiteY32" fmla="*/ 0 h 622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140740" h="622372">
                    <a:moveTo>
                      <a:pt x="1027346" y="0"/>
                    </a:moveTo>
                    <a:lnTo>
                      <a:pt x="1021680" y="65160"/>
                    </a:lnTo>
                    <a:lnTo>
                      <a:pt x="1064540" y="69924"/>
                    </a:lnTo>
                    <a:lnTo>
                      <a:pt x="1097880" y="103260"/>
                    </a:lnTo>
                    <a:lnTo>
                      <a:pt x="1083592" y="146124"/>
                    </a:lnTo>
                    <a:lnTo>
                      <a:pt x="1140740" y="269948"/>
                    </a:lnTo>
                    <a:lnTo>
                      <a:pt x="1040728" y="346148"/>
                    </a:lnTo>
                    <a:lnTo>
                      <a:pt x="997866" y="346148"/>
                    </a:lnTo>
                    <a:lnTo>
                      <a:pt x="940716" y="408060"/>
                    </a:lnTo>
                    <a:lnTo>
                      <a:pt x="878804" y="369960"/>
                    </a:lnTo>
                    <a:lnTo>
                      <a:pt x="754980" y="369960"/>
                    </a:lnTo>
                    <a:lnTo>
                      <a:pt x="731166" y="422348"/>
                    </a:lnTo>
                    <a:lnTo>
                      <a:pt x="716382" y="457460"/>
                    </a:lnTo>
                    <a:lnTo>
                      <a:pt x="659728" y="450924"/>
                    </a:lnTo>
                    <a:lnTo>
                      <a:pt x="574004" y="493784"/>
                    </a:lnTo>
                    <a:lnTo>
                      <a:pt x="407316" y="527124"/>
                    </a:lnTo>
                    <a:lnTo>
                      <a:pt x="269204" y="622372"/>
                    </a:lnTo>
                    <a:lnTo>
                      <a:pt x="81586" y="610648"/>
                    </a:lnTo>
                    <a:lnTo>
                      <a:pt x="78704" y="608088"/>
                    </a:lnTo>
                    <a:lnTo>
                      <a:pt x="69180" y="541412"/>
                    </a:lnTo>
                    <a:lnTo>
                      <a:pt x="12028" y="469972"/>
                    </a:lnTo>
                    <a:lnTo>
                      <a:pt x="0" y="357724"/>
                    </a:lnTo>
                    <a:lnTo>
                      <a:pt x="23794" y="283956"/>
                    </a:lnTo>
                    <a:lnTo>
                      <a:pt x="26316" y="289000"/>
                    </a:lnTo>
                    <a:lnTo>
                      <a:pt x="183480" y="341384"/>
                    </a:lnTo>
                    <a:lnTo>
                      <a:pt x="254916" y="284236"/>
                    </a:lnTo>
                    <a:lnTo>
                      <a:pt x="273966" y="193748"/>
                    </a:lnTo>
                    <a:lnTo>
                      <a:pt x="346646" y="128720"/>
                    </a:lnTo>
                    <a:lnTo>
                      <a:pt x="612104" y="155648"/>
                    </a:lnTo>
                    <a:lnTo>
                      <a:pt x="797840" y="31824"/>
                    </a:lnTo>
                    <a:lnTo>
                      <a:pt x="902616" y="36584"/>
                    </a:lnTo>
                    <a:lnTo>
                      <a:pt x="955004" y="17536"/>
                    </a:lnTo>
                    <a:lnTo>
                      <a:pt x="102734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21935A4C-2CF1-96B8-E552-55C66C96D3EF}"/>
                  </a:ext>
                </a:extLst>
              </p:cNvPr>
              <p:cNvSpPr/>
              <p:nvPr/>
            </p:nvSpPr>
            <p:spPr>
              <a:xfrm>
                <a:off x="29005586" y="36040920"/>
                <a:ext cx="12326" cy="8484"/>
              </a:xfrm>
              <a:custGeom>
                <a:avLst/>
                <a:gdLst>
                  <a:gd name="connsiteX0" fmla="*/ 0 w 12326"/>
                  <a:gd name="connsiteY0" fmla="*/ 0 h 8484"/>
                  <a:gd name="connsiteX1" fmla="*/ 12326 w 12326"/>
                  <a:gd name="connsiteY1" fmla="*/ 1680 h 8484"/>
                  <a:gd name="connsiteX2" fmla="*/ 2122 w 12326"/>
                  <a:gd name="connsiteY2" fmla="*/ 8484 h 8484"/>
                  <a:gd name="connsiteX3" fmla="*/ 0 w 12326"/>
                  <a:gd name="connsiteY3" fmla="*/ 0 h 8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26" h="8484">
                    <a:moveTo>
                      <a:pt x="0" y="0"/>
                    </a:moveTo>
                    <a:lnTo>
                      <a:pt x="12326" y="1680"/>
                    </a:lnTo>
                    <a:lnTo>
                      <a:pt x="2122" y="84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1A7FA67F-7116-46CE-AE56-201E96C552BE}"/>
                  </a:ext>
                </a:extLst>
              </p:cNvPr>
              <p:cNvSpPr/>
              <p:nvPr/>
            </p:nvSpPr>
            <p:spPr>
              <a:xfrm>
                <a:off x="28989342" y="36049404"/>
                <a:ext cx="19046" cy="12244"/>
              </a:xfrm>
              <a:custGeom>
                <a:avLst/>
                <a:gdLst>
                  <a:gd name="connsiteX0" fmla="*/ 18366 w 19046"/>
                  <a:gd name="connsiteY0" fmla="*/ 0 h 12244"/>
                  <a:gd name="connsiteX1" fmla="*/ 19046 w 19046"/>
                  <a:gd name="connsiteY1" fmla="*/ 2720 h 12244"/>
                  <a:gd name="connsiteX2" fmla="*/ 0 w 19046"/>
                  <a:gd name="connsiteY2" fmla="*/ 12244 h 12244"/>
                  <a:gd name="connsiteX3" fmla="*/ 18366 w 19046"/>
                  <a:gd name="connsiteY3" fmla="*/ 0 h 12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46" h="12244">
                    <a:moveTo>
                      <a:pt x="18366" y="0"/>
                    </a:moveTo>
                    <a:lnTo>
                      <a:pt x="19046" y="2720"/>
                    </a:lnTo>
                    <a:lnTo>
                      <a:pt x="0" y="12244"/>
                    </a:lnTo>
                    <a:lnTo>
                      <a:pt x="1836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95F7CB4D-0257-8828-5CCF-FEA82B08522A}"/>
                  </a:ext>
                </a:extLst>
              </p:cNvPr>
              <p:cNvSpPr/>
              <p:nvPr/>
            </p:nvSpPr>
            <p:spPr>
              <a:xfrm>
                <a:off x="28922664" y="36378932"/>
                <a:ext cx="12430" cy="14200"/>
              </a:xfrm>
              <a:custGeom>
                <a:avLst/>
                <a:gdLst>
                  <a:gd name="connsiteX0" fmla="*/ 1030 w 12430"/>
                  <a:gd name="connsiteY0" fmla="*/ 0 h 14200"/>
                  <a:gd name="connsiteX1" fmla="*/ 12430 w 12430"/>
                  <a:gd name="connsiteY1" fmla="*/ 14200 h 14200"/>
                  <a:gd name="connsiteX2" fmla="*/ 434 w 12430"/>
                  <a:gd name="connsiteY2" fmla="*/ 12200 h 14200"/>
                  <a:gd name="connsiteX3" fmla="*/ 0 w 12430"/>
                  <a:gd name="connsiteY3" fmla="*/ 11332 h 14200"/>
                  <a:gd name="connsiteX4" fmla="*/ 1030 w 12430"/>
                  <a:gd name="connsiteY4" fmla="*/ 0 h 14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430" h="14200">
                    <a:moveTo>
                      <a:pt x="1030" y="0"/>
                    </a:moveTo>
                    <a:lnTo>
                      <a:pt x="12430" y="14200"/>
                    </a:lnTo>
                    <a:lnTo>
                      <a:pt x="434" y="12200"/>
                    </a:lnTo>
                    <a:lnTo>
                      <a:pt x="0" y="11332"/>
                    </a:lnTo>
                    <a:lnTo>
                      <a:pt x="103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37D5D70E-D2A4-904E-B560-8D709F2D3F74}"/>
                  </a:ext>
                </a:extLst>
              </p:cNvPr>
              <p:cNvSpPr/>
              <p:nvPr/>
            </p:nvSpPr>
            <p:spPr>
              <a:xfrm>
                <a:off x="29456063" y="36656963"/>
                <a:ext cx="195262" cy="114300"/>
              </a:xfrm>
              <a:custGeom>
                <a:avLst/>
                <a:gdLst>
                  <a:gd name="connsiteX0" fmla="*/ 9525 w 195262"/>
                  <a:gd name="connsiteY0" fmla="*/ 0 h 114300"/>
                  <a:gd name="connsiteX1" fmla="*/ 0 w 195262"/>
                  <a:gd name="connsiteY1" fmla="*/ 66675 h 114300"/>
                  <a:gd name="connsiteX2" fmla="*/ 85725 w 195262"/>
                  <a:gd name="connsiteY2" fmla="*/ 114300 h 114300"/>
                  <a:gd name="connsiteX3" fmla="*/ 195262 w 195262"/>
                  <a:gd name="connsiteY3" fmla="*/ 33337 h 114300"/>
                  <a:gd name="connsiteX4" fmla="*/ 9525 w 195262"/>
                  <a:gd name="connsiteY4" fmla="*/ 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262" h="114300">
                    <a:moveTo>
                      <a:pt x="9525" y="0"/>
                    </a:moveTo>
                    <a:lnTo>
                      <a:pt x="0" y="66675"/>
                    </a:lnTo>
                    <a:lnTo>
                      <a:pt x="85725" y="114300"/>
                    </a:lnTo>
                    <a:lnTo>
                      <a:pt x="195262" y="33337"/>
                    </a:lnTo>
                    <a:lnTo>
                      <a:pt x="9525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E6F86C6-496B-2B45-DC92-6A3353D02E0B}"/>
                </a:ext>
              </a:extLst>
            </p:cNvPr>
            <p:cNvSpPr/>
            <p:nvPr/>
          </p:nvSpPr>
          <p:spPr>
            <a:xfrm>
              <a:off x="27165300" y="33324800"/>
              <a:ext cx="2921000" cy="3505200"/>
            </a:xfrm>
            <a:custGeom>
              <a:avLst/>
              <a:gdLst>
                <a:gd name="connsiteX0" fmla="*/ 2300288 w 2921000"/>
                <a:gd name="connsiteY0" fmla="*/ 3332164 h 3505200"/>
                <a:gd name="connsiteX1" fmla="*/ 2486024 w 2921000"/>
                <a:gd name="connsiteY1" fmla="*/ 3365500 h 3505200"/>
                <a:gd name="connsiteX2" fmla="*/ 2376488 w 2921000"/>
                <a:gd name="connsiteY2" fmla="*/ 3446464 h 3505200"/>
                <a:gd name="connsiteX3" fmla="*/ 2290764 w 2921000"/>
                <a:gd name="connsiteY3" fmla="*/ 3398840 h 3505200"/>
                <a:gd name="connsiteX4" fmla="*/ 1828800 w 2921000"/>
                <a:gd name="connsiteY4" fmla="*/ 0 h 3505200"/>
                <a:gd name="connsiteX5" fmla="*/ 1854200 w 2921000"/>
                <a:gd name="connsiteY5" fmla="*/ 120650 h 3505200"/>
                <a:gd name="connsiteX6" fmla="*/ 1847850 w 2921000"/>
                <a:gd name="connsiteY6" fmla="*/ 196850 h 3505200"/>
                <a:gd name="connsiteX7" fmla="*/ 1885950 w 2921000"/>
                <a:gd name="connsiteY7" fmla="*/ 393700 h 3505200"/>
                <a:gd name="connsiteX8" fmla="*/ 1917700 w 2921000"/>
                <a:gd name="connsiteY8" fmla="*/ 438152 h 3505200"/>
                <a:gd name="connsiteX9" fmla="*/ 1981200 w 2921000"/>
                <a:gd name="connsiteY9" fmla="*/ 400048 h 3505200"/>
                <a:gd name="connsiteX10" fmla="*/ 2038350 w 2921000"/>
                <a:gd name="connsiteY10" fmla="*/ 457200 h 3505200"/>
                <a:gd name="connsiteX11" fmla="*/ 2038350 w 2921000"/>
                <a:gd name="connsiteY11" fmla="*/ 590552 h 3505200"/>
                <a:gd name="connsiteX12" fmla="*/ 1968500 w 2921000"/>
                <a:gd name="connsiteY12" fmla="*/ 641352 h 3505200"/>
                <a:gd name="connsiteX13" fmla="*/ 1924050 w 2921000"/>
                <a:gd name="connsiteY13" fmla="*/ 603248 h 3505200"/>
                <a:gd name="connsiteX14" fmla="*/ 1822450 w 2921000"/>
                <a:gd name="connsiteY14" fmla="*/ 622300 h 3505200"/>
                <a:gd name="connsiteX15" fmla="*/ 1771650 w 2921000"/>
                <a:gd name="connsiteY15" fmla="*/ 660400 h 3505200"/>
                <a:gd name="connsiteX16" fmla="*/ 1784350 w 2921000"/>
                <a:gd name="connsiteY16" fmla="*/ 730248 h 3505200"/>
                <a:gd name="connsiteX17" fmla="*/ 1752600 w 2921000"/>
                <a:gd name="connsiteY17" fmla="*/ 768352 h 3505200"/>
                <a:gd name="connsiteX18" fmla="*/ 1689100 w 2921000"/>
                <a:gd name="connsiteY18" fmla="*/ 825500 h 3505200"/>
                <a:gd name="connsiteX19" fmla="*/ 1670050 w 2921000"/>
                <a:gd name="connsiteY19" fmla="*/ 876300 h 3505200"/>
                <a:gd name="connsiteX20" fmla="*/ 1631950 w 2921000"/>
                <a:gd name="connsiteY20" fmla="*/ 889000 h 3505200"/>
                <a:gd name="connsiteX21" fmla="*/ 1587500 w 2921000"/>
                <a:gd name="connsiteY21" fmla="*/ 1016000 h 3505200"/>
                <a:gd name="connsiteX22" fmla="*/ 1492250 w 2921000"/>
                <a:gd name="connsiteY22" fmla="*/ 1054100 h 3505200"/>
                <a:gd name="connsiteX23" fmla="*/ 1485900 w 2921000"/>
                <a:gd name="connsiteY23" fmla="*/ 1149352 h 3505200"/>
                <a:gd name="connsiteX24" fmla="*/ 1657350 w 2921000"/>
                <a:gd name="connsiteY24" fmla="*/ 1301752 h 3505200"/>
                <a:gd name="connsiteX25" fmla="*/ 1638300 w 2921000"/>
                <a:gd name="connsiteY25" fmla="*/ 1377952 h 3505200"/>
                <a:gd name="connsiteX26" fmla="*/ 1733550 w 2921000"/>
                <a:gd name="connsiteY26" fmla="*/ 1390648 h 3505200"/>
                <a:gd name="connsiteX27" fmla="*/ 1784350 w 2921000"/>
                <a:gd name="connsiteY27" fmla="*/ 1498600 h 3505200"/>
                <a:gd name="connsiteX28" fmla="*/ 1784350 w 2921000"/>
                <a:gd name="connsiteY28" fmla="*/ 1619248 h 3505200"/>
                <a:gd name="connsiteX29" fmla="*/ 1727200 w 2921000"/>
                <a:gd name="connsiteY29" fmla="*/ 1631952 h 3505200"/>
                <a:gd name="connsiteX30" fmla="*/ 1682750 w 2921000"/>
                <a:gd name="connsiteY30" fmla="*/ 1790700 h 3505200"/>
                <a:gd name="connsiteX31" fmla="*/ 1739900 w 2921000"/>
                <a:gd name="connsiteY31" fmla="*/ 1841500 h 3505200"/>
                <a:gd name="connsiteX32" fmla="*/ 1752600 w 2921000"/>
                <a:gd name="connsiteY32" fmla="*/ 1924048 h 3505200"/>
                <a:gd name="connsiteX33" fmla="*/ 1841500 w 2921000"/>
                <a:gd name="connsiteY33" fmla="*/ 1866900 h 3505200"/>
                <a:gd name="connsiteX34" fmla="*/ 1885950 w 2921000"/>
                <a:gd name="connsiteY34" fmla="*/ 1797048 h 3505200"/>
                <a:gd name="connsiteX35" fmla="*/ 2019300 w 2921000"/>
                <a:gd name="connsiteY35" fmla="*/ 1797048 h 3505200"/>
                <a:gd name="connsiteX36" fmla="*/ 2133600 w 2921000"/>
                <a:gd name="connsiteY36" fmla="*/ 1835152 h 3505200"/>
                <a:gd name="connsiteX37" fmla="*/ 2222500 w 2921000"/>
                <a:gd name="connsiteY37" fmla="*/ 1822448 h 3505200"/>
                <a:gd name="connsiteX38" fmla="*/ 2330450 w 2921000"/>
                <a:gd name="connsiteY38" fmla="*/ 1778000 h 3505200"/>
                <a:gd name="connsiteX39" fmla="*/ 2444750 w 2921000"/>
                <a:gd name="connsiteY39" fmla="*/ 1803400 h 3505200"/>
                <a:gd name="connsiteX40" fmla="*/ 2476500 w 2921000"/>
                <a:gd name="connsiteY40" fmla="*/ 1727200 h 3505200"/>
                <a:gd name="connsiteX41" fmla="*/ 2527300 w 2921000"/>
                <a:gd name="connsiteY41" fmla="*/ 1752600 h 3505200"/>
                <a:gd name="connsiteX42" fmla="*/ 2565400 w 2921000"/>
                <a:gd name="connsiteY42" fmla="*/ 1866900 h 3505200"/>
                <a:gd name="connsiteX43" fmla="*/ 2457450 w 2921000"/>
                <a:gd name="connsiteY43" fmla="*/ 1898648 h 3505200"/>
                <a:gd name="connsiteX44" fmla="*/ 2451100 w 2921000"/>
                <a:gd name="connsiteY44" fmla="*/ 2095500 h 3505200"/>
                <a:gd name="connsiteX45" fmla="*/ 2578100 w 2921000"/>
                <a:gd name="connsiteY45" fmla="*/ 2171700 h 3505200"/>
                <a:gd name="connsiteX46" fmla="*/ 2622550 w 2921000"/>
                <a:gd name="connsiteY46" fmla="*/ 2311400 h 3505200"/>
                <a:gd name="connsiteX47" fmla="*/ 2711450 w 2921000"/>
                <a:gd name="connsiteY47" fmla="*/ 2343152 h 3505200"/>
                <a:gd name="connsiteX48" fmla="*/ 2717800 w 2921000"/>
                <a:gd name="connsiteY48" fmla="*/ 2406648 h 3505200"/>
                <a:gd name="connsiteX49" fmla="*/ 2806700 w 2921000"/>
                <a:gd name="connsiteY49" fmla="*/ 2432048 h 3505200"/>
                <a:gd name="connsiteX50" fmla="*/ 2832100 w 2921000"/>
                <a:gd name="connsiteY50" fmla="*/ 2387600 h 3505200"/>
                <a:gd name="connsiteX51" fmla="*/ 2921000 w 2921000"/>
                <a:gd name="connsiteY51" fmla="*/ 2444752 h 3505200"/>
                <a:gd name="connsiteX52" fmla="*/ 2851150 w 2921000"/>
                <a:gd name="connsiteY52" fmla="*/ 2540000 h 3505200"/>
                <a:gd name="connsiteX53" fmla="*/ 2863850 w 2921000"/>
                <a:gd name="connsiteY53" fmla="*/ 2686048 h 3505200"/>
                <a:gd name="connsiteX54" fmla="*/ 2717800 w 2921000"/>
                <a:gd name="connsiteY54" fmla="*/ 2717800 h 3505200"/>
                <a:gd name="connsiteX55" fmla="*/ 2736850 w 2921000"/>
                <a:gd name="connsiteY55" fmla="*/ 2787648 h 3505200"/>
                <a:gd name="connsiteX56" fmla="*/ 2679700 w 2921000"/>
                <a:gd name="connsiteY56" fmla="*/ 2870200 h 3505200"/>
                <a:gd name="connsiteX57" fmla="*/ 2781300 w 2921000"/>
                <a:gd name="connsiteY57" fmla="*/ 2908300 h 3505200"/>
                <a:gd name="connsiteX58" fmla="*/ 2743200 w 2921000"/>
                <a:gd name="connsiteY58" fmla="*/ 2971800 h 3505200"/>
                <a:gd name="connsiteX59" fmla="*/ 2660650 w 2921000"/>
                <a:gd name="connsiteY59" fmla="*/ 3009900 h 3505200"/>
                <a:gd name="connsiteX60" fmla="*/ 2641600 w 2921000"/>
                <a:gd name="connsiteY60" fmla="*/ 3073400 h 3505200"/>
                <a:gd name="connsiteX61" fmla="*/ 2349500 w 2921000"/>
                <a:gd name="connsiteY61" fmla="*/ 3213100 h 3505200"/>
                <a:gd name="connsiteX62" fmla="*/ 2260600 w 2921000"/>
                <a:gd name="connsiteY62" fmla="*/ 3295648 h 3505200"/>
                <a:gd name="connsiteX63" fmla="*/ 2222500 w 2921000"/>
                <a:gd name="connsiteY63" fmla="*/ 3352800 h 3505200"/>
                <a:gd name="connsiteX64" fmla="*/ 2228850 w 2921000"/>
                <a:gd name="connsiteY64" fmla="*/ 3429000 h 3505200"/>
                <a:gd name="connsiteX65" fmla="*/ 2235200 w 2921000"/>
                <a:gd name="connsiteY65" fmla="*/ 3486152 h 3505200"/>
                <a:gd name="connsiteX66" fmla="*/ 2165350 w 2921000"/>
                <a:gd name="connsiteY66" fmla="*/ 3505200 h 3505200"/>
                <a:gd name="connsiteX67" fmla="*/ 2133600 w 2921000"/>
                <a:gd name="connsiteY67" fmla="*/ 3460752 h 3505200"/>
                <a:gd name="connsiteX68" fmla="*/ 2184400 w 2921000"/>
                <a:gd name="connsiteY68" fmla="*/ 3429000 h 3505200"/>
                <a:gd name="connsiteX69" fmla="*/ 2190750 w 2921000"/>
                <a:gd name="connsiteY69" fmla="*/ 3365500 h 3505200"/>
                <a:gd name="connsiteX70" fmla="*/ 2133600 w 2921000"/>
                <a:gd name="connsiteY70" fmla="*/ 3340100 h 3505200"/>
                <a:gd name="connsiteX71" fmla="*/ 2006600 w 2921000"/>
                <a:gd name="connsiteY71" fmla="*/ 3333752 h 3505200"/>
                <a:gd name="connsiteX72" fmla="*/ 1974850 w 2921000"/>
                <a:gd name="connsiteY72" fmla="*/ 3327400 h 3505200"/>
                <a:gd name="connsiteX73" fmla="*/ 1847850 w 2921000"/>
                <a:gd name="connsiteY73" fmla="*/ 3276600 h 3505200"/>
                <a:gd name="connsiteX74" fmla="*/ 1727200 w 2921000"/>
                <a:gd name="connsiteY74" fmla="*/ 3251200 h 3505200"/>
                <a:gd name="connsiteX75" fmla="*/ 1568450 w 2921000"/>
                <a:gd name="connsiteY75" fmla="*/ 3213100 h 3505200"/>
                <a:gd name="connsiteX76" fmla="*/ 1479550 w 2921000"/>
                <a:gd name="connsiteY76" fmla="*/ 3206752 h 3505200"/>
                <a:gd name="connsiteX77" fmla="*/ 1301750 w 2921000"/>
                <a:gd name="connsiteY77" fmla="*/ 3092448 h 3505200"/>
                <a:gd name="connsiteX78" fmla="*/ 1244600 w 2921000"/>
                <a:gd name="connsiteY78" fmla="*/ 3092448 h 3505200"/>
                <a:gd name="connsiteX79" fmla="*/ 1028700 w 2921000"/>
                <a:gd name="connsiteY79" fmla="*/ 2933700 h 3505200"/>
                <a:gd name="connsiteX80" fmla="*/ 996950 w 2921000"/>
                <a:gd name="connsiteY80" fmla="*/ 2730500 h 3505200"/>
                <a:gd name="connsiteX81" fmla="*/ 850900 w 2921000"/>
                <a:gd name="connsiteY81" fmla="*/ 2654300 h 3505200"/>
                <a:gd name="connsiteX82" fmla="*/ 863600 w 2921000"/>
                <a:gd name="connsiteY82" fmla="*/ 2622552 h 3505200"/>
                <a:gd name="connsiteX83" fmla="*/ 895350 w 2921000"/>
                <a:gd name="connsiteY83" fmla="*/ 2578100 h 3505200"/>
                <a:gd name="connsiteX84" fmla="*/ 984250 w 2921000"/>
                <a:gd name="connsiteY84" fmla="*/ 2571752 h 3505200"/>
                <a:gd name="connsiteX85" fmla="*/ 1003300 w 2921000"/>
                <a:gd name="connsiteY85" fmla="*/ 2476500 h 3505200"/>
                <a:gd name="connsiteX86" fmla="*/ 984250 w 2921000"/>
                <a:gd name="connsiteY86" fmla="*/ 2451100 h 3505200"/>
                <a:gd name="connsiteX87" fmla="*/ 901700 w 2921000"/>
                <a:gd name="connsiteY87" fmla="*/ 2419352 h 3505200"/>
                <a:gd name="connsiteX88" fmla="*/ 895350 w 2921000"/>
                <a:gd name="connsiteY88" fmla="*/ 2355848 h 3505200"/>
                <a:gd name="connsiteX89" fmla="*/ 806450 w 2921000"/>
                <a:gd name="connsiteY89" fmla="*/ 2355848 h 3505200"/>
                <a:gd name="connsiteX90" fmla="*/ 793750 w 2921000"/>
                <a:gd name="connsiteY90" fmla="*/ 2305048 h 3505200"/>
                <a:gd name="connsiteX91" fmla="*/ 609600 w 2921000"/>
                <a:gd name="connsiteY91" fmla="*/ 2203448 h 3505200"/>
                <a:gd name="connsiteX92" fmla="*/ 539750 w 2921000"/>
                <a:gd name="connsiteY92" fmla="*/ 2209800 h 3505200"/>
                <a:gd name="connsiteX93" fmla="*/ 520700 w 2921000"/>
                <a:gd name="connsiteY93" fmla="*/ 2165352 h 3505200"/>
                <a:gd name="connsiteX94" fmla="*/ 336550 w 2921000"/>
                <a:gd name="connsiteY94" fmla="*/ 2025648 h 3505200"/>
                <a:gd name="connsiteX95" fmla="*/ 241300 w 2921000"/>
                <a:gd name="connsiteY95" fmla="*/ 1854200 h 3505200"/>
                <a:gd name="connsiteX96" fmla="*/ 0 w 2921000"/>
                <a:gd name="connsiteY96" fmla="*/ 1866900 h 3505200"/>
                <a:gd name="connsiteX97" fmla="*/ 12700 w 2921000"/>
                <a:gd name="connsiteY97" fmla="*/ 1809752 h 3505200"/>
                <a:gd name="connsiteX98" fmla="*/ 12700 w 2921000"/>
                <a:gd name="connsiteY98" fmla="*/ 1771648 h 3505200"/>
                <a:gd name="connsiteX99" fmla="*/ 44450 w 2921000"/>
                <a:gd name="connsiteY99" fmla="*/ 1746248 h 3505200"/>
                <a:gd name="connsiteX100" fmla="*/ 76200 w 2921000"/>
                <a:gd name="connsiteY100" fmla="*/ 1657352 h 3505200"/>
                <a:gd name="connsiteX101" fmla="*/ 139700 w 2921000"/>
                <a:gd name="connsiteY101" fmla="*/ 1593848 h 3505200"/>
                <a:gd name="connsiteX102" fmla="*/ 50800 w 2921000"/>
                <a:gd name="connsiteY102" fmla="*/ 1543048 h 3505200"/>
                <a:gd name="connsiteX103" fmla="*/ 120650 w 2921000"/>
                <a:gd name="connsiteY103" fmla="*/ 1435100 h 3505200"/>
                <a:gd name="connsiteX104" fmla="*/ 260350 w 2921000"/>
                <a:gd name="connsiteY104" fmla="*/ 1409700 h 3505200"/>
                <a:gd name="connsiteX105" fmla="*/ 311150 w 2921000"/>
                <a:gd name="connsiteY105" fmla="*/ 1314448 h 3505200"/>
                <a:gd name="connsiteX106" fmla="*/ 279400 w 2921000"/>
                <a:gd name="connsiteY106" fmla="*/ 1270000 h 3505200"/>
                <a:gd name="connsiteX107" fmla="*/ 241300 w 2921000"/>
                <a:gd name="connsiteY107" fmla="*/ 1193800 h 3505200"/>
                <a:gd name="connsiteX108" fmla="*/ 88900 w 2921000"/>
                <a:gd name="connsiteY108" fmla="*/ 1168400 h 3505200"/>
                <a:gd name="connsiteX109" fmla="*/ 127000 w 2921000"/>
                <a:gd name="connsiteY109" fmla="*/ 1111248 h 3505200"/>
                <a:gd name="connsiteX110" fmla="*/ 260350 w 2921000"/>
                <a:gd name="connsiteY110" fmla="*/ 1009648 h 3505200"/>
                <a:gd name="connsiteX111" fmla="*/ 215900 w 2921000"/>
                <a:gd name="connsiteY111" fmla="*/ 901700 h 3505200"/>
                <a:gd name="connsiteX112" fmla="*/ 342900 w 2921000"/>
                <a:gd name="connsiteY112" fmla="*/ 927100 h 3505200"/>
                <a:gd name="connsiteX113" fmla="*/ 406400 w 2921000"/>
                <a:gd name="connsiteY113" fmla="*/ 895352 h 3505200"/>
                <a:gd name="connsiteX114" fmla="*/ 374650 w 2921000"/>
                <a:gd name="connsiteY114" fmla="*/ 850900 h 3505200"/>
                <a:gd name="connsiteX115" fmla="*/ 400050 w 2921000"/>
                <a:gd name="connsiteY115" fmla="*/ 825500 h 3505200"/>
                <a:gd name="connsiteX116" fmla="*/ 381000 w 2921000"/>
                <a:gd name="connsiteY116" fmla="*/ 762000 h 3505200"/>
                <a:gd name="connsiteX117" fmla="*/ 254000 w 2921000"/>
                <a:gd name="connsiteY117" fmla="*/ 704848 h 3505200"/>
                <a:gd name="connsiteX118" fmla="*/ 260350 w 2921000"/>
                <a:gd name="connsiteY118" fmla="*/ 628648 h 3505200"/>
                <a:gd name="connsiteX119" fmla="*/ 209550 w 2921000"/>
                <a:gd name="connsiteY119" fmla="*/ 546100 h 3505200"/>
                <a:gd name="connsiteX120" fmla="*/ 146050 w 2921000"/>
                <a:gd name="connsiteY120" fmla="*/ 488952 h 3505200"/>
                <a:gd name="connsiteX121" fmla="*/ 25400 w 2921000"/>
                <a:gd name="connsiteY121" fmla="*/ 412752 h 3505200"/>
                <a:gd name="connsiteX122" fmla="*/ 57150 w 2921000"/>
                <a:gd name="connsiteY122" fmla="*/ 292100 h 3505200"/>
                <a:gd name="connsiteX123" fmla="*/ 120650 w 2921000"/>
                <a:gd name="connsiteY123" fmla="*/ 254000 h 3505200"/>
                <a:gd name="connsiteX124" fmla="*/ 133350 w 2921000"/>
                <a:gd name="connsiteY124" fmla="*/ 349248 h 3505200"/>
                <a:gd name="connsiteX125" fmla="*/ 234950 w 2921000"/>
                <a:gd name="connsiteY125" fmla="*/ 393700 h 3505200"/>
                <a:gd name="connsiteX126" fmla="*/ 311150 w 2921000"/>
                <a:gd name="connsiteY126" fmla="*/ 381000 h 3505200"/>
                <a:gd name="connsiteX127" fmla="*/ 381000 w 2921000"/>
                <a:gd name="connsiteY127" fmla="*/ 412752 h 3505200"/>
                <a:gd name="connsiteX128" fmla="*/ 469900 w 2921000"/>
                <a:gd name="connsiteY128" fmla="*/ 355600 h 3505200"/>
                <a:gd name="connsiteX129" fmla="*/ 495300 w 2921000"/>
                <a:gd name="connsiteY129" fmla="*/ 292100 h 3505200"/>
                <a:gd name="connsiteX130" fmla="*/ 546100 w 2921000"/>
                <a:gd name="connsiteY130" fmla="*/ 298448 h 3505200"/>
                <a:gd name="connsiteX131" fmla="*/ 730250 w 2921000"/>
                <a:gd name="connsiteY131" fmla="*/ 304800 h 3505200"/>
                <a:gd name="connsiteX132" fmla="*/ 812800 w 2921000"/>
                <a:gd name="connsiteY132" fmla="*/ 266700 h 3505200"/>
                <a:gd name="connsiteX133" fmla="*/ 889000 w 2921000"/>
                <a:gd name="connsiteY133" fmla="*/ 209550 h 3505200"/>
                <a:gd name="connsiteX134" fmla="*/ 1092200 w 2921000"/>
                <a:gd name="connsiteY134" fmla="*/ 184150 h 3505200"/>
                <a:gd name="connsiteX135" fmla="*/ 1111250 w 2921000"/>
                <a:gd name="connsiteY135" fmla="*/ 146050 h 3505200"/>
                <a:gd name="connsiteX136" fmla="*/ 1231900 w 2921000"/>
                <a:gd name="connsiteY136" fmla="*/ 133350 h 3505200"/>
                <a:gd name="connsiteX137" fmla="*/ 1314450 w 2921000"/>
                <a:gd name="connsiteY137" fmla="*/ 95250 h 3505200"/>
                <a:gd name="connsiteX138" fmla="*/ 1352550 w 2921000"/>
                <a:gd name="connsiteY138" fmla="*/ 133350 h 3505200"/>
                <a:gd name="connsiteX139" fmla="*/ 1365250 w 2921000"/>
                <a:gd name="connsiteY139" fmla="*/ 203200 h 3505200"/>
                <a:gd name="connsiteX140" fmla="*/ 1485900 w 2921000"/>
                <a:gd name="connsiteY140" fmla="*/ 107950 h 3505200"/>
                <a:gd name="connsiteX141" fmla="*/ 1549400 w 2921000"/>
                <a:gd name="connsiteY141" fmla="*/ 38100 h 350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</a:cxnLst>
              <a:rect l="l" t="t" r="r" b="b"/>
              <a:pathLst>
                <a:path w="2921000" h="3505200">
                  <a:moveTo>
                    <a:pt x="2300288" y="3332164"/>
                  </a:moveTo>
                  <a:lnTo>
                    <a:pt x="2486024" y="3365500"/>
                  </a:lnTo>
                  <a:lnTo>
                    <a:pt x="2376488" y="3446464"/>
                  </a:lnTo>
                  <a:lnTo>
                    <a:pt x="2290764" y="3398840"/>
                  </a:lnTo>
                  <a:close/>
                  <a:moveTo>
                    <a:pt x="1828800" y="0"/>
                  </a:moveTo>
                  <a:lnTo>
                    <a:pt x="1854200" y="120650"/>
                  </a:lnTo>
                  <a:lnTo>
                    <a:pt x="1847850" y="196850"/>
                  </a:lnTo>
                  <a:lnTo>
                    <a:pt x="1885950" y="393700"/>
                  </a:lnTo>
                  <a:lnTo>
                    <a:pt x="1917700" y="438152"/>
                  </a:lnTo>
                  <a:lnTo>
                    <a:pt x="1981200" y="400048"/>
                  </a:lnTo>
                  <a:lnTo>
                    <a:pt x="2038350" y="457200"/>
                  </a:lnTo>
                  <a:lnTo>
                    <a:pt x="2038350" y="590552"/>
                  </a:lnTo>
                  <a:lnTo>
                    <a:pt x="1968500" y="641352"/>
                  </a:lnTo>
                  <a:lnTo>
                    <a:pt x="1924050" y="603248"/>
                  </a:lnTo>
                  <a:lnTo>
                    <a:pt x="1822450" y="622300"/>
                  </a:lnTo>
                  <a:lnTo>
                    <a:pt x="1771650" y="660400"/>
                  </a:lnTo>
                  <a:lnTo>
                    <a:pt x="1784350" y="730248"/>
                  </a:lnTo>
                  <a:lnTo>
                    <a:pt x="1752600" y="768352"/>
                  </a:lnTo>
                  <a:lnTo>
                    <a:pt x="1689100" y="825500"/>
                  </a:lnTo>
                  <a:lnTo>
                    <a:pt x="1670050" y="876300"/>
                  </a:lnTo>
                  <a:lnTo>
                    <a:pt x="1631950" y="889000"/>
                  </a:lnTo>
                  <a:lnTo>
                    <a:pt x="1587500" y="1016000"/>
                  </a:lnTo>
                  <a:lnTo>
                    <a:pt x="1492250" y="1054100"/>
                  </a:lnTo>
                  <a:lnTo>
                    <a:pt x="1485900" y="1149352"/>
                  </a:lnTo>
                  <a:lnTo>
                    <a:pt x="1657350" y="1301752"/>
                  </a:lnTo>
                  <a:lnTo>
                    <a:pt x="1638300" y="1377952"/>
                  </a:lnTo>
                  <a:lnTo>
                    <a:pt x="1733550" y="1390648"/>
                  </a:lnTo>
                  <a:lnTo>
                    <a:pt x="1784350" y="1498600"/>
                  </a:lnTo>
                  <a:lnTo>
                    <a:pt x="1784350" y="1619248"/>
                  </a:lnTo>
                  <a:lnTo>
                    <a:pt x="1727200" y="1631952"/>
                  </a:lnTo>
                  <a:lnTo>
                    <a:pt x="1682750" y="1790700"/>
                  </a:lnTo>
                  <a:lnTo>
                    <a:pt x="1739900" y="1841500"/>
                  </a:lnTo>
                  <a:lnTo>
                    <a:pt x="1752600" y="1924048"/>
                  </a:lnTo>
                  <a:lnTo>
                    <a:pt x="1841500" y="1866900"/>
                  </a:lnTo>
                  <a:lnTo>
                    <a:pt x="1885950" y="1797048"/>
                  </a:lnTo>
                  <a:lnTo>
                    <a:pt x="2019300" y="1797048"/>
                  </a:lnTo>
                  <a:lnTo>
                    <a:pt x="2133600" y="1835152"/>
                  </a:lnTo>
                  <a:lnTo>
                    <a:pt x="2222500" y="1822448"/>
                  </a:lnTo>
                  <a:lnTo>
                    <a:pt x="2330450" y="1778000"/>
                  </a:lnTo>
                  <a:lnTo>
                    <a:pt x="2444750" y="1803400"/>
                  </a:lnTo>
                  <a:lnTo>
                    <a:pt x="2476500" y="1727200"/>
                  </a:lnTo>
                  <a:lnTo>
                    <a:pt x="2527300" y="1752600"/>
                  </a:lnTo>
                  <a:lnTo>
                    <a:pt x="2565400" y="1866900"/>
                  </a:lnTo>
                  <a:lnTo>
                    <a:pt x="2457450" y="1898648"/>
                  </a:lnTo>
                  <a:lnTo>
                    <a:pt x="2451100" y="2095500"/>
                  </a:lnTo>
                  <a:lnTo>
                    <a:pt x="2578100" y="2171700"/>
                  </a:lnTo>
                  <a:lnTo>
                    <a:pt x="2622550" y="2311400"/>
                  </a:lnTo>
                  <a:lnTo>
                    <a:pt x="2711450" y="2343152"/>
                  </a:lnTo>
                  <a:lnTo>
                    <a:pt x="2717800" y="2406648"/>
                  </a:lnTo>
                  <a:lnTo>
                    <a:pt x="2806700" y="2432048"/>
                  </a:lnTo>
                  <a:lnTo>
                    <a:pt x="2832100" y="2387600"/>
                  </a:lnTo>
                  <a:lnTo>
                    <a:pt x="2921000" y="2444752"/>
                  </a:lnTo>
                  <a:lnTo>
                    <a:pt x="2851150" y="2540000"/>
                  </a:lnTo>
                  <a:lnTo>
                    <a:pt x="2863850" y="2686048"/>
                  </a:lnTo>
                  <a:lnTo>
                    <a:pt x="2717800" y="2717800"/>
                  </a:lnTo>
                  <a:lnTo>
                    <a:pt x="2736850" y="2787648"/>
                  </a:lnTo>
                  <a:lnTo>
                    <a:pt x="2679700" y="2870200"/>
                  </a:lnTo>
                  <a:lnTo>
                    <a:pt x="2781300" y="2908300"/>
                  </a:lnTo>
                  <a:lnTo>
                    <a:pt x="2743200" y="2971800"/>
                  </a:lnTo>
                  <a:lnTo>
                    <a:pt x="2660650" y="3009900"/>
                  </a:lnTo>
                  <a:lnTo>
                    <a:pt x="2641600" y="3073400"/>
                  </a:lnTo>
                  <a:lnTo>
                    <a:pt x="2349500" y="3213100"/>
                  </a:lnTo>
                  <a:lnTo>
                    <a:pt x="2260600" y="3295648"/>
                  </a:lnTo>
                  <a:lnTo>
                    <a:pt x="2222500" y="3352800"/>
                  </a:lnTo>
                  <a:lnTo>
                    <a:pt x="2228850" y="3429000"/>
                  </a:lnTo>
                  <a:lnTo>
                    <a:pt x="2235200" y="3486152"/>
                  </a:lnTo>
                  <a:lnTo>
                    <a:pt x="2165350" y="3505200"/>
                  </a:lnTo>
                  <a:lnTo>
                    <a:pt x="2133600" y="3460752"/>
                  </a:lnTo>
                  <a:lnTo>
                    <a:pt x="2184400" y="3429000"/>
                  </a:lnTo>
                  <a:lnTo>
                    <a:pt x="2190750" y="3365500"/>
                  </a:lnTo>
                  <a:lnTo>
                    <a:pt x="2133600" y="3340100"/>
                  </a:lnTo>
                  <a:lnTo>
                    <a:pt x="2006600" y="3333752"/>
                  </a:lnTo>
                  <a:lnTo>
                    <a:pt x="1974850" y="3327400"/>
                  </a:lnTo>
                  <a:lnTo>
                    <a:pt x="1847850" y="3276600"/>
                  </a:lnTo>
                  <a:lnTo>
                    <a:pt x="1727200" y="3251200"/>
                  </a:lnTo>
                  <a:lnTo>
                    <a:pt x="1568450" y="3213100"/>
                  </a:lnTo>
                  <a:lnTo>
                    <a:pt x="1479550" y="3206752"/>
                  </a:lnTo>
                  <a:lnTo>
                    <a:pt x="1301750" y="3092448"/>
                  </a:lnTo>
                  <a:lnTo>
                    <a:pt x="1244600" y="3092448"/>
                  </a:lnTo>
                  <a:lnTo>
                    <a:pt x="1028700" y="2933700"/>
                  </a:lnTo>
                  <a:lnTo>
                    <a:pt x="996950" y="2730500"/>
                  </a:lnTo>
                  <a:lnTo>
                    <a:pt x="850900" y="2654300"/>
                  </a:lnTo>
                  <a:lnTo>
                    <a:pt x="863600" y="2622552"/>
                  </a:lnTo>
                  <a:lnTo>
                    <a:pt x="895350" y="2578100"/>
                  </a:lnTo>
                  <a:lnTo>
                    <a:pt x="984250" y="2571752"/>
                  </a:lnTo>
                  <a:lnTo>
                    <a:pt x="1003300" y="2476500"/>
                  </a:lnTo>
                  <a:lnTo>
                    <a:pt x="984250" y="2451100"/>
                  </a:lnTo>
                  <a:lnTo>
                    <a:pt x="901700" y="2419352"/>
                  </a:lnTo>
                  <a:lnTo>
                    <a:pt x="895350" y="2355848"/>
                  </a:lnTo>
                  <a:lnTo>
                    <a:pt x="806450" y="2355848"/>
                  </a:lnTo>
                  <a:lnTo>
                    <a:pt x="793750" y="2305048"/>
                  </a:lnTo>
                  <a:lnTo>
                    <a:pt x="609600" y="2203448"/>
                  </a:lnTo>
                  <a:lnTo>
                    <a:pt x="539750" y="2209800"/>
                  </a:lnTo>
                  <a:lnTo>
                    <a:pt x="520700" y="2165352"/>
                  </a:lnTo>
                  <a:lnTo>
                    <a:pt x="336550" y="2025648"/>
                  </a:lnTo>
                  <a:lnTo>
                    <a:pt x="241300" y="1854200"/>
                  </a:lnTo>
                  <a:lnTo>
                    <a:pt x="0" y="1866900"/>
                  </a:lnTo>
                  <a:lnTo>
                    <a:pt x="12700" y="1809752"/>
                  </a:lnTo>
                  <a:lnTo>
                    <a:pt x="12700" y="1771648"/>
                  </a:lnTo>
                  <a:lnTo>
                    <a:pt x="44450" y="1746248"/>
                  </a:lnTo>
                  <a:lnTo>
                    <a:pt x="76200" y="1657352"/>
                  </a:lnTo>
                  <a:lnTo>
                    <a:pt x="139700" y="1593848"/>
                  </a:lnTo>
                  <a:lnTo>
                    <a:pt x="50800" y="1543048"/>
                  </a:lnTo>
                  <a:lnTo>
                    <a:pt x="120650" y="1435100"/>
                  </a:lnTo>
                  <a:lnTo>
                    <a:pt x="260350" y="1409700"/>
                  </a:lnTo>
                  <a:lnTo>
                    <a:pt x="311150" y="1314448"/>
                  </a:lnTo>
                  <a:lnTo>
                    <a:pt x="279400" y="1270000"/>
                  </a:lnTo>
                  <a:lnTo>
                    <a:pt x="241300" y="1193800"/>
                  </a:lnTo>
                  <a:lnTo>
                    <a:pt x="88900" y="1168400"/>
                  </a:lnTo>
                  <a:lnTo>
                    <a:pt x="127000" y="1111248"/>
                  </a:lnTo>
                  <a:lnTo>
                    <a:pt x="260350" y="1009648"/>
                  </a:lnTo>
                  <a:lnTo>
                    <a:pt x="215900" y="901700"/>
                  </a:lnTo>
                  <a:lnTo>
                    <a:pt x="342900" y="927100"/>
                  </a:lnTo>
                  <a:lnTo>
                    <a:pt x="406400" y="895352"/>
                  </a:lnTo>
                  <a:lnTo>
                    <a:pt x="374650" y="850900"/>
                  </a:lnTo>
                  <a:lnTo>
                    <a:pt x="400050" y="825500"/>
                  </a:lnTo>
                  <a:lnTo>
                    <a:pt x="381000" y="762000"/>
                  </a:lnTo>
                  <a:lnTo>
                    <a:pt x="254000" y="704848"/>
                  </a:lnTo>
                  <a:lnTo>
                    <a:pt x="260350" y="628648"/>
                  </a:lnTo>
                  <a:lnTo>
                    <a:pt x="209550" y="546100"/>
                  </a:lnTo>
                  <a:lnTo>
                    <a:pt x="146050" y="488952"/>
                  </a:lnTo>
                  <a:lnTo>
                    <a:pt x="25400" y="412752"/>
                  </a:lnTo>
                  <a:lnTo>
                    <a:pt x="57150" y="292100"/>
                  </a:lnTo>
                  <a:lnTo>
                    <a:pt x="120650" y="254000"/>
                  </a:lnTo>
                  <a:lnTo>
                    <a:pt x="133350" y="349248"/>
                  </a:lnTo>
                  <a:lnTo>
                    <a:pt x="234950" y="393700"/>
                  </a:lnTo>
                  <a:lnTo>
                    <a:pt x="311150" y="381000"/>
                  </a:lnTo>
                  <a:lnTo>
                    <a:pt x="381000" y="412752"/>
                  </a:lnTo>
                  <a:lnTo>
                    <a:pt x="469900" y="355600"/>
                  </a:lnTo>
                  <a:lnTo>
                    <a:pt x="495300" y="292100"/>
                  </a:lnTo>
                  <a:lnTo>
                    <a:pt x="546100" y="298448"/>
                  </a:lnTo>
                  <a:lnTo>
                    <a:pt x="730250" y="304800"/>
                  </a:lnTo>
                  <a:lnTo>
                    <a:pt x="812800" y="266700"/>
                  </a:lnTo>
                  <a:lnTo>
                    <a:pt x="889000" y="209550"/>
                  </a:lnTo>
                  <a:lnTo>
                    <a:pt x="1092200" y="184150"/>
                  </a:lnTo>
                  <a:lnTo>
                    <a:pt x="1111250" y="146050"/>
                  </a:lnTo>
                  <a:lnTo>
                    <a:pt x="1231900" y="133350"/>
                  </a:lnTo>
                  <a:lnTo>
                    <a:pt x="1314450" y="95250"/>
                  </a:lnTo>
                  <a:lnTo>
                    <a:pt x="1352550" y="133350"/>
                  </a:lnTo>
                  <a:lnTo>
                    <a:pt x="1365250" y="203200"/>
                  </a:lnTo>
                  <a:lnTo>
                    <a:pt x="1485900" y="107950"/>
                  </a:lnTo>
                  <a:lnTo>
                    <a:pt x="1549400" y="381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C8152190-260F-5352-EC59-6BB008462520}"/>
              </a:ext>
            </a:extLst>
          </p:cNvPr>
          <p:cNvSpPr/>
          <p:nvPr/>
        </p:nvSpPr>
        <p:spPr>
          <a:xfrm>
            <a:off x="6813533" y="3059121"/>
            <a:ext cx="2672526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4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和歌山県</a:t>
            </a:r>
          </a:p>
        </p:txBody>
      </p:sp>
    </p:spTree>
    <p:extLst>
      <p:ext uri="{BB962C8B-B14F-4D97-AF65-F5344CB8AC3E}">
        <p14:creationId xmlns:p14="http://schemas.microsoft.com/office/powerpoint/2010/main" val="152770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8461C25-1F7F-0E5E-6E3F-CF3ABEF0130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07/10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C4CAD32-73AA-6F72-3968-1F7270894E3A}"/>
              </a:ext>
            </a:extLst>
          </p:cNvPr>
          <p:cNvGrpSpPr/>
          <p:nvPr/>
        </p:nvGrpSpPr>
        <p:grpSpPr>
          <a:xfrm>
            <a:off x="4389177" y="1461431"/>
            <a:ext cx="3524444" cy="4531764"/>
            <a:chOff x="13175691" y="13198306"/>
            <a:chExt cx="3524444" cy="4531764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87D1115B-854C-3CBE-D434-2F01AB608136}"/>
                </a:ext>
              </a:extLst>
            </p:cNvPr>
            <p:cNvSpPr/>
            <p:nvPr/>
          </p:nvSpPr>
          <p:spPr>
            <a:xfrm>
              <a:off x="15538091" y="13198306"/>
              <a:ext cx="935624" cy="849564"/>
            </a:xfrm>
            <a:custGeom>
              <a:avLst/>
              <a:gdLst>
                <a:gd name="connsiteX0" fmla="*/ 107872 w 969960"/>
                <a:gd name="connsiteY0" fmla="*/ 0 h 880742"/>
                <a:gd name="connsiteX1" fmla="*/ 315912 w 969960"/>
                <a:gd name="connsiteY1" fmla="*/ 44130 h 880742"/>
                <a:gd name="connsiteX2" fmla="*/ 423864 w 969960"/>
                <a:gd name="connsiteY2" fmla="*/ 94930 h 880742"/>
                <a:gd name="connsiteX3" fmla="*/ 493712 w 969960"/>
                <a:gd name="connsiteY3" fmla="*/ 101280 h 880742"/>
                <a:gd name="connsiteX4" fmla="*/ 608012 w 969960"/>
                <a:gd name="connsiteY4" fmla="*/ 152080 h 880742"/>
                <a:gd name="connsiteX5" fmla="*/ 722312 w 969960"/>
                <a:gd name="connsiteY5" fmla="*/ 279080 h 880742"/>
                <a:gd name="connsiteX6" fmla="*/ 792160 w 969960"/>
                <a:gd name="connsiteY6" fmla="*/ 336230 h 880742"/>
                <a:gd name="connsiteX7" fmla="*/ 817560 w 969960"/>
                <a:gd name="connsiteY7" fmla="*/ 475930 h 880742"/>
                <a:gd name="connsiteX8" fmla="*/ 969960 w 969960"/>
                <a:gd name="connsiteY8" fmla="*/ 475930 h 880742"/>
                <a:gd name="connsiteX9" fmla="*/ 969960 w 969960"/>
                <a:gd name="connsiteY9" fmla="*/ 514030 h 880742"/>
                <a:gd name="connsiteX10" fmla="*/ 938212 w 969960"/>
                <a:gd name="connsiteY10" fmla="*/ 571180 h 880742"/>
                <a:gd name="connsiteX11" fmla="*/ 950912 w 969960"/>
                <a:gd name="connsiteY11" fmla="*/ 628330 h 880742"/>
                <a:gd name="connsiteX12" fmla="*/ 963612 w 969960"/>
                <a:gd name="connsiteY12" fmla="*/ 723580 h 880742"/>
                <a:gd name="connsiteX13" fmla="*/ 952728 w 969960"/>
                <a:gd name="connsiteY13" fmla="*/ 761680 h 880742"/>
                <a:gd name="connsiteX14" fmla="*/ 685800 w 969960"/>
                <a:gd name="connsiteY14" fmla="*/ 761680 h 880742"/>
                <a:gd name="connsiteX15" fmla="*/ 671512 w 969960"/>
                <a:gd name="connsiteY15" fmla="*/ 823594 h 880742"/>
                <a:gd name="connsiteX16" fmla="*/ 595312 w 969960"/>
                <a:gd name="connsiteY16" fmla="*/ 828354 h 880742"/>
                <a:gd name="connsiteX17" fmla="*/ 576264 w 969960"/>
                <a:gd name="connsiteY17" fmla="*/ 880742 h 880742"/>
                <a:gd name="connsiteX18" fmla="*/ 542924 w 969960"/>
                <a:gd name="connsiteY18" fmla="*/ 828354 h 880742"/>
                <a:gd name="connsiteX19" fmla="*/ 585788 w 969960"/>
                <a:gd name="connsiteY19" fmla="*/ 723580 h 880742"/>
                <a:gd name="connsiteX20" fmla="*/ 633412 w 969960"/>
                <a:gd name="connsiteY20" fmla="*/ 723580 h 880742"/>
                <a:gd name="connsiteX21" fmla="*/ 623888 w 969960"/>
                <a:gd name="connsiteY21" fmla="*/ 623568 h 880742"/>
                <a:gd name="connsiteX22" fmla="*/ 571500 w 969960"/>
                <a:gd name="connsiteY22" fmla="*/ 609280 h 880742"/>
                <a:gd name="connsiteX23" fmla="*/ 538160 w 969960"/>
                <a:gd name="connsiteY23" fmla="*/ 647380 h 880742"/>
                <a:gd name="connsiteX24" fmla="*/ 466724 w 969960"/>
                <a:gd name="connsiteY24" fmla="*/ 618806 h 880742"/>
                <a:gd name="connsiteX25" fmla="*/ 452436 w 969960"/>
                <a:gd name="connsiteY25" fmla="*/ 675954 h 880742"/>
                <a:gd name="connsiteX26" fmla="*/ 304800 w 969960"/>
                <a:gd name="connsiteY26" fmla="*/ 614042 h 880742"/>
                <a:gd name="connsiteX27" fmla="*/ 300036 w 969960"/>
                <a:gd name="connsiteY27" fmla="*/ 552130 h 880742"/>
                <a:gd name="connsiteX28" fmla="*/ 147636 w 969960"/>
                <a:gd name="connsiteY28" fmla="*/ 390206 h 880742"/>
                <a:gd name="connsiteX29" fmla="*/ 57152 w 969960"/>
                <a:gd name="connsiteY29" fmla="*/ 385442 h 880742"/>
                <a:gd name="connsiteX30" fmla="*/ 14288 w 969960"/>
                <a:gd name="connsiteY30" fmla="*/ 252094 h 880742"/>
                <a:gd name="connsiteX31" fmla="*/ 57152 w 969960"/>
                <a:gd name="connsiteY31" fmla="*/ 213994 h 880742"/>
                <a:gd name="connsiteX32" fmla="*/ 61912 w 969960"/>
                <a:gd name="connsiteY32" fmla="*/ 175894 h 880742"/>
                <a:gd name="connsiteX33" fmla="*/ 0 w 969960"/>
                <a:gd name="connsiteY33" fmla="*/ 156842 h 880742"/>
                <a:gd name="connsiteX34" fmla="*/ 9524 w 969960"/>
                <a:gd name="connsiteY34" fmla="*/ 52068 h 880742"/>
                <a:gd name="connsiteX35" fmla="*/ 107872 w 969960"/>
                <a:gd name="connsiteY35" fmla="*/ 0 h 880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969960" h="880742">
                  <a:moveTo>
                    <a:pt x="107872" y="0"/>
                  </a:moveTo>
                  <a:lnTo>
                    <a:pt x="315912" y="44130"/>
                  </a:lnTo>
                  <a:lnTo>
                    <a:pt x="423864" y="94930"/>
                  </a:lnTo>
                  <a:lnTo>
                    <a:pt x="493712" y="101280"/>
                  </a:lnTo>
                  <a:lnTo>
                    <a:pt x="608012" y="152080"/>
                  </a:lnTo>
                  <a:lnTo>
                    <a:pt x="722312" y="279080"/>
                  </a:lnTo>
                  <a:lnTo>
                    <a:pt x="792160" y="336230"/>
                  </a:lnTo>
                  <a:lnTo>
                    <a:pt x="817560" y="475930"/>
                  </a:lnTo>
                  <a:lnTo>
                    <a:pt x="969960" y="475930"/>
                  </a:lnTo>
                  <a:lnTo>
                    <a:pt x="969960" y="514030"/>
                  </a:lnTo>
                  <a:lnTo>
                    <a:pt x="938212" y="571180"/>
                  </a:lnTo>
                  <a:lnTo>
                    <a:pt x="950912" y="628330"/>
                  </a:lnTo>
                  <a:lnTo>
                    <a:pt x="963612" y="723580"/>
                  </a:lnTo>
                  <a:lnTo>
                    <a:pt x="952728" y="761680"/>
                  </a:lnTo>
                  <a:lnTo>
                    <a:pt x="685800" y="761680"/>
                  </a:lnTo>
                  <a:lnTo>
                    <a:pt x="671512" y="823594"/>
                  </a:lnTo>
                  <a:lnTo>
                    <a:pt x="595312" y="828354"/>
                  </a:lnTo>
                  <a:lnTo>
                    <a:pt x="576264" y="880742"/>
                  </a:lnTo>
                  <a:lnTo>
                    <a:pt x="542924" y="828354"/>
                  </a:lnTo>
                  <a:lnTo>
                    <a:pt x="585788" y="723580"/>
                  </a:lnTo>
                  <a:lnTo>
                    <a:pt x="633412" y="723580"/>
                  </a:lnTo>
                  <a:lnTo>
                    <a:pt x="623888" y="623568"/>
                  </a:lnTo>
                  <a:lnTo>
                    <a:pt x="571500" y="609280"/>
                  </a:lnTo>
                  <a:lnTo>
                    <a:pt x="538160" y="647380"/>
                  </a:lnTo>
                  <a:lnTo>
                    <a:pt x="466724" y="618806"/>
                  </a:lnTo>
                  <a:lnTo>
                    <a:pt x="452436" y="675954"/>
                  </a:lnTo>
                  <a:lnTo>
                    <a:pt x="304800" y="614042"/>
                  </a:lnTo>
                  <a:lnTo>
                    <a:pt x="300036" y="552130"/>
                  </a:lnTo>
                  <a:lnTo>
                    <a:pt x="147636" y="390206"/>
                  </a:lnTo>
                  <a:lnTo>
                    <a:pt x="57152" y="385442"/>
                  </a:lnTo>
                  <a:lnTo>
                    <a:pt x="14288" y="252094"/>
                  </a:lnTo>
                  <a:lnTo>
                    <a:pt x="57152" y="213994"/>
                  </a:lnTo>
                  <a:lnTo>
                    <a:pt x="61912" y="175894"/>
                  </a:lnTo>
                  <a:lnTo>
                    <a:pt x="0" y="156842"/>
                  </a:lnTo>
                  <a:lnTo>
                    <a:pt x="9524" y="52068"/>
                  </a:lnTo>
                  <a:lnTo>
                    <a:pt x="10787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3EE192F-4CB1-6C87-CEFC-72E8CC81A88E}"/>
                </a:ext>
              </a:extLst>
            </p:cNvPr>
            <p:cNvSpPr/>
            <p:nvPr/>
          </p:nvSpPr>
          <p:spPr>
            <a:xfrm>
              <a:off x="13222718" y="13669643"/>
              <a:ext cx="1558868" cy="1800812"/>
            </a:xfrm>
            <a:custGeom>
              <a:avLst/>
              <a:gdLst>
                <a:gd name="connsiteX0" fmla="*/ 1365252 w 1616076"/>
                <a:gd name="connsiteY0" fmla="*/ 0 h 1866900"/>
                <a:gd name="connsiteX1" fmla="*/ 1489632 w 1616076"/>
                <a:gd name="connsiteY1" fmla="*/ 0 h 1866900"/>
                <a:gd name="connsiteX2" fmla="*/ 1501776 w 1616076"/>
                <a:gd name="connsiteY2" fmla="*/ 14288 h 1866900"/>
                <a:gd name="connsiteX3" fmla="*/ 1420816 w 1616076"/>
                <a:gd name="connsiteY3" fmla="*/ 176214 h 1866900"/>
                <a:gd name="connsiteX4" fmla="*/ 1306516 w 1616076"/>
                <a:gd name="connsiteY4" fmla="*/ 185738 h 1866900"/>
                <a:gd name="connsiteX5" fmla="*/ 1306516 w 1616076"/>
                <a:gd name="connsiteY5" fmla="*/ 323850 h 1866900"/>
                <a:gd name="connsiteX6" fmla="*/ 1273176 w 1616076"/>
                <a:gd name="connsiteY6" fmla="*/ 357188 h 1866900"/>
                <a:gd name="connsiteX7" fmla="*/ 1282704 w 1616076"/>
                <a:gd name="connsiteY7" fmla="*/ 419100 h 1866900"/>
                <a:gd name="connsiteX8" fmla="*/ 1254128 w 1616076"/>
                <a:gd name="connsiteY8" fmla="*/ 490538 h 1866900"/>
                <a:gd name="connsiteX9" fmla="*/ 1220792 w 1616076"/>
                <a:gd name="connsiteY9" fmla="*/ 528638 h 1866900"/>
                <a:gd name="connsiteX10" fmla="*/ 1335088 w 1616076"/>
                <a:gd name="connsiteY10" fmla="*/ 604838 h 1866900"/>
                <a:gd name="connsiteX11" fmla="*/ 1349376 w 1616076"/>
                <a:gd name="connsiteY11" fmla="*/ 685800 h 1866900"/>
                <a:gd name="connsiteX12" fmla="*/ 1349376 w 1616076"/>
                <a:gd name="connsiteY12" fmla="*/ 876300 h 1866900"/>
                <a:gd name="connsiteX13" fmla="*/ 1206504 w 1616076"/>
                <a:gd name="connsiteY13" fmla="*/ 957262 h 1866900"/>
                <a:gd name="connsiteX14" fmla="*/ 1220792 w 1616076"/>
                <a:gd name="connsiteY14" fmla="*/ 1228726 h 1866900"/>
                <a:gd name="connsiteX15" fmla="*/ 1287464 w 1616076"/>
                <a:gd name="connsiteY15" fmla="*/ 1228726 h 1866900"/>
                <a:gd name="connsiteX16" fmla="*/ 1430340 w 1616076"/>
                <a:gd name="connsiteY16" fmla="*/ 1328738 h 1866900"/>
                <a:gd name="connsiteX17" fmla="*/ 1549400 w 1616076"/>
                <a:gd name="connsiteY17" fmla="*/ 1347788 h 1866900"/>
                <a:gd name="connsiteX18" fmla="*/ 1616076 w 1616076"/>
                <a:gd name="connsiteY18" fmla="*/ 1366838 h 1866900"/>
                <a:gd name="connsiteX19" fmla="*/ 1544640 w 1616076"/>
                <a:gd name="connsiteY19" fmla="*/ 1433514 h 1866900"/>
                <a:gd name="connsiteX20" fmla="*/ 1473200 w 1616076"/>
                <a:gd name="connsiteY20" fmla="*/ 1428750 h 1866900"/>
                <a:gd name="connsiteX21" fmla="*/ 1406528 w 1616076"/>
                <a:gd name="connsiteY21" fmla="*/ 1466850 h 1866900"/>
                <a:gd name="connsiteX22" fmla="*/ 1397000 w 1616076"/>
                <a:gd name="connsiteY22" fmla="*/ 1566862 h 1866900"/>
                <a:gd name="connsiteX23" fmla="*/ 1406528 w 1616076"/>
                <a:gd name="connsiteY23" fmla="*/ 1595438 h 1866900"/>
                <a:gd name="connsiteX24" fmla="*/ 1425576 w 1616076"/>
                <a:gd name="connsiteY24" fmla="*/ 1676400 h 1866900"/>
                <a:gd name="connsiteX25" fmla="*/ 1349376 w 1616076"/>
                <a:gd name="connsiteY25" fmla="*/ 1747838 h 1866900"/>
                <a:gd name="connsiteX26" fmla="*/ 1196976 w 1616076"/>
                <a:gd name="connsiteY26" fmla="*/ 1795462 h 1866900"/>
                <a:gd name="connsiteX27" fmla="*/ 1163640 w 1616076"/>
                <a:gd name="connsiteY27" fmla="*/ 1752600 h 1866900"/>
                <a:gd name="connsiteX28" fmla="*/ 1187452 w 1616076"/>
                <a:gd name="connsiteY28" fmla="*/ 1704974 h 1866900"/>
                <a:gd name="connsiteX29" fmla="*/ 1149352 w 1616076"/>
                <a:gd name="connsiteY29" fmla="*/ 1624014 h 1866900"/>
                <a:gd name="connsiteX30" fmla="*/ 1087440 w 1616076"/>
                <a:gd name="connsiteY30" fmla="*/ 1643062 h 1866900"/>
                <a:gd name="connsiteX31" fmla="*/ 987428 w 1616076"/>
                <a:gd name="connsiteY31" fmla="*/ 1604962 h 1866900"/>
                <a:gd name="connsiteX32" fmla="*/ 977904 w 1616076"/>
                <a:gd name="connsiteY32" fmla="*/ 1643062 h 1866900"/>
                <a:gd name="connsiteX33" fmla="*/ 987428 w 1616076"/>
                <a:gd name="connsiteY33" fmla="*/ 1704974 h 1866900"/>
                <a:gd name="connsiteX34" fmla="*/ 963616 w 1616076"/>
                <a:gd name="connsiteY34" fmla="*/ 1733550 h 1866900"/>
                <a:gd name="connsiteX35" fmla="*/ 744540 w 1616076"/>
                <a:gd name="connsiteY35" fmla="*/ 1600200 h 1866900"/>
                <a:gd name="connsiteX36" fmla="*/ 754064 w 1616076"/>
                <a:gd name="connsiteY36" fmla="*/ 1457326 h 1866900"/>
                <a:gd name="connsiteX37" fmla="*/ 711200 w 1616076"/>
                <a:gd name="connsiteY37" fmla="*/ 1428750 h 1866900"/>
                <a:gd name="connsiteX38" fmla="*/ 577852 w 1616076"/>
                <a:gd name="connsiteY38" fmla="*/ 1457326 h 1866900"/>
                <a:gd name="connsiteX39" fmla="*/ 611192 w 1616076"/>
                <a:gd name="connsiteY39" fmla="*/ 1514474 h 1866900"/>
                <a:gd name="connsiteX40" fmla="*/ 511176 w 1616076"/>
                <a:gd name="connsiteY40" fmla="*/ 1619250 h 1866900"/>
                <a:gd name="connsiteX41" fmla="*/ 520704 w 1616076"/>
                <a:gd name="connsiteY41" fmla="*/ 1752600 h 1866900"/>
                <a:gd name="connsiteX42" fmla="*/ 412308 w 1616076"/>
                <a:gd name="connsiteY42" fmla="*/ 1837558 h 1866900"/>
                <a:gd name="connsiteX43" fmla="*/ 361952 w 1616076"/>
                <a:gd name="connsiteY43" fmla="*/ 1822450 h 1866900"/>
                <a:gd name="connsiteX44" fmla="*/ 298452 w 1616076"/>
                <a:gd name="connsiteY44" fmla="*/ 1866900 h 1866900"/>
                <a:gd name="connsiteX45" fmla="*/ 266704 w 1616076"/>
                <a:gd name="connsiteY45" fmla="*/ 1841500 h 1866900"/>
                <a:gd name="connsiteX46" fmla="*/ 215904 w 1616076"/>
                <a:gd name="connsiteY46" fmla="*/ 1841500 h 1866900"/>
                <a:gd name="connsiteX47" fmla="*/ 177800 w 1616076"/>
                <a:gd name="connsiteY47" fmla="*/ 1822450 h 1866900"/>
                <a:gd name="connsiteX48" fmla="*/ 95252 w 1616076"/>
                <a:gd name="connsiteY48" fmla="*/ 1816100 h 1866900"/>
                <a:gd name="connsiteX49" fmla="*/ 25400 w 1616076"/>
                <a:gd name="connsiteY49" fmla="*/ 1752600 h 1866900"/>
                <a:gd name="connsiteX50" fmla="*/ 0 w 1616076"/>
                <a:gd name="connsiteY50" fmla="*/ 1651000 h 1866900"/>
                <a:gd name="connsiteX51" fmla="*/ 38104 w 1616076"/>
                <a:gd name="connsiteY51" fmla="*/ 1574800 h 1866900"/>
                <a:gd name="connsiteX52" fmla="*/ 12704 w 1616076"/>
                <a:gd name="connsiteY52" fmla="*/ 1524000 h 1866900"/>
                <a:gd name="connsiteX53" fmla="*/ 95252 w 1616076"/>
                <a:gd name="connsiteY53" fmla="*/ 1409700 h 1866900"/>
                <a:gd name="connsiteX54" fmla="*/ 133352 w 1616076"/>
                <a:gd name="connsiteY54" fmla="*/ 1327150 h 1866900"/>
                <a:gd name="connsiteX55" fmla="*/ 69852 w 1616076"/>
                <a:gd name="connsiteY55" fmla="*/ 1250950 h 1866900"/>
                <a:gd name="connsiteX56" fmla="*/ 69852 w 1616076"/>
                <a:gd name="connsiteY56" fmla="*/ 1212850 h 1866900"/>
                <a:gd name="connsiteX57" fmla="*/ 146052 w 1616076"/>
                <a:gd name="connsiteY57" fmla="*/ 1143000 h 1866900"/>
                <a:gd name="connsiteX58" fmla="*/ 234952 w 1616076"/>
                <a:gd name="connsiteY58" fmla="*/ 1022350 h 1866900"/>
                <a:gd name="connsiteX59" fmla="*/ 190504 w 1616076"/>
                <a:gd name="connsiteY59" fmla="*/ 971550 h 1866900"/>
                <a:gd name="connsiteX60" fmla="*/ 146052 w 1616076"/>
                <a:gd name="connsiteY60" fmla="*/ 965200 h 1866900"/>
                <a:gd name="connsiteX61" fmla="*/ 76200 w 1616076"/>
                <a:gd name="connsiteY61" fmla="*/ 901700 h 1866900"/>
                <a:gd name="connsiteX62" fmla="*/ 88904 w 1616076"/>
                <a:gd name="connsiteY62" fmla="*/ 787400 h 1866900"/>
                <a:gd name="connsiteX63" fmla="*/ 120652 w 1616076"/>
                <a:gd name="connsiteY63" fmla="*/ 781050 h 1866900"/>
                <a:gd name="connsiteX64" fmla="*/ 133352 w 1616076"/>
                <a:gd name="connsiteY64" fmla="*/ 736600 h 1866900"/>
                <a:gd name="connsiteX65" fmla="*/ 177800 w 1616076"/>
                <a:gd name="connsiteY65" fmla="*/ 717550 h 1866900"/>
                <a:gd name="connsiteX66" fmla="*/ 177800 w 1616076"/>
                <a:gd name="connsiteY66" fmla="*/ 666752 h 1866900"/>
                <a:gd name="connsiteX67" fmla="*/ 190504 w 1616076"/>
                <a:gd name="connsiteY67" fmla="*/ 660400 h 1866900"/>
                <a:gd name="connsiteX68" fmla="*/ 254000 w 1616076"/>
                <a:gd name="connsiteY68" fmla="*/ 635000 h 1866900"/>
                <a:gd name="connsiteX69" fmla="*/ 266704 w 1616076"/>
                <a:gd name="connsiteY69" fmla="*/ 590550 h 1866900"/>
                <a:gd name="connsiteX70" fmla="*/ 400052 w 1616076"/>
                <a:gd name="connsiteY70" fmla="*/ 527050 h 1866900"/>
                <a:gd name="connsiteX71" fmla="*/ 438152 w 1616076"/>
                <a:gd name="connsiteY71" fmla="*/ 450850 h 1866900"/>
                <a:gd name="connsiteX72" fmla="*/ 508000 w 1616076"/>
                <a:gd name="connsiteY72" fmla="*/ 463550 h 1866900"/>
                <a:gd name="connsiteX73" fmla="*/ 692152 w 1616076"/>
                <a:gd name="connsiteY73" fmla="*/ 381000 h 1866900"/>
                <a:gd name="connsiteX74" fmla="*/ 749304 w 1616076"/>
                <a:gd name="connsiteY74" fmla="*/ 330200 h 1866900"/>
                <a:gd name="connsiteX75" fmla="*/ 793752 w 1616076"/>
                <a:gd name="connsiteY75" fmla="*/ 279400 h 1866900"/>
                <a:gd name="connsiteX76" fmla="*/ 901704 w 1616076"/>
                <a:gd name="connsiteY76" fmla="*/ 260350 h 1866900"/>
                <a:gd name="connsiteX77" fmla="*/ 908052 w 1616076"/>
                <a:gd name="connsiteY77" fmla="*/ 196850 h 1866900"/>
                <a:gd name="connsiteX78" fmla="*/ 1035052 w 1616076"/>
                <a:gd name="connsiteY78" fmla="*/ 184150 h 1866900"/>
                <a:gd name="connsiteX79" fmla="*/ 1073152 w 1616076"/>
                <a:gd name="connsiteY79" fmla="*/ 120650 h 1866900"/>
                <a:gd name="connsiteX80" fmla="*/ 1174752 w 1616076"/>
                <a:gd name="connsiteY80" fmla="*/ 63500 h 1866900"/>
                <a:gd name="connsiteX81" fmla="*/ 1270000 w 1616076"/>
                <a:gd name="connsiteY81" fmla="*/ 69850 h 1866900"/>
                <a:gd name="connsiteX82" fmla="*/ 1365252 w 1616076"/>
                <a:gd name="connsiteY82" fmla="*/ 0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616076" h="1866900">
                  <a:moveTo>
                    <a:pt x="1365252" y="0"/>
                  </a:moveTo>
                  <a:lnTo>
                    <a:pt x="1489632" y="0"/>
                  </a:lnTo>
                  <a:lnTo>
                    <a:pt x="1501776" y="14288"/>
                  </a:lnTo>
                  <a:lnTo>
                    <a:pt x="1420816" y="176214"/>
                  </a:lnTo>
                  <a:lnTo>
                    <a:pt x="1306516" y="185738"/>
                  </a:lnTo>
                  <a:lnTo>
                    <a:pt x="1306516" y="323850"/>
                  </a:lnTo>
                  <a:lnTo>
                    <a:pt x="1273176" y="357188"/>
                  </a:lnTo>
                  <a:lnTo>
                    <a:pt x="1282704" y="419100"/>
                  </a:lnTo>
                  <a:lnTo>
                    <a:pt x="1254128" y="490538"/>
                  </a:lnTo>
                  <a:lnTo>
                    <a:pt x="1220792" y="528638"/>
                  </a:lnTo>
                  <a:lnTo>
                    <a:pt x="1335088" y="604838"/>
                  </a:lnTo>
                  <a:lnTo>
                    <a:pt x="1349376" y="685800"/>
                  </a:lnTo>
                  <a:lnTo>
                    <a:pt x="1349376" y="876300"/>
                  </a:lnTo>
                  <a:lnTo>
                    <a:pt x="1206504" y="957262"/>
                  </a:lnTo>
                  <a:lnTo>
                    <a:pt x="1220792" y="1228726"/>
                  </a:lnTo>
                  <a:lnTo>
                    <a:pt x="1287464" y="1228726"/>
                  </a:lnTo>
                  <a:lnTo>
                    <a:pt x="1430340" y="1328738"/>
                  </a:lnTo>
                  <a:lnTo>
                    <a:pt x="1549400" y="1347788"/>
                  </a:lnTo>
                  <a:lnTo>
                    <a:pt x="1616076" y="1366838"/>
                  </a:lnTo>
                  <a:lnTo>
                    <a:pt x="1544640" y="1433514"/>
                  </a:lnTo>
                  <a:lnTo>
                    <a:pt x="1473200" y="1428750"/>
                  </a:lnTo>
                  <a:lnTo>
                    <a:pt x="1406528" y="1466850"/>
                  </a:lnTo>
                  <a:lnTo>
                    <a:pt x="1397000" y="1566862"/>
                  </a:lnTo>
                  <a:lnTo>
                    <a:pt x="1406528" y="1595438"/>
                  </a:lnTo>
                  <a:lnTo>
                    <a:pt x="1425576" y="1676400"/>
                  </a:lnTo>
                  <a:lnTo>
                    <a:pt x="1349376" y="1747838"/>
                  </a:lnTo>
                  <a:lnTo>
                    <a:pt x="1196976" y="1795462"/>
                  </a:lnTo>
                  <a:lnTo>
                    <a:pt x="1163640" y="1752600"/>
                  </a:lnTo>
                  <a:lnTo>
                    <a:pt x="1187452" y="1704974"/>
                  </a:lnTo>
                  <a:lnTo>
                    <a:pt x="1149352" y="1624014"/>
                  </a:lnTo>
                  <a:lnTo>
                    <a:pt x="1087440" y="1643062"/>
                  </a:lnTo>
                  <a:lnTo>
                    <a:pt x="987428" y="1604962"/>
                  </a:lnTo>
                  <a:lnTo>
                    <a:pt x="977904" y="1643062"/>
                  </a:lnTo>
                  <a:lnTo>
                    <a:pt x="987428" y="1704974"/>
                  </a:lnTo>
                  <a:lnTo>
                    <a:pt x="963616" y="1733550"/>
                  </a:lnTo>
                  <a:lnTo>
                    <a:pt x="744540" y="1600200"/>
                  </a:lnTo>
                  <a:lnTo>
                    <a:pt x="754064" y="1457326"/>
                  </a:lnTo>
                  <a:lnTo>
                    <a:pt x="711200" y="1428750"/>
                  </a:lnTo>
                  <a:lnTo>
                    <a:pt x="577852" y="1457326"/>
                  </a:lnTo>
                  <a:lnTo>
                    <a:pt x="611192" y="1514474"/>
                  </a:lnTo>
                  <a:lnTo>
                    <a:pt x="511176" y="1619250"/>
                  </a:lnTo>
                  <a:lnTo>
                    <a:pt x="520704" y="1752600"/>
                  </a:lnTo>
                  <a:lnTo>
                    <a:pt x="412308" y="1837558"/>
                  </a:lnTo>
                  <a:lnTo>
                    <a:pt x="361952" y="1822450"/>
                  </a:lnTo>
                  <a:lnTo>
                    <a:pt x="298452" y="1866900"/>
                  </a:lnTo>
                  <a:lnTo>
                    <a:pt x="266704" y="1841500"/>
                  </a:lnTo>
                  <a:lnTo>
                    <a:pt x="215904" y="1841500"/>
                  </a:lnTo>
                  <a:lnTo>
                    <a:pt x="177800" y="1822450"/>
                  </a:lnTo>
                  <a:lnTo>
                    <a:pt x="95252" y="1816100"/>
                  </a:lnTo>
                  <a:lnTo>
                    <a:pt x="25400" y="1752600"/>
                  </a:lnTo>
                  <a:lnTo>
                    <a:pt x="0" y="1651000"/>
                  </a:lnTo>
                  <a:lnTo>
                    <a:pt x="38104" y="1574800"/>
                  </a:lnTo>
                  <a:lnTo>
                    <a:pt x="12704" y="1524000"/>
                  </a:lnTo>
                  <a:lnTo>
                    <a:pt x="95252" y="1409700"/>
                  </a:lnTo>
                  <a:lnTo>
                    <a:pt x="133352" y="1327150"/>
                  </a:lnTo>
                  <a:lnTo>
                    <a:pt x="69852" y="1250950"/>
                  </a:lnTo>
                  <a:lnTo>
                    <a:pt x="69852" y="1212850"/>
                  </a:lnTo>
                  <a:lnTo>
                    <a:pt x="146052" y="1143000"/>
                  </a:lnTo>
                  <a:lnTo>
                    <a:pt x="234952" y="1022350"/>
                  </a:lnTo>
                  <a:lnTo>
                    <a:pt x="190504" y="971550"/>
                  </a:lnTo>
                  <a:lnTo>
                    <a:pt x="146052" y="965200"/>
                  </a:lnTo>
                  <a:lnTo>
                    <a:pt x="76200" y="901700"/>
                  </a:lnTo>
                  <a:lnTo>
                    <a:pt x="88904" y="787400"/>
                  </a:lnTo>
                  <a:lnTo>
                    <a:pt x="120652" y="781050"/>
                  </a:lnTo>
                  <a:lnTo>
                    <a:pt x="133352" y="736600"/>
                  </a:lnTo>
                  <a:lnTo>
                    <a:pt x="177800" y="717550"/>
                  </a:lnTo>
                  <a:lnTo>
                    <a:pt x="177800" y="666752"/>
                  </a:lnTo>
                  <a:lnTo>
                    <a:pt x="190504" y="660400"/>
                  </a:lnTo>
                  <a:lnTo>
                    <a:pt x="254000" y="635000"/>
                  </a:lnTo>
                  <a:lnTo>
                    <a:pt x="266704" y="590550"/>
                  </a:lnTo>
                  <a:lnTo>
                    <a:pt x="400052" y="527050"/>
                  </a:lnTo>
                  <a:lnTo>
                    <a:pt x="438152" y="450850"/>
                  </a:lnTo>
                  <a:lnTo>
                    <a:pt x="508000" y="463550"/>
                  </a:lnTo>
                  <a:lnTo>
                    <a:pt x="692152" y="381000"/>
                  </a:lnTo>
                  <a:lnTo>
                    <a:pt x="749304" y="330200"/>
                  </a:lnTo>
                  <a:lnTo>
                    <a:pt x="793752" y="279400"/>
                  </a:lnTo>
                  <a:lnTo>
                    <a:pt x="901704" y="260350"/>
                  </a:lnTo>
                  <a:lnTo>
                    <a:pt x="908052" y="196850"/>
                  </a:lnTo>
                  <a:lnTo>
                    <a:pt x="1035052" y="184150"/>
                  </a:lnTo>
                  <a:lnTo>
                    <a:pt x="1073152" y="120650"/>
                  </a:lnTo>
                  <a:lnTo>
                    <a:pt x="1174752" y="63500"/>
                  </a:lnTo>
                  <a:lnTo>
                    <a:pt x="1270000" y="69850"/>
                  </a:lnTo>
                  <a:lnTo>
                    <a:pt x="136525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B8A9B81C-AFBB-DFE4-F436-E2E70D33F5F1}"/>
                </a:ext>
              </a:extLst>
            </p:cNvPr>
            <p:cNvSpPr/>
            <p:nvPr/>
          </p:nvSpPr>
          <p:spPr>
            <a:xfrm>
              <a:off x="15975217" y="14694720"/>
              <a:ext cx="724918" cy="621562"/>
            </a:xfrm>
            <a:custGeom>
              <a:avLst/>
              <a:gdLst>
                <a:gd name="connsiteX0" fmla="*/ 485772 w 751520"/>
                <a:gd name="connsiteY0" fmla="*/ 0 h 644372"/>
                <a:gd name="connsiteX1" fmla="*/ 557208 w 751520"/>
                <a:gd name="connsiteY1" fmla="*/ 19052 h 644372"/>
                <a:gd name="connsiteX2" fmla="*/ 561972 w 751520"/>
                <a:gd name="connsiteY2" fmla="*/ 166688 h 644372"/>
                <a:gd name="connsiteX3" fmla="*/ 643816 w 751520"/>
                <a:gd name="connsiteY3" fmla="*/ 237972 h 644372"/>
                <a:gd name="connsiteX4" fmla="*/ 637220 w 751520"/>
                <a:gd name="connsiteY4" fmla="*/ 310516 h 644372"/>
                <a:gd name="connsiteX5" fmla="*/ 751520 w 751520"/>
                <a:gd name="connsiteY5" fmla="*/ 501016 h 644372"/>
                <a:gd name="connsiteX6" fmla="*/ 561020 w 751520"/>
                <a:gd name="connsiteY6" fmla="*/ 523876 h 644372"/>
                <a:gd name="connsiteX7" fmla="*/ 522920 w 751520"/>
                <a:gd name="connsiteY7" fmla="*/ 584836 h 644372"/>
                <a:gd name="connsiteX8" fmla="*/ 544184 w 751520"/>
                <a:gd name="connsiteY8" fmla="*/ 644372 h 644372"/>
                <a:gd name="connsiteX9" fmla="*/ 428624 w 751520"/>
                <a:gd name="connsiteY9" fmla="*/ 604840 h 644372"/>
                <a:gd name="connsiteX10" fmla="*/ 361948 w 751520"/>
                <a:gd name="connsiteY10" fmla="*/ 609600 h 644372"/>
                <a:gd name="connsiteX11" fmla="*/ 333372 w 751520"/>
                <a:gd name="connsiteY11" fmla="*/ 504826 h 644372"/>
                <a:gd name="connsiteX12" fmla="*/ 276224 w 751520"/>
                <a:gd name="connsiteY12" fmla="*/ 438152 h 644372"/>
                <a:gd name="connsiteX13" fmla="*/ 233360 w 751520"/>
                <a:gd name="connsiteY13" fmla="*/ 500064 h 644372"/>
                <a:gd name="connsiteX14" fmla="*/ 161924 w 751520"/>
                <a:gd name="connsiteY14" fmla="*/ 409576 h 644372"/>
                <a:gd name="connsiteX15" fmla="*/ 71436 w 751520"/>
                <a:gd name="connsiteY15" fmla="*/ 404814 h 644372"/>
                <a:gd name="connsiteX16" fmla="*/ 109536 w 751520"/>
                <a:gd name="connsiteY16" fmla="*/ 314326 h 644372"/>
                <a:gd name="connsiteX17" fmla="*/ 71436 w 751520"/>
                <a:gd name="connsiteY17" fmla="*/ 261940 h 644372"/>
                <a:gd name="connsiteX18" fmla="*/ 0 w 751520"/>
                <a:gd name="connsiteY18" fmla="*/ 271464 h 644372"/>
                <a:gd name="connsiteX19" fmla="*/ 0 w 751520"/>
                <a:gd name="connsiteY19" fmla="*/ 214314 h 644372"/>
                <a:gd name="connsiteX20" fmla="*/ 104772 w 751520"/>
                <a:gd name="connsiteY20" fmla="*/ 200026 h 644372"/>
                <a:gd name="connsiteX21" fmla="*/ 109536 w 751520"/>
                <a:gd name="connsiteY21" fmla="*/ 142876 h 644372"/>
                <a:gd name="connsiteX22" fmla="*/ 238124 w 751520"/>
                <a:gd name="connsiteY22" fmla="*/ 219076 h 644372"/>
                <a:gd name="connsiteX23" fmla="*/ 342896 w 751520"/>
                <a:gd name="connsiteY23" fmla="*/ 161926 h 644372"/>
                <a:gd name="connsiteX24" fmla="*/ 366712 w 751520"/>
                <a:gd name="connsiteY24" fmla="*/ 47626 h 644372"/>
                <a:gd name="connsiteX25" fmla="*/ 433384 w 751520"/>
                <a:gd name="connsiteY25" fmla="*/ 90488 h 644372"/>
                <a:gd name="connsiteX26" fmla="*/ 485772 w 751520"/>
                <a:gd name="connsiteY26" fmla="*/ 0 h 644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51520" h="644372">
                  <a:moveTo>
                    <a:pt x="485772" y="0"/>
                  </a:moveTo>
                  <a:lnTo>
                    <a:pt x="557208" y="19052"/>
                  </a:lnTo>
                  <a:lnTo>
                    <a:pt x="561972" y="166688"/>
                  </a:lnTo>
                  <a:lnTo>
                    <a:pt x="643816" y="237972"/>
                  </a:lnTo>
                  <a:lnTo>
                    <a:pt x="637220" y="310516"/>
                  </a:lnTo>
                  <a:lnTo>
                    <a:pt x="751520" y="501016"/>
                  </a:lnTo>
                  <a:lnTo>
                    <a:pt x="561020" y="523876"/>
                  </a:lnTo>
                  <a:lnTo>
                    <a:pt x="522920" y="584836"/>
                  </a:lnTo>
                  <a:lnTo>
                    <a:pt x="544184" y="644372"/>
                  </a:lnTo>
                  <a:lnTo>
                    <a:pt x="428624" y="604840"/>
                  </a:lnTo>
                  <a:lnTo>
                    <a:pt x="361948" y="609600"/>
                  </a:lnTo>
                  <a:lnTo>
                    <a:pt x="333372" y="504826"/>
                  </a:lnTo>
                  <a:lnTo>
                    <a:pt x="276224" y="438152"/>
                  </a:lnTo>
                  <a:lnTo>
                    <a:pt x="233360" y="500064"/>
                  </a:lnTo>
                  <a:lnTo>
                    <a:pt x="161924" y="409576"/>
                  </a:lnTo>
                  <a:lnTo>
                    <a:pt x="71436" y="404814"/>
                  </a:lnTo>
                  <a:lnTo>
                    <a:pt x="109536" y="314326"/>
                  </a:lnTo>
                  <a:lnTo>
                    <a:pt x="71436" y="261940"/>
                  </a:lnTo>
                  <a:lnTo>
                    <a:pt x="0" y="271464"/>
                  </a:lnTo>
                  <a:lnTo>
                    <a:pt x="0" y="214314"/>
                  </a:lnTo>
                  <a:lnTo>
                    <a:pt x="104772" y="200026"/>
                  </a:lnTo>
                  <a:lnTo>
                    <a:pt x="109536" y="142876"/>
                  </a:lnTo>
                  <a:lnTo>
                    <a:pt x="238124" y="219076"/>
                  </a:lnTo>
                  <a:lnTo>
                    <a:pt x="342896" y="161926"/>
                  </a:lnTo>
                  <a:lnTo>
                    <a:pt x="366712" y="47626"/>
                  </a:lnTo>
                  <a:lnTo>
                    <a:pt x="433384" y="90488"/>
                  </a:lnTo>
                  <a:lnTo>
                    <a:pt x="48577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38D1EF5A-C901-5EC1-1C65-5214A69173C2}"/>
                </a:ext>
              </a:extLst>
            </p:cNvPr>
            <p:cNvSpPr/>
            <p:nvPr/>
          </p:nvSpPr>
          <p:spPr>
            <a:xfrm>
              <a:off x="13175691" y="16680690"/>
              <a:ext cx="512986" cy="627084"/>
            </a:xfrm>
            <a:custGeom>
              <a:avLst/>
              <a:gdLst>
                <a:gd name="connsiteX0" fmla="*/ 122444 w 531812"/>
                <a:gd name="connsiteY0" fmla="*/ 0 h 650098"/>
                <a:gd name="connsiteX1" fmla="*/ 269876 w 531812"/>
                <a:gd name="connsiteY1" fmla="*/ 26210 h 650098"/>
                <a:gd name="connsiteX2" fmla="*/ 450848 w 531812"/>
                <a:gd name="connsiteY2" fmla="*/ 283386 h 650098"/>
                <a:gd name="connsiteX3" fmla="*/ 412752 w 531812"/>
                <a:gd name="connsiteY3" fmla="*/ 354822 h 650098"/>
                <a:gd name="connsiteX4" fmla="*/ 450848 w 531812"/>
                <a:gd name="connsiteY4" fmla="*/ 426262 h 650098"/>
                <a:gd name="connsiteX5" fmla="*/ 531812 w 531812"/>
                <a:gd name="connsiteY5" fmla="*/ 392922 h 650098"/>
                <a:gd name="connsiteX6" fmla="*/ 522288 w 531812"/>
                <a:gd name="connsiteY6" fmla="*/ 511986 h 650098"/>
                <a:gd name="connsiteX7" fmla="*/ 474664 w 531812"/>
                <a:gd name="connsiteY7" fmla="*/ 573898 h 650098"/>
                <a:gd name="connsiteX8" fmla="*/ 489684 w 531812"/>
                <a:gd name="connsiteY8" fmla="*/ 625392 h 650098"/>
                <a:gd name="connsiteX9" fmla="*/ 425448 w 531812"/>
                <a:gd name="connsiteY9" fmla="*/ 650098 h 650098"/>
                <a:gd name="connsiteX10" fmla="*/ 311152 w 531812"/>
                <a:gd name="connsiteY10" fmla="*/ 650098 h 650098"/>
                <a:gd name="connsiteX11" fmla="*/ 152400 w 531812"/>
                <a:gd name="connsiteY11" fmla="*/ 478648 h 650098"/>
                <a:gd name="connsiteX12" fmla="*/ 171448 w 531812"/>
                <a:gd name="connsiteY12" fmla="*/ 434198 h 650098"/>
                <a:gd name="connsiteX13" fmla="*/ 158752 w 531812"/>
                <a:gd name="connsiteY13" fmla="*/ 402448 h 650098"/>
                <a:gd name="connsiteX14" fmla="*/ 95248 w 531812"/>
                <a:gd name="connsiteY14" fmla="*/ 389748 h 650098"/>
                <a:gd name="connsiteX15" fmla="*/ 0 w 531812"/>
                <a:gd name="connsiteY15" fmla="*/ 288148 h 650098"/>
                <a:gd name="connsiteX16" fmla="*/ 12700 w 531812"/>
                <a:gd name="connsiteY16" fmla="*/ 167498 h 650098"/>
                <a:gd name="connsiteX17" fmla="*/ 122444 w 531812"/>
                <a:gd name="connsiteY17" fmla="*/ 0 h 650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31812" h="650098">
                  <a:moveTo>
                    <a:pt x="122444" y="0"/>
                  </a:moveTo>
                  <a:lnTo>
                    <a:pt x="269876" y="26210"/>
                  </a:lnTo>
                  <a:lnTo>
                    <a:pt x="450848" y="283386"/>
                  </a:lnTo>
                  <a:lnTo>
                    <a:pt x="412752" y="354822"/>
                  </a:lnTo>
                  <a:lnTo>
                    <a:pt x="450848" y="426262"/>
                  </a:lnTo>
                  <a:lnTo>
                    <a:pt x="531812" y="392922"/>
                  </a:lnTo>
                  <a:lnTo>
                    <a:pt x="522288" y="511986"/>
                  </a:lnTo>
                  <a:lnTo>
                    <a:pt x="474664" y="573898"/>
                  </a:lnTo>
                  <a:lnTo>
                    <a:pt x="489684" y="625392"/>
                  </a:lnTo>
                  <a:lnTo>
                    <a:pt x="425448" y="650098"/>
                  </a:lnTo>
                  <a:lnTo>
                    <a:pt x="311152" y="650098"/>
                  </a:lnTo>
                  <a:lnTo>
                    <a:pt x="152400" y="478648"/>
                  </a:lnTo>
                  <a:lnTo>
                    <a:pt x="171448" y="434198"/>
                  </a:lnTo>
                  <a:lnTo>
                    <a:pt x="158752" y="402448"/>
                  </a:lnTo>
                  <a:lnTo>
                    <a:pt x="95248" y="389748"/>
                  </a:lnTo>
                  <a:lnTo>
                    <a:pt x="0" y="288148"/>
                  </a:lnTo>
                  <a:lnTo>
                    <a:pt x="12700" y="167498"/>
                  </a:lnTo>
                  <a:lnTo>
                    <a:pt x="12244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A6884865-DC8F-7128-41DF-4CEB4C034972}"/>
                </a:ext>
              </a:extLst>
            </p:cNvPr>
            <p:cNvSpPr/>
            <p:nvPr/>
          </p:nvSpPr>
          <p:spPr>
            <a:xfrm>
              <a:off x="15473887" y="14164265"/>
              <a:ext cx="1064868" cy="661522"/>
            </a:xfrm>
            <a:custGeom>
              <a:avLst/>
              <a:gdLst>
                <a:gd name="connsiteX0" fmla="*/ 752476 w 1103948"/>
                <a:gd name="connsiteY0" fmla="*/ 0 h 685800"/>
                <a:gd name="connsiteX1" fmla="*/ 1019404 w 1103948"/>
                <a:gd name="connsiteY1" fmla="*/ 0 h 685800"/>
                <a:gd name="connsiteX2" fmla="*/ 1017588 w 1103948"/>
                <a:gd name="connsiteY2" fmla="*/ 6350 h 685800"/>
                <a:gd name="connsiteX3" fmla="*/ 1062036 w 1103948"/>
                <a:gd name="connsiteY3" fmla="*/ 63500 h 685800"/>
                <a:gd name="connsiteX4" fmla="*/ 1060328 w 1103948"/>
                <a:gd name="connsiteY4" fmla="*/ 61304 h 685800"/>
                <a:gd name="connsiteX5" fmla="*/ 1035368 w 1103948"/>
                <a:gd name="connsiteY5" fmla="*/ 95250 h 685800"/>
                <a:gd name="connsiteX6" fmla="*/ 1050608 w 1103948"/>
                <a:gd name="connsiteY6" fmla="*/ 354330 h 685800"/>
                <a:gd name="connsiteX7" fmla="*/ 1103948 w 1103948"/>
                <a:gd name="connsiteY7" fmla="*/ 461010 h 685800"/>
                <a:gd name="connsiteX8" fmla="*/ 1096328 w 1103948"/>
                <a:gd name="connsiteY8" fmla="*/ 605790 h 685800"/>
                <a:gd name="connsiteX9" fmla="*/ 1073468 w 1103948"/>
                <a:gd name="connsiteY9" fmla="*/ 636270 h 685800"/>
                <a:gd name="connsiteX10" fmla="*/ 1072444 w 1103948"/>
                <a:gd name="connsiteY10" fmla="*/ 647546 h 685800"/>
                <a:gd name="connsiteX11" fmla="*/ 990600 w 1103948"/>
                <a:gd name="connsiteY11" fmla="*/ 576262 h 685800"/>
                <a:gd name="connsiteX12" fmla="*/ 985836 w 1103948"/>
                <a:gd name="connsiteY12" fmla="*/ 428626 h 685800"/>
                <a:gd name="connsiteX13" fmla="*/ 914400 w 1103948"/>
                <a:gd name="connsiteY13" fmla="*/ 409574 h 685800"/>
                <a:gd name="connsiteX14" fmla="*/ 862012 w 1103948"/>
                <a:gd name="connsiteY14" fmla="*/ 500062 h 685800"/>
                <a:gd name="connsiteX15" fmla="*/ 795340 w 1103948"/>
                <a:gd name="connsiteY15" fmla="*/ 457200 h 685800"/>
                <a:gd name="connsiteX16" fmla="*/ 771524 w 1103948"/>
                <a:gd name="connsiteY16" fmla="*/ 571500 h 685800"/>
                <a:gd name="connsiteX17" fmla="*/ 666752 w 1103948"/>
                <a:gd name="connsiteY17" fmla="*/ 628650 h 685800"/>
                <a:gd name="connsiteX18" fmla="*/ 538164 w 1103948"/>
                <a:gd name="connsiteY18" fmla="*/ 552450 h 685800"/>
                <a:gd name="connsiteX19" fmla="*/ 533400 w 1103948"/>
                <a:gd name="connsiteY19" fmla="*/ 609600 h 685800"/>
                <a:gd name="connsiteX20" fmla="*/ 428628 w 1103948"/>
                <a:gd name="connsiteY20" fmla="*/ 623888 h 685800"/>
                <a:gd name="connsiteX21" fmla="*/ 428628 w 1103948"/>
                <a:gd name="connsiteY21" fmla="*/ 636382 h 685800"/>
                <a:gd name="connsiteX22" fmla="*/ 419100 w 1103948"/>
                <a:gd name="connsiteY22" fmla="*/ 633414 h 685800"/>
                <a:gd name="connsiteX23" fmla="*/ 400052 w 1103948"/>
                <a:gd name="connsiteY23" fmla="*/ 642938 h 685800"/>
                <a:gd name="connsiteX24" fmla="*/ 366712 w 1103948"/>
                <a:gd name="connsiteY24" fmla="*/ 685800 h 685800"/>
                <a:gd name="connsiteX25" fmla="*/ 257176 w 1103948"/>
                <a:gd name="connsiteY25" fmla="*/ 571500 h 685800"/>
                <a:gd name="connsiteX26" fmla="*/ 238124 w 1103948"/>
                <a:gd name="connsiteY26" fmla="*/ 485774 h 685800"/>
                <a:gd name="connsiteX27" fmla="*/ 104776 w 1103948"/>
                <a:gd name="connsiteY27" fmla="*/ 423862 h 685800"/>
                <a:gd name="connsiteX28" fmla="*/ 0 w 1103948"/>
                <a:gd name="connsiteY28" fmla="*/ 300038 h 685800"/>
                <a:gd name="connsiteX29" fmla="*/ 66676 w 1103948"/>
                <a:gd name="connsiteY29" fmla="*/ 285750 h 685800"/>
                <a:gd name="connsiteX30" fmla="*/ 166688 w 1103948"/>
                <a:gd name="connsiteY30" fmla="*/ 409574 h 685800"/>
                <a:gd name="connsiteX31" fmla="*/ 257176 w 1103948"/>
                <a:gd name="connsiteY31" fmla="*/ 390526 h 685800"/>
                <a:gd name="connsiteX32" fmla="*/ 285752 w 1103948"/>
                <a:gd name="connsiteY32" fmla="*/ 309562 h 685800"/>
                <a:gd name="connsiteX33" fmla="*/ 333376 w 1103948"/>
                <a:gd name="connsiteY33" fmla="*/ 247650 h 685800"/>
                <a:gd name="connsiteX34" fmla="*/ 300036 w 1103948"/>
                <a:gd name="connsiteY34" fmla="*/ 180974 h 685800"/>
                <a:gd name="connsiteX35" fmla="*/ 400052 w 1103948"/>
                <a:gd name="connsiteY35" fmla="*/ 142874 h 685800"/>
                <a:gd name="connsiteX36" fmla="*/ 361952 w 1103948"/>
                <a:gd name="connsiteY36" fmla="*/ 114300 h 685800"/>
                <a:gd name="connsiteX37" fmla="*/ 366712 w 1103948"/>
                <a:gd name="connsiteY37" fmla="*/ 66674 h 685800"/>
                <a:gd name="connsiteX38" fmla="*/ 523876 w 1103948"/>
                <a:gd name="connsiteY38" fmla="*/ 109538 h 685800"/>
                <a:gd name="connsiteX39" fmla="*/ 617760 w 1103948"/>
                <a:gd name="connsiteY39" fmla="*/ 79496 h 685800"/>
                <a:gd name="connsiteX40" fmla="*/ 642940 w 1103948"/>
                <a:gd name="connsiteY40" fmla="*/ 119062 h 685800"/>
                <a:gd name="connsiteX41" fmla="*/ 661988 w 1103948"/>
                <a:gd name="connsiteY41" fmla="*/ 66674 h 685800"/>
                <a:gd name="connsiteX42" fmla="*/ 738188 w 1103948"/>
                <a:gd name="connsiteY42" fmla="*/ 61914 h 685800"/>
                <a:gd name="connsiteX43" fmla="*/ 752476 w 1103948"/>
                <a:gd name="connsiteY43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103948" h="685800">
                  <a:moveTo>
                    <a:pt x="752476" y="0"/>
                  </a:moveTo>
                  <a:lnTo>
                    <a:pt x="1019404" y="0"/>
                  </a:lnTo>
                  <a:lnTo>
                    <a:pt x="1017588" y="6350"/>
                  </a:lnTo>
                  <a:lnTo>
                    <a:pt x="1062036" y="63500"/>
                  </a:lnTo>
                  <a:lnTo>
                    <a:pt x="1060328" y="61304"/>
                  </a:lnTo>
                  <a:lnTo>
                    <a:pt x="1035368" y="95250"/>
                  </a:lnTo>
                  <a:lnTo>
                    <a:pt x="1050608" y="354330"/>
                  </a:lnTo>
                  <a:lnTo>
                    <a:pt x="1103948" y="461010"/>
                  </a:lnTo>
                  <a:lnTo>
                    <a:pt x="1096328" y="605790"/>
                  </a:lnTo>
                  <a:lnTo>
                    <a:pt x="1073468" y="636270"/>
                  </a:lnTo>
                  <a:lnTo>
                    <a:pt x="1072444" y="647546"/>
                  </a:lnTo>
                  <a:lnTo>
                    <a:pt x="990600" y="576262"/>
                  </a:lnTo>
                  <a:lnTo>
                    <a:pt x="985836" y="428626"/>
                  </a:lnTo>
                  <a:lnTo>
                    <a:pt x="914400" y="409574"/>
                  </a:lnTo>
                  <a:lnTo>
                    <a:pt x="862012" y="500062"/>
                  </a:lnTo>
                  <a:lnTo>
                    <a:pt x="795340" y="457200"/>
                  </a:lnTo>
                  <a:lnTo>
                    <a:pt x="771524" y="571500"/>
                  </a:lnTo>
                  <a:lnTo>
                    <a:pt x="666752" y="628650"/>
                  </a:lnTo>
                  <a:lnTo>
                    <a:pt x="538164" y="552450"/>
                  </a:lnTo>
                  <a:lnTo>
                    <a:pt x="533400" y="609600"/>
                  </a:lnTo>
                  <a:lnTo>
                    <a:pt x="428628" y="623888"/>
                  </a:lnTo>
                  <a:lnTo>
                    <a:pt x="428628" y="636382"/>
                  </a:lnTo>
                  <a:lnTo>
                    <a:pt x="419100" y="633414"/>
                  </a:lnTo>
                  <a:lnTo>
                    <a:pt x="400052" y="642938"/>
                  </a:lnTo>
                  <a:lnTo>
                    <a:pt x="366712" y="685800"/>
                  </a:lnTo>
                  <a:lnTo>
                    <a:pt x="257176" y="571500"/>
                  </a:lnTo>
                  <a:lnTo>
                    <a:pt x="238124" y="485774"/>
                  </a:lnTo>
                  <a:lnTo>
                    <a:pt x="104776" y="423862"/>
                  </a:lnTo>
                  <a:lnTo>
                    <a:pt x="0" y="300038"/>
                  </a:lnTo>
                  <a:lnTo>
                    <a:pt x="66676" y="285750"/>
                  </a:lnTo>
                  <a:lnTo>
                    <a:pt x="166688" y="409574"/>
                  </a:lnTo>
                  <a:lnTo>
                    <a:pt x="257176" y="390526"/>
                  </a:lnTo>
                  <a:lnTo>
                    <a:pt x="285752" y="309562"/>
                  </a:lnTo>
                  <a:lnTo>
                    <a:pt x="333376" y="247650"/>
                  </a:lnTo>
                  <a:lnTo>
                    <a:pt x="300036" y="180974"/>
                  </a:lnTo>
                  <a:lnTo>
                    <a:pt x="400052" y="142874"/>
                  </a:lnTo>
                  <a:lnTo>
                    <a:pt x="361952" y="114300"/>
                  </a:lnTo>
                  <a:lnTo>
                    <a:pt x="366712" y="66674"/>
                  </a:lnTo>
                  <a:lnTo>
                    <a:pt x="523876" y="109538"/>
                  </a:lnTo>
                  <a:lnTo>
                    <a:pt x="617760" y="79496"/>
                  </a:lnTo>
                  <a:lnTo>
                    <a:pt x="642940" y="119062"/>
                  </a:lnTo>
                  <a:lnTo>
                    <a:pt x="661988" y="66674"/>
                  </a:lnTo>
                  <a:lnTo>
                    <a:pt x="738188" y="61914"/>
                  </a:lnTo>
                  <a:lnTo>
                    <a:pt x="7524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C05F890-EAAD-8CAC-B0E0-E78937E41699}"/>
                </a:ext>
              </a:extLst>
            </p:cNvPr>
            <p:cNvSpPr/>
            <p:nvPr/>
          </p:nvSpPr>
          <p:spPr>
            <a:xfrm>
              <a:off x="14763683" y="13219591"/>
              <a:ext cx="1217382" cy="1154600"/>
            </a:xfrm>
            <a:custGeom>
              <a:avLst/>
              <a:gdLst>
                <a:gd name="connsiteX0" fmla="*/ 652460 w 1262060"/>
                <a:gd name="connsiteY0" fmla="*/ 0 h 1196974"/>
                <a:gd name="connsiteX1" fmla="*/ 735008 w 1262060"/>
                <a:gd name="connsiteY1" fmla="*/ 25400 h 1196974"/>
                <a:gd name="connsiteX2" fmla="*/ 736520 w 1262060"/>
                <a:gd name="connsiteY2" fmla="*/ 25720 h 1196974"/>
                <a:gd name="connsiteX3" fmla="*/ 638172 w 1262060"/>
                <a:gd name="connsiteY3" fmla="*/ 77788 h 1196974"/>
                <a:gd name="connsiteX4" fmla="*/ 628648 w 1262060"/>
                <a:gd name="connsiteY4" fmla="*/ 182562 h 1196974"/>
                <a:gd name="connsiteX5" fmla="*/ 690560 w 1262060"/>
                <a:gd name="connsiteY5" fmla="*/ 201614 h 1196974"/>
                <a:gd name="connsiteX6" fmla="*/ 685800 w 1262060"/>
                <a:gd name="connsiteY6" fmla="*/ 239714 h 1196974"/>
                <a:gd name="connsiteX7" fmla="*/ 642936 w 1262060"/>
                <a:gd name="connsiteY7" fmla="*/ 277814 h 1196974"/>
                <a:gd name="connsiteX8" fmla="*/ 685800 w 1262060"/>
                <a:gd name="connsiteY8" fmla="*/ 411162 h 1196974"/>
                <a:gd name="connsiteX9" fmla="*/ 776284 w 1262060"/>
                <a:gd name="connsiteY9" fmla="*/ 415926 h 1196974"/>
                <a:gd name="connsiteX10" fmla="*/ 928684 w 1262060"/>
                <a:gd name="connsiteY10" fmla="*/ 577850 h 1196974"/>
                <a:gd name="connsiteX11" fmla="*/ 933448 w 1262060"/>
                <a:gd name="connsiteY11" fmla="*/ 639762 h 1196974"/>
                <a:gd name="connsiteX12" fmla="*/ 1081084 w 1262060"/>
                <a:gd name="connsiteY12" fmla="*/ 701674 h 1196974"/>
                <a:gd name="connsiteX13" fmla="*/ 1095372 w 1262060"/>
                <a:gd name="connsiteY13" fmla="*/ 644526 h 1196974"/>
                <a:gd name="connsiteX14" fmla="*/ 1166808 w 1262060"/>
                <a:gd name="connsiteY14" fmla="*/ 673100 h 1196974"/>
                <a:gd name="connsiteX15" fmla="*/ 1200148 w 1262060"/>
                <a:gd name="connsiteY15" fmla="*/ 635000 h 1196974"/>
                <a:gd name="connsiteX16" fmla="*/ 1252536 w 1262060"/>
                <a:gd name="connsiteY16" fmla="*/ 649288 h 1196974"/>
                <a:gd name="connsiteX17" fmla="*/ 1262060 w 1262060"/>
                <a:gd name="connsiteY17" fmla="*/ 749300 h 1196974"/>
                <a:gd name="connsiteX18" fmla="*/ 1214436 w 1262060"/>
                <a:gd name="connsiteY18" fmla="*/ 749300 h 1196974"/>
                <a:gd name="connsiteX19" fmla="*/ 1171572 w 1262060"/>
                <a:gd name="connsiteY19" fmla="*/ 854074 h 1196974"/>
                <a:gd name="connsiteX20" fmla="*/ 1179732 w 1262060"/>
                <a:gd name="connsiteY20" fmla="*/ 866896 h 1196974"/>
                <a:gd name="connsiteX21" fmla="*/ 1085848 w 1262060"/>
                <a:gd name="connsiteY21" fmla="*/ 896938 h 1196974"/>
                <a:gd name="connsiteX22" fmla="*/ 928684 w 1262060"/>
                <a:gd name="connsiteY22" fmla="*/ 854074 h 1196974"/>
                <a:gd name="connsiteX23" fmla="*/ 923924 w 1262060"/>
                <a:gd name="connsiteY23" fmla="*/ 901700 h 1196974"/>
                <a:gd name="connsiteX24" fmla="*/ 962024 w 1262060"/>
                <a:gd name="connsiteY24" fmla="*/ 930274 h 1196974"/>
                <a:gd name="connsiteX25" fmla="*/ 862008 w 1262060"/>
                <a:gd name="connsiteY25" fmla="*/ 968374 h 1196974"/>
                <a:gd name="connsiteX26" fmla="*/ 895348 w 1262060"/>
                <a:gd name="connsiteY26" fmla="*/ 1035050 h 1196974"/>
                <a:gd name="connsiteX27" fmla="*/ 847724 w 1262060"/>
                <a:gd name="connsiteY27" fmla="*/ 1096962 h 1196974"/>
                <a:gd name="connsiteX28" fmla="*/ 819148 w 1262060"/>
                <a:gd name="connsiteY28" fmla="*/ 1177926 h 1196974"/>
                <a:gd name="connsiteX29" fmla="*/ 728660 w 1262060"/>
                <a:gd name="connsiteY29" fmla="*/ 1196974 h 1196974"/>
                <a:gd name="connsiteX30" fmla="*/ 628648 w 1262060"/>
                <a:gd name="connsiteY30" fmla="*/ 1073150 h 1196974"/>
                <a:gd name="connsiteX31" fmla="*/ 581584 w 1262060"/>
                <a:gd name="connsiteY31" fmla="*/ 1083236 h 1196974"/>
                <a:gd name="connsiteX32" fmla="*/ 552448 w 1262060"/>
                <a:gd name="connsiteY32" fmla="*/ 1054100 h 1196974"/>
                <a:gd name="connsiteX33" fmla="*/ 347660 w 1262060"/>
                <a:gd name="connsiteY33" fmla="*/ 944562 h 1196974"/>
                <a:gd name="connsiteX34" fmla="*/ 319084 w 1262060"/>
                <a:gd name="connsiteY34" fmla="*/ 868362 h 1196974"/>
                <a:gd name="connsiteX35" fmla="*/ 295272 w 1262060"/>
                <a:gd name="connsiteY35" fmla="*/ 854074 h 1196974"/>
                <a:gd name="connsiteX36" fmla="*/ 200024 w 1262060"/>
                <a:gd name="connsiteY36" fmla="*/ 977900 h 1196974"/>
                <a:gd name="connsiteX37" fmla="*/ 128584 w 1262060"/>
                <a:gd name="connsiteY37" fmla="*/ 980452 h 1196974"/>
                <a:gd name="connsiteX38" fmla="*/ 128584 w 1262060"/>
                <a:gd name="connsiteY38" fmla="*/ 939800 h 1196974"/>
                <a:gd name="connsiteX39" fmla="*/ 114296 w 1262060"/>
                <a:gd name="connsiteY39" fmla="*/ 858838 h 1196974"/>
                <a:gd name="connsiteX40" fmla="*/ 0 w 1262060"/>
                <a:gd name="connsiteY40" fmla="*/ 782638 h 1196974"/>
                <a:gd name="connsiteX41" fmla="*/ 33336 w 1262060"/>
                <a:gd name="connsiteY41" fmla="*/ 744538 h 1196974"/>
                <a:gd name="connsiteX42" fmla="*/ 61912 w 1262060"/>
                <a:gd name="connsiteY42" fmla="*/ 673100 h 1196974"/>
                <a:gd name="connsiteX43" fmla="*/ 52384 w 1262060"/>
                <a:gd name="connsiteY43" fmla="*/ 611188 h 1196974"/>
                <a:gd name="connsiteX44" fmla="*/ 85724 w 1262060"/>
                <a:gd name="connsiteY44" fmla="*/ 577850 h 1196974"/>
                <a:gd name="connsiteX45" fmla="*/ 85724 w 1262060"/>
                <a:gd name="connsiteY45" fmla="*/ 439738 h 1196974"/>
                <a:gd name="connsiteX46" fmla="*/ 200024 w 1262060"/>
                <a:gd name="connsiteY46" fmla="*/ 430214 h 1196974"/>
                <a:gd name="connsiteX47" fmla="*/ 280984 w 1262060"/>
                <a:gd name="connsiteY47" fmla="*/ 268288 h 1196974"/>
                <a:gd name="connsiteX48" fmla="*/ 268840 w 1262060"/>
                <a:gd name="connsiteY48" fmla="*/ 254000 h 1196974"/>
                <a:gd name="connsiteX49" fmla="*/ 296860 w 1262060"/>
                <a:gd name="connsiteY49" fmla="*/ 254000 h 1196974"/>
                <a:gd name="connsiteX50" fmla="*/ 296860 w 1262060"/>
                <a:gd name="connsiteY50" fmla="*/ 209550 h 1196974"/>
                <a:gd name="connsiteX51" fmla="*/ 277808 w 1262060"/>
                <a:gd name="connsiteY51" fmla="*/ 127000 h 1196974"/>
                <a:gd name="connsiteX52" fmla="*/ 322260 w 1262060"/>
                <a:gd name="connsiteY52" fmla="*/ 69850 h 1196974"/>
                <a:gd name="connsiteX53" fmla="*/ 519112 w 1262060"/>
                <a:gd name="connsiteY53" fmla="*/ 12700 h 1196974"/>
                <a:gd name="connsiteX54" fmla="*/ 652460 w 1262060"/>
                <a:gd name="connsiteY54" fmla="*/ 0 h 1196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262060" h="1196974">
                  <a:moveTo>
                    <a:pt x="652460" y="0"/>
                  </a:moveTo>
                  <a:lnTo>
                    <a:pt x="735008" y="25400"/>
                  </a:lnTo>
                  <a:lnTo>
                    <a:pt x="736520" y="25720"/>
                  </a:lnTo>
                  <a:lnTo>
                    <a:pt x="638172" y="77788"/>
                  </a:lnTo>
                  <a:lnTo>
                    <a:pt x="628648" y="182562"/>
                  </a:lnTo>
                  <a:lnTo>
                    <a:pt x="690560" y="201614"/>
                  </a:lnTo>
                  <a:lnTo>
                    <a:pt x="685800" y="239714"/>
                  </a:lnTo>
                  <a:lnTo>
                    <a:pt x="642936" y="277814"/>
                  </a:lnTo>
                  <a:lnTo>
                    <a:pt x="685800" y="411162"/>
                  </a:lnTo>
                  <a:lnTo>
                    <a:pt x="776284" y="415926"/>
                  </a:lnTo>
                  <a:lnTo>
                    <a:pt x="928684" y="577850"/>
                  </a:lnTo>
                  <a:lnTo>
                    <a:pt x="933448" y="639762"/>
                  </a:lnTo>
                  <a:lnTo>
                    <a:pt x="1081084" y="701674"/>
                  </a:lnTo>
                  <a:lnTo>
                    <a:pt x="1095372" y="644526"/>
                  </a:lnTo>
                  <a:lnTo>
                    <a:pt x="1166808" y="673100"/>
                  </a:lnTo>
                  <a:lnTo>
                    <a:pt x="1200148" y="635000"/>
                  </a:lnTo>
                  <a:lnTo>
                    <a:pt x="1252536" y="649288"/>
                  </a:lnTo>
                  <a:lnTo>
                    <a:pt x="1262060" y="749300"/>
                  </a:lnTo>
                  <a:lnTo>
                    <a:pt x="1214436" y="749300"/>
                  </a:lnTo>
                  <a:lnTo>
                    <a:pt x="1171572" y="854074"/>
                  </a:lnTo>
                  <a:lnTo>
                    <a:pt x="1179732" y="866896"/>
                  </a:lnTo>
                  <a:lnTo>
                    <a:pt x="1085848" y="896938"/>
                  </a:lnTo>
                  <a:lnTo>
                    <a:pt x="928684" y="854074"/>
                  </a:lnTo>
                  <a:lnTo>
                    <a:pt x="923924" y="901700"/>
                  </a:lnTo>
                  <a:lnTo>
                    <a:pt x="962024" y="930274"/>
                  </a:lnTo>
                  <a:lnTo>
                    <a:pt x="862008" y="968374"/>
                  </a:lnTo>
                  <a:lnTo>
                    <a:pt x="895348" y="1035050"/>
                  </a:lnTo>
                  <a:lnTo>
                    <a:pt x="847724" y="1096962"/>
                  </a:lnTo>
                  <a:lnTo>
                    <a:pt x="819148" y="1177926"/>
                  </a:lnTo>
                  <a:lnTo>
                    <a:pt x="728660" y="1196974"/>
                  </a:lnTo>
                  <a:lnTo>
                    <a:pt x="628648" y="1073150"/>
                  </a:lnTo>
                  <a:lnTo>
                    <a:pt x="581584" y="1083236"/>
                  </a:lnTo>
                  <a:lnTo>
                    <a:pt x="552448" y="1054100"/>
                  </a:lnTo>
                  <a:lnTo>
                    <a:pt x="347660" y="944562"/>
                  </a:lnTo>
                  <a:lnTo>
                    <a:pt x="319084" y="868362"/>
                  </a:lnTo>
                  <a:lnTo>
                    <a:pt x="295272" y="854074"/>
                  </a:lnTo>
                  <a:lnTo>
                    <a:pt x="200024" y="977900"/>
                  </a:lnTo>
                  <a:lnTo>
                    <a:pt x="128584" y="980452"/>
                  </a:lnTo>
                  <a:lnTo>
                    <a:pt x="128584" y="939800"/>
                  </a:lnTo>
                  <a:lnTo>
                    <a:pt x="114296" y="858838"/>
                  </a:lnTo>
                  <a:lnTo>
                    <a:pt x="0" y="782638"/>
                  </a:lnTo>
                  <a:lnTo>
                    <a:pt x="33336" y="744538"/>
                  </a:lnTo>
                  <a:lnTo>
                    <a:pt x="61912" y="673100"/>
                  </a:lnTo>
                  <a:lnTo>
                    <a:pt x="52384" y="611188"/>
                  </a:lnTo>
                  <a:lnTo>
                    <a:pt x="85724" y="577850"/>
                  </a:lnTo>
                  <a:lnTo>
                    <a:pt x="85724" y="439738"/>
                  </a:lnTo>
                  <a:lnTo>
                    <a:pt x="200024" y="430214"/>
                  </a:lnTo>
                  <a:lnTo>
                    <a:pt x="280984" y="268288"/>
                  </a:lnTo>
                  <a:lnTo>
                    <a:pt x="268840" y="254000"/>
                  </a:lnTo>
                  <a:lnTo>
                    <a:pt x="296860" y="254000"/>
                  </a:lnTo>
                  <a:lnTo>
                    <a:pt x="296860" y="209550"/>
                  </a:lnTo>
                  <a:lnTo>
                    <a:pt x="277808" y="127000"/>
                  </a:lnTo>
                  <a:lnTo>
                    <a:pt x="322260" y="69850"/>
                  </a:lnTo>
                  <a:lnTo>
                    <a:pt x="519112" y="12700"/>
                  </a:lnTo>
                  <a:lnTo>
                    <a:pt x="65246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68912BA2-4C0A-9591-6212-7FA2918A209F}"/>
                </a:ext>
              </a:extLst>
            </p:cNvPr>
            <p:cNvSpPr/>
            <p:nvPr/>
          </p:nvSpPr>
          <p:spPr>
            <a:xfrm>
              <a:off x="14911358" y="14269199"/>
              <a:ext cx="550626" cy="757998"/>
            </a:xfrm>
            <a:custGeom>
              <a:avLst/>
              <a:gdLst>
                <a:gd name="connsiteX0" fmla="*/ 91120 w 570832"/>
                <a:gd name="connsiteY0" fmla="*/ 0 h 785814"/>
                <a:gd name="connsiteX1" fmla="*/ 114932 w 570832"/>
                <a:gd name="connsiteY1" fmla="*/ 14288 h 785814"/>
                <a:gd name="connsiteX2" fmla="*/ 143508 w 570832"/>
                <a:gd name="connsiteY2" fmla="*/ 90488 h 785814"/>
                <a:gd name="connsiteX3" fmla="*/ 348296 w 570832"/>
                <a:gd name="connsiteY3" fmla="*/ 200026 h 785814"/>
                <a:gd name="connsiteX4" fmla="*/ 377432 w 570832"/>
                <a:gd name="connsiteY4" fmla="*/ 229162 h 785814"/>
                <a:gd name="connsiteX5" fmla="*/ 357820 w 570832"/>
                <a:gd name="connsiteY5" fmla="*/ 233364 h 785814"/>
                <a:gd name="connsiteX6" fmla="*/ 462596 w 570832"/>
                <a:gd name="connsiteY6" fmla="*/ 357188 h 785814"/>
                <a:gd name="connsiteX7" fmla="*/ 570832 w 570832"/>
                <a:gd name="connsiteY7" fmla="*/ 407440 h 785814"/>
                <a:gd name="connsiteX8" fmla="*/ 557848 w 570832"/>
                <a:gd name="connsiteY8" fmla="*/ 623888 h 785814"/>
                <a:gd name="connsiteX9" fmla="*/ 524508 w 570832"/>
                <a:gd name="connsiteY9" fmla="*/ 657226 h 785814"/>
                <a:gd name="connsiteX10" fmla="*/ 505456 w 570832"/>
                <a:gd name="connsiteY10" fmla="*/ 771526 h 785814"/>
                <a:gd name="connsiteX11" fmla="*/ 424496 w 570832"/>
                <a:gd name="connsiteY11" fmla="*/ 785814 h 785814"/>
                <a:gd name="connsiteX12" fmla="*/ 310196 w 570832"/>
                <a:gd name="connsiteY12" fmla="*/ 619126 h 785814"/>
                <a:gd name="connsiteX13" fmla="*/ 214944 w 570832"/>
                <a:gd name="connsiteY13" fmla="*/ 595314 h 785814"/>
                <a:gd name="connsiteX14" fmla="*/ 195896 w 570832"/>
                <a:gd name="connsiteY14" fmla="*/ 542926 h 785814"/>
                <a:gd name="connsiteX15" fmla="*/ 233996 w 570832"/>
                <a:gd name="connsiteY15" fmla="*/ 476252 h 785814"/>
                <a:gd name="connsiteX16" fmla="*/ 162560 w 570832"/>
                <a:gd name="connsiteY16" fmla="*/ 428626 h 785814"/>
                <a:gd name="connsiteX17" fmla="*/ 162560 w 570832"/>
                <a:gd name="connsiteY17" fmla="*/ 385764 h 785814"/>
                <a:gd name="connsiteX18" fmla="*/ 86360 w 570832"/>
                <a:gd name="connsiteY18" fmla="*/ 328614 h 785814"/>
                <a:gd name="connsiteX19" fmla="*/ 67308 w 570832"/>
                <a:gd name="connsiteY19" fmla="*/ 228600 h 785814"/>
                <a:gd name="connsiteX20" fmla="*/ 0 w 570832"/>
                <a:gd name="connsiteY20" fmla="*/ 118460 h 785814"/>
                <a:gd name="connsiteX21" fmla="*/ 91120 w 570832"/>
                <a:gd name="connsiteY21" fmla="*/ 0 h 785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70832" h="785814">
                  <a:moveTo>
                    <a:pt x="91120" y="0"/>
                  </a:moveTo>
                  <a:lnTo>
                    <a:pt x="114932" y="14288"/>
                  </a:lnTo>
                  <a:lnTo>
                    <a:pt x="143508" y="90488"/>
                  </a:lnTo>
                  <a:lnTo>
                    <a:pt x="348296" y="200026"/>
                  </a:lnTo>
                  <a:lnTo>
                    <a:pt x="377432" y="229162"/>
                  </a:lnTo>
                  <a:lnTo>
                    <a:pt x="357820" y="233364"/>
                  </a:lnTo>
                  <a:lnTo>
                    <a:pt x="462596" y="357188"/>
                  </a:lnTo>
                  <a:lnTo>
                    <a:pt x="570832" y="407440"/>
                  </a:lnTo>
                  <a:lnTo>
                    <a:pt x="557848" y="623888"/>
                  </a:lnTo>
                  <a:lnTo>
                    <a:pt x="524508" y="657226"/>
                  </a:lnTo>
                  <a:lnTo>
                    <a:pt x="505456" y="771526"/>
                  </a:lnTo>
                  <a:lnTo>
                    <a:pt x="424496" y="785814"/>
                  </a:lnTo>
                  <a:lnTo>
                    <a:pt x="310196" y="619126"/>
                  </a:lnTo>
                  <a:lnTo>
                    <a:pt x="214944" y="595314"/>
                  </a:lnTo>
                  <a:lnTo>
                    <a:pt x="195896" y="542926"/>
                  </a:lnTo>
                  <a:lnTo>
                    <a:pt x="233996" y="476252"/>
                  </a:lnTo>
                  <a:lnTo>
                    <a:pt x="162560" y="428626"/>
                  </a:lnTo>
                  <a:lnTo>
                    <a:pt x="162560" y="385764"/>
                  </a:lnTo>
                  <a:lnTo>
                    <a:pt x="86360" y="328614"/>
                  </a:lnTo>
                  <a:lnTo>
                    <a:pt x="67308" y="228600"/>
                  </a:lnTo>
                  <a:lnTo>
                    <a:pt x="0" y="118460"/>
                  </a:lnTo>
                  <a:lnTo>
                    <a:pt x="9112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39587B3-F701-8960-A548-932C1F45DD71}"/>
                </a:ext>
              </a:extLst>
            </p:cNvPr>
            <p:cNvSpPr/>
            <p:nvPr/>
          </p:nvSpPr>
          <p:spPr>
            <a:xfrm>
              <a:off x="15865380" y="15212140"/>
              <a:ext cx="635944" cy="541786"/>
            </a:xfrm>
            <a:custGeom>
              <a:avLst/>
              <a:gdLst>
                <a:gd name="connsiteX0" fmla="*/ 148656 w 659284"/>
                <a:gd name="connsiteY0" fmla="*/ 0 h 561670"/>
                <a:gd name="connsiteX1" fmla="*/ 233364 w 659284"/>
                <a:gd name="connsiteY1" fmla="*/ 4458 h 561670"/>
                <a:gd name="connsiteX2" fmla="*/ 304800 w 659284"/>
                <a:gd name="connsiteY2" fmla="*/ 94946 h 561670"/>
                <a:gd name="connsiteX3" fmla="*/ 347664 w 659284"/>
                <a:gd name="connsiteY3" fmla="*/ 33034 h 561670"/>
                <a:gd name="connsiteX4" fmla="*/ 404812 w 659284"/>
                <a:gd name="connsiteY4" fmla="*/ 99708 h 561670"/>
                <a:gd name="connsiteX5" fmla="*/ 433388 w 659284"/>
                <a:gd name="connsiteY5" fmla="*/ 204482 h 561670"/>
                <a:gd name="connsiteX6" fmla="*/ 500064 w 659284"/>
                <a:gd name="connsiteY6" fmla="*/ 199722 h 561670"/>
                <a:gd name="connsiteX7" fmla="*/ 615624 w 659284"/>
                <a:gd name="connsiteY7" fmla="*/ 239254 h 561670"/>
                <a:gd name="connsiteX8" fmla="*/ 632460 w 659284"/>
                <a:gd name="connsiteY8" fmla="*/ 286398 h 561670"/>
                <a:gd name="connsiteX9" fmla="*/ 659284 w 659284"/>
                <a:gd name="connsiteY9" fmla="*/ 447336 h 561670"/>
                <a:gd name="connsiteX10" fmla="*/ 514352 w 659284"/>
                <a:gd name="connsiteY10" fmla="*/ 499758 h 561670"/>
                <a:gd name="connsiteX11" fmla="*/ 485776 w 659284"/>
                <a:gd name="connsiteY11" fmla="*/ 561670 h 561670"/>
                <a:gd name="connsiteX12" fmla="*/ 404812 w 659284"/>
                <a:gd name="connsiteY12" fmla="*/ 490234 h 561670"/>
                <a:gd name="connsiteX13" fmla="*/ 361952 w 659284"/>
                <a:gd name="connsiteY13" fmla="*/ 499758 h 561670"/>
                <a:gd name="connsiteX14" fmla="*/ 319088 w 659284"/>
                <a:gd name="connsiteY14" fmla="*/ 433082 h 561670"/>
                <a:gd name="connsiteX15" fmla="*/ 257176 w 659284"/>
                <a:gd name="connsiteY15" fmla="*/ 418796 h 561670"/>
                <a:gd name="connsiteX16" fmla="*/ 142876 w 659284"/>
                <a:gd name="connsiteY16" fmla="*/ 523570 h 561670"/>
                <a:gd name="connsiteX17" fmla="*/ 80964 w 659284"/>
                <a:gd name="connsiteY17" fmla="*/ 356882 h 561670"/>
                <a:gd name="connsiteX18" fmla="*/ 80964 w 659284"/>
                <a:gd name="connsiteY18" fmla="*/ 285446 h 561670"/>
                <a:gd name="connsiteX19" fmla="*/ 42864 w 659284"/>
                <a:gd name="connsiteY19" fmla="*/ 280682 h 561670"/>
                <a:gd name="connsiteX20" fmla="*/ 0 w 659284"/>
                <a:gd name="connsiteY20" fmla="*/ 194958 h 561670"/>
                <a:gd name="connsiteX21" fmla="*/ 71440 w 659284"/>
                <a:gd name="connsiteY21" fmla="*/ 133046 h 561670"/>
                <a:gd name="connsiteX22" fmla="*/ 142876 w 659284"/>
                <a:gd name="connsiteY22" fmla="*/ 4458 h 561670"/>
                <a:gd name="connsiteX23" fmla="*/ 148656 w 659284"/>
                <a:gd name="connsiteY23" fmla="*/ 0 h 561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59284" h="561670">
                  <a:moveTo>
                    <a:pt x="148656" y="0"/>
                  </a:moveTo>
                  <a:lnTo>
                    <a:pt x="233364" y="4458"/>
                  </a:lnTo>
                  <a:lnTo>
                    <a:pt x="304800" y="94946"/>
                  </a:lnTo>
                  <a:lnTo>
                    <a:pt x="347664" y="33034"/>
                  </a:lnTo>
                  <a:lnTo>
                    <a:pt x="404812" y="99708"/>
                  </a:lnTo>
                  <a:lnTo>
                    <a:pt x="433388" y="204482"/>
                  </a:lnTo>
                  <a:lnTo>
                    <a:pt x="500064" y="199722"/>
                  </a:lnTo>
                  <a:lnTo>
                    <a:pt x="615624" y="239254"/>
                  </a:lnTo>
                  <a:lnTo>
                    <a:pt x="632460" y="286398"/>
                  </a:lnTo>
                  <a:lnTo>
                    <a:pt x="659284" y="447336"/>
                  </a:lnTo>
                  <a:lnTo>
                    <a:pt x="514352" y="499758"/>
                  </a:lnTo>
                  <a:lnTo>
                    <a:pt x="485776" y="561670"/>
                  </a:lnTo>
                  <a:lnTo>
                    <a:pt x="404812" y="490234"/>
                  </a:lnTo>
                  <a:lnTo>
                    <a:pt x="361952" y="499758"/>
                  </a:lnTo>
                  <a:lnTo>
                    <a:pt x="319088" y="433082"/>
                  </a:lnTo>
                  <a:lnTo>
                    <a:pt x="257176" y="418796"/>
                  </a:lnTo>
                  <a:lnTo>
                    <a:pt x="142876" y="523570"/>
                  </a:lnTo>
                  <a:lnTo>
                    <a:pt x="80964" y="356882"/>
                  </a:lnTo>
                  <a:lnTo>
                    <a:pt x="80964" y="285446"/>
                  </a:lnTo>
                  <a:lnTo>
                    <a:pt x="42864" y="280682"/>
                  </a:lnTo>
                  <a:lnTo>
                    <a:pt x="0" y="194958"/>
                  </a:lnTo>
                  <a:lnTo>
                    <a:pt x="71440" y="133046"/>
                  </a:lnTo>
                  <a:lnTo>
                    <a:pt x="142876" y="4458"/>
                  </a:lnTo>
                  <a:lnTo>
                    <a:pt x="14865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6897D6A8-406D-B6FC-8595-372EAEA17C4B}"/>
                </a:ext>
              </a:extLst>
            </p:cNvPr>
            <p:cNvSpPr/>
            <p:nvPr/>
          </p:nvSpPr>
          <p:spPr>
            <a:xfrm>
              <a:off x="13373975" y="16133536"/>
              <a:ext cx="721046" cy="1104716"/>
            </a:xfrm>
            <a:custGeom>
              <a:avLst/>
              <a:gdLst>
                <a:gd name="connsiteX0" fmla="*/ 229268 w 747508"/>
                <a:gd name="connsiteY0" fmla="*/ 0 h 1145260"/>
                <a:gd name="connsiteX1" fmla="*/ 299832 w 747508"/>
                <a:gd name="connsiteY1" fmla="*/ 3848 h 1145260"/>
                <a:gd name="connsiteX2" fmla="*/ 409368 w 747508"/>
                <a:gd name="connsiteY2" fmla="*/ 203872 h 1145260"/>
                <a:gd name="connsiteX3" fmla="*/ 747508 w 747508"/>
                <a:gd name="connsiteY3" fmla="*/ 580110 h 1145260"/>
                <a:gd name="connsiteX4" fmla="*/ 690356 w 747508"/>
                <a:gd name="connsiteY4" fmla="*/ 703936 h 1145260"/>
                <a:gd name="connsiteX5" fmla="*/ 637968 w 747508"/>
                <a:gd name="connsiteY5" fmla="*/ 761084 h 1145260"/>
                <a:gd name="connsiteX6" fmla="*/ 647492 w 747508"/>
                <a:gd name="connsiteY6" fmla="*/ 899198 h 1145260"/>
                <a:gd name="connsiteX7" fmla="*/ 699880 w 747508"/>
                <a:gd name="connsiteY7" fmla="*/ 927772 h 1145260"/>
                <a:gd name="connsiteX8" fmla="*/ 642732 w 747508"/>
                <a:gd name="connsiteY8" fmla="*/ 1061124 h 1145260"/>
                <a:gd name="connsiteX9" fmla="*/ 637672 w 747508"/>
                <a:gd name="connsiteY9" fmla="*/ 1134442 h 1145260"/>
                <a:gd name="connsiteX10" fmla="*/ 626856 w 747508"/>
                <a:gd name="connsiteY10" fmla="*/ 1145260 h 1145260"/>
                <a:gd name="connsiteX11" fmla="*/ 487156 w 747508"/>
                <a:gd name="connsiteY11" fmla="*/ 1138910 h 1145260"/>
                <a:gd name="connsiteX12" fmla="*/ 461756 w 747508"/>
                <a:gd name="connsiteY12" fmla="*/ 1113510 h 1145260"/>
                <a:gd name="connsiteX13" fmla="*/ 385556 w 747508"/>
                <a:gd name="connsiteY13" fmla="*/ 1100810 h 1145260"/>
                <a:gd name="connsiteX14" fmla="*/ 367240 w 747508"/>
                <a:gd name="connsiteY14" fmla="*/ 1107854 h 1145260"/>
                <a:gd name="connsiteX15" fmla="*/ 352220 w 747508"/>
                <a:gd name="connsiteY15" fmla="*/ 1056360 h 1145260"/>
                <a:gd name="connsiteX16" fmla="*/ 399844 w 747508"/>
                <a:gd name="connsiteY16" fmla="*/ 994448 h 1145260"/>
                <a:gd name="connsiteX17" fmla="*/ 409368 w 747508"/>
                <a:gd name="connsiteY17" fmla="*/ 875384 h 1145260"/>
                <a:gd name="connsiteX18" fmla="*/ 328404 w 747508"/>
                <a:gd name="connsiteY18" fmla="*/ 908724 h 1145260"/>
                <a:gd name="connsiteX19" fmla="*/ 290308 w 747508"/>
                <a:gd name="connsiteY19" fmla="*/ 837284 h 1145260"/>
                <a:gd name="connsiteX20" fmla="*/ 328404 w 747508"/>
                <a:gd name="connsiteY20" fmla="*/ 765848 h 1145260"/>
                <a:gd name="connsiteX21" fmla="*/ 147432 w 747508"/>
                <a:gd name="connsiteY21" fmla="*/ 508672 h 1145260"/>
                <a:gd name="connsiteX22" fmla="*/ 0 w 747508"/>
                <a:gd name="connsiteY22" fmla="*/ 482462 h 1145260"/>
                <a:gd name="connsiteX23" fmla="*/ 10908 w 747508"/>
                <a:gd name="connsiteY23" fmla="*/ 465810 h 1145260"/>
                <a:gd name="connsiteX24" fmla="*/ 17256 w 747508"/>
                <a:gd name="connsiteY24" fmla="*/ 427710 h 1145260"/>
                <a:gd name="connsiteX25" fmla="*/ 87108 w 747508"/>
                <a:gd name="connsiteY25" fmla="*/ 408660 h 1145260"/>
                <a:gd name="connsiteX26" fmla="*/ 99804 w 747508"/>
                <a:gd name="connsiteY26" fmla="*/ 357860 h 1145260"/>
                <a:gd name="connsiteX27" fmla="*/ 36308 w 747508"/>
                <a:gd name="connsiteY27" fmla="*/ 275310 h 1145260"/>
                <a:gd name="connsiteX28" fmla="*/ 99804 w 747508"/>
                <a:gd name="connsiteY28" fmla="*/ 173710 h 1145260"/>
                <a:gd name="connsiteX29" fmla="*/ 106156 w 747508"/>
                <a:gd name="connsiteY29" fmla="*/ 72110 h 1145260"/>
                <a:gd name="connsiteX30" fmla="*/ 188708 w 747508"/>
                <a:gd name="connsiteY30" fmla="*/ 72110 h 1145260"/>
                <a:gd name="connsiteX31" fmla="*/ 229268 w 747508"/>
                <a:gd name="connsiteY31" fmla="*/ 0 h 1145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47508" h="1145260">
                  <a:moveTo>
                    <a:pt x="229268" y="0"/>
                  </a:moveTo>
                  <a:lnTo>
                    <a:pt x="299832" y="3848"/>
                  </a:lnTo>
                  <a:lnTo>
                    <a:pt x="409368" y="203872"/>
                  </a:lnTo>
                  <a:lnTo>
                    <a:pt x="747508" y="580110"/>
                  </a:lnTo>
                  <a:lnTo>
                    <a:pt x="690356" y="703936"/>
                  </a:lnTo>
                  <a:lnTo>
                    <a:pt x="637968" y="761084"/>
                  </a:lnTo>
                  <a:lnTo>
                    <a:pt x="647492" y="899198"/>
                  </a:lnTo>
                  <a:lnTo>
                    <a:pt x="699880" y="927772"/>
                  </a:lnTo>
                  <a:lnTo>
                    <a:pt x="642732" y="1061124"/>
                  </a:lnTo>
                  <a:lnTo>
                    <a:pt x="637672" y="1134442"/>
                  </a:lnTo>
                  <a:lnTo>
                    <a:pt x="626856" y="1145260"/>
                  </a:lnTo>
                  <a:lnTo>
                    <a:pt x="487156" y="1138910"/>
                  </a:lnTo>
                  <a:lnTo>
                    <a:pt x="461756" y="1113510"/>
                  </a:lnTo>
                  <a:lnTo>
                    <a:pt x="385556" y="1100810"/>
                  </a:lnTo>
                  <a:lnTo>
                    <a:pt x="367240" y="1107854"/>
                  </a:lnTo>
                  <a:lnTo>
                    <a:pt x="352220" y="1056360"/>
                  </a:lnTo>
                  <a:lnTo>
                    <a:pt x="399844" y="994448"/>
                  </a:lnTo>
                  <a:lnTo>
                    <a:pt x="409368" y="875384"/>
                  </a:lnTo>
                  <a:lnTo>
                    <a:pt x="328404" y="908724"/>
                  </a:lnTo>
                  <a:lnTo>
                    <a:pt x="290308" y="837284"/>
                  </a:lnTo>
                  <a:lnTo>
                    <a:pt x="328404" y="765848"/>
                  </a:lnTo>
                  <a:lnTo>
                    <a:pt x="147432" y="508672"/>
                  </a:lnTo>
                  <a:lnTo>
                    <a:pt x="0" y="482462"/>
                  </a:lnTo>
                  <a:lnTo>
                    <a:pt x="10908" y="465810"/>
                  </a:lnTo>
                  <a:lnTo>
                    <a:pt x="17256" y="427710"/>
                  </a:lnTo>
                  <a:lnTo>
                    <a:pt x="87108" y="408660"/>
                  </a:lnTo>
                  <a:lnTo>
                    <a:pt x="99804" y="357860"/>
                  </a:lnTo>
                  <a:lnTo>
                    <a:pt x="36308" y="275310"/>
                  </a:lnTo>
                  <a:lnTo>
                    <a:pt x="99804" y="173710"/>
                  </a:lnTo>
                  <a:lnTo>
                    <a:pt x="106156" y="72110"/>
                  </a:lnTo>
                  <a:lnTo>
                    <a:pt x="188708" y="72110"/>
                  </a:lnTo>
                  <a:lnTo>
                    <a:pt x="22926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8356689D-04E9-7D4B-4A89-B54DDA0BC6C7}"/>
                </a:ext>
              </a:extLst>
            </p:cNvPr>
            <p:cNvSpPr/>
            <p:nvPr/>
          </p:nvSpPr>
          <p:spPr>
            <a:xfrm>
              <a:off x="15355429" y="16378271"/>
              <a:ext cx="477736" cy="596744"/>
            </a:xfrm>
            <a:custGeom>
              <a:avLst/>
              <a:gdLst>
                <a:gd name="connsiteX0" fmla="*/ 276224 w 495268"/>
                <a:gd name="connsiteY0" fmla="*/ 0 h 618646"/>
                <a:gd name="connsiteX1" fmla="*/ 304800 w 495268"/>
                <a:gd name="connsiteY1" fmla="*/ 71438 h 618646"/>
                <a:gd name="connsiteX2" fmla="*/ 490536 w 495268"/>
                <a:gd name="connsiteY2" fmla="*/ 38100 h 618646"/>
                <a:gd name="connsiteX3" fmla="*/ 495268 w 495268"/>
                <a:gd name="connsiteY3" fmla="*/ 374078 h 618646"/>
                <a:gd name="connsiteX4" fmla="*/ 488632 w 495268"/>
                <a:gd name="connsiteY4" fmla="*/ 373380 h 618646"/>
                <a:gd name="connsiteX5" fmla="*/ 488632 w 495268"/>
                <a:gd name="connsiteY5" fmla="*/ 434340 h 618646"/>
                <a:gd name="connsiteX6" fmla="*/ 427672 w 495268"/>
                <a:gd name="connsiteY6" fmla="*/ 480060 h 618646"/>
                <a:gd name="connsiteX7" fmla="*/ 221932 w 495268"/>
                <a:gd name="connsiteY7" fmla="*/ 518160 h 618646"/>
                <a:gd name="connsiteX8" fmla="*/ 176212 w 495268"/>
                <a:gd name="connsiteY8" fmla="*/ 487680 h 618646"/>
                <a:gd name="connsiteX9" fmla="*/ 176212 w 495268"/>
                <a:gd name="connsiteY9" fmla="*/ 556260 h 618646"/>
                <a:gd name="connsiteX10" fmla="*/ 23712 w 495268"/>
                <a:gd name="connsiteY10" fmla="*/ 618646 h 618646"/>
                <a:gd name="connsiteX11" fmla="*/ 0 w 495268"/>
                <a:gd name="connsiteY11" fmla="*/ 557212 h 618646"/>
                <a:gd name="connsiteX12" fmla="*/ 19048 w 495268"/>
                <a:gd name="connsiteY12" fmla="*/ 419100 h 618646"/>
                <a:gd name="connsiteX13" fmla="*/ 71436 w 495268"/>
                <a:gd name="connsiteY13" fmla="*/ 395288 h 618646"/>
                <a:gd name="connsiteX14" fmla="*/ 85724 w 495268"/>
                <a:gd name="connsiteY14" fmla="*/ 309564 h 618646"/>
                <a:gd name="connsiteX15" fmla="*/ 166688 w 495268"/>
                <a:gd name="connsiteY15" fmla="*/ 171450 h 618646"/>
                <a:gd name="connsiteX16" fmla="*/ 152400 w 495268"/>
                <a:gd name="connsiteY16" fmla="*/ 4764 h 618646"/>
                <a:gd name="connsiteX17" fmla="*/ 276224 w 495268"/>
                <a:gd name="connsiteY17" fmla="*/ 0 h 618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5268" h="618646">
                  <a:moveTo>
                    <a:pt x="276224" y="0"/>
                  </a:moveTo>
                  <a:lnTo>
                    <a:pt x="304800" y="71438"/>
                  </a:lnTo>
                  <a:lnTo>
                    <a:pt x="490536" y="38100"/>
                  </a:lnTo>
                  <a:lnTo>
                    <a:pt x="495268" y="374078"/>
                  </a:lnTo>
                  <a:lnTo>
                    <a:pt x="488632" y="373380"/>
                  </a:lnTo>
                  <a:lnTo>
                    <a:pt x="488632" y="434340"/>
                  </a:lnTo>
                  <a:lnTo>
                    <a:pt x="427672" y="480060"/>
                  </a:lnTo>
                  <a:lnTo>
                    <a:pt x="221932" y="518160"/>
                  </a:lnTo>
                  <a:lnTo>
                    <a:pt x="176212" y="487680"/>
                  </a:lnTo>
                  <a:lnTo>
                    <a:pt x="176212" y="556260"/>
                  </a:lnTo>
                  <a:lnTo>
                    <a:pt x="23712" y="618646"/>
                  </a:lnTo>
                  <a:lnTo>
                    <a:pt x="0" y="557212"/>
                  </a:lnTo>
                  <a:lnTo>
                    <a:pt x="19048" y="419100"/>
                  </a:lnTo>
                  <a:lnTo>
                    <a:pt x="71436" y="395288"/>
                  </a:lnTo>
                  <a:lnTo>
                    <a:pt x="85724" y="309564"/>
                  </a:lnTo>
                  <a:lnTo>
                    <a:pt x="166688" y="171450"/>
                  </a:lnTo>
                  <a:lnTo>
                    <a:pt x="152400" y="4764"/>
                  </a:lnTo>
                  <a:lnTo>
                    <a:pt x="27622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15F4167-6E03-8A3B-A6EF-80F7B8325726}"/>
                </a:ext>
              </a:extLst>
            </p:cNvPr>
            <p:cNvSpPr/>
            <p:nvPr/>
          </p:nvSpPr>
          <p:spPr>
            <a:xfrm>
              <a:off x="14457603" y="17535282"/>
              <a:ext cx="318126" cy="194788"/>
            </a:xfrm>
            <a:custGeom>
              <a:avLst/>
              <a:gdLst>
                <a:gd name="connsiteX0" fmla="*/ 171452 w 329800"/>
                <a:gd name="connsiteY0" fmla="*/ 0 h 201938"/>
                <a:gd name="connsiteX1" fmla="*/ 200024 w 329800"/>
                <a:gd name="connsiteY1" fmla="*/ 44452 h 201938"/>
                <a:gd name="connsiteX2" fmla="*/ 238124 w 329800"/>
                <a:gd name="connsiteY2" fmla="*/ 28576 h 201938"/>
                <a:gd name="connsiteX3" fmla="*/ 298452 w 329800"/>
                <a:gd name="connsiteY3" fmla="*/ 9526 h 201938"/>
                <a:gd name="connsiteX4" fmla="*/ 329800 w 329800"/>
                <a:gd name="connsiteY4" fmla="*/ 89466 h 201938"/>
                <a:gd name="connsiteX5" fmla="*/ 137160 w 329800"/>
                <a:gd name="connsiteY5" fmla="*/ 191136 h 201938"/>
                <a:gd name="connsiteX6" fmla="*/ 53340 w 329800"/>
                <a:gd name="connsiteY6" fmla="*/ 191136 h 201938"/>
                <a:gd name="connsiteX7" fmla="*/ 29576 w 329800"/>
                <a:gd name="connsiteY7" fmla="*/ 201938 h 201938"/>
                <a:gd name="connsiteX8" fmla="*/ 0 w 329800"/>
                <a:gd name="connsiteY8" fmla="*/ 161926 h 201938"/>
                <a:gd name="connsiteX9" fmla="*/ 38100 w 329800"/>
                <a:gd name="connsiteY9" fmla="*/ 139700 h 201938"/>
                <a:gd name="connsiteX10" fmla="*/ 41276 w 329800"/>
                <a:gd name="connsiteY10" fmla="*/ 107952 h 201938"/>
                <a:gd name="connsiteX11" fmla="*/ 120652 w 329800"/>
                <a:gd name="connsiteY11" fmla="*/ 19052 h 201938"/>
                <a:gd name="connsiteX12" fmla="*/ 171452 w 329800"/>
                <a:gd name="connsiteY12" fmla="*/ 0 h 201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29800" h="201938">
                  <a:moveTo>
                    <a:pt x="171452" y="0"/>
                  </a:moveTo>
                  <a:lnTo>
                    <a:pt x="200024" y="44452"/>
                  </a:lnTo>
                  <a:lnTo>
                    <a:pt x="238124" y="28576"/>
                  </a:lnTo>
                  <a:lnTo>
                    <a:pt x="298452" y="9526"/>
                  </a:lnTo>
                  <a:lnTo>
                    <a:pt x="329800" y="89466"/>
                  </a:lnTo>
                  <a:lnTo>
                    <a:pt x="137160" y="191136"/>
                  </a:lnTo>
                  <a:lnTo>
                    <a:pt x="53340" y="191136"/>
                  </a:lnTo>
                  <a:lnTo>
                    <a:pt x="29576" y="201938"/>
                  </a:lnTo>
                  <a:lnTo>
                    <a:pt x="0" y="161926"/>
                  </a:lnTo>
                  <a:lnTo>
                    <a:pt x="38100" y="139700"/>
                  </a:lnTo>
                  <a:lnTo>
                    <a:pt x="41276" y="107952"/>
                  </a:lnTo>
                  <a:lnTo>
                    <a:pt x="120652" y="19052"/>
                  </a:lnTo>
                  <a:lnTo>
                    <a:pt x="17145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763F5BC9-6EDF-057E-AC05-F31249EAFA27}"/>
                </a:ext>
              </a:extLst>
            </p:cNvPr>
            <p:cNvSpPr/>
            <p:nvPr/>
          </p:nvSpPr>
          <p:spPr>
            <a:xfrm>
              <a:off x="14637398" y="14408785"/>
              <a:ext cx="621526" cy="669760"/>
            </a:xfrm>
            <a:custGeom>
              <a:avLst/>
              <a:gdLst>
                <a:gd name="connsiteX0" fmla="*/ 218440 w 644336"/>
                <a:gd name="connsiteY0" fmla="*/ 0 h 694340"/>
                <a:gd name="connsiteX1" fmla="*/ 285748 w 644336"/>
                <a:gd name="connsiteY1" fmla="*/ 110140 h 694340"/>
                <a:gd name="connsiteX2" fmla="*/ 304800 w 644336"/>
                <a:gd name="connsiteY2" fmla="*/ 210154 h 694340"/>
                <a:gd name="connsiteX3" fmla="*/ 381000 w 644336"/>
                <a:gd name="connsiteY3" fmla="*/ 267304 h 694340"/>
                <a:gd name="connsiteX4" fmla="*/ 381000 w 644336"/>
                <a:gd name="connsiteY4" fmla="*/ 310166 h 694340"/>
                <a:gd name="connsiteX5" fmla="*/ 452436 w 644336"/>
                <a:gd name="connsiteY5" fmla="*/ 357792 h 694340"/>
                <a:gd name="connsiteX6" fmla="*/ 414336 w 644336"/>
                <a:gd name="connsiteY6" fmla="*/ 424466 h 694340"/>
                <a:gd name="connsiteX7" fmla="*/ 433384 w 644336"/>
                <a:gd name="connsiteY7" fmla="*/ 476854 h 694340"/>
                <a:gd name="connsiteX8" fmla="*/ 528636 w 644336"/>
                <a:gd name="connsiteY8" fmla="*/ 500666 h 694340"/>
                <a:gd name="connsiteX9" fmla="*/ 642936 w 644336"/>
                <a:gd name="connsiteY9" fmla="*/ 667354 h 694340"/>
                <a:gd name="connsiteX10" fmla="*/ 644336 w 644336"/>
                <a:gd name="connsiteY10" fmla="*/ 667106 h 694340"/>
                <a:gd name="connsiteX11" fmla="*/ 631824 w 644336"/>
                <a:gd name="connsiteY11" fmla="*/ 694340 h 694340"/>
                <a:gd name="connsiteX12" fmla="*/ 390824 w 644336"/>
                <a:gd name="connsiteY12" fmla="*/ 665802 h 694340"/>
                <a:gd name="connsiteX13" fmla="*/ 409572 w 644336"/>
                <a:gd name="connsiteY13" fmla="*/ 648304 h 694340"/>
                <a:gd name="connsiteX14" fmla="*/ 342896 w 644336"/>
                <a:gd name="connsiteY14" fmla="*/ 629254 h 694340"/>
                <a:gd name="connsiteX15" fmla="*/ 223836 w 644336"/>
                <a:gd name="connsiteY15" fmla="*/ 610204 h 694340"/>
                <a:gd name="connsiteX16" fmla="*/ 80960 w 644336"/>
                <a:gd name="connsiteY16" fmla="*/ 510192 h 694340"/>
                <a:gd name="connsiteX17" fmla="*/ 14288 w 644336"/>
                <a:gd name="connsiteY17" fmla="*/ 510192 h 694340"/>
                <a:gd name="connsiteX18" fmla="*/ 0 w 644336"/>
                <a:gd name="connsiteY18" fmla="*/ 238728 h 694340"/>
                <a:gd name="connsiteX19" fmla="*/ 142872 w 644336"/>
                <a:gd name="connsiteY19" fmla="*/ 157766 h 694340"/>
                <a:gd name="connsiteX20" fmla="*/ 142872 w 644336"/>
                <a:gd name="connsiteY20" fmla="*/ 7918 h 694340"/>
                <a:gd name="connsiteX21" fmla="*/ 214312 w 644336"/>
                <a:gd name="connsiteY21" fmla="*/ 5366 h 694340"/>
                <a:gd name="connsiteX22" fmla="*/ 218440 w 644336"/>
                <a:gd name="connsiteY22" fmla="*/ 0 h 694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44336" h="694340">
                  <a:moveTo>
                    <a:pt x="218440" y="0"/>
                  </a:moveTo>
                  <a:lnTo>
                    <a:pt x="285748" y="110140"/>
                  </a:lnTo>
                  <a:lnTo>
                    <a:pt x="304800" y="210154"/>
                  </a:lnTo>
                  <a:lnTo>
                    <a:pt x="381000" y="267304"/>
                  </a:lnTo>
                  <a:lnTo>
                    <a:pt x="381000" y="310166"/>
                  </a:lnTo>
                  <a:lnTo>
                    <a:pt x="452436" y="357792"/>
                  </a:lnTo>
                  <a:lnTo>
                    <a:pt x="414336" y="424466"/>
                  </a:lnTo>
                  <a:lnTo>
                    <a:pt x="433384" y="476854"/>
                  </a:lnTo>
                  <a:lnTo>
                    <a:pt x="528636" y="500666"/>
                  </a:lnTo>
                  <a:lnTo>
                    <a:pt x="642936" y="667354"/>
                  </a:lnTo>
                  <a:lnTo>
                    <a:pt x="644336" y="667106"/>
                  </a:lnTo>
                  <a:lnTo>
                    <a:pt x="631824" y="694340"/>
                  </a:lnTo>
                  <a:lnTo>
                    <a:pt x="390824" y="665802"/>
                  </a:lnTo>
                  <a:lnTo>
                    <a:pt x="409572" y="648304"/>
                  </a:lnTo>
                  <a:lnTo>
                    <a:pt x="342896" y="629254"/>
                  </a:lnTo>
                  <a:lnTo>
                    <a:pt x="223836" y="610204"/>
                  </a:lnTo>
                  <a:lnTo>
                    <a:pt x="80960" y="510192"/>
                  </a:lnTo>
                  <a:lnTo>
                    <a:pt x="14288" y="510192"/>
                  </a:lnTo>
                  <a:lnTo>
                    <a:pt x="0" y="238728"/>
                  </a:lnTo>
                  <a:lnTo>
                    <a:pt x="142872" y="157766"/>
                  </a:lnTo>
                  <a:lnTo>
                    <a:pt x="142872" y="7918"/>
                  </a:lnTo>
                  <a:lnTo>
                    <a:pt x="214312" y="5366"/>
                  </a:lnTo>
                  <a:lnTo>
                    <a:pt x="21844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C82DA82-E431-ABB3-BFB9-3A299072496B}"/>
                </a:ext>
              </a:extLst>
            </p:cNvPr>
            <p:cNvSpPr/>
            <p:nvPr/>
          </p:nvSpPr>
          <p:spPr>
            <a:xfrm>
              <a:off x="13679491" y="15387162"/>
              <a:ext cx="1090716" cy="924906"/>
            </a:xfrm>
            <a:custGeom>
              <a:avLst/>
              <a:gdLst>
                <a:gd name="connsiteX0" fmla="*/ 298892 w 1130744"/>
                <a:gd name="connsiteY0" fmla="*/ 0 h 958850"/>
                <a:gd name="connsiteX1" fmla="*/ 341756 w 1130744"/>
                <a:gd name="connsiteY1" fmla="*/ 28576 h 958850"/>
                <a:gd name="connsiteX2" fmla="*/ 332232 w 1130744"/>
                <a:gd name="connsiteY2" fmla="*/ 171450 h 958850"/>
                <a:gd name="connsiteX3" fmla="*/ 551308 w 1130744"/>
                <a:gd name="connsiteY3" fmla="*/ 304800 h 958850"/>
                <a:gd name="connsiteX4" fmla="*/ 575120 w 1130744"/>
                <a:gd name="connsiteY4" fmla="*/ 276224 h 958850"/>
                <a:gd name="connsiteX5" fmla="*/ 565596 w 1130744"/>
                <a:gd name="connsiteY5" fmla="*/ 214312 h 958850"/>
                <a:gd name="connsiteX6" fmla="*/ 575120 w 1130744"/>
                <a:gd name="connsiteY6" fmla="*/ 176212 h 958850"/>
                <a:gd name="connsiteX7" fmla="*/ 675132 w 1130744"/>
                <a:gd name="connsiteY7" fmla="*/ 214312 h 958850"/>
                <a:gd name="connsiteX8" fmla="*/ 737044 w 1130744"/>
                <a:gd name="connsiteY8" fmla="*/ 195264 h 958850"/>
                <a:gd name="connsiteX9" fmla="*/ 775144 w 1130744"/>
                <a:gd name="connsiteY9" fmla="*/ 276224 h 958850"/>
                <a:gd name="connsiteX10" fmla="*/ 751332 w 1130744"/>
                <a:gd name="connsiteY10" fmla="*/ 323850 h 958850"/>
                <a:gd name="connsiteX11" fmla="*/ 784668 w 1130744"/>
                <a:gd name="connsiteY11" fmla="*/ 366712 h 958850"/>
                <a:gd name="connsiteX12" fmla="*/ 842156 w 1130744"/>
                <a:gd name="connsiteY12" fmla="*/ 348748 h 958850"/>
                <a:gd name="connsiteX13" fmla="*/ 914844 w 1130744"/>
                <a:gd name="connsiteY13" fmla="*/ 460376 h 958850"/>
                <a:gd name="connsiteX14" fmla="*/ 940244 w 1130744"/>
                <a:gd name="connsiteY14" fmla="*/ 434976 h 958850"/>
                <a:gd name="connsiteX15" fmla="*/ 1025968 w 1130744"/>
                <a:gd name="connsiteY15" fmla="*/ 450850 h 958850"/>
                <a:gd name="connsiteX16" fmla="*/ 1032320 w 1130744"/>
                <a:gd name="connsiteY16" fmla="*/ 495300 h 958850"/>
                <a:gd name="connsiteX17" fmla="*/ 1010092 w 1130744"/>
                <a:gd name="connsiteY17" fmla="*/ 533400 h 958850"/>
                <a:gd name="connsiteX18" fmla="*/ 1048196 w 1130744"/>
                <a:gd name="connsiteY18" fmla="*/ 600076 h 958850"/>
                <a:gd name="connsiteX19" fmla="*/ 1111692 w 1130744"/>
                <a:gd name="connsiteY19" fmla="*/ 593724 h 958850"/>
                <a:gd name="connsiteX20" fmla="*/ 1105344 w 1130744"/>
                <a:gd name="connsiteY20" fmla="*/ 685800 h 958850"/>
                <a:gd name="connsiteX21" fmla="*/ 1130744 w 1130744"/>
                <a:gd name="connsiteY21" fmla="*/ 714376 h 958850"/>
                <a:gd name="connsiteX22" fmla="*/ 1102168 w 1130744"/>
                <a:gd name="connsiteY22" fmla="*/ 746124 h 958850"/>
                <a:gd name="connsiteX23" fmla="*/ 1118044 w 1130744"/>
                <a:gd name="connsiteY23" fmla="*/ 793750 h 958850"/>
                <a:gd name="connsiteX24" fmla="*/ 1010092 w 1130744"/>
                <a:gd name="connsiteY24" fmla="*/ 784224 h 958850"/>
                <a:gd name="connsiteX25" fmla="*/ 1000568 w 1130744"/>
                <a:gd name="connsiteY25" fmla="*/ 866776 h 958850"/>
                <a:gd name="connsiteX26" fmla="*/ 956120 w 1130744"/>
                <a:gd name="connsiteY26" fmla="*/ 838200 h 958850"/>
                <a:gd name="connsiteX27" fmla="*/ 927544 w 1130744"/>
                <a:gd name="connsiteY27" fmla="*/ 863600 h 958850"/>
                <a:gd name="connsiteX28" fmla="*/ 937068 w 1130744"/>
                <a:gd name="connsiteY28" fmla="*/ 920750 h 958850"/>
                <a:gd name="connsiteX29" fmla="*/ 902144 w 1130744"/>
                <a:gd name="connsiteY29" fmla="*/ 958850 h 958850"/>
                <a:gd name="connsiteX30" fmla="*/ 857692 w 1130744"/>
                <a:gd name="connsiteY30" fmla="*/ 898524 h 958850"/>
                <a:gd name="connsiteX31" fmla="*/ 781492 w 1130744"/>
                <a:gd name="connsiteY31" fmla="*/ 860424 h 958850"/>
                <a:gd name="connsiteX32" fmla="*/ 765620 w 1130744"/>
                <a:gd name="connsiteY32" fmla="*/ 892176 h 958850"/>
                <a:gd name="connsiteX33" fmla="*/ 679892 w 1130744"/>
                <a:gd name="connsiteY33" fmla="*/ 854076 h 958850"/>
                <a:gd name="connsiteX34" fmla="*/ 543368 w 1130744"/>
                <a:gd name="connsiteY34" fmla="*/ 847724 h 958850"/>
                <a:gd name="connsiteX35" fmla="*/ 514796 w 1130744"/>
                <a:gd name="connsiteY35" fmla="*/ 847724 h 958850"/>
                <a:gd name="connsiteX36" fmla="*/ 489396 w 1130744"/>
                <a:gd name="connsiteY36" fmla="*/ 955676 h 958850"/>
                <a:gd name="connsiteX37" fmla="*/ 398352 w 1130744"/>
                <a:gd name="connsiteY37" fmla="*/ 937862 h 958850"/>
                <a:gd name="connsiteX38" fmla="*/ 227456 w 1130744"/>
                <a:gd name="connsiteY38" fmla="*/ 747712 h 958850"/>
                <a:gd name="connsiteX39" fmla="*/ 117920 w 1130744"/>
                <a:gd name="connsiteY39" fmla="*/ 547688 h 958850"/>
                <a:gd name="connsiteX40" fmla="*/ 47356 w 1130744"/>
                <a:gd name="connsiteY40" fmla="*/ 543840 h 958850"/>
                <a:gd name="connsiteX41" fmla="*/ 63944 w 1130744"/>
                <a:gd name="connsiteY41" fmla="*/ 514350 h 958850"/>
                <a:gd name="connsiteX42" fmla="*/ 13144 w 1130744"/>
                <a:gd name="connsiteY42" fmla="*/ 412750 h 958850"/>
                <a:gd name="connsiteX43" fmla="*/ 0 w 1130744"/>
                <a:gd name="connsiteY43" fmla="*/ 408808 h 958850"/>
                <a:gd name="connsiteX44" fmla="*/ 108396 w 1130744"/>
                <a:gd name="connsiteY44" fmla="*/ 323850 h 958850"/>
                <a:gd name="connsiteX45" fmla="*/ 98868 w 1130744"/>
                <a:gd name="connsiteY45" fmla="*/ 190500 h 958850"/>
                <a:gd name="connsiteX46" fmla="*/ 198884 w 1130744"/>
                <a:gd name="connsiteY46" fmla="*/ 85724 h 958850"/>
                <a:gd name="connsiteX47" fmla="*/ 165544 w 1130744"/>
                <a:gd name="connsiteY47" fmla="*/ 28576 h 958850"/>
                <a:gd name="connsiteX48" fmla="*/ 298892 w 1130744"/>
                <a:gd name="connsiteY48" fmla="*/ 0 h 958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130744" h="958850">
                  <a:moveTo>
                    <a:pt x="298892" y="0"/>
                  </a:moveTo>
                  <a:lnTo>
                    <a:pt x="341756" y="28576"/>
                  </a:lnTo>
                  <a:lnTo>
                    <a:pt x="332232" y="171450"/>
                  </a:lnTo>
                  <a:lnTo>
                    <a:pt x="551308" y="304800"/>
                  </a:lnTo>
                  <a:lnTo>
                    <a:pt x="575120" y="276224"/>
                  </a:lnTo>
                  <a:lnTo>
                    <a:pt x="565596" y="214312"/>
                  </a:lnTo>
                  <a:lnTo>
                    <a:pt x="575120" y="176212"/>
                  </a:lnTo>
                  <a:lnTo>
                    <a:pt x="675132" y="214312"/>
                  </a:lnTo>
                  <a:lnTo>
                    <a:pt x="737044" y="195264"/>
                  </a:lnTo>
                  <a:lnTo>
                    <a:pt x="775144" y="276224"/>
                  </a:lnTo>
                  <a:lnTo>
                    <a:pt x="751332" y="323850"/>
                  </a:lnTo>
                  <a:lnTo>
                    <a:pt x="784668" y="366712"/>
                  </a:lnTo>
                  <a:lnTo>
                    <a:pt x="842156" y="348748"/>
                  </a:lnTo>
                  <a:lnTo>
                    <a:pt x="914844" y="460376"/>
                  </a:lnTo>
                  <a:lnTo>
                    <a:pt x="940244" y="434976"/>
                  </a:lnTo>
                  <a:lnTo>
                    <a:pt x="1025968" y="450850"/>
                  </a:lnTo>
                  <a:lnTo>
                    <a:pt x="1032320" y="495300"/>
                  </a:lnTo>
                  <a:lnTo>
                    <a:pt x="1010092" y="533400"/>
                  </a:lnTo>
                  <a:lnTo>
                    <a:pt x="1048196" y="600076"/>
                  </a:lnTo>
                  <a:lnTo>
                    <a:pt x="1111692" y="593724"/>
                  </a:lnTo>
                  <a:lnTo>
                    <a:pt x="1105344" y="685800"/>
                  </a:lnTo>
                  <a:lnTo>
                    <a:pt x="1130744" y="714376"/>
                  </a:lnTo>
                  <a:lnTo>
                    <a:pt x="1102168" y="746124"/>
                  </a:lnTo>
                  <a:lnTo>
                    <a:pt x="1118044" y="793750"/>
                  </a:lnTo>
                  <a:lnTo>
                    <a:pt x="1010092" y="784224"/>
                  </a:lnTo>
                  <a:lnTo>
                    <a:pt x="1000568" y="866776"/>
                  </a:lnTo>
                  <a:lnTo>
                    <a:pt x="956120" y="838200"/>
                  </a:lnTo>
                  <a:lnTo>
                    <a:pt x="927544" y="863600"/>
                  </a:lnTo>
                  <a:lnTo>
                    <a:pt x="937068" y="920750"/>
                  </a:lnTo>
                  <a:lnTo>
                    <a:pt x="902144" y="958850"/>
                  </a:lnTo>
                  <a:lnTo>
                    <a:pt x="857692" y="898524"/>
                  </a:lnTo>
                  <a:lnTo>
                    <a:pt x="781492" y="860424"/>
                  </a:lnTo>
                  <a:lnTo>
                    <a:pt x="765620" y="892176"/>
                  </a:lnTo>
                  <a:lnTo>
                    <a:pt x="679892" y="854076"/>
                  </a:lnTo>
                  <a:lnTo>
                    <a:pt x="543368" y="847724"/>
                  </a:lnTo>
                  <a:lnTo>
                    <a:pt x="514796" y="847724"/>
                  </a:lnTo>
                  <a:lnTo>
                    <a:pt x="489396" y="955676"/>
                  </a:lnTo>
                  <a:lnTo>
                    <a:pt x="398352" y="937862"/>
                  </a:lnTo>
                  <a:lnTo>
                    <a:pt x="227456" y="747712"/>
                  </a:lnTo>
                  <a:lnTo>
                    <a:pt x="117920" y="547688"/>
                  </a:lnTo>
                  <a:lnTo>
                    <a:pt x="47356" y="543840"/>
                  </a:lnTo>
                  <a:lnTo>
                    <a:pt x="63944" y="514350"/>
                  </a:lnTo>
                  <a:lnTo>
                    <a:pt x="13144" y="412750"/>
                  </a:lnTo>
                  <a:lnTo>
                    <a:pt x="0" y="408808"/>
                  </a:lnTo>
                  <a:lnTo>
                    <a:pt x="108396" y="323850"/>
                  </a:lnTo>
                  <a:lnTo>
                    <a:pt x="98868" y="190500"/>
                  </a:lnTo>
                  <a:lnTo>
                    <a:pt x="198884" y="85724"/>
                  </a:lnTo>
                  <a:lnTo>
                    <a:pt x="165544" y="28576"/>
                  </a:lnTo>
                  <a:lnTo>
                    <a:pt x="29889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DFB73534-B625-6E36-21BA-032036EF66A4}"/>
                </a:ext>
              </a:extLst>
            </p:cNvPr>
            <p:cNvSpPr/>
            <p:nvPr/>
          </p:nvSpPr>
          <p:spPr>
            <a:xfrm>
              <a:off x="16206218" y="15846030"/>
              <a:ext cx="376700" cy="800290"/>
            </a:xfrm>
            <a:custGeom>
              <a:avLst/>
              <a:gdLst>
                <a:gd name="connsiteX0" fmla="*/ 364008 w 390524"/>
                <a:gd name="connsiteY0" fmla="*/ 0 h 829662"/>
                <a:gd name="connsiteX1" fmla="*/ 367664 w 390524"/>
                <a:gd name="connsiteY1" fmla="*/ 21942 h 829662"/>
                <a:gd name="connsiteX2" fmla="*/ 352424 w 390524"/>
                <a:gd name="connsiteY2" fmla="*/ 288642 h 829662"/>
                <a:gd name="connsiteX3" fmla="*/ 390524 w 390524"/>
                <a:gd name="connsiteY3" fmla="*/ 380082 h 829662"/>
                <a:gd name="connsiteX4" fmla="*/ 245744 w 390524"/>
                <a:gd name="connsiteY4" fmla="*/ 585822 h 829662"/>
                <a:gd name="connsiteX5" fmla="*/ 238124 w 390524"/>
                <a:gd name="connsiteY5" fmla="*/ 738222 h 829662"/>
                <a:gd name="connsiteX6" fmla="*/ 192404 w 390524"/>
                <a:gd name="connsiteY6" fmla="*/ 814422 h 829662"/>
                <a:gd name="connsiteX7" fmla="*/ 100964 w 390524"/>
                <a:gd name="connsiteY7" fmla="*/ 829662 h 829662"/>
                <a:gd name="connsiteX8" fmla="*/ 48500 w 390524"/>
                <a:gd name="connsiteY8" fmla="*/ 777196 h 829662"/>
                <a:gd name="connsiteX9" fmla="*/ 95248 w 390524"/>
                <a:gd name="connsiteY9" fmla="*/ 630272 h 829662"/>
                <a:gd name="connsiteX10" fmla="*/ 95248 w 390524"/>
                <a:gd name="connsiteY10" fmla="*/ 563598 h 829662"/>
                <a:gd name="connsiteX11" fmla="*/ 57148 w 390524"/>
                <a:gd name="connsiteY11" fmla="*/ 528672 h 829662"/>
                <a:gd name="connsiteX12" fmla="*/ 60324 w 390524"/>
                <a:gd name="connsiteY12" fmla="*/ 436598 h 829662"/>
                <a:gd name="connsiteX13" fmla="*/ 38100 w 390524"/>
                <a:gd name="connsiteY13" fmla="*/ 382622 h 829662"/>
                <a:gd name="connsiteX14" fmla="*/ 73024 w 390524"/>
                <a:gd name="connsiteY14" fmla="*/ 312772 h 829662"/>
                <a:gd name="connsiteX15" fmla="*/ 0 w 390524"/>
                <a:gd name="connsiteY15" fmla="*/ 265146 h 829662"/>
                <a:gd name="connsiteX16" fmla="*/ 41276 w 390524"/>
                <a:gd name="connsiteY16" fmla="*/ 154022 h 829662"/>
                <a:gd name="connsiteX17" fmla="*/ 79372 w 390524"/>
                <a:gd name="connsiteY17" fmla="*/ 109572 h 829662"/>
                <a:gd name="connsiteX18" fmla="*/ 50800 w 390524"/>
                <a:gd name="connsiteY18" fmla="*/ 96872 h 829662"/>
                <a:gd name="connsiteX19" fmla="*/ 53972 w 390524"/>
                <a:gd name="connsiteY19" fmla="*/ 52422 h 829662"/>
                <a:gd name="connsiteX20" fmla="*/ 62816 w 390524"/>
                <a:gd name="connsiteY20" fmla="*/ 46420 h 829662"/>
                <a:gd name="connsiteX21" fmla="*/ 66676 w 390524"/>
                <a:gd name="connsiteY21" fmla="*/ 52422 h 829662"/>
                <a:gd name="connsiteX22" fmla="*/ 109536 w 390524"/>
                <a:gd name="connsiteY22" fmla="*/ 42898 h 829662"/>
                <a:gd name="connsiteX23" fmla="*/ 190500 w 390524"/>
                <a:gd name="connsiteY23" fmla="*/ 114334 h 829662"/>
                <a:gd name="connsiteX24" fmla="*/ 219076 w 390524"/>
                <a:gd name="connsiteY24" fmla="*/ 52422 h 829662"/>
                <a:gd name="connsiteX25" fmla="*/ 364008 w 390524"/>
                <a:gd name="connsiteY25" fmla="*/ 0 h 8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0524" h="829662">
                  <a:moveTo>
                    <a:pt x="364008" y="0"/>
                  </a:moveTo>
                  <a:lnTo>
                    <a:pt x="367664" y="21942"/>
                  </a:lnTo>
                  <a:lnTo>
                    <a:pt x="352424" y="288642"/>
                  </a:lnTo>
                  <a:lnTo>
                    <a:pt x="390524" y="380082"/>
                  </a:lnTo>
                  <a:lnTo>
                    <a:pt x="245744" y="585822"/>
                  </a:lnTo>
                  <a:lnTo>
                    <a:pt x="238124" y="738222"/>
                  </a:lnTo>
                  <a:lnTo>
                    <a:pt x="192404" y="814422"/>
                  </a:lnTo>
                  <a:lnTo>
                    <a:pt x="100964" y="829662"/>
                  </a:lnTo>
                  <a:lnTo>
                    <a:pt x="48500" y="777196"/>
                  </a:lnTo>
                  <a:lnTo>
                    <a:pt x="95248" y="630272"/>
                  </a:lnTo>
                  <a:lnTo>
                    <a:pt x="95248" y="563598"/>
                  </a:lnTo>
                  <a:lnTo>
                    <a:pt x="57148" y="528672"/>
                  </a:lnTo>
                  <a:lnTo>
                    <a:pt x="60324" y="436598"/>
                  </a:lnTo>
                  <a:lnTo>
                    <a:pt x="38100" y="382622"/>
                  </a:lnTo>
                  <a:lnTo>
                    <a:pt x="73024" y="312772"/>
                  </a:lnTo>
                  <a:lnTo>
                    <a:pt x="0" y="265146"/>
                  </a:lnTo>
                  <a:lnTo>
                    <a:pt x="41276" y="154022"/>
                  </a:lnTo>
                  <a:lnTo>
                    <a:pt x="79372" y="109572"/>
                  </a:lnTo>
                  <a:lnTo>
                    <a:pt x="50800" y="96872"/>
                  </a:lnTo>
                  <a:lnTo>
                    <a:pt x="53972" y="52422"/>
                  </a:lnTo>
                  <a:lnTo>
                    <a:pt x="62816" y="46420"/>
                  </a:lnTo>
                  <a:lnTo>
                    <a:pt x="66676" y="52422"/>
                  </a:lnTo>
                  <a:lnTo>
                    <a:pt x="109536" y="42898"/>
                  </a:lnTo>
                  <a:lnTo>
                    <a:pt x="190500" y="114334"/>
                  </a:lnTo>
                  <a:lnTo>
                    <a:pt x="219076" y="52422"/>
                  </a:lnTo>
                  <a:lnTo>
                    <a:pt x="36400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E840EDB7-70EC-D947-D9B3-28F6DF0B9E97}"/>
                </a:ext>
              </a:extLst>
            </p:cNvPr>
            <p:cNvSpPr/>
            <p:nvPr/>
          </p:nvSpPr>
          <p:spPr>
            <a:xfrm>
              <a:off x="14515940" y="17013482"/>
              <a:ext cx="664490" cy="536780"/>
            </a:xfrm>
            <a:custGeom>
              <a:avLst/>
              <a:gdLst>
                <a:gd name="connsiteX0" fmla="*/ 336552 w 688876"/>
                <a:gd name="connsiteY0" fmla="*/ 0 h 556480"/>
                <a:gd name="connsiteX1" fmla="*/ 450852 w 688876"/>
                <a:gd name="connsiteY1" fmla="*/ 31752 h 556480"/>
                <a:gd name="connsiteX2" fmla="*/ 463552 w 688876"/>
                <a:gd name="connsiteY2" fmla="*/ 85726 h 556480"/>
                <a:gd name="connsiteX3" fmla="*/ 539752 w 688876"/>
                <a:gd name="connsiteY3" fmla="*/ 63500 h 556480"/>
                <a:gd name="connsiteX4" fmla="*/ 596900 w 688876"/>
                <a:gd name="connsiteY4" fmla="*/ 101600 h 556480"/>
                <a:gd name="connsiteX5" fmla="*/ 612776 w 688876"/>
                <a:gd name="connsiteY5" fmla="*/ 57152 h 556480"/>
                <a:gd name="connsiteX6" fmla="*/ 666872 w 688876"/>
                <a:gd name="connsiteY6" fmla="*/ 69518 h 556480"/>
                <a:gd name="connsiteX7" fmla="*/ 688876 w 688876"/>
                <a:gd name="connsiteY7" fmla="*/ 126522 h 556480"/>
                <a:gd name="connsiteX8" fmla="*/ 673736 w 688876"/>
                <a:gd name="connsiteY8" fmla="*/ 132716 h 556480"/>
                <a:gd name="connsiteX9" fmla="*/ 673736 w 688876"/>
                <a:gd name="connsiteY9" fmla="*/ 262256 h 556480"/>
                <a:gd name="connsiteX10" fmla="*/ 628016 w 688876"/>
                <a:gd name="connsiteY10" fmla="*/ 262256 h 556480"/>
                <a:gd name="connsiteX11" fmla="*/ 559436 w 688876"/>
                <a:gd name="connsiteY11" fmla="*/ 208916 h 556480"/>
                <a:gd name="connsiteX12" fmla="*/ 460376 w 688876"/>
                <a:gd name="connsiteY12" fmla="*/ 262256 h 556480"/>
                <a:gd name="connsiteX13" fmla="*/ 414656 w 688876"/>
                <a:gd name="connsiteY13" fmla="*/ 490856 h 556480"/>
                <a:gd name="connsiteX14" fmla="*/ 332976 w 688876"/>
                <a:gd name="connsiteY14" fmla="*/ 533966 h 556480"/>
                <a:gd name="connsiteX15" fmla="*/ 301628 w 688876"/>
                <a:gd name="connsiteY15" fmla="*/ 454026 h 556480"/>
                <a:gd name="connsiteX16" fmla="*/ 241300 w 688876"/>
                <a:gd name="connsiteY16" fmla="*/ 473076 h 556480"/>
                <a:gd name="connsiteX17" fmla="*/ 203200 w 688876"/>
                <a:gd name="connsiteY17" fmla="*/ 488952 h 556480"/>
                <a:gd name="connsiteX18" fmla="*/ 174628 w 688876"/>
                <a:gd name="connsiteY18" fmla="*/ 444500 h 556480"/>
                <a:gd name="connsiteX19" fmla="*/ 123828 w 688876"/>
                <a:gd name="connsiteY19" fmla="*/ 463552 h 556480"/>
                <a:gd name="connsiteX20" fmla="*/ 44452 w 688876"/>
                <a:gd name="connsiteY20" fmla="*/ 552452 h 556480"/>
                <a:gd name="connsiteX21" fmla="*/ 44048 w 688876"/>
                <a:gd name="connsiteY21" fmla="*/ 556480 h 556480"/>
                <a:gd name="connsiteX22" fmla="*/ 0 w 688876"/>
                <a:gd name="connsiteY22" fmla="*/ 542926 h 556480"/>
                <a:gd name="connsiteX23" fmla="*/ 22228 w 688876"/>
                <a:gd name="connsiteY23" fmla="*/ 444500 h 556480"/>
                <a:gd name="connsiteX24" fmla="*/ 104776 w 688876"/>
                <a:gd name="connsiteY24" fmla="*/ 406400 h 556480"/>
                <a:gd name="connsiteX25" fmla="*/ 104776 w 688876"/>
                <a:gd name="connsiteY25" fmla="*/ 231776 h 556480"/>
                <a:gd name="connsiteX26" fmla="*/ 222252 w 688876"/>
                <a:gd name="connsiteY26" fmla="*/ 34926 h 556480"/>
                <a:gd name="connsiteX27" fmla="*/ 336552 w 688876"/>
                <a:gd name="connsiteY27" fmla="*/ 0 h 556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88876" h="556480">
                  <a:moveTo>
                    <a:pt x="336552" y="0"/>
                  </a:moveTo>
                  <a:lnTo>
                    <a:pt x="450852" y="31752"/>
                  </a:lnTo>
                  <a:lnTo>
                    <a:pt x="463552" y="85726"/>
                  </a:lnTo>
                  <a:lnTo>
                    <a:pt x="539752" y="63500"/>
                  </a:lnTo>
                  <a:lnTo>
                    <a:pt x="596900" y="101600"/>
                  </a:lnTo>
                  <a:lnTo>
                    <a:pt x="612776" y="57152"/>
                  </a:lnTo>
                  <a:lnTo>
                    <a:pt x="666872" y="69518"/>
                  </a:lnTo>
                  <a:lnTo>
                    <a:pt x="688876" y="126522"/>
                  </a:lnTo>
                  <a:lnTo>
                    <a:pt x="673736" y="132716"/>
                  </a:lnTo>
                  <a:lnTo>
                    <a:pt x="673736" y="262256"/>
                  </a:lnTo>
                  <a:lnTo>
                    <a:pt x="628016" y="262256"/>
                  </a:lnTo>
                  <a:lnTo>
                    <a:pt x="559436" y="208916"/>
                  </a:lnTo>
                  <a:lnTo>
                    <a:pt x="460376" y="262256"/>
                  </a:lnTo>
                  <a:lnTo>
                    <a:pt x="414656" y="490856"/>
                  </a:lnTo>
                  <a:lnTo>
                    <a:pt x="332976" y="533966"/>
                  </a:lnTo>
                  <a:lnTo>
                    <a:pt x="301628" y="454026"/>
                  </a:lnTo>
                  <a:lnTo>
                    <a:pt x="241300" y="473076"/>
                  </a:lnTo>
                  <a:lnTo>
                    <a:pt x="203200" y="488952"/>
                  </a:lnTo>
                  <a:lnTo>
                    <a:pt x="174628" y="444500"/>
                  </a:lnTo>
                  <a:lnTo>
                    <a:pt x="123828" y="463552"/>
                  </a:lnTo>
                  <a:lnTo>
                    <a:pt x="44452" y="552452"/>
                  </a:lnTo>
                  <a:lnTo>
                    <a:pt x="44048" y="556480"/>
                  </a:lnTo>
                  <a:lnTo>
                    <a:pt x="0" y="542926"/>
                  </a:lnTo>
                  <a:lnTo>
                    <a:pt x="22228" y="444500"/>
                  </a:lnTo>
                  <a:lnTo>
                    <a:pt x="104776" y="406400"/>
                  </a:lnTo>
                  <a:lnTo>
                    <a:pt x="104776" y="231776"/>
                  </a:lnTo>
                  <a:lnTo>
                    <a:pt x="222252" y="34926"/>
                  </a:lnTo>
                  <a:lnTo>
                    <a:pt x="33655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D6D14E04-7AC4-A55E-1455-76947A832263}"/>
                </a:ext>
              </a:extLst>
            </p:cNvPr>
            <p:cNvSpPr/>
            <p:nvPr/>
          </p:nvSpPr>
          <p:spPr>
            <a:xfrm>
              <a:off x="15383853" y="14794766"/>
              <a:ext cx="511952" cy="706458"/>
            </a:xfrm>
            <a:custGeom>
              <a:avLst/>
              <a:gdLst>
                <a:gd name="connsiteX0" fmla="*/ 205588 w 530740"/>
                <a:gd name="connsiteY0" fmla="*/ 0 h 732386"/>
                <a:gd name="connsiteX1" fmla="*/ 230700 w 530740"/>
                <a:gd name="connsiteY1" fmla="*/ 11660 h 732386"/>
                <a:gd name="connsiteX2" fmla="*/ 249752 w 530740"/>
                <a:gd name="connsiteY2" fmla="*/ 97386 h 732386"/>
                <a:gd name="connsiteX3" fmla="*/ 359288 w 530740"/>
                <a:gd name="connsiteY3" fmla="*/ 211686 h 732386"/>
                <a:gd name="connsiteX4" fmla="*/ 392628 w 530740"/>
                <a:gd name="connsiteY4" fmla="*/ 168824 h 732386"/>
                <a:gd name="connsiteX5" fmla="*/ 411676 w 530740"/>
                <a:gd name="connsiteY5" fmla="*/ 159300 h 732386"/>
                <a:gd name="connsiteX6" fmla="*/ 421204 w 530740"/>
                <a:gd name="connsiteY6" fmla="*/ 162268 h 732386"/>
                <a:gd name="connsiteX7" fmla="*/ 421204 w 530740"/>
                <a:gd name="connsiteY7" fmla="*/ 206924 h 732386"/>
                <a:gd name="connsiteX8" fmla="*/ 492640 w 530740"/>
                <a:gd name="connsiteY8" fmla="*/ 197400 h 732386"/>
                <a:gd name="connsiteX9" fmla="*/ 530740 w 530740"/>
                <a:gd name="connsiteY9" fmla="*/ 249786 h 732386"/>
                <a:gd name="connsiteX10" fmla="*/ 492640 w 530740"/>
                <a:gd name="connsiteY10" fmla="*/ 340274 h 732386"/>
                <a:gd name="connsiteX11" fmla="*/ 498420 w 530740"/>
                <a:gd name="connsiteY11" fmla="*/ 340578 h 732386"/>
                <a:gd name="connsiteX12" fmla="*/ 492640 w 530740"/>
                <a:gd name="connsiteY12" fmla="*/ 345036 h 732386"/>
                <a:gd name="connsiteX13" fmla="*/ 421204 w 530740"/>
                <a:gd name="connsiteY13" fmla="*/ 473624 h 732386"/>
                <a:gd name="connsiteX14" fmla="*/ 349764 w 530740"/>
                <a:gd name="connsiteY14" fmla="*/ 535536 h 732386"/>
                <a:gd name="connsiteX15" fmla="*/ 359156 w 530740"/>
                <a:gd name="connsiteY15" fmla="*/ 554322 h 732386"/>
                <a:gd name="connsiteX16" fmla="*/ 356116 w 530740"/>
                <a:gd name="connsiteY16" fmla="*/ 554586 h 732386"/>
                <a:gd name="connsiteX17" fmla="*/ 305316 w 530740"/>
                <a:gd name="connsiteY17" fmla="*/ 624436 h 732386"/>
                <a:gd name="connsiteX18" fmla="*/ 232288 w 530740"/>
                <a:gd name="connsiteY18" fmla="*/ 579986 h 732386"/>
                <a:gd name="connsiteX19" fmla="*/ 184664 w 530740"/>
                <a:gd name="connsiteY19" fmla="*/ 605386 h 732386"/>
                <a:gd name="connsiteX20" fmla="*/ 171964 w 530740"/>
                <a:gd name="connsiteY20" fmla="*/ 659360 h 732386"/>
                <a:gd name="connsiteX21" fmla="*/ 127516 w 530740"/>
                <a:gd name="connsiteY21" fmla="*/ 732386 h 732386"/>
                <a:gd name="connsiteX22" fmla="*/ 105288 w 530740"/>
                <a:gd name="connsiteY22" fmla="*/ 643486 h 732386"/>
                <a:gd name="connsiteX23" fmla="*/ 89412 w 530740"/>
                <a:gd name="connsiteY23" fmla="*/ 522836 h 732386"/>
                <a:gd name="connsiteX24" fmla="*/ 19564 w 530740"/>
                <a:gd name="connsiteY24" fmla="*/ 472036 h 732386"/>
                <a:gd name="connsiteX25" fmla="*/ 0 w 530740"/>
                <a:gd name="connsiteY25" fmla="*/ 399660 h 732386"/>
                <a:gd name="connsiteX26" fmla="*/ 48140 w 530740"/>
                <a:gd name="connsiteY26" fmla="*/ 405360 h 732386"/>
                <a:gd name="connsiteX27" fmla="*/ 60652 w 530740"/>
                <a:gd name="connsiteY27" fmla="*/ 378126 h 732386"/>
                <a:gd name="connsiteX28" fmla="*/ 140212 w 530740"/>
                <a:gd name="connsiteY28" fmla="*/ 364086 h 732386"/>
                <a:gd name="connsiteX29" fmla="*/ 159264 w 530740"/>
                <a:gd name="connsiteY29" fmla="*/ 249786 h 732386"/>
                <a:gd name="connsiteX30" fmla="*/ 192604 w 530740"/>
                <a:gd name="connsiteY30" fmla="*/ 216448 h 732386"/>
                <a:gd name="connsiteX31" fmla="*/ 205588 w 530740"/>
                <a:gd name="connsiteY31" fmla="*/ 0 h 732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530740" h="732386">
                  <a:moveTo>
                    <a:pt x="205588" y="0"/>
                  </a:moveTo>
                  <a:lnTo>
                    <a:pt x="230700" y="11660"/>
                  </a:lnTo>
                  <a:lnTo>
                    <a:pt x="249752" y="97386"/>
                  </a:lnTo>
                  <a:lnTo>
                    <a:pt x="359288" y="211686"/>
                  </a:lnTo>
                  <a:lnTo>
                    <a:pt x="392628" y="168824"/>
                  </a:lnTo>
                  <a:lnTo>
                    <a:pt x="411676" y="159300"/>
                  </a:lnTo>
                  <a:lnTo>
                    <a:pt x="421204" y="162268"/>
                  </a:lnTo>
                  <a:lnTo>
                    <a:pt x="421204" y="206924"/>
                  </a:lnTo>
                  <a:lnTo>
                    <a:pt x="492640" y="197400"/>
                  </a:lnTo>
                  <a:lnTo>
                    <a:pt x="530740" y="249786"/>
                  </a:lnTo>
                  <a:lnTo>
                    <a:pt x="492640" y="340274"/>
                  </a:lnTo>
                  <a:lnTo>
                    <a:pt x="498420" y="340578"/>
                  </a:lnTo>
                  <a:lnTo>
                    <a:pt x="492640" y="345036"/>
                  </a:lnTo>
                  <a:lnTo>
                    <a:pt x="421204" y="473624"/>
                  </a:lnTo>
                  <a:lnTo>
                    <a:pt x="349764" y="535536"/>
                  </a:lnTo>
                  <a:lnTo>
                    <a:pt x="359156" y="554322"/>
                  </a:lnTo>
                  <a:lnTo>
                    <a:pt x="356116" y="554586"/>
                  </a:lnTo>
                  <a:lnTo>
                    <a:pt x="305316" y="624436"/>
                  </a:lnTo>
                  <a:lnTo>
                    <a:pt x="232288" y="579986"/>
                  </a:lnTo>
                  <a:lnTo>
                    <a:pt x="184664" y="605386"/>
                  </a:lnTo>
                  <a:lnTo>
                    <a:pt x="171964" y="659360"/>
                  </a:lnTo>
                  <a:lnTo>
                    <a:pt x="127516" y="732386"/>
                  </a:lnTo>
                  <a:lnTo>
                    <a:pt x="105288" y="643486"/>
                  </a:lnTo>
                  <a:lnTo>
                    <a:pt x="89412" y="522836"/>
                  </a:lnTo>
                  <a:lnTo>
                    <a:pt x="19564" y="472036"/>
                  </a:lnTo>
                  <a:lnTo>
                    <a:pt x="0" y="399660"/>
                  </a:lnTo>
                  <a:lnTo>
                    <a:pt x="48140" y="405360"/>
                  </a:lnTo>
                  <a:lnTo>
                    <a:pt x="60652" y="378126"/>
                  </a:lnTo>
                  <a:lnTo>
                    <a:pt x="140212" y="364086"/>
                  </a:lnTo>
                  <a:lnTo>
                    <a:pt x="159264" y="249786"/>
                  </a:lnTo>
                  <a:lnTo>
                    <a:pt x="192604" y="216448"/>
                  </a:lnTo>
                  <a:lnTo>
                    <a:pt x="20558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BF982B75-E462-30C2-A382-228E4BC32609}"/>
                </a:ext>
              </a:extLst>
            </p:cNvPr>
            <p:cNvSpPr/>
            <p:nvPr/>
          </p:nvSpPr>
          <p:spPr>
            <a:xfrm>
              <a:off x="14117055" y="16526439"/>
              <a:ext cx="617648" cy="1071362"/>
            </a:xfrm>
            <a:custGeom>
              <a:avLst/>
              <a:gdLst>
                <a:gd name="connsiteX0" fmla="*/ 116444 w 640316"/>
                <a:gd name="connsiteY0" fmla="*/ 0 h 1110682"/>
                <a:gd name="connsiteX1" fmla="*/ 145016 w 640316"/>
                <a:gd name="connsiteY1" fmla="*/ 0 h 1110682"/>
                <a:gd name="connsiteX2" fmla="*/ 281540 w 640316"/>
                <a:gd name="connsiteY2" fmla="*/ 6352 h 1110682"/>
                <a:gd name="connsiteX3" fmla="*/ 367268 w 640316"/>
                <a:gd name="connsiteY3" fmla="*/ 44452 h 1110682"/>
                <a:gd name="connsiteX4" fmla="*/ 383140 w 640316"/>
                <a:gd name="connsiteY4" fmla="*/ 12700 h 1110682"/>
                <a:gd name="connsiteX5" fmla="*/ 459340 w 640316"/>
                <a:gd name="connsiteY5" fmla="*/ 50800 h 1110682"/>
                <a:gd name="connsiteX6" fmla="*/ 503792 w 640316"/>
                <a:gd name="connsiteY6" fmla="*/ 111126 h 1110682"/>
                <a:gd name="connsiteX7" fmla="*/ 511580 w 640316"/>
                <a:gd name="connsiteY7" fmla="*/ 102630 h 1110682"/>
                <a:gd name="connsiteX8" fmla="*/ 526016 w 640316"/>
                <a:gd name="connsiteY8" fmla="*/ 222252 h 1110682"/>
                <a:gd name="connsiteX9" fmla="*/ 605392 w 640316"/>
                <a:gd name="connsiteY9" fmla="*/ 279400 h 1110682"/>
                <a:gd name="connsiteX10" fmla="*/ 640316 w 640316"/>
                <a:gd name="connsiteY10" fmla="*/ 339726 h 1110682"/>
                <a:gd name="connsiteX11" fmla="*/ 629552 w 640316"/>
                <a:gd name="connsiteY11" fmla="*/ 445850 h 1110682"/>
                <a:gd name="connsiteX12" fmla="*/ 519668 w 640316"/>
                <a:gd name="connsiteY12" fmla="*/ 479426 h 1110682"/>
                <a:gd name="connsiteX13" fmla="*/ 402192 w 640316"/>
                <a:gd name="connsiteY13" fmla="*/ 676276 h 1110682"/>
                <a:gd name="connsiteX14" fmla="*/ 402192 w 640316"/>
                <a:gd name="connsiteY14" fmla="*/ 850900 h 1110682"/>
                <a:gd name="connsiteX15" fmla="*/ 319644 w 640316"/>
                <a:gd name="connsiteY15" fmla="*/ 889000 h 1110682"/>
                <a:gd name="connsiteX16" fmla="*/ 297416 w 640316"/>
                <a:gd name="connsiteY16" fmla="*/ 987426 h 1110682"/>
                <a:gd name="connsiteX17" fmla="*/ 341464 w 640316"/>
                <a:gd name="connsiteY17" fmla="*/ 1000980 h 1110682"/>
                <a:gd name="connsiteX18" fmla="*/ 338692 w 640316"/>
                <a:gd name="connsiteY18" fmla="*/ 1028700 h 1110682"/>
                <a:gd name="connsiteX19" fmla="*/ 300592 w 640316"/>
                <a:gd name="connsiteY19" fmla="*/ 1050926 h 1110682"/>
                <a:gd name="connsiteX20" fmla="*/ 330168 w 640316"/>
                <a:gd name="connsiteY20" fmla="*/ 1090938 h 1110682"/>
                <a:gd name="connsiteX21" fmla="*/ 286732 w 640316"/>
                <a:gd name="connsiteY21" fmla="*/ 1110682 h 1110682"/>
                <a:gd name="connsiteX22" fmla="*/ 198992 w 640316"/>
                <a:gd name="connsiteY22" fmla="*/ 1057276 h 1110682"/>
                <a:gd name="connsiteX23" fmla="*/ 192644 w 640316"/>
                <a:gd name="connsiteY23" fmla="*/ 1012826 h 1110682"/>
                <a:gd name="connsiteX24" fmla="*/ 122792 w 640316"/>
                <a:gd name="connsiteY24" fmla="*/ 898526 h 1110682"/>
                <a:gd name="connsiteX25" fmla="*/ 129140 w 640316"/>
                <a:gd name="connsiteY25" fmla="*/ 822326 h 1110682"/>
                <a:gd name="connsiteX26" fmla="*/ 59292 w 640316"/>
                <a:gd name="connsiteY26" fmla="*/ 828676 h 1110682"/>
                <a:gd name="connsiteX27" fmla="*/ 57408 w 640316"/>
                <a:gd name="connsiteY27" fmla="*/ 830558 h 1110682"/>
                <a:gd name="connsiteX28" fmla="*/ 62468 w 640316"/>
                <a:gd name="connsiteY28" fmla="*/ 757240 h 1110682"/>
                <a:gd name="connsiteX29" fmla="*/ 119616 w 640316"/>
                <a:gd name="connsiteY29" fmla="*/ 623888 h 1110682"/>
                <a:gd name="connsiteX30" fmla="*/ 67228 w 640316"/>
                <a:gd name="connsiteY30" fmla="*/ 595314 h 1110682"/>
                <a:gd name="connsiteX31" fmla="*/ 57704 w 640316"/>
                <a:gd name="connsiteY31" fmla="*/ 457200 h 1110682"/>
                <a:gd name="connsiteX32" fmla="*/ 110092 w 640316"/>
                <a:gd name="connsiteY32" fmla="*/ 400052 h 1110682"/>
                <a:gd name="connsiteX33" fmla="*/ 167244 w 640316"/>
                <a:gd name="connsiteY33" fmla="*/ 276226 h 1110682"/>
                <a:gd name="connsiteX34" fmla="*/ 0 w 640316"/>
                <a:gd name="connsiteY34" fmla="*/ 90138 h 1110682"/>
                <a:gd name="connsiteX35" fmla="*/ 91044 w 640316"/>
                <a:gd name="connsiteY35" fmla="*/ 107952 h 1110682"/>
                <a:gd name="connsiteX36" fmla="*/ 116444 w 640316"/>
                <a:gd name="connsiteY36" fmla="*/ 0 h 1110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40316" h="1110682">
                  <a:moveTo>
                    <a:pt x="116444" y="0"/>
                  </a:moveTo>
                  <a:lnTo>
                    <a:pt x="145016" y="0"/>
                  </a:lnTo>
                  <a:lnTo>
                    <a:pt x="281540" y="6352"/>
                  </a:lnTo>
                  <a:lnTo>
                    <a:pt x="367268" y="44452"/>
                  </a:lnTo>
                  <a:lnTo>
                    <a:pt x="383140" y="12700"/>
                  </a:lnTo>
                  <a:lnTo>
                    <a:pt x="459340" y="50800"/>
                  </a:lnTo>
                  <a:lnTo>
                    <a:pt x="503792" y="111126"/>
                  </a:lnTo>
                  <a:lnTo>
                    <a:pt x="511580" y="102630"/>
                  </a:lnTo>
                  <a:lnTo>
                    <a:pt x="526016" y="222252"/>
                  </a:lnTo>
                  <a:lnTo>
                    <a:pt x="605392" y="279400"/>
                  </a:lnTo>
                  <a:lnTo>
                    <a:pt x="640316" y="339726"/>
                  </a:lnTo>
                  <a:lnTo>
                    <a:pt x="629552" y="445850"/>
                  </a:lnTo>
                  <a:lnTo>
                    <a:pt x="519668" y="479426"/>
                  </a:lnTo>
                  <a:lnTo>
                    <a:pt x="402192" y="676276"/>
                  </a:lnTo>
                  <a:lnTo>
                    <a:pt x="402192" y="850900"/>
                  </a:lnTo>
                  <a:lnTo>
                    <a:pt x="319644" y="889000"/>
                  </a:lnTo>
                  <a:lnTo>
                    <a:pt x="297416" y="987426"/>
                  </a:lnTo>
                  <a:lnTo>
                    <a:pt x="341464" y="1000980"/>
                  </a:lnTo>
                  <a:lnTo>
                    <a:pt x="338692" y="1028700"/>
                  </a:lnTo>
                  <a:lnTo>
                    <a:pt x="300592" y="1050926"/>
                  </a:lnTo>
                  <a:lnTo>
                    <a:pt x="330168" y="1090938"/>
                  </a:lnTo>
                  <a:lnTo>
                    <a:pt x="286732" y="1110682"/>
                  </a:lnTo>
                  <a:lnTo>
                    <a:pt x="198992" y="1057276"/>
                  </a:lnTo>
                  <a:lnTo>
                    <a:pt x="192644" y="1012826"/>
                  </a:lnTo>
                  <a:lnTo>
                    <a:pt x="122792" y="898526"/>
                  </a:lnTo>
                  <a:lnTo>
                    <a:pt x="129140" y="822326"/>
                  </a:lnTo>
                  <a:lnTo>
                    <a:pt x="59292" y="828676"/>
                  </a:lnTo>
                  <a:lnTo>
                    <a:pt x="57408" y="830558"/>
                  </a:lnTo>
                  <a:lnTo>
                    <a:pt x="62468" y="757240"/>
                  </a:lnTo>
                  <a:lnTo>
                    <a:pt x="119616" y="623888"/>
                  </a:lnTo>
                  <a:lnTo>
                    <a:pt x="67228" y="595314"/>
                  </a:lnTo>
                  <a:lnTo>
                    <a:pt x="57704" y="457200"/>
                  </a:lnTo>
                  <a:lnTo>
                    <a:pt x="110092" y="400052"/>
                  </a:lnTo>
                  <a:lnTo>
                    <a:pt x="167244" y="276226"/>
                  </a:lnTo>
                  <a:lnTo>
                    <a:pt x="0" y="90138"/>
                  </a:lnTo>
                  <a:lnTo>
                    <a:pt x="91044" y="107952"/>
                  </a:lnTo>
                  <a:lnTo>
                    <a:pt x="11644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BFE3F804-508E-0C4A-688A-AAC654E4AB6C}"/>
                </a:ext>
              </a:extLst>
            </p:cNvPr>
            <p:cNvSpPr/>
            <p:nvPr/>
          </p:nvSpPr>
          <p:spPr>
            <a:xfrm>
              <a:off x="15521211" y="15462986"/>
              <a:ext cx="322432" cy="376956"/>
            </a:xfrm>
            <a:custGeom>
              <a:avLst/>
              <a:gdLst>
                <a:gd name="connsiteX0" fmla="*/ 228468 w 334264"/>
                <a:gd name="connsiteY0" fmla="*/ 0 h 390790"/>
                <a:gd name="connsiteX1" fmla="*/ 261940 w 334264"/>
                <a:gd name="connsiteY1" fmla="*/ 66938 h 390790"/>
                <a:gd name="connsiteX2" fmla="*/ 300040 w 334264"/>
                <a:gd name="connsiteY2" fmla="*/ 71702 h 390790"/>
                <a:gd name="connsiteX3" fmla="*/ 300040 w 334264"/>
                <a:gd name="connsiteY3" fmla="*/ 143138 h 390790"/>
                <a:gd name="connsiteX4" fmla="*/ 334264 w 334264"/>
                <a:gd name="connsiteY4" fmla="*/ 235276 h 390790"/>
                <a:gd name="connsiteX5" fmla="*/ 263524 w 334264"/>
                <a:gd name="connsiteY5" fmla="*/ 292364 h 390790"/>
                <a:gd name="connsiteX6" fmla="*/ 273052 w 334264"/>
                <a:gd name="connsiteY6" fmla="*/ 390790 h 390790"/>
                <a:gd name="connsiteX7" fmla="*/ 155576 w 334264"/>
                <a:gd name="connsiteY7" fmla="*/ 374914 h 390790"/>
                <a:gd name="connsiteX8" fmla="*/ 107952 w 334264"/>
                <a:gd name="connsiteY8" fmla="*/ 273314 h 390790"/>
                <a:gd name="connsiteX9" fmla="*/ 34924 w 334264"/>
                <a:gd name="connsiteY9" fmla="*/ 260614 h 390790"/>
                <a:gd name="connsiteX10" fmla="*/ 0 w 334264"/>
                <a:gd name="connsiteY10" fmla="*/ 178064 h 390790"/>
                <a:gd name="connsiteX11" fmla="*/ 84 w 334264"/>
                <a:gd name="connsiteY11" fmla="*/ 172712 h 390790"/>
                <a:gd name="connsiteX12" fmla="*/ 41276 w 334264"/>
                <a:gd name="connsiteY12" fmla="*/ 105038 h 390790"/>
                <a:gd name="connsiteX13" fmla="*/ 53976 w 334264"/>
                <a:gd name="connsiteY13" fmla="*/ 51064 h 390790"/>
                <a:gd name="connsiteX14" fmla="*/ 101600 w 334264"/>
                <a:gd name="connsiteY14" fmla="*/ 25664 h 390790"/>
                <a:gd name="connsiteX15" fmla="*/ 174628 w 334264"/>
                <a:gd name="connsiteY15" fmla="*/ 70114 h 390790"/>
                <a:gd name="connsiteX16" fmla="*/ 225428 w 334264"/>
                <a:gd name="connsiteY16" fmla="*/ 264 h 390790"/>
                <a:gd name="connsiteX17" fmla="*/ 228468 w 334264"/>
                <a:gd name="connsiteY17" fmla="*/ 0 h 390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34264" h="390790">
                  <a:moveTo>
                    <a:pt x="228468" y="0"/>
                  </a:moveTo>
                  <a:lnTo>
                    <a:pt x="261940" y="66938"/>
                  </a:lnTo>
                  <a:lnTo>
                    <a:pt x="300040" y="71702"/>
                  </a:lnTo>
                  <a:lnTo>
                    <a:pt x="300040" y="143138"/>
                  </a:lnTo>
                  <a:lnTo>
                    <a:pt x="334264" y="235276"/>
                  </a:lnTo>
                  <a:lnTo>
                    <a:pt x="263524" y="292364"/>
                  </a:lnTo>
                  <a:lnTo>
                    <a:pt x="273052" y="390790"/>
                  </a:lnTo>
                  <a:lnTo>
                    <a:pt x="155576" y="374914"/>
                  </a:lnTo>
                  <a:lnTo>
                    <a:pt x="107952" y="273314"/>
                  </a:lnTo>
                  <a:lnTo>
                    <a:pt x="34924" y="260614"/>
                  </a:lnTo>
                  <a:lnTo>
                    <a:pt x="0" y="178064"/>
                  </a:lnTo>
                  <a:lnTo>
                    <a:pt x="84" y="172712"/>
                  </a:lnTo>
                  <a:lnTo>
                    <a:pt x="41276" y="105038"/>
                  </a:lnTo>
                  <a:lnTo>
                    <a:pt x="53976" y="51064"/>
                  </a:lnTo>
                  <a:lnTo>
                    <a:pt x="101600" y="25664"/>
                  </a:lnTo>
                  <a:lnTo>
                    <a:pt x="174628" y="70114"/>
                  </a:lnTo>
                  <a:lnTo>
                    <a:pt x="225428" y="264"/>
                  </a:lnTo>
                  <a:lnTo>
                    <a:pt x="22846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E248D4C7-B0E2-3C2F-393D-6EB269888E0A}"/>
                </a:ext>
              </a:extLst>
            </p:cNvPr>
            <p:cNvSpPr/>
            <p:nvPr/>
          </p:nvSpPr>
          <p:spPr>
            <a:xfrm>
              <a:off x="14720580" y="16322693"/>
              <a:ext cx="240560" cy="404264"/>
            </a:xfrm>
            <a:custGeom>
              <a:avLst/>
              <a:gdLst>
                <a:gd name="connsiteX0" fmla="*/ 100160 w 249388"/>
                <a:gd name="connsiteY0" fmla="*/ 0 h 419100"/>
                <a:gd name="connsiteX1" fmla="*/ 208112 w 249388"/>
                <a:gd name="connsiteY1" fmla="*/ 9526 h 419100"/>
                <a:gd name="connsiteX2" fmla="*/ 246212 w 249388"/>
                <a:gd name="connsiteY2" fmla="*/ 85726 h 419100"/>
                <a:gd name="connsiteX3" fmla="*/ 249388 w 249388"/>
                <a:gd name="connsiteY3" fmla="*/ 206376 h 419100"/>
                <a:gd name="connsiteX4" fmla="*/ 201760 w 249388"/>
                <a:gd name="connsiteY4" fmla="*/ 247652 h 419100"/>
                <a:gd name="connsiteX5" fmla="*/ 211288 w 249388"/>
                <a:gd name="connsiteY5" fmla="*/ 282576 h 419100"/>
                <a:gd name="connsiteX6" fmla="*/ 220812 w 249388"/>
                <a:gd name="connsiteY6" fmla="*/ 384176 h 419100"/>
                <a:gd name="connsiteX7" fmla="*/ 198588 w 249388"/>
                <a:gd name="connsiteY7" fmla="*/ 419100 h 419100"/>
                <a:gd name="connsiteX8" fmla="*/ 123764 w 249388"/>
                <a:gd name="connsiteY8" fmla="*/ 394640 h 419100"/>
                <a:gd name="connsiteX9" fmla="*/ 93812 w 249388"/>
                <a:gd name="connsiteY9" fmla="*/ 342900 h 419100"/>
                <a:gd name="connsiteX10" fmla="*/ 14436 w 249388"/>
                <a:gd name="connsiteY10" fmla="*/ 285752 h 419100"/>
                <a:gd name="connsiteX11" fmla="*/ 0 w 249388"/>
                <a:gd name="connsiteY11" fmla="*/ 166130 h 419100"/>
                <a:gd name="connsiteX12" fmla="*/ 27136 w 249388"/>
                <a:gd name="connsiteY12" fmla="*/ 136526 h 419100"/>
                <a:gd name="connsiteX13" fmla="*/ 17612 w 249388"/>
                <a:gd name="connsiteY13" fmla="*/ 79376 h 419100"/>
                <a:gd name="connsiteX14" fmla="*/ 46188 w 249388"/>
                <a:gd name="connsiteY14" fmla="*/ 53976 h 419100"/>
                <a:gd name="connsiteX15" fmla="*/ 90636 w 249388"/>
                <a:gd name="connsiteY15" fmla="*/ 82552 h 419100"/>
                <a:gd name="connsiteX16" fmla="*/ 100160 w 249388"/>
                <a:gd name="connsiteY16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9388" h="419100">
                  <a:moveTo>
                    <a:pt x="100160" y="0"/>
                  </a:moveTo>
                  <a:lnTo>
                    <a:pt x="208112" y="9526"/>
                  </a:lnTo>
                  <a:lnTo>
                    <a:pt x="246212" y="85726"/>
                  </a:lnTo>
                  <a:cubicBezTo>
                    <a:pt x="247272" y="125944"/>
                    <a:pt x="248328" y="166160"/>
                    <a:pt x="249388" y="206376"/>
                  </a:cubicBezTo>
                  <a:lnTo>
                    <a:pt x="201760" y="247652"/>
                  </a:lnTo>
                  <a:lnTo>
                    <a:pt x="211288" y="282576"/>
                  </a:lnTo>
                  <a:lnTo>
                    <a:pt x="220812" y="384176"/>
                  </a:lnTo>
                  <a:lnTo>
                    <a:pt x="198588" y="419100"/>
                  </a:lnTo>
                  <a:lnTo>
                    <a:pt x="123764" y="394640"/>
                  </a:lnTo>
                  <a:lnTo>
                    <a:pt x="93812" y="342900"/>
                  </a:lnTo>
                  <a:lnTo>
                    <a:pt x="14436" y="285752"/>
                  </a:lnTo>
                  <a:lnTo>
                    <a:pt x="0" y="166130"/>
                  </a:lnTo>
                  <a:lnTo>
                    <a:pt x="27136" y="136526"/>
                  </a:lnTo>
                  <a:lnTo>
                    <a:pt x="17612" y="79376"/>
                  </a:lnTo>
                  <a:lnTo>
                    <a:pt x="46188" y="53976"/>
                  </a:lnTo>
                  <a:lnTo>
                    <a:pt x="90636" y="82552"/>
                  </a:lnTo>
                  <a:lnTo>
                    <a:pt x="10016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0BB131C1-D5DF-1A84-F545-6F703FA04ECF}"/>
                </a:ext>
              </a:extLst>
            </p:cNvPr>
            <p:cNvSpPr/>
            <p:nvPr/>
          </p:nvSpPr>
          <p:spPr>
            <a:xfrm>
              <a:off x="15959732" y="16252604"/>
              <a:ext cx="257138" cy="447396"/>
            </a:xfrm>
            <a:custGeom>
              <a:avLst/>
              <a:gdLst>
                <a:gd name="connsiteX0" fmla="*/ 221628 w 266576"/>
                <a:gd name="connsiteY0" fmla="*/ 0 h 463818"/>
                <a:gd name="connsiteX1" fmla="*/ 209428 w 266576"/>
                <a:gd name="connsiteY1" fmla="*/ 24398 h 463818"/>
                <a:gd name="connsiteX2" fmla="*/ 231652 w 266576"/>
                <a:gd name="connsiteY2" fmla="*/ 78374 h 463818"/>
                <a:gd name="connsiteX3" fmla="*/ 228476 w 266576"/>
                <a:gd name="connsiteY3" fmla="*/ 170448 h 463818"/>
                <a:gd name="connsiteX4" fmla="*/ 266576 w 266576"/>
                <a:gd name="connsiteY4" fmla="*/ 205374 h 463818"/>
                <a:gd name="connsiteX5" fmla="*/ 266576 w 266576"/>
                <a:gd name="connsiteY5" fmla="*/ 272048 h 463818"/>
                <a:gd name="connsiteX6" fmla="*/ 219828 w 266576"/>
                <a:gd name="connsiteY6" fmla="*/ 418972 h 463818"/>
                <a:gd name="connsiteX7" fmla="*/ 211332 w 266576"/>
                <a:gd name="connsiteY7" fmla="*/ 410478 h 463818"/>
                <a:gd name="connsiteX8" fmla="*/ 165612 w 266576"/>
                <a:gd name="connsiteY8" fmla="*/ 410478 h 463818"/>
                <a:gd name="connsiteX9" fmla="*/ 142752 w 266576"/>
                <a:gd name="connsiteY9" fmla="*/ 463818 h 463818"/>
                <a:gd name="connsiteX10" fmla="*/ 4608 w 266576"/>
                <a:gd name="connsiteY10" fmla="*/ 449276 h 463818"/>
                <a:gd name="connsiteX11" fmla="*/ 0 w 266576"/>
                <a:gd name="connsiteY11" fmla="*/ 122026 h 463818"/>
                <a:gd name="connsiteX12" fmla="*/ 3052 w 266576"/>
                <a:gd name="connsiteY12" fmla="*/ 116474 h 463818"/>
                <a:gd name="connsiteX13" fmla="*/ 15752 w 266576"/>
                <a:gd name="connsiteY13" fmla="*/ 56148 h 463818"/>
                <a:gd name="connsiteX14" fmla="*/ 221628 w 266576"/>
                <a:gd name="connsiteY14" fmla="*/ 0 h 463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6576" h="463818">
                  <a:moveTo>
                    <a:pt x="221628" y="0"/>
                  </a:moveTo>
                  <a:lnTo>
                    <a:pt x="209428" y="24398"/>
                  </a:lnTo>
                  <a:lnTo>
                    <a:pt x="231652" y="78374"/>
                  </a:lnTo>
                  <a:lnTo>
                    <a:pt x="228476" y="170448"/>
                  </a:lnTo>
                  <a:lnTo>
                    <a:pt x="266576" y="205374"/>
                  </a:lnTo>
                  <a:lnTo>
                    <a:pt x="266576" y="272048"/>
                  </a:lnTo>
                  <a:lnTo>
                    <a:pt x="219828" y="418972"/>
                  </a:lnTo>
                  <a:lnTo>
                    <a:pt x="211332" y="410478"/>
                  </a:lnTo>
                  <a:lnTo>
                    <a:pt x="165612" y="410478"/>
                  </a:lnTo>
                  <a:lnTo>
                    <a:pt x="142752" y="463818"/>
                  </a:lnTo>
                  <a:lnTo>
                    <a:pt x="4608" y="449276"/>
                  </a:lnTo>
                  <a:lnTo>
                    <a:pt x="0" y="122026"/>
                  </a:lnTo>
                  <a:lnTo>
                    <a:pt x="3052" y="116474"/>
                  </a:lnTo>
                  <a:lnTo>
                    <a:pt x="15752" y="56148"/>
                  </a:lnTo>
                  <a:lnTo>
                    <a:pt x="22162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2422E5D-0591-4DD1-69FF-BE0DDA219413}"/>
                </a:ext>
              </a:extLst>
            </p:cNvPr>
            <p:cNvSpPr/>
            <p:nvPr/>
          </p:nvSpPr>
          <p:spPr>
            <a:xfrm>
              <a:off x="15883619" y="15753044"/>
              <a:ext cx="303962" cy="492638"/>
            </a:xfrm>
            <a:custGeom>
              <a:avLst/>
              <a:gdLst>
                <a:gd name="connsiteX0" fmla="*/ 197644 w 315116"/>
                <a:gd name="connsiteY0" fmla="*/ 0 h 510718"/>
                <a:gd name="connsiteX1" fmla="*/ 259556 w 315116"/>
                <a:gd name="connsiteY1" fmla="*/ 14286 h 510718"/>
                <a:gd name="connsiteX2" fmla="*/ 298560 w 315116"/>
                <a:gd name="connsiteY2" fmla="*/ 74960 h 510718"/>
                <a:gd name="connsiteX3" fmla="*/ 289716 w 315116"/>
                <a:gd name="connsiteY3" fmla="*/ 80962 h 510718"/>
                <a:gd name="connsiteX4" fmla="*/ 286544 w 315116"/>
                <a:gd name="connsiteY4" fmla="*/ 125412 h 510718"/>
                <a:gd name="connsiteX5" fmla="*/ 315116 w 315116"/>
                <a:gd name="connsiteY5" fmla="*/ 138112 h 510718"/>
                <a:gd name="connsiteX6" fmla="*/ 277020 w 315116"/>
                <a:gd name="connsiteY6" fmla="*/ 182562 h 510718"/>
                <a:gd name="connsiteX7" fmla="*/ 235744 w 315116"/>
                <a:gd name="connsiteY7" fmla="*/ 293686 h 510718"/>
                <a:gd name="connsiteX8" fmla="*/ 308768 w 315116"/>
                <a:gd name="connsiteY8" fmla="*/ 341312 h 510718"/>
                <a:gd name="connsiteX9" fmla="*/ 286044 w 315116"/>
                <a:gd name="connsiteY9" fmla="*/ 386764 h 510718"/>
                <a:gd name="connsiteX10" fmla="*/ 80168 w 315116"/>
                <a:gd name="connsiteY10" fmla="*/ 442912 h 510718"/>
                <a:gd name="connsiteX11" fmla="*/ 67468 w 315116"/>
                <a:gd name="connsiteY11" fmla="*/ 503238 h 510718"/>
                <a:gd name="connsiteX12" fmla="*/ 64416 w 315116"/>
                <a:gd name="connsiteY12" fmla="*/ 508790 h 510718"/>
                <a:gd name="connsiteX13" fmla="*/ 64292 w 315116"/>
                <a:gd name="connsiteY13" fmla="*/ 500062 h 510718"/>
                <a:gd name="connsiteX14" fmla="*/ 4928 w 315116"/>
                <a:gd name="connsiteY14" fmla="*/ 510718 h 510718"/>
                <a:gd name="connsiteX15" fmla="*/ 0 w 315116"/>
                <a:gd name="connsiteY15" fmla="*/ 381000 h 510718"/>
                <a:gd name="connsiteX16" fmla="*/ 26192 w 315116"/>
                <a:gd name="connsiteY16" fmla="*/ 330994 h 510718"/>
                <a:gd name="connsiteX17" fmla="*/ 69056 w 315116"/>
                <a:gd name="connsiteY17" fmla="*/ 385762 h 510718"/>
                <a:gd name="connsiteX18" fmla="*/ 107156 w 315116"/>
                <a:gd name="connsiteY18" fmla="*/ 288130 h 510718"/>
                <a:gd name="connsiteX19" fmla="*/ 123824 w 315116"/>
                <a:gd name="connsiteY19" fmla="*/ 169068 h 510718"/>
                <a:gd name="connsiteX20" fmla="*/ 122572 w 315116"/>
                <a:gd name="connsiteY20" fmla="*/ 68816 h 510718"/>
                <a:gd name="connsiteX21" fmla="*/ 197644 w 315116"/>
                <a:gd name="connsiteY21" fmla="*/ 0 h 510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15116" h="510718">
                  <a:moveTo>
                    <a:pt x="197644" y="0"/>
                  </a:moveTo>
                  <a:lnTo>
                    <a:pt x="259556" y="14286"/>
                  </a:lnTo>
                  <a:lnTo>
                    <a:pt x="298560" y="74960"/>
                  </a:lnTo>
                  <a:lnTo>
                    <a:pt x="289716" y="80962"/>
                  </a:lnTo>
                  <a:lnTo>
                    <a:pt x="286544" y="125412"/>
                  </a:lnTo>
                  <a:lnTo>
                    <a:pt x="315116" y="138112"/>
                  </a:lnTo>
                  <a:lnTo>
                    <a:pt x="277020" y="182562"/>
                  </a:lnTo>
                  <a:lnTo>
                    <a:pt x="235744" y="293686"/>
                  </a:lnTo>
                  <a:lnTo>
                    <a:pt x="308768" y="341312"/>
                  </a:lnTo>
                  <a:lnTo>
                    <a:pt x="286044" y="386764"/>
                  </a:lnTo>
                  <a:lnTo>
                    <a:pt x="80168" y="442912"/>
                  </a:lnTo>
                  <a:lnTo>
                    <a:pt x="67468" y="503238"/>
                  </a:lnTo>
                  <a:lnTo>
                    <a:pt x="64416" y="508790"/>
                  </a:lnTo>
                  <a:lnTo>
                    <a:pt x="64292" y="500062"/>
                  </a:lnTo>
                  <a:lnTo>
                    <a:pt x="4928" y="510718"/>
                  </a:lnTo>
                  <a:lnTo>
                    <a:pt x="0" y="381000"/>
                  </a:lnTo>
                  <a:lnTo>
                    <a:pt x="26192" y="330994"/>
                  </a:lnTo>
                  <a:lnTo>
                    <a:pt x="69056" y="385762"/>
                  </a:lnTo>
                  <a:lnTo>
                    <a:pt x="107156" y="288130"/>
                  </a:lnTo>
                  <a:lnTo>
                    <a:pt x="123824" y="169068"/>
                  </a:lnTo>
                  <a:lnTo>
                    <a:pt x="122572" y="68816"/>
                  </a:lnTo>
                  <a:lnTo>
                    <a:pt x="19764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0" name="フリーフォーム: 図形 1119">
              <a:extLst>
                <a:ext uri="{FF2B5EF4-FFF2-40B4-BE49-F238E27FC236}">
                  <a16:creationId xmlns:a16="http://schemas.microsoft.com/office/drawing/2014/main" id="{2C3AAE55-58CF-D0A2-A7E6-0F03653BAC91}"/>
                </a:ext>
              </a:extLst>
            </p:cNvPr>
            <p:cNvSpPr/>
            <p:nvPr/>
          </p:nvSpPr>
          <p:spPr>
            <a:xfrm>
              <a:off x="15676140" y="15791407"/>
              <a:ext cx="266994" cy="485364"/>
            </a:xfrm>
            <a:custGeom>
              <a:avLst/>
              <a:gdLst>
                <a:gd name="connsiteX0" fmla="*/ 208624 w 276792"/>
                <a:gd name="connsiteY0" fmla="*/ 0 h 503176"/>
                <a:gd name="connsiteX1" fmla="*/ 236312 w 276792"/>
                <a:gd name="connsiteY1" fmla="*/ 74550 h 503176"/>
                <a:gd name="connsiteX2" fmla="*/ 275540 w 276792"/>
                <a:gd name="connsiteY2" fmla="*/ 38592 h 503176"/>
                <a:gd name="connsiteX3" fmla="*/ 276792 w 276792"/>
                <a:gd name="connsiteY3" fmla="*/ 138844 h 503176"/>
                <a:gd name="connsiteX4" fmla="*/ 260124 w 276792"/>
                <a:gd name="connsiteY4" fmla="*/ 257906 h 503176"/>
                <a:gd name="connsiteX5" fmla="*/ 222024 w 276792"/>
                <a:gd name="connsiteY5" fmla="*/ 355538 h 503176"/>
                <a:gd name="connsiteX6" fmla="*/ 179160 w 276792"/>
                <a:gd name="connsiteY6" fmla="*/ 300770 h 503176"/>
                <a:gd name="connsiteX7" fmla="*/ 152968 w 276792"/>
                <a:gd name="connsiteY7" fmla="*/ 350776 h 503176"/>
                <a:gd name="connsiteX8" fmla="*/ 157896 w 276792"/>
                <a:gd name="connsiteY8" fmla="*/ 480494 h 503176"/>
                <a:gd name="connsiteX9" fmla="*/ 31524 w 276792"/>
                <a:gd name="connsiteY9" fmla="*/ 503176 h 503176"/>
                <a:gd name="connsiteX10" fmla="*/ 2948 w 276792"/>
                <a:gd name="connsiteY10" fmla="*/ 431738 h 503176"/>
                <a:gd name="connsiteX11" fmla="*/ 0 w 276792"/>
                <a:gd name="connsiteY11" fmla="*/ 431852 h 503176"/>
                <a:gd name="connsiteX12" fmla="*/ 17236 w 276792"/>
                <a:gd name="connsiteY12" fmla="*/ 410306 h 503176"/>
                <a:gd name="connsiteX13" fmla="*/ 14856 w 276792"/>
                <a:gd name="connsiteY13" fmla="*/ 303150 h 503176"/>
                <a:gd name="connsiteX14" fmla="*/ 568 w 276792"/>
                <a:gd name="connsiteY14" fmla="*/ 267432 h 503176"/>
                <a:gd name="connsiteX15" fmla="*/ 5332 w 276792"/>
                <a:gd name="connsiteY15" fmla="*/ 191232 h 503176"/>
                <a:gd name="connsiteX16" fmla="*/ 30560 w 276792"/>
                <a:gd name="connsiteY16" fmla="*/ 139722 h 503176"/>
                <a:gd name="connsiteX17" fmla="*/ 147412 w 276792"/>
                <a:gd name="connsiteY17" fmla="*/ 155514 h 503176"/>
                <a:gd name="connsiteX18" fmla="*/ 137884 w 276792"/>
                <a:gd name="connsiteY18" fmla="*/ 57088 h 503176"/>
                <a:gd name="connsiteX19" fmla="*/ 208624 w 276792"/>
                <a:gd name="connsiteY19" fmla="*/ 0 h 503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6792" h="503176">
                  <a:moveTo>
                    <a:pt x="208624" y="0"/>
                  </a:moveTo>
                  <a:lnTo>
                    <a:pt x="236312" y="74550"/>
                  </a:lnTo>
                  <a:lnTo>
                    <a:pt x="275540" y="38592"/>
                  </a:lnTo>
                  <a:lnTo>
                    <a:pt x="276792" y="138844"/>
                  </a:lnTo>
                  <a:lnTo>
                    <a:pt x="260124" y="257906"/>
                  </a:lnTo>
                  <a:lnTo>
                    <a:pt x="222024" y="355538"/>
                  </a:lnTo>
                  <a:lnTo>
                    <a:pt x="179160" y="300770"/>
                  </a:lnTo>
                  <a:lnTo>
                    <a:pt x="152968" y="350776"/>
                  </a:lnTo>
                  <a:lnTo>
                    <a:pt x="157896" y="480494"/>
                  </a:lnTo>
                  <a:lnTo>
                    <a:pt x="31524" y="503176"/>
                  </a:lnTo>
                  <a:lnTo>
                    <a:pt x="2948" y="431738"/>
                  </a:lnTo>
                  <a:lnTo>
                    <a:pt x="0" y="431852"/>
                  </a:lnTo>
                  <a:lnTo>
                    <a:pt x="17236" y="410306"/>
                  </a:lnTo>
                  <a:cubicBezTo>
                    <a:pt x="16444" y="374588"/>
                    <a:pt x="15648" y="338870"/>
                    <a:pt x="14856" y="303150"/>
                  </a:cubicBezTo>
                  <a:lnTo>
                    <a:pt x="568" y="267432"/>
                  </a:lnTo>
                  <a:lnTo>
                    <a:pt x="5332" y="191232"/>
                  </a:lnTo>
                  <a:lnTo>
                    <a:pt x="30560" y="139722"/>
                  </a:lnTo>
                  <a:lnTo>
                    <a:pt x="147412" y="155514"/>
                  </a:lnTo>
                  <a:lnTo>
                    <a:pt x="137884" y="57088"/>
                  </a:lnTo>
                  <a:lnTo>
                    <a:pt x="20862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1" name="フリーフォーム: 図形 1120">
              <a:extLst>
                <a:ext uri="{FF2B5EF4-FFF2-40B4-BE49-F238E27FC236}">
                  <a16:creationId xmlns:a16="http://schemas.microsoft.com/office/drawing/2014/main" id="{32C60D7D-16A8-1678-331C-971BD2413D2C}"/>
                </a:ext>
              </a:extLst>
            </p:cNvPr>
            <p:cNvSpPr/>
            <p:nvPr/>
          </p:nvSpPr>
          <p:spPr>
            <a:xfrm>
              <a:off x="14731390" y="15335070"/>
              <a:ext cx="793490" cy="959326"/>
            </a:xfrm>
            <a:custGeom>
              <a:avLst/>
              <a:gdLst>
                <a:gd name="connsiteX0" fmla="*/ 342864 w 822612"/>
                <a:gd name="connsiteY0" fmla="*/ 0 h 994534"/>
                <a:gd name="connsiteX1" fmla="*/ 535724 w 822612"/>
                <a:gd name="connsiteY1" fmla="*/ 22838 h 994534"/>
                <a:gd name="connsiteX2" fmla="*/ 555288 w 822612"/>
                <a:gd name="connsiteY2" fmla="*/ 95214 h 994534"/>
                <a:gd name="connsiteX3" fmla="*/ 625136 w 822612"/>
                <a:gd name="connsiteY3" fmla="*/ 146014 h 994534"/>
                <a:gd name="connsiteX4" fmla="*/ 641012 w 822612"/>
                <a:gd name="connsiteY4" fmla="*/ 266664 h 994534"/>
                <a:gd name="connsiteX5" fmla="*/ 663240 w 822612"/>
                <a:gd name="connsiteY5" fmla="*/ 355564 h 994534"/>
                <a:gd name="connsiteX6" fmla="*/ 666496 w 822612"/>
                <a:gd name="connsiteY6" fmla="*/ 350212 h 994534"/>
                <a:gd name="connsiteX7" fmla="*/ 666412 w 822612"/>
                <a:gd name="connsiteY7" fmla="*/ 355564 h 994534"/>
                <a:gd name="connsiteX8" fmla="*/ 701336 w 822612"/>
                <a:gd name="connsiteY8" fmla="*/ 438114 h 994534"/>
                <a:gd name="connsiteX9" fmla="*/ 774364 w 822612"/>
                <a:gd name="connsiteY9" fmla="*/ 450814 h 994534"/>
                <a:gd name="connsiteX10" fmla="*/ 821988 w 822612"/>
                <a:gd name="connsiteY10" fmla="*/ 552414 h 994534"/>
                <a:gd name="connsiteX11" fmla="*/ 822612 w 822612"/>
                <a:gd name="connsiteY11" fmla="*/ 552498 h 994534"/>
                <a:gd name="connsiteX12" fmla="*/ 797384 w 822612"/>
                <a:gd name="connsiteY12" fmla="*/ 604008 h 994534"/>
                <a:gd name="connsiteX13" fmla="*/ 792620 w 822612"/>
                <a:gd name="connsiteY13" fmla="*/ 680208 h 994534"/>
                <a:gd name="connsiteX14" fmla="*/ 806908 w 822612"/>
                <a:gd name="connsiteY14" fmla="*/ 715926 h 994534"/>
                <a:gd name="connsiteX15" fmla="*/ 809288 w 822612"/>
                <a:gd name="connsiteY15" fmla="*/ 823082 h 994534"/>
                <a:gd name="connsiteX16" fmla="*/ 792052 w 822612"/>
                <a:gd name="connsiteY16" fmla="*/ 844628 h 994534"/>
                <a:gd name="connsiteX17" fmla="*/ 671176 w 822612"/>
                <a:gd name="connsiteY17" fmla="*/ 849278 h 994534"/>
                <a:gd name="connsiteX18" fmla="*/ 679944 w 822612"/>
                <a:gd name="connsiteY18" fmla="*/ 951586 h 994534"/>
                <a:gd name="connsiteX19" fmla="*/ 523536 w 822612"/>
                <a:gd name="connsiteY19" fmla="*/ 884994 h 994534"/>
                <a:gd name="connsiteX20" fmla="*/ 418764 w 822612"/>
                <a:gd name="connsiteY20" fmla="*/ 994534 h 994534"/>
                <a:gd name="connsiteX21" fmla="*/ 307864 w 822612"/>
                <a:gd name="connsiteY21" fmla="*/ 902118 h 994534"/>
                <a:gd name="connsiteX22" fmla="*/ 275888 w 822612"/>
                <a:gd name="connsiteY22" fmla="*/ 838164 h 994534"/>
                <a:gd name="connsiteX23" fmla="*/ 260012 w 822612"/>
                <a:gd name="connsiteY23" fmla="*/ 790538 h 994534"/>
                <a:gd name="connsiteX24" fmla="*/ 288588 w 822612"/>
                <a:gd name="connsiteY24" fmla="*/ 758790 h 994534"/>
                <a:gd name="connsiteX25" fmla="*/ 263188 w 822612"/>
                <a:gd name="connsiteY25" fmla="*/ 730214 h 994534"/>
                <a:gd name="connsiteX26" fmla="*/ 269536 w 822612"/>
                <a:gd name="connsiteY26" fmla="*/ 638138 h 994534"/>
                <a:gd name="connsiteX27" fmla="*/ 206040 w 822612"/>
                <a:gd name="connsiteY27" fmla="*/ 644490 h 994534"/>
                <a:gd name="connsiteX28" fmla="*/ 167936 w 822612"/>
                <a:gd name="connsiteY28" fmla="*/ 577814 h 994534"/>
                <a:gd name="connsiteX29" fmla="*/ 190164 w 822612"/>
                <a:gd name="connsiteY29" fmla="*/ 539714 h 994534"/>
                <a:gd name="connsiteX30" fmla="*/ 183812 w 822612"/>
                <a:gd name="connsiteY30" fmla="*/ 495264 h 994534"/>
                <a:gd name="connsiteX31" fmla="*/ 98088 w 822612"/>
                <a:gd name="connsiteY31" fmla="*/ 479390 h 994534"/>
                <a:gd name="connsiteX32" fmla="*/ 72688 w 822612"/>
                <a:gd name="connsiteY32" fmla="*/ 504790 h 994534"/>
                <a:gd name="connsiteX33" fmla="*/ 0 w 822612"/>
                <a:gd name="connsiteY33" fmla="*/ 393162 h 994534"/>
                <a:gd name="connsiteX34" fmla="*/ 94912 w 822612"/>
                <a:gd name="connsiteY34" fmla="*/ 363502 h 994534"/>
                <a:gd name="connsiteX35" fmla="*/ 171112 w 822612"/>
                <a:gd name="connsiteY35" fmla="*/ 292064 h 994534"/>
                <a:gd name="connsiteX36" fmla="*/ 152064 w 822612"/>
                <a:gd name="connsiteY36" fmla="*/ 211102 h 994534"/>
                <a:gd name="connsiteX37" fmla="*/ 142536 w 822612"/>
                <a:gd name="connsiteY37" fmla="*/ 182526 h 994534"/>
                <a:gd name="connsiteX38" fmla="*/ 152064 w 822612"/>
                <a:gd name="connsiteY38" fmla="*/ 82514 h 994534"/>
                <a:gd name="connsiteX39" fmla="*/ 218736 w 822612"/>
                <a:gd name="connsiteY39" fmla="*/ 44414 h 994534"/>
                <a:gd name="connsiteX40" fmla="*/ 290176 w 822612"/>
                <a:gd name="connsiteY40" fmla="*/ 49178 h 994534"/>
                <a:gd name="connsiteX41" fmla="*/ 342864 w 822612"/>
                <a:gd name="connsiteY41" fmla="*/ 0 h 994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822612" h="994534">
                  <a:moveTo>
                    <a:pt x="342864" y="0"/>
                  </a:moveTo>
                  <a:lnTo>
                    <a:pt x="535724" y="22838"/>
                  </a:lnTo>
                  <a:lnTo>
                    <a:pt x="555288" y="95214"/>
                  </a:lnTo>
                  <a:lnTo>
                    <a:pt x="625136" y="146014"/>
                  </a:lnTo>
                  <a:lnTo>
                    <a:pt x="641012" y="266664"/>
                  </a:lnTo>
                  <a:lnTo>
                    <a:pt x="663240" y="355564"/>
                  </a:lnTo>
                  <a:lnTo>
                    <a:pt x="666496" y="350212"/>
                  </a:lnTo>
                  <a:lnTo>
                    <a:pt x="666412" y="355564"/>
                  </a:lnTo>
                  <a:lnTo>
                    <a:pt x="701336" y="438114"/>
                  </a:lnTo>
                  <a:lnTo>
                    <a:pt x="774364" y="450814"/>
                  </a:lnTo>
                  <a:lnTo>
                    <a:pt x="821988" y="552414"/>
                  </a:lnTo>
                  <a:lnTo>
                    <a:pt x="822612" y="552498"/>
                  </a:lnTo>
                  <a:lnTo>
                    <a:pt x="797384" y="604008"/>
                  </a:lnTo>
                  <a:lnTo>
                    <a:pt x="792620" y="680208"/>
                  </a:lnTo>
                  <a:lnTo>
                    <a:pt x="806908" y="715926"/>
                  </a:lnTo>
                  <a:cubicBezTo>
                    <a:pt x="807700" y="751646"/>
                    <a:pt x="808496" y="787364"/>
                    <a:pt x="809288" y="823082"/>
                  </a:cubicBezTo>
                  <a:lnTo>
                    <a:pt x="792052" y="844628"/>
                  </a:lnTo>
                  <a:lnTo>
                    <a:pt x="671176" y="849278"/>
                  </a:lnTo>
                  <a:lnTo>
                    <a:pt x="679944" y="951586"/>
                  </a:lnTo>
                  <a:lnTo>
                    <a:pt x="523536" y="884994"/>
                  </a:lnTo>
                  <a:lnTo>
                    <a:pt x="418764" y="994534"/>
                  </a:lnTo>
                  <a:lnTo>
                    <a:pt x="307864" y="902118"/>
                  </a:lnTo>
                  <a:lnTo>
                    <a:pt x="275888" y="838164"/>
                  </a:lnTo>
                  <a:lnTo>
                    <a:pt x="260012" y="790538"/>
                  </a:lnTo>
                  <a:lnTo>
                    <a:pt x="288588" y="758790"/>
                  </a:lnTo>
                  <a:lnTo>
                    <a:pt x="263188" y="730214"/>
                  </a:lnTo>
                  <a:lnTo>
                    <a:pt x="269536" y="638138"/>
                  </a:lnTo>
                  <a:lnTo>
                    <a:pt x="206040" y="644490"/>
                  </a:lnTo>
                  <a:lnTo>
                    <a:pt x="167936" y="577814"/>
                  </a:lnTo>
                  <a:lnTo>
                    <a:pt x="190164" y="539714"/>
                  </a:lnTo>
                  <a:lnTo>
                    <a:pt x="183812" y="495264"/>
                  </a:lnTo>
                  <a:lnTo>
                    <a:pt x="98088" y="479390"/>
                  </a:lnTo>
                  <a:lnTo>
                    <a:pt x="72688" y="504790"/>
                  </a:lnTo>
                  <a:lnTo>
                    <a:pt x="0" y="393162"/>
                  </a:lnTo>
                  <a:lnTo>
                    <a:pt x="94912" y="363502"/>
                  </a:lnTo>
                  <a:lnTo>
                    <a:pt x="171112" y="292064"/>
                  </a:lnTo>
                  <a:lnTo>
                    <a:pt x="152064" y="211102"/>
                  </a:lnTo>
                  <a:lnTo>
                    <a:pt x="142536" y="182526"/>
                  </a:lnTo>
                  <a:lnTo>
                    <a:pt x="152064" y="82514"/>
                  </a:lnTo>
                  <a:lnTo>
                    <a:pt x="218736" y="44414"/>
                  </a:lnTo>
                  <a:lnTo>
                    <a:pt x="290176" y="49178"/>
                  </a:lnTo>
                  <a:lnTo>
                    <a:pt x="34286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2" name="フリーフォーム: 図形 1121">
              <a:extLst>
                <a:ext uri="{FF2B5EF4-FFF2-40B4-BE49-F238E27FC236}">
                  <a16:creationId xmlns:a16="http://schemas.microsoft.com/office/drawing/2014/main" id="{144BE6A8-BF4A-C46D-C530-23B50C12D29F}"/>
                </a:ext>
              </a:extLst>
            </p:cNvPr>
            <p:cNvSpPr/>
            <p:nvPr/>
          </p:nvSpPr>
          <p:spPr>
            <a:xfrm>
              <a:off x="15138253" y="16388847"/>
              <a:ext cx="296310" cy="360892"/>
            </a:xfrm>
            <a:custGeom>
              <a:avLst/>
              <a:gdLst>
                <a:gd name="connsiteX0" fmla="*/ 145256 w 307184"/>
                <a:gd name="connsiteY0" fmla="*/ 0 h 374136"/>
                <a:gd name="connsiteX1" fmla="*/ 301664 w 307184"/>
                <a:gd name="connsiteY1" fmla="*/ 66592 h 374136"/>
                <a:gd name="connsiteX2" fmla="*/ 307184 w 307184"/>
                <a:gd name="connsiteY2" fmla="*/ 130970 h 374136"/>
                <a:gd name="connsiteX3" fmla="*/ 226220 w 307184"/>
                <a:gd name="connsiteY3" fmla="*/ 269084 h 374136"/>
                <a:gd name="connsiteX4" fmla="*/ 211932 w 307184"/>
                <a:gd name="connsiteY4" fmla="*/ 354808 h 374136"/>
                <a:gd name="connsiteX5" fmla="*/ 169408 w 307184"/>
                <a:gd name="connsiteY5" fmla="*/ 374136 h 374136"/>
                <a:gd name="connsiteX6" fmla="*/ 159544 w 307184"/>
                <a:gd name="connsiteY6" fmla="*/ 371476 h 374136"/>
                <a:gd name="connsiteX7" fmla="*/ 73820 w 307184"/>
                <a:gd name="connsiteY7" fmla="*/ 309564 h 374136"/>
                <a:gd name="connsiteX8" fmla="*/ 0 w 307184"/>
                <a:gd name="connsiteY8" fmla="*/ 295276 h 374136"/>
                <a:gd name="connsiteX9" fmla="*/ 11908 w 307184"/>
                <a:gd name="connsiteY9" fmla="*/ 269084 h 374136"/>
                <a:gd name="connsiteX10" fmla="*/ 14288 w 307184"/>
                <a:gd name="connsiteY10" fmla="*/ 152400 h 374136"/>
                <a:gd name="connsiteX11" fmla="*/ 38104 w 307184"/>
                <a:gd name="connsiteY11" fmla="*/ 111920 h 374136"/>
                <a:gd name="connsiteX12" fmla="*/ 38560 w 307184"/>
                <a:gd name="connsiteY12" fmla="*/ 107936 h 374136"/>
                <a:gd name="connsiteX13" fmla="*/ 40484 w 307184"/>
                <a:gd name="connsiteY13" fmla="*/ 109540 h 374136"/>
                <a:gd name="connsiteX14" fmla="*/ 145256 w 307184"/>
                <a:gd name="connsiteY14" fmla="*/ 0 h 374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07184" h="374136">
                  <a:moveTo>
                    <a:pt x="145256" y="0"/>
                  </a:moveTo>
                  <a:lnTo>
                    <a:pt x="301664" y="66592"/>
                  </a:lnTo>
                  <a:lnTo>
                    <a:pt x="307184" y="130970"/>
                  </a:lnTo>
                  <a:lnTo>
                    <a:pt x="226220" y="269084"/>
                  </a:lnTo>
                  <a:lnTo>
                    <a:pt x="211932" y="354808"/>
                  </a:lnTo>
                  <a:lnTo>
                    <a:pt x="169408" y="374136"/>
                  </a:lnTo>
                  <a:lnTo>
                    <a:pt x="159544" y="371476"/>
                  </a:lnTo>
                  <a:lnTo>
                    <a:pt x="73820" y="309564"/>
                  </a:lnTo>
                  <a:lnTo>
                    <a:pt x="0" y="295276"/>
                  </a:lnTo>
                  <a:lnTo>
                    <a:pt x="11908" y="269084"/>
                  </a:lnTo>
                  <a:cubicBezTo>
                    <a:pt x="12704" y="230188"/>
                    <a:pt x="13496" y="191296"/>
                    <a:pt x="14288" y="152400"/>
                  </a:cubicBezTo>
                  <a:lnTo>
                    <a:pt x="38104" y="111920"/>
                  </a:lnTo>
                  <a:lnTo>
                    <a:pt x="38560" y="107936"/>
                  </a:lnTo>
                  <a:lnTo>
                    <a:pt x="40484" y="109540"/>
                  </a:lnTo>
                  <a:lnTo>
                    <a:pt x="14525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3" name="フリーフォーム: 図形 1122">
              <a:extLst>
                <a:ext uri="{FF2B5EF4-FFF2-40B4-BE49-F238E27FC236}">
                  <a16:creationId xmlns:a16="http://schemas.microsoft.com/office/drawing/2014/main" id="{96C979B5-D9A0-5849-35E0-B566BF519AED}"/>
                </a:ext>
              </a:extLst>
            </p:cNvPr>
            <p:cNvSpPr/>
            <p:nvPr/>
          </p:nvSpPr>
          <p:spPr>
            <a:xfrm>
              <a:off x="14895039" y="16439524"/>
              <a:ext cx="349128" cy="517140"/>
            </a:xfrm>
            <a:custGeom>
              <a:avLst/>
              <a:gdLst>
                <a:gd name="connsiteX0" fmla="*/ 122116 w 361940"/>
                <a:gd name="connsiteY0" fmla="*/ 0 h 536120"/>
                <a:gd name="connsiteX1" fmla="*/ 231092 w 361940"/>
                <a:gd name="connsiteY1" fmla="*/ 90812 h 536120"/>
                <a:gd name="connsiteX2" fmla="*/ 230636 w 361940"/>
                <a:gd name="connsiteY2" fmla="*/ 94796 h 536120"/>
                <a:gd name="connsiteX3" fmla="*/ 206820 w 361940"/>
                <a:gd name="connsiteY3" fmla="*/ 135276 h 536120"/>
                <a:gd name="connsiteX4" fmla="*/ 204440 w 361940"/>
                <a:gd name="connsiteY4" fmla="*/ 251960 h 536120"/>
                <a:gd name="connsiteX5" fmla="*/ 192532 w 361940"/>
                <a:gd name="connsiteY5" fmla="*/ 278152 h 536120"/>
                <a:gd name="connsiteX6" fmla="*/ 266352 w 361940"/>
                <a:gd name="connsiteY6" fmla="*/ 292440 h 536120"/>
                <a:gd name="connsiteX7" fmla="*/ 352076 w 361940"/>
                <a:gd name="connsiteY7" fmla="*/ 354352 h 536120"/>
                <a:gd name="connsiteX8" fmla="*/ 361940 w 361940"/>
                <a:gd name="connsiteY8" fmla="*/ 357012 h 536120"/>
                <a:gd name="connsiteX9" fmla="*/ 352076 w 361940"/>
                <a:gd name="connsiteY9" fmla="*/ 361496 h 536120"/>
                <a:gd name="connsiteX10" fmla="*/ 333028 w 361940"/>
                <a:gd name="connsiteY10" fmla="*/ 499608 h 536120"/>
                <a:gd name="connsiteX11" fmla="*/ 334736 w 361940"/>
                <a:gd name="connsiteY11" fmla="*/ 504038 h 536120"/>
                <a:gd name="connsiteX12" fmla="*/ 280640 w 361940"/>
                <a:gd name="connsiteY12" fmla="*/ 491672 h 536120"/>
                <a:gd name="connsiteX13" fmla="*/ 264764 w 361940"/>
                <a:gd name="connsiteY13" fmla="*/ 536120 h 536120"/>
                <a:gd name="connsiteX14" fmla="*/ 207616 w 361940"/>
                <a:gd name="connsiteY14" fmla="*/ 498020 h 536120"/>
                <a:gd name="connsiteX15" fmla="*/ 131416 w 361940"/>
                <a:gd name="connsiteY15" fmla="*/ 520246 h 536120"/>
                <a:gd name="connsiteX16" fmla="*/ 118716 w 361940"/>
                <a:gd name="connsiteY16" fmla="*/ 466272 h 536120"/>
                <a:gd name="connsiteX17" fmla="*/ 4416 w 361940"/>
                <a:gd name="connsiteY17" fmla="*/ 434520 h 536120"/>
                <a:gd name="connsiteX18" fmla="*/ 0 w 361940"/>
                <a:gd name="connsiteY18" fmla="*/ 435870 h 536120"/>
                <a:gd name="connsiteX19" fmla="*/ 10764 w 361940"/>
                <a:gd name="connsiteY19" fmla="*/ 329746 h 536120"/>
                <a:gd name="connsiteX20" fmla="*/ 5792 w 361940"/>
                <a:gd name="connsiteY20" fmla="*/ 321160 h 536120"/>
                <a:gd name="connsiteX21" fmla="*/ 80616 w 361940"/>
                <a:gd name="connsiteY21" fmla="*/ 345620 h 536120"/>
                <a:gd name="connsiteX22" fmla="*/ 102840 w 361940"/>
                <a:gd name="connsiteY22" fmla="*/ 310696 h 536120"/>
                <a:gd name="connsiteX23" fmla="*/ 93316 w 361940"/>
                <a:gd name="connsiteY23" fmla="*/ 209096 h 536120"/>
                <a:gd name="connsiteX24" fmla="*/ 83788 w 361940"/>
                <a:gd name="connsiteY24" fmla="*/ 174172 h 536120"/>
                <a:gd name="connsiteX25" fmla="*/ 131416 w 361940"/>
                <a:gd name="connsiteY25" fmla="*/ 132896 h 536120"/>
                <a:gd name="connsiteX26" fmla="*/ 128240 w 361940"/>
                <a:gd name="connsiteY26" fmla="*/ 12246 h 536120"/>
                <a:gd name="connsiteX27" fmla="*/ 122116 w 361940"/>
                <a:gd name="connsiteY27" fmla="*/ 0 h 536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61940" h="536120">
                  <a:moveTo>
                    <a:pt x="122116" y="0"/>
                  </a:moveTo>
                  <a:lnTo>
                    <a:pt x="231092" y="90812"/>
                  </a:lnTo>
                  <a:lnTo>
                    <a:pt x="230636" y="94796"/>
                  </a:lnTo>
                  <a:lnTo>
                    <a:pt x="206820" y="135276"/>
                  </a:lnTo>
                  <a:cubicBezTo>
                    <a:pt x="206028" y="174172"/>
                    <a:pt x="205236" y="213064"/>
                    <a:pt x="204440" y="251960"/>
                  </a:cubicBezTo>
                  <a:lnTo>
                    <a:pt x="192532" y="278152"/>
                  </a:lnTo>
                  <a:lnTo>
                    <a:pt x="266352" y="292440"/>
                  </a:lnTo>
                  <a:lnTo>
                    <a:pt x="352076" y="354352"/>
                  </a:lnTo>
                  <a:lnTo>
                    <a:pt x="361940" y="357012"/>
                  </a:lnTo>
                  <a:lnTo>
                    <a:pt x="352076" y="361496"/>
                  </a:lnTo>
                  <a:lnTo>
                    <a:pt x="333028" y="499608"/>
                  </a:lnTo>
                  <a:lnTo>
                    <a:pt x="334736" y="504038"/>
                  </a:lnTo>
                  <a:lnTo>
                    <a:pt x="280640" y="491672"/>
                  </a:lnTo>
                  <a:lnTo>
                    <a:pt x="264764" y="536120"/>
                  </a:lnTo>
                  <a:lnTo>
                    <a:pt x="207616" y="498020"/>
                  </a:lnTo>
                  <a:lnTo>
                    <a:pt x="131416" y="520246"/>
                  </a:lnTo>
                  <a:lnTo>
                    <a:pt x="118716" y="466272"/>
                  </a:lnTo>
                  <a:lnTo>
                    <a:pt x="4416" y="434520"/>
                  </a:lnTo>
                  <a:lnTo>
                    <a:pt x="0" y="435870"/>
                  </a:lnTo>
                  <a:lnTo>
                    <a:pt x="10764" y="329746"/>
                  </a:lnTo>
                  <a:lnTo>
                    <a:pt x="5792" y="321160"/>
                  </a:lnTo>
                  <a:lnTo>
                    <a:pt x="80616" y="345620"/>
                  </a:lnTo>
                  <a:lnTo>
                    <a:pt x="102840" y="310696"/>
                  </a:lnTo>
                  <a:lnTo>
                    <a:pt x="93316" y="209096"/>
                  </a:lnTo>
                  <a:lnTo>
                    <a:pt x="83788" y="174172"/>
                  </a:lnTo>
                  <a:lnTo>
                    <a:pt x="131416" y="132896"/>
                  </a:lnTo>
                  <a:cubicBezTo>
                    <a:pt x="130356" y="92680"/>
                    <a:pt x="129300" y="52464"/>
                    <a:pt x="128240" y="12246"/>
                  </a:cubicBezTo>
                  <a:lnTo>
                    <a:pt x="12211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697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053BFCF-8A48-27F5-52D4-45C28EE7155A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07/10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3B3EB55-ADFB-93AE-2696-55F91CA1D697}"/>
              </a:ext>
            </a:extLst>
          </p:cNvPr>
          <p:cNvSpPr txBox="1"/>
          <p:nvPr/>
        </p:nvSpPr>
        <p:spPr>
          <a:xfrm>
            <a:off x="1388677" y="1467832"/>
            <a:ext cx="2262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>
                <a:latin typeface="+mj-ea"/>
                <a:ea typeface="+mj-ea"/>
              </a:rPr>
              <a:t>正解は･･･</a:t>
            </a:r>
            <a:endParaRPr kumimoji="1" lang="ja-JP" altLang="en-US" sz="3600" b="1" dirty="0">
              <a:latin typeface="+mj-ea"/>
              <a:ea typeface="+mj-ea"/>
            </a:endParaRPr>
          </a:p>
        </p:txBody>
      </p:sp>
      <p:grpSp>
        <p:nvGrpSpPr>
          <p:cNvPr id="1131" name="グループ化 1130">
            <a:extLst>
              <a:ext uri="{FF2B5EF4-FFF2-40B4-BE49-F238E27FC236}">
                <a16:creationId xmlns:a16="http://schemas.microsoft.com/office/drawing/2014/main" id="{819FD8CF-4E15-2D14-C2C8-E82F712F7AEC}"/>
              </a:ext>
            </a:extLst>
          </p:cNvPr>
          <p:cNvGrpSpPr/>
          <p:nvPr/>
        </p:nvGrpSpPr>
        <p:grpSpPr>
          <a:xfrm>
            <a:off x="4151225" y="1484620"/>
            <a:ext cx="3889550" cy="4779912"/>
            <a:chOff x="40227248" y="22891750"/>
            <a:chExt cx="2962912" cy="3641156"/>
          </a:xfrm>
        </p:grpSpPr>
        <p:grpSp>
          <p:nvGrpSpPr>
            <p:cNvPr id="1132" name="グループ化 1131">
              <a:extLst>
                <a:ext uri="{FF2B5EF4-FFF2-40B4-BE49-F238E27FC236}">
                  <a16:creationId xmlns:a16="http://schemas.microsoft.com/office/drawing/2014/main" id="{E3F60069-8F3D-37C0-6D0A-F5D915794EB3}"/>
                </a:ext>
              </a:extLst>
            </p:cNvPr>
            <p:cNvGrpSpPr/>
            <p:nvPr/>
          </p:nvGrpSpPr>
          <p:grpSpPr>
            <a:xfrm>
              <a:off x="40227248" y="22891750"/>
              <a:ext cx="2962912" cy="3641156"/>
              <a:chOff x="40227248" y="22891750"/>
              <a:chExt cx="2962912" cy="3641156"/>
            </a:xfrm>
            <a:solidFill>
              <a:schemeClr val="bg1"/>
            </a:solidFill>
          </p:grpSpPr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3AB6C3B3-F6B6-696E-4CFE-6E718ABEF667}"/>
                  </a:ext>
                </a:extLst>
              </p:cNvPr>
              <p:cNvSpPr/>
              <p:nvPr/>
            </p:nvSpPr>
            <p:spPr>
              <a:xfrm>
                <a:off x="42076688" y="22917470"/>
                <a:ext cx="969960" cy="880742"/>
              </a:xfrm>
              <a:custGeom>
                <a:avLst/>
                <a:gdLst>
                  <a:gd name="connsiteX0" fmla="*/ 107872 w 969960"/>
                  <a:gd name="connsiteY0" fmla="*/ 0 h 880742"/>
                  <a:gd name="connsiteX1" fmla="*/ 315912 w 969960"/>
                  <a:gd name="connsiteY1" fmla="*/ 44130 h 880742"/>
                  <a:gd name="connsiteX2" fmla="*/ 423864 w 969960"/>
                  <a:gd name="connsiteY2" fmla="*/ 94930 h 880742"/>
                  <a:gd name="connsiteX3" fmla="*/ 493712 w 969960"/>
                  <a:gd name="connsiteY3" fmla="*/ 101280 h 880742"/>
                  <a:gd name="connsiteX4" fmla="*/ 608012 w 969960"/>
                  <a:gd name="connsiteY4" fmla="*/ 152080 h 880742"/>
                  <a:gd name="connsiteX5" fmla="*/ 722312 w 969960"/>
                  <a:gd name="connsiteY5" fmla="*/ 279080 h 880742"/>
                  <a:gd name="connsiteX6" fmla="*/ 792160 w 969960"/>
                  <a:gd name="connsiteY6" fmla="*/ 336230 h 880742"/>
                  <a:gd name="connsiteX7" fmla="*/ 817560 w 969960"/>
                  <a:gd name="connsiteY7" fmla="*/ 475930 h 880742"/>
                  <a:gd name="connsiteX8" fmla="*/ 969960 w 969960"/>
                  <a:gd name="connsiteY8" fmla="*/ 475930 h 880742"/>
                  <a:gd name="connsiteX9" fmla="*/ 969960 w 969960"/>
                  <a:gd name="connsiteY9" fmla="*/ 514030 h 880742"/>
                  <a:gd name="connsiteX10" fmla="*/ 938212 w 969960"/>
                  <a:gd name="connsiteY10" fmla="*/ 571180 h 880742"/>
                  <a:gd name="connsiteX11" fmla="*/ 950912 w 969960"/>
                  <a:gd name="connsiteY11" fmla="*/ 628330 h 880742"/>
                  <a:gd name="connsiteX12" fmla="*/ 963612 w 969960"/>
                  <a:gd name="connsiteY12" fmla="*/ 723580 h 880742"/>
                  <a:gd name="connsiteX13" fmla="*/ 952728 w 969960"/>
                  <a:gd name="connsiteY13" fmla="*/ 761680 h 880742"/>
                  <a:gd name="connsiteX14" fmla="*/ 685800 w 969960"/>
                  <a:gd name="connsiteY14" fmla="*/ 761680 h 880742"/>
                  <a:gd name="connsiteX15" fmla="*/ 671512 w 969960"/>
                  <a:gd name="connsiteY15" fmla="*/ 823594 h 880742"/>
                  <a:gd name="connsiteX16" fmla="*/ 595312 w 969960"/>
                  <a:gd name="connsiteY16" fmla="*/ 828354 h 880742"/>
                  <a:gd name="connsiteX17" fmla="*/ 576264 w 969960"/>
                  <a:gd name="connsiteY17" fmla="*/ 880742 h 880742"/>
                  <a:gd name="connsiteX18" fmla="*/ 542924 w 969960"/>
                  <a:gd name="connsiteY18" fmla="*/ 828354 h 880742"/>
                  <a:gd name="connsiteX19" fmla="*/ 585788 w 969960"/>
                  <a:gd name="connsiteY19" fmla="*/ 723580 h 880742"/>
                  <a:gd name="connsiteX20" fmla="*/ 633412 w 969960"/>
                  <a:gd name="connsiteY20" fmla="*/ 723580 h 880742"/>
                  <a:gd name="connsiteX21" fmla="*/ 623888 w 969960"/>
                  <a:gd name="connsiteY21" fmla="*/ 623568 h 880742"/>
                  <a:gd name="connsiteX22" fmla="*/ 571500 w 969960"/>
                  <a:gd name="connsiteY22" fmla="*/ 609280 h 880742"/>
                  <a:gd name="connsiteX23" fmla="*/ 538160 w 969960"/>
                  <a:gd name="connsiteY23" fmla="*/ 647380 h 880742"/>
                  <a:gd name="connsiteX24" fmla="*/ 466724 w 969960"/>
                  <a:gd name="connsiteY24" fmla="*/ 618806 h 880742"/>
                  <a:gd name="connsiteX25" fmla="*/ 452436 w 969960"/>
                  <a:gd name="connsiteY25" fmla="*/ 675954 h 880742"/>
                  <a:gd name="connsiteX26" fmla="*/ 304800 w 969960"/>
                  <a:gd name="connsiteY26" fmla="*/ 614042 h 880742"/>
                  <a:gd name="connsiteX27" fmla="*/ 300036 w 969960"/>
                  <a:gd name="connsiteY27" fmla="*/ 552130 h 880742"/>
                  <a:gd name="connsiteX28" fmla="*/ 147636 w 969960"/>
                  <a:gd name="connsiteY28" fmla="*/ 390206 h 880742"/>
                  <a:gd name="connsiteX29" fmla="*/ 57152 w 969960"/>
                  <a:gd name="connsiteY29" fmla="*/ 385442 h 880742"/>
                  <a:gd name="connsiteX30" fmla="*/ 14288 w 969960"/>
                  <a:gd name="connsiteY30" fmla="*/ 252094 h 880742"/>
                  <a:gd name="connsiteX31" fmla="*/ 57152 w 969960"/>
                  <a:gd name="connsiteY31" fmla="*/ 213994 h 880742"/>
                  <a:gd name="connsiteX32" fmla="*/ 61912 w 969960"/>
                  <a:gd name="connsiteY32" fmla="*/ 175894 h 880742"/>
                  <a:gd name="connsiteX33" fmla="*/ 0 w 969960"/>
                  <a:gd name="connsiteY33" fmla="*/ 156842 h 880742"/>
                  <a:gd name="connsiteX34" fmla="*/ 9524 w 969960"/>
                  <a:gd name="connsiteY34" fmla="*/ 52068 h 880742"/>
                  <a:gd name="connsiteX35" fmla="*/ 107872 w 969960"/>
                  <a:gd name="connsiteY35" fmla="*/ 0 h 880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969960" h="880742">
                    <a:moveTo>
                      <a:pt x="107872" y="0"/>
                    </a:moveTo>
                    <a:lnTo>
                      <a:pt x="315912" y="44130"/>
                    </a:lnTo>
                    <a:lnTo>
                      <a:pt x="423864" y="94930"/>
                    </a:lnTo>
                    <a:lnTo>
                      <a:pt x="493712" y="101280"/>
                    </a:lnTo>
                    <a:lnTo>
                      <a:pt x="608012" y="152080"/>
                    </a:lnTo>
                    <a:lnTo>
                      <a:pt x="722312" y="279080"/>
                    </a:lnTo>
                    <a:lnTo>
                      <a:pt x="792160" y="336230"/>
                    </a:lnTo>
                    <a:lnTo>
                      <a:pt x="817560" y="475930"/>
                    </a:lnTo>
                    <a:lnTo>
                      <a:pt x="969960" y="475930"/>
                    </a:lnTo>
                    <a:lnTo>
                      <a:pt x="969960" y="514030"/>
                    </a:lnTo>
                    <a:lnTo>
                      <a:pt x="938212" y="571180"/>
                    </a:lnTo>
                    <a:lnTo>
                      <a:pt x="950912" y="628330"/>
                    </a:lnTo>
                    <a:lnTo>
                      <a:pt x="963612" y="723580"/>
                    </a:lnTo>
                    <a:lnTo>
                      <a:pt x="952728" y="761680"/>
                    </a:lnTo>
                    <a:lnTo>
                      <a:pt x="685800" y="761680"/>
                    </a:lnTo>
                    <a:lnTo>
                      <a:pt x="671512" y="823594"/>
                    </a:lnTo>
                    <a:lnTo>
                      <a:pt x="595312" y="828354"/>
                    </a:lnTo>
                    <a:lnTo>
                      <a:pt x="576264" y="880742"/>
                    </a:lnTo>
                    <a:lnTo>
                      <a:pt x="542924" y="828354"/>
                    </a:lnTo>
                    <a:lnTo>
                      <a:pt x="585788" y="723580"/>
                    </a:lnTo>
                    <a:lnTo>
                      <a:pt x="633412" y="723580"/>
                    </a:lnTo>
                    <a:lnTo>
                      <a:pt x="623888" y="623568"/>
                    </a:lnTo>
                    <a:lnTo>
                      <a:pt x="571500" y="609280"/>
                    </a:lnTo>
                    <a:lnTo>
                      <a:pt x="538160" y="647380"/>
                    </a:lnTo>
                    <a:lnTo>
                      <a:pt x="466724" y="618806"/>
                    </a:lnTo>
                    <a:lnTo>
                      <a:pt x="452436" y="675954"/>
                    </a:lnTo>
                    <a:lnTo>
                      <a:pt x="304800" y="614042"/>
                    </a:lnTo>
                    <a:lnTo>
                      <a:pt x="300036" y="552130"/>
                    </a:lnTo>
                    <a:lnTo>
                      <a:pt x="147636" y="390206"/>
                    </a:lnTo>
                    <a:lnTo>
                      <a:pt x="57152" y="385442"/>
                    </a:lnTo>
                    <a:lnTo>
                      <a:pt x="14288" y="252094"/>
                    </a:lnTo>
                    <a:lnTo>
                      <a:pt x="57152" y="213994"/>
                    </a:lnTo>
                    <a:lnTo>
                      <a:pt x="61912" y="175894"/>
                    </a:lnTo>
                    <a:lnTo>
                      <a:pt x="0" y="156842"/>
                    </a:lnTo>
                    <a:lnTo>
                      <a:pt x="9524" y="52068"/>
                    </a:lnTo>
                    <a:lnTo>
                      <a:pt x="1078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76E98491-A995-C8F8-DB73-626C381F9EE1}"/>
                  </a:ext>
                </a:extLst>
              </p:cNvPr>
              <p:cNvSpPr/>
              <p:nvPr/>
            </p:nvSpPr>
            <p:spPr>
              <a:xfrm>
                <a:off x="40227248" y="23145750"/>
                <a:ext cx="1616076" cy="1866900"/>
              </a:xfrm>
              <a:custGeom>
                <a:avLst/>
                <a:gdLst>
                  <a:gd name="connsiteX0" fmla="*/ 1365252 w 1616076"/>
                  <a:gd name="connsiteY0" fmla="*/ 0 h 1866900"/>
                  <a:gd name="connsiteX1" fmla="*/ 1489632 w 1616076"/>
                  <a:gd name="connsiteY1" fmla="*/ 0 h 1866900"/>
                  <a:gd name="connsiteX2" fmla="*/ 1501776 w 1616076"/>
                  <a:gd name="connsiteY2" fmla="*/ 14288 h 1866900"/>
                  <a:gd name="connsiteX3" fmla="*/ 1420816 w 1616076"/>
                  <a:gd name="connsiteY3" fmla="*/ 176214 h 1866900"/>
                  <a:gd name="connsiteX4" fmla="*/ 1306516 w 1616076"/>
                  <a:gd name="connsiteY4" fmla="*/ 185738 h 1866900"/>
                  <a:gd name="connsiteX5" fmla="*/ 1306516 w 1616076"/>
                  <a:gd name="connsiteY5" fmla="*/ 323850 h 1866900"/>
                  <a:gd name="connsiteX6" fmla="*/ 1273176 w 1616076"/>
                  <a:gd name="connsiteY6" fmla="*/ 357188 h 1866900"/>
                  <a:gd name="connsiteX7" fmla="*/ 1282704 w 1616076"/>
                  <a:gd name="connsiteY7" fmla="*/ 419100 h 1866900"/>
                  <a:gd name="connsiteX8" fmla="*/ 1254128 w 1616076"/>
                  <a:gd name="connsiteY8" fmla="*/ 490538 h 1866900"/>
                  <a:gd name="connsiteX9" fmla="*/ 1220792 w 1616076"/>
                  <a:gd name="connsiteY9" fmla="*/ 528638 h 1866900"/>
                  <a:gd name="connsiteX10" fmla="*/ 1335088 w 1616076"/>
                  <a:gd name="connsiteY10" fmla="*/ 604838 h 1866900"/>
                  <a:gd name="connsiteX11" fmla="*/ 1349376 w 1616076"/>
                  <a:gd name="connsiteY11" fmla="*/ 685800 h 1866900"/>
                  <a:gd name="connsiteX12" fmla="*/ 1349376 w 1616076"/>
                  <a:gd name="connsiteY12" fmla="*/ 876300 h 1866900"/>
                  <a:gd name="connsiteX13" fmla="*/ 1206504 w 1616076"/>
                  <a:gd name="connsiteY13" fmla="*/ 957262 h 1866900"/>
                  <a:gd name="connsiteX14" fmla="*/ 1220792 w 1616076"/>
                  <a:gd name="connsiteY14" fmla="*/ 1228726 h 1866900"/>
                  <a:gd name="connsiteX15" fmla="*/ 1287464 w 1616076"/>
                  <a:gd name="connsiteY15" fmla="*/ 1228726 h 1866900"/>
                  <a:gd name="connsiteX16" fmla="*/ 1430340 w 1616076"/>
                  <a:gd name="connsiteY16" fmla="*/ 1328738 h 1866900"/>
                  <a:gd name="connsiteX17" fmla="*/ 1549400 w 1616076"/>
                  <a:gd name="connsiteY17" fmla="*/ 1347788 h 1866900"/>
                  <a:gd name="connsiteX18" fmla="*/ 1616076 w 1616076"/>
                  <a:gd name="connsiteY18" fmla="*/ 1366838 h 1866900"/>
                  <a:gd name="connsiteX19" fmla="*/ 1544640 w 1616076"/>
                  <a:gd name="connsiteY19" fmla="*/ 1433514 h 1866900"/>
                  <a:gd name="connsiteX20" fmla="*/ 1473200 w 1616076"/>
                  <a:gd name="connsiteY20" fmla="*/ 1428750 h 1866900"/>
                  <a:gd name="connsiteX21" fmla="*/ 1406528 w 1616076"/>
                  <a:gd name="connsiteY21" fmla="*/ 1466850 h 1866900"/>
                  <a:gd name="connsiteX22" fmla="*/ 1397000 w 1616076"/>
                  <a:gd name="connsiteY22" fmla="*/ 1566862 h 1866900"/>
                  <a:gd name="connsiteX23" fmla="*/ 1406528 w 1616076"/>
                  <a:gd name="connsiteY23" fmla="*/ 1595438 h 1866900"/>
                  <a:gd name="connsiteX24" fmla="*/ 1425576 w 1616076"/>
                  <a:gd name="connsiteY24" fmla="*/ 1676400 h 1866900"/>
                  <a:gd name="connsiteX25" fmla="*/ 1349376 w 1616076"/>
                  <a:gd name="connsiteY25" fmla="*/ 1747838 h 1866900"/>
                  <a:gd name="connsiteX26" fmla="*/ 1196976 w 1616076"/>
                  <a:gd name="connsiteY26" fmla="*/ 1795462 h 1866900"/>
                  <a:gd name="connsiteX27" fmla="*/ 1163640 w 1616076"/>
                  <a:gd name="connsiteY27" fmla="*/ 1752600 h 1866900"/>
                  <a:gd name="connsiteX28" fmla="*/ 1187452 w 1616076"/>
                  <a:gd name="connsiteY28" fmla="*/ 1704974 h 1866900"/>
                  <a:gd name="connsiteX29" fmla="*/ 1149352 w 1616076"/>
                  <a:gd name="connsiteY29" fmla="*/ 1624014 h 1866900"/>
                  <a:gd name="connsiteX30" fmla="*/ 1087440 w 1616076"/>
                  <a:gd name="connsiteY30" fmla="*/ 1643062 h 1866900"/>
                  <a:gd name="connsiteX31" fmla="*/ 987428 w 1616076"/>
                  <a:gd name="connsiteY31" fmla="*/ 1604962 h 1866900"/>
                  <a:gd name="connsiteX32" fmla="*/ 977904 w 1616076"/>
                  <a:gd name="connsiteY32" fmla="*/ 1643062 h 1866900"/>
                  <a:gd name="connsiteX33" fmla="*/ 987428 w 1616076"/>
                  <a:gd name="connsiteY33" fmla="*/ 1704974 h 1866900"/>
                  <a:gd name="connsiteX34" fmla="*/ 963616 w 1616076"/>
                  <a:gd name="connsiteY34" fmla="*/ 1733550 h 1866900"/>
                  <a:gd name="connsiteX35" fmla="*/ 744540 w 1616076"/>
                  <a:gd name="connsiteY35" fmla="*/ 1600200 h 1866900"/>
                  <a:gd name="connsiteX36" fmla="*/ 754064 w 1616076"/>
                  <a:gd name="connsiteY36" fmla="*/ 1457326 h 1866900"/>
                  <a:gd name="connsiteX37" fmla="*/ 711200 w 1616076"/>
                  <a:gd name="connsiteY37" fmla="*/ 1428750 h 1866900"/>
                  <a:gd name="connsiteX38" fmla="*/ 577852 w 1616076"/>
                  <a:gd name="connsiteY38" fmla="*/ 1457326 h 1866900"/>
                  <a:gd name="connsiteX39" fmla="*/ 611192 w 1616076"/>
                  <a:gd name="connsiteY39" fmla="*/ 1514474 h 1866900"/>
                  <a:gd name="connsiteX40" fmla="*/ 511176 w 1616076"/>
                  <a:gd name="connsiteY40" fmla="*/ 1619250 h 1866900"/>
                  <a:gd name="connsiteX41" fmla="*/ 520704 w 1616076"/>
                  <a:gd name="connsiteY41" fmla="*/ 1752600 h 1866900"/>
                  <a:gd name="connsiteX42" fmla="*/ 412308 w 1616076"/>
                  <a:gd name="connsiteY42" fmla="*/ 1837558 h 1866900"/>
                  <a:gd name="connsiteX43" fmla="*/ 361952 w 1616076"/>
                  <a:gd name="connsiteY43" fmla="*/ 1822450 h 1866900"/>
                  <a:gd name="connsiteX44" fmla="*/ 298452 w 1616076"/>
                  <a:gd name="connsiteY44" fmla="*/ 1866900 h 1866900"/>
                  <a:gd name="connsiteX45" fmla="*/ 266704 w 1616076"/>
                  <a:gd name="connsiteY45" fmla="*/ 1841500 h 1866900"/>
                  <a:gd name="connsiteX46" fmla="*/ 215904 w 1616076"/>
                  <a:gd name="connsiteY46" fmla="*/ 1841500 h 1866900"/>
                  <a:gd name="connsiteX47" fmla="*/ 177800 w 1616076"/>
                  <a:gd name="connsiteY47" fmla="*/ 1822450 h 1866900"/>
                  <a:gd name="connsiteX48" fmla="*/ 95252 w 1616076"/>
                  <a:gd name="connsiteY48" fmla="*/ 1816100 h 1866900"/>
                  <a:gd name="connsiteX49" fmla="*/ 25400 w 1616076"/>
                  <a:gd name="connsiteY49" fmla="*/ 1752600 h 1866900"/>
                  <a:gd name="connsiteX50" fmla="*/ 0 w 1616076"/>
                  <a:gd name="connsiteY50" fmla="*/ 1651000 h 1866900"/>
                  <a:gd name="connsiteX51" fmla="*/ 38104 w 1616076"/>
                  <a:gd name="connsiteY51" fmla="*/ 1574800 h 1866900"/>
                  <a:gd name="connsiteX52" fmla="*/ 12704 w 1616076"/>
                  <a:gd name="connsiteY52" fmla="*/ 1524000 h 1866900"/>
                  <a:gd name="connsiteX53" fmla="*/ 95252 w 1616076"/>
                  <a:gd name="connsiteY53" fmla="*/ 1409700 h 1866900"/>
                  <a:gd name="connsiteX54" fmla="*/ 133352 w 1616076"/>
                  <a:gd name="connsiteY54" fmla="*/ 1327150 h 1866900"/>
                  <a:gd name="connsiteX55" fmla="*/ 69852 w 1616076"/>
                  <a:gd name="connsiteY55" fmla="*/ 1250950 h 1866900"/>
                  <a:gd name="connsiteX56" fmla="*/ 69852 w 1616076"/>
                  <a:gd name="connsiteY56" fmla="*/ 1212850 h 1866900"/>
                  <a:gd name="connsiteX57" fmla="*/ 146052 w 1616076"/>
                  <a:gd name="connsiteY57" fmla="*/ 1143000 h 1866900"/>
                  <a:gd name="connsiteX58" fmla="*/ 234952 w 1616076"/>
                  <a:gd name="connsiteY58" fmla="*/ 1022350 h 1866900"/>
                  <a:gd name="connsiteX59" fmla="*/ 190504 w 1616076"/>
                  <a:gd name="connsiteY59" fmla="*/ 971550 h 1866900"/>
                  <a:gd name="connsiteX60" fmla="*/ 146052 w 1616076"/>
                  <a:gd name="connsiteY60" fmla="*/ 965200 h 1866900"/>
                  <a:gd name="connsiteX61" fmla="*/ 76200 w 1616076"/>
                  <a:gd name="connsiteY61" fmla="*/ 901700 h 1866900"/>
                  <a:gd name="connsiteX62" fmla="*/ 88904 w 1616076"/>
                  <a:gd name="connsiteY62" fmla="*/ 787400 h 1866900"/>
                  <a:gd name="connsiteX63" fmla="*/ 120652 w 1616076"/>
                  <a:gd name="connsiteY63" fmla="*/ 781050 h 1866900"/>
                  <a:gd name="connsiteX64" fmla="*/ 133352 w 1616076"/>
                  <a:gd name="connsiteY64" fmla="*/ 736600 h 1866900"/>
                  <a:gd name="connsiteX65" fmla="*/ 177800 w 1616076"/>
                  <a:gd name="connsiteY65" fmla="*/ 717550 h 1866900"/>
                  <a:gd name="connsiteX66" fmla="*/ 177800 w 1616076"/>
                  <a:gd name="connsiteY66" fmla="*/ 666752 h 1866900"/>
                  <a:gd name="connsiteX67" fmla="*/ 190504 w 1616076"/>
                  <a:gd name="connsiteY67" fmla="*/ 660400 h 1866900"/>
                  <a:gd name="connsiteX68" fmla="*/ 254000 w 1616076"/>
                  <a:gd name="connsiteY68" fmla="*/ 635000 h 1866900"/>
                  <a:gd name="connsiteX69" fmla="*/ 266704 w 1616076"/>
                  <a:gd name="connsiteY69" fmla="*/ 590550 h 1866900"/>
                  <a:gd name="connsiteX70" fmla="*/ 400052 w 1616076"/>
                  <a:gd name="connsiteY70" fmla="*/ 527050 h 1866900"/>
                  <a:gd name="connsiteX71" fmla="*/ 438152 w 1616076"/>
                  <a:gd name="connsiteY71" fmla="*/ 450850 h 1866900"/>
                  <a:gd name="connsiteX72" fmla="*/ 508000 w 1616076"/>
                  <a:gd name="connsiteY72" fmla="*/ 463550 h 1866900"/>
                  <a:gd name="connsiteX73" fmla="*/ 692152 w 1616076"/>
                  <a:gd name="connsiteY73" fmla="*/ 381000 h 1866900"/>
                  <a:gd name="connsiteX74" fmla="*/ 749304 w 1616076"/>
                  <a:gd name="connsiteY74" fmla="*/ 330200 h 1866900"/>
                  <a:gd name="connsiteX75" fmla="*/ 793752 w 1616076"/>
                  <a:gd name="connsiteY75" fmla="*/ 279400 h 1866900"/>
                  <a:gd name="connsiteX76" fmla="*/ 901704 w 1616076"/>
                  <a:gd name="connsiteY76" fmla="*/ 260350 h 1866900"/>
                  <a:gd name="connsiteX77" fmla="*/ 908052 w 1616076"/>
                  <a:gd name="connsiteY77" fmla="*/ 196850 h 1866900"/>
                  <a:gd name="connsiteX78" fmla="*/ 1035052 w 1616076"/>
                  <a:gd name="connsiteY78" fmla="*/ 184150 h 1866900"/>
                  <a:gd name="connsiteX79" fmla="*/ 1073152 w 1616076"/>
                  <a:gd name="connsiteY79" fmla="*/ 120650 h 1866900"/>
                  <a:gd name="connsiteX80" fmla="*/ 1174752 w 1616076"/>
                  <a:gd name="connsiteY80" fmla="*/ 63500 h 1866900"/>
                  <a:gd name="connsiteX81" fmla="*/ 1270000 w 1616076"/>
                  <a:gd name="connsiteY81" fmla="*/ 69850 h 1866900"/>
                  <a:gd name="connsiteX82" fmla="*/ 1365252 w 1616076"/>
                  <a:gd name="connsiteY82" fmla="*/ 0 h 186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1616076" h="1866900">
                    <a:moveTo>
                      <a:pt x="1365252" y="0"/>
                    </a:moveTo>
                    <a:lnTo>
                      <a:pt x="1489632" y="0"/>
                    </a:lnTo>
                    <a:lnTo>
                      <a:pt x="1501776" y="14288"/>
                    </a:lnTo>
                    <a:lnTo>
                      <a:pt x="1420816" y="176214"/>
                    </a:lnTo>
                    <a:lnTo>
                      <a:pt x="1306516" y="185738"/>
                    </a:lnTo>
                    <a:lnTo>
                      <a:pt x="1306516" y="323850"/>
                    </a:lnTo>
                    <a:lnTo>
                      <a:pt x="1273176" y="357188"/>
                    </a:lnTo>
                    <a:lnTo>
                      <a:pt x="1282704" y="419100"/>
                    </a:lnTo>
                    <a:lnTo>
                      <a:pt x="1254128" y="490538"/>
                    </a:lnTo>
                    <a:lnTo>
                      <a:pt x="1220792" y="528638"/>
                    </a:lnTo>
                    <a:lnTo>
                      <a:pt x="1335088" y="604838"/>
                    </a:lnTo>
                    <a:lnTo>
                      <a:pt x="1349376" y="685800"/>
                    </a:lnTo>
                    <a:lnTo>
                      <a:pt x="1349376" y="876300"/>
                    </a:lnTo>
                    <a:lnTo>
                      <a:pt x="1206504" y="957262"/>
                    </a:lnTo>
                    <a:lnTo>
                      <a:pt x="1220792" y="1228726"/>
                    </a:lnTo>
                    <a:lnTo>
                      <a:pt x="1287464" y="1228726"/>
                    </a:lnTo>
                    <a:lnTo>
                      <a:pt x="1430340" y="1328738"/>
                    </a:lnTo>
                    <a:lnTo>
                      <a:pt x="1549400" y="1347788"/>
                    </a:lnTo>
                    <a:lnTo>
                      <a:pt x="1616076" y="1366838"/>
                    </a:lnTo>
                    <a:lnTo>
                      <a:pt x="1544640" y="1433514"/>
                    </a:lnTo>
                    <a:lnTo>
                      <a:pt x="1473200" y="1428750"/>
                    </a:lnTo>
                    <a:lnTo>
                      <a:pt x="1406528" y="1466850"/>
                    </a:lnTo>
                    <a:lnTo>
                      <a:pt x="1397000" y="1566862"/>
                    </a:lnTo>
                    <a:lnTo>
                      <a:pt x="1406528" y="1595438"/>
                    </a:lnTo>
                    <a:lnTo>
                      <a:pt x="1425576" y="1676400"/>
                    </a:lnTo>
                    <a:lnTo>
                      <a:pt x="1349376" y="1747838"/>
                    </a:lnTo>
                    <a:lnTo>
                      <a:pt x="1196976" y="1795462"/>
                    </a:lnTo>
                    <a:lnTo>
                      <a:pt x="1163640" y="1752600"/>
                    </a:lnTo>
                    <a:lnTo>
                      <a:pt x="1187452" y="1704974"/>
                    </a:lnTo>
                    <a:lnTo>
                      <a:pt x="1149352" y="1624014"/>
                    </a:lnTo>
                    <a:lnTo>
                      <a:pt x="1087440" y="1643062"/>
                    </a:lnTo>
                    <a:lnTo>
                      <a:pt x="987428" y="1604962"/>
                    </a:lnTo>
                    <a:lnTo>
                      <a:pt x="977904" y="1643062"/>
                    </a:lnTo>
                    <a:lnTo>
                      <a:pt x="987428" y="1704974"/>
                    </a:lnTo>
                    <a:lnTo>
                      <a:pt x="963616" y="1733550"/>
                    </a:lnTo>
                    <a:lnTo>
                      <a:pt x="744540" y="1600200"/>
                    </a:lnTo>
                    <a:lnTo>
                      <a:pt x="754064" y="1457326"/>
                    </a:lnTo>
                    <a:lnTo>
                      <a:pt x="711200" y="1428750"/>
                    </a:lnTo>
                    <a:lnTo>
                      <a:pt x="577852" y="1457326"/>
                    </a:lnTo>
                    <a:lnTo>
                      <a:pt x="611192" y="1514474"/>
                    </a:lnTo>
                    <a:lnTo>
                      <a:pt x="511176" y="1619250"/>
                    </a:lnTo>
                    <a:lnTo>
                      <a:pt x="520704" y="1752600"/>
                    </a:lnTo>
                    <a:lnTo>
                      <a:pt x="412308" y="1837558"/>
                    </a:lnTo>
                    <a:lnTo>
                      <a:pt x="361952" y="1822450"/>
                    </a:lnTo>
                    <a:lnTo>
                      <a:pt x="298452" y="1866900"/>
                    </a:lnTo>
                    <a:lnTo>
                      <a:pt x="266704" y="1841500"/>
                    </a:lnTo>
                    <a:lnTo>
                      <a:pt x="215904" y="1841500"/>
                    </a:lnTo>
                    <a:lnTo>
                      <a:pt x="177800" y="1822450"/>
                    </a:lnTo>
                    <a:lnTo>
                      <a:pt x="95252" y="1816100"/>
                    </a:lnTo>
                    <a:lnTo>
                      <a:pt x="25400" y="1752600"/>
                    </a:lnTo>
                    <a:lnTo>
                      <a:pt x="0" y="1651000"/>
                    </a:lnTo>
                    <a:lnTo>
                      <a:pt x="38104" y="1574800"/>
                    </a:lnTo>
                    <a:lnTo>
                      <a:pt x="12704" y="1524000"/>
                    </a:lnTo>
                    <a:lnTo>
                      <a:pt x="95252" y="1409700"/>
                    </a:lnTo>
                    <a:lnTo>
                      <a:pt x="133352" y="1327150"/>
                    </a:lnTo>
                    <a:lnTo>
                      <a:pt x="69852" y="1250950"/>
                    </a:lnTo>
                    <a:lnTo>
                      <a:pt x="69852" y="1212850"/>
                    </a:lnTo>
                    <a:lnTo>
                      <a:pt x="146052" y="1143000"/>
                    </a:lnTo>
                    <a:lnTo>
                      <a:pt x="234952" y="1022350"/>
                    </a:lnTo>
                    <a:lnTo>
                      <a:pt x="190504" y="971550"/>
                    </a:lnTo>
                    <a:lnTo>
                      <a:pt x="146052" y="965200"/>
                    </a:lnTo>
                    <a:lnTo>
                      <a:pt x="76200" y="901700"/>
                    </a:lnTo>
                    <a:lnTo>
                      <a:pt x="88904" y="787400"/>
                    </a:lnTo>
                    <a:lnTo>
                      <a:pt x="120652" y="781050"/>
                    </a:lnTo>
                    <a:lnTo>
                      <a:pt x="133352" y="736600"/>
                    </a:lnTo>
                    <a:lnTo>
                      <a:pt x="177800" y="717550"/>
                    </a:lnTo>
                    <a:lnTo>
                      <a:pt x="177800" y="666752"/>
                    </a:lnTo>
                    <a:lnTo>
                      <a:pt x="190504" y="660400"/>
                    </a:lnTo>
                    <a:lnTo>
                      <a:pt x="254000" y="635000"/>
                    </a:lnTo>
                    <a:lnTo>
                      <a:pt x="266704" y="590550"/>
                    </a:lnTo>
                    <a:lnTo>
                      <a:pt x="400052" y="527050"/>
                    </a:lnTo>
                    <a:lnTo>
                      <a:pt x="438152" y="450850"/>
                    </a:lnTo>
                    <a:lnTo>
                      <a:pt x="508000" y="463550"/>
                    </a:lnTo>
                    <a:lnTo>
                      <a:pt x="692152" y="381000"/>
                    </a:lnTo>
                    <a:lnTo>
                      <a:pt x="749304" y="330200"/>
                    </a:lnTo>
                    <a:lnTo>
                      <a:pt x="793752" y="279400"/>
                    </a:lnTo>
                    <a:lnTo>
                      <a:pt x="901704" y="260350"/>
                    </a:lnTo>
                    <a:lnTo>
                      <a:pt x="908052" y="196850"/>
                    </a:lnTo>
                    <a:lnTo>
                      <a:pt x="1035052" y="184150"/>
                    </a:lnTo>
                    <a:lnTo>
                      <a:pt x="1073152" y="120650"/>
                    </a:lnTo>
                    <a:lnTo>
                      <a:pt x="1174752" y="63500"/>
                    </a:lnTo>
                    <a:lnTo>
                      <a:pt x="1270000" y="69850"/>
                    </a:lnTo>
                    <a:lnTo>
                      <a:pt x="13652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3A3CB74E-63FF-8EE9-F35B-969680ED9EC6}"/>
                  </a:ext>
                </a:extLst>
              </p:cNvPr>
              <p:cNvSpPr/>
              <p:nvPr/>
            </p:nvSpPr>
            <p:spPr>
              <a:xfrm>
                <a:off x="42438640" y="24088724"/>
                <a:ext cx="751520" cy="644372"/>
              </a:xfrm>
              <a:custGeom>
                <a:avLst/>
                <a:gdLst>
                  <a:gd name="connsiteX0" fmla="*/ 485772 w 751520"/>
                  <a:gd name="connsiteY0" fmla="*/ 0 h 644372"/>
                  <a:gd name="connsiteX1" fmla="*/ 557208 w 751520"/>
                  <a:gd name="connsiteY1" fmla="*/ 19052 h 644372"/>
                  <a:gd name="connsiteX2" fmla="*/ 561972 w 751520"/>
                  <a:gd name="connsiteY2" fmla="*/ 166688 h 644372"/>
                  <a:gd name="connsiteX3" fmla="*/ 643816 w 751520"/>
                  <a:gd name="connsiteY3" fmla="*/ 237972 h 644372"/>
                  <a:gd name="connsiteX4" fmla="*/ 637220 w 751520"/>
                  <a:gd name="connsiteY4" fmla="*/ 310516 h 644372"/>
                  <a:gd name="connsiteX5" fmla="*/ 751520 w 751520"/>
                  <a:gd name="connsiteY5" fmla="*/ 501016 h 644372"/>
                  <a:gd name="connsiteX6" fmla="*/ 561020 w 751520"/>
                  <a:gd name="connsiteY6" fmla="*/ 523876 h 644372"/>
                  <a:gd name="connsiteX7" fmla="*/ 522920 w 751520"/>
                  <a:gd name="connsiteY7" fmla="*/ 584836 h 644372"/>
                  <a:gd name="connsiteX8" fmla="*/ 544184 w 751520"/>
                  <a:gd name="connsiteY8" fmla="*/ 644372 h 644372"/>
                  <a:gd name="connsiteX9" fmla="*/ 428624 w 751520"/>
                  <a:gd name="connsiteY9" fmla="*/ 604840 h 644372"/>
                  <a:gd name="connsiteX10" fmla="*/ 361948 w 751520"/>
                  <a:gd name="connsiteY10" fmla="*/ 609600 h 644372"/>
                  <a:gd name="connsiteX11" fmla="*/ 333372 w 751520"/>
                  <a:gd name="connsiteY11" fmla="*/ 504826 h 644372"/>
                  <a:gd name="connsiteX12" fmla="*/ 276224 w 751520"/>
                  <a:gd name="connsiteY12" fmla="*/ 438152 h 644372"/>
                  <a:gd name="connsiteX13" fmla="*/ 233360 w 751520"/>
                  <a:gd name="connsiteY13" fmla="*/ 500064 h 644372"/>
                  <a:gd name="connsiteX14" fmla="*/ 161924 w 751520"/>
                  <a:gd name="connsiteY14" fmla="*/ 409576 h 644372"/>
                  <a:gd name="connsiteX15" fmla="*/ 71436 w 751520"/>
                  <a:gd name="connsiteY15" fmla="*/ 404814 h 644372"/>
                  <a:gd name="connsiteX16" fmla="*/ 109536 w 751520"/>
                  <a:gd name="connsiteY16" fmla="*/ 314326 h 644372"/>
                  <a:gd name="connsiteX17" fmla="*/ 71436 w 751520"/>
                  <a:gd name="connsiteY17" fmla="*/ 261940 h 644372"/>
                  <a:gd name="connsiteX18" fmla="*/ 0 w 751520"/>
                  <a:gd name="connsiteY18" fmla="*/ 271464 h 644372"/>
                  <a:gd name="connsiteX19" fmla="*/ 0 w 751520"/>
                  <a:gd name="connsiteY19" fmla="*/ 214314 h 644372"/>
                  <a:gd name="connsiteX20" fmla="*/ 104772 w 751520"/>
                  <a:gd name="connsiteY20" fmla="*/ 200026 h 644372"/>
                  <a:gd name="connsiteX21" fmla="*/ 109536 w 751520"/>
                  <a:gd name="connsiteY21" fmla="*/ 142876 h 644372"/>
                  <a:gd name="connsiteX22" fmla="*/ 238124 w 751520"/>
                  <a:gd name="connsiteY22" fmla="*/ 219076 h 644372"/>
                  <a:gd name="connsiteX23" fmla="*/ 342896 w 751520"/>
                  <a:gd name="connsiteY23" fmla="*/ 161926 h 644372"/>
                  <a:gd name="connsiteX24" fmla="*/ 366712 w 751520"/>
                  <a:gd name="connsiteY24" fmla="*/ 47626 h 644372"/>
                  <a:gd name="connsiteX25" fmla="*/ 433384 w 751520"/>
                  <a:gd name="connsiteY25" fmla="*/ 90488 h 644372"/>
                  <a:gd name="connsiteX26" fmla="*/ 485772 w 751520"/>
                  <a:gd name="connsiteY26" fmla="*/ 0 h 644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751520" h="644372">
                    <a:moveTo>
                      <a:pt x="485772" y="0"/>
                    </a:moveTo>
                    <a:lnTo>
                      <a:pt x="557208" y="19052"/>
                    </a:lnTo>
                    <a:lnTo>
                      <a:pt x="561972" y="166688"/>
                    </a:lnTo>
                    <a:lnTo>
                      <a:pt x="643816" y="237972"/>
                    </a:lnTo>
                    <a:lnTo>
                      <a:pt x="637220" y="310516"/>
                    </a:lnTo>
                    <a:lnTo>
                      <a:pt x="751520" y="501016"/>
                    </a:lnTo>
                    <a:lnTo>
                      <a:pt x="561020" y="523876"/>
                    </a:lnTo>
                    <a:lnTo>
                      <a:pt x="522920" y="584836"/>
                    </a:lnTo>
                    <a:lnTo>
                      <a:pt x="544184" y="644372"/>
                    </a:lnTo>
                    <a:lnTo>
                      <a:pt x="428624" y="604840"/>
                    </a:lnTo>
                    <a:lnTo>
                      <a:pt x="361948" y="609600"/>
                    </a:lnTo>
                    <a:lnTo>
                      <a:pt x="333372" y="504826"/>
                    </a:lnTo>
                    <a:lnTo>
                      <a:pt x="276224" y="438152"/>
                    </a:lnTo>
                    <a:lnTo>
                      <a:pt x="233360" y="500064"/>
                    </a:lnTo>
                    <a:lnTo>
                      <a:pt x="161924" y="409576"/>
                    </a:lnTo>
                    <a:lnTo>
                      <a:pt x="71436" y="404814"/>
                    </a:lnTo>
                    <a:lnTo>
                      <a:pt x="109536" y="314326"/>
                    </a:lnTo>
                    <a:lnTo>
                      <a:pt x="71436" y="261940"/>
                    </a:lnTo>
                    <a:lnTo>
                      <a:pt x="0" y="271464"/>
                    </a:lnTo>
                    <a:lnTo>
                      <a:pt x="0" y="214314"/>
                    </a:lnTo>
                    <a:lnTo>
                      <a:pt x="104772" y="200026"/>
                    </a:lnTo>
                    <a:lnTo>
                      <a:pt x="109536" y="142876"/>
                    </a:lnTo>
                    <a:lnTo>
                      <a:pt x="238124" y="219076"/>
                    </a:lnTo>
                    <a:lnTo>
                      <a:pt x="342896" y="161926"/>
                    </a:lnTo>
                    <a:lnTo>
                      <a:pt x="366712" y="47626"/>
                    </a:lnTo>
                    <a:lnTo>
                      <a:pt x="433384" y="90488"/>
                    </a:lnTo>
                    <a:lnTo>
                      <a:pt x="4857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63CC64AB-14BB-C294-88F9-490A5B36DC27}"/>
                  </a:ext>
                </a:extLst>
              </p:cNvPr>
              <p:cNvSpPr/>
              <p:nvPr/>
            </p:nvSpPr>
            <p:spPr>
              <a:xfrm>
                <a:off x="40335200" y="25600802"/>
                <a:ext cx="531812" cy="650098"/>
              </a:xfrm>
              <a:custGeom>
                <a:avLst/>
                <a:gdLst>
                  <a:gd name="connsiteX0" fmla="*/ 122444 w 531812"/>
                  <a:gd name="connsiteY0" fmla="*/ 0 h 650098"/>
                  <a:gd name="connsiteX1" fmla="*/ 269876 w 531812"/>
                  <a:gd name="connsiteY1" fmla="*/ 26210 h 650098"/>
                  <a:gd name="connsiteX2" fmla="*/ 450848 w 531812"/>
                  <a:gd name="connsiteY2" fmla="*/ 283386 h 650098"/>
                  <a:gd name="connsiteX3" fmla="*/ 412752 w 531812"/>
                  <a:gd name="connsiteY3" fmla="*/ 354822 h 650098"/>
                  <a:gd name="connsiteX4" fmla="*/ 450848 w 531812"/>
                  <a:gd name="connsiteY4" fmla="*/ 426262 h 650098"/>
                  <a:gd name="connsiteX5" fmla="*/ 531812 w 531812"/>
                  <a:gd name="connsiteY5" fmla="*/ 392922 h 650098"/>
                  <a:gd name="connsiteX6" fmla="*/ 522288 w 531812"/>
                  <a:gd name="connsiteY6" fmla="*/ 511986 h 650098"/>
                  <a:gd name="connsiteX7" fmla="*/ 474664 w 531812"/>
                  <a:gd name="connsiteY7" fmla="*/ 573898 h 650098"/>
                  <a:gd name="connsiteX8" fmla="*/ 489684 w 531812"/>
                  <a:gd name="connsiteY8" fmla="*/ 625392 h 650098"/>
                  <a:gd name="connsiteX9" fmla="*/ 425448 w 531812"/>
                  <a:gd name="connsiteY9" fmla="*/ 650098 h 650098"/>
                  <a:gd name="connsiteX10" fmla="*/ 311152 w 531812"/>
                  <a:gd name="connsiteY10" fmla="*/ 650098 h 650098"/>
                  <a:gd name="connsiteX11" fmla="*/ 152400 w 531812"/>
                  <a:gd name="connsiteY11" fmla="*/ 478648 h 650098"/>
                  <a:gd name="connsiteX12" fmla="*/ 171448 w 531812"/>
                  <a:gd name="connsiteY12" fmla="*/ 434198 h 650098"/>
                  <a:gd name="connsiteX13" fmla="*/ 158752 w 531812"/>
                  <a:gd name="connsiteY13" fmla="*/ 402448 h 650098"/>
                  <a:gd name="connsiteX14" fmla="*/ 95248 w 531812"/>
                  <a:gd name="connsiteY14" fmla="*/ 389748 h 650098"/>
                  <a:gd name="connsiteX15" fmla="*/ 0 w 531812"/>
                  <a:gd name="connsiteY15" fmla="*/ 288148 h 650098"/>
                  <a:gd name="connsiteX16" fmla="*/ 12700 w 531812"/>
                  <a:gd name="connsiteY16" fmla="*/ 167498 h 650098"/>
                  <a:gd name="connsiteX17" fmla="*/ 122444 w 531812"/>
                  <a:gd name="connsiteY17" fmla="*/ 0 h 650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31812" h="650098">
                    <a:moveTo>
                      <a:pt x="122444" y="0"/>
                    </a:moveTo>
                    <a:lnTo>
                      <a:pt x="269876" y="26210"/>
                    </a:lnTo>
                    <a:lnTo>
                      <a:pt x="450848" y="283386"/>
                    </a:lnTo>
                    <a:lnTo>
                      <a:pt x="412752" y="354822"/>
                    </a:lnTo>
                    <a:lnTo>
                      <a:pt x="450848" y="426262"/>
                    </a:lnTo>
                    <a:lnTo>
                      <a:pt x="531812" y="392922"/>
                    </a:lnTo>
                    <a:lnTo>
                      <a:pt x="522288" y="511986"/>
                    </a:lnTo>
                    <a:lnTo>
                      <a:pt x="474664" y="573898"/>
                    </a:lnTo>
                    <a:lnTo>
                      <a:pt x="489684" y="625392"/>
                    </a:lnTo>
                    <a:lnTo>
                      <a:pt x="425448" y="650098"/>
                    </a:lnTo>
                    <a:lnTo>
                      <a:pt x="311152" y="650098"/>
                    </a:lnTo>
                    <a:lnTo>
                      <a:pt x="152400" y="478648"/>
                    </a:lnTo>
                    <a:lnTo>
                      <a:pt x="171448" y="434198"/>
                    </a:lnTo>
                    <a:lnTo>
                      <a:pt x="158752" y="402448"/>
                    </a:lnTo>
                    <a:lnTo>
                      <a:pt x="95248" y="389748"/>
                    </a:lnTo>
                    <a:lnTo>
                      <a:pt x="0" y="288148"/>
                    </a:lnTo>
                    <a:lnTo>
                      <a:pt x="12700" y="167498"/>
                    </a:lnTo>
                    <a:lnTo>
                      <a:pt x="12244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FA926B06-3134-2F88-461C-F8495F1EAE04}"/>
                  </a:ext>
                </a:extLst>
              </p:cNvPr>
              <p:cNvSpPr/>
              <p:nvPr/>
            </p:nvSpPr>
            <p:spPr>
              <a:xfrm>
                <a:off x="42010012" y="23679150"/>
                <a:ext cx="1103948" cy="685800"/>
              </a:xfrm>
              <a:custGeom>
                <a:avLst/>
                <a:gdLst>
                  <a:gd name="connsiteX0" fmla="*/ 752476 w 1103948"/>
                  <a:gd name="connsiteY0" fmla="*/ 0 h 685800"/>
                  <a:gd name="connsiteX1" fmla="*/ 1019404 w 1103948"/>
                  <a:gd name="connsiteY1" fmla="*/ 0 h 685800"/>
                  <a:gd name="connsiteX2" fmla="*/ 1017588 w 1103948"/>
                  <a:gd name="connsiteY2" fmla="*/ 6350 h 685800"/>
                  <a:gd name="connsiteX3" fmla="*/ 1062036 w 1103948"/>
                  <a:gd name="connsiteY3" fmla="*/ 63500 h 685800"/>
                  <a:gd name="connsiteX4" fmla="*/ 1060328 w 1103948"/>
                  <a:gd name="connsiteY4" fmla="*/ 61304 h 685800"/>
                  <a:gd name="connsiteX5" fmla="*/ 1035368 w 1103948"/>
                  <a:gd name="connsiteY5" fmla="*/ 95250 h 685800"/>
                  <a:gd name="connsiteX6" fmla="*/ 1050608 w 1103948"/>
                  <a:gd name="connsiteY6" fmla="*/ 354330 h 685800"/>
                  <a:gd name="connsiteX7" fmla="*/ 1103948 w 1103948"/>
                  <a:gd name="connsiteY7" fmla="*/ 461010 h 685800"/>
                  <a:gd name="connsiteX8" fmla="*/ 1096328 w 1103948"/>
                  <a:gd name="connsiteY8" fmla="*/ 605790 h 685800"/>
                  <a:gd name="connsiteX9" fmla="*/ 1073468 w 1103948"/>
                  <a:gd name="connsiteY9" fmla="*/ 636270 h 685800"/>
                  <a:gd name="connsiteX10" fmla="*/ 1072444 w 1103948"/>
                  <a:gd name="connsiteY10" fmla="*/ 647546 h 685800"/>
                  <a:gd name="connsiteX11" fmla="*/ 990600 w 1103948"/>
                  <a:gd name="connsiteY11" fmla="*/ 576262 h 685800"/>
                  <a:gd name="connsiteX12" fmla="*/ 985836 w 1103948"/>
                  <a:gd name="connsiteY12" fmla="*/ 428626 h 685800"/>
                  <a:gd name="connsiteX13" fmla="*/ 914400 w 1103948"/>
                  <a:gd name="connsiteY13" fmla="*/ 409574 h 685800"/>
                  <a:gd name="connsiteX14" fmla="*/ 862012 w 1103948"/>
                  <a:gd name="connsiteY14" fmla="*/ 500062 h 685800"/>
                  <a:gd name="connsiteX15" fmla="*/ 795340 w 1103948"/>
                  <a:gd name="connsiteY15" fmla="*/ 457200 h 685800"/>
                  <a:gd name="connsiteX16" fmla="*/ 771524 w 1103948"/>
                  <a:gd name="connsiteY16" fmla="*/ 571500 h 685800"/>
                  <a:gd name="connsiteX17" fmla="*/ 666752 w 1103948"/>
                  <a:gd name="connsiteY17" fmla="*/ 628650 h 685800"/>
                  <a:gd name="connsiteX18" fmla="*/ 538164 w 1103948"/>
                  <a:gd name="connsiteY18" fmla="*/ 552450 h 685800"/>
                  <a:gd name="connsiteX19" fmla="*/ 533400 w 1103948"/>
                  <a:gd name="connsiteY19" fmla="*/ 609600 h 685800"/>
                  <a:gd name="connsiteX20" fmla="*/ 428628 w 1103948"/>
                  <a:gd name="connsiteY20" fmla="*/ 623888 h 685800"/>
                  <a:gd name="connsiteX21" fmla="*/ 428628 w 1103948"/>
                  <a:gd name="connsiteY21" fmla="*/ 636382 h 685800"/>
                  <a:gd name="connsiteX22" fmla="*/ 419100 w 1103948"/>
                  <a:gd name="connsiteY22" fmla="*/ 633414 h 685800"/>
                  <a:gd name="connsiteX23" fmla="*/ 400052 w 1103948"/>
                  <a:gd name="connsiteY23" fmla="*/ 642938 h 685800"/>
                  <a:gd name="connsiteX24" fmla="*/ 366712 w 1103948"/>
                  <a:gd name="connsiteY24" fmla="*/ 685800 h 685800"/>
                  <a:gd name="connsiteX25" fmla="*/ 257176 w 1103948"/>
                  <a:gd name="connsiteY25" fmla="*/ 571500 h 685800"/>
                  <a:gd name="connsiteX26" fmla="*/ 238124 w 1103948"/>
                  <a:gd name="connsiteY26" fmla="*/ 485774 h 685800"/>
                  <a:gd name="connsiteX27" fmla="*/ 104776 w 1103948"/>
                  <a:gd name="connsiteY27" fmla="*/ 423862 h 685800"/>
                  <a:gd name="connsiteX28" fmla="*/ 0 w 1103948"/>
                  <a:gd name="connsiteY28" fmla="*/ 300038 h 685800"/>
                  <a:gd name="connsiteX29" fmla="*/ 66676 w 1103948"/>
                  <a:gd name="connsiteY29" fmla="*/ 285750 h 685800"/>
                  <a:gd name="connsiteX30" fmla="*/ 166688 w 1103948"/>
                  <a:gd name="connsiteY30" fmla="*/ 409574 h 685800"/>
                  <a:gd name="connsiteX31" fmla="*/ 257176 w 1103948"/>
                  <a:gd name="connsiteY31" fmla="*/ 390526 h 685800"/>
                  <a:gd name="connsiteX32" fmla="*/ 285752 w 1103948"/>
                  <a:gd name="connsiteY32" fmla="*/ 309562 h 685800"/>
                  <a:gd name="connsiteX33" fmla="*/ 333376 w 1103948"/>
                  <a:gd name="connsiteY33" fmla="*/ 247650 h 685800"/>
                  <a:gd name="connsiteX34" fmla="*/ 300036 w 1103948"/>
                  <a:gd name="connsiteY34" fmla="*/ 180974 h 685800"/>
                  <a:gd name="connsiteX35" fmla="*/ 400052 w 1103948"/>
                  <a:gd name="connsiteY35" fmla="*/ 142874 h 685800"/>
                  <a:gd name="connsiteX36" fmla="*/ 361952 w 1103948"/>
                  <a:gd name="connsiteY36" fmla="*/ 114300 h 685800"/>
                  <a:gd name="connsiteX37" fmla="*/ 366712 w 1103948"/>
                  <a:gd name="connsiteY37" fmla="*/ 66674 h 685800"/>
                  <a:gd name="connsiteX38" fmla="*/ 523876 w 1103948"/>
                  <a:gd name="connsiteY38" fmla="*/ 109538 h 685800"/>
                  <a:gd name="connsiteX39" fmla="*/ 617760 w 1103948"/>
                  <a:gd name="connsiteY39" fmla="*/ 79496 h 685800"/>
                  <a:gd name="connsiteX40" fmla="*/ 642940 w 1103948"/>
                  <a:gd name="connsiteY40" fmla="*/ 119062 h 685800"/>
                  <a:gd name="connsiteX41" fmla="*/ 661988 w 1103948"/>
                  <a:gd name="connsiteY41" fmla="*/ 66674 h 685800"/>
                  <a:gd name="connsiteX42" fmla="*/ 738188 w 1103948"/>
                  <a:gd name="connsiteY42" fmla="*/ 61914 h 685800"/>
                  <a:gd name="connsiteX43" fmla="*/ 752476 w 1103948"/>
                  <a:gd name="connsiteY43" fmla="*/ 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1103948" h="685800">
                    <a:moveTo>
                      <a:pt x="752476" y="0"/>
                    </a:moveTo>
                    <a:lnTo>
                      <a:pt x="1019404" y="0"/>
                    </a:lnTo>
                    <a:lnTo>
                      <a:pt x="1017588" y="6350"/>
                    </a:lnTo>
                    <a:lnTo>
                      <a:pt x="1062036" y="63500"/>
                    </a:lnTo>
                    <a:lnTo>
                      <a:pt x="1060328" y="61304"/>
                    </a:lnTo>
                    <a:lnTo>
                      <a:pt x="1035368" y="95250"/>
                    </a:lnTo>
                    <a:lnTo>
                      <a:pt x="1050608" y="354330"/>
                    </a:lnTo>
                    <a:lnTo>
                      <a:pt x="1103948" y="461010"/>
                    </a:lnTo>
                    <a:lnTo>
                      <a:pt x="1096328" y="605790"/>
                    </a:lnTo>
                    <a:lnTo>
                      <a:pt x="1073468" y="636270"/>
                    </a:lnTo>
                    <a:lnTo>
                      <a:pt x="1072444" y="647546"/>
                    </a:lnTo>
                    <a:lnTo>
                      <a:pt x="990600" y="576262"/>
                    </a:lnTo>
                    <a:lnTo>
                      <a:pt x="985836" y="428626"/>
                    </a:lnTo>
                    <a:lnTo>
                      <a:pt x="914400" y="409574"/>
                    </a:lnTo>
                    <a:lnTo>
                      <a:pt x="862012" y="500062"/>
                    </a:lnTo>
                    <a:lnTo>
                      <a:pt x="795340" y="457200"/>
                    </a:lnTo>
                    <a:lnTo>
                      <a:pt x="771524" y="571500"/>
                    </a:lnTo>
                    <a:lnTo>
                      <a:pt x="666752" y="628650"/>
                    </a:lnTo>
                    <a:lnTo>
                      <a:pt x="538164" y="552450"/>
                    </a:lnTo>
                    <a:lnTo>
                      <a:pt x="533400" y="609600"/>
                    </a:lnTo>
                    <a:lnTo>
                      <a:pt x="428628" y="623888"/>
                    </a:lnTo>
                    <a:lnTo>
                      <a:pt x="428628" y="636382"/>
                    </a:lnTo>
                    <a:lnTo>
                      <a:pt x="419100" y="633414"/>
                    </a:lnTo>
                    <a:lnTo>
                      <a:pt x="400052" y="642938"/>
                    </a:lnTo>
                    <a:lnTo>
                      <a:pt x="366712" y="685800"/>
                    </a:lnTo>
                    <a:lnTo>
                      <a:pt x="257176" y="571500"/>
                    </a:lnTo>
                    <a:lnTo>
                      <a:pt x="238124" y="485774"/>
                    </a:lnTo>
                    <a:lnTo>
                      <a:pt x="104776" y="423862"/>
                    </a:lnTo>
                    <a:lnTo>
                      <a:pt x="0" y="300038"/>
                    </a:lnTo>
                    <a:lnTo>
                      <a:pt x="66676" y="285750"/>
                    </a:lnTo>
                    <a:lnTo>
                      <a:pt x="166688" y="409574"/>
                    </a:lnTo>
                    <a:lnTo>
                      <a:pt x="257176" y="390526"/>
                    </a:lnTo>
                    <a:lnTo>
                      <a:pt x="285752" y="309562"/>
                    </a:lnTo>
                    <a:lnTo>
                      <a:pt x="333376" y="247650"/>
                    </a:lnTo>
                    <a:lnTo>
                      <a:pt x="300036" y="180974"/>
                    </a:lnTo>
                    <a:lnTo>
                      <a:pt x="400052" y="142874"/>
                    </a:lnTo>
                    <a:lnTo>
                      <a:pt x="361952" y="114300"/>
                    </a:lnTo>
                    <a:lnTo>
                      <a:pt x="366712" y="66674"/>
                    </a:lnTo>
                    <a:lnTo>
                      <a:pt x="523876" y="109538"/>
                    </a:lnTo>
                    <a:lnTo>
                      <a:pt x="617760" y="79496"/>
                    </a:lnTo>
                    <a:lnTo>
                      <a:pt x="642940" y="119062"/>
                    </a:lnTo>
                    <a:lnTo>
                      <a:pt x="661988" y="66674"/>
                    </a:lnTo>
                    <a:lnTo>
                      <a:pt x="738188" y="61914"/>
                    </a:lnTo>
                    <a:lnTo>
                      <a:pt x="7524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809EE648-1EF6-5B81-F392-E91F181782ED}"/>
                  </a:ext>
                </a:extLst>
              </p:cNvPr>
              <p:cNvSpPr/>
              <p:nvPr/>
            </p:nvSpPr>
            <p:spPr>
              <a:xfrm>
                <a:off x="41448040" y="22891750"/>
                <a:ext cx="1262060" cy="1196974"/>
              </a:xfrm>
              <a:custGeom>
                <a:avLst/>
                <a:gdLst>
                  <a:gd name="connsiteX0" fmla="*/ 652460 w 1262060"/>
                  <a:gd name="connsiteY0" fmla="*/ 0 h 1196974"/>
                  <a:gd name="connsiteX1" fmla="*/ 735008 w 1262060"/>
                  <a:gd name="connsiteY1" fmla="*/ 25400 h 1196974"/>
                  <a:gd name="connsiteX2" fmla="*/ 736520 w 1262060"/>
                  <a:gd name="connsiteY2" fmla="*/ 25720 h 1196974"/>
                  <a:gd name="connsiteX3" fmla="*/ 638172 w 1262060"/>
                  <a:gd name="connsiteY3" fmla="*/ 77788 h 1196974"/>
                  <a:gd name="connsiteX4" fmla="*/ 628648 w 1262060"/>
                  <a:gd name="connsiteY4" fmla="*/ 182562 h 1196974"/>
                  <a:gd name="connsiteX5" fmla="*/ 690560 w 1262060"/>
                  <a:gd name="connsiteY5" fmla="*/ 201614 h 1196974"/>
                  <a:gd name="connsiteX6" fmla="*/ 685800 w 1262060"/>
                  <a:gd name="connsiteY6" fmla="*/ 239714 h 1196974"/>
                  <a:gd name="connsiteX7" fmla="*/ 642936 w 1262060"/>
                  <a:gd name="connsiteY7" fmla="*/ 277814 h 1196974"/>
                  <a:gd name="connsiteX8" fmla="*/ 685800 w 1262060"/>
                  <a:gd name="connsiteY8" fmla="*/ 411162 h 1196974"/>
                  <a:gd name="connsiteX9" fmla="*/ 776284 w 1262060"/>
                  <a:gd name="connsiteY9" fmla="*/ 415926 h 1196974"/>
                  <a:gd name="connsiteX10" fmla="*/ 928684 w 1262060"/>
                  <a:gd name="connsiteY10" fmla="*/ 577850 h 1196974"/>
                  <a:gd name="connsiteX11" fmla="*/ 933448 w 1262060"/>
                  <a:gd name="connsiteY11" fmla="*/ 639762 h 1196974"/>
                  <a:gd name="connsiteX12" fmla="*/ 1081084 w 1262060"/>
                  <a:gd name="connsiteY12" fmla="*/ 701674 h 1196974"/>
                  <a:gd name="connsiteX13" fmla="*/ 1095372 w 1262060"/>
                  <a:gd name="connsiteY13" fmla="*/ 644526 h 1196974"/>
                  <a:gd name="connsiteX14" fmla="*/ 1166808 w 1262060"/>
                  <a:gd name="connsiteY14" fmla="*/ 673100 h 1196974"/>
                  <a:gd name="connsiteX15" fmla="*/ 1200148 w 1262060"/>
                  <a:gd name="connsiteY15" fmla="*/ 635000 h 1196974"/>
                  <a:gd name="connsiteX16" fmla="*/ 1252536 w 1262060"/>
                  <a:gd name="connsiteY16" fmla="*/ 649288 h 1196974"/>
                  <a:gd name="connsiteX17" fmla="*/ 1262060 w 1262060"/>
                  <a:gd name="connsiteY17" fmla="*/ 749300 h 1196974"/>
                  <a:gd name="connsiteX18" fmla="*/ 1214436 w 1262060"/>
                  <a:gd name="connsiteY18" fmla="*/ 749300 h 1196974"/>
                  <a:gd name="connsiteX19" fmla="*/ 1171572 w 1262060"/>
                  <a:gd name="connsiteY19" fmla="*/ 854074 h 1196974"/>
                  <a:gd name="connsiteX20" fmla="*/ 1179732 w 1262060"/>
                  <a:gd name="connsiteY20" fmla="*/ 866896 h 1196974"/>
                  <a:gd name="connsiteX21" fmla="*/ 1085848 w 1262060"/>
                  <a:gd name="connsiteY21" fmla="*/ 896938 h 1196974"/>
                  <a:gd name="connsiteX22" fmla="*/ 928684 w 1262060"/>
                  <a:gd name="connsiteY22" fmla="*/ 854074 h 1196974"/>
                  <a:gd name="connsiteX23" fmla="*/ 923924 w 1262060"/>
                  <a:gd name="connsiteY23" fmla="*/ 901700 h 1196974"/>
                  <a:gd name="connsiteX24" fmla="*/ 962024 w 1262060"/>
                  <a:gd name="connsiteY24" fmla="*/ 930274 h 1196974"/>
                  <a:gd name="connsiteX25" fmla="*/ 862008 w 1262060"/>
                  <a:gd name="connsiteY25" fmla="*/ 968374 h 1196974"/>
                  <a:gd name="connsiteX26" fmla="*/ 895348 w 1262060"/>
                  <a:gd name="connsiteY26" fmla="*/ 1035050 h 1196974"/>
                  <a:gd name="connsiteX27" fmla="*/ 847724 w 1262060"/>
                  <a:gd name="connsiteY27" fmla="*/ 1096962 h 1196974"/>
                  <a:gd name="connsiteX28" fmla="*/ 819148 w 1262060"/>
                  <a:gd name="connsiteY28" fmla="*/ 1177926 h 1196974"/>
                  <a:gd name="connsiteX29" fmla="*/ 728660 w 1262060"/>
                  <a:gd name="connsiteY29" fmla="*/ 1196974 h 1196974"/>
                  <a:gd name="connsiteX30" fmla="*/ 628648 w 1262060"/>
                  <a:gd name="connsiteY30" fmla="*/ 1073150 h 1196974"/>
                  <a:gd name="connsiteX31" fmla="*/ 581584 w 1262060"/>
                  <a:gd name="connsiteY31" fmla="*/ 1083236 h 1196974"/>
                  <a:gd name="connsiteX32" fmla="*/ 552448 w 1262060"/>
                  <a:gd name="connsiteY32" fmla="*/ 1054100 h 1196974"/>
                  <a:gd name="connsiteX33" fmla="*/ 347660 w 1262060"/>
                  <a:gd name="connsiteY33" fmla="*/ 944562 h 1196974"/>
                  <a:gd name="connsiteX34" fmla="*/ 319084 w 1262060"/>
                  <a:gd name="connsiteY34" fmla="*/ 868362 h 1196974"/>
                  <a:gd name="connsiteX35" fmla="*/ 295272 w 1262060"/>
                  <a:gd name="connsiteY35" fmla="*/ 854074 h 1196974"/>
                  <a:gd name="connsiteX36" fmla="*/ 200024 w 1262060"/>
                  <a:gd name="connsiteY36" fmla="*/ 977900 h 1196974"/>
                  <a:gd name="connsiteX37" fmla="*/ 128584 w 1262060"/>
                  <a:gd name="connsiteY37" fmla="*/ 980452 h 1196974"/>
                  <a:gd name="connsiteX38" fmla="*/ 128584 w 1262060"/>
                  <a:gd name="connsiteY38" fmla="*/ 939800 h 1196974"/>
                  <a:gd name="connsiteX39" fmla="*/ 114296 w 1262060"/>
                  <a:gd name="connsiteY39" fmla="*/ 858838 h 1196974"/>
                  <a:gd name="connsiteX40" fmla="*/ 0 w 1262060"/>
                  <a:gd name="connsiteY40" fmla="*/ 782638 h 1196974"/>
                  <a:gd name="connsiteX41" fmla="*/ 33336 w 1262060"/>
                  <a:gd name="connsiteY41" fmla="*/ 744538 h 1196974"/>
                  <a:gd name="connsiteX42" fmla="*/ 61912 w 1262060"/>
                  <a:gd name="connsiteY42" fmla="*/ 673100 h 1196974"/>
                  <a:gd name="connsiteX43" fmla="*/ 52384 w 1262060"/>
                  <a:gd name="connsiteY43" fmla="*/ 611188 h 1196974"/>
                  <a:gd name="connsiteX44" fmla="*/ 85724 w 1262060"/>
                  <a:gd name="connsiteY44" fmla="*/ 577850 h 1196974"/>
                  <a:gd name="connsiteX45" fmla="*/ 85724 w 1262060"/>
                  <a:gd name="connsiteY45" fmla="*/ 439738 h 1196974"/>
                  <a:gd name="connsiteX46" fmla="*/ 200024 w 1262060"/>
                  <a:gd name="connsiteY46" fmla="*/ 430214 h 1196974"/>
                  <a:gd name="connsiteX47" fmla="*/ 280984 w 1262060"/>
                  <a:gd name="connsiteY47" fmla="*/ 268288 h 1196974"/>
                  <a:gd name="connsiteX48" fmla="*/ 268840 w 1262060"/>
                  <a:gd name="connsiteY48" fmla="*/ 254000 h 1196974"/>
                  <a:gd name="connsiteX49" fmla="*/ 296860 w 1262060"/>
                  <a:gd name="connsiteY49" fmla="*/ 254000 h 1196974"/>
                  <a:gd name="connsiteX50" fmla="*/ 296860 w 1262060"/>
                  <a:gd name="connsiteY50" fmla="*/ 209550 h 1196974"/>
                  <a:gd name="connsiteX51" fmla="*/ 277808 w 1262060"/>
                  <a:gd name="connsiteY51" fmla="*/ 127000 h 1196974"/>
                  <a:gd name="connsiteX52" fmla="*/ 322260 w 1262060"/>
                  <a:gd name="connsiteY52" fmla="*/ 69850 h 1196974"/>
                  <a:gd name="connsiteX53" fmla="*/ 519112 w 1262060"/>
                  <a:gd name="connsiteY53" fmla="*/ 12700 h 1196974"/>
                  <a:gd name="connsiteX54" fmla="*/ 652460 w 1262060"/>
                  <a:gd name="connsiteY54" fmla="*/ 0 h 1196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1262060" h="1196974">
                    <a:moveTo>
                      <a:pt x="652460" y="0"/>
                    </a:moveTo>
                    <a:lnTo>
                      <a:pt x="735008" y="25400"/>
                    </a:lnTo>
                    <a:lnTo>
                      <a:pt x="736520" y="25720"/>
                    </a:lnTo>
                    <a:lnTo>
                      <a:pt x="638172" y="77788"/>
                    </a:lnTo>
                    <a:lnTo>
                      <a:pt x="628648" y="182562"/>
                    </a:lnTo>
                    <a:lnTo>
                      <a:pt x="690560" y="201614"/>
                    </a:lnTo>
                    <a:lnTo>
                      <a:pt x="685800" y="239714"/>
                    </a:lnTo>
                    <a:lnTo>
                      <a:pt x="642936" y="277814"/>
                    </a:lnTo>
                    <a:lnTo>
                      <a:pt x="685800" y="411162"/>
                    </a:lnTo>
                    <a:lnTo>
                      <a:pt x="776284" y="415926"/>
                    </a:lnTo>
                    <a:lnTo>
                      <a:pt x="928684" y="577850"/>
                    </a:lnTo>
                    <a:lnTo>
                      <a:pt x="933448" y="639762"/>
                    </a:lnTo>
                    <a:lnTo>
                      <a:pt x="1081084" y="701674"/>
                    </a:lnTo>
                    <a:lnTo>
                      <a:pt x="1095372" y="644526"/>
                    </a:lnTo>
                    <a:lnTo>
                      <a:pt x="1166808" y="673100"/>
                    </a:lnTo>
                    <a:lnTo>
                      <a:pt x="1200148" y="635000"/>
                    </a:lnTo>
                    <a:lnTo>
                      <a:pt x="1252536" y="649288"/>
                    </a:lnTo>
                    <a:lnTo>
                      <a:pt x="1262060" y="749300"/>
                    </a:lnTo>
                    <a:lnTo>
                      <a:pt x="1214436" y="749300"/>
                    </a:lnTo>
                    <a:lnTo>
                      <a:pt x="1171572" y="854074"/>
                    </a:lnTo>
                    <a:lnTo>
                      <a:pt x="1179732" y="866896"/>
                    </a:lnTo>
                    <a:lnTo>
                      <a:pt x="1085848" y="896938"/>
                    </a:lnTo>
                    <a:lnTo>
                      <a:pt x="928684" y="854074"/>
                    </a:lnTo>
                    <a:lnTo>
                      <a:pt x="923924" y="901700"/>
                    </a:lnTo>
                    <a:lnTo>
                      <a:pt x="962024" y="930274"/>
                    </a:lnTo>
                    <a:lnTo>
                      <a:pt x="862008" y="968374"/>
                    </a:lnTo>
                    <a:lnTo>
                      <a:pt x="895348" y="1035050"/>
                    </a:lnTo>
                    <a:lnTo>
                      <a:pt x="847724" y="1096962"/>
                    </a:lnTo>
                    <a:lnTo>
                      <a:pt x="819148" y="1177926"/>
                    </a:lnTo>
                    <a:lnTo>
                      <a:pt x="728660" y="1196974"/>
                    </a:lnTo>
                    <a:lnTo>
                      <a:pt x="628648" y="1073150"/>
                    </a:lnTo>
                    <a:lnTo>
                      <a:pt x="581584" y="1083236"/>
                    </a:lnTo>
                    <a:lnTo>
                      <a:pt x="552448" y="1054100"/>
                    </a:lnTo>
                    <a:lnTo>
                      <a:pt x="347660" y="944562"/>
                    </a:lnTo>
                    <a:lnTo>
                      <a:pt x="319084" y="868362"/>
                    </a:lnTo>
                    <a:lnTo>
                      <a:pt x="295272" y="854074"/>
                    </a:lnTo>
                    <a:lnTo>
                      <a:pt x="200024" y="977900"/>
                    </a:lnTo>
                    <a:lnTo>
                      <a:pt x="128584" y="980452"/>
                    </a:lnTo>
                    <a:lnTo>
                      <a:pt x="128584" y="939800"/>
                    </a:lnTo>
                    <a:lnTo>
                      <a:pt x="114296" y="858838"/>
                    </a:lnTo>
                    <a:lnTo>
                      <a:pt x="0" y="782638"/>
                    </a:lnTo>
                    <a:lnTo>
                      <a:pt x="33336" y="744538"/>
                    </a:lnTo>
                    <a:lnTo>
                      <a:pt x="61912" y="673100"/>
                    </a:lnTo>
                    <a:lnTo>
                      <a:pt x="52384" y="611188"/>
                    </a:lnTo>
                    <a:lnTo>
                      <a:pt x="85724" y="577850"/>
                    </a:lnTo>
                    <a:lnTo>
                      <a:pt x="85724" y="439738"/>
                    </a:lnTo>
                    <a:lnTo>
                      <a:pt x="200024" y="430214"/>
                    </a:lnTo>
                    <a:lnTo>
                      <a:pt x="280984" y="268288"/>
                    </a:lnTo>
                    <a:lnTo>
                      <a:pt x="268840" y="254000"/>
                    </a:lnTo>
                    <a:lnTo>
                      <a:pt x="296860" y="254000"/>
                    </a:lnTo>
                    <a:lnTo>
                      <a:pt x="296860" y="209550"/>
                    </a:lnTo>
                    <a:lnTo>
                      <a:pt x="277808" y="127000"/>
                    </a:lnTo>
                    <a:lnTo>
                      <a:pt x="322260" y="69850"/>
                    </a:lnTo>
                    <a:lnTo>
                      <a:pt x="519112" y="12700"/>
                    </a:lnTo>
                    <a:lnTo>
                      <a:pt x="6524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D0A18C2F-55CB-0893-4FEE-E5F0AABCD952}"/>
                  </a:ext>
                </a:extLst>
              </p:cNvPr>
              <p:cNvSpPr/>
              <p:nvPr/>
            </p:nvSpPr>
            <p:spPr>
              <a:xfrm>
                <a:off x="41652192" y="23745824"/>
                <a:ext cx="570832" cy="785814"/>
              </a:xfrm>
              <a:custGeom>
                <a:avLst/>
                <a:gdLst>
                  <a:gd name="connsiteX0" fmla="*/ 91120 w 570832"/>
                  <a:gd name="connsiteY0" fmla="*/ 0 h 785814"/>
                  <a:gd name="connsiteX1" fmla="*/ 114932 w 570832"/>
                  <a:gd name="connsiteY1" fmla="*/ 14288 h 785814"/>
                  <a:gd name="connsiteX2" fmla="*/ 143508 w 570832"/>
                  <a:gd name="connsiteY2" fmla="*/ 90488 h 785814"/>
                  <a:gd name="connsiteX3" fmla="*/ 348296 w 570832"/>
                  <a:gd name="connsiteY3" fmla="*/ 200026 h 785814"/>
                  <a:gd name="connsiteX4" fmla="*/ 377432 w 570832"/>
                  <a:gd name="connsiteY4" fmla="*/ 229162 h 785814"/>
                  <a:gd name="connsiteX5" fmla="*/ 357820 w 570832"/>
                  <a:gd name="connsiteY5" fmla="*/ 233364 h 785814"/>
                  <a:gd name="connsiteX6" fmla="*/ 462596 w 570832"/>
                  <a:gd name="connsiteY6" fmla="*/ 357188 h 785814"/>
                  <a:gd name="connsiteX7" fmla="*/ 570832 w 570832"/>
                  <a:gd name="connsiteY7" fmla="*/ 407440 h 785814"/>
                  <a:gd name="connsiteX8" fmla="*/ 557848 w 570832"/>
                  <a:gd name="connsiteY8" fmla="*/ 623888 h 785814"/>
                  <a:gd name="connsiteX9" fmla="*/ 524508 w 570832"/>
                  <a:gd name="connsiteY9" fmla="*/ 657226 h 785814"/>
                  <a:gd name="connsiteX10" fmla="*/ 505456 w 570832"/>
                  <a:gd name="connsiteY10" fmla="*/ 771526 h 785814"/>
                  <a:gd name="connsiteX11" fmla="*/ 424496 w 570832"/>
                  <a:gd name="connsiteY11" fmla="*/ 785814 h 785814"/>
                  <a:gd name="connsiteX12" fmla="*/ 310196 w 570832"/>
                  <a:gd name="connsiteY12" fmla="*/ 619126 h 785814"/>
                  <a:gd name="connsiteX13" fmla="*/ 214944 w 570832"/>
                  <a:gd name="connsiteY13" fmla="*/ 595314 h 785814"/>
                  <a:gd name="connsiteX14" fmla="*/ 195896 w 570832"/>
                  <a:gd name="connsiteY14" fmla="*/ 542926 h 785814"/>
                  <a:gd name="connsiteX15" fmla="*/ 233996 w 570832"/>
                  <a:gd name="connsiteY15" fmla="*/ 476252 h 785814"/>
                  <a:gd name="connsiteX16" fmla="*/ 162560 w 570832"/>
                  <a:gd name="connsiteY16" fmla="*/ 428626 h 785814"/>
                  <a:gd name="connsiteX17" fmla="*/ 162560 w 570832"/>
                  <a:gd name="connsiteY17" fmla="*/ 385764 h 785814"/>
                  <a:gd name="connsiteX18" fmla="*/ 86360 w 570832"/>
                  <a:gd name="connsiteY18" fmla="*/ 328614 h 785814"/>
                  <a:gd name="connsiteX19" fmla="*/ 67308 w 570832"/>
                  <a:gd name="connsiteY19" fmla="*/ 228600 h 785814"/>
                  <a:gd name="connsiteX20" fmla="*/ 0 w 570832"/>
                  <a:gd name="connsiteY20" fmla="*/ 118460 h 785814"/>
                  <a:gd name="connsiteX21" fmla="*/ 91120 w 570832"/>
                  <a:gd name="connsiteY21" fmla="*/ 0 h 785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70832" h="785814">
                    <a:moveTo>
                      <a:pt x="91120" y="0"/>
                    </a:moveTo>
                    <a:lnTo>
                      <a:pt x="114932" y="14288"/>
                    </a:lnTo>
                    <a:lnTo>
                      <a:pt x="143508" y="90488"/>
                    </a:lnTo>
                    <a:lnTo>
                      <a:pt x="348296" y="200026"/>
                    </a:lnTo>
                    <a:lnTo>
                      <a:pt x="377432" y="229162"/>
                    </a:lnTo>
                    <a:lnTo>
                      <a:pt x="357820" y="233364"/>
                    </a:lnTo>
                    <a:lnTo>
                      <a:pt x="462596" y="357188"/>
                    </a:lnTo>
                    <a:lnTo>
                      <a:pt x="570832" y="407440"/>
                    </a:lnTo>
                    <a:lnTo>
                      <a:pt x="557848" y="623888"/>
                    </a:lnTo>
                    <a:lnTo>
                      <a:pt x="524508" y="657226"/>
                    </a:lnTo>
                    <a:lnTo>
                      <a:pt x="505456" y="771526"/>
                    </a:lnTo>
                    <a:lnTo>
                      <a:pt x="424496" y="785814"/>
                    </a:lnTo>
                    <a:lnTo>
                      <a:pt x="310196" y="619126"/>
                    </a:lnTo>
                    <a:lnTo>
                      <a:pt x="214944" y="595314"/>
                    </a:lnTo>
                    <a:lnTo>
                      <a:pt x="195896" y="542926"/>
                    </a:lnTo>
                    <a:lnTo>
                      <a:pt x="233996" y="476252"/>
                    </a:lnTo>
                    <a:lnTo>
                      <a:pt x="162560" y="428626"/>
                    </a:lnTo>
                    <a:lnTo>
                      <a:pt x="162560" y="385764"/>
                    </a:lnTo>
                    <a:lnTo>
                      <a:pt x="86360" y="328614"/>
                    </a:lnTo>
                    <a:lnTo>
                      <a:pt x="67308" y="228600"/>
                    </a:lnTo>
                    <a:lnTo>
                      <a:pt x="0" y="118460"/>
                    </a:lnTo>
                    <a:lnTo>
                      <a:pt x="9112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1FA8306B-D0BD-1C81-ED64-8BAD0038B712}"/>
                  </a:ext>
                </a:extLst>
              </p:cNvPr>
              <p:cNvSpPr/>
              <p:nvPr/>
            </p:nvSpPr>
            <p:spPr>
              <a:xfrm>
                <a:off x="42367200" y="24493842"/>
                <a:ext cx="659284" cy="561670"/>
              </a:xfrm>
              <a:custGeom>
                <a:avLst/>
                <a:gdLst>
                  <a:gd name="connsiteX0" fmla="*/ 148656 w 659284"/>
                  <a:gd name="connsiteY0" fmla="*/ 0 h 561670"/>
                  <a:gd name="connsiteX1" fmla="*/ 233364 w 659284"/>
                  <a:gd name="connsiteY1" fmla="*/ 4458 h 561670"/>
                  <a:gd name="connsiteX2" fmla="*/ 304800 w 659284"/>
                  <a:gd name="connsiteY2" fmla="*/ 94946 h 561670"/>
                  <a:gd name="connsiteX3" fmla="*/ 347664 w 659284"/>
                  <a:gd name="connsiteY3" fmla="*/ 33034 h 561670"/>
                  <a:gd name="connsiteX4" fmla="*/ 404812 w 659284"/>
                  <a:gd name="connsiteY4" fmla="*/ 99708 h 561670"/>
                  <a:gd name="connsiteX5" fmla="*/ 433388 w 659284"/>
                  <a:gd name="connsiteY5" fmla="*/ 204482 h 561670"/>
                  <a:gd name="connsiteX6" fmla="*/ 500064 w 659284"/>
                  <a:gd name="connsiteY6" fmla="*/ 199722 h 561670"/>
                  <a:gd name="connsiteX7" fmla="*/ 615624 w 659284"/>
                  <a:gd name="connsiteY7" fmla="*/ 239254 h 561670"/>
                  <a:gd name="connsiteX8" fmla="*/ 632460 w 659284"/>
                  <a:gd name="connsiteY8" fmla="*/ 286398 h 561670"/>
                  <a:gd name="connsiteX9" fmla="*/ 659284 w 659284"/>
                  <a:gd name="connsiteY9" fmla="*/ 447336 h 561670"/>
                  <a:gd name="connsiteX10" fmla="*/ 514352 w 659284"/>
                  <a:gd name="connsiteY10" fmla="*/ 499758 h 561670"/>
                  <a:gd name="connsiteX11" fmla="*/ 485776 w 659284"/>
                  <a:gd name="connsiteY11" fmla="*/ 561670 h 561670"/>
                  <a:gd name="connsiteX12" fmla="*/ 404812 w 659284"/>
                  <a:gd name="connsiteY12" fmla="*/ 490234 h 561670"/>
                  <a:gd name="connsiteX13" fmla="*/ 361952 w 659284"/>
                  <a:gd name="connsiteY13" fmla="*/ 499758 h 561670"/>
                  <a:gd name="connsiteX14" fmla="*/ 319088 w 659284"/>
                  <a:gd name="connsiteY14" fmla="*/ 433082 h 561670"/>
                  <a:gd name="connsiteX15" fmla="*/ 257176 w 659284"/>
                  <a:gd name="connsiteY15" fmla="*/ 418796 h 561670"/>
                  <a:gd name="connsiteX16" fmla="*/ 142876 w 659284"/>
                  <a:gd name="connsiteY16" fmla="*/ 523570 h 561670"/>
                  <a:gd name="connsiteX17" fmla="*/ 80964 w 659284"/>
                  <a:gd name="connsiteY17" fmla="*/ 356882 h 561670"/>
                  <a:gd name="connsiteX18" fmla="*/ 80964 w 659284"/>
                  <a:gd name="connsiteY18" fmla="*/ 285446 h 561670"/>
                  <a:gd name="connsiteX19" fmla="*/ 42864 w 659284"/>
                  <a:gd name="connsiteY19" fmla="*/ 280682 h 561670"/>
                  <a:gd name="connsiteX20" fmla="*/ 0 w 659284"/>
                  <a:gd name="connsiteY20" fmla="*/ 194958 h 561670"/>
                  <a:gd name="connsiteX21" fmla="*/ 71440 w 659284"/>
                  <a:gd name="connsiteY21" fmla="*/ 133046 h 561670"/>
                  <a:gd name="connsiteX22" fmla="*/ 142876 w 659284"/>
                  <a:gd name="connsiteY22" fmla="*/ 4458 h 561670"/>
                  <a:gd name="connsiteX23" fmla="*/ 148656 w 659284"/>
                  <a:gd name="connsiteY23" fmla="*/ 0 h 561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59284" h="561670">
                    <a:moveTo>
                      <a:pt x="148656" y="0"/>
                    </a:moveTo>
                    <a:lnTo>
                      <a:pt x="233364" y="4458"/>
                    </a:lnTo>
                    <a:lnTo>
                      <a:pt x="304800" y="94946"/>
                    </a:lnTo>
                    <a:lnTo>
                      <a:pt x="347664" y="33034"/>
                    </a:lnTo>
                    <a:lnTo>
                      <a:pt x="404812" y="99708"/>
                    </a:lnTo>
                    <a:lnTo>
                      <a:pt x="433388" y="204482"/>
                    </a:lnTo>
                    <a:lnTo>
                      <a:pt x="500064" y="199722"/>
                    </a:lnTo>
                    <a:lnTo>
                      <a:pt x="615624" y="239254"/>
                    </a:lnTo>
                    <a:lnTo>
                      <a:pt x="632460" y="286398"/>
                    </a:lnTo>
                    <a:lnTo>
                      <a:pt x="659284" y="447336"/>
                    </a:lnTo>
                    <a:lnTo>
                      <a:pt x="514352" y="499758"/>
                    </a:lnTo>
                    <a:lnTo>
                      <a:pt x="485776" y="561670"/>
                    </a:lnTo>
                    <a:lnTo>
                      <a:pt x="404812" y="490234"/>
                    </a:lnTo>
                    <a:lnTo>
                      <a:pt x="361952" y="499758"/>
                    </a:lnTo>
                    <a:lnTo>
                      <a:pt x="319088" y="433082"/>
                    </a:lnTo>
                    <a:lnTo>
                      <a:pt x="257176" y="418796"/>
                    </a:lnTo>
                    <a:lnTo>
                      <a:pt x="142876" y="523570"/>
                    </a:lnTo>
                    <a:lnTo>
                      <a:pt x="80964" y="356882"/>
                    </a:lnTo>
                    <a:lnTo>
                      <a:pt x="80964" y="285446"/>
                    </a:lnTo>
                    <a:lnTo>
                      <a:pt x="42864" y="280682"/>
                    </a:lnTo>
                    <a:lnTo>
                      <a:pt x="0" y="194958"/>
                    </a:lnTo>
                    <a:lnTo>
                      <a:pt x="71440" y="133046"/>
                    </a:lnTo>
                    <a:lnTo>
                      <a:pt x="142876" y="4458"/>
                    </a:lnTo>
                    <a:lnTo>
                      <a:pt x="14865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B284E974-9C05-E8C3-CF0F-B387A4F18003}"/>
                  </a:ext>
                </a:extLst>
              </p:cNvPr>
              <p:cNvSpPr/>
              <p:nvPr/>
            </p:nvSpPr>
            <p:spPr>
              <a:xfrm>
                <a:off x="40457644" y="25118340"/>
                <a:ext cx="747508" cy="1145260"/>
              </a:xfrm>
              <a:custGeom>
                <a:avLst/>
                <a:gdLst>
                  <a:gd name="connsiteX0" fmla="*/ 229268 w 747508"/>
                  <a:gd name="connsiteY0" fmla="*/ 0 h 1145260"/>
                  <a:gd name="connsiteX1" fmla="*/ 299832 w 747508"/>
                  <a:gd name="connsiteY1" fmla="*/ 3848 h 1145260"/>
                  <a:gd name="connsiteX2" fmla="*/ 409368 w 747508"/>
                  <a:gd name="connsiteY2" fmla="*/ 203872 h 1145260"/>
                  <a:gd name="connsiteX3" fmla="*/ 747508 w 747508"/>
                  <a:gd name="connsiteY3" fmla="*/ 580110 h 1145260"/>
                  <a:gd name="connsiteX4" fmla="*/ 690356 w 747508"/>
                  <a:gd name="connsiteY4" fmla="*/ 703936 h 1145260"/>
                  <a:gd name="connsiteX5" fmla="*/ 637968 w 747508"/>
                  <a:gd name="connsiteY5" fmla="*/ 761084 h 1145260"/>
                  <a:gd name="connsiteX6" fmla="*/ 647492 w 747508"/>
                  <a:gd name="connsiteY6" fmla="*/ 899198 h 1145260"/>
                  <a:gd name="connsiteX7" fmla="*/ 699880 w 747508"/>
                  <a:gd name="connsiteY7" fmla="*/ 927772 h 1145260"/>
                  <a:gd name="connsiteX8" fmla="*/ 642732 w 747508"/>
                  <a:gd name="connsiteY8" fmla="*/ 1061124 h 1145260"/>
                  <a:gd name="connsiteX9" fmla="*/ 637672 w 747508"/>
                  <a:gd name="connsiteY9" fmla="*/ 1134442 h 1145260"/>
                  <a:gd name="connsiteX10" fmla="*/ 626856 w 747508"/>
                  <a:gd name="connsiteY10" fmla="*/ 1145260 h 1145260"/>
                  <a:gd name="connsiteX11" fmla="*/ 487156 w 747508"/>
                  <a:gd name="connsiteY11" fmla="*/ 1138910 h 1145260"/>
                  <a:gd name="connsiteX12" fmla="*/ 461756 w 747508"/>
                  <a:gd name="connsiteY12" fmla="*/ 1113510 h 1145260"/>
                  <a:gd name="connsiteX13" fmla="*/ 385556 w 747508"/>
                  <a:gd name="connsiteY13" fmla="*/ 1100810 h 1145260"/>
                  <a:gd name="connsiteX14" fmla="*/ 367240 w 747508"/>
                  <a:gd name="connsiteY14" fmla="*/ 1107854 h 1145260"/>
                  <a:gd name="connsiteX15" fmla="*/ 352220 w 747508"/>
                  <a:gd name="connsiteY15" fmla="*/ 1056360 h 1145260"/>
                  <a:gd name="connsiteX16" fmla="*/ 399844 w 747508"/>
                  <a:gd name="connsiteY16" fmla="*/ 994448 h 1145260"/>
                  <a:gd name="connsiteX17" fmla="*/ 409368 w 747508"/>
                  <a:gd name="connsiteY17" fmla="*/ 875384 h 1145260"/>
                  <a:gd name="connsiteX18" fmla="*/ 328404 w 747508"/>
                  <a:gd name="connsiteY18" fmla="*/ 908724 h 1145260"/>
                  <a:gd name="connsiteX19" fmla="*/ 290308 w 747508"/>
                  <a:gd name="connsiteY19" fmla="*/ 837284 h 1145260"/>
                  <a:gd name="connsiteX20" fmla="*/ 328404 w 747508"/>
                  <a:gd name="connsiteY20" fmla="*/ 765848 h 1145260"/>
                  <a:gd name="connsiteX21" fmla="*/ 147432 w 747508"/>
                  <a:gd name="connsiteY21" fmla="*/ 508672 h 1145260"/>
                  <a:gd name="connsiteX22" fmla="*/ 0 w 747508"/>
                  <a:gd name="connsiteY22" fmla="*/ 482462 h 1145260"/>
                  <a:gd name="connsiteX23" fmla="*/ 10908 w 747508"/>
                  <a:gd name="connsiteY23" fmla="*/ 465810 h 1145260"/>
                  <a:gd name="connsiteX24" fmla="*/ 17256 w 747508"/>
                  <a:gd name="connsiteY24" fmla="*/ 427710 h 1145260"/>
                  <a:gd name="connsiteX25" fmla="*/ 87108 w 747508"/>
                  <a:gd name="connsiteY25" fmla="*/ 408660 h 1145260"/>
                  <a:gd name="connsiteX26" fmla="*/ 99804 w 747508"/>
                  <a:gd name="connsiteY26" fmla="*/ 357860 h 1145260"/>
                  <a:gd name="connsiteX27" fmla="*/ 36308 w 747508"/>
                  <a:gd name="connsiteY27" fmla="*/ 275310 h 1145260"/>
                  <a:gd name="connsiteX28" fmla="*/ 99804 w 747508"/>
                  <a:gd name="connsiteY28" fmla="*/ 173710 h 1145260"/>
                  <a:gd name="connsiteX29" fmla="*/ 106156 w 747508"/>
                  <a:gd name="connsiteY29" fmla="*/ 72110 h 1145260"/>
                  <a:gd name="connsiteX30" fmla="*/ 188708 w 747508"/>
                  <a:gd name="connsiteY30" fmla="*/ 72110 h 1145260"/>
                  <a:gd name="connsiteX31" fmla="*/ 229268 w 747508"/>
                  <a:gd name="connsiteY31" fmla="*/ 0 h 1145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47508" h="1145260">
                    <a:moveTo>
                      <a:pt x="229268" y="0"/>
                    </a:moveTo>
                    <a:lnTo>
                      <a:pt x="299832" y="3848"/>
                    </a:lnTo>
                    <a:lnTo>
                      <a:pt x="409368" y="203872"/>
                    </a:lnTo>
                    <a:lnTo>
                      <a:pt x="747508" y="580110"/>
                    </a:lnTo>
                    <a:lnTo>
                      <a:pt x="690356" y="703936"/>
                    </a:lnTo>
                    <a:lnTo>
                      <a:pt x="637968" y="761084"/>
                    </a:lnTo>
                    <a:lnTo>
                      <a:pt x="647492" y="899198"/>
                    </a:lnTo>
                    <a:lnTo>
                      <a:pt x="699880" y="927772"/>
                    </a:lnTo>
                    <a:lnTo>
                      <a:pt x="642732" y="1061124"/>
                    </a:lnTo>
                    <a:lnTo>
                      <a:pt x="637672" y="1134442"/>
                    </a:lnTo>
                    <a:lnTo>
                      <a:pt x="626856" y="1145260"/>
                    </a:lnTo>
                    <a:lnTo>
                      <a:pt x="487156" y="1138910"/>
                    </a:lnTo>
                    <a:lnTo>
                      <a:pt x="461756" y="1113510"/>
                    </a:lnTo>
                    <a:lnTo>
                      <a:pt x="385556" y="1100810"/>
                    </a:lnTo>
                    <a:lnTo>
                      <a:pt x="367240" y="1107854"/>
                    </a:lnTo>
                    <a:lnTo>
                      <a:pt x="352220" y="1056360"/>
                    </a:lnTo>
                    <a:lnTo>
                      <a:pt x="399844" y="994448"/>
                    </a:lnTo>
                    <a:lnTo>
                      <a:pt x="409368" y="875384"/>
                    </a:lnTo>
                    <a:lnTo>
                      <a:pt x="328404" y="908724"/>
                    </a:lnTo>
                    <a:lnTo>
                      <a:pt x="290308" y="837284"/>
                    </a:lnTo>
                    <a:lnTo>
                      <a:pt x="328404" y="765848"/>
                    </a:lnTo>
                    <a:lnTo>
                      <a:pt x="147432" y="508672"/>
                    </a:lnTo>
                    <a:lnTo>
                      <a:pt x="0" y="482462"/>
                    </a:lnTo>
                    <a:lnTo>
                      <a:pt x="10908" y="465810"/>
                    </a:lnTo>
                    <a:lnTo>
                      <a:pt x="17256" y="427710"/>
                    </a:lnTo>
                    <a:lnTo>
                      <a:pt x="87108" y="408660"/>
                    </a:lnTo>
                    <a:lnTo>
                      <a:pt x="99804" y="357860"/>
                    </a:lnTo>
                    <a:lnTo>
                      <a:pt x="36308" y="275310"/>
                    </a:lnTo>
                    <a:lnTo>
                      <a:pt x="99804" y="173710"/>
                    </a:lnTo>
                    <a:lnTo>
                      <a:pt x="106156" y="72110"/>
                    </a:lnTo>
                    <a:lnTo>
                      <a:pt x="188708" y="72110"/>
                    </a:lnTo>
                    <a:lnTo>
                      <a:pt x="2292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D32F3254-F801-F2E7-8B83-FAE53E7BE42D}"/>
                  </a:ext>
                </a:extLst>
              </p:cNvPr>
              <p:cNvSpPr/>
              <p:nvPr/>
            </p:nvSpPr>
            <p:spPr>
              <a:xfrm>
                <a:off x="42000488" y="25374600"/>
                <a:ext cx="495268" cy="618646"/>
              </a:xfrm>
              <a:custGeom>
                <a:avLst/>
                <a:gdLst>
                  <a:gd name="connsiteX0" fmla="*/ 276224 w 495268"/>
                  <a:gd name="connsiteY0" fmla="*/ 0 h 618646"/>
                  <a:gd name="connsiteX1" fmla="*/ 304800 w 495268"/>
                  <a:gd name="connsiteY1" fmla="*/ 71438 h 618646"/>
                  <a:gd name="connsiteX2" fmla="*/ 490536 w 495268"/>
                  <a:gd name="connsiteY2" fmla="*/ 38100 h 618646"/>
                  <a:gd name="connsiteX3" fmla="*/ 495268 w 495268"/>
                  <a:gd name="connsiteY3" fmla="*/ 374078 h 618646"/>
                  <a:gd name="connsiteX4" fmla="*/ 488632 w 495268"/>
                  <a:gd name="connsiteY4" fmla="*/ 373380 h 618646"/>
                  <a:gd name="connsiteX5" fmla="*/ 488632 w 495268"/>
                  <a:gd name="connsiteY5" fmla="*/ 434340 h 618646"/>
                  <a:gd name="connsiteX6" fmla="*/ 427672 w 495268"/>
                  <a:gd name="connsiteY6" fmla="*/ 480060 h 618646"/>
                  <a:gd name="connsiteX7" fmla="*/ 221932 w 495268"/>
                  <a:gd name="connsiteY7" fmla="*/ 518160 h 618646"/>
                  <a:gd name="connsiteX8" fmla="*/ 176212 w 495268"/>
                  <a:gd name="connsiteY8" fmla="*/ 487680 h 618646"/>
                  <a:gd name="connsiteX9" fmla="*/ 176212 w 495268"/>
                  <a:gd name="connsiteY9" fmla="*/ 556260 h 618646"/>
                  <a:gd name="connsiteX10" fmla="*/ 23712 w 495268"/>
                  <a:gd name="connsiteY10" fmla="*/ 618646 h 618646"/>
                  <a:gd name="connsiteX11" fmla="*/ 0 w 495268"/>
                  <a:gd name="connsiteY11" fmla="*/ 557212 h 618646"/>
                  <a:gd name="connsiteX12" fmla="*/ 19048 w 495268"/>
                  <a:gd name="connsiteY12" fmla="*/ 419100 h 618646"/>
                  <a:gd name="connsiteX13" fmla="*/ 71436 w 495268"/>
                  <a:gd name="connsiteY13" fmla="*/ 395288 h 618646"/>
                  <a:gd name="connsiteX14" fmla="*/ 85724 w 495268"/>
                  <a:gd name="connsiteY14" fmla="*/ 309564 h 618646"/>
                  <a:gd name="connsiteX15" fmla="*/ 166688 w 495268"/>
                  <a:gd name="connsiteY15" fmla="*/ 171450 h 618646"/>
                  <a:gd name="connsiteX16" fmla="*/ 152400 w 495268"/>
                  <a:gd name="connsiteY16" fmla="*/ 4764 h 618646"/>
                  <a:gd name="connsiteX17" fmla="*/ 276224 w 495268"/>
                  <a:gd name="connsiteY17" fmla="*/ 0 h 618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95268" h="618646">
                    <a:moveTo>
                      <a:pt x="276224" y="0"/>
                    </a:moveTo>
                    <a:lnTo>
                      <a:pt x="304800" y="71438"/>
                    </a:lnTo>
                    <a:lnTo>
                      <a:pt x="490536" y="38100"/>
                    </a:lnTo>
                    <a:lnTo>
                      <a:pt x="495268" y="374078"/>
                    </a:lnTo>
                    <a:lnTo>
                      <a:pt x="488632" y="373380"/>
                    </a:lnTo>
                    <a:lnTo>
                      <a:pt x="488632" y="434340"/>
                    </a:lnTo>
                    <a:lnTo>
                      <a:pt x="427672" y="480060"/>
                    </a:lnTo>
                    <a:lnTo>
                      <a:pt x="221932" y="518160"/>
                    </a:lnTo>
                    <a:lnTo>
                      <a:pt x="176212" y="487680"/>
                    </a:lnTo>
                    <a:lnTo>
                      <a:pt x="176212" y="556260"/>
                    </a:lnTo>
                    <a:lnTo>
                      <a:pt x="23712" y="618646"/>
                    </a:lnTo>
                    <a:lnTo>
                      <a:pt x="0" y="557212"/>
                    </a:lnTo>
                    <a:lnTo>
                      <a:pt x="19048" y="419100"/>
                    </a:lnTo>
                    <a:lnTo>
                      <a:pt x="71436" y="395288"/>
                    </a:lnTo>
                    <a:lnTo>
                      <a:pt x="85724" y="309564"/>
                    </a:lnTo>
                    <a:lnTo>
                      <a:pt x="166688" y="171450"/>
                    </a:lnTo>
                    <a:lnTo>
                      <a:pt x="152400" y="4764"/>
                    </a:lnTo>
                    <a:lnTo>
                      <a:pt x="27622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C7273694-6905-3D61-06EF-2BD926E03E9D}"/>
                  </a:ext>
                </a:extLst>
              </p:cNvPr>
              <p:cNvSpPr/>
              <p:nvPr/>
            </p:nvSpPr>
            <p:spPr>
              <a:xfrm>
                <a:off x="41338500" y="26311224"/>
                <a:ext cx="329800" cy="201938"/>
              </a:xfrm>
              <a:custGeom>
                <a:avLst/>
                <a:gdLst>
                  <a:gd name="connsiteX0" fmla="*/ 171452 w 329800"/>
                  <a:gd name="connsiteY0" fmla="*/ 0 h 201938"/>
                  <a:gd name="connsiteX1" fmla="*/ 200024 w 329800"/>
                  <a:gd name="connsiteY1" fmla="*/ 44452 h 201938"/>
                  <a:gd name="connsiteX2" fmla="*/ 238124 w 329800"/>
                  <a:gd name="connsiteY2" fmla="*/ 28576 h 201938"/>
                  <a:gd name="connsiteX3" fmla="*/ 298452 w 329800"/>
                  <a:gd name="connsiteY3" fmla="*/ 9526 h 201938"/>
                  <a:gd name="connsiteX4" fmla="*/ 329800 w 329800"/>
                  <a:gd name="connsiteY4" fmla="*/ 89466 h 201938"/>
                  <a:gd name="connsiteX5" fmla="*/ 137160 w 329800"/>
                  <a:gd name="connsiteY5" fmla="*/ 191136 h 201938"/>
                  <a:gd name="connsiteX6" fmla="*/ 53340 w 329800"/>
                  <a:gd name="connsiteY6" fmla="*/ 191136 h 201938"/>
                  <a:gd name="connsiteX7" fmla="*/ 29576 w 329800"/>
                  <a:gd name="connsiteY7" fmla="*/ 201938 h 201938"/>
                  <a:gd name="connsiteX8" fmla="*/ 0 w 329800"/>
                  <a:gd name="connsiteY8" fmla="*/ 161926 h 201938"/>
                  <a:gd name="connsiteX9" fmla="*/ 38100 w 329800"/>
                  <a:gd name="connsiteY9" fmla="*/ 139700 h 201938"/>
                  <a:gd name="connsiteX10" fmla="*/ 41276 w 329800"/>
                  <a:gd name="connsiteY10" fmla="*/ 107952 h 201938"/>
                  <a:gd name="connsiteX11" fmla="*/ 120652 w 329800"/>
                  <a:gd name="connsiteY11" fmla="*/ 19052 h 201938"/>
                  <a:gd name="connsiteX12" fmla="*/ 171452 w 329800"/>
                  <a:gd name="connsiteY12" fmla="*/ 0 h 201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29800" h="201938">
                    <a:moveTo>
                      <a:pt x="171452" y="0"/>
                    </a:moveTo>
                    <a:lnTo>
                      <a:pt x="200024" y="44452"/>
                    </a:lnTo>
                    <a:lnTo>
                      <a:pt x="238124" y="28576"/>
                    </a:lnTo>
                    <a:lnTo>
                      <a:pt x="298452" y="9526"/>
                    </a:lnTo>
                    <a:lnTo>
                      <a:pt x="329800" y="89466"/>
                    </a:lnTo>
                    <a:lnTo>
                      <a:pt x="137160" y="191136"/>
                    </a:lnTo>
                    <a:lnTo>
                      <a:pt x="53340" y="191136"/>
                    </a:lnTo>
                    <a:lnTo>
                      <a:pt x="29576" y="201938"/>
                    </a:lnTo>
                    <a:lnTo>
                      <a:pt x="0" y="161926"/>
                    </a:lnTo>
                    <a:lnTo>
                      <a:pt x="38100" y="139700"/>
                    </a:lnTo>
                    <a:lnTo>
                      <a:pt x="41276" y="107952"/>
                    </a:lnTo>
                    <a:lnTo>
                      <a:pt x="120652" y="19052"/>
                    </a:lnTo>
                    <a:lnTo>
                      <a:pt x="1714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CA115C77-BFB7-7DD7-CC8E-C7882B9ACA9B}"/>
                  </a:ext>
                </a:extLst>
              </p:cNvPr>
              <p:cNvSpPr/>
              <p:nvPr/>
            </p:nvSpPr>
            <p:spPr>
              <a:xfrm>
                <a:off x="41433752" y="23864284"/>
                <a:ext cx="644336" cy="694340"/>
              </a:xfrm>
              <a:custGeom>
                <a:avLst/>
                <a:gdLst>
                  <a:gd name="connsiteX0" fmla="*/ 218440 w 644336"/>
                  <a:gd name="connsiteY0" fmla="*/ 0 h 694340"/>
                  <a:gd name="connsiteX1" fmla="*/ 285748 w 644336"/>
                  <a:gd name="connsiteY1" fmla="*/ 110140 h 694340"/>
                  <a:gd name="connsiteX2" fmla="*/ 304800 w 644336"/>
                  <a:gd name="connsiteY2" fmla="*/ 210154 h 694340"/>
                  <a:gd name="connsiteX3" fmla="*/ 381000 w 644336"/>
                  <a:gd name="connsiteY3" fmla="*/ 267304 h 694340"/>
                  <a:gd name="connsiteX4" fmla="*/ 381000 w 644336"/>
                  <a:gd name="connsiteY4" fmla="*/ 310166 h 694340"/>
                  <a:gd name="connsiteX5" fmla="*/ 452436 w 644336"/>
                  <a:gd name="connsiteY5" fmla="*/ 357792 h 694340"/>
                  <a:gd name="connsiteX6" fmla="*/ 414336 w 644336"/>
                  <a:gd name="connsiteY6" fmla="*/ 424466 h 694340"/>
                  <a:gd name="connsiteX7" fmla="*/ 433384 w 644336"/>
                  <a:gd name="connsiteY7" fmla="*/ 476854 h 694340"/>
                  <a:gd name="connsiteX8" fmla="*/ 528636 w 644336"/>
                  <a:gd name="connsiteY8" fmla="*/ 500666 h 694340"/>
                  <a:gd name="connsiteX9" fmla="*/ 642936 w 644336"/>
                  <a:gd name="connsiteY9" fmla="*/ 667354 h 694340"/>
                  <a:gd name="connsiteX10" fmla="*/ 644336 w 644336"/>
                  <a:gd name="connsiteY10" fmla="*/ 667106 h 694340"/>
                  <a:gd name="connsiteX11" fmla="*/ 631824 w 644336"/>
                  <a:gd name="connsiteY11" fmla="*/ 694340 h 694340"/>
                  <a:gd name="connsiteX12" fmla="*/ 390824 w 644336"/>
                  <a:gd name="connsiteY12" fmla="*/ 665802 h 694340"/>
                  <a:gd name="connsiteX13" fmla="*/ 409572 w 644336"/>
                  <a:gd name="connsiteY13" fmla="*/ 648304 h 694340"/>
                  <a:gd name="connsiteX14" fmla="*/ 342896 w 644336"/>
                  <a:gd name="connsiteY14" fmla="*/ 629254 h 694340"/>
                  <a:gd name="connsiteX15" fmla="*/ 223836 w 644336"/>
                  <a:gd name="connsiteY15" fmla="*/ 610204 h 694340"/>
                  <a:gd name="connsiteX16" fmla="*/ 80960 w 644336"/>
                  <a:gd name="connsiteY16" fmla="*/ 510192 h 694340"/>
                  <a:gd name="connsiteX17" fmla="*/ 14288 w 644336"/>
                  <a:gd name="connsiteY17" fmla="*/ 510192 h 694340"/>
                  <a:gd name="connsiteX18" fmla="*/ 0 w 644336"/>
                  <a:gd name="connsiteY18" fmla="*/ 238728 h 694340"/>
                  <a:gd name="connsiteX19" fmla="*/ 142872 w 644336"/>
                  <a:gd name="connsiteY19" fmla="*/ 157766 h 694340"/>
                  <a:gd name="connsiteX20" fmla="*/ 142872 w 644336"/>
                  <a:gd name="connsiteY20" fmla="*/ 7918 h 694340"/>
                  <a:gd name="connsiteX21" fmla="*/ 214312 w 644336"/>
                  <a:gd name="connsiteY21" fmla="*/ 5366 h 694340"/>
                  <a:gd name="connsiteX22" fmla="*/ 218440 w 644336"/>
                  <a:gd name="connsiteY22" fmla="*/ 0 h 6943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644336" h="694340">
                    <a:moveTo>
                      <a:pt x="218440" y="0"/>
                    </a:moveTo>
                    <a:lnTo>
                      <a:pt x="285748" y="110140"/>
                    </a:lnTo>
                    <a:lnTo>
                      <a:pt x="304800" y="210154"/>
                    </a:lnTo>
                    <a:lnTo>
                      <a:pt x="381000" y="267304"/>
                    </a:lnTo>
                    <a:lnTo>
                      <a:pt x="381000" y="310166"/>
                    </a:lnTo>
                    <a:lnTo>
                      <a:pt x="452436" y="357792"/>
                    </a:lnTo>
                    <a:lnTo>
                      <a:pt x="414336" y="424466"/>
                    </a:lnTo>
                    <a:lnTo>
                      <a:pt x="433384" y="476854"/>
                    </a:lnTo>
                    <a:lnTo>
                      <a:pt x="528636" y="500666"/>
                    </a:lnTo>
                    <a:lnTo>
                      <a:pt x="642936" y="667354"/>
                    </a:lnTo>
                    <a:lnTo>
                      <a:pt x="644336" y="667106"/>
                    </a:lnTo>
                    <a:lnTo>
                      <a:pt x="631824" y="694340"/>
                    </a:lnTo>
                    <a:lnTo>
                      <a:pt x="390824" y="665802"/>
                    </a:lnTo>
                    <a:lnTo>
                      <a:pt x="409572" y="648304"/>
                    </a:lnTo>
                    <a:lnTo>
                      <a:pt x="342896" y="629254"/>
                    </a:lnTo>
                    <a:lnTo>
                      <a:pt x="223836" y="610204"/>
                    </a:lnTo>
                    <a:lnTo>
                      <a:pt x="80960" y="510192"/>
                    </a:lnTo>
                    <a:lnTo>
                      <a:pt x="14288" y="510192"/>
                    </a:lnTo>
                    <a:lnTo>
                      <a:pt x="0" y="238728"/>
                    </a:lnTo>
                    <a:lnTo>
                      <a:pt x="142872" y="157766"/>
                    </a:lnTo>
                    <a:lnTo>
                      <a:pt x="142872" y="7918"/>
                    </a:lnTo>
                    <a:lnTo>
                      <a:pt x="214312" y="5366"/>
                    </a:lnTo>
                    <a:lnTo>
                      <a:pt x="2184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3E8A52EE-7C7C-4D65-C224-921B62802ACF}"/>
                  </a:ext>
                </a:extLst>
              </p:cNvPr>
              <p:cNvSpPr/>
              <p:nvPr/>
            </p:nvSpPr>
            <p:spPr>
              <a:xfrm>
                <a:off x="40639556" y="24574500"/>
                <a:ext cx="1130744" cy="958850"/>
              </a:xfrm>
              <a:custGeom>
                <a:avLst/>
                <a:gdLst>
                  <a:gd name="connsiteX0" fmla="*/ 298892 w 1130744"/>
                  <a:gd name="connsiteY0" fmla="*/ 0 h 958850"/>
                  <a:gd name="connsiteX1" fmla="*/ 341756 w 1130744"/>
                  <a:gd name="connsiteY1" fmla="*/ 28576 h 958850"/>
                  <a:gd name="connsiteX2" fmla="*/ 332232 w 1130744"/>
                  <a:gd name="connsiteY2" fmla="*/ 171450 h 958850"/>
                  <a:gd name="connsiteX3" fmla="*/ 551308 w 1130744"/>
                  <a:gd name="connsiteY3" fmla="*/ 304800 h 958850"/>
                  <a:gd name="connsiteX4" fmla="*/ 575120 w 1130744"/>
                  <a:gd name="connsiteY4" fmla="*/ 276224 h 958850"/>
                  <a:gd name="connsiteX5" fmla="*/ 565596 w 1130744"/>
                  <a:gd name="connsiteY5" fmla="*/ 214312 h 958850"/>
                  <a:gd name="connsiteX6" fmla="*/ 575120 w 1130744"/>
                  <a:gd name="connsiteY6" fmla="*/ 176212 h 958850"/>
                  <a:gd name="connsiteX7" fmla="*/ 675132 w 1130744"/>
                  <a:gd name="connsiteY7" fmla="*/ 214312 h 958850"/>
                  <a:gd name="connsiteX8" fmla="*/ 737044 w 1130744"/>
                  <a:gd name="connsiteY8" fmla="*/ 195264 h 958850"/>
                  <a:gd name="connsiteX9" fmla="*/ 775144 w 1130744"/>
                  <a:gd name="connsiteY9" fmla="*/ 276224 h 958850"/>
                  <a:gd name="connsiteX10" fmla="*/ 751332 w 1130744"/>
                  <a:gd name="connsiteY10" fmla="*/ 323850 h 958850"/>
                  <a:gd name="connsiteX11" fmla="*/ 784668 w 1130744"/>
                  <a:gd name="connsiteY11" fmla="*/ 366712 h 958850"/>
                  <a:gd name="connsiteX12" fmla="*/ 842156 w 1130744"/>
                  <a:gd name="connsiteY12" fmla="*/ 348748 h 958850"/>
                  <a:gd name="connsiteX13" fmla="*/ 914844 w 1130744"/>
                  <a:gd name="connsiteY13" fmla="*/ 460376 h 958850"/>
                  <a:gd name="connsiteX14" fmla="*/ 940244 w 1130744"/>
                  <a:gd name="connsiteY14" fmla="*/ 434976 h 958850"/>
                  <a:gd name="connsiteX15" fmla="*/ 1025968 w 1130744"/>
                  <a:gd name="connsiteY15" fmla="*/ 450850 h 958850"/>
                  <a:gd name="connsiteX16" fmla="*/ 1032320 w 1130744"/>
                  <a:gd name="connsiteY16" fmla="*/ 495300 h 958850"/>
                  <a:gd name="connsiteX17" fmla="*/ 1010092 w 1130744"/>
                  <a:gd name="connsiteY17" fmla="*/ 533400 h 958850"/>
                  <a:gd name="connsiteX18" fmla="*/ 1048196 w 1130744"/>
                  <a:gd name="connsiteY18" fmla="*/ 600076 h 958850"/>
                  <a:gd name="connsiteX19" fmla="*/ 1111692 w 1130744"/>
                  <a:gd name="connsiteY19" fmla="*/ 593724 h 958850"/>
                  <a:gd name="connsiteX20" fmla="*/ 1105344 w 1130744"/>
                  <a:gd name="connsiteY20" fmla="*/ 685800 h 958850"/>
                  <a:gd name="connsiteX21" fmla="*/ 1130744 w 1130744"/>
                  <a:gd name="connsiteY21" fmla="*/ 714376 h 958850"/>
                  <a:gd name="connsiteX22" fmla="*/ 1102168 w 1130744"/>
                  <a:gd name="connsiteY22" fmla="*/ 746124 h 958850"/>
                  <a:gd name="connsiteX23" fmla="*/ 1118044 w 1130744"/>
                  <a:gd name="connsiteY23" fmla="*/ 793750 h 958850"/>
                  <a:gd name="connsiteX24" fmla="*/ 1010092 w 1130744"/>
                  <a:gd name="connsiteY24" fmla="*/ 784224 h 958850"/>
                  <a:gd name="connsiteX25" fmla="*/ 1000568 w 1130744"/>
                  <a:gd name="connsiteY25" fmla="*/ 866776 h 958850"/>
                  <a:gd name="connsiteX26" fmla="*/ 956120 w 1130744"/>
                  <a:gd name="connsiteY26" fmla="*/ 838200 h 958850"/>
                  <a:gd name="connsiteX27" fmla="*/ 927544 w 1130744"/>
                  <a:gd name="connsiteY27" fmla="*/ 863600 h 958850"/>
                  <a:gd name="connsiteX28" fmla="*/ 937068 w 1130744"/>
                  <a:gd name="connsiteY28" fmla="*/ 920750 h 958850"/>
                  <a:gd name="connsiteX29" fmla="*/ 902144 w 1130744"/>
                  <a:gd name="connsiteY29" fmla="*/ 958850 h 958850"/>
                  <a:gd name="connsiteX30" fmla="*/ 857692 w 1130744"/>
                  <a:gd name="connsiteY30" fmla="*/ 898524 h 958850"/>
                  <a:gd name="connsiteX31" fmla="*/ 781492 w 1130744"/>
                  <a:gd name="connsiteY31" fmla="*/ 860424 h 958850"/>
                  <a:gd name="connsiteX32" fmla="*/ 765620 w 1130744"/>
                  <a:gd name="connsiteY32" fmla="*/ 892176 h 958850"/>
                  <a:gd name="connsiteX33" fmla="*/ 679892 w 1130744"/>
                  <a:gd name="connsiteY33" fmla="*/ 854076 h 958850"/>
                  <a:gd name="connsiteX34" fmla="*/ 543368 w 1130744"/>
                  <a:gd name="connsiteY34" fmla="*/ 847724 h 958850"/>
                  <a:gd name="connsiteX35" fmla="*/ 514796 w 1130744"/>
                  <a:gd name="connsiteY35" fmla="*/ 847724 h 958850"/>
                  <a:gd name="connsiteX36" fmla="*/ 489396 w 1130744"/>
                  <a:gd name="connsiteY36" fmla="*/ 955676 h 958850"/>
                  <a:gd name="connsiteX37" fmla="*/ 398352 w 1130744"/>
                  <a:gd name="connsiteY37" fmla="*/ 937862 h 958850"/>
                  <a:gd name="connsiteX38" fmla="*/ 227456 w 1130744"/>
                  <a:gd name="connsiteY38" fmla="*/ 747712 h 958850"/>
                  <a:gd name="connsiteX39" fmla="*/ 117920 w 1130744"/>
                  <a:gd name="connsiteY39" fmla="*/ 547688 h 958850"/>
                  <a:gd name="connsiteX40" fmla="*/ 47356 w 1130744"/>
                  <a:gd name="connsiteY40" fmla="*/ 543840 h 958850"/>
                  <a:gd name="connsiteX41" fmla="*/ 63944 w 1130744"/>
                  <a:gd name="connsiteY41" fmla="*/ 514350 h 958850"/>
                  <a:gd name="connsiteX42" fmla="*/ 13144 w 1130744"/>
                  <a:gd name="connsiteY42" fmla="*/ 412750 h 958850"/>
                  <a:gd name="connsiteX43" fmla="*/ 0 w 1130744"/>
                  <a:gd name="connsiteY43" fmla="*/ 408808 h 958850"/>
                  <a:gd name="connsiteX44" fmla="*/ 108396 w 1130744"/>
                  <a:gd name="connsiteY44" fmla="*/ 323850 h 958850"/>
                  <a:gd name="connsiteX45" fmla="*/ 98868 w 1130744"/>
                  <a:gd name="connsiteY45" fmla="*/ 190500 h 958850"/>
                  <a:gd name="connsiteX46" fmla="*/ 198884 w 1130744"/>
                  <a:gd name="connsiteY46" fmla="*/ 85724 h 958850"/>
                  <a:gd name="connsiteX47" fmla="*/ 165544 w 1130744"/>
                  <a:gd name="connsiteY47" fmla="*/ 28576 h 958850"/>
                  <a:gd name="connsiteX48" fmla="*/ 298892 w 1130744"/>
                  <a:gd name="connsiteY48" fmla="*/ 0 h 958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130744" h="958850">
                    <a:moveTo>
                      <a:pt x="298892" y="0"/>
                    </a:moveTo>
                    <a:lnTo>
                      <a:pt x="341756" y="28576"/>
                    </a:lnTo>
                    <a:lnTo>
                      <a:pt x="332232" y="171450"/>
                    </a:lnTo>
                    <a:lnTo>
                      <a:pt x="551308" y="304800"/>
                    </a:lnTo>
                    <a:lnTo>
                      <a:pt x="575120" y="276224"/>
                    </a:lnTo>
                    <a:lnTo>
                      <a:pt x="565596" y="214312"/>
                    </a:lnTo>
                    <a:lnTo>
                      <a:pt x="575120" y="176212"/>
                    </a:lnTo>
                    <a:lnTo>
                      <a:pt x="675132" y="214312"/>
                    </a:lnTo>
                    <a:lnTo>
                      <a:pt x="737044" y="195264"/>
                    </a:lnTo>
                    <a:lnTo>
                      <a:pt x="775144" y="276224"/>
                    </a:lnTo>
                    <a:lnTo>
                      <a:pt x="751332" y="323850"/>
                    </a:lnTo>
                    <a:lnTo>
                      <a:pt x="784668" y="366712"/>
                    </a:lnTo>
                    <a:lnTo>
                      <a:pt x="842156" y="348748"/>
                    </a:lnTo>
                    <a:lnTo>
                      <a:pt x="914844" y="460376"/>
                    </a:lnTo>
                    <a:lnTo>
                      <a:pt x="940244" y="434976"/>
                    </a:lnTo>
                    <a:lnTo>
                      <a:pt x="1025968" y="450850"/>
                    </a:lnTo>
                    <a:lnTo>
                      <a:pt x="1032320" y="495300"/>
                    </a:lnTo>
                    <a:lnTo>
                      <a:pt x="1010092" y="533400"/>
                    </a:lnTo>
                    <a:lnTo>
                      <a:pt x="1048196" y="600076"/>
                    </a:lnTo>
                    <a:lnTo>
                      <a:pt x="1111692" y="593724"/>
                    </a:lnTo>
                    <a:lnTo>
                      <a:pt x="1105344" y="685800"/>
                    </a:lnTo>
                    <a:lnTo>
                      <a:pt x="1130744" y="714376"/>
                    </a:lnTo>
                    <a:lnTo>
                      <a:pt x="1102168" y="746124"/>
                    </a:lnTo>
                    <a:lnTo>
                      <a:pt x="1118044" y="793750"/>
                    </a:lnTo>
                    <a:lnTo>
                      <a:pt x="1010092" y="784224"/>
                    </a:lnTo>
                    <a:lnTo>
                      <a:pt x="1000568" y="866776"/>
                    </a:lnTo>
                    <a:lnTo>
                      <a:pt x="956120" y="838200"/>
                    </a:lnTo>
                    <a:lnTo>
                      <a:pt x="927544" y="863600"/>
                    </a:lnTo>
                    <a:lnTo>
                      <a:pt x="937068" y="920750"/>
                    </a:lnTo>
                    <a:lnTo>
                      <a:pt x="902144" y="958850"/>
                    </a:lnTo>
                    <a:lnTo>
                      <a:pt x="857692" y="898524"/>
                    </a:lnTo>
                    <a:lnTo>
                      <a:pt x="781492" y="860424"/>
                    </a:lnTo>
                    <a:lnTo>
                      <a:pt x="765620" y="892176"/>
                    </a:lnTo>
                    <a:lnTo>
                      <a:pt x="679892" y="854076"/>
                    </a:lnTo>
                    <a:lnTo>
                      <a:pt x="543368" y="847724"/>
                    </a:lnTo>
                    <a:lnTo>
                      <a:pt x="514796" y="847724"/>
                    </a:lnTo>
                    <a:lnTo>
                      <a:pt x="489396" y="955676"/>
                    </a:lnTo>
                    <a:lnTo>
                      <a:pt x="398352" y="937862"/>
                    </a:lnTo>
                    <a:lnTo>
                      <a:pt x="227456" y="747712"/>
                    </a:lnTo>
                    <a:lnTo>
                      <a:pt x="117920" y="547688"/>
                    </a:lnTo>
                    <a:lnTo>
                      <a:pt x="47356" y="543840"/>
                    </a:lnTo>
                    <a:lnTo>
                      <a:pt x="63944" y="514350"/>
                    </a:lnTo>
                    <a:lnTo>
                      <a:pt x="13144" y="412750"/>
                    </a:lnTo>
                    <a:lnTo>
                      <a:pt x="0" y="408808"/>
                    </a:lnTo>
                    <a:lnTo>
                      <a:pt x="108396" y="323850"/>
                    </a:lnTo>
                    <a:lnTo>
                      <a:pt x="98868" y="190500"/>
                    </a:lnTo>
                    <a:lnTo>
                      <a:pt x="198884" y="85724"/>
                    </a:lnTo>
                    <a:lnTo>
                      <a:pt x="165544" y="28576"/>
                    </a:lnTo>
                    <a:lnTo>
                      <a:pt x="29889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D4176A9E-6E8E-F7B8-D8B0-B6C012214FFA}"/>
                  </a:ext>
                </a:extLst>
              </p:cNvPr>
              <p:cNvSpPr/>
              <p:nvPr/>
            </p:nvSpPr>
            <p:spPr>
              <a:xfrm>
                <a:off x="42662476" y="24941178"/>
                <a:ext cx="390524" cy="829662"/>
              </a:xfrm>
              <a:custGeom>
                <a:avLst/>
                <a:gdLst>
                  <a:gd name="connsiteX0" fmla="*/ 364008 w 390524"/>
                  <a:gd name="connsiteY0" fmla="*/ 0 h 829662"/>
                  <a:gd name="connsiteX1" fmla="*/ 367664 w 390524"/>
                  <a:gd name="connsiteY1" fmla="*/ 21942 h 829662"/>
                  <a:gd name="connsiteX2" fmla="*/ 352424 w 390524"/>
                  <a:gd name="connsiteY2" fmla="*/ 288642 h 829662"/>
                  <a:gd name="connsiteX3" fmla="*/ 390524 w 390524"/>
                  <a:gd name="connsiteY3" fmla="*/ 380082 h 829662"/>
                  <a:gd name="connsiteX4" fmla="*/ 245744 w 390524"/>
                  <a:gd name="connsiteY4" fmla="*/ 585822 h 829662"/>
                  <a:gd name="connsiteX5" fmla="*/ 238124 w 390524"/>
                  <a:gd name="connsiteY5" fmla="*/ 738222 h 829662"/>
                  <a:gd name="connsiteX6" fmla="*/ 192404 w 390524"/>
                  <a:gd name="connsiteY6" fmla="*/ 814422 h 829662"/>
                  <a:gd name="connsiteX7" fmla="*/ 100964 w 390524"/>
                  <a:gd name="connsiteY7" fmla="*/ 829662 h 829662"/>
                  <a:gd name="connsiteX8" fmla="*/ 48500 w 390524"/>
                  <a:gd name="connsiteY8" fmla="*/ 777196 h 829662"/>
                  <a:gd name="connsiteX9" fmla="*/ 95248 w 390524"/>
                  <a:gd name="connsiteY9" fmla="*/ 630272 h 829662"/>
                  <a:gd name="connsiteX10" fmla="*/ 95248 w 390524"/>
                  <a:gd name="connsiteY10" fmla="*/ 563598 h 829662"/>
                  <a:gd name="connsiteX11" fmla="*/ 57148 w 390524"/>
                  <a:gd name="connsiteY11" fmla="*/ 528672 h 829662"/>
                  <a:gd name="connsiteX12" fmla="*/ 60324 w 390524"/>
                  <a:gd name="connsiteY12" fmla="*/ 436598 h 829662"/>
                  <a:gd name="connsiteX13" fmla="*/ 38100 w 390524"/>
                  <a:gd name="connsiteY13" fmla="*/ 382622 h 829662"/>
                  <a:gd name="connsiteX14" fmla="*/ 73024 w 390524"/>
                  <a:gd name="connsiteY14" fmla="*/ 312772 h 829662"/>
                  <a:gd name="connsiteX15" fmla="*/ 0 w 390524"/>
                  <a:gd name="connsiteY15" fmla="*/ 265146 h 829662"/>
                  <a:gd name="connsiteX16" fmla="*/ 41276 w 390524"/>
                  <a:gd name="connsiteY16" fmla="*/ 154022 h 829662"/>
                  <a:gd name="connsiteX17" fmla="*/ 79372 w 390524"/>
                  <a:gd name="connsiteY17" fmla="*/ 109572 h 829662"/>
                  <a:gd name="connsiteX18" fmla="*/ 50800 w 390524"/>
                  <a:gd name="connsiteY18" fmla="*/ 96872 h 829662"/>
                  <a:gd name="connsiteX19" fmla="*/ 53972 w 390524"/>
                  <a:gd name="connsiteY19" fmla="*/ 52422 h 829662"/>
                  <a:gd name="connsiteX20" fmla="*/ 62816 w 390524"/>
                  <a:gd name="connsiteY20" fmla="*/ 46420 h 829662"/>
                  <a:gd name="connsiteX21" fmla="*/ 66676 w 390524"/>
                  <a:gd name="connsiteY21" fmla="*/ 52422 h 829662"/>
                  <a:gd name="connsiteX22" fmla="*/ 109536 w 390524"/>
                  <a:gd name="connsiteY22" fmla="*/ 42898 h 829662"/>
                  <a:gd name="connsiteX23" fmla="*/ 190500 w 390524"/>
                  <a:gd name="connsiteY23" fmla="*/ 114334 h 829662"/>
                  <a:gd name="connsiteX24" fmla="*/ 219076 w 390524"/>
                  <a:gd name="connsiteY24" fmla="*/ 52422 h 829662"/>
                  <a:gd name="connsiteX25" fmla="*/ 364008 w 390524"/>
                  <a:gd name="connsiteY25" fmla="*/ 0 h 829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90524" h="829662">
                    <a:moveTo>
                      <a:pt x="364008" y="0"/>
                    </a:moveTo>
                    <a:lnTo>
                      <a:pt x="367664" y="21942"/>
                    </a:lnTo>
                    <a:lnTo>
                      <a:pt x="352424" y="288642"/>
                    </a:lnTo>
                    <a:lnTo>
                      <a:pt x="390524" y="380082"/>
                    </a:lnTo>
                    <a:lnTo>
                      <a:pt x="245744" y="585822"/>
                    </a:lnTo>
                    <a:lnTo>
                      <a:pt x="238124" y="738222"/>
                    </a:lnTo>
                    <a:lnTo>
                      <a:pt x="192404" y="814422"/>
                    </a:lnTo>
                    <a:lnTo>
                      <a:pt x="100964" y="829662"/>
                    </a:lnTo>
                    <a:lnTo>
                      <a:pt x="48500" y="777196"/>
                    </a:lnTo>
                    <a:lnTo>
                      <a:pt x="95248" y="630272"/>
                    </a:lnTo>
                    <a:lnTo>
                      <a:pt x="95248" y="563598"/>
                    </a:lnTo>
                    <a:lnTo>
                      <a:pt x="57148" y="528672"/>
                    </a:lnTo>
                    <a:lnTo>
                      <a:pt x="60324" y="436598"/>
                    </a:lnTo>
                    <a:lnTo>
                      <a:pt x="38100" y="382622"/>
                    </a:lnTo>
                    <a:lnTo>
                      <a:pt x="73024" y="312772"/>
                    </a:lnTo>
                    <a:lnTo>
                      <a:pt x="0" y="265146"/>
                    </a:lnTo>
                    <a:lnTo>
                      <a:pt x="41276" y="154022"/>
                    </a:lnTo>
                    <a:lnTo>
                      <a:pt x="79372" y="109572"/>
                    </a:lnTo>
                    <a:lnTo>
                      <a:pt x="50800" y="96872"/>
                    </a:lnTo>
                    <a:lnTo>
                      <a:pt x="53972" y="52422"/>
                    </a:lnTo>
                    <a:lnTo>
                      <a:pt x="62816" y="46420"/>
                    </a:lnTo>
                    <a:lnTo>
                      <a:pt x="66676" y="52422"/>
                    </a:lnTo>
                    <a:lnTo>
                      <a:pt x="109536" y="42898"/>
                    </a:lnTo>
                    <a:lnTo>
                      <a:pt x="190500" y="114334"/>
                    </a:lnTo>
                    <a:lnTo>
                      <a:pt x="219076" y="52422"/>
                    </a:lnTo>
                    <a:lnTo>
                      <a:pt x="36400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FADF5161-BBE2-4677-B911-1DBB37865E68}"/>
                  </a:ext>
                </a:extLst>
              </p:cNvPr>
              <p:cNvSpPr/>
              <p:nvPr/>
            </p:nvSpPr>
            <p:spPr>
              <a:xfrm>
                <a:off x="41335324" y="25866724"/>
                <a:ext cx="688876" cy="556480"/>
              </a:xfrm>
              <a:custGeom>
                <a:avLst/>
                <a:gdLst>
                  <a:gd name="connsiteX0" fmla="*/ 336552 w 688876"/>
                  <a:gd name="connsiteY0" fmla="*/ 0 h 556480"/>
                  <a:gd name="connsiteX1" fmla="*/ 450852 w 688876"/>
                  <a:gd name="connsiteY1" fmla="*/ 31752 h 556480"/>
                  <a:gd name="connsiteX2" fmla="*/ 463552 w 688876"/>
                  <a:gd name="connsiteY2" fmla="*/ 85726 h 556480"/>
                  <a:gd name="connsiteX3" fmla="*/ 539752 w 688876"/>
                  <a:gd name="connsiteY3" fmla="*/ 63500 h 556480"/>
                  <a:gd name="connsiteX4" fmla="*/ 596900 w 688876"/>
                  <a:gd name="connsiteY4" fmla="*/ 101600 h 556480"/>
                  <a:gd name="connsiteX5" fmla="*/ 612776 w 688876"/>
                  <a:gd name="connsiteY5" fmla="*/ 57152 h 556480"/>
                  <a:gd name="connsiteX6" fmla="*/ 666872 w 688876"/>
                  <a:gd name="connsiteY6" fmla="*/ 69518 h 556480"/>
                  <a:gd name="connsiteX7" fmla="*/ 688876 w 688876"/>
                  <a:gd name="connsiteY7" fmla="*/ 126522 h 556480"/>
                  <a:gd name="connsiteX8" fmla="*/ 673736 w 688876"/>
                  <a:gd name="connsiteY8" fmla="*/ 132716 h 556480"/>
                  <a:gd name="connsiteX9" fmla="*/ 673736 w 688876"/>
                  <a:gd name="connsiteY9" fmla="*/ 262256 h 556480"/>
                  <a:gd name="connsiteX10" fmla="*/ 628016 w 688876"/>
                  <a:gd name="connsiteY10" fmla="*/ 262256 h 556480"/>
                  <a:gd name="connsiteX11" fmla="*/ 559436 w 688876"/>
                  <a:gd name="connsiteY11" fmla="*/ 208916 h 556480"/>
                  <a:gd name="connsiteX12" fmla="*/ 460376 w 688876"/>
                  <a:gd name="connsiteY12" fmla="*/ 262256 h 556480"/>
                  <a:gd name="connsiteX13" fmla="*/ 414656 w 688876"/>
                  <a:gd name="connsiteY13" fmla="*/ 490856 h 556480"/>
                  <a:gd name="connsiteX14" fmla="*/ 332976 w 688876"/>
                  <a:gd name="connsiteY14" fmla="*/ 533966 h 556480"/>
                  <a:gd name="connsiteX15" fmla="*/ 301628 w 688876"/>
                  <a:gd name="connsiteY15" fmla="*/ 454026 h 556480"/>
                  <a:gd name="connsiteX16" fmla="*/ 241300 w 688876"/>
                  <a:gd name="connsiteY16" fmla="*/ 473076 h 556480"/>
                  <a:gd name="connsiteX17" fmla="*/ 203200 w 688876"/>
                  <a:gd name="connsiteY17" fmla="*/ 488952 h 556480"/>
                  <a:gd name="connsiteX18" fmla="*/ 174628 w 688876"/>
                  <a:gd name="connsiteY18" fmla="*/ 444500 h 556480"/>
                  <a:gd name="connsiteX19" fmla="*/ 123828 w 688876"/>
                  <a:gd name="connsiteY19" fmla="*/ 463552 h 556480"/>
                  <a:gd name="connsiteX20" fmla="*/ 44452 w 688876"/>
                  <a:gd name="connsiteY20" fmla="*/ 552452 h 556480"/>
                  <a:gd name="connsiteX21" fmla="*/ 44048 w 688876"/>
                  <a:gd name="connsiteY21" fmla="*/ 556480 h 556480"/>
                  <a:gd name="connsiteX22" fmla="*/ 0 w 688876"/>
                  <a:gd name="connsiteY22" fmla="*/ 542926 h 556480"/>
                  <a:gd name="connsiteX23" fmla="*/ 22228 w 688876"/>
                  <a:gd name="connsiteY23" fmla="*/ 444500 h 556480"/>
                  <a:gd name="connsiteX24" fmla="*/ 104776 w 688876"/>
                  <a:gd name="connsiteY24" fmla="*/ 406400 h 556480"/>
                  <a:gd name="connsiteX25" fmla="*/ 104776 w 688876"/>
                  <a:gd name="connsiteY25" fmla="*/ 231776 h 556480"/>
                  <a:gd name="connsiteX26" fmla="*/ 222252 w 688876"/>
                  <a:gd name="connsiteY26" fmla="*/ 34926 h 556480"/>
                  <a:gd name="connsiteX27" fmla="*/ 336552 w 688876"/>
                  <a:gd name="connsiteY27" fmla="*/ 0 h 556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88876" h="556480">
                    <a:moveTo>
                      <a:pt x="336552" y="0"/>
                    </a:moveTo>
                    <a:lnTo>
                      <a:pt x="450852" y="31752"/>
                    </a:lnTo>
                    <a:lnTo>
                      <a:pt x="463552" y="85726"/>
                    </a:lnTo>
                    <a:lnTo>
                      <a:pt x="539752" y="63500"/>
                    </a:lnTo>
                    <a:lnTo>
                      <a:pt x="596900" y="101600"/>
                    </a:lnTo>
                    <a:lnTo>
                      <a:pt x="612776" y="57152"/>
                    </a:lnTo>
                    <a:lnTo>
                      <a:pt x="666872" y="69518"/>
                    </a:lnTo>
                    <a:lnTo>
                      <a:pt x="688876" y="126522"/>
                    </a:lnTo>
                    <a:lnTo>
                      <a:pt x="673736" y="132716"/>
                    </a:lnTo>
                    <a:lnTo>
                      <a:pt x="673736" y="262256"/>
                    </a:lnTo>
                    <a:lnTo>
                      <a:pt x="628016" y="262256"/>
                    </a:lnTo>
                    <a:lnTo>
                      <a:pt x="559436" y="208916"/>
                    </a:lnTo>
                    <a:lnTo>
                      <a:pt x="460376" y="262256"/>
                    </a:lnTo>
                    <a:lnTo>
                      <a:pt x="414656" y="490856"/>
                    </a:lnTo>
                    <a:lnTo>
                      <a:pt x="332976" y="533966"/>
                    </a:lnTo>
                    <a:lnTo>
                      <a:pt x="301628" y="454026"/>
                    </a:lnTo>
                    <a:lnTo>
                      <a:pt x="241300" y="473076"/>
                    </a:lnTo>
                    <a:lnTo>
                      <a:pt x="203200" y="488952"/>
                    </a:lnTo>
                    <a:lnTo>
                      <a:pt x="174628" y="444500"/>
                    </a:lnTo>
                    <a:lnTo>
                      <a:pt x="123828" y="463552"/>
                    </a:lnTo>
                    <a:lnTo>
                      <a:pt x="44452" y="552452"/>
                    </a:lnTo>
                    <a:lnTo>
                      <a:pt x="44048" y="556480"/>
                    </a:lnTo>
                    <a:lnTo>
                      <a:pt x="0" y="542926"/>
                    </a:lnTo>
                    <a:lnTo>
                      <a:pt x="22228" y="444500"/>
                    </a:lnTo>
                    <a:lnTo>
                      <a:pt x="104776" y="406400"/>
                    </a:lnTo>
                    <a:lnTo>
                      <a:pt x="104776" y="231776"/>
                    </a:lnTo>
                    <a:lnTo>
                      <a:pt x="222252" y="34926"/>
                    </a:lnTo>
                    <a:lnTo>
                      <a:pt x="3365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802CC4C3-F120-BA95-8534-D67ADFAEB930}"/>
                  </a:ext>
                </a:extLst>
              </p:cNvPr>
              <p:cNvSpPr/>
              <p:nvPr/>
            </p:nvSpPr>
            <p:spPr>
              <a:xfrm>
                <a:off x="42017436" y="24153264"/>
                <a:ext cx="530740" cy="732386"/>
              </a:xfrm>
              <a:custGeom>
                <a:avLst/>
                <a:gdLst>
                  <a:gd name="connsiteX0" fmla="*/ 205588 w 530740"/>
                  <a:gd name="connsiteY0" fmla="*/ 0 h 732386"/>
                  <a:gd name="connsiteX1" fmla="*/ 230700 w 530740"/>
                  <a:gd name="connsiteY1" fmla="*/ 11660 h 732386"/>
                  <a:gd name="connsiteX2" fmla="*/ 249752 w 530740"/>
                  <a:gd name="connsiteY2" fmla="*/ 97386 h 732386"/>
                  <a:gd name="connsiteX3" fmla="*/ 359288 w 530740"/>
                  <a:gd name="connsiteY3" fmla="*/ 211686 h 732386"/>
                  <a:gd name="connsiteX4" fmla="*/ 392628 w 530740"/>
                  <a:gd name="connsiteY4" fmla="*/ 168824 h 732386"/>
                  <a:gd name="connsiteX5" fmla="*/ 411676 w 530740"/>
                  <a:gd name="connsiteY5" fmla="*/ 159300 h 732386"/>
                  <a:gd name="connsiteX6" fmla="*/ 421204 w 530740"/>
                  <a:gd name="connsiteY6" fmla="*/ 162268 h 732386"/>
                  <a:gd name="connsiteX7" fmla="*/ 421204 w 530740"/>
                  <a:gd name="connsiteY7" fmla="*/ 206924 h 732386"/>
                  <a:gd name="connsiteX8" fmla="*/ 492640 w 530740"/>
                  <a:gd name="connsiteY8" fmla="*/ 197400 h 732386"/>
                  <a:gd name="connsiteX9" fmla="*/ 530740 w 530740"/>
                  <a:gd name="connsiteY9" fmla="*/ 249786 h 732386"/>
                  <a:gd name="connsiteX10" fmla="*/ 492640 w 530740"/>
                  <a:gd name="connsiteY10" fmla="*/ 340274 h 732386"/>
                  <a:gd name="connsiteX11" fmla="*/ 498420 w 530740"/>
                  <a:gd name="connsiteY11" fmla="*/ 340578 h 732386"/>
                  <a:gd name="connsiteX12" fmla="*/ 492640 w 530740"/>
                  <a:gd name="connsiteY12" fmla="*/ 345036 h 732386"/>
                  <a:gd name="connsiteX13" fmla="*/ 421204 w 530740"/>
                  <a:gd name="connsiteY13" fmla="*/ 473624 h 732386"/>
                  <a:gd name="connsiteX14" fmla="*/ 349764 w 530740"/>
                  <a:gd name="connsiteY14" fmla="*/ 535536 h 732386"/>
                  <a:gd name="connsiteX15" fmla="*/ 359156 w 530740"/>
                  <a:gd name="connsiteY15" fmla="*/ 554322 h 732386"/>
                  <a:gd name="connsiteX16" fmla="*/ 356116 w 530740"/>
                  <a:gd name="connsiteY16" fmla="*/ 554586 h 732386"/>
                  <a:gd name="connsiteX17" fmla="*/ 305316 w 530740"/>
                  <a:gd name="connsiteY17" fmla="*/ 624436 h 732386"/>
                  <a:gd name="connsiteX18" fmla="*/ 232288 w 530740"/>
                  <a:gd name="connsiteY18" fmla="*/ 579986 h 732386"/>
                  <a:gd name="connsiteX19" fmla="*/ 184664 w 530740"/>
                  <a:gd name="connsiteY19" fmla="*/ 605386 h 732386"/>
                  <a:gd name="connsiteX20" fmla="*/ 171964 w 530740"/>
                  <a:gd name="connsiteY20" fmla="*/ 659360 h 732386"/>
                  <a:gd name="connsiteX21" fmla="*/ 127516 w 530740"/>
                  <a:gd name="connsiteY21" fmla="*/ 732386 h 732386"/>
                  <a:gd name="connsiteX22" fmla="*/ 105288 w 530740"/>
                  <a:gd name="connsiteY22" fmla="*/ 643486 h 732386"/>
                  <a:gd name="connsiteX23" fmla="*/ 89412 w 530740"/>
                  <a:gd name="connsiteY23" fmla="*/ 522836 h 732386"/>
                  <a:gd name="connsiteX24" fmla="*/ 19564 w 530740"/>
                  <a:gd name="connsiteY24" fmla="*/ 472036 h 732386"/>
                  <a:gd name="connsiteX25" fmla="*/ 0 w 530740"/>
                  <a:gd name="connsiteY25" fmla="*/ 399660 h 732386"/>
                  <a:gd name="connsiteX26" fmla="*/ 48140 w 530740"/>
                  <a:gd name="connsiteY26" fmla="*/ 405360 h 732386"/>
                  <a:gd name="connsiteX27" fmla="*/ 60652 w 530740"/>
                  <a:gd name="connsiteY27" fmla="*/ 378126 h 732386"/>
                  <a:gd name="connsiteX28" fmla="*/ 140212 w 530740"/>
                  <a:gd name="connsiteY28" fmla="*/ 364086 h 732386"/>
                  <a:gd name="connsiteX29" fmla="*/ 159264 w 530740"/>
                  <a:gd name="connsiteY29" fmla="*/ 249786 h 732386"/>
                  <a:gd name="connsiteX30" fmla="*/ 192604 w 530740"/>
                  <a:gd name="connsiteY30" fmla="*/ 216448 h 732386"/>
                  <a:gd name="connsiteX31" fmla="*/ 205588 w 530740"/>
                  <a:gd name="connsiteY31" fmla="*/ 0 h 732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530740" h="732386">
                    <a:moveTo>
                      <a:pt x="205588" y="0"/>
                    </a:moveTo>
                    <a:lnTo>
                      <a:pt x="230700" y="11660"/>
                    </a:lnTo>
                    <a:lnTo>
                      <a:pt x="249752" y="97386"/>
                    </a:lnTo>
                    <a:lnTo>
                      <a:pt x="359288" y="211686"/>
                    </a:lnTo>
                    <a:lnTo>
                      <a:pt x="392628" y="168824"/>
                    </a:lnTo>
                    <a:lnTo>
                      <a:pt x="411676" y="159300"/>
                    </a:lnTo>
                    <a:lnTo>
                      <a:pt x="421204" y="162268"/>
                    </a:lnTo>
                    <a:lnTo>
                      <a:pt x="421204" y="206924"/>
                    </a:lnTo>
                    <a:lnTo>
                      <a:pt x="492640" y="197400"/>
                    </a:lnTo>
                    <a:lnTo>
                      <a:pt x="530740" y="249786"/>
                    </a:lnTo>
                    <a:lnTo>
                      <a:pt x="492640" y="340274"/>
                    </a:lnTo>
                    <a:lnTo>
                      <a:pt x="498420" y="340578"/>
                    </a:lnTo>
                    <a:lnTo>
                      <a:pt x="492640" y="345036"/>
                    </a:lnTo>
                    <a:lnTo>
                      <a:pt x="421204" y="473624"/>
                    </a:lnTo>
                    <a:lnTo>
                      <a:pt x="349764" y="535536"/>
                    </a:lnTo>
                    <a:lnTo>
                      <a:pt x="359156" y="554322"/>
                    </a:lnTo>
                    <a:lnTo>
                      <a:pt x="356116" y="554586"/>
                    </a:lnTo>
                    <a:lnTo>
                      <a:pt x="305316" y="624436"/>
                    </a:lnTo>
                    <a:lnTo>
                      <a:pt x="232288" y="579986"/>
                    </a:lnTo>
                    <a:lnTo>
                      <a:pt x="184664" y="605386"/>
                    </a:lnTo>
                    <a:lnTo>
                      <a:pt x="171964" y="659360"/>
                    </a:lnTo>
                    <a:lnTo>
                      <a:pt x="127516" y="732386"/>
                    </a:lnTo>
                    <a:lnTo>
                      <a:pt x="105288" y="643486"/>
                    </a:lnTo>
                    <a:lnTo>
                      <a:pt x="89412" y="522836"/>
                    </a:lnTo>
                    <a:lnTo>
                      <a:pt x="19564" y="472036"/>
                    </a:lnTo>
                    <a:lnTo>
                      <a:pt x="0" y="399660"/>
                    </a:lnTo>
                    <a:lnTo>
                      <a:pt x="48140" y="405360"/>
                    </a:lnTo>
                    <a:lnTo>
                      <a:pt x="60652" y="378126"/>
                    </a:lnTo>
                    <a:lnTo>
                      <a:pt x="140212" y="364086"/>
                    </a:lnTo>
                    <a:lnTo>
                      <a:pt x="159264" y="249786"/>
                    </a:lnTo>
                    <a:lnTo>
                      <a:pt x="192604" y="216448"/>
                    </a:lnTo>
                    <a:lnTo>
                      <a:pt x="2055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6DB4A299-5F63-01E0-F8C0-8A32C2C4A829}"/>
                  </a:ext>
                </a:extLst>
              </p:cNvPr>
              <p:cNvSpPr/>
              <p:nvPr/>
            </p:nvSpPr>
            <p:spPr>
              <a:xfrm>
                <a:off x="41037908" y="25422224"/>
                <a:ext cx="640316" cy="1110682"/>
              </a:xfrm>
              <a:custGeom>
                <a:avLst/>
                <a:gdLst>
                  <a:gd name="connsiteX0" fmla="*/ 116444 w 640316"/>
                  <a:gd name="connsiteY0" fmla="*/ 0 h 1110682"/>
                  <a:gd name="connsiteX1" fmla="*/ 145016 w 640316"/>
                  <a:gd name="connsiteY1" fmla="*/ 0 h 1110682"/>
                  <a:gd name="connsiteX2" fmla="*/ 281540 w 640316"/>
                  <a:gd name="connsiteY2" fmla="*/ 6352 h 1110682"/>
                  <a:gd name="connsiteX3" fmla="*/ 367268 w 640316"/>
                  <a:gd name="connsiteY3" fmla="*/ 44452 h 1110682"/>
                  <a:gd name="connsiteX4" fmla="*/ 383140 w 640316"/>
                  <a:gd name="connsiteY4" fmla="*/ 12700 h 1110682"/>
                  <a:gd name="connsiteX5" fmla="*/ 459340 w 640316"/>
                  <a:gd name="connsiteY5" fmla="*/ 50800 h 1110682"/>
                  <a:gd name="connsiteX6" fmla="*/ 503792 w 640316"/>
                  <a:gd name="connsiteY6" fmla="*/ 111126 h 1110682"/>
                  <a:gd name="connsiteX7" fmla="*/ 511580 w 640316"/>
                  <a:gd name="connsiteY7" fmla="*/ 102630 h 1110682"/>
                  <a:gd name="connsiteX8" fmla="*/ 526016 w 640316"/>
                  <a:gd name="connsiteY8" fmla="*/ 222252 h 1110682"/>
                  <a:gd name="connsiteX9" fmla="*/ 605392 w 640316"/>
                  <a:gd name="connsiteY9" fmla="*/ 279400 h 1110682"/>
                  <a:gd name="connsiteX10" fmla="*/ 640316 w 640316"/>
                  <a:gd name="connsiteY10" fmla="*/ 339726 h 1110682"/>
                  <a:gd name="connsiteX11" fmla="*/ 629552 w 640316"/>
                  <a:gd name="connsiteY11" fmla="*/ 445850 h 1110682"/>
                  <a:gd name="connsiteX12" fmla="*/ 519668 w 640316"/>
                  <a:gd name="connsiteY12" fmla="*/ 479426 h 1110682"/>
                  <a:gd name="connsiteX13" fmla="*/ 402192 w 640316"/>
                  <a:gd name="connsiteY13" fmla="*/ 676276 h 1110682"/>
                  <a:gd name="connsiteX14" fmla="*/ 402192 w 640316"/>
                  <a:gd name="connsiteY14" fmla="*/ 850900 h 1110682"/>
                  <a:gd name="connsiteX15" fmla="*/ 319644 w 640316"/>
                  <a:gd name="connsiteY15" fmla="*/ 889000 h 1110682"/>
                  <a:gd name="connsiteX16" fmla="*/ 297416 w 640316"/>
                  <a:gd name="connsiteY16" fmla="*/ 987426 h 1110682"/>
                  <a:gd name="connsiteX17" fmla="*/ 341464 w 640316"/>
                  <a:gd name="connsiteY17" fmla="*/ 1000980 h 1110682"/>
                  <a:gd name="connsiteX18" fmla="*/ 338692 w 640316"/>
                  <a:gd name="connsiteY18" fmla="*/ 1028700 h 1110682"/>
                  <a:gd name="connsiteX19" fmla="*/ 300592 w 640316"/>
                  <a:gd name="connsiteY19" fmla="*/ 1050926 h 1110682"/>
                  <a:gd name="connsiteX20" fmla="*/ 330168 w 640316"/>
                  <a:gd name="connsiteY20" fmla="*/ 1090938 h 1110682"/>
                  <a:gd name="connsiteX21" fmla="*/ 286732 w 640316"/>
                  <a:gd name="connsiteY21" fmla="*/ 1110682 h 1110682"/>
                  <a:gd name="connsiteX22" fmla="*/ 198992 w 640316"/>
                  <a:gd name="connsiteY22" fmla="*/ 1057276 h 1110682"/>
                  <a:gd name="connsiteX23" fmla="*/ 192644 w 640316"/>
                  <a:gd name="connsiteY23" fmla="*/ 1012826 h 1110682"/>
                  <a:gd name="connsiteX24" fmla="*/ 122792 w 640316"/>
                  <a:gd name="connsiteY24" fmla="*/ 898526 h 1110682"/>
                  <a:gd name="connsiteX25" fmla="*/ 129140 w 640316"/>
                  <a:gd name="connsiteY25" fmla="*/ 822326 h 1110682"/>
                  <a:gd name="connsiteX26" fmla="*/ 59292 w 640316"/>
                  <a:gd name="connsiteY26" fmla="*/ 828676 h 1110682"/>
                  <a:gd name="connsiteX27" fmla="*/ 57408 w 640316"/>
                  <a:gd name="connsiteY27" fmla="*/ 830558 h 1110682"/>
                  <a:gd name="connsiteX28" fmla="*/ 62468 w 640316"/>
                  <a:gd name="connsiteY28" fmla="*/ 757240 h 1110682"/>
                  <a:gd name="connsiteX29" fmla="*/ 119616 w 640316"/>
                  <a:gd name="connsiteY29" fmla="*/ 623888 h 1110682"/>
                  <a:gd name="connsiteX30" fmla="*/ 67228 w 640316"/>
                  <a:gd name="connsiteY30" fmla="*/ 595314 h 1110682"/>
                  <a:gd name="connsiteX31" fmla="*/ 57704 w 640316"/>
                  <a:gd name="connsiteY31" fmla="*/ 457200 h 1110682"/>
                  <a:gd name="connsiteX32" fmla="*/ 110092 w 640316"/>
                  <a:gd name="connsiteY32" fmla="*/ 400052 h 1110682"/>
                  <a:gd name="connsiteX33" fmla="*/ 167244 w 640316"/>
                  <a:gd name="connsiteY33" fmla="*/ 276226 h 1110682"/>
                  <a:gd name="connsiteX34" fmla="*/ 0 w 640316"/>
                  <a:gd name="connsiteY34" fmla="*/ 90138 h 1110682"/>
                  <a:gd name="connsiteX35" fmla="*/ 91044 w 640316"/>
                  <a:gd name="connsiteY35" fmla="*/ 107952 h 1110682"/>
                  <a:gd name="connsiteX36" fmla="*/ 116444 w 640316"/>
                  <a:gd name="connsiteY36" fmla="*/ 0 h 1110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40316" h="1110682">
                    <a:moveTo>
                      <a:pt x="116444" y="0"/>
                    </a:moveTo>
                    <a:lnTo>
                      <a:pt x="145016" y="0"/>
                    </a:lnTo>
                    <a:lnTo>
                      <a:pt x="281540" y="6352"/>
                    </a:lnTo>
                    <a:lnTo>
                      <a:pt x="367268" y="44452"/>
                    </a:lnTo>
                    <a:lnTo>
                      <a:pt x="383140" y="12700"/>
                    </a:lnTo>
                    <a:lnTo>
                      <a:pt x="459340" y="50800"/>
                    </a:lnTo>
                    <a:lnTo>
                      <a:pt x="503792" y="111126"/>
                    </a:lnTo>
                    <a:lnTo>
                      <a:pt x="511580" y="102630"/>
                    </a:lnTo>
                    <a:lnTo>
                      <a:pt x="526016" y="222252"/>
                    </a:lnTo>
                    <a:lnTo>
                      <a:pt x="605392" y="279400"/>
                    </a:lnTo>
                    <a:lnTo>
                      <a:pt x="640316" y="339726"/>
                    </a:lnTo>
                    <a:lnTo>
                      <a:pt x="629552" y="445850"/>
                    </a:lnTo>
                    <a:lnTo>
                      <a:pt x="519668" y="479426"/>
                    </a:lnTo>
                    <a:lnTo>
                      <a:pt x="402192" y="676276"/>
                    </a:lnTo>
                    <a:lnTo>
                      <a:pt x="402192" y="850900"/>
                    </a:lnTo>
                    <a:lnTo>
                      <a:pt x="319644" y="889000"/>
                    </a:lnTo>
                    <a:lnTo>
                      <a:pt x="297416" y="987426"/>
                    </a:lnTo>
                    <a:lnTo>
                      <a:pt x="341464" y="1000980"/>
                    </a:lnTo>
                    <a:lnTo>
                      <a:pt x="338692" y="1028700"/>
                    </a:lnTo>
                    <a:lnTo>
                      <a:pt x="300592" y="1050926"/>
                    </a:lnTo>
                    <a:lnTo>
                      <a:pt x="330168" y="1090938"/>
                    </a:lnTo>
                    <a:lnTo>
                      <a:pt x="286732" y="1110682"/>
                    </a:lnTo>
                    <a:lnTo>
                      <a:pt x="198992" y="1057276"/>
                    </a:lnTo>
                    <a:lnTo>
                      <a:pt x="192644" y="1012826"/>
                    </a:lnTo>
                    <a:lnTo>
                      <a:pt x="122792" y="898526"/>
                    </a:lnTo>
                    <a:lnTo>
                      <a:pt x="129140" y="822326"/>
                    </a:lnTo>
                    <a:lnTo>
                      <a:pt x="59292" y="828676"/>
                    </a:lnTo>
                    <a:lnTo>
                      <a:pt x="57408" y="830558"/>
                    </a:lnTo>
                    <a:lnTo>
                      <a:pt x="62468" y="757240"/>
                    </a:lnTo>
                    <a:lnTo>
                      <a:pt x="119616" y="623888"/>
                    </a:lnTo>
                    <a:lnTo>
                      <a:pt x="67228" y="595314"/>
                    </a:lnTo>
                    <a:lnTo>
                      <a:pt x="57704" y="457200"/>
                    </a:lnTo>
                    <a:lnTo>
                      <a:pt x="110092" y="400052"/>
                    </a:lnTo>
                    <a:lnTo>
                      <a:pt x="167244" y="276226"/>
                    </a:lnTo>
                    <a:lnTo>
                      <a:pt x="0" y="90138"/>
                    </a:lnTo>
                    <a:lnTo>
                      <a:pt x="91044" y="107952"/>
                    </a:lnTo>
                    <a:lnTo>
                      <a:pt x="11644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2C6C765D-EDCD-0B00-C6D6-A84256F02CA4}"/>
                  </a:ext>
                </a:extLst>
              </p:cNvPr>
              <p:cNvSpPr/>
              <p:nvPr/>
            </p:nvSpPr>
            <p:spPr>
              <a:xfrm>
                <a:off x="42148124" y="24707586"/>
                <a:ext cx="334264" cy="390790"/>
              </a:xfrm>
              <a:custGeom>
                <a:avLst/>
                <a:gdLst>
                  <a:gd name="connsiteX0" fmla="*/ 228468 w 334264"/>
                  <a:gd name="connsiteY0" fmla="*/ 0 h 390790"/>
                  <a:gd name="connsiteX1" fmla="*/ 261940 w 334264"/>
                  <a:gd name="connsiteY1" fmla="*/ 66938 h 390790"/>
                  <a:gd name="connsiteX2" fmla="*/ 300040 w 334264"/>
                  <a:gd name="connsiteY2" fmla="*/ 71702 h 390790"/>
                  <a:gd name="connsiteX3" fmla="*/ 300040 w 334264"/>
                  <a:gd name="connsiteY3" fmla="*/ 143138 h 390790"/>
                  <a:gd name="connsiteX4" fmla="*/ 334264 w 334264"/>
                  <a:gd name="connsiteY4" fmla="*/ 235276 h 390790"/>
                  <a:gd name="connsiteX5" fmla="*/ 263524 w 334264"/>
                  <a:gd name="connsiteY5" fmla="*/ 292364 h 390790"/>
                  <a:gd name="connsiteX6" fmla="*/ 273052 w 334264"/>
                  <a:gd name="connsiteY6" fmla="*/ 390790 h 390790"/>
                  <a:gd name="connsiteX7" fmla="*/ 155576 w 334264"/>
                  <a:gd name="connsiteY7" fmla="*/ 374914 h 390790"/>
                  <a:gd name="connsiteX8" fmla="*/ 107952 w 334264"/>
                  <a:gd name="connsiteY8" fmla="*/ 273314 h 390790"/>
                  <a:gd name="connsiteX9" fmla="*/ 34924 w 334264"/>
                  <a:gd name="connsiteY9" fmla="*/ 260614 h 390790"/>
                  <a:gd name="connsiteX10" fmla="*/ 0 w 334264"/>
                  <a:gd name="connsiteY10" fmla="*/ 178064 h 390790"/>
                  <a:gd name="connsiteX11" fmla="*/ 84 w 334264"/>
                  <a:gd name="connsiteY11" fmla="*/ 172712 h 390790"/>
                  <a:gd name="connsiteX12" fmla="*/ 41276 w 334264"/>
                  <a:gd name="connsiteY12" fmla="*/ 105038 h 390790"/>
                  <a:gd name="connsiteX13" fmla="*/ 53976 w 334264"/>
                  <a:gd name="connsiteY13" fmla="*/ 51064 h 390790"/>
                  <a:gd name="connsiteX14" fmla="*/ 101600 w 334264"/>
                  <a:gd name="connsiteY14" fmla="*/ 25664 h 390790"/>
                  <a:gd name="connsiteX15" fmla="*/ 174628 w 334264"/>
                  <a:gd name="connsiteY15" fmla="*/ 70114 h 390790"/>
                  <a:gd name="connsiteX16" fmla="*/ 225428 w 334264"/>
                  <a:gd name="connsiteY16" fmla="*/ 264 h 390790"/>
                  <a:gd name="connsiteX17" fmla="*/ 228468 w 334264"/>
                  <a:gd name="connsiteY17" fmla="*/ 0 h 3907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34264" h="390790">
                    <a:moveTo>
                      <a:pt x="228468" y="0"/>
                    </a:moveTo>
                    <a:lnTo>
                      <a:pt x="261940" y="66938"/>
                    </a:lnTo>
                    <a:lnTo>
                      <a:pt x="300040" y="71702"/>
                    </a:lnTo>
                    <a:lnTo>
                      <a:pt x="300040" y="143138"/>
                    </a:lnTo>
                    <a:lnTo>
                      <a:pt x="334264" y="235276"/>
                    </a:lnTo>
                    <a:lnTo>
                      <a:pt x="263524" y="292364"/>
                    </a:lnTo>
                    <a:lnTo>
                      <a:pt x="273052" y="390790"/>
                    </a:lnTo>
                    <a:lnTo>
                      <a:pt x="155576" y="374914"/>
                    </a:lnTo>
                    <a:lnTo>
                      <a:pt x="107952" y="273314"/>
                    </a:lnTo>
                    <a:lnTo>
                      <a:pt x="34924" y="260614"/>
                    </a:lnTo>
                    <a:lnTo>
                      <a:pt x="0" y="178064"/>
                    </a:lnTo>
                    <a:lnTo>
                      <a:pt x="84" y="172712"/>
                    </a:lnTo>
                    <a:lnTo>
                      <a:pt x="41276" y="105038"/>
                    </a:lnTo>
                    <a:lnTo>
                      <a:pt x="53976" y="51064"/>
                    </a:lnTo>
                    <a:lnTo>
                      <a:pt x="101600" y="25664"/>
                    </a:lnTo>
                    <a:lnTo>
                      <a:pt x="174628" y="70114"/>
                    </a:lnTo>
                    <a:lnTo>
                      <a:pt x="225428" y="264"/>
                    </a:lnTo>
                    <a:lnTo>
                      <a:pt x="2284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3" name="フリーフォーム: 図形 1152">
                <a:extLst>
                  <a:ext uri="{FF2B5EF4-FFF2-40B4-BE49-F238E27FC236}">
                    <a16:creationId xmlns:a16="http://schemas.microsoft.com/office/drawing/2014/main" id="{0CEA8564-E4F9-49C7-C9A6-01340A50C96F}"/>
                  </a:ext>
                </a:extLst>
              </p:cNvPr>
              <p:cNvSpPr/>
              <p:nvPr/>
            </p:nvSpPr>
            <p:spPr>
              <a:xfrm>
                <a:off x="41549488" y="25358724"/>
                <a:ext cx="249388" cy="419100"/>
              </a:xfrm>
              <a:custGeom>
                <a:avLst/>
                <a:gdLst>
                  <a:gd name="connsiteX0" fmla="*/ 100160 w 249388"/>
                  <a:gd name="connsiteY0" fmla="*/ 0 h 419100"/>
                  <a:gd name="connsiteX1" fmla="*/ 208112 w 249388"/>
                  <a:gd name="connsiteY1" fmla="*/ 9526 h 419100"/>
                  <a:gd name="connsiteX2" fmla="*/ 246212 w 249388"/>
                  <a:gd name="connsiteY2" fmla="*/ 85726 h 419100"/>
                  <a:gd name="connsiteX3" fmla="*/ 249388 w 249388"/>
                  <a:gd name="connsiteY3" fmla="*/ 206376 h 419100"/>
                  <a:gd name="connsiteX4" fmla="*/ 201760 w 249388"/>
                  <a:gd name="connsiteY4" fmla="*/ 247652 h 419100"/>
                  <a:gd name="connsiteX5" fmla="*/ 211288 w 249388"/>
                  <a:gd name="connsiteY5" fmla="*/ 282576 h 419100"/>
                  <a:gd name="connsiteX6" fmla="*/ 220812 w 249388"/>
                  <a:gd name="connsiteY6" fmla="*/ 384176 h 419100"/>
                  <a:gd name="connsiteX7" fmla="*/ 198588 w 249388"/>
                  <a:gd name="connsiteY7" fmla="*/ 419100 h 419100"/>
                  <a:gd name="connsiteX8" fmla="*/ 123764 w 249388"/>
                  <a:gd name="connsiteY8" fmla="*/ 394640 h 419100"/>
                  <a:gd name="connsiteX9" fmla="*/ 93812 w 249388"/>
                  <a:gd name="connsiteY9" fmla="*/ 342900 h 419100"/>
                  <a:gd name="connsiteX10" fmla="*/ 14436 w 249388"/>
                  <a:gd name="connsiteY10" fmla="*/ 285752 h 419100"/>
                  <a:gd name="connsiteX11" fmla="*/ 0 w 249388"/>
                  <a:gd name="connsiteY11" fmla="*/ 166130 h 419100"/>
                  <a:gd name="connsiteX12" fmla="*/ 27136 w 249388"/>
                  <a:gd name="connsiteY12" fmla="*/ 136526 h 419100"/>
                  <a:gd name="connsiteX13" fmla="*/ 17612 w 249388"/>
                  <a:gd name="connsiteY13" fmla="*/ 79376 h 419100"/>
                  <a:gd name="connsiteX14" fmla="*/ 46188 w 249388"/>
                  <a:gd name="connsiteY14" fmla="*/ 53976 h 419100"/>
                  <a:gd name="connsiteX15" fmla="*/ 90636 w 249388"/>
                  <a:gd name="connsiteY15" fmla="*/ 82552 h 419100"/>
                  <a:gd name="connsiteX16" fmla="*/ 100160 w 249388"/>
                  <a:gd name="connsiteY16" fmla="*/ 0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49388" h="419100">
                    <a:moveTo>
                      <a:pt x="100160" y="0"/>
                    </a:moveTo>
                    <a:lnTo>
                      <a:pt x="208112" y="9526"/>
                    </a:lnTo>
                    <a:lnTo>
                      <a:pt x="246212" y="85726"/>
                    </a:lnTo>
                    <a:cubicBezTo>
                      <a:pt x="247272" y="125944"/>
                      <a:pt x="248328" y="166160"/>
                      <a:pt x="249388" y="206376"/>
                    </a:cubicBezTo>
                    <a:lnTo>
                      <a:pt x="201760" y="247652"/>
                    </a:lnTo>
                    <a:lnTo>
                      <a:pt x="211288" y="282576"/>
                    </a:lnTo>
                    <a:lnTo>
                      <a:pt x="220812" y="384176"/>
                    </a:lnTo>
                    <a:lnTo>
                      <a:pt x="198588" y="419100"/>
                    </a:lnTo>
                    <a:lnTo>
                      <a:pt x="123764" y="394640"/>
                    </a:lnTo>
                    <a:lnTo>
                      <a:pt x="93812" y="342900"/>
                    </a:lnTo>
                    <a:lnTo>
                      <a:pt x="14436" y="285752"/>
                    </a:lnTo>
                    <a:lnTo>
                      <a:pt x="0" y="166130"/>
                    </a:lnTo>
                    <a:lnTo>
                      <a:pt x="27136" y="136526"/>
                    </a:lnTo>
                    <a:lnTo>
                      <a:pt x="17612" y="79376"/>
                    </a:lnTo>
                    <a:lnTo>
                      <a:pt x="46188" y="53976"/>
                    </a:lnTo>
                    <a:lnTo>
                      <a:pt x="90636" y="82552"/>
                    </a:lnTo>
                    <a:lnTo>
                      <a:pt x="10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4" name="フリーフォーム: 図形 1153">
                <a:extLst>
                  <a:ext uri="{FF2B5EF4-FFF2-40B4-BE49-F238E27FC236}">
                    <a16:creationId xmlns:a16="http://schemas.microsoft.com/office/drawing/2014/main" id="{6334FC00-D86B-A9EA-4D8E-6D5C7D03BA15}"/>
                  </a:ext>
                </a:extLst>
              </p:cNvPr>
              <p:cNvSpPr/>
              <p:nvPr/>
            </p:nvSpPr>
            <p:spPr>
              <a:xfrm>
                <a:off x="42491148" y="25299402"/>
                <a:ext cx="266576" cy="463818"/>
              </a:xfrm>
              <a:custGeom>
                <a:avLst/>
                <a:gdLst>
                  <a:gd name="connsiteX0" fmla="*/ 221628 w 266576"/>
                  <a:gd name="connsiteY0" fmla="*/ 0 h 463818"/>
                  <a:gd name="connsiteX1" fmla="*/ 209428 w 266576"/>
                  <a:gd name="connsiteY1" fmla="*/ 24398 h 463818"/>
                  <a:gd name="connsiteX2" fmla="*/ 231652 w 266576"/>
                  <a:gd name="connsiteY2" fmla="*/ 78374 h 463818"/>
                  <a:gd name="connsiteX3" fmla="*/ 228476 w 266576"/>
                  <a:gd name="connsiteY3" fmla="*/ 170448 h 463818"/>
                  <a:gd name="connsiteX4" fmla="*/ 266576 w 266576"/>
                  <a:gd name="connsiteY4" fmla="*/ 205374 h 463818"/>
                  <a:gd name="connsiteX5" fmla="*/ 266576 w 266576"/>
                  <a:gd name="connsiteY5" fmla="*/ 272048 h 463818"/>
                  <a:gd name="connsiteX6" fmla="*/ 219828 w 266576"/>
                  <a:gd name="connsiteY6" fmla="*/ 418972 h 463818"/>
                  <a:gd name="connsiteX7" fmla="*/ 211332 w 266576"/>
                  <a:gd name="connsiteY7" fmla="*/ 410478 h 463818"/>
                  <a:gd name="connsiteX8" fmla="*/ 165612 w 266576"/>
                  <a:gd name="connsiteY8" fmla="*/ 410478 h 463818"/>
                  <a:gd name="connsiteX9" fmla="*/ 142752 w 266576"/>
                  <a:gd name="connsiteY9" fmla="*/ 463818 h 463818"/>
                  <a:gd name="connsiteX10" fmla="*/ 4608 w 266576"/>
                  <a:gd name="connsiteY10" fmla="*/ 449276 h 463818"/>
                  <a:gd name="connsiteX11" fmla="*/ 0 w 266576"/>
                  <a:gd name="connsiteY11" fmla="*/ 122026 h 463818"/>
                  <a:gd name="connsiteX12" fmla="*/ 3052 w 266576"/>
                  <a:gd name="connsiteY12" fmla="*/ 116474 h 463818"/>
                  <a:gd name="connsiteX13" fmla="*/ 15752 w 266576"/>
                  <a:gd name="connsiteY13" fmla="*/ 56148 h 463818"/>
                  <a:gd name="connsiteX14" fmla="*/ 221628 w 266576"/>
                  <a:gd name="connsiteY14" fmla="*/ 0 h 463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6576" h="463818">
                    <a:moveTo>
                      <a:pt x="221628" y="0"/>
                    </a:moveTo>
                    <a:lnTo>
                      <a:pt x="209428" y="24398"/>
                    </a:lnTo>
                    <a:lnTo>
                      <a:pt x="231652" y="78374"/>
                    </a:lnTo>
                    <a:lnTo>
                      <a:pt x="228476" y="170448"/>
                    </a:lnTo>
                    <a:lnTo>
                      <a:pt x="266576" y="205374"/>
                    </a:lnTo>
                    <a:lnTo>
                      <a:pt x="266576" y="272048"/>
                    </a:lnTo>
                    <a:lnTo>
                      <a:pt x="219828" y="418972"/>
                    </a:lnTo>
                    <a:lnTo>
                      <a:pt x="211332" y="410478"/>
                    </a:lnTo>
                    <a:lnTo>
                      <a:pt x="165612" y="410478"/>
                    </a:lnTo>
                    <a:lnTo>
                      <a:pt x="142752" y="463818"/>
                    </a:lnTo>
                    <a:lnTo>
                      <a:pt x="4608" y="449276"/>
                    </a:lnTo>
                    <a:lnTo>
                      <a:pt x="0" y="122026"/>
                    </a:lnTo>
                    <a:lnTo>
                      <a:pt x="3052" y="116474"/>
                    </a:lnTo>
                    <a:lnTo>
                      <a:pt x="15752" y="56148"/>
                    </a:lnTo>
                    <a:lnTo>
                      <a:pt x="22162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5" name="フリーフォーム: 図形 1154">
                <a:extLst>
                  <a:ext uri="{FF2B5EF4-FFF2-40B4-BE49-F238E27FC236}">
                    <a16:creationId xmlns:a16="http://schemas.microsoft.com/office/drawing/2014/main" id="{24EC9EDB-E0DF-BC2A-9F79-B80FBB7F20DA}"/>
                  </a:ext>
                </a:extLst>
              </p:cNvPr>
              <p:cNvSpPr/>
              <p:nvPr/>
            </p:nvSpPr>
            <p:spPr>
              <a:xfrm>
                <a:off x="42426732" y="24912638"/>
                <a:ext cx="315116" cy="510718"/>
              </a:xfrm>
              <a:custGeom>
                <a:avLst/>
                <a:gdLst>
                  <a:gd name="connsiteX0" fmla="*/ 197644 w 315116"/>
                  <a:gd name="connsiteY0" fmla="*/ 0 h 510718"/>
                  <a:gd name="connsiteX1" fmla="*/ 259556 w 315116"/>
                  <a:gd name="connsiteY1" fmla="*/ 14286 h 510718"/>
                  <a:gd name="connsiteX2" fmla="*/ 298560 w 315116"/>
                  <a:gd name="connsiteY2" fmla="*/ 74960 h 510718"/>
                  <a:gd name="connsiteX3" fmla="*/ 289716 w 315116"/>
                  <a:gd name="connsiteY3" fmla="*/ 80962 h 510718"/>
                  <a:gd name="connsiteX4" fmla="*/ 286544 w 315116"/>
                  <a:gd name="connsiteY4" fmla="*/ 125412 h 510718"/>
                  <a:gd name="connsiteX5" fmla="*/ 315116 w 315116"/>
                  <a:gd name="connsiteY5" fmla="*/ 138112 h 510718"/>
                  <a:gd name="connsiteX6" fmla="*/ 277020 w 315116"/>
                  <a:gd name="connsiteY6" fmla="*/ 182562 h 510718"/>
                  <a:gd name="connsiteX7" fmla="*/ 235744 w 315116"/>
                  <a:gd name="connsiteY7" fmla="*/ 293686 h 510718"/>
                  <a:gd name="connsiteX8" fmla="*/ 308768 w 315116"/>
                  <a:gd name="connsiteY8" fmla="*/ 341312 h 510718"/>
                  <a:gd name="connsiteX9" fmla="*/ 286044 w 315116"/>
                  <a:gd name="connsiteY9" fmla="*/ 386764 h 510718"/>
                  <a:gd name="connsiteX10" fmla="*/ 80168 w 315116"/>
                  <a:gd name="connsiteY10" fmla="*/ 442912 h 510718"/>
                  <a:gd name="connsiteX11" fmla="*/ 67468 w 315116"/>
                  <a:gd name="connsiteY11" fmla="*/ 503238 h 510718"/>
                  <a:gd name="connsiteX12" fmla="*/ 64416 w 315116"/>
                  <a:gd name="connsiteY12" fmla="*/ 508790 h 510718"/>
                  <a:gd name="connsiteX13" fmla="*/ 64292 w 315116"/>
                  <a:gd name="connsiteY13" fmla="*/ 500062 h 510718"/>
                  <a:gd name="connsiteX14" fmla="*/ 4928 w 315116"/>
                  <a:gd name="connsiteY14" fmla="*/ 510718 h 510718"/>
                  <a:gd name="connsiteX15" fmla="*/ 0 w 315116"/>
                  <a:gd name="connsiteY15" fmla="*/ 381000 h 510718"/>
                  <a:gd name="connsiteX16" fmla="*/ 26192 w 315116"/>
                  <a:gd name="connsiteY16" fmla="*/ 330994 h 510718"/>
                  <a:gd name="connsiteX17" fmla="*/ 69056 w 315116"/>
                  <a:gd name="connsiteY17" fmla="*/ 385762 h 510718"/>
                  <a:gd name="connsiteX18" fmla="*/ 107156 w 315116"/>
                  <a:gd name="connsiteY18" fmla="*/ 288130 h 510718"/>
                  <a:gd name="connsiteX19" fmla="*/ 123824 w 315116"/>
                  <a:gd name="connsiteY19" fmla="*/ 169068 h 510718"/>
                  <a:gd name="connsiteX20" fmla="*/ 122572 w 315116"/>
                  <a:gd name="connsiteY20" fmla="*/ 68816 h 510718"/>
                  <a:gd name="connsiteX21" fmla="*/ 197644 w 315116"/>
                  <a:gd name="connsiteY21" fmla="*/ 0 h 510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15116" h="510718">
                    <a:moveTo>
                      <a:pt x="197644" y="0"/>
                    </a:moveTo>
                    <a:lnTo>
                      <a:pt x="259556" y="14286"/>
                    </a:lnTo>
                    <a:lnTo>
                      <a:pt x="298560" y="74960"/>
                    </a:lnTo>
                    <a:lnTo>
                      <a:pt x="289716" y="80962"/>
                    </a:lnTo>
                    <a:lnTo>
                      <a:pt x="286544" y="125412"/>
                    </a:lnTo>
                    <a:lnTo>
                      <a:pt x="315116" y="138112"/>
                    </a:lnTo>
                    <a:lnTo>
                      <a:pt x="277020" y="182562"/>
                    </a:lnTo>
                    <a:lnTo>
                      <a:pt x="235744" y="293686"/>
                    </a:lnTo>
                    <a:lnTo>
                      <a:pt x="308768" y="341312"/>
                    </a:lnTo>
                    <a:lnTo>
                      <a:pt x="286044" y="386764"/>
                    </a:lnTo>
                    <a:lnTo>
                      <a:pt x="80168" y="442912"/>
                    </a:lnTo>
                    <a:lnTo>
                      <a:pt x="67468" y="503238"/>
                    </a:lnTo>
                    <a:lnTo>
                      <a:pt x="64416" y="508790"/>
                    </a:lnTo>
                    <a:lnTo>
                      <a:pt x="64292" y="500062"/>
                    </a:lnTo>
                    <a:lnTo>
                      <a:pt x="4928" y="510718"/>
                    </a:lnTo>
                    <a:lnTo>
                      <a:pt x="0" y="381000"/>
                    </a:lnTo>
                    <a:lnTo>
                      <a:pt x="26192" y="330994"/>
                    </a:lnTo>
                    <a:lnTo>
                      <a:pt x="69056" y="385762"/>
                    </a:lnTo>
                    <a:lnTo>
                      <a:pt x="107156" y="288130"/>
                    </a:lnTo>
                    <a:lnTo>
                      <a:pt x="123824" y="169068"/>
                    </a:lnTo>
                    <a:lnTo>
                      <a:pt x="122572" y="68816"/>
                    </a:lnTo>
                    <a:lnTo>
                      <a:pt x="19764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D69881F8-3725-ADCF-F233-6700393A5795}"/>
                  </a:ext>
                </a:extLst>
              </p:cNvPr>
              <p:cNvSpPr/>
              <p:nvPr/>
            </p:nvSpPr>
            <p:spPr>
              <a:xfrm>
                <a:off x="42273764" y="24942862"/>
                <a:ext cx="276792" cy="503176"/>
              </a:xfrm>
              <a:custGeom>
                <a:avLst/>
                <a:gdLst>
                  <a:gd name="connsiteX0" fmla="*/ 208624 w 276792"/>
                  <a:gd name="connsiteY0" fmla="*/ 0 h 503176"/>
                  <a:gd name="connsiteX1" fmla="*/ 236312 w 276792"/>
                  <a:gd name="connsiteY1" fmla="*/ 74550 h 503176"/>
                  <a:gd name="connsiteX2" fmla="*/ 275540 w 276792"/>
                  <a:gd name="connsiteY2" fmla="*/ 38592 h 503176"/>
                  <a:gd name="connsiteX3" fmla="*/ 276792 w 276792"/>
                  <a:gd name="connsiteY3" fmla="*/ 138844 h 503176"/>
                  <a:gd name="connsiteX4" fmla="*/ 260124 w 276792"/>
                  <a:gd name="connsiteY4" fmla="*/ 257906 h 503176"/>
                  <a:gd name="connsiteX5" fmla="*/ 222024 w 276792"/>
                  <a:gd name="connsiteY5" fmla="*/ 355538 h 503176"/>
                  <a:gd name="connsiteX6" fmla="*/ 179160 w 276792"/>
                  <a:gd name="connsiteY6" fmla="*/ 300770 h 503176"/>
                  <a:gd name="connsiteX7" fmla="*/ 152968 w 276792"/>
                  <a:gd name="connsiteY7" fmla="*/ 350776 h 503176"/>
                  <a:gd name="connsiteX8" fmla="*/ 157896 w 276792"/>
                  <a:gd name="connsiteY8" fmla="*/ 480494 h 503176"/>
                  <a:gd name="connsiteX9" fmla="*/ 31524 w 276792"/>
                  <a:gd name="connsiteY9" fmla="*/ 503176 h 503176"/>
                  <a:gd name="connsiteX10" fmla="*/ 2948 w 276792"/>
                  <a:gd name="connsiteY10" fmla="*/ 431738 h 503176"/>
                  <a:gd name="connsiteX11" fmla="*/ 0 w 276792"/>
                  <a:gd name="connsiteY11" fmla="*/ 431852 h 503176"/>
                  <a:gd name="connsiteX12" fmla="*/ 17236 w 276792"/>
                  <a:gd name="connsiteY12" fmla="*/ 410306 h 503176"/>
                  <a:gd name="connsiteX13" fmla="*/ 14856 w 276792"/>
                  <a:gd name="connsiteY13" fmla="*/ 303150 h 503176"/>
                  <a:gd name="connsiteX14" fmla="*/ 568 w 276792"/>
                  <a:gd name="connsiteY14" fmla="*/ 267432 h 503176"/>
                  <a:gd name="connsiteX15" fmla="*/ 5332 w 276792"/>
                  <a:gd name="connsiteY15" fmla="*/ 191232 h 503176"/>
                  <a:gd name="connsiteX16" fmla="*/ 30560 w 276792"/>
                  <a:gd name="connsiteY16" fmla="*/ 139722 h 503176"/>
                  <a:gd name="connsiteX17" fmla="*/ 147412 w 276792"/>
                  <a:gd name="connsiteY17" fmla="*/ 155514 h 503176"/>
                  <a:gd name="connsiteX18" fmla="*/ 137884 w 276792"/>
                  <a:gd name="connsiteY18" fmla="*/ 57088 h 503176"/>
                  <a:gd name="connsiteX19" fmla="*/ 208624 w 276792"/>
                  <a:gd name="connsiteY19" fmla="*/ 0 h 503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76792" h="503176">
                    <a:moveTo>
                      <a:pt x="208624" y="0"/>
                    </a:moveTo>
                    <a:lnTo>
                      <a:pt x="236312" y="74550"/>
                    </a:lnTo>
                    <a:lnTo>
                      <a:pt x="275540" y="38592"/>
                    </a:lnTo>
                    <a:lnTo>
                      <a:pt x="276792" y="138844"/>
                    </a:lnTo>
                    <a:lnTo>
                      <a:pt x="260124" y="257906"/>
                    </a:lnTo>
                    <a:lnTo>
                      <a:pt x="222024" y="355538"/>
                    </a:lnTo>
                    <a:lnTo>
                      <a:pt x="179160" y="300770"/>
                    </a:lnTo>
                    <a:lnTo>
                      <a:pt x="152968" y="350776"/>
                    </a:lnTo>
                    <a:lnTo>
                      <a:pt x="157896" y="480494"/>
                    </a:lnTo>
                    <a:lnTo>
                      <a:pt x="31524" y="503176"/>
                    </a:lnTo>
                    <a:lnTo>
                      <a:pt x="2948" y="431738"/>
                    </a:lnTo>
                    <a:lnTo>
                      <a:pt x="0" y="431852"/>
                    </a:lnTo>
                    <a:lnTo>
                      <a:pt x="17236" y="410306"/>
                    </a:lnTo>
                    <a:cubicBezTo>
                      <a:pt x="16444" y="374588"/>
                      <a:pt x="15648" y="338870"/>
                      <a:pt x="14856" y="303150"/>
                    </a:cubicBezTo>
                    <a:lnTo>
                      <a:pt x="568" y="267432"/>
                    </a:lnTo>
                    <a:lnTo>
                      <a:pt x="5332" y="191232"/>
                    </a:lnTo>
                    <a:lnTo>
                      <a:pt x="30560" y="139722"/>
                    </a:lnTo>
                    <a:lnTo>
                      <a:pt x="147412" y="155514"/>
                    </a:lnTo>
                    <a:lnTo>
                      <a:pt x="137884" y="57088"/>
                    </a:lnTo>
                    <a:lnTo>
                      <a:pt x="20862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4FE896BC-FEF2-6934-438E-8626DDCA6350}"/>
                  </a:ext>
                </a:extLst>
              </p:cNvPr>
              <p:cNvSpPr/>
              <p:nvPr/>
            </p:nvSpPr>
            <p:spPr>
              <a:xfrm>
                <a:off x="41481712" y="24530086"/>
                <a:ext cx="822612" cy="994534"/>
              </a:xfrm>
              <a:custGeom>
                <a:avLst/>
                <a:gdLst>
                  <a:gd name="connsiteX0" fmla="*/ 342864 w 822612"/>
                  <a:gd name="connsiteY0" fmla="*/ 0 h 994534"/>
                  <a:gd name="connsiteX1" fmla="*/ 535724 w 822612"/>
                  <a:gd name="connsiteY1" fmla="*/ 22838 h 994534"/>
                  <a:gd name="connsiteX2" fmla="*/ 555288 w 822612"/>
                  <a:gd name="connsiteY2" fmla="*/ 95214 h 994534"/>
                  <a:gd name="connsiteX3" fmla="*/ 625136 w 822612"/>
                  <a:gd name="connsiteY3" fmla="*/ 146014 h 994534"/>
                  <a:gd name="connsiteX4" fmla="*/ 641012 w 822612"/>
                  <a:gd name="connsiteY4" fmla="*/ 266664 h 994534"/>
                  <a:gd name="connsiteX5" fmla="*/ 663240 w 822612"/>
                  <a:gd name="connsiteY5" fmla="*/ 355564 h 994534"/>
                  <a:gd name="connsiteX6" fmla="*/ 666496 w 822612"/>
                  <a:gd name="connsiteY6" fmla="*/ 350212 h 994534"/>
                  <a:gd name="connsiteX7" fmla="*/ 666412 w 822612"/>
                  <a:gd name="connsiteY7" fmla="*/ 355564 h 994534"/>
                  <a:gd name="connsiteX8" fmla="*/ 701336 w 822612"/>
                  <a:gd name="connsiteY8" fmla="*/ 438114 h 994534"/>
                  <a:gd name="connsiteX9" fmla="*/ 774364 w 822612"/>
                  <a:gd name="connsiteY9" fmla="*/ 450814 h 994534"/>
                  <a:gd name="connsiteX10" fmla="*/ 821988 w 822612"/>
                  <a:gd name="connsiteY10" fmla="*/ 552414 h 994534"/>
                  <a:gd name="connsiteX11" fmla="*/ 822612 w 822612"/>
                  <a:gd name="connsiteY11" fmla="*/ 552498 h 994534"/>
                  <a:gd name="connsiteX12" fmla="*/ 797384 w 822612"/>
                  <a:gd name="connsiteY12" fmla="*/ 604008 h 994534"/>
                  <a:gd name="connsiteX13" fmla="*/ 792620 w 822612"/>
                  <a:gd name="connsiteY13" fmla="*/ 680208 h 994534"/>
                  <a:gd name="connsiteX14" fmla="*/ 806908 w 822612"/>
                  <a:gd name="connsiteY14" fmla="*/ 715926 h 994534"/>
                  <a:gd name="connsiteX15" fmla="*/ 809288 w 822612"/>
                  <a:gd name="connsiteY15" fmla="*/ 823082 h 994534"/>
                  <a:gd name="connsiteX16" fmla="*/ 792052 w 822612"/>
                  <a:gd name="connsiteY16" fmla="*/ 844628 h 994534"/>
                  <a:gd name="connsiteX17" fmla="*/ 671176 w 822612"/>
                  <a:gd name="connsiteY17" fmla="*/ 849278 h 994534"/>
                  <a:gd name="connsiteX18" fmla="*/ 679944 w 822612"/>
                  <a:gd name="connsiteY18" fmla="*/ 951586 h 994534"/>
                  <a:gd name="connsiteX19" fmla="*/ 523536 w 822612"/>
                  <a:gd name="connsiteY19" fmla="*/ 884994 h 994534"/>
                  <a:gd name="connsiteX20" fmla="*/ 418764 w 822612"/>
                  <a:gd name="connsiteY20" fmla="*/ 994534 h 994534"/>
                  <a:gd name="connsiteX21" fmla="*/ 307864 w 822612"/>
                  <a:gd name="connsiteY21" fmla="*/ 902118 h 994534"/>
                  <a:gd name="connsiteX22" fmla="*/ 275888 w 822612"/>
                  <a:gd name="connsiteY22" fmla="*/ 838164 h 994534"/>
                  <a:gd name="connsiteX23" fmla="*/ 260012 w 822612"/>
                  <a:gd name="connsiteY23" fmla="*/ 790538 h 994534"/>
                  <a:gd name="connsiteX24" fmla="*/ 288588 w 822612"/>
                  <a:gd name="connsiteY24" fmla="*/ 758790 h 994534"/>
                  <a:gd name="connsiteX25" fmla="*/ 263188 w 822612"/>
                  <a:gd name="connsiteY25" fmla="*/ 730214 h 994534"/>
                  <a:gd name="connsiteX26" fmla="*/ 269536 w 822612"/>
                  <a:gd name="connsiteY26" fmla="*/ 638138 h 994534"/>
                  <a:gd name="connsiteX27" fmla="*/ 206040 w 822612"/>
                  <a:gd name="connsiteY27" fmla="*/ 644490 h 994534"/>
                  <a:gd name="connsiteX28" fmla="*/ 167936 w 822612"/>
                  <a:gd name="connsiteY28" fmla="*/ 577814 h 994534"/>
                  <a:gd name="connsiteX29" fmla="*/ 190164 w 822612"/>
                  <a:gd name="connsiteY29" fmla="*/ 539714 h 994534"/>
                  <a:gd name="connsiteX30" fmla="*/ 183812 w 822612"/>
                  <a:gd name="connsiteY30" fmla="*/ 495264 h 994534"/>
                  <a:gd name="connsiteX31" fmla="*/ 98088 w 822612"/>
                  <a:gd name="connsiteY31" fmla="*/ 479390 h 994534"/>
                  <a:gd name="connsiteX32" fmla="*/ 72688 w 822612"/>
                  <a:gd name="connsiteY32" fmla="*/ 504790 h 994534"/>
                  <a:gd name="connsiteX33" fmla="*/ 0 w 822612"/>
                  <a:gd name="connsiteY33" fmla="*/ 393162 h 994534"/>
                  <a:gd name="connsiteX34" fmla="*/ 94912 w 822612"/>
                  <a:gd name="connsiteY34" fmla="*/ 363502 h 994534"/>
                  <a:gd name="connsiteX35" fmla="*/ 171112 w 822612"/>
                  <a:gd name="connsiteY35" fmla="*/ 292064 h 994534"/>
                  <a:gd name="connsiteX36" fmla="*/ 152064 w 822612"/>
                  <a:gd name="connsiteY36" fmla="*/ 211102 h 994534"/>
                  <a:gd name="connsiteX37" fmla="*/ 142536 w 822612"/>
                  <a:gd name="connsiteY37" fmla="*/ 182526 h 994534"/>
                  <a:gd name="connsiteX38" fmla="*/ 152064 w 822612"/>
                  <a:gd name="connsiteY38" fmla="*/ 82514 h 994534"/>
                  <a:gd name="connsiteX39" fmla="*/ 218736 w 822612"/>
                  <a:gd name="connsiteY39" fmla="*/ 44414 h 994534"/>
                  <a:gd name="connsiteX40" fmla="*/ 290176 w 822612"/>
                  <a:gd name="connsiteY40" fmla="*/ 49178 h 994534"/>
                  <a:gd name="connsiteX41" fmla="*/ 342864 w 822612"/>
                  <a:gd name="connsiteY41" fmla="*/ 0 h 994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822612" h="994534">
                    <a:moveTo>
                      <a:pt x="342864" y="0"/>
                    </a:moveTo>
                    <a:lnTo>
                      <a:pt x="535724" y="22838"/>
                    </a:lnTo>
                    <a:lnTo>
                      <a:pt x="555288" y="95214"/>
                    </a:lnTo>
                    <a:lnTo>
                      <a:pt x="625136" y="146014"/>
                    </a:lnTo>
                    <a:lnTo>
                      <a:pt x="641012" y="266664"/>
                    </a:lnTo>
                    <a:lnTo>
                      <a:pt x="663240" y="355564"/>
                    </a:lnTo>
                    <a:lnTo>
                      <a:pt x="666496" y="350212"/>
                    </a:lnTo>
                    <a:lnTo>
                      <a:pt x="666412" y="355564"/>
                    </a:lnTo>
                    <a:lnTo>
                      <a:pt x="701336" y="438114"/>
                    </a:lnTo>
                    <a:lnTo>
                      <a:pt x="774364" y="450814"/>
                    </a:lnTo>
                    <a:lnTo>
                      <a:pt x="821988" y="552414"/>
                    </a:lnTo>
                    <a:lnTo>
                      <a:pt x="822612" y="552498"/>
                    </a:lnTo>
                    <a:lnTo>
                      <a:pt x="797384" y="604008"/>
                    </a:lnTo>
                    <a:lnTo>
                      <a:pt x="792620" y="680208"/>
                    </a:lnTo>
                    <a:lnTo>
                      <a:pt x="806908" y="715926"/>
                    </a:lnTo>
                    <a:cubicBezTo>
                      <a:pt x="807700" y="751646"/>
                      <a:pt x="808496" y="787364"/>
                      <a:pt x="809288" y="823082"/>
                    </a:cubicBezTo>
                    <a:lnTo>
                      <a:pt x="792052" y="844628"/>
                    </a:lnTo>
                    <a:lnTo>
                      <a:pt x="671176" y="849278"/>
                    </a:lnTo>
                    <a:lnTo>
                      <a:pt x="679944" y="951586"/>
                    </a:lnTo>
                    <a:lnTo>
                      <a:pt x="523536" y="884994"/>
                    </a:lnTo>
                    <a:lnTo>
                      <a:pt x="418764" y="994534"/>
                    </a:lnTo>
                    <a:lnTo>
                      <a:pt x="307864" y="902118"/>
                    </a:lnTo>
                    <a:lnTo>
                      <a:pt x="275888" y="838164"/>
                    </a:lnTo>
                    <a:lnTo>
                      <a:pt x="260012" y="790538"/>
                    </a:lnTo>
                    <a:lnTo>
                      <a:pt x="288588" y="758790"/>
                    </a:lnTo>
                    <a:lnTo>
                      <a:pt x="263188" y="730214"/>
                    </a:lnTo>
                    <a:lnTo>
                      <a:pt x="269536" y="638138"/>
                    </a:lnTo>
                    <a:lnTo>
                      <a:pt x="206040" y="644490"/>
                    </a:lnTo>
                    <a:lnTo>
                      <a:pt x="167936" y="577814"/>
                    </a:lnTo>
                    <a:lnTo>
                      <a:pt x="190164" y="539714"/>
                    </a:lnTo>
                    <a:lnTo>
                      <a:pt x="183812" y="495264"/>
                    </a:lnTo>
                    <a:lnTo>
                      <a:pt x="98088" y="479390"/>
                    </a:lnTo>
                    <a:lnTo>
                      <a:pt x="72688" y="504790"/>
                    </a:lnTo>
                    <a:lnTo>
                      <a:pt x="0" y="393162"/>
                    </a:lnTo>
                    <a:lnTo>
                      <a:pt x="94912" y="363502"/>
                    </a:lnTo>
                    <a:lnTo>
                      <a:pt x="171112" y="292064"/>
                    </a:lnTo>
                    <a:lnTo>
                      <a:pt x="152064" y="211102"/>
                    </a:lnTo>
                    <a:lnTo>
                      <a:pt x="142536" y="182526"/>
                    </a:lnTo>
                    <a:lnTo>
                      <a:pt x="152064" y="82514"/>
                    </a:lnTo>
                    <a:lnTo>
                      <a:pt x="218736" y="44414"/>
                    </a:lnTo>
                    <a:lnTo>
                      <a:pt x="290176" y="49178"/>
                    </a:lnTo>
                    <a:lnTo>
                      <a:pt x="3428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F7DD696A-056E-9CB3-6812-42605D366B80}"/>
                  </a:ext>
                </a:extLst>
              </p:cNvPr>
              <p:cNvSpPr/>
              <p:nvPr/>
            </p:nvSpPr>
            <p:spPr>
              <a:xfrm>
                <a:off x="41859992" y="25415080"/>
                <a:ext cx="307184" cy="374136"/>
              </a:xfrm>
              <a:custGeom>
                <a:avLst/>
                <a:gdLst>
                  <a:gd name="connsiteX0" fmla="*/ 145256 w 307184"/>
                  <a:gd name="connsiteY0" fmla="*/ 0 h 374136"/>
                  <a:gd name="connsiteX1" fmla="*/ 301664 w 307184"/>
                  <a:gd name="connsiteY1" fmla="*/ 66592 h 374136"/>
                  <a:gd name="connsiteX2" fmla="*/ 307184 w 307184"/>
                  <a:gd name="connsiteY2" fmla="*/ 130970 h 374136"/>
                  <a:gd name="connsiteX3" fmla="*/ 226220 w 307184"/>
                  <a:gd name="connsiteY3" fmla="*/ 269084 h 374136"/>
                  <a:gd name="connsiteX4" fmla="*/ 211932 w 307184"/>
                  <a:gd name="connsiteY4" fmla="*/ 354808 h 374136"/>
                  <a:gd name="connsiteX5" fmla="*/ 169408 w 307184"/>
                  <a:gd name="connsiteY5" fmla="*/ 374136 h 374136"/>
                  <a:gd name="connsiteX6" fmla="*/ 159544 w 307184"/>
                  <a:gd name="connsiteY6" fmla="*/ 371476 h 374136"/>
                  <a:gd name="connsiteX7" fmla="*/ 73820 w 307184"/>
                  <a:gd name="connsiteY7" fmla="*/ 309564 h 374136"/>
                  <a:gd name="connsiteX8" fmla="*/ 0 w 307184"/>
                  <a:gd name="connsiteY8" fmla="*/ 295276 h 374136"/>
                  <a:gd name="connsiteX9" fmla="*/ 11908 w 307184"/>
                  <a:gd name="connsiteY9" fmla="*/ 269084 h 374136"/>
                  <a:gd name="connsiteX10" fmla="*/ 14288 w 307184"/>
                  <a:gd name="connsiteY10" fmla="*/ 152400 h 374136"/>
                  <a:gd name="connsiteX11" fmla="*/ 38104 w 307184"/>
                  <a:gd name="connsiteY11" fmla="*/ 111920 h 374136"/>
                  <a:gd name="connsiteX12" fmla="*/ 38560 w 307184"/>
                  <a:gd name="connsiteY12" fmla="*/ 107936 h 374136"/>
                  <a:gd name="connsiteX13" fmla="*/ 40484 w 307184"/>
                  <a:gd name="connsiteY13" fmla="*/ 109540 h 374136"/>
                  <a:gd name="connsiteX14" fmla="*/ 145256 w 307184"/>
                  <a:gd name="connsiteY14" fmla="*/ 0 h 374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07184" h="374136">
                    <a:moveTo>
                      <a:pt x="145256" y="0"/>
                    </a:moveTo>
                    <a:lnTo>
                      <a:pt x="301664" y="66592"/>
                    </a:lnTo>
                    <a:lnTo>
                      <a:pt x="307184" y="130970"/>
                    </a:lnTo>
                    <a:lnTo>
                      <a:pt x="226220" y="269084"/>
                    </a:lnTo>
                    <a:lnTo>
                      <a:pt x="211932" y="354808"/>
                    </a:lnTo>
                    <a:lnTo>
                      <a:pt x="169408" y="374136"/>
                    </a:lnTo>
                    <a:lnTo>
                      <a:pt x="159544" y="371476"/>
                    </a:lnTo>
                    <a:lnTo>
                      <a:pt x="73820" y="309564"/>
                    </a:lnTo>
                    <a:lnTo>
                      <a:pt x="0" y="295276"/>
                    </a:lnTo>
                    <a:lnTo>
                      <a:pt x="11908" y="269084"/>
                    </a:lnTo>
                    <a:cubicBezTo>
                      <a:pt x="12704" y="230188"/>
                      <a:pt x="13496" y="191296"/>
                      <a:pt x="14288" y="152400"/>
                    </a:cubicBezTo>
                    <a:lnTo>
                      <a:pt x="38104" y="111920"/>
                    </a:lnTo>
                    <a:lnTo>
                      <a:pt x="38560" y="107936"/>
                    </a:lnTo>
                    <a:lnTo>
                      <a:pt x="40484" y="109540"/>
                    </a:lnTo>
                    <a:lnTo>
                      <a:pt x="14525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4A2B82AE-C36C-8F95-1214-8C0BB78BB33D}"/>
                  </a:ext>
                </a:extLst>
              </p:cNvPr>
              <p:cNvSpPr/>
              <p:nvPr/>
            </p:nvSpPr>
            <p:spPr>
              <a:xfrm>
                <a:off x="41667460" y="25432204"/>
                <a:ext cx="361940" cy="536120"/>
              </a:xfrm>
              <a:custGeom>
                <a:avLst/>
                <a:gdLst>
                  <a:gd name="connsiteX0" fmla="*/ 122116 w 361940"/>
                  <a:gd name="connsiteY0" fmla="*/ 0 h 536120"/>
                  <a:gd name="connsiteX1" fmla="*/ 231092 w 361940"/>
                  <a:gd name="connsiteY1" fmla="*/ 90812 h 536120"/>
                  <a:gd name="connsiteX2" fmla="*/ 230636 w 361940"/>
                  <a:gd name="connsiteY2" fmla="*/ 94796 h 536120"/>
                  <a:gd name="connsiteX3" fmla="*/ 206820 w 361940"/>
                  <a:gd name="connsiteY3" fmla="*/ 135276 h 536120"/>
                  <a:gd name="connsiteX4" fmla="*/ 204440 w 361940"/>
                  <a:gd name="connsiteY4" fmla="*/ 251960 h 536120"/>
                  <a:gd name="connsiteX5" fmla="*/ 192532 w 361940"/>
                  <a:gd name="connsiteY5" fmla="*/ 278152 h 536120"/>
                  <a:gd name="connsiteX6" fmla="*/ 266352 w 361940"/>
                  <a:gd name="connsiteY6" fmla="*/ 292440 h 536120"/>
                  <a:gd name="connsiteX7" fmla="*/ 352076 w 361940"/>
                  <a:gd name="connsiteY7" fmla="*/ 354352 h 536120"/>
                  <a:gd name="connsiteX8" fmla="*/ 361940 w 361940"/>
                  <a:gd name="connsiteY8" fmla="*/ 357012 h 536120"/>
                  <a:gd name="connsiteX9" fmla="*/ 352076 w 361940"/>
                  <a:gd name="connsiteY9" fmla="*/ 361496 h 536120"/>
                  <a:gd name="connsiteX10" fmla="*/ 333028 w 361940"/>
                  <a:gd name="connsiteY10" fmla="*/ 499608 h 536120"/>
                  <a:gd name="connsiteX11" fmla="*/ 334736 w 361940"/>
                  <a:gd name="connsiteY11" fmla="*/ 504038 h 536120"/>
                  <a:gd name="connsiteX12" fmla="*/ 280640 w 361940"/>
                  <a:gd name="connsiteY12" fmla="*/ 491672 h 536120"/>
                  <a:gd name="connsiteX13" fmla="*/ 264764 w 361940"/>
                  <a:gd name="connsiteY13" fmla="*/ 536120 h 536120"/>
                  <a:gd name="connsiteX14" fmla="*/ 207616 w 361940"/>
                  <a:gd name="connsiteY14" fmla="*/ 498020 h 536120"/>
                  <a:gd name="connsiteX15" fmla="*/ 131416 w 361940"/>
                  <a:gd name="connsiteY15" fmla="*/ 520246 h 536120"/>
                  <a:gd name="connsiteX16" fmla="*/ 118716 w 361940"/>
                  <a:gd name="connsiteY16" fmla="*/ 466272 h 536120"/>
                  <a:gd name="connsiteX17" fmla="*/ 4416 w 361940"/>
                  <a:gd name="connsiteY17" fmla="*/ 434520 h 536120"/>
                  <a:gd name="connsiteX18" fmla="*/ 0 w 361940"/>
                  <a:gd name="connsiteY18" fmla="*/ 435870 h 536120"/>
                  <a:gd name="connsiteX19" fmla="*/ 10764 w 361940"/>
                  <a:gd name="connsiteY19" fmla="*/ 329746 h 536120"/>
                  <a:gd name="connsiteX20" fmla="*/ 5792 w 361940"/>
                  <a:gd name="connsiteY20" fmla="*/ 321160 h 536120"/>
                  <a:gd name="connsiteX21" fmla="*/ 80616 w 361940"/>
                  <a:gd name="connsiteY21" fmla="*/ 345620 h 536120"/>
                  <a:gd name="connsiteX22" fmla="*/ 102840 w 361940"/>
                  <a:gd name="connsiteY22" fmla="*/ 310696 h 536120"/>
                  <a:gd name="connsiteX23" fmla="*/ 93316 w 361940"/>
                  <a:gd name="connsiteY23" fmla="*/ 209096 h 536120"/>
                  <a:gd name="connsiteX24" fmla="*/ 83788 w 361940"/>
                  <a:gd name="connsiteY24" fmla="*/ 174172 h 536120"/>
                  <a:gd name="connsiteX25" fmla="*/ 131416 w 361940"/>
                  <a:gd name="connsiteY25" fmla="*/ 132896 h 536120"/>
                  <a:gd name="connsiteX26" fmla="*/ 128240 w 361940"/>
                  <a:gd name="connsiteY26" fmla="*/ 12246 h 536120"/>
                  <a:gd name="connsiteX27" fmla="*/ 122116 w 361940"/>
                  <a:gd name="connsiteY27" fmla="*/ 0 h 536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361940" h="536120">
                    <a:moveTo>
                      <a:pt x="122116" y="0"/>
                    </a:moveTo>
                    <a:lnTo>
                      <a:pt x="231092" y="90812"/>
                    </a:lnTo>
                    <a:lnTo>
                      <a:pt x="230636" y="94796"/>
                    </a:lnTo>
                    <a:lnTo>
                      <a:pt x="206820" y="135276"/>
                    </a:lnTo>
                    <a:cubicBezTo>
                      <a:pt x="206028" y="174172"/>
                      <a:pt x="205236" y="213064"/>
                      <a:pt x="204440" y="251960"/>
                    </a:cubicBezTo>
                    <a:lnTo>
                      <a:pt x="192532" y="278152"/>
                    </a:lnTo>
                    <a:lnTo>
                      <a:pt x="266352" y="292440"/>
                    </a:lnTo>
                    <a:lnTo>
                      <a:pt x="352076" y="354352"/>
                    </a:lnTo>
                    <a:lnTo>
                      <a:pt x="361940" y="357012"/>
                    </a:lnTo>
                    <a:lnTo>
                      <a:pt x="352076" y="361496"/>
                    </a:lnTo>
                    <a:lnTo>
                      <a:pt x="333028" y="499608"/>
                    </a:lnTo>
                    <a:lnTo>
                      <a:pt x="334736" y="504038"/>
                    </a:lnTo>
                    <a:lnTo>
                      <a:pt x="280640" y="491672"/>
                    </a:lnTo>
                    <a:lnTo>
                      <a:pt x="264764" y="536120"/>
                    </a:lnTo>
                    <a:lnTo>
                      <a:pt x="207616" y="498020"/>
                    </a:lnTo>
                    <a:lnTo>
                      <a:pt x="131416" y="520246"/>
                    </a:lnTo>
                    <a:lnTo>
                      <a:pt x="118716" y="466272"/>
                    </a:lnTo>
                    <a:lnTo>
                      <a:pt x="4416" y="434520"/>
                    </a:lnTo>
                    <a:lnTo>
                      <a:pt x="0" y="435870"/>
                    </a:lnTo>
                    <a:lnTo>
                      <a:pt x="10764" y="329746"/>
                    </a:lnTo>
                    <a:lnTo>
                      <a:pt x="5792" y="321160"/>
                    </a:lnTo>
                    <a:lnTo>
                      <a:pt x="80616" y="345620"/>
                    </a:lnTo>
                    <a:lnTo>
                      <a:pt x="102840" y="310696"/>
                    </a:lnTo>
                    <a:lnTo>
                      <a:pt x="93316" y="209096"/>
                    </a:lnTo>
                    <a:lnTo>
                      <a:pt x="83788" y="174172"/>
                    </a:lnTo>
                    <a:lnTo>
                      <a:pt x="131416" y="132896"/>
                    </a:lnTo>
                    <a:cubicBezTo>
                      <a:pt x="130356" y="92680"/>
                      <a:pt x="129300" y="52464"/>
                      <a:pt x="128240" y="12246"/>
                    </a:cubicBezTo>
                    <a:lnTo>
                      <a:pt x="12211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33" name="フリーフォーム: 図形 1132">
              <a:extLst>
                <a:ext uri="{FF2B5EF4-FFF2-40B4-BE49-F238E27FC236}">
                  <a16:creationId xmlns:a16="http://schemas.microsoft.com/office/drawing/2014/main" id="{79FE8916-7FE9-6421-D9A9-775F86F6D74F}"/>
                </a:ext>
              </a:extLst>
            </p:cNvPr>
            <p:cNvSpPr/>
            <p:nvPr/>
          </p:nvSpPr>
          <p:spPr>
            <a:xfrm>
              <a:off x="40227248" y="22891750"/>
              <a:ext cx="2962912" cy="3641156"/>
            </a:xfrm>
            <a:custGeom>
              <a:avLst/>
              <a:gdLst>
                <a:gd name="connsiteX0" fmla="*/ 1873252 w 2962912"/>
                <a:gd name="connsiteY0" fmla="*/ 0 h 3641156"/>
                <a:gd name="connsiteX1" fmla="*/ 1955800 w 2962912"/>
                <a:gd name="connsiteY1" fmla="*/ 25400 h 3641156"/>
                <a:gd name="connsiteX2" fmla="*/ 2165352 w 2962912"/>
                <a:gd name="connsiteY2" fmla="*/ 69850 h 3641156"/>
                <a:gd name="connsiteX3" fmla="*/ 2273304 w 2962912"/>
                <a:gd name="connsiteY3" fmla="*/ 120650 h 3641156"/>
                <a:gd name="connsiteX4" fmla="*/ 2343152 w 2962912"/>
                <a:gd name="connsiteY4" fmla="*/ 127000 h 3641156"/>
                <a:gd name="connsiteX5" fmla="*/ 2457452 w 2962912"/>
                <a:gd name="connsiteY5" fmla="*/ 177800 h 3641156"/>
                <a:gd name="connsiteX6" fmla="*/ 2571752 w 2962912"/>
                <a:gd name="connsiteY6" fmla="*/ 304800 h 3641156"/>
                <a:gd name="connsiteX7" fmla="*/ 2641600 w 2962912"/>
                <a:gd name="connsiteY7" fmla="*/ 361950 h 3641156"/>
                <a:gd name="connsiteX8" fmla="*/ 2667000 w 2962912"/>
                <a:gd name="connsiteY8" fmla="*/ 501650 h 3641156"/>
                <a:gd name="connsiteX9" fmla="*/ 2819400 w 2962912"/>
                <a:gd name="connsiteY9" fmla="*/ 501650 h 3641156"/>
                <a:gd name="connsiteX10" fmla="*/ 2819400 w 2962912"/>
                <a:gd name="connsiteY10" fmla="*/ 539750 h 3641156"/>
                <a:gd name="connsiteX11" fmla="*/ 2787652 w 2962912"/>
                <a:gd name="connsiteY11" fmla="*/ 596900 h 3641156"/>
                <a:gd name="connsiteX12" fmla="*/ 2800352 w 2962912"/>
                <a:gd name="connsiteY12" fmla="*/ 654050 h 3641156"/>
                <a:gd name="connsiteX13" fmla="*/ 2813052 w 2962912"/>
                <a:gd name="connsiteY13" fmla="*/ 749300 h 3641156"/>
                <a:gd name="connsiteX14" fmla="*/ 2800352 w 2962912"/>
                <a:gd name="connsiteY14" fmla="*/ 793750 h 3641156"/>
                <a:gd name="connsiteX15" fmla="*/ 2844800 w 2962912"/>
                <a:gd name="connsiteY15" fmla="*/ 850900 h 3641156"/>
                <a:gd name="connsiteX16" fmla="*/ 2843092 w 2962912"/>
                <a:gd name="connsiteY16" fmla="*/ 848704 h 3641156"/>
                <a:gd name="connsiteX17" fmla="*/ 2818132 w 2962912"/>
                <a:gd name="connsiteY17" fmla="*/ 882650 h 3641156"/>
                <a:gd name="connsiteX18" fmla="*/ 2833372 w 2962912"/>
                <a:gd name="connsiteY18" fmla="*/ 1141730 h 3641156"/>
                <a:gd name="connsiteX19" fmla="*/ 2886712 w 2962912"/>
                <a:gd name="connsiteY19" fmla="*/ 1248410 h 3641156"/>
                <a:gd name="connsiteX20" fmla="*/ 2879092 w 2962912"/>
                <a:gd name="connsiteY20" fmla="*/ 1393190 h 3641156"/>
                <a:gd name="connsiteX21" fmla="*/ 2856232 w 2962912"/>
                <a:gd name="connsiteY21" fmla="*/ 1423670 h 3641156"/>
                <a:gd name="connsiteX22" fmla="*/ 2848612 w 2962912"/>
                <a:gd name="connsiteY22" fmla="*/ 1507490 h 3641156"/>
                <a:gd name="connsiteX23" fmla="*/ 2962912 w 2962912"/>
                <a:gd name="connsiteY23" fmla="*/ 1697990 h 3641156"/>
                <a:gd name="connsiteX24" fmla="*/ 2772412 w 2962912"/>
                <a:gd name="connsiteY24" fmla="*/ 1720850 h 3641156"/>
                <a:gd name="connsiteX25" fmla="*/ 2734312 w 2962912"/>
                <a:gd name="connsiteY25" fmla="*/ 1781810 h 3641156"/>
                <a:gd name="connsiteX26" fmla="*/ 2772412 w 2962912"/>
                <a:gd name="connsiteY26" fmla="*/ 1888490 h 3641156"/>
                <a:gd name="connsiteX27" fmla="*/ 2802892 w 2962912"/>
                <a:gd name="connsiteY27" fmla="*/ 2071370 h 3641156"/>
                <a:gd name="connsiteX28" fmla="*/ 2787652 w 2962912"/>
                <a:gd name="connsiteY28" fmla="*/ 2338070 h 3641156"/>
                <a:gd name="connsiteX29" fmla="*/ 2825752 w 2962912"/>
                <a:gd name="connsiteY29" fmla="*/ 2429510 h 3641156"/>
                <a:gd name="connsiteX30" fmla="*/ 2680972 w 2962912"/>
                <a:gd name="connsiteY30" fmla="*/ 2635250 h 3641156"/>
                <a:gd name="connsiteX31" fmla="*/ 2673352 w 2962912"/>
                <a:gd name="connsiteY31" fmla="*/ 2787650 h 3641156"/>
                <a:gd name="connsiteX32" fmla="*/ 2627632 w 2962912"/>
                <a:gd name="connsiteY32" fmla="*/ 2863850 h 3641156"/>
                <a:gd name="connsiteX33" fmla="*/ 2536192 w 2962912"/>
                <a:gd name="connsiteY33" fmla="*/ 2879090 h 3641156"/>
                <a:gd name="connsiteX34" fmla="*/ 2475232 w 2962912"/>
                <a:gd name="connsiteY34" fmla="*/ 2818130 h 3641156"/>
                <a:gd name="connsiteX35" fmla="*/ 2429512 w 2962912"/>
                <a:gd name="connsiteY35" fmla="*/ 2818130 h 3641156"/>
                <a:gd name="connsiteX36" fmla="*/ 2406652 w 2962912"/>
                <a:gd name="connsiteY36" fmla="*/ 2871470 h 3641156"/>
                <a:gd name="connsiteX37" fmla="*/ 2261872 w 2962912"/>
                <a:gd name="connsiteY37" fmla="*/ 2856230 h 3641156"/>
                <a:gd name="connsiteX38" fmla="*/ 2261872 w 2962912"/>
                <a:gd name="connsiteY38" fmla="*/ 2917190 h 3641156"/>
                <a:gd name="connsiteX39" fmla="*/ 2200912 w 2962912"/>
                <a:gd name="connsiteY39" fmla="*/ 2962910 h 3641156"/>
                <a:gd name="connsiteX40" fmla="*/ 1995172 w 2962912"/>
                <a:gd name="connsiteY40" fmla="*/ 3001010 h 3641156"/>
                <a:gd name="connsiteX41" fmla="*/ 1949452 w 2962912"/>
                <a:gd name="connsiteY41" fmla="*/ 2970530 h 3641156"/>
                <a:gd name="connsiteX42" fmla="*/ 1949452 w 2962912"/>
                <a:gd name="connsiteY42" fmla="*/ 3039110 h 3641156"/>
                <a:gd name="connsiteX43" fmla="*/ 1781812 w 2962912"/>
                <a:gd name="connsiteY43" fmla="*/ 3107690 h 3641156"/>
                <a:gd name="connsiteX44" fmla="*/ 1781812 w 2962912"/>
                <a:gd name="connsiteY44" fmla="*/ 3237230 h 3641156"/>
                <a:gd name="connsiteX45" fmla="*/ 1736092 w 2962912"/>
                <a:gd name="connsiteY45" fmla="*/ 3237230 h 3641156"/>
                <a:gd name="connsiteX46" fmla="*/ 1667512 w 2962912"/>
                <a:gd name="connsiteY46" fmla="*/ 3183890 h 3641156"/>
                <a:gd name="connsiteX47" fmla="*/ 1568452 w 2962912"/>
                <a:gd name="connsiteY47" fmla="*/ 3237230 h 3641156"/>
                <a:gd name="connsiteX48" fmla="*/ 1522732 w 2962912"/>
                <a:gd name="connsiteY48" fmla="*/ 3465830 h 3641156"/>
                <a:gd name="connsiteX49" fmla="*/ 1248412 w 2962912"/>
                <a:gd name="connsiteY49" fmla="*/ 3610610 h 3641156"/>
                <a:gd name="connsiteX50" fmla="*/ 1164592 w 2962912"/>
                <a:gd name="connsiteY50" fmla="*/ 3610610 h 3641156"/>
                <a:gd name="connsiteX51" fmla="*/ 1097392 w 2962912"/>
                <a:gd name="connsiteY51" fmla="*/ 3641156 h 3641156"/>
                <a:gd name="connsiteX52" fmla="*/ 1009652 w 2962912"/>
                <a:gd name="connsiteY52" fmla="*/ 3587750 h 3641156"/>
                <a:gd name="connsiteX53" fmla="*/ 1003304 w 2962912"/>
                <a:gd name="connsiteY53" fmla="*/ 3543300 h 3641156"/>
                <a:gd name="connsiteX54" fmla="*/ 933452 w 2962912"/>
                <a:gd name="connsiteY54" fmla="*/ 3429000 h 3641156"/>
                <a:gd name="connsiteX55" fmla="*/ 939800 w 2962912"/>
                <a:gd name="connsiteY55" fmla="*/ 3352800 h 3641156"/>
                <a:gd name="connsiteX56" fmla="*/ 869952 w 2962912"/>
                <a:gd name="connsiteY56" fmla="*/ 3359150 h 3641156"/>
                <a:gd name="connsiteX57" fmla="*/ 857252 w 2962912"/>
                <a:gd name="connsiteY57" fmla="*/ 3371850 h 3641156"/>
                <a:gd name="connsiteX58" fmla="*/ 717552 w 2962912"/>
                <a:gd name="connsiteY58" fmla="*/ 3365500 h 3641156"/>
                <a:gd name="connsiteX59" fmla="*/ 692152 w 2962912"/>
                <a:gd name="connsiteY59" fmla="*/ 3340100 h 3641156"/>
                <a:gd name="connsiteX60" fmla="*/ 615952 w 2962912"/>
                <a:gd name="connsiteY60" fmla="*/ 3327400 h 3641156"/>
                <a:gd name="connsiteX61" fmla="*/ 533400 w 2962912"/>
                <a:gd name="connsiteY61" fmla="*/ 3359150 h 3641156"/>
                <a:gd name="connsiteX62" fmla="*/ 419104 w 2962912"/>
                <a:gd name="connsiteY62" fmla="*/ 3359150 h 3641156"/>
                <a:gd name="connsiteX63" fmla="*/ 260352 w 2962912"/>
                <a:gd name="connsiteY63" fmla="*/ 3187700 h 3641156"/>
                <a:gd name="connsiteX64" fmla="*/ 279400 w 2962912"/>
                <a:gd name="connsiteY64" fmla="*/ 3143250 h 3641156"/>
                <a:gd name="connsiteX65" fmla="*/ 266704 w 2962912"/>
                <a:gd name="connsiteY65" fmla="*/ 3111500 h 3641156"/>
                <a:gd name="connsiteX66" fmla="*/ 203200 w 2962912"/>
                <a:gd name="connsiteY66" fmla="*/ 3098800 h 3641156"/>
                <a:gd name="connsiteX67" fmla="*/ 107952 w 2962912"/>
                <a:gd name="connsiteY67" fmla="*/ 2997200 h 3641156"/>
                <a:gd name="connsiteX68" fmla="*/ 120652 w 2962912"/>
                <a:gd name="connsiteY68" fmla="*/ 2876550 h 3641156"/>
                <a:gd name="connsiteX69" fmla="*/ 241304 w 2962912"/>
                <a:gd name="connsiteY69" fmla="*/ 2692400 h 3641156"/>
                <a:gd name="connsiteX70" fmla="*/ 247652 w 2962912"/>
                <a:gd name="connsiteY70" fmla="*/ 2654300 h 3641156"/>
                <a:gd name="connsiteX71" fmla="*/ 317504 w 2962912"/>
                <a:gd name="connsiteY71" fmla="*/ 2635250 h 3641156"/>
                <a:gd name="connsiteX72" fmla="*/ 330200 w 2962912"/>
                <a:gd name="connsiteY72" fmla="*/ 2584450 h 3641156"/>
                <a:gd name="connsiteX73" fmla="*/ 266704 w 2962912"/>
                <a:gd name="connsiteY73" fmla="*/ 2501900 h 3641156"/>
                <a:gd name="connsiteX74" fmla="*/ 330200 w 2962912"/>
                <a:gd name="connsiteY74" fmla="*/ 2400300 h 3641156"/>
                <a:gd name="connsiteX75" fmla="*/ 336552 w 2962912"/>
                <a:gd name="connsiteY75" fmla="*/ 2298700 h 3641156"/>
                <a:gd name="connsiteX76" fmla="*/ 419104 w 2962912"/>
                <a:gd name="connsiteY76" fmla="*/ 2298700 h 3641156"/>
                <a:gd name="connsiteX77" fmla="*/ 476252 w 2962912"/>
                <a:gd name="connsiteY77" fmla="*/ 2197100 h 3641156"/>
                <a:gd name="connsiteX78" fmla="*/ 425452 w 2962912"/>
                <a:gd name="connsiteY78" fmla="*/ 2095500 h 3641156"/>
                <a:gd name="connsiteX79" fmla="*/ 361952 w 2962912"/>
                <a:gd name="connsiteY79" fmla="*/ 2076450 h 3641156"/>
                <a:gd name="connsiteX80" fmla="*/ 298452 w 2962912"/>
                <a:gd name="connsiteY80" fmla="*/ 2120900 h 3641156"/>
                <a:gd name="connsiteX81" fmla="*/ 266704 w 2962912"/>
                <a:gd name="connsiteY81" fmla="*/ 2095500 h 3641156"/>
                <a:gd name="connsiteX82" fmla="*/ 215904 w 2962912"/>
                <a:gd name="connsiteY82" fmla="*/ 2095500 h 3641156"/>
                <a:gd name="connsiteX83" fmla="*/ 177800 w 2962912"/>
                <a:gd name="connsiteY83" fmla="*/ 2076450 h 3641156"/>
                <a:gd name="connsiteX84" fmla="*/ 95252 w 2962912"/>
                <a:gd name="connsiteY84" fmla="*/ 2070100 h 3641156"/>
                <a:gd name="connsiteX85" fmla="*/ 25400 w 2962912"/>
                <a:gd name="connsiteY85" fmla="*/ 2006600 h 3641156"/>
                <a:gd name="connsiteX86" fmla="*/ 0 w 2962912"/>
                <a:gd name="connsiteY86" fmla="*/ 1905000 h 3641156"/>
                <a:gd name="connsiteX87" fmla="*/ 38104 w 2962912"/>
                <a:gd name="connsiteY87" fmla="*/ 1828800 h 3641156"/>
                <a:gd name="connsiteX88" fmla="*/ 12704 w 2962912"/>
                <a:gd name="connsiteY88" fmla="*/ 1778000 h 3641156"/>
                <a:gd name="connsiteX89" fmla="*/ 95252 w 2962912"/>
                <a:gd name="connsiteY89" fmla="*/ 1663700 h 3641156"/>
                <a:gd name="connsiteX90" fmla="*/ 133352 w 2962912"/>
                <a:gd name="connsiteY90" fmla="*/ 1581150 h 3641156"/>
                <a:gd name="connsiteX91" fmla="*/ 69852 w 2962912"/>
                <a:gd name="connsiteY91" fmla="*/ 1504950 h 3641156"/>
                <a:gd name="connsiteX92" fmla="*/ 69852 w 2962912"/>
                <a:gd name="connsiteY92" fmla="*/ 1466850 h 3641156"/>
                <a:gd name="connsiteX93" fmla="*/ 146052 w 2962912"/>
                <a:gd name="connsiteY93" fmla="*/ 1397000 h 3641156"/>
                <a:gd name="connsiteX94" fmla="*/ 234952 w 2962912"/>
                <a:gd name="connsiteY94" fmla="*/ 1276350 h 3641156"/>
                <a:gd name="connsiteX95" fmla="*/ 190504 w 2962912"/>
                <a:gd name="connsiteY95" fmla="*/ 1225550 h 3641156"/>
                <a:gd name="connsiteX96" fmla="*/ 146052 w 2962912"/>
                <a:gd name="connsiteY96" fmla="*/ 1219200 h 3641156"/>
                <a:gd name="connsiteX97" fmla="*/ 76200 w 2962912"/>
                <a:gd name="connsiteY97" fmla="*/ 1155700 h 3641156"/>
                <a:gd name="connsiteX98" fmla="*/ 88904 w 2962912"/>
                <a:gd name="connsiteY98" fmla="*/ 1041400 h 3641156"/>
                <a:gd name="connsiteX99" fmla="*/ 120652 w 2962912"/>
                <a:gd name="connsiteY99" fmla="*/ 1035050 h 3641156"/>
                <a:gd name="connsiteX100" fmla="*/ 133352 w 2962912"/>
                <a:gd name="connsiteY100" fmla="*/ 990600 h 3641156"/>
                <a:gd name="connsiteX101" fmla="*/ 177800 w 2962912"/>
                <a:gd name="connsiteY101" fmla="*/ 971550 h 3641156"/>
                <a:gd name="connsiteX102" fmla="*/ 177800 w 2962912"/>
                <a:gd name="connsiteY102" fmla="*/ 920752 h 3641156"/>
                <a:gd name="connsiteX103" fmla="*/ 190504 w 2962912"/>
                <a:gd name="connsiteY103" fmla="*/ 914400 h 3641156"/>
                <a:gd name="connsiteX104" fmla="*/ 254000 w 2962912"/>
                <a:gd name="connsiteY104" fmla="*/ 889000 h 3641156"/>
                <a:gd name="connsiteX105" fmla="*/ 266704 w 2962912"/>
                <a:gd name="connsiteY105" fmla="*/ 844550 h 3641156"/>
                <a:gd name="connsiteX106" fmla="*/ 400052 w 2962912"/>
                <a:gd name="connsiteY106" fmla="*/ 781050 h 3641156"/>
                <a:gd name="connsiteX107" fmla="*/ 438152 w 2962912"/>
                <a:gd name="connsiteY107" fmla="*/ 704850 h 3641156"/>
                <a:gd name="connsiteX108" fmla="*/ 508000 w 2962912"/>
                <a:gd name="connsiteY108" fmla="*/ 717550 h 3641156"/>
                <a:gd name="connsiteX109" fmla="*/ 692152 w 2962912"/>
                <a:gd name="connsiteY109" fmla="*/ 635000 h 3641156"/>
                <a:gd name="connsiteX110" fmla="*/ 749304 w 2962912"/>
                <a:gd name="connsiteY110" fmla="*/ 584200 h 3641156"/>
                <a:gd name="connsiteX111" fmla="*/ 793752 w 2962912"/>
                <a:gd name="connsiteY111" fmla="*/ 533400 h 3641156"/>
                <a:gd name="connsiteX112" fmla="*/ 901704 w 2962912"/>
                <a:gd name="connsiteY112" fmla="*/ 514350 h 3641156"/>
                <a:gd name="connsiteX113" fmla="*/ 908052 w 2962912"/>
                <a:gd name="connsiteY113" fmla="*/ 450850 h 3641156"/>
                <a:gd name="connsiteX114" fmla="*/ 1035052 w 2962912"/>
                <a:gd name="connsiteY114" fmla="*/ 438150 h 3641156"/>
                <a:gd name="connsiteX115" fmla="*/ 1073152 w 2962912"/>
                <a:gd name="connsiteY115" fmla="*/ 374650 h 3641156"/>
                <a:gd name="connsiteX116" fmla="*/ 1174752 w 2962912"/>
                <a:gd name="connsiteY116" fmla="*/ 317500 h 3641156"/>
                <a:gd name="connsiteX117" fmla="*/ 1270000 w 2962912"/>
                <a:gd name="connsiteY117" fmla="*/ 323850 h 3641156"/>
                <a:gd name="connsiteX118" fmla="*/ 1365252 w 2962912"/>
                <a:gd name="connsiteY118" fmla="*/ 254000 h 3641156"/>
                <a:gd name="connsiteX119" fmla="*/ 1517652 w 2962912"/>
                <a:gd name="connsiteY119" fmla="*/ 254000 h 3641156"/>
                <a:gd name="connsiteX120" fmla="*/ 1517652 w 2962912"/>
                <a:gd name="connsiteY120" fmla="*/ 209550 h 3641156"/>
                <a:gd name="connsiteX121" fmla="*/ 1498600 w 2962912"/>
                <a:gd name="connsiteY121" fmla="*/ 127000 h 3641156"/>
                <a:gd name="connsiteX122" fmla="*/ 1543052 w 2962912"/>
                <a:gd name="connsiteY122" fmla="*/ 69850 h 3641156"/>
                <a:gd name="connsiteX123" fmla="*/ 1739904 w 2962912"/>
                <a:gd name="connsiteY123" fmla="*/ 12700 h 3641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62912" h="3641156">
                  <a:moveTo>
                    <a:pt x="1873252" y="0"/>
                  </a:moveTo>
                  <a:lnTo>
                    <a:pt x="1955800" y="25400"/>
                  </a:lnTo>
                  <a:lnTo>
                    <a:pt x="2165352" y="69850"/>
                  </a:lnTo>
                  <a:lnTo>
                    <a:pt x="2273304" y="120650"/>
                  </a:lnTo>
                  <a:lnTo>
                    <a:pt x="2343152" y="127000"/>
                  </a:lnTo>
                  <a:lnTo>
                    <a:pt x="2457452" y="177800"/>
                  </a:lnTo>
                  <a:lnTo>
                    <a:pt x="2571752" y="304800"/>
                  </a:lnTo>
                  <a:lnTo>
                    <a:pt x="2641600" y="361950"/>
                  </a:lnTo>
                  <a:lnTo>
                    <a:pt x="2667000" y="501650"/>
                  </a:lnTo>
                  <a:lnTo>
                    <a:pt x="2819400" y="501650"/>
                  </a:lnTo>
                  <a:lnTo>
                    <a:pt x="2819400" y="539750"/>
                  </a:lnTo>
                  <a:lnTo>
                    <a:pt x="2787652" y="596900"/>
                  </a:lnTo>
                  <a:lnTo>
                    <a:pt x="2800352" y="654050"/>
                  </a:lnTo>
                  <a:lnTo>
                    <a:pt x="2813052" y="749300"/>
                  </a:lnTo>
                  <a:lnTo>
                    <a:pt x="2800352" y="793750"/>
                  </a:lnTo>
                  <a:lnTo>
                    <a:pt x="2844800" y="850900"/>
                  </a:lnTo>
                  <a:lnTo>
                    <a:pt x="2843092" y="848704"/>
                  </a:lnTo>
                  <a:lnTo>
                    <a:pt x="2818132" y="882650"/>
                  </a:lnTo>
                  <a:lnTo>
                    <a:pt x="2833372" y="1141730"/>
                  </a:lnTo>
                  <a:lnTo>
                    <a:pt x="2886712" y="1248410"/>
                  </a:lnTo>
                  <a:lnTo>
                    <a:pt x="2879092" y="1393190"/>
                  </a:lnTo>
                  <a:lnTo>
                    <a:pt x="2856232" y="1423670"/>
                  </a:lnTo>
                  <a:lnTo>
                    <a:pt x="2848612" y="1507490"/>
                  </a:lnTo>
                  <a:lnTo>
                    <a:pt x="2962912" y="1697990"/>
                  </a:lnTo>
                  <a:lnTo>
                    <a:pt x="2772412" y="1720850"/>
                  </a:lnTo>
                  <a:lnTo>
                    <a:pt x="2734312" y="1781810"/>
                  </a:lnTo>
                  <a:lnTo>
                    <a:pt x="2772412" y="1888490"/>
                  </a:lnTo>
                  <a:lnTo>
                    <a:pt x="2802892" y="2071370"/>
                  </a:lnTo>
                  <a:lnTo>
                    <a:pt x="2787652" y="2338070"/>
                  </a:lnTo>
                  <a:lnTo>
                    <a:pt x="2825752" y="2429510"/>
                  </a:lnTo>
                  <a:lnTo>
                    <a:pt x="2680972" y="2635250"/>
                  </a:lnTo>
                  <a:lnTo>
                    <a:pt x="2673352" y="2787650"/>
                  </a:lnTo>
                  <a:lnTo>
                    <a:pt x="2627632" y="2863850"/>
                  </a:lnTo>
                  <a:lnTo>
                    <a:pt x="2536192" y="2879090"/>
                  </a:lnTo>
                  <a:lnTo>
                    <a:pt x="2475232" y="2818130"/>
                  </a:lnTo>
                  <a:lnTo>
                    <a:pt x="2429512" y="2818130"/>
                  </a:lnTo>
                  <a:lnTo>
                    <a:pt x="2406652" y="2871470"/>
                  </a:lnTo>
                  <a:lnTo>
                    <a:pt x="2261872" y="2856230"/>
                  </a:lnTo>
                  <a:lnTo>
                    <a:pt x="2261872" y="2917190"/>
                  </a:lnTo>
                  <a:lnTo>
                    <a:pt x="2200912" y="2962910"/>
                  </a:lnTo>
                  <a:lnTo>
                    <a:pt x="1995172" y="3001010"/>
                  </a:lnTo>
                  <a:lnTo>
                    <a:pt x="1949452" y="2970530"/>
                  </a:lnTo>
                  <a:lnTo>
                    <a:pt x="1949452" y="3039110"/>
                  </a:lnTo>
                  <a:lnTo>
                    <a:pt x="1781812" y="3107690"/>
                  </a:lnTo>
                  <a:lnTo>
                    <a:pt x="1781812" y="3237230"/>
                  </a:lnTo>
                  <a:lnTo>
                    <a:pt x="1736092" y="3237230"/>
                  </a:lnTo>
                  <a:lnTo>
                    <a:pt x="1667512" y="3183890"/>
                  </a:lnTo>
                  <a:lnTo>
                    <a:pt x="1568452" y="3237230"/>
                  </a:lnTo>
                  <a:lnTo>
                    <a:pt x="1522732" y="3465830"/>
                  </a:lnTo>
                  <a:lnTo>
                    <a:pt x="1248412" y="3610610"/>
                  </a:lnTo>
                  <a:lnTo>
                    <a:pt x="1164592" y="3610610"/>
                  </a:lnTo>
                  <a:lnTo>
                    <a:pt x="1097392" y="3641156"/>
                  </a:lnTo>
                  <a:lnTo>
                    <a:pt x="1009652" y="3587750"/>
                  </a:lnTo>
                  <a:lnTo>
                    <a:pt x="1003304" y="3543300"/>
                  </a:lnTo>
                  <a:lnTo>
                    <a:pt x="933452" y="3429000"/>
                  </a:lnTo>
                  <a:lnTo>
                    <a:pt x="939800" y="3352800"/>
                  </a:lnTo>
                  <a:lnTo>
                    <a:pt x="869952" y="3359150"/>
                  </a:lnTo>
                  <a:lnTo>
                    <a:pt x="857252" y="3371850"/>
                  </a:lnTo>
                  <a:lnTo>
                    <a:pt x="717552" y="3365500"/>
                  </a:lnTo>
                  <a:lnTo>
                    <a:pt x="692152" y="3340100"/>
                  </a:lnTo>
                  <a:lnTo>
                    <a:pt x="615952" y="3327400"/>
                  </a:lnTo>
                  <a:lnTo>
                    <a:pt x="533400" y="3359150"/>
                  </a:lnTo>
                  <a:lnTo>
                    <a:pt x="419104" y="3359150"/>
                  </a:lnTo>
                  <a:lnTo>
                    <a:pt x="260352" y="3187700"/>
                  </a:lnTo>
                  <a:lnTo>
                    <a:pt x="279400" y="3143250"/>
                  </a:lnTo>
                  <a:lnTo>
                    <a:pt x="266704" y="3111500"/>
                  </a:lnTo>
                  <a:lnTo>
                    <a:pt x="203200" y="3098800"/>
                  </a:lnTo>
                  <a:lnTo>
                    <a:pt x="107952" y="2997200"/>
                  </a:lnTo>
                  <a:lnTo>
                    <a:pt x="120652" y="2876550"/>
                  </a:lnTo>
                  <a:lnTo>
                    <a:pt x="241304" y="2692400"/>
                  </a:lnTo>
                  <a:lnTo>
                    <a:pt x="247652" y="2654300"/>
                  </a:lnTo>
                  <a:lnTo>
                    <a:pt x="317504" y="2635250"/>
                  </a:lnTo>
                  <a:lnTo>
                    <a:pt x="330200" y="2584450"/>
                  </a:lnTo>
                  <a:lnTo>
                    <a:pt x="266704" y="2501900"/>
                  </a:lnTo>
                  <a:lnTo>
                    <a:pt x="330200" y="2400300"/>
                  </a:lnTo>
                  <a:lnTo>
                    <a:pt x="336552" y="2298700"/>
                  </a:lnTo>
                  <a:lnTo>
                    <a:pt x="419104" y="2298700"/>
                  </a:lnTo>
                  <a:lnTo>
                    <a:pt x="476252" y="2197100"/>
                  </a:lnTo>
                  <a:lnTo>
                    <a:pt x="425452" y="2095500"/>
                  </a:lnTo>
                  <a:lnTo>
                    <a:pt x="361952" y="2076450"/>
                  </a:lnTo>
                  <a:lnTo>
                    <a:pt x="298452" y="2120900"/>
                  </a:lnTo>
                  <a:lnTo>
                    <a:pt x="266704" y="2095500"/>
                  </a:lnTo>
                  <a:lnTo>
                    <a:pt x="215904" y="2095500"/>
                  </a:lnTo>
                  <a:lnTo>
                    <a:pt x="177800" y="2076450"/>
                  </a:lnTo>
                  <a:lnTo>
                    <a:pt x="95252" y="2070100"/>
                  </a:lnTo>
                  <a:lnTo>
                    <a:pt x="25400" y="2006600"/>
                  </a:lnTo>
                  <a:lnTo>
                    <a:pt x="0" y="1905000"/>
                  </a:lnTo>
                  <a:lnTo>
                    <a:pt x="38104" y="1828800"/>
                  </a:lnTo>
                  <a:lnTo>
                    <a:pt x="12704" y="1778000"/>
                  </a:lnTo>
                  <a:lnTo>
                    <a:pt x="95252" y="1663700"/>
                  </a:lnTo>
                  <a:lnTo>
                    <a:pt x="133352" y="1581150"/>
                  </a:lnTo>
                  <a:lnTo>
                    <a:pt x="69852" y="1504950"/>
                  </a:lnTo>
                  <a:lnTo>
                    <a:pt x="69852" y="1466850"/>
                  </a:lnTo>
                  <a:lnTo>
                    <a:pt x="146052" y="1397000"/>
                  </a:lnTo>
                  <a:lnTo>
                    <a:pt x="234952" y="1276350"/>
                  </a:lnTo>
                  <a:lnTo>
                    <a:pt x="190504" y="1225550"/>
                  </a:lnTo>
                  <a:lnTo>
                    <a:pt x="146052" y="1219200"/>
                  </a:lnTo>
                  <a:lnTo>
                    <a:pt x="76200" y="1155700"/>
                  </a:lnTo>
                  <a:lnTo>
                    <a:pt x="88904" y="1041400"/>
                  </a:lnTo>
                  <a:lnTo>
                    <a:pt x="120652" y="1035050"/>
                  </a:lnTo>
                  <a:lnTo>
                    <a:pt x="133352" y="990600"/>
                  </a:lnTo>
                  <a:lnTo>
                    <a:pt x="177800" y="971550"/>
                  </a:lnTo>
                  <a:lnTo>
                    <a:pt x="177800" y="920752"/>
                  </a:lnTo>
                  <a:lnTo>
                    <a:pt x="190504" y="914400"/>
                  </a:lnTo>
                  <a:lnTo>
                    <a:pt x="254000" y="889000"/>
                  </a:lnTo>
                  <a:lnTo>
                    <a:pt x="266704" y="844550"/>
                  </a:lnTo>
                  <a:lnTo>
                    <a:pt x="400052" y="781050"/>
                  </a:lnTo>
                  <a:lnTo>
                    <a:pt x="438152" y="704850"/>
                  </a:lnTo>
                  <a:lnTo>
                    <a:pt x="508000" y="717550"/>
                  </a:lnTo>
                  <a:lnTo>
                    <a:pt x="692152" y="635000"/>
                  </a:lnTo>
                  <a:lnTo>
                    <a:pt x="749304" y="584200"/>
                  </a:lnTo>
                  <a:lnTo>
                    <a:pt x="793752" y="533400"/>
                  </a:lnTo>
                  <a:lnTo>
                    <a:pt x="901704" y="514350"/>
                  </a:lnTo>
                  <a:lnTo>
                    <a:pt x="908052" y="450850"/>
                  </a:lnTo>
                  <a:lnTo>
                    <a:pt x="1035052" y="438150"/>
                  </a:lnTo>
                  <a:lnTo>
                    <a:pt x="1073152" y="374650"/>
                  </a:lnTo>
                  <a:lnTo>
                    <a:pt x="1174752" y="317500"/>
                  </a:lnTo>
                  <a:lnTo>
                    <a:pt x="1270000" y="323850"/>
                  </a:lnTo>
                  <a:lnTo>
                    <a:pt x="1365252" y="254000"/>
                  </a:lnTo>
                  <a:lnTo>
                    <a:pt x="1517652" y="254000"/>
                  </a:lnTo>
                  <a:lnTo>
                    <a:pt x="1517652" y="209550"/>
                  </a:lnTo>
                  <a:lnTo>
                    <a:pt x="1498600" y="127000"/>
                  </a:lnTo>
                  <a:lnTo>
                    <a:pt x="1543052" y="69850"/>
                  </a:lnTo>
                  <a:lnTo>
                    <a:pt x="1739904" y="127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5FBC1EC-7F25-CE6F-AA0A-54B06CA1BD63}"/>
              </a:ext>
            </a:extLst>
          </p:cNvPr>
          <p:cNvSpPr/>
          <p:nvPr/>
        </p:nvSpPr>
        <p:spPr>
          <a:xfrm>
            <a:off x="8125337" y="4582717"/>
            <a:ext cx="2050561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4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栃木県</a:t>
            </a:r>
          </a:p>
        </p:txBody>
      </p:sp>
    </p:spTree>
    <p:extLst>
      <p:ext uri="{BB962C8B-B14F-4D97-AF65-F5344CB8AC3E}">
        <p14:creationId xmlns:p14="http://schemas.microsoft.com/office/powerpoint/2010/main" val="390635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248BFB-6FFA-CA35-9036-EC3DF1F7E8D5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08/10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1245" name="グループ化 1244">
            <a:extLst>
              <a:ext uri="{FF2B5EF4-FFF2-40B4-BE49-F238E27FC236}">
                <a16:creationId xmlns:a16="http://schemas.microsoft.com/office/drawing/2014/main" id="{F5FBC9E9-9EBB-4F3C-97DD-C876F0EEAE68}"/>
              </a:ext>
            </a:extLst>
          </p:cNvPr>
          <p:cNvGrpSpPr/>
          <p:nvPr/>
        </p:nvGrpSpPr>
        <p:grpSpPr>
          <a:xfrm>
            <a:off x="3081483" y="1418652"/>
            <a:ext cx="5812315" cy="4515760"/>
            <a:chOff x="12472352" y="12635389"/>
            <a:chExt cx="5812315" cy="4515760"/>
          </a:xfrm>
        </p:grpSpPr>
        <p:sp>
          <p:nvSpPr>
            <p:cNvPr id="1219" name="フリーフォーム: 図形 1218">
              <a:extLst>
                <a:ext uri="{FF2B5EF4-FFF2-40B4-BE49-F238E27FC236}">
                  <a16:creationId xmlns:a16="http://schemas.microsoft.com/office/drawing/2014/main" id="{44E6E3E0-F7AB-934E-55FC-A945FBAF9E7B}"/>
                </a:ext>
              </a:extLst>
            </p:cNvPr>
            <p:cNvSpPr/>
            <p:nvPr/>
          </p:nvSpPr>
          <p:spPr>
            <a:xfrm>
              <a:off x="13769582" y="13479468"/>
              <a:ext cx="448320" cy="429316"/>
            </a:xfrm>
            <a:custGeom>
              <a:avLst/>
              <a:gdLst>
                <a:gd name="connsiteX0" fmla="*/ 106222 w 306246"/>
                <a:gd name="connsiteY0" fmla="*/ 0 h 293264"/>
                <a:gd name="connsiteX1" fmla="*/ 150672 w 306246"/>
                <a:gd name="connsiteY1" fmla="*/ 114300 h 293264"/>
                <a:gd name="connsiteX2" fmla="*/ 239572 w 306246"/>
                <a:gd name="connsiteY2" fmla="*/ 146052 h 293264"/>
                <a:gd name="connsiteX3" fmla="*/ 295588 w 306246"/>
                <a:gd name="connsiteY3" fmla="*/ 146052 h 293264"/>
                <a:gd name="connsiteX4" fmla="*/ 287198 w 306246"/>
                <a:gd name="connsiteY4" fmla="*/ 204788 h 293264"/>
                <a:gd name="connsiteX5" fmla="*/ 306246 w 306246"/>
                <a:gd name="connsiteY5" fmla="*/ 233364 h 293264"/>
                <a:gd name="connsiteX6" fmla="*/ 306246 w 306246"/>
                <a:gd name="connsiteY6" fmla="*/ 291588 h 293264"/>
                <a:gd name="connsiteX7" fmla="*/ 300016 w 306246"/>
                <a:gd name="connsiteY7" fmla="*/ 293264 h 293264"/>
                <a:gd name="connsiteX8" fmla="*/ 280846 w 306246"/>
                <a:gd name="connsiteY8" fmla="*/ 276224 h 293264"/>
                <a:gd name="connsiteX9" fmla="*/ 166546 w 306246"/>
                <a:gd name="connsiteY9" fmla="*/ 279400 h 293264"/>
                <a:gd name="connsiteX10" fmla="*/ 93522 w 306246"/>
                <a:gd name="connsiteY10" fmla="*/ 241300 h 293264"/>
                <a:gd name="connsiteX11" fmla="*/ 68122 w 306246"/>
                <a:gd name="connsiteY11" fmla="*/ 219076 h 293264"/>
                <a:gd name="connsiteX12" fmla="*/ 61772 w 306246"/>
                <a:gd name="connsiteY12" fmla="*/ 184148 h 293264"/>
                <a:gd name="connsiteX13" fmla="*/ 26846 w 306246"/>
                <a:gd name="connsiteY13" fmla="*/ 155576 h 293264"/>
                <a:gd name="connsiteX14" fmla="*/ 0 w 306246"/>
                <a:gd name="connsiteY14" fmla="*/ 33544 h 293264"/>
                <a:gd name="connsiteX15" fmla="*/ 106222 w 306246"/>
                <a:gd name="connsiteY15" fmla="*/ 0 h 293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6246" h="293264">
                  <a:moveTo>
                    <a:pt x="106222" y="0"/>
                  </a:moveTo>
                  <a:lnTo>
                    <a:pt x="150672" y="114300"/>
                  </a:lnTo>
                  <a:lnTo>
                    <a:pt x="239572" y="146052"/>
                  </a:lnTo>
                  <a:lnTo>
                    <a:pt x="295588" y="146052"/>
                  </a:lnTo>
                  <a:lnTo>
                    <a:pt x="287198" y="204788"/>
                  </a:lnTo>
                  <a:lnTo>
                    <a:pt x="306246" y="233364"/>
                  </a:lnTo>
                  <a:lnTo>
                    <a:pt x="306246" y="291588"/>
                  </a:lnTo>
                  <a:lnTo>
                    <a:pt x="300016" y="293264"/>
                  </a:lnTo>
                  <a:lnTo>
                    <a:pt x="280846" y="276224"/>
                  </a:lnTo>
                  <a:lnTo>
                    <a:pt x="166546" y="279400"/>
                  </a:lnTo>
                  <a:lnTo>
                    <a:pt x="93522" y="241300"/>
                  </a:lnTo>
                  <a:lnTo>
                    <a:pt x="68122" y="219076"/>
                  </a:lnTo>
                  <a:lnTo>
                    <a:pt x="61772" y="184148"/>
                  </a:lnTo>
                  <a:lnTo>
                    <a:pt x="26846" y="155576"/>
                  </a:lnTo>
                  <a:lnTo>
                    <a:pt x="0" y="33544"/>
                  </a:lnTo>
                  <a:lnTo>
                    <a:pt x="10622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0" name="フリーフォーム: 図形 1219">
              <a:extLst>
                <a:ext uri="{FF2B5EF4-FFF2-40B4-BE49-F238E27FC236}">
                  <a16:creationId xmlns:a16="http://schemas.microsoft.com/office/drawing/2014/main" id="{01DAB6A6-4FC7-FA8A-9535-12F9A93CAD54}"/>
                </a:ext>
              </a:extLst>
            </p:cNvPr>
            <p:cNvSpPr/>
            <p:nvPr/>
          </p:nvSpPr>
          <p:spPr>
            <a:xfrm>
              <a:off x="14368982" y="13225268"/>
              <a:ext cx="1157338" cy="1737556"/>
            </a:xfrm>
            <a:custGeom>
              <a:avLst/>
              <a:gdLst>
                <a:gd name="connsiteX0" fmla="*/ 664808 w 790574"/>
                <a:gd name="connsiteY0" fmla="*/ 0 h 1186920"/>
                <a:gd name="connsiteX1" fmla="*/ 695324 w 790574"/>
                <a:gd name="connsiteY1" fmla="*/ 91548 h 1186920"/>
                <a:gd name="connsiteX2" fmla="*/ 673100 w 790574"/>
                <a:gd name="connsiteY2" fmla="*/ 196320 h 1186920"/>
                <a:gd name="connsiteX3" fmla="*/ 571500 w 790574"/>
                <a:gd name="connsiteY3" fmla="*/ 323320 h 1186920"/>
                <a:gd name="connsiteX4" fmla="*/ 590548 w 790574"/>
                <a:gd name="connsiteY4" fmla="*/ 396348 h 1186920"/>
                <a:gd name="connsiteX5" fmla="*/ 599544 w 790574"/>
                <a:gd name="connsiteY5" fmla="*/ 396348 h 1186920"/>
                <a:gd name="connsiteX6" fmla="*/ 593724 w 790574"/>
                <a:gd name="connsiteY6" fmla="*/ 501120 h 1186920"/>
                <a:gd name="connsiteX7" fmla="*/ 619124 w 790574"/>
                <a:gd name="connsiteY7" fmla="*/ 513820 h 1186920"/>
                <a:gd name="connsiteX8" fmla="*/ 622300 w 790574"/>
                <a:gd name="connsiteY8" fmla="*/ 558272 h 1186920"/>
                <a:gd name="connsiteX9" fmla="*/ 581024 w 790574"/>
                <a:gd name="connsiteY9" fmla="*/ 590020 h 1186920"/>
                <a:gd name="connsiteX10" fmla="*/ 628648 w 790574"/>
                <a:gd name="connsiteY10" fmla="*/ 672572 h 1186920"/>
                <a:gd name="connsiteX11" fmla="*/ 625474 w 790574"/>
                <a:gd name="connsiteY11" fmla="*/ 726548 h 1186920"/>
                <a:gd name="connsiteX12" fmla="*/ 762000 w 790574"/>
                <a:gd name="connsiteY12" fmla="*/ 707496 h 1186920"/>
                <a:gd name="connsiteX13" fmla="*/ 790574 w 790574"/>
                <a:gd name="connsiteY13" fmla="*/ 755120 h 1186920"/>
                <a:gd name="connsiteX14" fmla="*/ 758824 w 790574"/>
                <a:gd name="connsiteY14" fmla="*/ 805920 h 1186920"/>
                <a:gd name="connsiteX15" fmla="*/ 698500 w 790574"/>
                <a:gd name="connsiteY15" fmla="*/ 850372 h 1186920"/>
                <a:gd name="connsiteX16" fmla="*/ 666748 w 790574"/>
                <a:gd name="connsiteY16" fmla="*/ 866244 h 1186920"/>
                <a:gd name="connsiteX17" fmla="*/ 736600 w 790574"/>
                <a:gd name="connsiteY17" fmla="*/ 980548 h 1186920"/>
                <a:gd name="connsiteX18" fmla="*/ 733424 w 790574"/>
                <a:gd name="connsiteY18" fmla="*/ 1069444 h 1186920"/>
                <a:gd name="connsiteX19" fmla="*/ 622300 w 790574"/>
                <a:gd name="connsiteY19" fmla="*/ 1069444 h 1186920"/>
                <a:gd name="connsiteX20" fmla="*/ 520700 w 790574"/>
                <a:gd name="connsiteY20" fmla="*/ 1142472 h 1186920"/>
                <a:gd name="connsiteX21" fmla="*/ 460374 w 790574"/>
                <a:gd name="connsiteY21" fmla="*/ 1129772 h 1186920"/>
                <a:gd name="connsiteX22" fmla="*/ 365124 w 790574"/>
                <a:gd name="connsiteY22" fmla="*/ 1186920 h 1186920"/>
                <a:gd name="connsiteX23" fmla="*/ 308066 w 790574"/>
                <a:gd name="connsiteY23" fmla="*/ 1181732 h 1186920"/>
                <a:gd name="connsiteX24" fmla="*/ 288924 w 790574"/>
                <a:gd name="connsiteY24" fmla="*/ 1129772 h 1186920"/>
                <a:gd name="connsiteX25" fmla="*/ 234494 w 790574"/>
                <a:gd name="connsiteY25" fmla="*/ 1123856 h 1186920"/>
                <a:gd name="connsiteX26" fmla="*/ 390524 w 790574"/>
                <a:gd name="connsiteY26" fmla="*/ 1053572 h 1186920"/>
                <a:gd name="connsiteX27" fmla="*/ 377824 w 790574"/>
                <a:gd name="connsiteY27" fmla="*/ 948796 h 1186920"/>
                <a:gd name="connsiteX28" fmla="*/ 320674 w 790574"/>
                <a:gd name="connsiteY28" fmla="*/ 920220 h 1186920"/>
                <a:gd name="connsiteX29" fmla="*/ 311148 w 790574"/>
                <a:gd name="connsiteY29" fmla="*/ 856720 h 1186920"/>
                <a:gd name="connsiteX30" fmla="*/ 352424 w 790574"/>
                <a:gd name="connsiteY30" fmla="*/ 564620 h 1186920"/>
                <a:gd name="connsiteX31" fmla="*/ 263524 w 790574"/>
                <a:gd name="connsiteY31" fmla="*/ 459844 h 1186920"/>
                <a:gd name="connsiteX32" fmla="*/ 177800 w 790574"/>
                <a:gd name="connsiteY32" fmla="*/ 501120 h 1186920"/>
                <a:gd name="connsiteX33" fmla="*/ 76200 w 790574"/>
                <a:gd name="connsiteY33" fmla="*/ 501120 h 1186920"/>
                <a:gd name="connsiteX34" fmla="*/ 19048 w 790574"/>
                <a:gd name="connsiteY34" fmla="*/ 516484 h 1186920"/>
                <a:gd name="connsiteX35" fmla="*/ 19048 w 790574"/>
                <a:gd name="connsiteY35" fmla="*/ 458260 h 1186920"/>
                <a:gd name="connsiteX36" fmla="*/ 0 w 790574"/>
                <a:gd name="connsiteY36" fmla="*/ 429684 h 1186920"/>
                <a:gd name="connsiteX37" fmla="*/ 8390 w 790574"/>
                <a:gd name="connsiteY37" fmla="*/ 370948 h 1186920"/>
                <a:gd name="connsiteX38" fmla="*/ 41274 w 790574"/>
                <a:gd name="connsiteY38" fmla="*/ 370948 h 1186920"/>
                <a:gd name="connsiteX39" fmla="*/ 85724 w 790574"/>
                <a:gd name="connsiteY39" fmla="*/ 339196 h 1186920"/>
                <a:gd name="connsiteX40" fmla="*/ 161924 w 790574"/>
                <a:gd name="connsiteY40" fmla="*/ 224896 h 1186920"/>
                <a:gd name="connsiteX41" fmla="*/ 257174 w 790574"/>
                <a:gd name="connsiteY41" fmla="*/ 224896 h 1186920"/>
                <a:gd name="connsiteX42" fmla="*/ 365124 w 790574"/>
                <a:gd name="connsiteY42" fmla="*/ 212196 h 1186920"/>
                <a:gd name="connsiteX43" fmla="*/ 415924 w 790574"/>
                <a:gd name="connsiteY43" fmla="*/ 193148 h 1186920"/>
                <a:gd name="connsiteX44" fmla="*/ 447674 w 790574"/>
                <a:gd name="connsiteY44" fmla="*/ 123296 h 1186920"/>
                <a:gd name="connsiteX45" fmla="*/ 479424 w 790574"/>
                <a:gd name="connsiteY45" fmla="*/ 21696 h 1186920"/>
                <a:gd name="connsiteX46" fmla="*/ 631824 w 790574"/>
                <a:gd name="connsiteY46" fmla="*/ 8996 h 1186920"/>
                <a:gd name="connsiteX47" fmla="*/ 664808 w 790574"/>
                <a:gd name="connsiteY47" fmla="*/ 0 h 1186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790574" h="1186920">
                  <a:moveTo>
                    <a:pt x="664808" y="0"/>
                  </a:moveTo>
                  <a:lnTo>
                    <a:pt x="695324" y="91548"/>
                  </a:lnTo>
                  <a:lnTo>
                    <a:pt x="673100" y="196320"/>
                  </a:lnTo>
                  <a:lnTo>
                    <a:pt x="571500" y="323320"/>
                  </a:lnTo>
                  <a:lnTo>
                    <a:pt x="590548" y="396348"/>
                  </a:lnTo>
                  <a:lnTo>
                    <a:pt x="599544" y="396348"/>
                  </a:lnTo>
                  <a:lnTo>
                    <a:pt x="593724" y="501120"/>
                  </a:lnTo>
                  <a:lnTo>
                    <a:pt x="619124" y="513820"/>
                  </a:lnTo>
                  <a:lnTo>
                    <a:pt x="622300" y="558272"/>
                  </a:lnTo>
                  <a:lnTo>
                    <a:pt x="581024" y="590020"/>
                  </a:lnTo>
                  <a:lnTo>
                    <a:pt x="628648" y="672572"/>
                  </a:lnTo>
                  <a:lnTo>
                    <a:pt x="625474" y="726548"/>
                  </a:lnTo>
                  <a:lnTo>
                    <a:pt x="762000" y="707496"/>
                  </a:lnTo>
                  <a:lnTo>
                    <a:pt x="790574" y="755120"/>
                  </a:lnTo>
                  <a:lnTo>
                    <a:pt x="758824" y="805920"/>
                  </a:lnTo>
                  <a:lnTo>
                    <a:pt x="698500" y="850372"/>
                  </a:lnTo>
                  <a:lnTo>
                    <a:pt x="666748" y="866244"/>
                  </a:lnTo>
                  <a:lnTo>
                    <a:pt x="736600" y="980548"/>
                  </a:lnTo>
                  <a:lnTo>
                    <a:pt x="733424" y="1069444"/>
                  </a:lnTo>
                  <a:lnTo>
                    <a:pt x="622300" y="1069444"/>
                  </a:lnTo>
                  <a:lnTo>
                    <a:pt x="520700" y="1142472"/>
                  </a:lnTo>
                  <a:lnTo>
                    <a:pt x="460374" y="1129772"/>
                  </a:lnTo>
                  <a:lnTo>
                    <a:pt x="365124" y="1186920"/>
                  </a:lnTo>
                  <a:lnTo>
                    <a:pt x="308066" y="1181732"/>
                  </a:lnTo>
                  <a:lnTo>
                    <a:pt x="288924" y="1129772"/>
                  </a:lnTo>
                  <a:lnTo>
                    <a:pt x="234494" y="1123856"/>
                  </a:lnTo>
                  <a:lnTo>
                    <a:pt x="390524" y="1053572"/>
                  </a:lnTo>
                  <a:lnTo>
                    <a:pt x="377824" y="948796"/>
                  </a:lnTo>
                  <a:lnTo>
                    <a:pt x="320674" y="920220"/>
                  </a:lnTo>
                  <a:lnTo>
                    <a:pt x="311148" y="856720"/>
                  </a:lnTo>
                  <a:lnTo>
                    <a:pt x="352424" y="564620"/>
                  </a:lnTo>
                  <a:lnTo>
                    <a:pt x="263524" y="459844"/>
                  </a:lnTo>
                  <a:lnTo>
                    <a:pt x="177800" y="501120"/>
                  </a:lnTo>
                  <a:lnTo>
                    <a:pt x="76200" y="501120"/>
                  </a:lnTo>
                  <a:lnTo>
                    <a:pt x="19048" y="516484"/>
                  </a:lnTo>
                  <a:lnTo>
                    <a:pt x="19048" y="458260"/>
                  </a:lnTo>
                  <a:lnTo>
                    <a:pt x="0" y="429684"/>
                  </a:lnTo>
                  <a:lnTo>
                    <a:pt x="8390" y="370948"/>
                  </a:lnTo>
                  <a:lnTo>
                    <a:pt x="41274" y="370948"/>
                  </a:lnTo>
                  <a:lnTo>
                    <a:pt x="85724" y="339196"/>
                  </a:lnTo>
                  <a:lnTo>
                    <a:pt x="161924" y="224896"/>
                  </a:lnTo>
                  <a:lnTo>
                    <a:pt x="257174" y="224896"/>
                  </a:lnTo>
                  <a:lnTo>
                    <a:pt x="365124" y="212196"/>
                  </a:lnTo>
                  <a:lnTo>
                    <a:pt x="415924" y="193148"/>
                  </a:lnTo>
                  <a:lnTo>
                    <a:pt x="447674" y="123296"/>
                  </a:lnTo>
                  <a:lnTo>
                    <a:pt x="479424" y="21696"/>
                  </a:lnTo>
                  <a:lnTo>
                    <a:pt x="631824" y="8996"/>
                  </a:lnTo>
                  <a:lnTo>
                    <a:pt x="66480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1" name="フリーフォーム: 図形 1220">
              <a:extLst>
                <a:ext uri="{FF2B5EF4-FFF2-40B4-BE49-F238E27FC236}">
                  <a16:creationId xmlns:a16="http://schemas.microsoft.com/office/drawing/2014/main" id="{82EDE2D7-B507-6305-8E6E-A36D5D68E92C}"/>
                </a:ext>
              </a:extLst>
            </p:cNvPr>
            <p:cNvSpPr/>
            <p:nvPr/>
          </p:nvSpPr>
          <p:spPr>
            <a:xfrm>
              <a:off x="16814677" y="12635389"/>
              <a:ext cx="831798" cy="650712"/>
            </a:xfrm>
            <a:custGeom>
              <a:avLst/>
              <a:gdLst>
                <a:gd name="connsiteX0" fmla="*/ 447550 w 568200"/>
                <a:gd name="connsiteY0" fmla="*/ 0 h 444500"/>
                <a:gd name="connsiteX1" fmla="*/ 460250 w 568200"/>
                <a:gd name="connsiteY1" fmla="*/ 50800 h 444500"/>
                <a:gd name="connsiteX2" fmla="*/ 447550 w 568200"/>
                <a:gd name="connsiteY2" fmla="*/ 120652 h 444500"/>
                <a:gd name="connsiteX3" fmla="*/ 441200 w 568200"/>
                <a:gd name="connsiteY3" fmla="*/ 158748 h 444500"/>
                <a:gd name="connsiteX4" fmla="*/ 472950 w 568200"/>
                <a:gd name="connsiteY4" fmla="*/ 209548 h 444500"/>
                <a:gd name="connsiteX5" fmla="*/ 568200 w 568200"/>
                <a:gd name="connsiteY5" fmla="*/ 241300 h 444500"/>
                <a:gd name="connsiteX6" fmla="*/ 568200 w 568200"/>
                <a:gd name="connsiteY6" fmla="*/ 323852 h 444500"/>
                <a:gd name="connsiteX7" fmla="*/ 530100 w 568200"/>
                <a:gd name="connsiteY7" fmla="*/ 361948 h 444500"/>
                <a:gd name="connsiteX8" fmla="*/ 530736 w 568200"/>
                <a:gd name="connsiteY8" fmla="*/ 365124 h 444500"/>
                <a:gd name="connsiteX9" fmla="*/ 457074 w 568200"/>
                <a:gd name="connsiteY9" fmla="*/ 365124 h 444500"/>
                <a:gd name="connsiteX10" fmla="*/ 387226 w 568200"/>
                <a:gd name="connsiteY10" fmla="*/ 336548 h 444500"/>
                <a:gd name="connsiteX11" fmla="*/ 361826 w 568200"/>
                <a:gd name="connsiteY11" fmla="*/ 390524 h 444500"/>
                <a:gd name="connsiteX12" fmla="*/ 291974 w 568200"/>
                <a:gd name="connsiteY12" fmla="*/ 390524 h 444500"/>
                <a:gd name="connsiteX13" fmla="*/ 253874 w 568200"/>
                <a:gd name="connsiteY13" fmla="*/ 444500 h 444500"/>
                <a:gd name="connsiteX14" fmla="*/ 193550 w 568200"/>
                <a:gd name="connsiteY14" fmla="*/ 387348 h 444500"/>
                <a:gd name="connsiteX15" fmla="*/ 130050 w 568200"/>
                <a:gd name="connsiteY15" fmla="*/ 365124 h 444500"/>
                <a:gd name="connsiteX16" fmla="*/ 98300 w 568200"/>
                <a:gd name="connsiteY16" fmla="*/ 250824 h 444500"/>
                <a:gd name="connsiteX17" fmla="*/ 63374 w 568200"/>
                <a:gd name="connsiteY17" fmla="*/ 244476 h 444500"/>
                <a:gd name="connsiteX18" fmla="*/ 44326 w 568200"/>
                <a:gd name="connsiteY18" fmla="*/ 212724 h 444500"/>
                <a:gd name="connsiteX19" fmla="*/ 6226 w 568200"/>
                <a:gd name="connsiteY19" fmla="*/ 206376 h 444500"/>
                <a:gd name="connsiteX20" fmla="*/ 0 w 568200"/>
                <a:gd name="connsiteY20" fmla="*/ 144120 h 444500"/>
                <a:gd name="connsiteX21" fmla="*/ 117350 w 568200"/>
                <a:gd name="connsiteY21" fmla="*/ 120652 h 444500"/>
                <a:gd name="connsiteX22" fmla="*/ 161800 w 568200"/>
                <a:gd name="connsiteY22" fmla="*/ 76200 h 444500"/>
                <a:gd name="connsiteX23" fmla="*/ 250700 w 568200"/>
                <a:gd name="connsiteY23" fmla="*/ 63500 h 444500"/>
                <a:gd name="connsiteX24" fmla="*/ 320550 w 568200"/>
                <a:gd name="connsiteY24" fmla="*/ 63500 h 444500"/>
                <a:gd name="connsiteX25" fmla="*/ 371350 w 568200"/>
                <a:gd name="connsiteY25" fmla="*/ 107948 h 444500"/>
                <a:gd name="connsiteX26" fmla="*/ 396750 w 568200"/>
                <a:gd name="connsiteY26" fmla="*/ 63500 h 444500"/>
                <a:gd name="connsiteX27" fmla="*/ 396750 w 568200"/>
                <a:gd name="connsiteY27" fmla="*/ 12700 h 444500"/>
                <a:gd name="connsiteX28" fmla="*/ 447550 w 568200"/>
                <a:gd name="connsiteY28" fmla="*/ 0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68200" h="444500">
                  <a:moveTo>
                    <a:pt x="447550" y="0"/>
                  </a:moveTo>
                  <a:lnTo>
                    <a:pt x="460250" y="50800"/>
                  </a:lnTo>
                  <a:lnTo>
                    <a:pt x="447550" y="120652"/>
                  </a:lnTo>
                  <a:lnTo>
                    <a:pt x="441200" y="158748"/>
                  </a:lnTo>
                  <a:lnTo>
                    <a:pt x="472950" y="209548"/>
                  </a:lnTo>
                  <a:lnTo>
                    <a:pt x="568200" y="241300"/>
                  </a:lnTo>
                  <a:lnTo>
                    <a:pt x="568200" y="323852"/>
                  </a:lnTo>
                  <a:lnTo>
                    <a:pt x="530100" y="361948"/>
                  </a:lnTo>
                  <a:lnTo>
                    <a:pt x="530736" y="365124"/>
                  </a:lnTo>
                  <a:lnTo>
                    <a:pt x="457074" y="365124"/>
                  </a:lnTo>
                  <a:lnTo>
                    <a:pt x="387226" y="336548"/>
                  </a:lnTo>
                  <a:lnTo>
                    <a:pt x="361826" y="390524"/>
                  </a:lnTo>
                  <a:lnTo>
                    <a:pt x="291974" y="390524"/>
                  </a:lnTo>
                  <a:lnTo>
                    <a:pt x="253874" y="444500"/>
                  </a:lnTo>
                  <a:lnTo>
                    <a:pt x="193550" y="387348"/>
                  </a:lnTo>
                  <a:lnTo>
                    <a:pt x="130050" y="365124"/>
                  </a:lnTo>
                  <a:lnTo>
                    <a:pt x="98300" y="250824"/>
                  </a:lnTo>
                  <a:lnTo>
                    <a:pt x="63374" y="244476"/>
                  </a:lnTo>
                  <a:lnTo>
                    <a:pt x="44326" y="212724"/>
                  </a:lnTo>
                  <a:lnTo>
                    <a:pt x="6226" y="206376"/>
                  </a:lnTo>
                  <a:lnTo>
                    <a:pt x="0" y="144120"/>
                  </a:lnTo>
                  <a:lnTo>
                    <a:pt x="117350" y="120652"/>
                  </a:lnTo>
                  <a:lnTo>
                    <a:pt x="161800" y="76200"/>
                  </a:lnTo>
                  <a:lnTo>
                    <a:pt x="250700" y="63500"/>
                  </a:lnTo>
                  <a:lnTo>
                    <a:pt x="320550" y="63500"/>
                  </a:lnTo>
                  <a:lnTo>
                    <a:pt x="371350" y="107948"/>
                  </a:lnTo>
                  <a:lnTo>
                    <a:pt x="396750" y="63500"/>
                  </a:lnTo>
                  <a:lnTo>
                    <a:pt x="396750" y="12700"/>
                  </a:lnTo>
                  <a:lnTo>
                    <a:pt x="44755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2" name="フリーフォーム: 図形 1221">
              <a:extLst>
                <a:ext uri="{FF2B5EF4-FFF2-40B4-BE49-F238E27FC236}">
                  <a16:creationId xmlns:a16="http://schemas.microsoft.com/office/drawing/2014/main" id="{A6541DFC-4490-61EC-1A06-6F2F6AE73126}"/>
                </a:ext>
              </a:extLst>
            </p:cNvPr>
            <p:cNvSpPr/>
            <p:nvPr/>
          </p:nvSpPr>
          <p:spPr>
            <a:xfrm>
              <a:off x="16334922" y="13081473"/>
              <a:ext cx="395078" cy="461100"/>
            </a:xfrm>
            <a:custGeom>
              <a:avLst/>
              <a:gdLst>
                <a:gd name="connsiteX0" fmla="*/ 7638 w 269876"/>
                <a:gd name="connsiteY0" fmla="*/ 0 h 314976"/>
                <a:gd name="connsiteX1" fmla="*/ 101600 w 269876"/>
                <a:gd name="connsiteY1" fmla="*/ 45100 h 314976"/>
                <a:gd name="connsiteX2" fmla="*/ 143708 w 269876"/>
                <a:gd name="connsiteY2" fmla="*/ 54456 h 314976"/>
                <a:gd name="connsiteX3" fmla="*/ 177800 w 269876"/>
                <a:gd name="connsiteY3" fmla="*/ 130824 h 314976"/>
                <a:gd name="connsiteX4" fmla="*/ 177800 w 269876"/>
                <a:gd name="connsiteY4" fmla="*/ 162576 h 314976"/>
                <a:gd name="connsiteX5" fmla="*/ 206376 w 269876"/>
                <a:gd name="connsiteY5" fmla="*/ 216552 h 314976"/>
                <a:gd name="connsiteX6" fmla="*/ 269876 w 269876"/>
                <a:gd name="connsiteY6" fmla="*/ 222900 h 314976"/>
                <a:gd name="connsiteX7" fmla="*/ 241300 w 269876"/>
                <a:gd name="connsiteY7" fmla="*/ 261000 h 314976"/>
                <a:gd name="connsiteX8" fmla="*/ 180976 w 269876"/>
                <a:gd name="connsiteY8" fmla="*/ 267352 h 314976"/>
                <a:gd name="connsiteX9" fmla="*/ 88900 w 269876"/>
                <a:gd name="connsiteY9" fmla="*/ 314976 h 314976"/>
                <a:gd name="connsiteX10" fmla="*/ 79376 w 269876"/>
                <a:gd name="connsiteY10" fmla="*/ 232424 h 314976"/>
                <a:gd name="connsiteX11" fmla="*/ 44450 w 269876"/>
                <a:gd name="connsiteY11" fmla="*/ 232424 h 314976"/>
                <a:gd name="connsiteX12" fmla="*/ 41276 w 269876"/>
                <a:gd name="connsiteY12" fmla="*/ 159400 h 314976"/>
                <a:gd name="connsiteX13" fmla="*/ 0 w 269876"/>
                <a:gd name="connsiteY13" fmla="*/ 64152 h 314976"/>
                <a:gd name="connsiteX14" fmla="*/ 7638 w 269876"/>
                <a:gd name="connsiteY14" fmla="*/ 0 h 314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9876" h="314976">
                  <a:moveTo>
                    <a:pt x="7638" y="0"/>
                  </a:moveTo>
                  <a:lnTo>
                    <a:pt x="101600" y="45100"/>
                  </a:lnTo>
                  <a:lnTo>
                    <a:pt x="143708" y="54456"/>
                  </a:lnTo>
                  <a:lnTo>
                    <a:pt x="177800" y="130824"/>
                  </a:lnTo>
                  <a:lnTo>
                    <a:pt x="177800" y="162576"/>
                  </a:lnTo>
                  <a:lnTo>
                    <a:pt x="206376" y="216552"/>
                  </a:lnTo>
                  <a:lnTo>
                    <a:pt x="269876" y="222900"/>
                  </a:lnTo>
                  <a:lnTo>
                    <a:pt x="241300" y="261000"/>
                  </a:lnTo>
                  <a:lnTo>
                    <a:pt x="180976" y="267352"/>
                  </a:lnTo>
                  <a:lnTo>
                    <a:pt x="88900" y="314976"/>
                  </a:lnTo>
                  <a:lnTo>
                    <a:pt x="79376" y="232424"/>
                  </a:lnTo>
                  <a:lnTo>
                    <a:pt x="44450" y="232424"/>
                  </a:lnTo>
                  <a:lnTo>
                    <a:pt x="41276" y="159400"/>
                  </a:lnTo>
                  <a:lnTo>
                    <a:pt x="0" y="64152"/>
                  </a:lnTo>
                  <a:lnTo>
                    <a:pt x="763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3" name="フリーフォーム: 図形 1222">
              <a:extLst>
                <a:ext uri="{FF2B5EF4-FFF2-40B4-BE49-F238E27FC236}">
                  <a16:creationId xmlns:a16="http://schemas.microsoft.com/office/drawing/2014/main" id="{B5A02EE6-06E7-A2A6-A2ED-79A9F34D674B}"/>
                </a:ext>
              </a:extLst>
            </p:cNvPr>
            <p:cNvSpPr/>
            <p:nvPr/>
          </p:nvSpPr>
          <p:spPr>
            <a:xfrm>
              <a:off x="12472352" y="13989989"/>
              <a:ext cx="1929456" cy="1505930"/>
            </a:xfrm>
            <a:custGeom>
              <a:avLst/>
              <a:gdLst>
                <a:gd name="connsiteX0" fmla="*/ 324232 w 1318006"/>
                <a:gd name="connsiteY0" fmla="*/ 0 h 1028696"/>
                <a:gd name="connsiteX1" fmla="*/ 400432 w 1318006"/>
                <a:gd name="connsiteY1" fmla="*/ 31748 h 1028696"/>
                <a:gd name="connsiteX2" fmla="*/ 457582 w 1318006"/>
                <a:gd name="connsiteY2" fmla="*/ 12696 h 1028696"/>
                <a:gd name="connsiteX3" fmla="*/ 458582 w 1318006"/>
                <a:gd name="connsiteY3" fmla="*/ 9196 h 1028696"/>
                <a:gd name="connsiteX4" fmla="*/ 581406 w 1318006"/>
                <a:gd name="connsiteY4" fmla="*/ 139696 h 1028696"/>
                <a:gd name="connsiteX5" fmla="*/ 670306 w 1318006"/>
                <a:gd name="connsiteY5" fmla="*/ 149224 h 1028696"/>
                <a:gd name="connsiteX6" fmla="*/ 759206 w 1318006"/>
                <a:gd name="connsiteY6" fmla="*/ 285748 h 1028696"/>
                <a:gd name="connsiteX7" fmla="*/ 749682 w 1318006"/>
                <a:gd name="connsiteY7" fmla="*/ 327024 h 1028696"/>
                <a:gd name="connsiteX8" fmla="*/ 778258 w 1318006"/>
                <a:gd name="connsiteY8" fmla="*/ 374648 h 1028696"/>
                <a:gd name="connsiteX9" fmla="*/ 851282 w 1318006"/>
                <a:gd name="connsiteY9" fmla="*/ 365124 h 1028696"/>
                <a:gd name="connsiteX10" fmla="*/ 870332 w 1318006"/>
                <a:gd name="connsiteY10" fmla="*/ 403224 h 1028696"/>
                <a:gd name="connsiteX11" fmla="*/ 937006 w 1318006"/>
                <a:gd name="connsiteY11" fmla="*/ 409572 h 1028696"/>
                <a:gd name="connsiteX12" fmla="*/ 940182 w 1318006"/>
                <a:gd name="connsiteY12" fmla="*/ 457200 h 1028696"/>
                <a:gd name="connsiteX13" fmla="*/ 914782 w 1318006"/>
                <a:gd name="connsiteY13" fmla="*/ 498472 h 1028696"/>
                <a:gd name="connsiteX14" fmla="*/ 930658 w 1318006"/>
                <a:gd name="connsiteY14" fmla="*/ 536572 h 1028696"/>
                <a:gd name="connsiteX15" fmla="*/ 1029082 w 1318006"/>
                <a:gd name="connsiteY15" fmla="*/ 577848 h 1028696"/>
                <a:gd name="connsiteX16" fmla="*/ 1041782 w 1318006"/>
                <a:gd name="connsiteY16" fmla="*/ 619124 h 1028696"/>
                <a:gd name="connsiteX17" fmla="*/ 1111632 w 1318006"/>
                <a:gd name="connsiteY17" fmla="*/ 638172 h 1028696"/>
                <a:gd name="connsiteX18" fmla="*/ 1146558 w 1318006"/>
                <a:gd name="connsiteY18" fmla="*/ 654048 h 1028696"/>
                <a:gd name="connsiteX19" fmla="*/ 1149732 w 1318006"/>
                <a:gd name="connsiteY19" fmla="*/ 742948 h 1028696"/>
                <a:gd name="connsiteX20" fmla="*/ 1295782 w 1318006"/>
                <a:gd name="connsiteY20" fmla="*/ 758824 h 1028696"/>
                <a:gd name="connsiteX21" fmla="*/ 1318006 w 1318006"/>
                <a:gd name="connsiteY21" fmla="*/ 819148 h 1028696"/>
                <a:gd name="connsiteX22" fmla="*/ 1137032 w 1318006"/>
                <a:gd name="connsiteY22" fmla="*/ 911224 h 1028696"/>
                <a:gd name="connsiteX23" fmla="*/ 1130682 w 1318006"/>
                <a:gd name="connsiteY23" fmla="*/ 916708 h 1028696"/>
                <a:gd name="connsiteX24" fmla="*/ 1130682 w 1318006"/>
                <a:gd name="connsiteY24" fmla="*/ 914400 h 1028696"/>
                <a:gd name="connsiteX25" fmla="*/ 1060832 w 1318006"/>
                <a:gd name="connsiteY25" fmla="*/ 927096 h 1028696"/>
                <a:gd name="connsiteX26" fmla="*/ 1016382 w 1318006"/>
                <a:gd name="connsiteY26" fmla="*/ 933448 h 1028696"/>
                <a:gd name="connsiteX27" fmla="*/ 984632 w 1318006"/>
                <a:gd name="connsiteY27" fmla="*/ 869948 h 1028696"/>
                <a:gd name="connsiteX28" fmla="*/ 908432 w 1318006"/>
                <a:gd name="connsiteY28" fmla="*/ 895348 h 1028696"/>
                <a:gd name="connsiteX29" fmla="*/ 902082 w 1318006"/>
                <a:gd name="connsiteY29" fmla="*/ 952496 h 1028696"/>
                <a:gd name="connsiteX30" fmla="*/ 825882 w 1318006"/>
                <a:gd name="connsiteY30" fmla="*/ 1028696 h 1028696"/>
                <a:gd name="connsiteX31" fmla="*/ 654432 w 1318006"/>
                <a:gd name="connsiteY31" fmla="*/ 996948 h 1028696"/>
                <a:gd name="connsiteX32" fmla="*/ 521082 w 1318006"/>
                <a:gd name="connsiteY32" fmla="*/ 869948 h 1028696"/>
                <a:gd name="connsiteX33" fmla="*/ 444882 w 1318006"/>
                <a:gd name="connsiteY33" fmla="*/ 882648 h 1028696"/>
                <a:gd name="connsiteX34" fmla="*/ 387732 w 1318006"/>
                <a:gd name="connsiteY34" fmla="*/ 876296 h 1028696"/>
                <a:gd name="connsiteX35" fmla="*/ 305182 w 1318006"/>
                <a:gd name="connsiteY35" fmla="*/ 876296 h 1028696"/>
                <a:gd name="connsiteX36" fmla="*/ 190882 w 1318006"/>
                <a:gd name="connsiteY36" fmla="*/ 838200 h 1028696"/>
                <a:gd name="connsiteX37" fmla="*/ 89282 w 1318006"/>
                <a:gd name="connsiteY37" fmla="*/ 825496 h 1028696"/>
                <a:gd name="connsiteX38" fmla="*/ 38482 w 1318006"/>
                <a:gd name="connsiteY38" fmla="*/ 768348 h 1028696"/>
                <a:gd name="connsiteX39" fmla="*/ 0 w 1318006"/>
                <a:gd name="connsiteY39" fmla="*/ 713376 h 1028696"/>
                <a:gd name="connsiteX40" fmla="*/ 382 w 1318006"/>
                <a:gd name="connsiteY40" fmla="*/ 711200 h 1028696"/>
                <a:gd name="connsiteX41" fmla="*/ 19432 w 1318006"/>
                <a:gd name="connsiteY41" fmla="*/ 666748 h 1028696"/>
                <a:gd name="connsiteX42" fmla="*/ 82932 w 1318006"/>
                <a:gd name="connsiteY42" fmla="*/ 615948 h 1028696"/>
                <a:gd name="connsiteX43" fmla="*/ 57532 w 1318006"/>
                <a:gd name="connsiteY43" fmla="*/ 571496 h 1028696"/>
                <a:gd name="connsiteX44" fmla="*/ 82932 w 1318006"/>
                <a:gd name="connsiteY44" fmla="*/ 488948 h 1028696"/>
                <a:gd name="connsiteX45" fmla="*/ 57532 w 1318006"/>
                <a:gd name="connsiteY45" fmla="*/ 425448 h 1028696"/>
                <a:gd name="connsiteX46" fmla="*/ 32132 w 1318006"/>
                <a:gd name="connsiteY46" fmla="*/ 336548 h 1028696"/>
                <a:gd name="connsiteX47" fmla="*/ 82932 w 1318006"/>
                <a:gd name="connsiteY47" fmla="*/ 228600 h 1028696"/>
                <a:gd name="connsiteX48" fmla="*/ 165482 w 1318006"/>
                <a:gd name="connsiteY48" fmla="*/ 209548 h 1028696"/>
                <a:gd name="connsiteX49" fmla="*/ 165482 w 1318006"/>
                <a:gd name="connsiteY49" fmla="*/ 133348 h 1028696"/>
                <a:gd name="connsiteX50" fmla="*/ 222632 w 1318006"/>
                <a:gd name="connsiteY50" fmla="*/ 69848 h 1028696"/>
                <a:gd name="connsiteX51" fmla="*/ 324232 w 1318006"/>
                <a:gd name="connsiteY51" fmla="*/ 0 h 102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318006" h="1028696">
                  <a:moveTo>
                    <a:pt x="324232" y="0"/>
                  </a:moveTo>
                  <a:lnTo>
                    <a:pt x="400432" y="31748"/>
                  </a:lnTo>
                  <a:lnTo>
                    <a:pt x="457582" y="12696"/>
                  </a:lnTo>
                  <a:lnTo>
                    <a:pt x="458582" y="9196"/>
                  </a:lnTo>
                  <a:lnTo>
                    <a:pt x="581406" y="139696"/>
                  </a:lnTo>
                  <a:lnTo>
                    <a:pt x="670306" y="149224"/>
                  </a:lnTo>
                  <a:lnTo>
                    <a:pt x="759206" y="285748"/>
                  </a:lnTo>
                  <a:lnTo>
                    <a:pt x="749682" y="327024"/>
                  </a:lnTo>
                  <a:lnTo>
                    <a:pt x="778258" y="374648"/>
                  </a:lnTo>
                  <a:lnTo>
                    <a:pt x="851282" y="365124"/>
                  </a:lnTo>
                  <a:lnTo>
                    <a:pt x="870332" y="403224"/>
                  </a:lnTo>
                  <a:lnTo>
                    <a:pt x="937006" y="409572"/>
                  </a:lnTo>
                  <a:lnTo>
                    <a:pt x="940182" y="457200"/>
                  </a:lnTo>
                  <a:lnTo>
                    <a:pt x="914782" y="498472"/>
                  </a:lnTo>
                  <a:lnTo>
                    <a:pt x="930658" y="536572"/>
                  </a:lnTo>
                  <a:lnTo>
                    <a:pt x="1029082" y="577848"/>
                  </a:lnTo>
                  <a:lnTo>
                    <a:pt x="1041782" y="619124"/>
                  </a:lnTo>
                  <a:lnTo>
                    <a:pt x="1111632" y="638172"/>
                  </a:lnTo>
                  <a:lnTo>
                    <a:pt x="1146558" y="654048"/>
                  </a:lnTo>
                  <a:lnTo>
                    <a:pt x="1149732" y="742948"/>
                  </a:lnTo>
                  <a:lnTo>
                    <a:pt x="1295782" y="758824"/>
                  </a:lnTo>
                  <a:lnTo>
                    <a:pt x="1318006" y="819148"/>
                  </a:lnTo>
                  <a:lnTo>
                    <a:pt x="1137032" y="911224"/>
                  </a:lnTo>
                  <a:lnTo>
                    <a:pt x="1130682" y="916708"/>
                  </a:lnTo>
                  <a:lnTo>
                    <a:pt x="1130682" y="914400"/>
                  </a:lnTo>
                  <a:lnTo>
                    <a:pt x="1060832" y="927096"/>
                  </a:lnTo>
                  <a:lnTo>
                    <a:pt x="1016382" y="933448"/>
                  </a:lnTo>
                  <a:lnTo>
                    <a:pt x="984632" y="869948"/>
                  </a:lnTo>
                  <a:lnTo>
                    <a:pt x="908432" y="895348"/>
                  </a:lnTo>
                  <a:lnTo>
                    <a:pt x="902082" y="952496"/>
                  </a:lnTo>
                  <a:lnTo>
                    <a:pt x="825882" y="1028696"/>
                  </a:lnTo>
                  <a:lnTo>
                    <a:pt x="654432" y="996948"/>
                  </a:lnTo>
                  <a:lnTo>
                    <a:pt x="521082" y="869948"/>
                  </a:lnTo>
                  <a:lnTo>
                    <a:pt x="444882" y="882648"/>
                  </a:lnTo>
                  <a:lnTo>
                    <a:pt x="387732" y="876296"/>
                  </a:lnTo>
                  <a:lnTo>
                    <a:pt x="305182" y="876296"/>
                  </a:lnTo>
                  <a:lnTo>
                    <a:pt x="190882" y="838200"/>
                  </a:lnTo>
                  <a:lnTo>
                    <a:pt x="89282" y="825496"/>
                  </a:lnTo>
                  <a:lnTo>
                    <a:pt x="38482" y="768348"/>
                  </a:lnTo>
                  <a:lnTo>
                    <a:pt x="0" y="713376"/>
                  </a:lnTo>
                  <a:lnTo>
                    <a:pt x="382" y="711200"/>
                  </a:lnTo>
                  <a:lnTo>
                    <a:pt x="19432" y="666748"/>
                  </a:lnTo>
                  <a:lnTo>
                    <a:pt x="82932" y="615948"/>
                  </a:lnTo>
                  <a:lnTo>
                    <a:pt x="57532" y="571496"/>
                  </a:lnTo>
                  <a:lnTo>
                    <a:pt x="82932" y="488948"/>
                  </a:lnTo>
                  <a:lnTo>
                    <a:pt x="57532" y="425448"/>
                  </a:lnTo>
                  <a:lnTo>
                    <a:pt x="32132" y="336548"/>
                  </a:lnTo>
                  <a:lnTo>
                    <a:pt x="82932" y="228600"/>
                  </a:lnTo>
                  <a:lnTo>
                    <a:pt x="165482" y="209548"/>
                  </a:lnTo>
                  <a:lnTo>
                    <a:pt x="165482" y="133348"/>
                  </a:lnTo>
                  <a:lnTo>
                    <a:pt x="222632" y="69848"/>
                  </a:lnTo>
                  <a:lnTo>
                    <a:pt x="32423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4" name="フリーフォーム: 図形 1223">
              <a:extLst>
                <a:ext uri="{FF2B5EF4-FFF2-40B4-BE49-F238E27FC236}">
                  <a16:creationId xmlns:a16="http://schemas.microsoft.com/office/drawing/2014/main" id="{2B4B9502-D944-EF4B-FF54-6C55051474EF}"/>
                </a:ext>
              </a:extLst>
            </p:cNvPr>
            <p:cNvSpPr/>
            <p:nvPr/>
          </p:nvSpPr>
          <p:spPr>
            <a:xfrm>
              <a:off x="17458984" y="14020203"/>
              <a:ext cx="489954" cy="402244"/>
            </a:xfrm>
            <a:custGeom>
              <a:avLst/>
              <a:gdLst>
                <a:gd name="connsiteX0" fmla="*/ 148520 w 334686"/>
                <a:gd name="connsiteY0" fmla="*/ 0 h 274772"/>
                <a:gd name="connsiteX1" fmla="*/ 149224 w 334686"/>
                <a:gd name="connsiteY1" fmla="*/ 11248 h 274772"/>
                <a:gd name="connsiteX2" fmla="*/ 149224 w 334686"/>
                <a:gd name="connsiteY2" fmla="*/ 55700 h 274772"/>
                <a:gd name="connsiteX3" fmla="*/ 200024 w 334686"/>
                <a:gd name="connsiteY3" fmla="*/ 87448 h 274772"/>
                <a:gd name="connsiteX4" fmla="*/ 244474 w 334686"/>
                <a:gd name="connsiteY4" fmla="*/ 87448 h 274772"/>
                <a:gd name="connsiteX5" fmla="*/ 288924 w 334686"/>
                <a:gd name="connsiteY5" fmla="*/ 42996 h 274772"/>
                <a:gd name="connsiteX6" fmla="*/ 334686 w 334686"/>
                <a:gd name="connsiteY6" fmla="*/ 161980 h 274772"/>
                <a:gd name="connsiteX7" fmla="*/ 206374 w 334686"/>
                <a:gd name="connsiteY7" fmla="*/ 233500 h 274772"/>
                <a:gd name="connsiteX8" fmla="*/ 200024 w 334686"/>
                <a:gd name="connsiteY8" fmla="*/ 274772 h 274772"/>
                <a:gd name="connsiteX9" fmla="*/ 79374 w 334686"/>
                <a:gd name="connsiteY9" fmla="*/ 274772 h 274772"/>
                <a:gd name="connsiteX10" fmla="*/ 88900 w 334686"/>
                <a:gd name="connsiteY10" fmla="*/ 122372 h 274772"/>
                <a:gd name="connsiteX11" fmla="*/ 3174 w 334686"/>
                <a:gd name="connsiteY11" fmla="*/ 125548 h 274772"/>
                <a:gd name="connsiteX12" fmla="*/ 0 w 334686"/>
                <a:gd name="connsiteY12" fmla="*/ 65224 h 274772"/>
                <a:gd name="connsiteX13" fmla="*/ 76200 w 334686"/>
                <a:gd name="connsiteY13" fmla="*/ 11248 h 274772"/>
                <a:gd name="connsiteX14" fmla="*/ 148520 w 334686"/>
                <a:gd name="connsiteY14" fmla="*/ 0 h 274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4686" h="274772">
                  <a:moveTo>
                    <a:pt x="148520" y="0"/>
                  </a:moveTo>
                  <a:lnTo>
                    <a:pt x="149224" y="11248"/>
                  </a:lnTo>
                  <a:lnTo>
                    <a:pt x="149224" y="55700"/>
                  </a:lnTo>
                  <a:lnTo>
                    <a:pt x="200024" y="87448"/>
                  </a:lnTo>
                  <a:lnTo>
                    <a:pt x="244474" y="87448"/>
                  </a:lnTo>
                  <a:lnTo>
                    <a:pt x="288924" y="42996"/>
                  </a:lnTo>
                  <a:lnTo>
                    <a:pt x="334686" y="161980"/>
                  </a:lnTo>
                  <a:lnTo>
                    <a:pt x="206374" y="233500"/>
                  </a:lnTo>
                  <a:lnTo>
                    <a:pt x="200024" y="274772"/>
                  </a:lnTo>
                  <a:lnTo>
                    <a:pt x="79374" y="274772"/>
                  </a:lnTo>
                  <a:lnTo>
                    <a:pt x="88900" y="122372"/>
                  </a:lnTo>
                  <a:lnTo>
                    <a:pt x="3174" y="125548"/>
                  </a:lnTo>
                  <a:lnTo>
                    <a:pt x="0" y="65224"/>
                  </a:lnTo>
                  <a:lnTo>
                    <a:pt x="76200" y="11248"/>
                  </a:lnTo>
                  <a:lnTo>
                    <a:pt x="14852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5" name="フリーフォーム: 図形 1224">
              <a:extLst>
                <a:ext uri="{FF2B5EF4-FFF2-40B4-BE49-F238E27FC236}">
                  <a16:creationId xmlns:a16="http://schemas.microsoft.com/office/drawing/2014/main" id="{FF4F6FC2-6AA8-AE70-18CC-F91ADB7F1404}"/>
                </a:ext>
              </a:extLst>
            </p:cNvPr>
            <p:cNvSpPr/>
            <p:nvPr/>
          </p:nvSpPr>
          <p:spPr>
            <a:xfrm>
              <a:off x="16573589" y="15538259"/>
              <a:ext cx="1322404" cy="669358"/>
            </a:xfrm>
            <a:custGeom>
              <a:avLst/>
              <a:gdLst>
                <a:gd name="connsiteX0" fmla="*/ 866776 w 903330"/>
                <a:gd name="connsiteY0" fmla="*/ 0 h 457236"/>
                <a:gd name="connsiteX1" fmla="*/ 903330 w 903330"/>
                <a:gd name="connsiteY1" fmla="*/ 32492 h 457236"/>
                <a:gd name="connsiteX2" fmla="*/ 752476 w 903330"/>
                <a:gd name="connsiteY2" fmla="*/ 104776 h 457236"/>
                <a:gd name="connsiteX3" fmla="*/ 676276 w 903330"/>
                <a:gd name="connsiteY3" fmla="*/ 104776 h 457236"/>
                <a:gd name="connsiteX4" fmla="*/ 631826 w 903330"/>
                <a:gd name="connsiteY4" fmla="*/ 174624 h 457236"/>
                <a:gd name="connsiteX5" fmla="*/ 574676 w 903330"/>
                <a:gd name="connsiteY5" fmla="*/ 149224 h 457236"/>
                <a:gd name="connsiteX6" fmla="*/ 568326 w 903330"/>
                <a:gd name="connsiteY6" fmla="*/ 225424 h 457236"/>
                <a:gd name="connsiteX7" fmla="*/ 542926 w 903330"/>
                <a:gd name="connsiteY7" fmla="*/ 257176 h 457236"/>
                <a:gd name="connsiteX8" fmla="*/ 485776 w 903330"/>
                <a:gd name="connsiteY8" fmla="*/ 244476 h 457236"/>
                <a:gd name="connsiteX9" fmla="*/ 479426 w 903330"/>
                <a:gd name="connsiteY9" fmla="*/ 307976 h 457236"/>
                <a:gd name="connsiteX10" fmla="*/ 371476 w 903330"/>
                <a:gd name="connsiteY10" fmla="*/ 409576 h 457236"/>
                <a:gd name="connsiteX11" fmla="*/ 271390 w 903330"/>
                <a:gd name="connsiteY11" fmla="*/ 457236 h 457236"/>
                <a:gd name="connsiteX12" fmla="*/ 200026 w 903330"/>
                <a:gd name="connsiteY12" fmla="*/ 390528 h 457236"/>
                <a:gd name="connsiteX13" fmla="*/ 206376 w 903330"/>
                <a:gd name="connsiteY13" fmla="*/ 346076 h 457236"/>
                <a:gd name="connsiteX14" fmla="*/ 168276 w 903330"/>
                <a:gd name="connsiteY14" fmla="*/ 323852 h 457236"/>
                <a:gd name="connsiteX15" fmla="*/ 12700 w 903330"/>
                <a:gd name="connsiteY15" fmla="*/ 342900 h 457236"/>
                <a:gd name="connsiteX16" fmla="*/ 0 w 903330"/>
                <a:gd name="connsiteY16" fmla="*/ 311152 h 457236"/>
                <a:gd name="connsiteX17" fmla="*/ 111126 w 903330"/>
                <a:gd name="connsiteY17" fmla="*/ 187328 h 457236"/>
                <a:gd name="connsiteX18" fmla="*/ 257176 w 903330"/>
                <a:gd name="connsiteY18" fmla="*/ 85728 h 457236"/>
                <a:gd name="connsiteX19" fmla="*/ 454026 w 903330"/>
                <a:gd name="connsiteY19" fmla="*/ 28576 h 457236"/>
                <a:gd name="connsiteX20" fmla="*/ 584200 w 903330"/>
                <a:gd name="connsiteY20" fmla="*/ 101600 h 457236"/>
                <a:gd name="connsiteX21" fmla="*/ 714376 w 903330"/>
                <a:gd name="connsiteY21" fmla="*/ 34928 h 457236"/>
                <a:gd name="connsiteX22" fmla="*/ 749300 w 903330"/>
                <a:gd name="connsiteY22" fmla="*/ 31752 h 457236"/>
                <a:gd name="connsiteX23" fmla="*/ 866776 w 903330"/>
                <a:gd name="connsiteY23" fmla="*/ 0 h 457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03330" h="457236">
                  <a:moveTo>
                    <a:pt x="866776" y="0"/>
                  </a:moveTo>
                  <a:lnTo>
                    <a:pt x="903330" y="32492"/>
                  </a:lnTo>
                  <a:lnTo>
                    <a:pt x="752476" y="104776"/>
                  </a:lnTo>
                  <a:lnTo>
                    <a:pt x="676276" y="104776"/>
                  </a:lnTo>
                  <a:lnTo>
                    <a:pt x="631826" y="174624"/>
                  </a:lnTo>
                  <a:lnTo>
                    <a:pt x="574676" y="149224"/>
                  </a:lnTo>
                  <a:lnTo>
                    <a:pt x="568326" y="225424"/>
                  </a:lnTo>
                  <a:lnTo>
                    <a:pt x="542926" y="257176"/>
                  </a:lnTo>
                  <a:lnTo>
                    <a:pt x="485776" y="244476"/>
                  </a:lnTo>
                  <a:lnTo>
                    <a:pt x="479426" y="307976"/>
                  </a:lnTo>
                  <a:lnTo>
                    <a:pt x="371476" y="409576"/>
                  </a:lnTo>
                  <a:lnTo>
                    <a:pt x="271390" y="457236"/>
                  </a:lnTo>
                  <a:lnTo>
                    <a:pt x="200026" y="390528"/>
                  </a:lnTo>
                  <a:lnTo>
                    <a:pt x="206376" y="346076"/>
                  </a:lnTo>
                  <a:lnTo>
                    <a:pt x="168276" y="323852"/>
                  </a:lnTo>
                  <a:lnTo>
                    <a:pt x="12700" y="342900"/>
                  </a:lnTo>
                  <a:lnTo>
                    <a:pt x="0" y="311152"/>
                  </a:lnTo>
                  <a:lnTo>
                    <a:pt x="111126" y="187328"/>
                  </a:lnTo>
                  <a:lnTo>
                    <a:pt x="257176" y="85728"/>
                  </a:lnTo>
                  <a:lnTo>
                    <a:pt x="454026" y="28576"/>
                  </a:lnTo>
                  <a:lnTo>
                    <a:pt x="584200" y="101600"/>
                  </a:lnTo>
                  <a:lnTo>
                    <a:pt x="714376" y="34928"/>
                  </a:lnTo>
                  <a:lnTo>
                    <a:pt x="749300" y="31752"/>
                  </a:lnTo>
                  <a:lnTo>
                    <a:pt x="8667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6" name="フリーフォーム: 図形 1225">
              <a:extLst>
                <a:ext uri="{FF2B5EF4-FFF2-40B4-BE49-F238E27FC236}">
                  <a16:creationId xmlns:a16="http://schemas.microsoft.com/office/drawing/2014/main" id="{B8D2C199-96A3-85CF-FC87-1EF44E0B93BE}"/>
                </a:ext>
              </a:extLst>
            </p:cNvPr>
            <p:cNvSpPr/>
            <p:nvPr/>
          </p:nvSpPr>
          <p:spPr>
            <a:xfrm>
              <a:off x="15378490" y="13044106"/>
              <a:ext cx="981246" cy="622828"/>
            </a:xfrm>
            <a:custGeom>
              <a:avLst/>
              <a:gdLst>
                <a:gd name="connsiteX0" fmla="*/ 263524 w 670286"/>
                <a:gd name="connsiteY0" fmla="*/ 0 h 425452"/>
                <a:gd name="connsiteX1" fmla="*/ 352424 w 670286"/>
                <a:gd name="connsiteY1" fmla="*/ 25400 h 425452"/>
                <a:gd name="connsiteX2" fmla="*/ 396874 w 670286"/>
                <a:gd name="connsiteY2" fmla="*/ 38100 h 425452"/>
                <a:gd name="connsiteX3" fmla="*/ 447674 w 670286"/>
                <a:gd name="connsiteY3" fmla="*/ 25400 h 425452"/>
                <a:gd name="connsiteX4" fmla="*/ 492124 w 670286"/>
                <a:gd name="connsiteY4" fmla="*/ 44452 h 425452"/>
                <a:gd name="connsiteX5" fmla="*/ 511174 w 670286"/>
                <a:gd name="connsiteY5" fmla="*/ 0 h 425452"/>
                <a:gd name="connsiteX6" fmla="*/ 575962 w 670286"/>
                <a:gd name="connsiteY6" fmla="*/ 31100 h 425452"/>
                <a:gd name="connsiteX7" fmla="*/ 568324 w 670286"/>
                <a:gd name="connsiteY7" fmla="*/ 95252 h 425452"/>
                <a:gd name="connsiteX8" fmla="*/ 609600 w 670286"/>
                <a:gd name="connsiteY8" fmla="*/ 190500 h 425452"/>
                <a:gd name="connsiteX9" fmla="*/ 612774 w 670286"/>
                <a:gd name="connsiteY9" fmla="*/ 263524 h 425452"/>
                <a:gd name="connsiteX10" fmla="*/ 647700 w 670286"/>
                <a:gd name="connsiteY10" fmla="*/ 263524 h 425452"/>
                <a:gd name="connsiteX11" fmla="*/ 657224 w 670286"/>
                <a:gd name="connsiteY11" fmla="*/ 346076 h 425452"/>
                <a:gd name="connsiteX12" fmla="*/ 670286 w 670286"/>
                <a:gd name="connsiteY12" fmla="*/ 339320 h 425452"/>
                <a:gd name="connsiteX13" fmla="*/ 669924 w 670286"/>
                <a:gd name="connsiteY13" fmla="*/ 346076 h 425452"/>
                <a:gd name="connsiteX14" fmla="*/ 469900 w 670286"/>
                <a:gd name="connsiteY14" fmla="*/ 381000 h 425452"/>
                <a:gd name="connsiteX15" fmla="*/ 457200 w 670286"/>
                <a:gd name="connsiteY15" fmla="*/ 425452 h 425452"/>
                <a:gd name="connsiteX16" fmla="*/ 19048 w 670286"/>
                <a:gd name="connsiteY16" fmla="*/ 425452 h 425452"/>
                <a:gd name="connsiteX17" fmla="*/ 0 w 670286"/>
                <a:gd name="connsiteY17" fmla="*/ 352424 h 425452"/>
                <a:gd name="connsiteX18" fmla="*/ 101600 w 670286"/>
                <a:gd name="connsiteY18" fmla="*/ 225424 h 425452"/>
                <a:gd name="connsiteX19" fmla="*/ 123824 w 670286"/>
                <a:gd name="connsiteY19" fmla="*/ 120652 h 425452"/>
                <a:gd name="connsiteX20" fmla="*/ 93308 w 670286"/>
                <a:gd name="connsiteY20" fmla="*/ 29104 h 425452"/>
                <a:gd name="connsiteX21" fmla="*/ 130174 w 670286"/>
                <a:gd name="connsiteY21" fmla="*/ 19052 h 425452"/>
                <a:gd name="connsiteX22" fmla="*/ 263524 w 670286"/>
                <a:gd name="connsiteY22" fmla="*/ 0 h 425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70286" h="425452">
                  <a:moveTo>
                    <a:pt x="263524" y="0"/>
                  </a:moveTo>
                  <a:lnTo>
                    <a:pt x="352424" y="25400"/>
                  </a:lnTo>
                  <a:lnTo>
                    <a:pt x="396874" y="38100"/>
                  </a:lnTo>
                  <a:lnTo>
                    <a:pt x="447674" y="25400"/>
                  </a:lnTo>
                  <a:lnTo>
                    <a:pt x="492124" y="44452"/>
                  </a:lnTo>
                  <a:lnTo>
                    <a:pt x="511174" y="0"/>
                  </a:lnTo>
                  <a:lnTo>
                    <a:pt x="575962" y="31100"/>
                  </a:lnTo>
                  <a:lnTo>
                    <a:pt x="568324" y="95252"/>
                  </a:lnTo>
                  <a:lnTo>
                    <a:pt x="609600" y="190500"/>
                  </a:lnTo>
                  <a:lnTo>
                    <a:pt x="612774" y="263524"/>
                  </a:lnTo>
                  <a:lnTo>
                    <a:pt x="647700" y="263524"/>
                  </a:lnTo>
                  <a:lnTo>
                    <a:pt x="657224" y="346076"/>
                  </a:lnTo>
                  <a:lnTo>
                    <a:pt x="670286" y="339320"/>
                  </a:lnTo>
                  <a:lnTo>
                    <a:pt x="669924" y="346076"/>
                  </a:lnTo>
                  <a:lnTo>
                    <a:pt x="469900" y="381000"/>
                  </a:lnTo>
                  <a:lnTo>
                    <a:pt x="457200" y="425452"/>
                  </a:lnTo>
                  <a:lnTo>
                    <a:pt x="19048" y="425452"/>
                  </a:lnTo>
                  <a:lnTo>
                    <a:pt x="0" y="352424"/>
                  </a:lnTo>
                  <a:lnTo>
                    <a:pt x="101600" y="225424"/>
                  </a:lnTo>
                  <a:lnTo>
                    <a:pt x="123824" y="120652"/>
                  </a:lnTo>
                  <a:lnTo>
                    <a:pt x="93308" y="29104"/>
                  </a:lnTo>
                  <a:lnTo>
                    <a:pt x="130174" y="19052"/>
                  </a:lnTo>
                  <a:lnTo>
                    <a:pt x="26352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7" name="フリーフォーム: 図形 1226">
              <a:extLst>
                <a:ext uri="{FF2B5EF4-FFF2-40B4-BE49-F238E27FC236}">
                  <a16:creationId xmlns:a16="http://schemas.microsoft.com/office/drawing/2014/main" id="{2AE98A75-7FA1-4A01-7DE0-37540E5E0AE5}"/>
                </a:ext>
              </a:extLst>
            </p:cNvPr>
            <p:cNvSpPr/>
            <p:nvPr/>
          </p:nvSpPr>
          <p:spPr>
            <a:xfrm>
              <a:off x="17406437" y="13195839"/>
              <a:ext cx="250006" cy="252270"/>
            </a:xfrm>
            <a:custGeom>
              <a:avLst/>
              <a:gdLst>
                <a:gd name="connsiteX0" fmla="*/ 21554 w 170778"/>
                <a:gd name="connsiteY0" fmla="*/ 0 h 172324"/>
                <a:gd name="connsiteX1" fmla="*/ 91402 w 170778"/>
                <a:gd name="connsiteY1" fmla="*/ 28576 h 172324"/>
                <a:gd name="connsiteX2" fmla="*/ 165064 w 170778"/>
                <a:gd name="connsiteY2" fmla="*/ 28576 h 172324"/>
                <a:gd name="connsiteX3" fmla="*/ 170778 w 170778"/>
                <a:gd name="connsiteY3" fmla="*/ 57152 h 172324"/>
                <a:gd name="connsiteX4" fmla="*/ 113628 w 170778"/>
                <a:gd name="connsiteY4" fmla="*/ 146052 h 172324"/>
                <a:gd name="connsiteX5" fmla="*/ 109688 w 170778"/>
                <a:gd name="connsiteY5" fmla="*/ 172324 h 172324"/>
                <a:gd name="connsiteX6" fmla="*/ 59654 w 170778"/>
                <a:gd name="connsiteY6" fmla="*/ 104776 h 172324"/>
                <a:gd name="connsiteX7" fmla="*/ 21554 w 170778"/>
                <a:gd name="connsiteY7" fmla="*/ 95252 h 172324"/>
                <a:gd name="connsiteX8" fmla="*/ 0 w 170778"/>
                <a:gd name="connsiteY8" fmla="*/ 45804 h 172324"/>
                <a:gd name="connsiteX9" fmla="*/ 21554 w 170778"/>
                <a:gd name="connsiteY9" fmla="*/ 0 h 172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0778" h="172324">
                  <a:moveTo>
                    <a:pt x="21554" y="0"/>
                  </a:moveTo>
                  <a:lnTo>
                    <a:pt x="91402" y="28576"/>
                  </a:lnTo>
                  <a:lnTo>
                    <a:pt x="165064" y="28576"/>
                  </a:lnTo>
                  <a:lnTo>
                    <a:pt x="170778" y="57152"/>
                  </a:lnTo>
                  <a:lnTo>
                    <a:pt x="113628" y="146052"/>
                  </a:lnTo>
                  <a:lnTo>
                    <a:pt x="109688" y="172324"/>
                  </a:lnTo>
                  <a:lnTo>
                    <a:pt x="59654" y="104776"/>
                  </a:lnTo>
                  <a:lnTo>
                    <a:pt x="21554" y="95252"/>
                  </a:lnTo>
                  <a:lnTo>
                    <a:pt x="0" y="45804"/>
                  </a:lnTo>
                  <a:lnTo>
                    <a:pt x="2155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8" name="フリーフォーム: 図形 1227">
              <a:extLst>
                <a:ext uri="{FF2B5EF4-FFF2-40B4-BE49-F238E27FC236}">
                  <a16:creationId xmlns:a16="http://schemas.microsoft.com/office/drawing/2014/main" id="{8C7E6F38-2A52-1B74-BEFA-ABE5B090F54C}"/>
                </a:ext>
              </a:extLst>
            </p:cNvPr>
            <p:cNvSpPr/>
            <p:nvPr/>
          </p:nvSpPr>
          <p:spPr>
            <a:xfrm>
              <a:off x="13144405" y="13617042"/>
              <a:ext cx="835166" cy="780574"/>
            </a:xfrm>
            <a:custGeom>
              <a:avLst/>
              <a:gdLst>
                <a:gd name="connsiteX0" fmla="*/ 202200 w 570500"/>
                <a:gd name="connsiteY0" fmla="*/ 0 h 533208"/>
                <a:gd name="connsiteX1" fmla="*/ 246650 w 570500"/>
                <a:gd name="connsiteY1" fmla="*/ 6352 h 533208"/>
                <a:gd name="connsiteX2" fmla="*/ 261078 w 570500"/>
                <a:gd name="connsiteY2" fmla="*/ 1796 h 533208"/>
                <a:gd name="connsiteX3" fmla="*/ 287924 w 570500"/>
                <a:gd name="connsiteY3" fmla="*/ 123828 h 533208"/>
                <a:gd name="connsiteX4" fmla="*/ 322850 w 570500"/>
                <a:gd name="connsiteY4" fmla="*/ 152400 h 533208"/>
                <a:gd name="connsiteX5" fmla="*/ 329200 w 570500"/>
                <a:gd name="connsiteY5" fmla="*/ 187328 h 533208"/>
                <a:gd name="connsiteX6" fmla="*/ 354600 w 570500"/>
                <a:gd name="connsiteY6" fmla="*/ 209552 h 533208"/>
                <a:gd name="connsiteX7" fmla="*/ 427624 w 570500"/>
                <a:gd name="connsiteY7" fmla="*/ 247652 h 533208"/>
                <a:gd name="connsiteX8" fmla="*/ 541924 w 570500"/>
                <a:gd name="connsiteY8" fmla="*/ 244476 h 533208"/>
                <a:gd name="connsiteX9" fmla="*/ 570500 w 570500"/>
                <a:gd name="connsiteY9" fmla="*/ 269876 h 533208"/>
                <a:gd name="connsiteX10" fmla="*/ 535576 w 570500"/>
                <a:gd name="connsiteY10" fmla="*/ 361952 h 533208"/>
                <a:gd name="connsiteX11" fmla="*/ 554624 w 570500"/>
                <a:gd name="connsiteY11" fmla="*/ 460376 h 533208"/>
                <a:gd name="connsiteX12" fmla="*/ 479046 w 570500"/>
                <a:gd name="connsiteY12" fmla="*/ 533208 h 533208"/>
                <a:gd name="connsiteX13" fmla="*/ 478424 w 570500"/>
                <a:gd name="connsiteY13" fmla="*/ 523876 h 533208"/>
                <a:gd name="connsiteX14" fmla="*/ 411750 w 570500"/>
                <a:gd name="connsiteY14" fmla="*/ 517528 h 533208"/>
                <a:gd name="connsiteX15" fmla="*/ 392700 w 570500"/>
                <a:gd name="connsiteY15" fmla="*/ 479428 h 533208"/>
                <a:gd name="connsiteX16" fmla="*/ 319676 w 570500"/>
                <a:gd name="connsiteY16" fmla="*/ 488952 h 533208"/>
                <a:gd name="connsiteX17" fmla="*/ 291100 w 570500"/>
                <a:gd name="connsiteY17" fmla="*/ 441328 h 533208"/>
                <a:gd name="connsiteX18" fmla="*/ 300624 w 570500"/>
                <a:gd name="connsiteY18" fmla="*/ 400052 h 533208"/>
                <a:gd name="connsiteX19" fmla="*/ 211724 w 570500"/>
                <a:gd name="connsiteY19" fmla="*/ 263528 h 533208"/>
                <a:gd name="connsiteX20" fmla="*/ 122824 w 570500"/>
                <a:gd name="connsiteY20" fmla="*/ 254000 h 533208"/>
                <a:gd name="connsiteX21" fmla="*/ 0 w 570500"/>
                <a:gd name="connsiteY21" fmla="*/ 123500 h 533208"/>
                <a:gd name="connsiteX22" fmla="*/ 11700 w 570500"/>
                <a:gd name="connsiteY22" fmla="*/ 82552 h 533208"/>
                <a:gd name="connsiteX23" fmla="*/ 37100 w 570500"/>
                <a:gd name="connsiteY23" fmla="*/ 38104 h 533208"/>
                <a:gd name="connsiteX24" fmla="*/ 113300 w 570500"/>
                <a:gd name="connsiteY24" fmla="*/ 19052 h 533208"/>
                <a:gd name="connsiteX25" fmla="*/ 202200 w 570500"/>
                <a:gd name="connsiteY25" fmla="*/ 0 h 53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70500" h="533208">
                  <a:moveTo>
                    <a:pt x="202200" y="0"/>
                  </a:moveTo>
                  <a:lnTo>
                    <a:pt x="246650" y="6352"/>
                  </a:lnTo>
                  <a:lnTo>
                    <a:pt x="261078" y="1796"/>
                  </a:lnTo>
                  <a:lnTo>
                    <a:pt x="287924" y="123828"/>
                  </a:lnTo>
                  <a:lnTo>
                    <a:pt x="322850" y="152400"/>
                  </a:lnTo>
                  <a:lnTo>
                    <a:pt x="329200" y="187328"/>
                  </a:lnTo>
                  <a:lnTo>
                    <a:pt x="354600" y="209552"/>
                  </a:lnTo>
                  <a:lnTo>
                    <a:pt x="427624" y="247652"/>
                  </a:lnTo>
                  <a:lnTo>
                    <a:pt x="541924" y="244476"/>
                  </a:lnTo>
                  <a:lnTo>
                    <a:pt x="570500" y="269876"/>
                  </a:lnTo>
                  <a:lnTo>
                    <a:pt x="535576" y="361952"/>
                  </a:lnTo>
                  <a:lnTo>
                    <a:pt x="554624" y="460376"/>
                  </a:lnTo>
                  <a:lnTo>
                    <a:pt x="479046" y="533208"/>
                  </a:lnTo>
                  <a:lnTo>
                    <a:pt x="478424" y="523876"/>
                  </a:lnTo>
                  <a:lnTo>
                    <a:pt x="411750" y="517528"/>
                  </a:lnTo>
                  <a:lnTo>
                    <a:pt x="392700" y="479428"/>
                  </a:lnTo>
                  <a:lnTo>
                    <a:pt x="319676" y="488952"/>
                  </a:lnTo>
                  <a:lnTo>
                    <a:pt x="291100" y="441328"/>
                  </a:lnTo>
                  <a:lnTo>
                    <a:pt x="300624" y="400052"/>
                  </a:lnTo>
                  <a:lnTo>
                    <a:pt x="211724" y="263528"/>
                  </a:lnTo>
                  <a:lnTo>
                    <a:pt x="122824" y="254000"/>
                  </a:lnTo>
                  <a:lnTo>
                    <a:pt x="0" y="123500"/>
                  </a:lnTo>
                  <a:lnTo>
                    <a:pt x="11700" y="82552"/>
                  </a:lnTo>
                  <a:lnTo>
                    <a:pt x="37100" y="38104"/>
                  </a:lnTo>
                  <a:lnTo>
                    <a:pt x="113300" y="19052"/>
                  </a:lnTo>
                  <a:lnTo>
                    <a:pt x="20220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9" name="フリーフォーム: 図形 1228">
              <a:extLst>
                <a:ext uri="{FF2B5EF4-FFF2-40B4-BE49-F238E27FC236}">
                  <a16:creationId xmlns:a16="http://schemas.microsoft.com/office/drawing/2014/main" id="{68722F91-D51E-D489-1578-09F91C1431FC}"/>
                </a:ext>
              </a:extLst>
            </p:cNvPr>
            <p:cNvSpPr/>
            <p:nvPr/>
          </p:nvSpPr>
          <p:spPr>
            <a:xfrm>
              <a:off x="15112142" y="16207617"/>
              <a:ext cx="1092762" cy="943532"/>
            </a:xfrm>
            <a:custGeom>
              <a:avLst/>
              <a:gdLst>
                <a:gd name="connsiteX0" fmla="*/ 373116 w 746462"/>
                <a:gd name="connsiteY0" fmla="*/ 0 h 644524"/>
                <a:gd name="connsiteX1" fmla="*/ 746462 w 746462"/>
                <a:gd name="connsiteY1" fmla="*/ 0 h 644524"/>
                <a:gd name="connsiteX2" fmla="*/ 735064 w 746462"/>
                <a:gd name="connsiteY2" fmla="*/ 12700 h 644524"/>
                <a:gd name="connsiteX3" fmla="*/ 746428 w 746462"/>
                <a:gd name="connsiteY3" fmla="*/ 41108 h 644524"/>
                <a:gd name="connsiteX4" fmla="*/ 655690 w 746462"/>
                <a:gd name="connsiteY4" fmla="*/ 101600 h 644524"/>
                <a:gd name="connsiteX5" fmla="*/ 627116 w 746462"/>
                <a:gd name="connsiteY5" fmla="*/ 142876 h 644524"/>
                <a:gd name="connsiteX6" fmla="*/ 649340 w 746462"/>
                <a:gd name="connsiteY6" fmla="*/ 203200 h 644524"/>
                <a:gd name="connsiteX7" fmla="*/ 707732 w 746462"/>
                <a:gd name="connsiteY7" fmla="*/ 297836 h 644524"/>
                <a:gd name="connsiteX8" fmla="*/ 636640 w 746462"/>
                <a:gd name="connsiteY8" fmla="*/ 358772 h 644524"/>
                <a:gd name="connsiteX9" fmla="*/ 719190 w 746462"/>
                <a:gd name="connsiteY9" fmla="*/ 384172 h 644524"/>
                <a:gd name="connsiteX10" fmla="*/ 655690 w 746462"/>
                <a:gd name="connsiteY10" fmla="*/ 460372 h 644524"/>
                <a:gd name="connsiteX11" fmla="*/ 649340 w 746462"/>
                <a:gd name="connsiteY11" fmla="*/ 542924 h 644524"/>
                <a:gd name="connsiteX12" fmla="*/ 541390 w 746462"/>
                <a:gd name="connsiteY12" fmla="*/ 549276 h 644524"/>
                <a:gd name="connsiteX13" fmla="*/ 496940 w 746462"/>
                <a:gd name="connsiteY13" fmla="*/ 555624 h 644524"/>
                <a:gd name="connsiteX14" fmla="*/ 491050 w 746462"/>
                <a:gd name="connsiteY14" fmla="*/ 632192 h 644524"/>
                <a:gd name="connsiteX15" fmla="*/ 293740 w 746462"/>
                <a:gd name="connsiteY15" fmla="*/ 644524 h 644524"/>
                <a:gd name="connsiteX16" fmla="*/ 223890 w 746462"/>
                <a:gd name="connsiteY16" fmla="*/ 587372 h 644524"/>
                <a:gd name="connsiteX17" fmla="*/ 154040 w 746462"/>
                <a:gd name="connsiteY17" fmla="*/ 587372 h 644524"/>
                <a:gd name="connsiteX18" fmla="*/ 71490 w 746462"/>
                <a:gd name="connsiteY18" fmla="*/ 434972 h 644524"/>
                <a:gd name="connsiteX19" fmla="*/ 27040 w 746462"/>
                <a:gd name="connsiteY19" fmla="*/ 422276 h 644524"/>
                <a:gd name="connsiteX20" fmla="*/ 14340 w 746462"/>
                <a:gd name="connsiteY20" fmla="*/ 371476 h 644524"/>
                <a:gd name="connsiteX21" fmla="*/ 103240 w 746462"/>
                <a:gd name="connsiteY21" fmla="*/ 301624 h 644524"/>
                <a:gd name="connsiteX22" fmla="*/ 58790 w 746462"/>
                <a:gd name="connsiteY22" fmla="*/ 250824 h 644524"/>
                <a:gd name="connsiteX23" fmla="*/ 58790 w 746462"/>
                <a:gd name="connsiteY23" fmla="*/ 180972 h 644524"/>
                <a:gd name="connsiteX24" fmla="*/ 0 w 746462"/>
                <a:gd name="connsiteY24" fmla="*/ 158576 h 644524"/>
                <a:gd name="connsiteX25" fmla="*/ 52440 w 746462"/>
                <a:gd name="connsiteY25" fmla="*/ 98424 h 644524"/>
                <a:gd name="connsiteX26" fmla="*/ 188964 w 746462"/>
                <a:gd name="connsiteY26" fmla="*/ 19048 h 644524"/>
                <a:gd name="connsiteX27" fmla="*/ 274690 w 746462"/>
                <a:gd name="connsiteY27" fmla="*/ 15876 h 644524"/>
                <a:gd name="connsiteX28" fmla="*/ 306440 w 746462"/>
                <a:gd name="connsiteY28" fmla="*/ 38100 h 644524"/>
                <a:gd name="connsiteX29" fmla="*/ 373116 w 746462"/>
                <a:gd name="connsiteY29" fmla="*/ 0 h 644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6462" h="644524">
                  <a:moveTo>
                    <a:pt x="373116" y="0"/>
                  </a:moveTo>
                  <a:lnTo>
                    <a:pt x="746462" y="0"/>
                  </a:lnTo>
                  <a:lnTo>
                    <a:pt x="735064" y="12700"/>
                  </a:lnTo>
                  <a:lnTo>
                    <a:pt x="746428" y="41108"/>
                  </a:lnTo>
                  <a:lnTo>
                    <a:pt x="655690" y="101600"/>
                  </a:lnTo>
                  <a:lnTo>
                    <a:pt x="627116" y="142876"/>
                  </a:lnTo>
                  <a:lnTo>
                    <a:pt x="649340" y="203200"/>
                  </a:lnTo>
                  <a:lnTo>
                    <a:pt x="707732" y="297836"/>
                  </a:lnTo>
                  <a:lnTo>
                    <a:pt x="636640" y="358772"/>
                  </a:lnTo>
                  <a:lnTo>
                    <a:pt x="719190" y="384172"/>
                  </a:lnTo>
                  <a:lnTo>
                    <a:pt x="655690" y="460372"/>
                  </a:lnTo>
                  <a:lnTo>
                    <a:pt x="649340" y="542924"/>
                  </a:lnTo>
                  <a:lnTo>
                    <a:pt x="541390" y="549276"/>
                  </a:lnTo>
                  <a:lnTo>
                    <a:pt x="496940" y="555624"/>
                  </a:lnTo>
                  <a:lnTo>
                    <a:pt x="491050" y="632192"/>
                  </a:lnTo>
                  <a:lnTo>
                    <a:pt x="293740" y="644524"/>
                  </a:lnTo>
                  <a:lnTo>
                    <a:pt x="223890" y="587372"/>
                  </a:lnTo>
                  <a:lnTo>
                    <a:pt x="154040" y="587372"/>
                  </a:lnTo>
                  <a:lnTo>
                    <a:pt x="71490" y="434972"/>
                  </a:lnTo>
                  <a:lnTo>
                    <a:pt x="27040" y="422276"/>
                  </a:lnTo>
                  <a:lnTo>
                    <a:pt x="14340" y="371476"/>
                  </a:lnTo>
                  <a:lnTo>
                    <a:pt x="103240" y="301624"/>
                  </a:lnTo>
                  <a:lnTo>
                    <a:pt x="58790" y="250824"/>
                  </a:lnTo>
                  <a:lnTo>
                    <a:pt x="58790" y="180972"/>
                  </a:lnTo>
                  <a:lnTo>
                    <a:pt x="0" y="158576"/>
                  </a:lnTo>
                  <a:lnTo>
                    <a:pt x="52440" y="98424"/>
                  </a:lnTo>
                  <a:lnTo>
                    <a:pt x="188964" y="19048"/>
                  </a:lnTo>
                  <a:lnTo>
                    <a:pt x="274690" y="15876"/>
                  </a:lnTo>
                  <a:lnTo>
                    <a:pt x="306440" y="38100"/>
                  </a:lnTo>
                  <a:lnTo>
                    <a:pt x="37311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0" name="フリーフォーム: 図形 1229">
              <a:extLst>
                <a:ext uri="{FF2B5EF4-FFF2-40B4-BE49-F238E27FC236}">
                  <a16:creationId xmlns:a16="http://schemas.microsoft.com/office/drawing/2014/main" id="{426B7E3E-F21F-D5BC-936A-9C973CDFDA9A}"/>
                </a:ext>
              </a:extLst>
            </p:cNvPr>
            <p:cNvSpPr/>
            <p:nvPr/>
          </p:nvSpPr>
          <p:spPr>
            <a:xfrm>
              <a:off x="17080849" y="14517646"/>
              <a:ext cx="1203818" cy="1057524"/>
            </a:xfrm>
            <a:custGeom>
              <a:avLst/>
              <a:gdLst>
                <a:gd name="connsiteX0" fmla="*/ 563286 w 822324"/>
                <a:gd name="connsiteY0" fmla="*/ 0 h 722392"/>
                <a:gd name="connsiteX1" fmla="*/ 581024 w 822324"/>
                <a:gd name="connsiteY1" fmla="*/ 46120 h 722392"/>
                <a:gd name="connsiteX2" fmla="*/ 708024 w 822324"/>
                <a:gd name="connsiteY2" fmla="*/ 109616 h 722392"/>
                <a:gd name="connsiteX3" fmla="*/ 720724 w 822324"/>
                <a:gd name="connsiteY3" fmla="*/ 211216 h 722392"/>
                <a:gd name="connsiteX4" fmla="*/ 688974 w 822324"/>
                <a:gd name="connsiteY4" fmla="*/ 262016 h 722392"/>
                <a:gd name="connsiteX5" fmla="*/ 606424 w 822324"/>
                <a:gd name="connsiteY5" fmla="*/ 338216 h 722392"/>
                <a:gd name="connsiteX6" fmla="*/ 593724 w 822324"/>
                <a:gd name="connsiteY6" fmla="*/ 357268 h 722392"/>
                <a:gd name="connsiteX7" fmla="*/ 593724 w 822324"/>
                <a:gd name="connsiteY7" fmla="*/ 401720 h 722392"/>
                <a:gd name="connsiteX8" fmla="*/ 612774 w 822324"/>
                <a:gd name="connsiteY8" fmla="*/ 427120 h 722392"/>
                <a:gd name="connsiteX9" fmla="*/ 574674 w 822324"/>
                <a:gd name="connsiteY9" fmla="*/ 496968 h 722392"/>
                <a:gd name="connsiteX10" fmla="*/ 708024 w 822324"/>
                <a:gd name="connsiteY10" fmla="*/ 503320 h 722392"/>
                <a:gd name="connsiteX11" fmla="*/ 701674 w 822324"/>
                <a:gd name="connsiteY11" fmla="*/ 541416 h 722392"/>
                <a:gd name="connsiteX12" fmla="*/ 822324 w 822324"/>
                <a:gd name="connsiteY12" fmla="*/ 528720 h 722392"/>
                <a:gd name="connsiteX13" fmla="*/ 822324 w 822324"/>
                <a:gd name="connsiteY13" fmla="*/ 579520 h 722392"/>
                <a:gd name="connsiteX14" fmla="*/ 668378 w 822324"/>
                <a:gd name="connsiteY14" fmla="*/ 653284 h 722392"/>
                <a:gd name="connsiteX15" fmla="*/ 631824 w 822324"/>
                <a:gd name="connsiteY15" fmla="*/ 620792 h 722392"/>
                <a:gd name="connsiteX16" fmla="*/ 514348 w 822324"/>
                <a:gd name="connsiteY16" fmla="*/ 652544 h 722392"/>
                <a:gd name="connsiteX17" fmla="*/ 479424 w 822324"/>
                <a:gd name="connsiteY17" fmla="*/ 655720 h 722392"/>
                <a:gd name="connsiteX18" fmla="*/ 349248 w 822324"/>
                <a:gd name="connsiteY18" fmla="*/ 722392 h 722392"/>
                <a:gd name="connsiteX19" fmla="*/ 219074 w 822324"/>
                <a:gd name="connsiteY19" fmla="*/ 649368 h 722392"/>
                <a:gd name="connsiteX20" fmla="*/ 129918 w 822324"/>
                <a:gd name="connsiteY20" fmla="*/ 675252 h 722392"/>
                <a:gd name="connsiteX21" fmla="*/ 123824 w 822324"/>
                <a:gd name="connsiteY21" fmla="*/ 585868 h 722392"/>
                <a:gd name="connsiteX22" fmla="*/ 209548 w 822324"/>
                <a:gd name="connsiteY22" fmla="*/ 455692 h 722392"/>
                <a:gd name="connsiteX23" fmla="*/ 263524 w 822324"/>
                <a:gd name="connsiteY23" fmla="*/ 446168 h 722392"/>
                <a:gd name="connsiteX24" fmla="*/ 238124 w 822324"/>
                <a:gd name="connsiteY24" fmla="*/ 401720 h 722392"/>
                <a:gd name="connsiteX25" fmla="*/ 104774 w 822324"/>
                <a:gd name="connsiteY25" fmla="*/ 395368 h 722392"/>
                <a:gd name="connsiteX26" fmla="*/ 12700 w 822324"/>
                <a:gd name="connsiteY26" fmla="*/ 385844 h 722392"/>
                <a:gd name="connsiteX27" fmla="*/ 0 w 822324"/>
                <a:gd name="connsiteY27" fmla="*/ 312816 h 722392"/>
                <a:gd name="connsiteX28" fmla="*/ 47624 w 822324"/>
                <a:gd name="connsiteY28" fmla="*/ 262016 h 722392"/>
                <a:gd name="connsiteX29" fmla="*/ 149224 w 822324"/>
                <a:gd name="connsiteY29" fmla="*/ 239792 h 722392"/>
                <a:gd name="connsiteX30" fmla="*/ 231774 w 822324"/>
                <a:gd name="connsiteY30" fmla="*/ 179468 h 722392"/>
                <a:gd name="connsiteX31" fmla="*/ 327026 w 822324"/>
                <a:gd name="connsiteY31" fmla="*/ 112792 h 722392"/>
                <a:gd name="connsiteX32" fmla="*/ 428624 w 822324"/>
                <a:gd name="connsiteY32" fmla="*/ 112792 h 722392"/>
                <a:gd name="connsiteX33" fmla="*/ 434974 w 822324"/>
                <a:gd name="connsiteY33" fmla="*/ 71520 h 722392"/>
                <a:gd name="connsiteX34" fmla="*/ 563286 w 822324"/>
                <a:gd name="connsiteY34" fmla="*/ 0 h 722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2324" h="722392">
                  <a:moveTo>
                    <a:pt x="563286" y="0"/>
                  </a:moveTo>
                  <a:lnTo>
                    <a:pt x="581024" y="46120"/>
                  </a:lnTo>
                  <a:lnTo>
                    <a:pt x="708024" y="109616"/>
                  </a:lnTo>
                  <a:lnTo>
                    <a:pt x="720724" y="211216"/>
                  </a:lnTo>
                  <a:lnTo>
                    <a:pt x="688974" y="262016"/>
                  </a:lnTo>
                  <a:lnTo>
                    <a:pt x="606424" y="338216"/>
                  </a:lnTo>
                  <a:lnTo>
                    <a:pt x="593724" y="357268"/>
                  </a:lnTo>
                  <a:lnTo>
                    <a:pt x="593724" y="401720"/>
                  </a:lnTo>
                  <a:lnTo>
                    <a:pt x="612774" y="427120"/>
                  </a:lnTo>
                  <a:lnTo>
                    <a:pt x="574674" y="496968"/>
                  </a:lnTo>
                  <a:lnTo>
                    <a:pt x="708024" y="503320"/>
                  </a:lnTo>
                  <a:lnTo>
                    <a:pt x="701674" y="541416"/>
                  </a:lnTo>
                  <a:lnTo>
                    <a:pt x="822324" y="528720"/>
                  </a:lnTo>
                  <a:lnTo>
                    <a:pt x="822324" y="579520"/>
                  </a:lnTo>
                  <a:lnTo>
                    <a:pt x="668378" y="653284"/>
                  </a:lnTo>
                  <a:lnTo>
                    <a:pt x="631824" y="620792"/>
                  </a:lnTo>
                  <a:lnTo>
                    <a:pt x="514348" y="652544"/>
                  </a:lnTo>
                  <a:lnTo>
                    <a:pt x="479424" y="655720"/>
                  </a:lnTo>
                  <a:lnTo>
                    <a:pt x="349248" y="722392"/>
                  </a:lnTo>
                  <a:lnTo>
                    <a:pt x="219074" y="649368"/>
                  </a:lnTo>
                  <a:lnTo>
                    <a:pt x="129918" y="675252"/>
                  </a:lnTo>
                  <a:lnTo>
                    <a:pt x="123824" y="585868"/>
                  </a:lnTo>
                  <a:lnTo>
                    <a:pt x="209548" y="455692"/>
                  </a:lnTo>
                  <a:lnTo>
                    <a:pt x="263524" y="446168"/>
                  </a:lnTo>
                  <a:lnTo>
                    <a:pt x="238124" y="401720"/>
                  </a:lnTo>
                  <a:lnTo>
                    <a:pt x="104774" y="395368"/>
                  </a:lnTo>
                  <a:lnTo>
                    <a:pt x="12700" y="385844"/>
                  </a:lnTo>
                  <a:lnTo>
                    <a:pt x="0" y="312816"/>
                  </a:lnTo>
                  <a:lnTo>
                    <a:pt x="47624" y="262016"/>
                  </a:lnTo>
                  <a:lnTo>
                    <a:pt x="149224" y="239792"/>
                  </a:lnTo>
                  <a:lnTo>
                    <a:pt x="231774" y="179468"/>
                  </a:lnTo>
                  <a:lnTo>
                    <a:pt x="327026" y="112792"/>
                  </a:lnTo>
                  <a:lnTo>
                    <a:pt x="428624" y="112792"/>
                  </a:lnTo>
                  <a:lnTo>
                    <a:pt x="434974" y="71520"/>
                  </a:lnTo>
                  <a:lnTo>
                    <a:pt x="56328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1" name="フリーフォーム: 図形 1230">
              <a:extLst>
                <a:ext uri="{FF2B5EF4-FFF2-40B4-BE49-F238E27FC236}">
                  <a16:creationId xmlns:a16="http://schemas.microsoft.com/office/drawing/2014/main" id="{EE6D8FA1-73EC-B85C-5A3A-0F92CDF61FFD}"/>
                </a:ext>
              </a:extLst>
            </p:cNvPr>
            <p:cNvSpPr/>
            <p:nvPr/>
          </p:nvSpPr>
          <p:spPr>
            <a:xfrm>
              <a:off x="16585852" y="12878836"/>
              <a:ext cx="325518" cy="509924"/>
            </a:xfrm>
            <a:custGeom>
              <a:avLst/>
              <a:gdLst>
                <a:gd name="connsiteX0" fmla="*/ 94542 w 222360"/>
                <a:gd name="connsiteY0" fmla="*/ 0 h 348328"/>
                <a:gd name="connsiteX1" fmla="*/ 100768 w 222360"/>
                <a:gd name="connsiteY1" fmla="*/ 62256 h 348328"/>
                <a:gd name="connsiteX2" fmla="*/ 138868 w 222360"/>
                <a:gd name="connsiteY2" fmla="*/ 68604 h 348328"/>
                <a:gd name="connsiteX3" fmla="*/ 157916 w 222360"/>
                <a:gd name="connsiteY3" fmla="*/ 100356 h 348328"/>
                <a:gd name="connsiteX4" fmla="*/ 192842 w 222360"/>
                <a:gd name="connsiteY4" fmla="*/ 106704 h 348328"/>
                <a:gd name="connsiteX5" fmla="*/ 222360 w 222360"/>
                <a:gd name="connsiteY5" fmla="*/ 212968 h 348328"/>
                <a:gd name="connsiteX6" fmla="*/ 180142 w 222360"/>
                <a:gd name="connsiteY6" fmla="*/ 294028 h 348328"/>
                <a:gd name="connsiteX7" fmla="*/ 173792 w 222360"/>
                <a:gd name="connsiteY7" fmla="*/ 328956 h 348328"/>
                <a:gd name="connsiteX8" fmla="*/ 122992 w 222360"/>
                <a:gd name="connsiteY8" fmla="*/ 348004 h 348328"/>
                <a:gd name="connsiteX9" fmla="*/ 118782 w 222360"/>
                <a:gd name="connsiteY9" fmla="*/ 348328 h 348328"/>
                <a:gd name="connsiteX10" fmla="*/ 126168 w 222360"/>
                <a:gd name="connsiteY10" fmla="*/ 338480 h 348328"/>
                <a:gd name="connsiteX11" fmla="*/ 62668 w 222360"/>
                <a:gd name="connsiteY11" fmla="*/ 332132 h 348328"/>
                <a:gd name="connsiteX12" fmla="*/ 34092 w 222360"/>
                <a:gd name="connsiteY12" fmla="*/ 278156 h 348328"/>
                <a:gd name="connsiteX13" fmla="*/ 34092 w 222360"/>
                <a:gd name="connsiteY13" fmla="*/ 246404 h 348328"/>
                <a:gd name="connsiteX14" fmla="*/ 0 w 222360"/>
                <a:gd name="connsiteY14" fmla="*/ 170036 h 348328"/>
                <a:gd name="connsiteX15" fmla="*/ 15042 w 222360"/>
                <a:gd name="connsiteY15" fmla="*/ 173380 h 348328"/>
                <a:gd name="connsiteX16" fmla="*/ 59492 w 222360"/>
                <a:gd name="connsiteY16" fmla="*/ 128932 h 348328"/>
                <a:gd name="connsiteX17" fmla="*/ 53142 w 222360"/>
                <a:gd name="connsiteY17" fmla="*/ 84480 h 348328"/>
                <a:gd name="connsiteX18" fmla="*/ 84892 w 222360"/>
                <a:gd name="connsiteY18" fmla="*/ 1932 h 348328"/>
                <a:gd name="connsiteX19" fmla="*/ 94542 w 222360"/>
                <a:gd name="connsiteY19" fmla="*/ 0 h 348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2360" h="348328">
                  <a:moveTo>
                    <a:pt x="94542" y="0"/>
                  </a:moveTo>
                  <a:lnTo>
                    <a:pt x="100768" y="62256"/>
                  </a:lnTo>
                  <a:lnTo>
                    <a:pt x="138868" y="68604"/>
                  </a:lnTo>
                  <a:lnTo>
                    <a:pt x="157916" y="100356"/>
                  </a:lnTo>
                  <a:lnTo>
                    <a:pt x="192842" y="106704"/>
                  </a:lnTo>
                  <a:lnTo>
                    <a:pt x="222360" y="212968"/>
                  </a:lnTo>
                  <a:lnTo>
                    <a:pt x="180142" y="294028"/>
                  </a:lnTo>
                  <a:lnTo>
                    <a:pt x="173792" y="328956"/>
                  </a:lnTo>
                  <a:lnTo>
                    <a:pt x="122992" y="348004"/>
                  </a:lnTo>
                  <a:lnTo>
                    <a:pt x="118782" y="348328"/>
                  </a:lnTo>
                  <a:lnTo>
                    <a:pt x="126168" y="338480"/>
                  </a:lnTo>
                  <a:lnTo>
                    <a:pt x="62668" y="332132"/>
                  </a:lnTo>
                  <a:lnTo>
                    <a:pt x="34092" y="278156"/>
                  </a:lnTo>
                  <a:lnTo>
                    <a:pt x="34092" y="246404"/>
                  </a:lnTo>
                  <a:lnTo>
                    <a:pt x="0" y="170036"/>
                  </a:lnTo>
                  <a:lnTo>
                    <a:pt x="15042" y="173380"/>
                  </a:lnTo>
                  <a:lnTo>
                    <a:pt x="59492" y="128932"/>
                  </a:lnTo>
                  <a:lnTo>
                    <a:pt x="53142" y="84480"/>
                  </a:lnTo>
                  <a:lnTo>
                    <a:pt x="84892" y="1932"/>
                  </a:lnTo>
                  <a:lnTo>
                    <a:pt x="9454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2" name="フリーフォーム: 図形 1231">
              <a:extLst>
                <a:ext uri="{FF2B5EF4-FFF2-40B4-BE49-F238E27FC236}">
                  <a16:creationId xmlns:a16="http://schemas.microsoft.com/office/drawing/2014/main" id="{5B50D97B-A5D9-8928-D0BB-902CE21A924C}"/>
                </a:ext>
              </a:extLst>
            </p:cNvPr>
            <p:cNvSpPr/>
            <p:nvPr/>
          </p:nvSpPr>
          <p:spPr>
            <a:xfrm>
              <a:off x="13979571" y="14088534"/>
              <a:ext cx="706488" cy="972060"/>
            </a:xfrm>
            <a:custGeom>
              <a:avLst/>
              <a:gdLst>
                <a:gd name="connsiteX0" fmla="*/ 355600 w 482600"/>
                <a:gd name="connsiteY0" fmla="*/ 0 h 664012"/>
                <a:gd name="connsiteX1" fmla="*/ 444500 w 482600"/>
                <a:gd name="connsiteY1" fmla="*/ 104776 h 664012"/>
                <a:gd name="connsiteX2" fmla="*/ 403224 w 482600"/>
                <a:gd name="connsiteY2" fmla="*/ 396876 h 664012"/>
                <a:gd name="connsiteX3" fmla="*/ 412750 w 482600"/>
                <a:gd name="connsiteY3" fmla="*/ 460376 h 664012"/>
                <a:gd name="connsiteX4" fmla="*/ 469900 w 482600"/>
                <a:gd name="connsiteY4" fmla="*/ 488952 h 664012"/>
                <a:gd name="connsiteX5" fmla="*/ 482600 w 482600"/>
                <a:gd name="connsiteY5" fmla="*/ 593728 h 664012"/>
                <a:gd name="connsiteX6" fmla="*/ 326570 w 482600"/>
                <a:gd name="connsiteY6" fmla="*/ 664012 h 664012"/>
                <a:gd name="connsiteX7" fmla="*/ 234950 w 482600"/>
                <a:gd name="connsiteY7" fmla="*/ 654052 h 664012"/>
                <a:gd name="connsiteX8" fmla="*/ 231776 w 482600"/>
                <a:gd name="connsiteY8" fmla="*/ 565152 h 664012"/>
                <a:gd name="connsiteX9" fmla="*/ 196850 w 482600"/>
                <a:gd name="connsiteY9" fmla="*/ 549276 h 664012"/>
                <a:gd name="connsiteX10" fmla="*/ 127000 w 482600"/>
                <a:gd name="connsiteY10" fmla="*/ 530228 h 664012"/>
                <a:gd name="connsiteX11" fmla="*/ 114300 w 482600"/>
                <a:gd name="connsiteY11" fmla="*/ 488952 h 664012"/>
                <a:gd name="connsiteX12" fmla="*/ 15876 w 482600"/>
                <a:gd name="connsiteY12" fmla="*/ 447676 h 664012"/>
                <a:gd name="connsiteX13" fmla="*/ 0 w 482600"/>
                <a:gd name="connsiteY13" fmla="*/ 409576 h 664012"/>
                <a:gd name="connsiteX14" fmla="*/ 25400 w 482600"/>
                <a:gd name="connsiteY14" fmla="*/ 368304 h 664012"/>
                <a:gd name="connsiteX15" fmla="*/ 22846 w 482600"/>
                <a:gd name="connsiteY15" fmla="*/ 330008 h 664012"/>
                <a:gd name="connsiteX16" fmla="*/ 98424 w 482600"/>
                <a:gd name="connsiteY16" fmla="*/ 257176 h 664012"/>
                <a:gd name="connsiteX17" fmla="*/ 79376 w 482600"/>
                <a:gd name="connsiteY17" fmla="*/ 158752 h 664012"/>
                <a:gd name="connsiteX18" fmla="*/ 114300 w 482600"/>
                <a:gd name="connsiteY18" fmla="*/ 66676 h 664012"/>
                <a:gd name="connsiteX19" fmla="*/ 104894 w 482600"/>
                <a:gd name="connsiteY19" fmla="*/ 58316 h 664012"/>
                <a:gd name="connsiteX20" fmla="*/ 168276 w 482600"/>
                <a:gd name="connsiteY20" fmla="*/ 41276 h 664012"/>
                <a:gd name="connsiteX21" fmla="*/ 269876 w 482600"/>
                <a:gd name="connsiteY21" fmla="*/ 41276 h 664012"/>
                <a:gd name="connsiteX22" fmla="*/ 355600 w 482600"/>
                <a:gd name="connsiteY22" fmla="*/ 0 h 664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2600" h="664012">
                  <a:moveTo>
                    <a:pt x="355600" y="0"/>
                  </a:moveTo>
                  <a:lnTo>
                    <a:pt x="444500" y="104776"/>
                  </a:lnTo>
                  <a:lnTo>
                    <a:pt x="403224" y="396876"/>
                  </a:lnTo>
                  <a:lnTo>
                    <a:pt x="412750" y="460376"/>
                  </a:lnTo>
                  <a:lnTo>
                    <a:pt x="469900" y="488952"/>
                  </a:lnTo>
                  <a:lnTo>
                    <a:pt x="482600" y="593728"/>
                  </a:lnTo>
                  <a:lnTo>
                    <a:pt x="326570" y="664012"/>
                  </a:lnTo>
                  <a:lnTo>
                    <a:pt x="234950" y="654052"/>
                  </a:lnTo>
                  <a:lnTo>
                    <a:pt x="231776" y="565152"/>
                  </a:lnTo>
                  <a:lnTo>
                    <a:pt x="196850" y="549276"/>
                  </a:lnTo>
                  <a:lnTo>
                    <a:pt x="127000" y="530228"/>
                  </a:lnTo>
                  <a:lnTo>
                    <a:pt x="114300" y="488952"/>
                  </a:lnTo>
                  <a:lnTo>
                    <a:pt x="15876" y="447676"/>
                  </a:lnTo>
                  <a:lnTo>
                    <a:pt x="0" y="409576"/>
                  </a:lnTo>
                  <a:lnTo>
                    <a:pt x="25400" y="368304"/>
                  </a:lnTo>
                  <a:lnTo>
                    <a:pt x="22846" y="330008"/>
                  </a:lnTo>
                  <a:lnTo>
                    <a:pt x="98424" y="257176"/>
                  </a:lnTo>
                  <a:lnTo>
                    <a:pt x="79376" y="158752"/>
                  </a:lnTo>
                  <a:lnTo>
                    <a:pt x="114300" y="66676"/>
                  </a:lnTo>
                  <a:lnTo>
                    <a:pt x="104894" y="58316"/>
                  </a:lnTo>
                  <a:lnTo>
                    <a:pt x="168276" y="41276"/>
                  </a:lnTo>
                  <a:lnTo>
                    <a:pt x="269876" y="41276"/>
                  </a:lnTo>
                  <a:lnTo>
                    <a:pt x="35560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3" name="フリーフォーム: 図形 1232">
              <a:extLst>
                <a:ext uri="{FF2B5EF4-FFF2-40B4-BE49-F238E27FC236}">
                  <a16:creationId xmlns:a16="http://schemas.microsoft.com/office/drawing/2014/main" id="{159CA2D8-AAAE-7171-D86A-5A20C6DB0A6C}"/>
                </a:ext>
              </a:extLst>
            </p:cNvPr>
            <p:cNvSpPr/>
            <p:nvPr/>
          </p:nvSpPr>
          <p:spPr>
            <a:xfrm>
              <a:off x="16856852" y="13234063"/>
              <a:ext cx="270824" cy="262758"/>
            </a:xfrm>
            <a:custGeom>
              <a:avLst/>
              <a:gdLst>
                <a:gd name="connsiteX0" fmla="*/ 68466 w 184998"/>
                <a:gd name="connsiteY0" fmla="*/ 0 h 179488"/>
                <a:gd name="connsiteX1" fmla="*/ 70698 w 184998"/>
                <a:gd name="connsiteY1" fmla="*/ 8036 h 179488"/>
                <a:gd name="connsiteX2" fmla="*/ 134198 w 184998"/>
                <a:gd name="connsiteY2" fmla="*/ 30260 h 179488"/>
                <a:gd name="connsiteX3" fmla="*/ 184840 w 184998"/>
                <a:gd name="connsiteY3" fmla="*/ 78240 h 179488"/>
                <a:gd name="connsiteX4" fmla="*/ 184998 w 184998"/>
                <a:gd name="connsiteY4" fmla="*/ 84236 h 179488"/>
                <a:gd name="connsiteX5" fmla="*/ 131022 w 184998"/>
                <a:gd name="connsiteY5" fmla="*/ 119164 h 179488"/>
                <a:gd name="connsiteX6" fmla="*/ 86574 w 184998"/>
                <a:gd name="connsiteY6" fmla="*/ 179488 h 179488"/>
                <a:gd name="connsiteX7" fmla="*/ 26248 w 184998"/>
                <a:gd name="connsiteY7" fmla="*/ 160436 h 179488"/>
                <a:gd name="connsiteX8" fmla="*/ 0 w 184998"/>
                <a:gd name="connsiteY8" fmla="*/ 123448 h 179488"/>
                <a:gd name="connsiteX9" fmla="*/ 19898 w 184998"/>
                <a:gd name="connsiteY9" fmla="*/ 115988 h 179488"/>
                <a:gd name="connsiteX10" fmla="*/ 26248 w 184998"/>
                <a:gd name="connsiteY10" fmla="*/ 81060 h 179488"/>
                <a:gd name="connsiteX11" fmla="*/ 68466 w 184998"/>
                <a:gd name="connsiteY11" fmla="*/ 0 h 17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4998" h="179488">
                  <a:moveTo>
                    <a:pt x="68466" y="0"/>
                  </a:moveTo>
                  <a:lnTo>
                    <a:pt x="70698" y="8036"/>
                  </a:lnTo>
                  <a:lnTo>
                    <a:pt x="134198" y="30260"/>
                  </a:lnTo>
                  <a:lnTo>
                    <a:pt x="184840" y="78240"/>
                  </a:lnTo>
                  <a:lnTo>
                    <a:pt x="184998" y="84236"/>
                  </a:lnTo>
                  <a:lnTo>
                    <a:pt x="131022" y="119164"/>
                  </a:lnTo>
                  <a:lnTo>
                    <a:pt x="86574" y="179488"/>
                  </a:lnTo>
                  <a:lnTo>
                    <a:pt x="26248" y="160436"/>
                  </a:lnTo>
                  <a:lnTo>
                    <a:pt x="0" y="123448"/>
                  </a:lnTo>
                  <a:lnTo>
                    <a:pt x="19898" y="115988"/>
                  </a:lnTo>
                  <a:lnTo>
                    <a:pt x="26248" y="81060"/>
                  </a:lnTo>
                  <a:lnTo>
                    <a:pt x="6846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4" name="フリーフォーム: 図形 1233">
              <a:extLst>
                <a:ext uri="{FF2B5EF4-FFF2-40B4-BE49-F238E27FC236}">
                  <a16:creationId xmlns:a16="http://schemas.microsoft.com/office/drawing/2014/main" id="{F3D39D24-32EB-95E2-238D-3D8DA8BA96FB}"/>
                </a:ext>
              </a:extLst>
            </p:cNvPr>
            <p:cNvSpPr/>
            <p:nvPr/>
          </p:nvSpPr>
          <p:spPr>
            <a:xfrm>
              <a:off x="15395054" y="13669165"/>
              <a:ext cx="976070" cy="595898"/>
            </a:xfrm>
            <a:custGeom>
              <a:avLst/>
              <a:gdLst>
                <a:gd name="connsiteX0" fmla="*/ 645960 w 666750"/>
                <a:gd name="connsiteY0" fmla="*/ 0 h 407056"/>
                <a:gd name="connsiteX1" fmla="*/ 657224 w 666750"/>
                <a:gd name="connsiteY1" fmla="*/ 48280 h 407056"/>
                <a:gd name="connsiteX2" fmla="*/ 666750 w 666750"/>
                <a:gd name="connsiteY2" fmla="*/ 134004 h 407056"/>
                <a:gd name="connsiteX3" fmla="*/ 609600 w 666750"/>
                <a:gd name="connsiteY3" fmla="*/ 140352 h 407056"/>
                <a:gd name="connsiteX4" fmla="*/ 555624 w 666750"/>
                <a:gd name="connsiteY4" fmla="*/ 216552 h 407056"/>
                <a:gd name="connsiteX5" fmla="*/ 498476 w 666750"/>
                <a:gd name="connsiteY5" fmla="*/ 194328 h 407056"/>
                <a:gd name="connsiteX6" fmla="*/ 463550 w 666750"/>
                <a:gd name="connsiteY6" fmla="*/ 210204 h 407056"/>
                <a:gd name="connsiteX7" fmla="*/ 438150 w 666750"/>
                <a:gd name="connsiteY7" fmla="*/ 318152 h 407056"/>
                <a:gd name="connsiteX8" fmla="*/ 361950 w 666750"/>
                <a:gd name="connsiteY8" fmla="*/ 318152 h 407056"/>
                <a:gd name="connsiteX9" fmla="*/ 190500 w 666750"/>
                <a:gd name="connsiteY9" fmla="*/ 388004 h 407056"/>
                <a:gd name="connsiteX10" fmla="*/ 183254 w 666750"/>
                <a:gd name="connsiteY10" fmla="*/ 391800 h 407056"/>
                <a:gd name="connsiteX11" fmla="*/ 180976 w 666750"/>
                <a:gd name="connsiteY11" fmla="*/ 388004 h 407056"/>
                <a:gd name="connsiteX12" fmla="*/ 44450 w 666750"/>
                <a:gd name="connsiteY12" fmla="*/ 407056 h 407056"/>
                <a:gd name="connsiteX13" fmla="*/ 47624 w 666750"/>
                <a:gd name="connsiteY13" fmla="*/ 353080 h 407056"/>
                <a:gd name="connsiteX14" fmla="*/ 0 w 666750"/>
                <a:gd name="connsiteY14" fmla="*/ 270528 h 407056"/>
                <a:gd name="connsiteX15" fmla="*/ 41276 w 666750"/>
                <a:gd name="connsiteY15" fmla="*/ 238780 h 407056"/>
                <a:gd name="connsiteX16" fmla="*/ 38100 w 666750"/>
                <a:gd name="connsiteY16" fmla="*/ 194328 h 407056"/>
                <a:gd name="connsiteX17" fmla="*/ 12700 w 666750"/>
                <a:gd name="connsiteY17" fmla="*/ 181628 h 407056"/>
                <a:gd name="connsiteX18" fmla="*/ 18520 w 666750"/>
                <a:gd name="connsiteY18" fmla="*/ 76856 h 407056"/>
                <a:gd name="connsiteX19" fmla="*/ 447676 w 666750"/>
                <a:gd name="connsiteY19" fmla="*/ 76856 h 407056"/>
                <a:gd name="connsiteX20" fmla="*/ 460376 w 666750"/>
                <a:gd name="connsiteY20" fmla="*/ 32404 h 407056"/>
                <a:gd name="connsiteX21" fmla="*/ 645960 w 666750"/>
                <a:gd name="connsiteY21" fmla="*/ 0 h 407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66750" h="407056">
                  <a:moveTo>
                    <a:pt x="645960" y="0"/>
                  </a:moveTo>
                  <a:lnTo>
                    <a:pt x="657224" y="48280"/>
                  </a:lnTo>
                  <a:lnTo>
                    <a:pt x="666750" y="134004"/>
                  </a:lnTo>
                  <a:lnTo>
                    <a:pt x="609600" y="140352"/>
                  </a:lnTo>
                  <a:lnTo>
                    <a:pt x="555624" y="216552"/>
                  </a:lnTo>
                  <a:lnTo>
                    <a:pt x="498476" y="194328"/>
                  </a:lnTo>
                  <a:lnTo>
                    <a:pt x="463550" y="210204"/>
                  </a:lnTo>
                  <a:lnTo>
                    <a:pt x="438150" y="318152"/>
                  </a:lnTo>
                  <a:lnTo>
                    <a:pt x="361950" y="318152"/>
                  </a:lnTo>
                  <a:lnTo>
                    <a:pt x="190500" y="388004"/>
                  </a:lnTo>
                  <a:lnTo>
                    <a:pt x="183254" y="391800"/>
                  </a:lnTo>
                  <a:lnTo>
                    <a:pt x="180976" y="388004"/>
                  </a:lnTo>
                  <a:lnTo>
                    <a:pt x="44450" y="407056"/>
                  </a:lnTo>
                  <a:lnTo>
                    <a:pt x="47624" y="353080"/>
                  </a:lnTo>
                  <a:lnTo>
                    <a:pt x="0" y="270528"/>
                  </a:lnTo>
                  <a:lnTo>
                    <a:pt x="41276" y="238780"/>
                  </a:lnTo>
                  <a:lnTo>
                    <a:pt x="38100" y="194328"/>
                  </a:lnTo>
                  <a:lnTo>
                    <a:pt x="12700" y="181628"/>
                  </a:lnTo>
                  <a:lnTo>
                    <a:pt x="18520" y="76856"/>
                  </a:lnTo>
                  <a:lnTo>
                    <a:pt x="447676" y="76856"/>
                  </a:lnTo>
                  <a:lnTo>
                    <a:pt x="460376" y="32404"/>
                  </a:lnTo>
                  <a:lnTo>
                    <a:pt x="64596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5" name="フリーフォーム: 図形 1234">
              <a:extLst>
                <a:ext uri="{FF2B5EF4-FFF2-40B4-BE49-F238E27FC236}">
                  <a16:creationId xmlns:a16="http://schemas.microsoft.com/office/drawing/2014/main" id="{5FA95E99-3D2E-E0C9-7777-1E5DBA935225}"/>
                </a:ext>
              </a:extLst>
            </p:cNvPr>
            <p:cNvSpPr/>
            <p:nvPr/>
          </p:nvSpPr>
          <p:spPr>
            <a:xfrm>
              <a:off x="14656955" y="15009991"/>
              <a:ext cx="2323972" cy="1231456"/>
            </a:xfrm>
            <a:custGeom>
              <a:avLst/>
              <a:gdLst>
                <a:gd name="connsiteX0" fmla="*/ 742950 w 1587500"/>
                <a:gd name="connsiteY0" fmla="*/ 0 h 841204"/>
                <a:gd name="connsiteX1" fmla="*/ 895350 w 1587500"/>
                <a:gd name="connsiteY1" fmla="*/ 69852 h 841204"/>
                <a:gd name="connsiteX2" fmla="*/ 895350 w 1587500"/>
                <a:gd name="connsiteY2" fmla="*/ 158752 h 841204"/>
                <a:gd name="connsiteX3" fmla="*/ 990600 w 1587500"/>
                <a:gd name="connsiteY3" fmla="*/ 238128 h 841204"/>
                <a:gd name="connsiteX4" fmla="*/ 1076324 w 1587500"/>
                <a:gd name="connsiteY4" fmla="*/ 206376 h 841204"/>
                <a:gd name="connsiteX5" fmla="*/ 1257300 w 1587500"/>
                <a:gd name="connsiteY5" fmla="*/ 203200 h 841204"/>
                <a:gd name="connsiteX6" fmla="*/ 1335120 w 1587500"/>
                <a:gd name="connsiteY6" fmla="*/ 140284 h 841204"/>
                <a:gd name="connsiteX7" fmla="*/ 1336676 w 1587500"/>
                <a:gd name="connsiteY7" fmla="*/ 149228 h 841204"/>
                <a:gd name="connsiteX8" fmla="*/ 1428750 w 1587500"/>
                <a:gd name="connsiteY8" fmla="*/ 158752 h 841204"/>
                <a:gd name="connsiteX9" fmla="*/ 1562100 w 1587500"/>
                <a:gd name="connsiteY9" fmla="*/ 165104 h 841204"/>
                <a:gd name="connsiteX10" fmla="*/ 1587500 w 1587500"/>
                <a:gd name="connsiteY10" fmla="*/ 209552 h 841204"/>
                <a:gd name="connsiteX11" fmla="*/ 1533524 w 1587500"/>
                <a:gd name="connsiteY11" fmla="*/ 219076 h 841204"/>
                <a:gd name="connsiteX12" fmla="*/ 1447800 w 1587500"/>
                <a:gd name="connsiteY12" fmla="*/ 349252 h 841204"/>
                <a:gd name="connsiteX13" fmla="*/ 1453894 w 1587500"/>
                <a:gd name="connsiteY13" fmla="*/ 438636 h 841204"/>
                <a:gd name="connsiteX14" fmla="*/ 1346200 w 1587500"/>
                <a:gd name="connsiteY14" fmla="*/ 469904 h 841204"/>
                <a:gd name="connsiteX15" fmla="*/ 1200150 w 1587500"/>
                <a:gd name="connsiteY15" fmla="*/ 571504 h 841204"/>
                <a:gd name="connsiteX16" fmla="*/ 1100422 w 1587500"/>
                <a:gd name="connsiteY16" fmla="*/ 682628 h 841204"/>
                <a:gd name="connsiteX17" fmla="*/ 727076 w 1587500"/>
                <a:gd name="connsiteY17" fmla="*/ 682628 h 841204"/>
                <a:gd name="connsiteX18" fmla="*/ 660400 w 1587500"/>
                <a:gd name="connsiteY18" fmla="*/ 720728 h 841204"/>
                <a:gd name="connsiteX19" fmla="*/ 628650 w 1587500"/>
                <a:gd name="connsiteY19" fmla="*/ 698504 h 841204"/>
                <a:gd name="connsiteX20" fmla="*/ 542924 w 1587500"/>
                <a:gd name="connsiteY20" fmla="*/ 701676 h 841204"/>
                <a:gd name="connsiteX21" fmla="*/ 406400 w 1587500"/>
                <a:gd name="connsiteY21" fmla="*/ 781052 h 841204"/>
                <a:gd name="connsiteX22" fmla="*/ 353960 w 1587500"/>
                <a:gd name="connsiteY22" fmla="*/ 841204 h 841204"/>
                <a:gd name="connsiteX23" fmla="*/ 279400 w 1587500"/>
                <a:gd name="connsiteY23" fmla="*/ 812800 h 841204"/>
                <a:gd name="connsiteX24" fmla="*/ 69850 w 1587500"/>
                <a:gd name="connsiteY24" fmla="*/ 812800 h 841204"/>
                <a:gd name="connsiteX25" fmla="*/ 95250 w 1587500"/>
                <a:gd name="connsiteY25" fmla="*/ 723904 h 841204"/>
                <a:gd name="connsiteX26" fmla="*/ 57150 w 1587500"/>
                <a:gd name="connsiteY26" fmla="*/ 457200 h 841204"/>
                <a:gd name="connsiteX27" fmla="*/ 0 w 1587500"/>
                <a:gd name="connsiteY27" fmla="*/ 412752 h 841204"/>
                <a:gd name="connsiteX28" fmla="*/ 0 w 1587500"/>
                <a:gd name="connsiteY28" fmla="*/ 319812 h 841204"/>
                <a:gd name="connsiteX29" fmla="*/ 6350 w 1587500"/>
                <a:gd name="connsiteY29" fmla="*/ 314328 h 841204"/>
                <a:gd name="connsiteX30" fmla="*/ 187324 w 1587500"/>
                <a:gd name="connsiteY30" fmla="*/ 222252 h 841204"/>
                <a:gd name="connsiteX31" fmla="*/ 184242 w 1587500"/>
                <a:gd name="connsiteY31" fmla="*/ 213888 h 841204"/>
                <a:gd name="connsiteX32" fmla="*/ 241300 w 1587500"/>
                <a:gd name="connsiteY32" fmla="*/ 219076 h 841204"/>
                <a:gd name="connsiteX33" fmla="*/ 336550 w 1587500"/>
                <a:gd name="connsiteY33" fmla="*/ 161928 h 841204"/>
                <a:gd name="connsiteX34" fmla="*/ 396876 w 1587500"/>
                <a:gd name="connsiteY34" fmla="*/ 174628 h 841204"/>
                <a:gd name="connsiteX35" fmla="*/ 498476 w 1587500"/>
                <a:gd name="connsiteY35" fmla="*/ 101600 h 841204"/>
                <a:gd name="connsiteX36" fmla="*/ 609600 w 1587500"/>
                <a:gd name="connsiteY36" fmla="*/ 101600 h 841204"/>
                <a:gd name="connsiteX37" fmla="*/ 612776 w 1587500"/>
                <a:gd name="connsiteY37" fmla="*/ 12704 h 841204"/>
                <a:gd name="connsiteX38" fmla="*/ 610212 w 1587500"/>
                <a:gd name="connsiteY38" fmla="*/ 8508 h 841204"/>
                <a:gd name="connsiteX39" fmla="*/ 742950 w 1587500"/>
                <a:gd name="connsiteY39" fmla="*/ 0 h 841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87500" h="841204">
                  <a:moveTo>
                    <a:pt x="742950" y="0"/>
                  </a:moveTo>
                  <a:lnTo>
                    <a:pt x="895350" y="69852"/>
                  </a:lnTo>
                  <a:lnTo>
                    <a:pt x="895350" y="158752"/>
                  </a:lnTo>
                  <a:lnTo>
                    <a:pt x="990600" y="238128"/>
                  </a:lnTo>
                  <a:lnTo>
                    <a:pt x="1076324" y="206376"/>
                  </a:lnTo>
                  <a:lnTo>
                    <a:pt x="1257300" y="203200"/>
                  </a:lnTo>
                  <a:lnTo>
                    <a:pt x="1335120" y="140284"/>
                  </a:lnTo>
                  <a:lnTo>
                    <a:pt x="1336676" y="149228"/>
                  </a:lnTo>
                  <a:lnTo>
                    <a:pt x="1428750" y="158752"/>
                  </a:lnTo>
                  <a:lnTo>
                    <a:pt x="1562100" y="165104"/>
                  </a:lnTo>
                  <a:lnTo>
                    <a:pt x="1587500" y="209552"/>
                  </a:lnTo>
                  <a:lnTo>
                    <a:pt x="1533524" y="219076"/>
                  </a:lnTo>
                  <a:lnTo>
                    <a:pt x="1447800" y="349252"/>
                  </a:lnTo>
                  <a:lnTo>
                    <a:pt x="1453894" y="438636"/>
                  </a:lnTo>
                  <a:lnTo>
                    <a:pt x="1346200" y="469904"/>
                  </a:lnTo>
                  <a:lnTo>
                    <a:pt x="1200150" y="571504"/>
                  </a:lnTo>
                  <a:lnTo>
                    <a:pt x="1100422" y="682628"/>
                  </a:lnTo>
                  <a:lnTo>
                    <a:pt x="727076" y="682628"/>
                  </a:lnTo>
                  <a:lnTo>
                    <a:pt x="660400" y="720728"/>
                  </a:lnTo>
                  <a:lnTo>
                    <a:pt x="628650" y="698504"/>
                  </a:lnTo>
                  <a:lnTo>
                    <a:pt x="542924" y="701676"/>
                  </a:lnTo>
                  <a:lnTo>
                    <a:pt x="406400" y="781052"/>
                  </a:lnTo>
                  <a:lnTo>
                    <a:pt x="353960" y="841204"/>
                  </a:lnTo>
                  <a:lnTo>
                    <a:pt x="279400" y="812800"/>
                  </a:lnTo>
                  <a:lnTo>
                    <a:pt x="69850" y="812800"/>
                  </a:lnTo>
                  <a:lnTo>
                    <a:pt x="95250" y="723904"/>
                  </a:lnTo>
                  <a:lnTo>
                    <a:pt x="57150" y="457200"/>
                  </a:lnTo>
                  <a:lnTo>
                    <a:pt x="0" y="412752"/>
                  </a:lnTo>
                  <a:lnTo>
                    <a:pt x="0" y="319812"/>
                  </a:lnTo>
                  <a:lnTo>
                    <a:pt x="6350" y="314328"/>
                  </a:lnTo>
                  <a:lnTo>
                    <a:pt x="187324" y="222252"/>
                  </a:lnTo>
                  <a:lnTo>
                    <a:pt x="184242" y="213888"/>
                  </a:lnTo>
                  <a:lnTo>
                    <a:pt x="241300" y="219076"/>
                  </a:lnTo>
                  <a:lnTo>
                    <a:pt x="336550" y="161928"/>
                  </a:lnTo>
                  <a:lnTo>
                    <a:pt x="396876" y="174628"/>
                  </a:lnTo>
                  <a:lnTo>
                    <a:pt x="498476" y="101600"/>
                  </a:lnTo>
                  <a:lnTo>
                    <a:pt x="609600" y="101600"/>
                  </a:lnTo>
                  <a:lnTo>
                    <a:pt x="612776" y="12704"/>
                  </a:lnTo>
                  <a:lnTo>
                    <a:pt x="610212" y="8508"/>
                  </a:lnTo>
                  <a:lnTo>
                    <a:pt x="74295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6" name="フリーフォーム: 図形 1235">
              <a:extLst>
                <a:ext uri="{FF2B5EF4-FFF2-40B4-BE49-F238E27FC236}">
                  <a16:creationId xmlns:a16="http://schemas.microsoft.com/office/drawing/2014/main" id="{C6B9160E-9C23-8E98-B429-1907D063960F}"/>
                </a:ext>
              </a:extLst>
            </p:cNvPr>
            <p:cNvSpPr/>
            <p:nvPr/>
          </p:nvSpPr>
          <p:spPr>
            <a:xfrm>
              <a:off x="17189316" y="13269950"/>
              <a:ext cx="196382" cy="179290"/>
            </a:xfrm>
            <a:custGeom>
              <a:avLst/>
              <a:gdLst>
                <a:gd name="connsiteX0" fmla="*/ 117052 w 134146"/>
                <a:gd name="connsiteY0" fmla="*/ 0 h 122472"/>
                <a:gd name="connsiteX1" fmla="*/ 134146 w 134146"/>
                <a:gd name="connsiteY1" fmla="*/ 39216 h 122472"/>
                <a:gd name="connsiteX2" fmla="*/ 65580 w 134146"/>
                <a:gd name="connsiteY2" fmla="*/ 122472 h 122472"/>
                <a:gd name="connsiteX3" fmla="*/ 2080 w 134146"/>
                <a:gd name="connsiteY3" fmla="*/ 68500 h 122472"/>
                <a:gd name="connsiteX4" fmla="*/ 0 w 134146"/>
                <a:gd name="connsiteY4" fmla="*/ 57168 h 122472"/>
                <a:gd name="connsiteX5" fmla="*/ 5254 w 134146"/>
                <a:gd name="connsiteY5" fmla="*/ 62148 h 122472"/>
                <a:gd name="connsiteX6" fmla="*/ 43354 w 134146"/>
                <a:gd name="connsiteY6" fmla="*/ 8172 h 122472"/>
                <a:gd name="connsiteX7" fmla="*/ 113206 w 134146"/>
                <a:gd name="connsiteY7" fmla="*/ 8172 h 122472"/>
                <a:gd name="connsiteX8" fmla="*/ 117052 w 134146"/>
                <a:gd name="connsiteY8" fmla="*/ 0 h 12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146" h="122472">
                  <a:moveTo>
                    <a:pt x="117052" y="0"/>
                  </a:moveTo>
                  <a:lnTo>
                    <a:pt x="134146" y="39216"/>
                  </a:lnTo>
                  <a:lnTo>
                    <a:pt x="65580" y="122472"/>
                  </a:lnTo>
                  <a:lnTo>
                    <a:pt x="2080" y="68500"/>
                  </a:lnTo>
                  <a:lnTo>
                    <a:pt x="0" y="57168"/>
                  </a:lnTo>
                  <a:lnTo>
                    <a:pt x="5254" y="62148"/>
                  </a:lnTo>
                  <a:lnTo>
                    <a:pt x="43354" y="8172"/>
                  </a:lnTo>
                  <a:lnTo>
                    <a:pt x="113206" y="8172"/>
                  </a:lnTo>
                  <a:lnTo>
                    <a:pt x="11705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7" name="フリーフォーム: 図形 1236">
              <a:extLst>
                <a:ext uri="{FF2B5EF4-FFF2-40B4-BE49-F238E27FC236}">
                  <a16:creationId xmlns:a16="http://schemas.microsoft.com/office/drawing/2014/main" id="{D08BCE68-F19A-56EA-BAB5-41ECD63D36C7}"/>
                </a:ext>
              </a:extLst>
            </p:cNvPr>
            <p:cNvSpPr/>
            <p:nvPr/>
          </p:nvSpPr>
          <p:spPr>
            <a:xfrm>
              <a:off x="16482081" y="13508596"/>
              <a:ext cx="309312" cy="298740"/>
            </a:xfrm>
            <a:custGeom>
              <a:avLst/>
              <a:gdLst>
                <a:gd name="connsiteX0" fmla="*/ 164318 w 211290"/>
                <a:gd name="connsiteY0" fmla="*/ 0 h 204068"/>
                <a:gd name="connsiteX1" fmla="*/ 211290 w 211290"/>
                <a:gd name="connsiteY1" fmla="*/ 80244 h 204068"/>
                <a:gd name="connsiteX2" fmla="*/ 195416 w 211290"/>
                <a:gd name="connsiteY2" fmla="*/ 178668 h 204068"/>
                <a:gd name="connsiteX3" fmla="*/ 90640 w 211290"/>
                <a:gd name="connsiteY3" fmla="*/ 204068 h 204068"/>
                <a:gd name="connsiteX4" fmla="*/ 20220 w 211290"/>
                <a:gd name="connsiteY4" fmla="*/ 198948 h 204068"/>
                <a:gd name="connsiteX5" fmla="*/ 11264 w 211290"/>
                <a:gd name="connsiteY5" fmla="*/ 118344 h 204068"/>
                <a:gd name="connsiteX6" fmla="*/ 0 w 211290"/>
                <a:gd name="connsiteY6" fmla="*/ 70064 h 204068"/>
                <a:gd name="connsiteX7" fmla="*/ 14440 w 211290"/>
                <a:gd name="connsiteY7" fmla="*/ 67544 h 204068"/>
                <a:gd name="connsiteX8" fmla="*/ 14802 w 211290"/>
                <a:gd name="connsiteY8" fmla="*/ 60788 h 204068"/>
                <a:gd name="connsiteX9" fmla="*/ 93816 w 211290"/>
                <a:gd name="connsiteY9" fmla="*/ 19920 h 204068"/>
                <a:gd name="connsiteX10" fmla="*/ 154140 w 211290"/>
                <a:gd name="connsiteY10" fmla="*/ 13568 h 204068"/>
                <a:gd name="connsiteX11" fmla="*/ 164318 w 211290"/>
                <a:gd name="connsiteY11" fmla="*/ 0 h 20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290" h="204068">
                  <a:moveTo>
                    <a:pt x="164318" y="0"/>
                  </a:moveTo>
                  <a:lnTo>
                    <a:pt x="211290" y="80244"/>
                  </a:lnTo>
                  <a:lnTo>
                    <a:pt x="195416" y="178668"/>
                  </a:lnTo>
                  <a:lnTo>
                    <a:pt x="90640" y="204068"/>
                  </a:lnTo>
                  <a:lnTo>
                    <a:pt x="20220" y="198948"/>
                  </a:lnTo>
                  <a:lnTo>
                    <a:pt x="11264" y="118344"/>
                  </a:lnTo>
                  <a:lnTo>
                    <a:pt x="0" y="70064"/>
                  </a:lnTo>
                  <a:lnTo>
                    <a:pt x="14440" y="67544"/>
                  </a:lnTo>
                  <a:lnTo>
                    <a:pt x="14802" y="60788"/>
                  </a:lnTo>
                  <a:lnTo>
                    <a:pt x="93816" y="19920"/>
                  </a:lnTo>
                  <a:lnTo>
                    <a:pt x="154140" y="13568"/>
                  </a:lnTo>
                  <a:lnTo>
                    <a:pt x="16431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8" name="フリーフォーム: 図形 1237">
              <a:extLst>
                <a:ext uri="{FF2B5EF4-FFF2-40B4-BE49-F238E27FC236}">
                  <a16:creationId xmlns:a16="http://schemas.microsoft.com/office/drawing/2014/main" id="{E55039D6-A416-9AFB-3C71-B42EFA503CE5}"/>
                </a:ext>
              </a:extLst>
            </p:cNvPr>
            <p:cNvSpPr/>
            <p:nvPr/>
          </p:nvSpPr>
          <p:spPr>
            <a:xfrm>
              <a:off x="16815661" y="14514205"/>
              <a:ext cx="641418" cy="605308"/>
            </a:xfrm>
            <a:custGeom>
              <a:avLst/>
              <a:gdLst>
                <a:gd name="connsiteX0" fmla="*/ 168274 w 438152"/>
                <a:gd name="connsiteY0" fmla="*/ 0 h 413484"/>
                <a:gd name="connsiteX1" fmla="*/ 333374 w 438152"/>
                <a:gd name="connsiteY1" fmla="*/ 57148 h 413484"/>
                <a:gd name="connsiteX2" fmla="*/ 423848 w 438152"/>
                <a:gd name="connsiteY2" fmla="*/ 9760 h 413484"/>
                <a:gd name="connsiteX3" fmla="*/ 419100 w 438152"/>
                <a:gd name="connsiteY3" fmla="*/ 85724 h 413484"/>
                <a:gd name="connsiteX4" fmla="*/ 438152 w 438152"/>
                <a:gd name="connsiteY4" fmla="*/ 85724 h 413484"/>
                <a:gd name="connsiteX5" fmla="*/ 342900 w 438152"/>
                <a:gd name="connsiteY5" fmla="*/ 152400 h 413484"/>
                <a:gd name="connsiteX6" fmla="*/ 260350 w 438152"/>
                <a:gd name="connsiteY6" fmla="*/ 212724 h 413484"/>
                <a:gd name="connsiteX7" fmla="*/ 158750 w 438152"/>
                <a:gd name="connsiteY7" fmla="*/ 234948 h 413484"/>
                <a:gd name="connsiteX8" fmla="*/ 111126 w 438152"/>
                <a:gd name="connsiteY8" fmla="*/ 285748 h 413484"/>
                <a:gd name="connsiteX9" fmla="*/ 122270 w 438152"/>
                <a:gd name="connsiteY9" fmla="*/ 349832 h 413484"/>
                <a:gd name="connsiteX10" fmla="*/ 44450 w 438152"/>
                <a:gd name="connsiteY10" fmla="*/ 412748 h 413484"/>
                <a:gd name="connsiteX11" fmla="*/ 2418 w 438152"/>
                <a:gd name="connsiteY11" fmla="*/ 413484 h 413484"/>
                <a:gd name="connsiteX12" fmla="*/ 0 w 438152"/>
                <a:gd name="connsiteY12" fmla="*/ 365124 h 413484"/>
                <a:gd name="connsiteX13" fmla="*/ 47626 w 438152"/>
                <a:gd name="connsiteY13" fmla="*/ 288924 h 413484"/>
                <a:gd name="connsiteX14" fmla="*/ 66674 w 438152"/>
                <a:gd name="connsiteY14" fmla="*/ 171452 h 413484"/>
                <a:gd name="connsiteX15" fmla="*/ 19050 w 438152"/>
                <a:gd name="connsiteY15" fmla="*/ 161924 h 413484"/>
                <a:gd name="connsiteX16" fmla="*/ 15874 w 438152"/>
                <a:gd name="connsiteY16" fmla="*/ 104776 h 413484"/>
                <a:gd name="connsiteX17" fmla="*/ 3174 w 438152"/>
                <a:gd name="connsiteY17" fmla="*/ 60324 h 413484"/>
                <a:gd name="connsiteX18" fmla="*/ 104774 w 438152"/>
                <a:gd name="connsiteY18" fmla="*/ 63500 h 413484"/>
                <a:gd name="connsiteX19" fmla="*/ 168274 w 438152"/>
                <a:gd name="connsiteY19" fmla="*/ 0 h 413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38152" h="413484">
                  <a:moveTo>
                    <a:pt x="168274" y="0"/>
                  </a:moveTo>
                  <a:lnTo>
                    <a:pt x="333374" y="57148"/>
                  </a:lnTo>
                  <a:lnTo>
                    <a:pt x="423848" y="9760"/>
                  </a:lnTo>
                  <a:lnTo>
                    <a:pt x="419100" y="85724"/>
                  </a:lnTo>
                  <a:lnTo>
                    <a:pt x="438152" y="85724"/>
                  </a:lnTo>
                  <a:lnTo>
                    <a:pt x="342900" y="152400"/>
                  </a:lnTo>
                  <a:lnTo>
                    <a:pt x="260350" y="212724"/>
                  </a:lnTo>
                  <a:lnTo>
                    <a:pt x="158750" y="234948"/>
                  </a:lnTo>
                  <a:lnTo>
                    <a:pt x="111126" y="285748"/>
                  </a:lnTo>
                  <a:lnTo>
                    <a:pt x="122270" y="349832"/>
                  </a:lnTo>
                  <a:lnTo>
                    <a:pt x="44450" y="412748"/>
                  </a:lnTo>
                  <a:lnTo>
                    <a:pt x="2418" y="413484"/>
                  </a:lnTo>
                  <a:lnTo>
                    <a:pt x="0" y="365124"/>
                  </a:lnTo>
                  <a:lnTo>
                    <a:pt x="47626" y="288924"/>
                  </a:lnTo>
                  <a:lnTo>
                    <a:pt x="66674" y="171452"/>
                  </a:lnTo>
                  <a:lnTo>
                    <a:pt x="19050" y="161924"/>
                  </a:lnTo>
                  <a:lnTo>
                    <a:pt x="15874" y="104776"/>
                  </a:lnTo>
                  <a:cubicBezTo>
                    <a:pt x="5902" y="79840"/>
                    <a:pt x="10762" y="94464"/>
                    <a:pt x="3174" y="60324"/>
                  </a:cubicBezTo>
                  <a:lnTo>
                    <a:pt x="104774" y="63500"/>
                  </a:lnTo>
                  <a:lnTo>
                    <a:pt x="16827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9" name="フリーフォーム: 図形 1238">
              <a:extLst>
                <a:ext uri="{FF2B5EF4-FFF2-40B4-BE49-F238E27FC236}">
                  <a16:creationId xmlns:a16="http://schemas.microsoft.com/office/drawing/2014/main" id="{BB8D5691-9657-F6E4-79A9-8B23CB196409}"/>
                </a:ext>
              </a:extLst>
            </p:cNvPr>
            <p:cNvSpPr/>
            <p:nvPr/>
          </p:nvSpPr>
          <p:spPr>
            <a:xfrm>
              <a:off x="16747964" y="13431674"/>
              <a:ext cx="783476" cy="953862"/>
            </a:xfrm>
            <a:custGeom>
              <a:avLst/>
              <a:gdLst>
                <a:gd name="connsiteX0" fmla="*/ 442596 w 535190"/>
                <a:gd name="connsiteY0" fmla="*/ 0 h 651580"/>
                <a:gd name="connsiteX1" fmla="*/ 447056 w 535190"/>
                <a:gd name="connsiteY1" fmla="*/ 10232 h 651580"/>
                <a:gd name="connsiteX2" fmla="*/ 485156 w 535190"/>
                <a:gd name="connsiteY2" fmla="*/ 19756 h 651580"/>
                <a:gd name="connsiteX3" fmla="*/ 535190 w 535190"/>
                <a:gd name="connsiteY3" fmla="*/ 87304 h 651580"/>
                <a:gd name="connsiteX4" fmla="*/ 501030 w 535190"/>
                <a:gd name="connsiteY4" fmla="*/ 315032 h 651580"/>
                <a:gd name="connsiteX5" fmla="*/ 506676 w 535190"/>
                <a:gd name="connsiteY5" fmla="*/ 405384 h 651580"/>
                <a:gd name="connsiteX6" fmla="*/ 434356 w 535190"/>
                <a:gd name="connsiteY6" fmla="*/ 416632 h 651580"/>
                <a:gd name="connsiteX7" fmla="*/ 358156 w 535190"/>
                <a:gd name="connsiteY7" fmla="*/ 470608 h 651580"/>
                <a:gd name="connsiteX8" fmla="*/ 361330 w 535190"/>
                <a:gd name="connsiteY8" fmla="*/ 530932 h 651580"/>
                <a:gd name="connsiteX9" fmla="*/ 447056 w 535190"/>
                <a:gd name="connsiteY9" fmla="*/ 527756 h 651580"/>
                <a:gd name="connsiteX10" fmla="*/ 442278 w 535190"/>
                <a:gd name="connsiteY10" fmla="*/ 604192 h 651580"/>
                <a:gd name="connsiteX11" fmla="*/ 351804 w 535190"/>
                <a:gd name="connsiteY11" fmla="*/ 651580 h 651580"/>
                <a:gd name="connsiteX12" fmla="*/ 195870 w 535190"/>
                <a:gd name="connsiteY12" fmla="*/ 597604 h 651580"/>
                <a:gd name="connsiteX13" fmla="*/ 186704 w 535190"/>
                <a:gd name="connsiteY13" fmla="*/ 543632 h 651580"/>
                <a:gd name="connsiteX14" fmla="*/ 205756 w 535190"/>
                <a:gd name="connsiteY14" fmla="*/ 511884 h 651580"/>
                <a:gd name="connsiteX15" fmla="*/ 215280 w 535190"/>
                <a:gd name="connsiteY15" fmla="*/ 442032 h 651580"/>
                <a:gd name="connsiteX16" fmla="*/ 135904 w 535190"/>
                <a:gd name="connsiteY16" fmla="*/ 413456 h 651580"/>
                <a:gd name="connsiteX17" fmla="*/ 94630 w 535190"/>
                <a:gd name="connsiteY17" fmla="*/ 461084 h 651580"/>
                <a:gd name="connsiteX18" fmla="*/ 56530 w 535190"/>
                <a:gd name="connsiteY18" fmla="*/ 461084 h 651580"/>
                <a:gd name="connsiteX19" fmla="*/ 50180 w 535190"/>
                <a:gd name="connsiteY19" fmla="*/ 413456 h 651580"/>
                <a:gd name="connsiteX20" fmla="*/ 12080 w 535190"/>
                <a:gd name="connsiteY20" fmla="*/ 410284 h 651580"/>
                <a:gd name="connsiteX21" fmla="*/ 0 w 535190"/>
                <a:gd name="connsiteY21" fmla="*/ 289480 h 651580"/>
                <a:gd name="connsiteX22" fmla="*/ 104156 w 535190"/>
                <a:gd name="connsiteY22" fmla="*/ 264232 h 651580"/>
                <a:gd name="connsiteX23" fmla="*/ 120030 w 535190"/>
                <a:gd name="connsiteY23" fmla="*/ 165808 h 651580"/>
                <a:gd name="connsiteX24" fmla="*/ 73058 w 535190"/>
                <a:gd name="connsiteY24" fmla="*/ 85564 h 651580"/>
                <a:gd name="connsiteX25" fmla="*/ 84070 w 535190"/>
                <a:gd name="connsiteY25" fmla="*/ 70880 h 651580"/>
                <a:gd name="connsiteX26" fmla="*/ 88280 w 535190"/>
                <a:gd name="connsiteY26" fmla="*/ 70556 h 651580"/>
                <a:gd name="connsiteX27" fmla="*/ 119182 w 535190"/>
                <a:gd name="connsiteY27" fmla="*/ 58968 h 651580"/>
                <a:gd name="connsiteX28" fmla="*/ 145430 w 535190"/>
                <a:gd name="connsiteY28" fmla="*/ 95956 h 651580"/>
                <a:gd name="connsiteX29" fmla="*/ 205756 w 535190"/>
                <a:gd name="connsiteY29" fmla="*/ 115008 h 651580"/>
                <a:gd name="connsiteX30" fmla="*/ 250204 w 535190"/>
                <a:gd name="connsiteY30" fmla="*/ 54684 h 651580"/>
                <a:gd name="connsiteX31" fmla="*/ 304180 w 535190"/>
                <a:gd name="connsiteY31" fmla="*/ 19756 h 651580"/>
                <a:gd name="connsiteX32" fmla="*/ 304022 w 535190"/>
                <a:gd name="connsiteY32" fmla="*/ 13760 h 651580"/>
                <a:gd name="connsiteX33" fmla="*/ 308450 w 535190"/>
                <a:gd name="connsiteY33" fmla="*/ 17952 h 651580"/>
                <a:gd name="connsiteX34" fmla="*/ 310530 w 535190"/>
                <a:gd name="connsiteY34" fmla="*/ 29284 h 651580"/>
                <a:gd name="connsiteX35" fmla="*/ 374030 w 535190"/>
                <a:gd name="connsiteY35" fmla="*/ 83256 h 651580"/>
                <a:gd name="connsiteX36" fmla="*/ 442596 w 535190"/>
                <a:gd name="connsiteY36" fmla="*/ 0 h 651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35190" h="651580">
                  <a:moveTo>
                    <a:pt x="442596" y="0"/>
                  </a:moveTo>
                  <a:lnTo>
                    <a:pt x="447056" y="10232"/>
                  </a:lnTo>
                  <a:lnTo>
                    <a:pt x="485156" y="19756"/>
                  </a:lnTo>
                  <a:lnTo>
                    <a:pt x="535190" y="87304"/>
                  </a:lnTo>
                  <a:lnTo>
                    <a:pt x="501030" y="315032"/>
                  </a:lnTo>
                  <a:lnTo>
                    <a:pt x="506676" y="405384"/>
                  </a:lnTo>
                  <a:lnTo>
                    <a:pt x="434356" y="416632"/>
                  </a:lnTo>
                  <a:lnTo>
                    <a:pt x="358156" y="470608"/>
                  </a:lnTo>
                  <a:lnTo>
                    <a:pt x="361330" y="530932"/>
                  </a:lnTo>
                  <a:lnTo>
                    <a:pt x="447056" y="527756"/>
                  </a:lnTo>
                  <a:lnTo>
                    <a:pt x="442278" y="604192"/>
                  </a:lnTo>
                  <a:lnTo>
                    <a:pt x="351804" y="651580"/>
                  </a:lnTo>
                  <a:lnTo>
                    <a:pt x="195870" y="597604"/>
                  </a:lnTo>
                  <a:lnTo>
                    <a:pt x="186704" y="543632"/>
                  </a:lnTo>
                  <a:lnTo>
                    <a:pt x="205756" y="511884"/>
                  </a:lnTo>
                  <a:lnTo>
                    <a:pt x="215280" y="442032"/>
                  </a:lnTo>
                  <a:lnTo>
                    <a:pt x="135904" y="413456"/>
                  </a:lnTo>
                  <a:lnTo>
                    <a:pt x="94630" y="461084"/>
                  </a:lnTo>
                  <a:lnTo>
                    <a:pt x="56530" y="461084"/>
                  </a:lnTo>
                  <a:lnTo>
                    <a:pt x="50180" y="413456"/>
                  </a:lnTo>
                  <a:lnTo>
                    <a:pt x="12080" y="410284"/>
                  </a:lnTo>
                  <a:lnTo>
                    <a:pt x="0" y="289480"/>
                  </a:lnTo>
                  <a:lnTo>
                    <a:pt x="104156" y="264232"/>
                  </a:lnTo>
                  <a:lnTo>
                    <a:pt x="120030" y="165808"/>
                  </a:lnTo>
                  <a:lnTo>
                    <a:pt x="73058" y="85564"/>
                  </a:lnTo>
                  <a:lnTo>
                    <a:pt x="84070" y="70880"/>
                  </a:lnTo>
                  <a:lnTo>
                    <a:pt x="88280" y="70556"/>
                  </a:lnTo>
                  <a:lnTo>
                    <a:pt x="119182" y="58968"/>
                  </a:lnTo>
                  <a:lnTo>
                    <a:pt x="145430" y="95956"/>
                  </a:lnTo>
                  <a:lnTo>
                    <a:pt x="205756" y="115008"/>
                  </a:lnTo>
                  <a:lnTo>
                    <a:pt x="250204" y="54684"/>
                  </a:lnTo>
                  <a:lnTo>
                    <a:pt x="304180" y="19756"/>
                  </a:lnTo>
                  <a:lnTo>
                    <a:pt x="304022" y="13760"/>
                  </a:lnTo>
                  <a:lnTo>
                    <a:pt x="308450" y="17952"/>
                  </a:lnTo>
                  <a:lnTo>
                    <a:pt x="310530" y="29284"/>
                  </a:lnTo>
                  <a:lnTo>
                    <a:pt x="374030" y="83256"/>
                  </a:lnTo>
                  <a:lnTo>
                    <a:pt x="44259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0" name="フリーフォーム: 図形 1239">
              <a:extLst>
                <a:ext uri="{FF2B5EF4-FFF2-40B4-BE49-F238E27FC236}">
                  <a16:creationId xmlns:a16="http://schemas.microsoft.com/office/drawing/2014/main" id="{22FE4FD0-DE15-73DB-F65F-7177D16CE66B}"/>
                </a:ext>
              </a:extLst>
            </p:cNvPr>
            <p:cNvSpPr/>
            <p:nvPr/>
          </p:nvSpPr>
          <p:spPr>
            <a:xfrm>
              <a:off x="15556373" y="13924062"/>
              <a:ext cx="1035350" cy="792046"/>
            </a:xfrm>
            <a:custGeom>
              <a:avLst/>
              <a:gdLst>
                <a:gd name="connsiteX0" fmla="*/ 580456 w 707244"/>
                <a:gd name="connsiteY0" fmla="*/ 0 h 541044"/>
                <a:gd name="connsiteX1" fmla="*/ 650876 w 707244"/>
                <a:gd name="connsiteY1" fmla="*/ 5120 h 541044"/>
                <a:gd name="connsiteX2" fmla="*/ 651496 w 707244"/>
                <a:gd name="connsiteY2" fmla="*/ 4968 h 541044"/>
                <a:gd name="connsiteX3" fmla="*/ 663576 w 707244"/>
                <a:gd name="connsiteY3" fmla="*/ 125772 h 541044"/>
                <a:gd name="connsiteX4" fmla="*/ 701676 w 707244"/>
                <a:gd name="connsiteY4" fmla="*/ 128944 h 541044"/>
                <a:gd name="connsiteX5" fmla="*/ 707244 w 707244"/>
                <a:gd name="connsiteY5" fmla="*/ 170708 h 541044"/>
                <a:gd name="connsiteX6" fmla="*/ 660400 w 707244"/>
                <a:gd name="connsiteY6" fmla="*/ 221020 h 541044"/>
                <a:gd name="connsiteX7" fmla="*/ 593726 w 707244"/>
                <a:gd name="connsiteY7" fmla="*/ 297220 h 541044"/>
                <a:gd name="connsiteX8" fmla="*/ 584200 w 707244"/>
                <a:gd name="connsiteY8" fmla="*/ 389296 h 541044"/>
                <a:gd name="connsiteX9" fmla="*/ 508000 w 707244"/>
                <a:gd name="connsiteY9" fmla="*/ 440096 h 541044"/>
                <a:gd name="connsiteX10" fmla="*/ 409576 w 707244"/>
                <a:gd name="connsiteY10" fmla="*/ 478196 h 541044"/>
                <a:gd name="connsiteX11" fmla="*/ 282576 w 707244"/>
                <a:gd name="connsiteY11" fmla="*/ 481372 h 541044"/>
                <a:gd name="connsiteX12" fmla="*/ 247096 w 707244"/>
                <a:gd name="connsiteY12" fmla="*/ 541044 h 541044"/>
                <a:gd name="connsiteX13" fmla="*/ 200026 w 707244"/>
                <a:gd name="connsiteY13" fmla="*/ 519468 h 541044"/>
                <a:gd name="connsiteX14" fmla="*/ 67288 w 707244"/>
                <a:gd name="connsiteY14" fmla="*/ 527976 h 541044"/>
                <a:gd name="connsiteX15" fmla="*/ 0 w 707244"/>
                <a:gd name="connsiteY15" fmla="*/ 417868 h 541044"/>
                <a:gd name="connsiteX16" fmla="*/ 31752 w 707244"/>
                <a:gd name="connsiteY16" fmla="*/ 401996 h 541044"/>
                <a:gd name="connsiteX17" fmla="*/ 92076 w 707244"/>
                <a:gd name="connsiteY17" fmla="*/ 357544 h 541044"/>
                <a:gd name="connsiteX18" fmla="*/ 123826 w 707244"/>
                <a:gd name="connsiteY18" fmla="*/ 306744 h 541044"/>
                <a:gd name="connsiteX19" fmla="*/ 97530 w 707244"/>
                <a:gd name="connsiteY19" fmla="*/ 262916 h 541044"/>
                <a:gd name="connsiteX20" fmla="*/ 104776 w 707244"/>
                <a:gd name="connsiteY20" fmla="*/ 259120 h 541044"/>
                <a:gd name="connsiteX21" fmla="*/ 276226 w 707244"/>
                <a:gd name="connsiteY21" fmla="*/ 189268 h 541044"/>
                <a:gd name="connsiteX22" fmla="*/ 352426 w 707244"/>
                <a:gd name="connsiteY22" fmla="*/ 189268 h 541044"/>
                <a:gd name="connsiteX23" fmla="*/ 377826 w 707244"/>
                <a:gd name="connsiteY23" fmla="*/ 81320 h 541044"/>
                <a:gd name="connsiteX24" fmla="*/ 412752 w 707244"/>
                <a:gd name="connsiteY24" fmla="*/ 65444 h 541044"/>
                <a:gd name="connsiteX25" fmla="*/ 469900 w 707244"/>
                <a:gd name="connsiteY25" fmla="*/ 87668 h 541044"/>
                <a:gd name="connsiteX26" fmla="*/ 523876 w 707244"/>
                <a:gd name="connsiteY26" fmla="*/ 11468 h 541044"/>
                <a:gd name="connsiteX27" fmla="*/ 581026 w 707244"/>
                <a:gd name="connsiteY27" fmla="*/ 5120 h 541044"/>
                <a:gd name="connsiteX28" fmla="*/ 580456 w 707244"/>
                <a:gd name="connsiteY28" fmla="*/ 0 h 54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07244" h="541044">
                  <a:moveTo>
                    <a:pt x="580456" y="0"/>
                  </a:moveTo>
                  <a:lnTo>
                    <a:pt x="650876" y="5120"/>
                  </a:lnTo>
                  <a:lnTo>
                    <a:pt x="651496" y="4968"/>
                  </a:lnTo>
                  <a:lnTo>
                    <a:pt x="663576" y="125772"/>
                  </a:lnTo>
                  <a:lnTo>
                    <a:pt x="701676" y="128944"/>
                  </a:lnTo>
                  <a:lnTo>
                    <a:pt x="707244" y="170708"/>
                  </a:lnTo>
                  <a:lnTo>
                    <a:pt x="660400" y="221020"/>
                  </a:lnTo>
                  <a:lnTo>
                    <a:pt x="593726" y="297220"/>
                  </a:lnTo>
                  <a:lnTo>
                    <a:pt x="584200" y="389296"/>
                  </a:lnTo>
                  <a:lnTo>
                    <a:pt x="508000" y="440096"/>
                  </a:lnTo>
                  <a:lnTo>
                    <a:pt x="409576" y="478196"/>
                  </a:lnTo>
                  <a:lnTo>
                    <a:pt x="282576" y="481372"/>
                  </a:lnTo>
                  <a:lnTo>
                    <a:pt x="247096" y="541044"/>
                  </a:lnTo>
                  <a:lnTo>
                    <a:pt x="200026" y="519468"/>
                  </a:lnTo>
                  <a:lnTo>
                    <a:pt x="67288" y="527976"/>
                  </a:lnTo>
                  <a:lnTo>
                    <a:pt x="0" y="417868"/>
                  </a:lnTo>
                  <a:lnTo>
                    <a:pt x="31752" y="401996"/>
                  </a:lnTo>
                  <a:lnTo>
                    <a:pt x="92076" y="357544"/>
                  </a:lnTo>
                  <a:lnTo>
                    <a:pt x="123826" y="306744"/>
                  </a:lnTo>
                  <a:lnTo>
                    <a:pt x="97530" y="262916"/>
                  </a:lnTo>
                  <a:lnTo>
                    <a:pt x="104776" y="259120"/>
                  </a:lnTo>
                  <a:lnTo>
                    <a:pt x="276226" y="189268"/>
                  </a:lnTo>
                  <a:lnTo>
                    <a:pt x="352426" y="189268"/>
                  </a:lnTo>
                  <a:lnTo>
                    <a:pt x="377826" y="81320"/>
                  </a:lnTo>
                  <a:lnTo>
                    <a:pt x="412752" y="65444"/>
                  </a:lnTo>
                  <a:lnTo>
                    <a:pt x="469900" y="87668"/>
                  </a:lnTo>
                  <a:lnTo>
                    <a:pt x="523876" y="11468"/>
                  </a:lnTo>
                  <a:lnTo>
                    <a:pt x="581026" y="5120"/>
                  </a:lnTo>
                  <a:lnTo>
                    <a:pt x="58045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1" name="フリーフォーム: 図形 1240">
              <a:extLst>
                <a:ext uri="{FF2B5EF4-FFF2-40B4-BE49-F238E27FC236}">
                  <a16:creationId xmlns:a16="http://schemas.microsoft.com/office/drawing/2014/main" id="{3E3971E0-9FDF-61EE-E1F7-00C9D6E1D7D4}"/>
                </a:ext>
              </a:extLst>
            </p:cNvPr>
            <p:cNvSpPr/>
            <p:nvPr/>
          </p:nvSpPr>
          <p:spPr>
            <a:xfrm>
              <a:off x="15894963" y="14664371"/>
              <a:ext cx="716596" cy="567054"/>
            </a:xfrm>
            <a:custGeom>
              <a:avLst/>
              <a:gdLst>
                <a:gd name="connsiteX0" fmla="*/ 426004 w 489504"/>
                <a:gd name="connsiteY0" fmla="*/ 0 h 387352"/>
                <a:gd name="connsiteX1" fmla="*/ 438704 w 489504"/>
                <a:gd name="connsiteY1" fmla="*/ 44452 h 387352"/>
                <a:gd name="connsiteX2" fmla="*/ 441880 w 489504"/>
                <a:gd name="connsiteY2" fmla="*/ 101600 h 387352"/>
                <a:gd name="connsiteX3" fmla="*/ 489504 w 489504"/>
                <a:gd name="connsiteY3" fmla="*/ 111128 h 387352"/>
                <a:gd name="connsiteX4" fmla="*/ 470456 w 489504"/>
                <a:gd name="connsiteY4" fmla="*/ 228600 h 387352"/>
                <a:gd name="connsiteX5" fmla="*/ 422830 w 489504"/>
                <a:gd name="connsiteY5" fmla="*/ 304800 h 387352"/>
                <a:gd name="connsiteX6" fmla="*/ 425248 w 489504"/>
                <a:gd name="connsiteY6" fmla="*/ 353160 h 387352"/>
                <a:gd name="connsiteX7" fmla="*/ 286304 w 489504"/>
                <a:gd name="connsiteY7" fmla="*/ 355600 h 387352"/>
                <a:gd name="connsiteX8" fmla="*/ 200580 w 489504"/>
                <a:gd name="connsiteY8" fmla="*/ 387352 h 387352"/>
                <a:gd name="connsiteX9" fmla="*/ 105330 w 489504"/>
                <a:gd name="connsiteY9" fmla="*/ 307976 h 387352"/>
                <a:gd name="connsiteX10" fmla="*/ 105330 w 489504"/>
                <a:gd name="connsiteY10" fmla="*/ 219076 h 387352"/>
                <a:gd name="connsiteX11" fmla="*/ 0 w 489504"/>
                <a:gd name="connsiteY11" fmla="*/ 170800 h 387352"/>
                <a:gd name="connsiteX12" fmla="*/ 35480 w 489504"/>
                <a:gd name="connsiteY12" fmla="*/ 111128 h 387352"/>
                <a:gd name="connsiteX13" fmla="*/ 162480 w 489504"/>
                <a:gd name="connsiteY13" fmla="*/ 107952 h 387352"/>
                <a:gd name="connsiteX14" fmla="*/ 260904 w 489504"/>
                <a:gd name="connsiteY14" fmla="*/ 69852 h 387352"/>
                <a:gd name="connsiteX15" fmla="*/ 337104 w 489504"/>
                <a:gd name="connsiteY15" fmla="*/ 19052 h 387352"/>
                <a:gd name="connsiteX16" fmla="*/ 337670 w 489504"/>
                <a:gd name="connsiteY16" fmla="*/ 13592 h 387352"/>
                <a:gd name="connsiteX17" fmla="*/ 426004 w 489504"/>
                <a:gd name="connsiteY17" fmla="*/ 0 h 387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9504" h="387352">
                  <a:moveTo>
                    <a:pt x="426004" y="0"/>
                  </a:moveTo>
                  <a:cubicBezTo>
                    <a:pt x="433592" y="34140"/>
                    <a:pt x="428732" y="19516"/>
                    <a:pt x="438704" y="44452"/>
                  </a:cubicBezTo>
                  <a:lnTo>
                    <a:pt x="441880" y="101600"/>
                  </a:lnTo>
                  <a:lnTo>
                    <a:pt x="489504" y="111128"/>
                  </a:lnTo>
                  <a:lnTo>
                    <a:pt x="470456" y="228600"/>
                  </a:lnTo>
                  <a:lnTo>
                    <a:pt x="422830" y="304800"/>
                  </a:lnTo>
                  <a:lnTo>
                    <a:pt x="425248" y="353160"/>
                  </a:lnTo>
                  <a:lnTo>
                    <a:pt x="286304" y="355600"/>
                  </a:lnTo>
                  <a:lnTo>
                    <a:pt x="200580" y="387352"/>
                  </a:lnTo>
                  <a:lnTo>
                    <a:pt x="105330" y="307976"/>
                  </a:lnTo>
                  <a:lnTo>
                    <a:pt x="105330" y="219076"/>
                  </a:lnTo>
                  <a:lnTo>
                    <a:pt x="0" y="170800"/>
                  </a:lnTo>
                  <a:lnTo>
                    <a:pt x="35480" y="111128"/>
                  </a:lnTo>
                  <a:lnTo>
                    <a:pt x="162480" y="107952"/>
                  </a:lnTo>
                  <a:lnTo>
                    <a:pt x="260904" y="69852"/>
                  </a:lnTo>
                  <a:lnTo>
                    <a:pt x="337104" y="19052"/>
                  </a:lnTo>
                  <a:lnTo>
                    <a:pt x="337670" y="13592"/>
                  </a:lnTo>
                  <a:lnTo>
                    <a:pt x="42600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2" name="フリーフォーム: 図形 1241">
              <a:extLst>
                <a:ext uri="{FF2B5EF4-FFF2-40B4-BE49-F238E27FC236}">
                  <a16:creationId xmlns:a16="http://schemas.microsoft.com/office/drawing/2014/main" id="{F7350374-EA80-4838-7003-2C7B74AC22A0}"/>
                </a:ext>
              </a:extLst>
            </p:cNvPr>
            <p:cNvSpPr/>
            <p:nvPr/>
          </p:nvSpPr>
          <p:spPr>
            <a:xfrm>
              <a:off x="16552392" y="14169951"/>
              <a:ext cx="412840" cy="373142"/>
            </a:xfrm>
            <a:custGeom>
              <a:avLst/>
              <a:gdLst>
                <a:gd name="connsiteX0" fmla="*/ 202634 w 282010"/>
                <a:gd name="connsiteY0" fmla="*/ 0 h 254892"/>
                <a:gd name="connsiteX1" fmla="*/ 282010 w 282010"/>
                <a:gd name="connsiteY1" fmla="*/ 28576 h 254892"/>
                <a:gd name="connsiteX2" fmla="*/ 272486 w 282010"/>
                <a:gd name="connsiteY2" fmla="*/ 98428 h 254892"/>
                <a:gd name="connsiteX3" fmla="*/ 253434 w 282010"/>
                <a:gd name="connsiteY3" fmla="*/ 130176 h 254892"/>
                <a:gd name="connsiteX4" fmla="*/ 262600 w 282010"/>
                <a:gd name="connsiteY4" fmla="*/ 184148 h 254892"/>
                <a:gd name="connsiteX5" fmla="*/ 253434 w 282010"/>
                <a:gd name="connsiteY5" fmla="*/ 180976 h 254892"/>
                <a:gd name="connsiteX6" fmla="*/ 189934 w 282010"/>
                <a:gd name="connsiteY6" fmla="*/ 244476 h 254892"/>
                <a:gd name="connsiteX7" fmla="*/ 88334 w 282010"/>
                <a:gd name="connsiteY7" fmla="*/ 241300 h 254892"/>
                <a:gd name="connsiteX8" fmla="*/ 0 w 282010"/>
                <a:gd name="connsiteY8" fmla="*/ 254892 h 254892"/>
                <a:gd name="connsiteX9" fmla="*/ 8960 w 282010"/>
                <a:gd name="connsiteY9" fmla="*/ 168276 h 254892"/>
                <a:gd name="connsiteX10" fmla="*/ 75634 w 282010"/>
                <a:gd name="connsiteY10" fmla="*/ 92076 h 254892"/>
                <a:gd name="connsiteX11" fmla="*/ 122478 w 282010"/>
                <a:gd name="connsiteY11" fmla="*/ 41764 h 254892"/>
                <a:gd name="connsiteX12" fmla="*/ 123260 w 282010"/>
                <a:gd name="connsiteY12" fmla="*/ 47628 h 254892"/>
                <a:gd name="connsiteX13" fmla="*/ 161360 w 282010"/>
                <a:gd name="connsiteY13" fmla="*/ 47628 h 254892"/>
                <a:gd name="connsiteX14" fmla="*/ 202634 w 282010"/>
                <a:gd name="connsiteY14" fmla="*/ 0 h 254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2010" h="254892">
                  <a:moveTo>
                    <a:pt x="202634" y="0"/>
                  </a:moveTo>
                  <a:lnTo>
                    <a:pt x="282010" y="28576"/>
                  </a:lnTo>
                  <a:lnTo>
                    <a:pt x="272486" y="98428"/>
                  </a:lnTo>
                  <a:lnTo>
                    <a:pt x="253434" y="130176"/>
                  </a:lnTo>
                  <a:lnTo>
                    <a:pt x="262600" y="184148"/>
                  </a:lnTo>
                  <a:lnTo>
                    <a:pt x="253434" y="180976"/>
                  </a:lnTo>
                  <a:lnTo>
                    <a:pt x="189934" y="244476"/>
                  </a:lnTo>
                  <a:lnTo>
                    <a:pt x="88334" y="241300"/>
                  </a:lnTo>
                  <a:lnTo>
                    <a:pt x="0" y="254892"/>
                  </a:lnTo>
                  <a:lnTo>
                    <a:pt x="8960" y="168276"/>
                  </a:lnTo>
                  <a:lnTo>
                    <a:pt x="75634" y="92076"/>
                  </a:lnTo>
                  <a:lnTo>
                    <a:pt x="122478" y="41764"/>
                  </a:lnTo>
                  <a:lnTo>
                    <a:pt x="123260" y="47628"/>
                  </a:lnTo>
                  <a:lnTo>
                    <a:pt x="161360" y="47628"/>
                  </a:lnTo>
                  <a:lnTo>
                    <a:pt x="20263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3" name="フリーフォーム: 図形 1242">
              <a:extLst>
                <a:ext uri="{FF2B5EF4-FFF2-40B4-BE49-F238E27FC236}">
                  <a16:creationId xmlns:a16="http://schemas.microsoft.com/office/drawing/2014/main" id="{1F584320-D440-82EA-D25D-6B1D48B7390C}"/>
                </a:ext>
              </a:extLst>
            </p:cNvPr>
            <p:cNvSpPr/>
            <p:nvPr/>
          </p:nvSpPr>
          <p:spPr>
            <a:xfrm>
              <a:off x="16295928" y="16188241"/>
              <a:ext cx="555322" cy="398826"/>
            </a:xfrm>
            <a:custGeom>
              <a:avLst/>
              <a:gdLst>
                <a:gd name="connsiteX0" fmla="*/ 276224 w 379338"/>
                <a:gd name="connsiteY0" fmla="*/ 0 h 272436"/>
                <a:gd name="connsiteX1" fmla="*/ 314324 w 379338"/>
                <a:gd name="connsiteY1" fmla="*/ 22224 h 272436"/>
                <a:gd name="connsiteX2" fmla="*/ 307974 w 379338"/>
                <a:gd name="connsiteY2" fmla="*/ 66676 h 272436"/>
                <a:gd name="connsiteX3" fmla="*/ 379338 w 379338"/>
                <a:gd name="connsiteY3" fmla="*/ 133384 h 272436"/>
                <a:gd name="connsiteX4" fmla="*/ 346074 w 379338"/>
                <a:gd name="connsiteY4" fmla="*/ 149224 h 272436"/>
                <a:gd name="connsiteX5" fmla="*/ 206374 w 379338"/>
                <a:gd name="connsiteY5" fmla="*/ 238124 h 272436"/>
                <a:gd name="connsiteX6" fmla="*/ 98424 w 379338"/>
                <a:gd name="connsiteY6" fmla="*/ 257172 h 272436"/>
                <a:gd name="connsiteX7" fmla="*/ 80616 w 379338"/>
                <a:gd name="connsiteY7" fmla="*/ 272436 h 272436"/>
                <a:gd name="connsiteX8" fmla="*/ 22224 w 379338"/>
                <a:gd name="connsiteY8" fmla="*/ 177800 h 272436"/>
                <a:gd name="connsiteX9" fmla="*/ 0 w 379338"/>
                <a:gd name="connsiteY9" fmla="*/ 117476 h 272436"/>
                <a:gd name="connsiteX10" fmla="*/ 28574 w 379338"/>
                <a:gd name="connsiteY10" fmla="*/ 76200 h 272436"/>
                <a:gd name="connsiteX11" fmla="*/ 119312 w 379338"/>
                <a:gd name="connsiteY11" fmla="*/ 15708 h 272436"/>
                <a:gd name="connsiteX12" fmla="*/ 120648 w 379338"/>
                <a:gd name="connsiteY12" fmla="*/ 19048 h 272436"/>
                <a:gd name="connsiteX13" fmla="*/ 276224 w 379338"/>
                <a:gd name="connsiteY13" fmla="*/ 0 h 272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79338" h="272436">
                  <a:moveTo>
                    <a:pt x="276224" y="0"/>
                  </a:moveTo>
                  <a:lnTo>
                    <a:pt x="314324" y="22224"/>
                  </a:lnTo>
                  <a:lnTo>
                    <a:pt x="307974" y="66676"/>
                  </a:lnTo>
                  <a:lnTo>
                    <a:pt x="379338" y="133384"/>
                  </a:lnTo>
                  <a:lnTo>
                    <a:pt x="346074" y="149224"/>
                  </a:lnTo>
                  <a:lnTo>
                    <a:pt x="206374" y="238124"/>
                  </a:lnTo>
                  <a:lnTo>
                    <a:pt x="98424" y="257172"/>
                  </a:lnTo>
                  <a:lnTo>
                    <a:pt x="80616" y="272436"/>
                  </a:lnTo>
                  <a:lnTo>
                    <a:pt x="22224" y="177800"/>
                  </a:lnTo>
                  <a:lnTo>
                    <a:pt x="0" y="117476"/>
                  </a:lnTo>
                  <a:lnTo>
                    <a:pt x="28574" y="76200"/>
                  </a:lnTo>
                  <a:lnTo>
                    <a:pt x="119312" y="15708"/>
                  </a:lnTo>
                  <a:lnTo>
                    <a:pt x="120648" y="19048"/>
                  </a:lnTo>
                  <a:lnTo>
                    <a:pt x="27622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585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D52FBD1-07DF-DAD2-E295-DE6AF016A7C0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08/10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E73E937-EFEF-DF86-28B0-A2C133EFCBDF}"/>
              </a:ext>
            </a:extLst>
          </p:cNvPr>
          <p:cNvSpPr txBox="1"/>
          <p:nvPr/>
        </p:nvSpPr>
        <p:spPr>
          <a:xfrm>
            <a:off x="1388677" y="1467832"/>
            <a:ext cx="2262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>
                <a:latin typeface="+mj-ea"/>
                <a:ea typeface="+mj-ea"/>
              </a:rPr>
              <a:t>正解は･･･</a:t>
            </a:r>
            <a:endParaRPr kumimoji="1" lang="ja-JP" altLang="en-US" sz="3600" b="1" dirty="0">
              <a:latin typeface="+mj-ea"/>
              <a:ea typeface="+mj-ea"/>
            </a:endParaRPr>
          </a:p>
        </p:txBody>
      </p:sp>
      <p:grpSp>
        <p:nvGrpSpPr>
          <p:cNvPr id="1190" name="グループ化 1189">
            <a:extLst>
              <a:ext uri="{FF2B5EF4-FFF2-40B4-BE49-F238E27FC236}">
                <a16:creationId xmlns:a16="http://schemas.microsoft.com/office/drawing/2014/main" id="{FE5A76F4-EA4C-D1E2-0B4A-B1B23D691F73}"/>
              </a:ext>
            </a:extLst>
          </p:cNvPr>
          <p:cNvGrpSpPr/>
          <p:nvPr/>
        </p:nvGrpSpPr>
        <p:grpSpPr>
          <a:xfrm>
            <a:off x="2945650" y="1544032"/>
            <a:ext cx="5905110" cy="4599958"/>
            <a:chOff x="22910418" y="33845500"/>
            <a:chExt cx="3276982" cy="2552700"/>
          </a:xfrm>
        </p:grpSpPr>
        <p:sp>
          <p:nvSpPr>
            <p:cNvPr id="1192" name="フリーフォーム: 図形 1191">
              <a:extLst>
                <a:ext uri="{FF2B5EF4-FFF2-40B4-BE49-F238E27FC236}">
                  <a16:creationId xmlns:a16="http://schemas.microsoft.com/office/drawing/2014/main" id="{1EA69B6C-8393-C428-FE76-0FED2DF5E21B}"/>
                </a:ext>
              </a:extLst>
            </p:cNvPr>
            <p:cNvSpPr/>
            <p:nvPr/>
          </p:nvSpPr>
          <p:spPr>
            <a:xfrm>
              <a:off x="23630078" y="34328100"/>
              <a:ext cx="306246" cy="293264"/>
            </a:xfrm>
            <a:custGeom>
              <a:avLst/>
              <a:gdLst>
                <a:gd name="connsiteX0" fmla="*/ 106222 w 306246"/>
                <a:gd name="connsiteY0" fmla="*/ 0 h 293264"/>
                <a:gd name="connsiteX1" fmla="*/ 150672 w 306246"/>
                <a:gd name="connsiteY1" fmla="*/ 114300 h 293264"/>
                <a:gd name="connsiteX2" fmla="*/ 239572 w 306246"/>
                <a:gd name="connsiteY2" fmla="*/ 146052 h 293264"/>
                <a:gd name="connsiteX3" fmla="*/ 295588 w 306246"/>
                <a:gd name="connsiteY3" fmla="*/ 146052 h 293264"/>
                <a:gd name="connsiteX4" fmla="*/ 287198 w 306246"/>
                <a:gd name="connsiteY4" fmla="*/ 204788 h 293264"/>
                <a:gd name="connsiteX5" fmla="*/ 306246 w 306246"/>
                <a:gd name="connsiteY5" fmla="*/ 233364 h 293264"/>
                <a:gd name="connsiteX6" fmla="*/ 306246 w 306246"/>
                <a:gd name="connsiteY6" fmla="*/ 291588 h 293264"/>
                <a:gd name="connsiteX7" fmla="*/ 300016 w 306246"/>
                <a:gd name="connsiteY7" fmla="*/ 293264 h 293264"/>
                <a:gd name="connsiteX8" fmla="*/ 280846 w 306246"/>
                <a:gd name="connsiteY8" fmla="*/ 276224 h 293264"/>
                <a:gd name="connsiteX9" fmla="*/ 166546 w 306246"/>
                <a:gd name="connsiteY9" fmla="*/ 279400 h 293264"/>
                <a:gd name="connsiteX10" fmla="*/ 93522 w 306246"/>
                <a:gd name="connsiteY10" fmla="*/ 241300 h 293264"/>
                <a:gd name="connsiteX11" fmla="*/ 68122 w 306246"/>
                <a:gd name="connsiteY11" fmla="*/ 219076 h 293264"/>
                <a:gd name="connsiteX12" fmla="*/ 61772 w 306246"/>
                <a:gd name="connsiteY12" fmla="*/ 184148 h 293264"/>
                <a:gd name="connsiteX13" fmla="*/ 26846 w 306246"/>
                <a:gd name="connsiteY13" fmla="*/ 155576 h 293264"/>
                <a:gd name="connsiteX14" fmla="*/ 0 w 306246"/>
                <a:gd name="connsiteY14" fmla="*/ 33544 h 293264"/>
                <a:gd name="connsiteX15" fmla="*/ 106222 w 306246"/>
                <a:gd name="connsiteY15" fmla="*/ 0 h 293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6246" h="293264">
                  <a:moveTo>
                    <a:pt x="106222" y="0"/>
                  </a:moveTo>
                  <a:lnTo>
                    <a:pt x="150672" y="114300"/>
                  </a:lnTo>
                  <a:lnTo>
                    <a:pt x="239572" y="146052"/>
                  </a:lnTo>
                  <a:lnTo>
                    <a:pt x="295588" y="146052"/>
                  </a:lnTo>
                  <a:lnTo>
                    <a:pt x="287198" y="204788"/>
                  </a:lnTo>
                  <a:lnTo>
                    <a:pt x="306246" y="233364"/>
                  </a:lnTo>
                  <a:lnTo>
                    <a:pt x="306246" y="291588"/>
                  </a:lnTo>
                  <a:lnTo>
                    <a:pt x="300016" y="293264"/>
                  </a:lnTo>
                  <a:lnTo>
                    <a:pt x="280846" y="276224"/>
                  </a:lnTo>
                  <a:lnTo>
                    <a:pt x="166546" y="279400"/>
                  </a:lnTo>
                  <a:lnTo>
                    <a:pt x="93522" y="241300"/>
                  </a:lnTo>
                  <a:lnTo>
                    <a:pt x="68122" y="219076"/>
                  </a:lnTo>
                  <a:lnTo>
                    <a:pt x="61772" y="184148"/>
                  </a:lnTo>
                  <a:lnTo>
                    <a:pt x="26846" y="155576"/>
                  </a:lnTo>
                  <a:lnTo>
                    <a:pt x="0" y="33544"/>
                  </a:lnTo>
                  <a:lnTo>
                    <a:pt x="106222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3" name="フリーフォーム: 図形 1192">
              <a:extLst>
                <a:ext uri="{FF2B5EF4-FFF2-40B4-BE49-F238E27FC236}">
                  <a16:creationId xmlns:a16="http://schemas.microsoft.com/office/drawing/2014/main" id="{8A976275-891A-0018-658C-C11D9A943B1C}"/>
                </a:ext>
              </a:extLst>
            </p:cNvPr>
            <p:cNvSpPr/>
            <p:nvPr/>
          </p:nvSpPr>
          <p:spPr>
            <a:xfrm>
              <a:off x="23917276" y="34103204"/>
              <a:ext cx="790574" cy="1186920"/>
            </a:xfrm>
            <a:custGeom>
              <a:avLst/>
              <a:gdLst>
                <a:gd name="connsiteX0" fmla="*/ 664808 w 790574"/>
                <a:gd name="connsiteY0" fmla="*/ 0 h 1186920"/>
                <a:gd name="connsiteX1" fmla="*/ 695324 w 790574"/>
                <a:gd name="connsiteY1" fmla="*/ 91548 h 1186920"/>
                <a:gd name="connsiteX2" fmla="*/ 673100 w 790574"/>
                <a:gd name="connsiteY2" fmla="*/ 196320 h 1186920"/>
                <a:gd name="connsiteX3" fmla="*/ 571500 w 790574"/>
                <a:gd name="connsiteY3" fmla="*/ 323320 h 1186920"/>
                <a:gd name="connsiteX4" fmla="*/ 590548 w 790574"/>
                <a:gd name="connsiteY4" fmla="*/ 396348 h 1186920"/>
                <a:gd name="connsiteX5" fmla="*/ 599544 w 790574"/>
                <a:gd name="connsiteY5" fmla="*/ 396348 h 1186920"/>
                <a:gd name="connsiteX6" fmla="*/ 593724 w 790574"/>
                <a:gd name="connsiteY6" fmla="*/ 501120 h 1186920"/>
                <a:gd name="connsiteX7" fmla="*/ 619124 w 790574"/>
                <a:gd name="connsiteY7" fmla="*/ 513820 h 1186920"/>
                <a:gd name="connsiteX8" fmla="*/ 622300 w 790574"/>
                <a:gd name="connsiteY8" fmla="*/ 558272 h 1186920"/>
                <a:gd name="connsiteX9" fmla="*/ 581024 w 790574"/>
                <a:gd name="connsiteY9" fmla="*/ 590020 h 1186920"/>
                <a:gd name="connsiteX10" fmla="*/ 628648 w 790574"/>
                <a:gd name="connsiteY10" fmla="*/ 672572 h 1186920"/>
                <a:gd name="connsiteX11" fmla="*/ 625474 w 790574"/>
                <a:gd name="connsiteY11" fmla="*/ 726548 h 1186920"/>
                <a:gd name="connsiteX12" fmla="*/ 762000 w 790574"/>
                <a:gd name="connsiteY12" fmla="*/ 707496 h 1186920"/>
                <a:gd name="connsiteX13" fmla="*/ 790574 w 790574"/>
                <a:gd name="connsiteY13" fmla="*/ 755120 h 1186920"/>
                <a:gd name="connsiteX14" fmla="*/ 758824 w 790574"/>
                <a:gd name="connsiteY14" fmla="*/ 805920 h 1186920"/>
                <a:gd name="connsiteX15" fmla="*/ 698500 w 790574"/>
                <a:gd name="connsiteY15" fmla="*/ 850372 h 1186920"/>
                <a:gd name="connsiteX16" fmla="*/ 666748 w 790574"/>
                <a:gd name="connsiteY16" fmla="*/ 866244 h 1186920"/>
                <a:gd name="connsiteX17" fmla="*/ 736600 w 790574"/>
                <a:gd name="connsiteY17" fmla="*/ 980548 h 1186920"/>
                <a:gd name="connsiteX18" fmla="*/ 733424 w 790574"/>
                <a:gd name="connsiteY18" fmla="*/ 1069444 h 1186920"/>
                <a:gd name="connsiteX19" fmla="*/ 622300 w 790574"/>
                <a:gd name="connsiteY19" fmla="*/ 1069444 h 1186920"/>
                <a:gd name="connsiteX20" fmla="*/ 520700 w 790574"/>
                <a:gd name="connsiteY20" fmla="*/ 1142472 h 1186920"/>
                <a:gd name="connsiteX21" fmla="*/ 460374 w 790574"/>
                <a:gd name="connsiteY21" fmla="*/ 1129772 h 1186920"/>
                <a:gd name="connsiteX22" fmla="*/ 365124 w 790574"/>
                <a:gd name="connsiteY22" fmla="*/ 1186920 h 1186920"/>
                <a:gd name="connsiteX23" fmla="*/ 308066 w 790574"/>
                <a:gd name="connsiteY23" fmla="*/ 1181732 h 1186920"/>
                <a:gd name="connsiteX24" fmla="*/ 288924 w 790574"/>
                <a:gd name="connsiteY24" fmla="*/ 1129772 h 1186920"/>
                <a:gd name="connsiteX25" fmla="*/ 234494 w 790574"/>
                <a:gd name="connsiteY25" fmla="*/ 1123856 h 1186920"/>
                <a:gd name="connsiteX26" fmla="*/ 390524 w 790574"/>
                <a:gd name="connsiteY26" fmla="*/ 1053572 h 1186920"/>
                <a:gd name="connsiteX27" fmla="*/ 377824 w 790574"/>
                <a:gd name="connsiteY27" fmla="*/ 948796 h 1186920"/>
                <a:gd name="connsiteX28" fmla="*/ 320674 w 790574"/>
                <a:gd name="connsiteY28" fmla="*/ 920220 h 1186920"/>
                <a:gd name="connsiteX29" fmla="*/ 311148 w 790574"/>
                <a:gd name="connsiteY29" fmla="*/ 856720 h 1186920"/>
                <a:gd name="connsiteX30" fmla="*/ 352424 w 790574"/>
                <a:gd name="connsiteY30" fmla="*/ 564620 h 1186920"/>
                <a:gd name="connsiteX31" fmla="*/ 263524 w 790574"/>
                <a:gd name="connsiteY31" fmla="*/ 459844 h 1186920"/>
                <a:gd name="connsiteX32" fmla="*/ 177800 w 790574"/>
                <a:gd name="connsiteY32" fmla="*/ 501120 h 1186920"/>
                <a:gd name="connsiteX33" fmla="*/ 76200 w 790574"/>
                <a:gd name="connsiteY33" fmla="*/ 501120 h 1186920"/>
                <a:gd name="connsiteX34" fmla="*/ 19048 w 790574"/>
                <a:gd name="connsiteY34" fmla="*/ 516484 h 1186920"/>
                <a:gd name="connsiteX35" fmla="*/ 19048 w 790574"/>
                <a:gd name="connsiteY35" fmla="*/ 458260 h 1186920"/>
                <a:gd name="connsiteX36" fmla="*/ 0 w 790574"/>
                <a:gd name="connsiteY36" fmla="*/ 429684 h 1186920"/>
                <a:gd name="connsiteX37" fmla="*/ 8390 w 790574"/>
                <a:gd name="connsiteY37" fmla="*/ 370948 h 1186920"/>
                <a:gd name="connsiteX38" fmla="*/ 41274 w 790574"/>
                <a:gd name="connsiteY38" fmla="*/ 370948 h 1186920"/>
                <a:gd name="connsiteX39" fmla="*/ 85724 w 790574"/>
                <a:gd name="connsiteY39" fmla="*/ 339196 h 1186920"/>
                <a:gd name="connsiteX40" fmla="*/ 161924 w 790574"/>
                <a:gd name="connsiteY40" fmla="*/ 224896 h 1186920"/>
                <a:gd name="connsiteX41" fmla="*/ 257174 w 790574"/>
                <a:gd name="connsiteY41" fmla="*/ 224896 h 1186920"/>
                <a:gd name="connsiteX42" fmla="*/ 365124 w 790574"/>
                <a:gd name="connsiteY42" fmla="*/ 212196 h 1186920"/>
                <a:gd name="connsiteX43" fmla="*/ 415924 w 790574"/>
                <a:gd name="connsiteY43" fmla="*/ 193148 h 1186920"/>
                <a:gd name="connsiteX44" fmla="*/ 447674 w 790574"/>
                <a:gd name="connsiteY44" fmla="*/ 123296 h 1186920"/>
                <a:gd name="connsiteX45" fmla="*/ 479424 w 790574"/>
                <a:gd name="connsiteY45" fmla="*/ 21696 h 1186920"/>
                <a:gd name="connsiteX46" fmla="*/ 631824 w 790574"/>
                <a:gd name="connsiteY46" fmla="*/ 8996 h 1186920"/>
                <a:gd name="connsiteX47" fmla="*/ 664808 w 790574"/>
                <a:gd name="connsiteY47" fmla="*/ 0 h 1186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790574" h="1186920">
                  <a:moveTo>
                    <a:pt x="664808" y="0"/>
                  </a:moveTo>
                  <a:lnTo>
                    <a:pt x="695324" y="91548"/>
                  </a:lnTo>
                  <a:lnTo>
                    <a:pt x="673100" y="196320"/>
                  </a:lnTo>
                  <a:lnTo>
                    <a:pt x="571500" y="323320"/>
                  </a:lnTo>
                  <a:lnTo>
                    <a:pt x="590548" y="396348"/>
                  </a:lnTo>
                  <a:lnTo>
                    <a:pt x="599544" y="396348"/>
                  </a:lnTo>
                  <a:lnTo>
                    <a:pt x="593724" y="501120"/>
                  </a:lnTo>
                  <a:lnTo>
                    <a:pt x="619124" y="513820"/>
                  </a:lnTo>
                  <a:lnTo>
                    <a:pt x="622300" y="558272"/>
                  </a:lnTo>
                  <a:lnTo>
                    <a:pt x="581024" y="590020"/>
                  </a:lnTo>
                  <a:lnTo>
                    <a:pt x="628648" y="672572"/>
                  </a:lnTo>
                  <a:lnTo>
                    <a:pt x="625474" y="726548"/>
                  </a:lnTo>
                  <a:lnTo>
                    <a:pt x="762000" y="707496"/>
                  </a:lnTo>
                  <a:lnTo>
                    <a:pt x="790574" y="755120"/>
                  </a:lnTo>
                  <a:lnTo>
                    <a:pt x="758824" y="805920"/>
                  </a:lnTo>
                  <a:lnTo>
                    <a:pt x="698500" y="850372"/>
                  </a:lnTo>
                  <a:lnTo>
                    <a:pt x="666748" y="866244"/>
                  </a:lnTo>
                  <a:lnTo>
                    <a:pt x="736600" y="980548"/>
                  </a:lnTo>
                  <a:lnTo>
                    <a:pt x="733424" y="1069444"/>
                  </a:lnTo>
                  <a:lnTo>
                    <a:pt x="622300" y="1069444"/>
                  </a:lnTo>
                  <a:lnTo>
                    <a:pt x="520700" y="1142472"/>
                  </a:lnTo>
                  <a:lnTo>
                    <a:pt x="460374" y="1129772"/>
                  </a:lnTo>
                  <a:lnTo>
                    <a:pt x="365124" y="1186920"/>
                  </a:lnTo>
                  <a:lnTo>
                    <a:pt x="308066" y="1181732"/>
                  </a:lnTo>
                  <a:lnTo>
                    <a:pt x="288924" y="1129772"/>
                  </a:lnTo>
                  <a:lnTo>
                    <a:pt x="234494" y="1123856"/>
                  </a:lnTo>
                  <a:lnTo>
                    <a:pt x="390524" y="1053572"/>
                  </a:lnTo>
                  <a:lnTo>
                    <a:pt x="377824" y="948796"/>
                  </a:lnTo>
                  <a:lnTo>
                    <a:pt x="320674" y="920220"/>
                  </a:lnTo>
                  <a:lnTo>
                    <a:pt x="311148" y="856720"/>
                  </a:lnTo>
                  <a:lnTo>
                    <a:pt x="352424" y="564620"/>
                  </a:lnTo>
                  <a:lnTo>
                    <a:pt x="263524" y="459844"/>
                  </a:lnTo>
                  <a:lnTo>
                    <a:pt x="177800" y="501120"/>
                  </a:lnTo>
                  <a:lnTo>
                    <a:pt x="76200" y="501120"/>
                  </a:lnTo>
                  <a:lnTo>
                    <a:pt x="19048" y="516484"/>
                  </a:lnTo>
                  <a:lnTo>
                    <a:pt x="19048" y="458260"/>
                  </a:lnTo>
                  <a:lnTo>
                    <a:pt x="0" y="429684"/>
                  </a:lnTo>
                  <a:lnTo>
                    <a:pt x="8390" y="370948"/>
                  </a:lnTo>
                  <a:lnTo>
                    <a:pt x="41274" y="370948"/>
                  </a:lnTo>
                  <a:lnTo>
                    <a:pt x="85724" y="339196"/>
                  </a:lnTo>
                  <a:lnTo>
                    <a:pt x="161924" y="224896"/>
                  </a:lnTo>
                  <a:lnTo>
                    <a:pt x="257174" y="224896"/>
                  </a:lnTo>
                  <a:lnTo>
                    <a:pt x="365124" y="212196"/>
                  </a:lnTo>
                  <a:lnTo>
                    <a:pt x="415924" y="193148"/>
                  </a:lnTo>
                  <a:lnTo>
                    <a:pt x="447674" y="123296"/>
                  </a:lnTo>
                  <a:lnTo>
                    <a:pt x="479424" y="21696"/>
                  </a:lnTo>
                  <a:lnTo>
                    <a:pt x="631824" y="8996"/>
                  </a:lnTo>
                  <a:lnTo>
                    <a:pt x="664808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4" name="フリーフォーム: 図形 1193">
              <a:extLst>
                <a:ext uri="{FF2B5EF4-FFF2-40B4-BE49-F238E27FC236}">
                  <a16:creationId xmlns:a16="http://schemas.microsoft.com/office/drawing/2014/main" id="{8E37F907-705A-BE33-60B0-BD0F37CEFB5F}"/>
                </a:ext>
              </a:extLst>
            </p:cNvPr>
            <p:cNvSpPr/>
            <p:nvPr/>
          </p:nvSpPr>
          <p:spPr>
            <a:xfrm>
              <a:off x="25295350" y="33845500"/>
              <a:ext cx="568200" cy="444500"/>
            </a:xfrm>
            <a:custGeom>
              <a:avLst/>
              <a:gdLst>
                <a:gd name="connsiteX0" fmla="*/ 447550 w 568200"/>
                <a:gd name="connsiteY0" fmla="*/ 0 h 444500"/>
                <a:gd name="connsiteX1" fmla="*/ 460250 w 568200"/>
                <a:gd name="connsiteY1" fmla="*/ 50800 h 444500"/>
                <a:gd name="connsiteX2" fmla="*/ 447550 w 568200"/>
                <a:gd name="connsiteY2" fmla="*/ 120652 h 444500"/>
                <a:gd name="connsiteX3" fmla="*/ 441200 w 568200"/>
                <a:gd name="connsiteY3" fmla="*/ 158748 h 444500"/>
                <a:gd name="connsiteX4" fmla="*/ 472950 w 568200"/>
                <a:gd name="connsiteY4" fmla="*/ 209548 h 444500"/>
                <a:gd name="connsiteX5" fmla="*/ 568200 w 568200"/>
                <a:gd name="connsiteY5" fmla="*/ 241300 h 444500"/>
                <a:gd name="connsiteX6" fmla="*/ 568200 w 568200"/>
                <a:gd name="connsiteY6" fmla="*/ 323852 h 444500"/>
                <a:gd name="connsiteX7" fmla="*/ 530100 w 568200"/>
                <a:gd name="connsiteY7" fmla="*/ 361948 h 444500"/>
                <a:gd name="connsiteX8" fmla="*/ 530736 w 568200"/>
                <a:gd name="connsiteY8" fmla="*/ 365124 h 444500"/>
                <a:gd name="connsiteX9" fmla="*/ 457074 w 568200"/>
                <a:gd name="connsiteY9" fmla="*/ 365124 h 444500"/>
                <a:gd name="connsiteX10" fmla="*/ 387226 w 568200"/>
                <a:gd name="connsiteY10" fmla="*/ 336548 h 444500"/>
                <a:gd name="connsiteX11" fmla="*/ 361826 w 568200"/>
                <a:gd name="connsiteY11" fmla="*/ 390524 h 444500"/>
                <a:gd name="connsiteX12" fmla="*/ 291974 w 568200"/>
                <a:gd name="connsiteY12" fmla="*/ 390524 h 444500"/>
                <a:gd name="connsiteX13" fmla="*/ 253874 w 568200"/>
                <a:gd name="connsiteY13" fmla="*/ 444500 h 444500"/>
                <a:gd name="connsiteX14" fmla="*/ 193550 w 568200"/>
                <a:gd name="connsiteY14" fmla="*/ 387348 h 444500"/>
                <a:gd name="connsiteX15" fmla="*/ 130050 w 568200"/>
                <a:gd name="connsiteY15" fmla="*/ 365124 h 444500"/>
                <a:gd name="connsiteX16" fmla="*/ 98300 w 568200"/>
                <a:gd name="connsiteY16" fmla="*/ 250824 h 444500"/>
                <a:gd name="connsiteX17" fmla="*/ 63374 w 568200"/>
                <a:gd name="connsiteY17" fmla="*/ 244476 h 444500"/>
                <a:gd name="connsiteX18" fmla="*/ 44326 w 568200"/>
                <a:gd name="connsiteY18" fmla="*/ 212724 h 444500"/>
                <a:gd name="connsiteX19" fmla="*/ 6226 w 568200"/>
                <a:gd name="connsiteY19" fmla="*/ 206376 h 444500"/>
                <a:gd name="connsiteX20" fmla="*/ 0 w 568200"/>
                <a:gd name="connsiteY20" fmla="*/ 144120 h 444500"/>
                <a:gd name="connsiteX21" fmla="*/ 117350 w 568200"/>
                <a:gd name="connsiteY21" fmla="*/ 120652 h 444500"/>
                <a:gd name="connsiteX22" fmla="*/ 161800 w 568200"/>
                <a:gd name="connsiteY22" fmla="*/ 76200 h 444500"/>
                <a:gd name="connsiteX23" fmla="*/ 250700 w 568200"/>
                <a:gd name="connsiteY23" fmla="*/ 63500 h 444500"/>
                <a:gd name="connsiteX24" fmla="*/ 320550 w 568200"/>
                <a:gd name="connsiteY24" fmla="*/ 63500 h 444500"/>
                <a:gd name="connsiteX25" fmla="*/ 371350 w 568200"/>
                <a:gd name="connsiteY25" fmla="*/ 107948 h 444500"/>
                <a:gd name="connsiteX26" fmla="*/ 396750 w 568200"/>
                <a:gd name="connsiteY26" fmla="*/ 63500 h 444500"/>
                <a:gd name="connsiteX27" fmla="*/ 396750 w 568200"/>
                <a:gd name="connsiteY27" fmla="*/ 12700 h 444500"/>
                <a:gd name="connsiteX28" fmla="*/ 447550 w 568200"/>
                <a:gd name="connsiteY28" fmla="*/ 0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68200" h="444500">
                  <a:moveTo>
                    <a:pt x="447550" y="0"/>
                  </a:moveTo>
                  <a:lnTo>
                    <a:pt x="460250" y="50800"/>
                  </a:lnTo>
                  <a:lnTo>
                    <a:pt x="447550" y="120652"/>
                  </a:lnTo>
                  <a:lnTo>
                    <a:pt x="441200" y="158748"/>
                  </a:lnTo>
                  <a:lnTo>
                    <a:pt x="472950" y="209548"/>
                  </a:lnTo>
                  <a:lnTo>
                    <a:pt x="568200" y="241300"/>
                  </a:lnTo>
                  <a:lnTo>
                    <a:pt x="568200" y="323852"/>
                  </a:lnTo>
                  <a:lnTo>
                    <a:pt x="530100" y="361948"/>
                  </a:lnTo>
                  <a:lnTo>
                    <a:pt x="530736" y="365124"/>
                  </a:lnTo>
                  <a:lnTo>
                    <a:pt x="457074" y="365124"/>
                  </a:lnTo>
                  <a:lnTo>
                    <a:pt x="387226" y="336548"/>
                  </a:lnTo>
                  <a:lnTo>
                    <a:pt x="361826" y="390524"/>
                  </a:lnTo>
                  <a:lnTo>
                    <a:pt x="291974" y="390524"/>
                  </a:lnTo>
                  <a:lnTo>
                    <a:pt x="253874" y="444500"/>
                  </a:lnTo>
                  <a:lnTo>
                    <a:pt x="193550" y="387348"/>
                  </a:lnTo>
                  <a:lnTo>
                    <a:pt x="130050" y="365124"/>
                  </a:lnTo>
                  <a:lnTo>
                    <a:pt x="98300" y="250824"/>
                  </a:lnTo>
                  <a:lnTo>
                    <a:pt x="63374" y="244476"/>
                  </a:lnTo>
                  <a:lnTo>
                    <a:pt x="44326" y="212724"/>
                  </a:lnTo>
                  <a:lnTo>
                    <a:pt x="6226" y="206376"/>
                  </a:lnTo>
                  <a:lnTo>
                    <a:pt x="0" y="144120"/>
                  </a:lnTo>
                  <a:lnTo>
                    <a:pt x="117350" y="120652"/>
                  </a:lnTo>
                  <a:lnTo>
                    <a:pt x="161800" y="76200"/>
                  </a:lnTo>
                  <a:lnTo>
                    <a:pt x="250700" y="63500"/>
                  </a:lnTo>
                  <a:lnTo>
                    <a:pt x="320550" y="63500"/>
                  </a:lnTo>
                  <a:lnTo>
                    <a:pt x="371350" y="107948"/>
                  </a:lnTo>
                  <a:lnTo>
                    <a:pt x="396750" y="63500"/>
                  </a:lnTo>
                  <a:lnTo>
                    <a:pt x="396750" y="12700"/>
                  </a:lnTo>
                  <a:lnTo>
                    <a:pt x="447550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5" name="フリーフォーム: 図形 1194">
              <a:extLst>
                <a:ext uri="{FF2B5EF4-FFF2-40B4-BE49-F238E27FC236}">
                  <a16:creationId xmlns:a16="http://schemas.microsoft.com/office/drawing/2014/main" id="{CD45F921-04AC-D8D1-FB5B-EDD2C7783754}"/>
                </a:ext>
              </a:extLst>
            </p:cNvPr>
            <p:cNvSpPr/>
            <p:nvPr/>
          </p:nvSpPr>
          <p:spPr>
            <a:xfrm>
              <a:off x="25057100" y="34105200"/>
              <a:ext cx="269876" cy="314976"/>
            </a:xfrm>
            <a:custGeom>
              <a:avLst/>
              <a:gdLst>
                <a:gd name="connsiteX0" fmla="*/ 7638 w 269876"/>
                <a:gd name="connsiteY0" fmla="*/ 0 h 314976"/>
                <a:gd name="connsiteX1" fmla="*/ 101600 w 269876"/>
                <a:gd name="connsiteY1" fmla="*/ 45100 h 314976"/>
                <a:gd name="connsiteX2" fmla="*/ 143708 w 269876"/>
                <a:gd name="connsiteY2" fmla="*/ 54456 h 314976"/>
                <a:gd name="connsiteX3" fmla="*/ 177800 w 269876"/>
                <a:gd name="connsiteY3" fmla="*/ 130824 h 314976"/>
                <a:gd name="connsiteX4" fmla="*/ 177800 w 269876"/>
                <a:gd name="connsiteY4" fmla="*/ 162576 h 314976"/>
                <a:gd name="connsiteX5" fmla="*/ 206376 w 269876"/>
                <a:gd name="connsiteY5" fmla="*/ 216552 h 314976"/>
                <a:gd name="connsiteX6" fmla="*/ 269876 w 269876"/>
                <a:gd name="connsiteY6" fmla="*/ 222900 h 314976"/>
                <a:gd name="connsiteX7" fmla="*/ 241300 w 269876"/>
                <a:gd name="connsiteY7" fmla="*/ 261000 h 314976"/>
                <a:gd name="connsiteX8" fmla="*/ 180976 w 269876"/>
                <a:gd name="connsiteY8" fmla="*/ 267352 h 314976"/>
                <a:gd name="connsiteX9" fmla="*/ 88900 w 269876"/>
                <a:gd name="connsiteY9" fmla="*/ 314976 h 314976"/>
                <a:gd name="connsiteX10" fmla="*/ 79376 w 269876"/>
                <a:gd name="connsiteY10" fmla="*/ 232424 h 314976"/>
                <a:gd name="connsiteX11" fmla="*/ 44450 w 269876"/>
                <a:gd name="connsiteY11" fmla="*/ 232424 h 314976"/>
                <a:gd name="connsiteX12" fmla="*/ 41276 w 269876"/>
                <a:gd name="connsiteY12" fmla="*/ 159400 h 314976"/>
                <a:gd name="connsiteX13" fmla="*/ 0 w 269876"/>
                <a:gd name="connsiteY13" fmla="*/ 64152 h 314976"/>
                <a:gd name="connsiteX14" fmla="*/ 7638 w 269876"/>
                <a:gd name="connsiteY14" fmla="*/ 0 h 314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9876" h="314976">
                  <a:moveTo>
                    <a:pt x="7638" y="0"/>
                  </a:moveTo>
                  <a:lnTo>
                    <a:pt x="101600" y="45100"/>
                  </a:lnTo>
                  <a:lnTo>
                    <a:pt x="143708" y="54456"/>
                  </a:lnTo>
                  <a:lnTo>
                    <a:pt x="177800" y="130824"/>
                  </a:lnTo>
                  <a:lnTo>
                    <a:pt x="177800" y="162576"/>
                  </a:lnTo>
                  <a:lnTo>
                    <a:pt x="206376" y="216552"/>
                  </a:lnTo>
                  <a:lnTo>
                    <a:pt x="269876" y="222900"/>
                  </a:lnTo>
                  <a:lnTo>
                    <a:pt x="241300" y="261000"/>
                  </a:lnTo>
                  <a:lnTo>
                    <a:pt x="180976" y="267352"/>
                  </a:lnTo>
                  <a:lnTo>
                    <a:pt x="88900" y="314976"/>
                  </a:lnTo>
                  <a:lnTo>
                    <a:pt x="79376" y="232424"/>
                  </a:lnTo>
                  <a:lnTo>
                    <a:pt x="44450" y="232424"/>
                  </a:lnTo>
                  <a:lnTo>
                    <a:pt x="41276" y="159400"/>
                  </a:lnTo>
                  <a:lnTo>
                    <a:pt x="0" y="64152"/>
                  </a:lnTo>
                  <a:lnTo>
                    <a:pt x="7638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6" name="フリーフォーム: 図形 1195">
              <a:extLst>
                <a:ext uri="{FF2B5EF4-FFF2-40B4-BE49-F238E27FC236}">
                  <a16:creationId xmlns:a16="http://schemas.microsoft.com/office/drawing/2014/main" id="{B496D04A-3E70-82DA-9585-70382C4EEF88}"/>
                </a:ext>
              </a:extLst>
            </p:cNvPr>
            <p:cNvSpPr/>
            <p:nvPr/>
          </p:nvSpPr>
          <p:spPr>
            <a:xfrm>
              <a:off x="22910418" y="34474152"/>
              <a:ext cx="1318006" cy="1028696"/>
            </a:xfrm>
            <a:custGeom>
              <a:avLst/>
              <a:gdLst>
                <a:gd name="connsiteX0" fmla="*/ 324232 w 1318006"/>
                <a:gd name="connsiteY0" fmla="*/ 0 h 1028696"/>
                <a:gd name="connsiteX1" fmla="*/ 400432 w 1318006"/>
                <a:gd name="connsiteY1" fmla="*/ 31748 h 1028696"/>
                <a:gd name="connsiteX2" fmla="*/ 457582 w 1318006"/>
                <a:gd name="connsiteY2" fmla="*/ 12696 h 1028696"/>
                <a:gd name="connsiteX3" fmla="*/ 458582 w 1318006"/>
                <a:gd name="connsiteY3" fmla="*/ 9196 h 1028696"/>
                <a:gd name="connsiteX4" fmla="*/ 581406 w 1318006"/>
                <a:gd name="connsiteY4" fmla="*/ 139696 h 1028696"/>
                <a:gd name="connsiteX5" fmla="*/ 670306 w 1318006"/>
                <a:gd name="connsiteY5" fmla="*/ 149224 h 1028696"/>
                <a:gd name="connsiteX6" fmla="*/ 759206 w 1318006"/>
                <a:gd name="connsiteY6" fmla="*/ 285748 h 1028696"/>
                <a:gd name="connsiteX7" fmla="*/ 749682 w 1318006"/>
                <a:gd name="connsiteY7" fmla="*/ 327024 h 1028696"/>
                <a:gd name="connsiteX8" fmla="*/ 778258 w 1318006"/>
                <a:gd name="connsiteY8" fmla="*/ 374648 h 1028696"/>
                <a:gd name="connsiteX9" fmla="*/ 851282 w 1318006"/>
                <a:gd name="connsiteY9" fmla="*/ 365124 h 1028696"/>
                <a:gd name="connsiteX10" fmla="*/ 870332 w 1318006"/>
                <a:gd name="connsiteY10" fmla="*/ 403224 h 1028696"/>
                <a:gd name="connsiteX11" fmla="*/ 937006 w 1318006"/>
                <a:gd name="connsiteY11" fmla="*/ 409572 h 1028696"/>
                <a:gd name="connsiteX12" fmla="*/ 940182 w 1318006"/>
                <a:gd name="connsiteY12" fmla="*/ 457200 h 1028696"/>
                <a:gd name="connsiteX13" fmla="*/ 914782 w 1318006"/>
                <a:gd name="connsiteY13" fmla="*/ 498472 h 1028696"/>
                <a:gd name="connsiteX14" fmla="*/ 930658 w 1318006"/>
                <a:gd name="connsiteY14" fmla="*/ 536572 h 1028696"/>
                <a:gd name="connsiteX15" fmla="*/ 1029082 w 1318006"/>
                <a:gd name="connsiteY15" fmla="*/ 577848 h 1028696"/>
                <a:gd name="connsiteX16" fmla="*/ 1041782 w 1318006"/>
                <a:gd name="connsiteY16" fmla="*/ 619124 h 1028696"/>
                <a:gd name="connsiteX17" fmla="*/ 1111632 w 1318006"/>
                <a:gd name="connsiteY17" fmla="*/ 638172 h 1028696"/>
                <a:gd name="connsiteX18" fmla="*/ 1146558 w 1318006"/>
                <a:gd name="connsiteY18" fmla="*/ 654048 h 1028696"/>
                <a:gd name="connsiteX19" fmla="*/ 1149732 w 1318006"/>
                <a:gd name="connsiteY19" fmla="*/ 742948 h 1028696"/>
                <a:gd name="connsiteX20" fmla="*/ 1295782 w 1318006"/>
                <a:gd name="connsiteY20" fmla="*/ 758824 h 1028696"/>
                <a:gd name="connsiteX21" fmla="*/ 1318006 w 1318006"/>
                <a:gd name="connsiteY21" fmla="*/ 819148 h 1028696"/>
                <a:gd name="connsiteX22" fmla="*/ 1137032 w 1318006"/>
                <a:gd name="connsiteY22" fmla="*/ 911224 h 1028696"/>
                <a:gd name="connsiteX23" fmla="*/ 1130682 w 1318006"/>
                <a:gd name="connsiteY23" fmla="*/ 916708 h 1028696"/>
                <a:gd name="connsiteX24" fmla="*/ 1130682 w 1318006"/>
                <a:gd name="connsiteY24" fmla="*/ 914400 h 1028696"/>
                <a:gd name="connsiteX25" fmla="*/ 1060832 w 1318006"/>
                <a:gd name="connsiteY25" fmla="*/ 927096 h 1028696"/>
                <a:gd name="connsiteX26" fmla="*/ 1016382 w 1318006"/>
                <a:gd name="connsiteY26" fmla="*/ 933448 h 1028696"/>
                <a:gd name="connsiteX27" fmla="*/ 984632 w 1318006"/>
                <a:gd name="connsiteY27" fmla="*/ 869948 h 1028696"/>
                <a:gd name="connsiteX28" fmla="*/ 908432 w 1318006"/>
                <a:gd name="connsiteY28" fmla="*/ 895348 h 1028696"/>
                <a:gd name="connsiteX29" fmla="*/ 902082 w 1318006"/>
                <a:gd name="connsiteY29" fmla="*/ 952496 h 1028696"/>
                <a:gd name="connsiteX30" fmla="*/ 825882 w 1318006"/>
                <a:gd name="connsiteY30" fmla="*/ 1028696 h 1028696"/>
                <a:gd name="connsiteX31" fmla="*/ 654432 w 1318006"/>
                <a:gd name="connsiteY31" fmla="*/ 996948 h 1028696"/>
                <a:gd name="connsiteX32" fmla="*/ 521082 w 1318006"/>
                <a:gd name="connsiteY32" fmla="*/ 869948 h 1028696"/>
                <a:gd name="connsiteX33" fmla="*/ 444882 w 1318006"/>
                <a:gd name="connsiteY33" fmla="*/ 882648 h 1028696"/>
                <a:gd name="connsiteX34" fmla="*/ 387732 w 1318006"/>
                <a:gd name="connsiteY34" fmla="*/ 876296 h 1028696"/>
                <a:gd name="connsiteX35" fmla="*/ 305182 w 1318006"/>
                <a:gd name="connsiteY35" fmla="*/ 876296 h 1028696"/>
                <a:gd name="connsiteX36" fmla="*/ 190882 w 1318006"/>
                <a:gd name="connsiteY36" fmla="*/ 838200 h 1028696"/>
                <a:gd name="connsiteX37" fmla="*/ 89282 w 1318006"/>
                <a:gd name="connsiteY37" fmla="*/ 825496 h 1028696"/>
                <a:gd name="connsiteX38" fmla="*/ 38482 w 1318006"/>
                <a:gd name="connsiteY38" fmla="*/ 768348 h 1028696"/>
                <a:gd name="connsiteX39" fmla="*/ 0 w 1318006"/>
                <a:gd name="connsiteY39" fmla="*/ 713376 h 1028696"/>
                <a:gd name="connsiteX40" fmla="*/ 382 w 1318006"/>
                <a:gd name="connsiteY40" fmla="*/ 711200 h 1028696"/>
                <a:gd name="connsiteX41" fmla="*/ 19432 w 1318006"/>
                <a:gd name="connsiteY41" fmla="*/ 666748 h 1028696"/>
                <a:gd name="connsiteX42" fmla="*/ 82932 w 1318006"/>
                <a:gd name="connsiteY42" fmla="*/ 615948 h 1028696"/>
                <a:gd name="connsiteX43" fmla="*/ 57532 w 1318006"/>
                <a:gd name="connsiteY43" fmla="*/ 571496 h 1028696"/>
                <a:gd name="connsiteX44" fmla="*/ 82932 w 1318006"/>
                <a:gd name="connsiteY44" fmla="*/ 488948 h 1028696"/>
                <a:gd name="connsiteX45" fmla="*/ 57532 w 1318006"/>
                <a:gd name="connsiteY45" fmla="*/ 425448 h 1028696"/>
                <a:gd name="connsiteX46" fmla="*/ 32132 w 1318006"/>
                <a:gd name="connsiteY46" fmla="*/ 336548 h 1028696"/>
                <a:gd name="connsiteX47" fmla="*/ 82932 w 1318006"/>
                <a:gd name="connsiteY47" fmla="*/ 228600 h 1028696"/>
                <a:gd name="connsiteX48" fmla="*/ 165482 w 1318006"/>
                <a:gd name="connsiteY48" fmla="*/ 209548 h 1028696"/>
                <a:gd name="connsiteX49" fmla="*/ 165482 w 1318006"/>
                <a:gd name="connsiteY49" fmla="*/ 133348 h 1028696"/>
                <a:gd name="connsiteX50" fmla="*/ 222632 w 1318006"/>
                <a:gd name="connsiteY50" fmla="*/ 69848 h 1028696"/>
                <a:gd name="connsiteX51" fmla="*/ 324232 w 1318006"/>
                <a:gd name="connsiteY51" fmla="*/ 0 h 1028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318006" h="1028696">
                  <a:moveTo>
                    <a:pt x="324232" y="0"/>
                  </a:moveTo>
                  <a:lnTo>
                    <a:pt x="400432" y="31748"/>
                  </a:lnTo>
                  <a:lnTo>
                    <a:pt x="457582" y="12696"/>
                  </a:lnTo>
                  <a:lnTo>
                    <a:pt x="458582" y="9196"/>
                  </a:lnTo>
                  <a:lnTo>
                    <a:pt x="581406" y="139696"/>
                  </a:lnTo>
                  <a:lnTo>
                    <a:pt x="670306" y="149224"/>
                  </a:lnTo>
                  <a:lnTo>
                    <a:pt x="759206" y="285748"/>
                  </a:lnTo>
                  <a:lnTo>
                    <a:pt x="749682" y="327024"/>
                  </a:lnTo>
                  <a:lnTo>
                    <a:pt x="778258" y="374648"/>
                  </a:lnTo>
                  <a:lnTo>
                    <a:pt x="851282" y="365124"/>
                  </a:lnTo>
                  <a:lnTo>
                    <a:pt x="870332" y="403224"/>
                  </a:lnTo>
                  <a:lnTo>
                    <a:pt x="937006" y="409572"/>
                  </a:lnTo>
                  <a:lnTo>
                    <a:pt x="940182" y="457200"/>
                  </a:lnTo>
                  <a:lnTo>
                    <a:pt x="914782" y="498472"/>
                  </a:lnTo>
                  <a:lnTo>
                    <a:pt x="930658" y="536572"/>
                  </a:lnTo>
                  <a:lnTo>
                    <a:pt x="1029082" y="577848"/>
                  </a:lnTo>
                  <a:lnTo>
                    <a:pt x="1041782" y="619124"/>
                  </a:lnTo>
                  <a:lnTo>
                    <a:pt x="1111632" y="638172"/>
                  </a:lnTo>
                  <a:lnTo>
                    <a:pt x="1146558" y="654048"/>
                  </a:lnTo>
                  <a:lnTo>
                    <a:pt x="1149732" y="742948"/>
                  </a:lnTo>
                  <a:lnTo>
                    <a:pt x="1295782" y="758824"/>
                  </a:lnTo>
                  <a:lnTo>
                    <a:pt x="1318006" y="819148"/>
                  </a:lnTo>
                  <a:lnTo>
                    <a:pt x="1137032" y="911224"/>
                  </a:lnTo>
                  <a:lnTo>
                    <a:pt x="1130682" y="916708"/>
                  </a:lnTo>
                  <a:lnTo>
                    <a:pt x="1130682" y="914400"/>
                  </a:lnTo>
                  <a:lnTo>
                    <a:pt x="1060832" y="927096"/>
                  </a:lnTo>
                  <a:lnTo>
                    <a:pt x="1016382" y="933448"/>
                  </a:lnTo>
                  <a:lnTo>
                    <a:pt x="984632" y="869948"/>
                  </a:lnTo>
                  <a:lnTo>
                    <a:pt x="908432" y="895348"/>
                  </a:lnTo>
                  <a:lnTo>
                    <a:pt x="902082" y="952496"/>
                  </a:lnTo>
                  <a:lnTo>
                    <a:pt x="825882" y="1028696"/>
                  </a:lnTo>
                  <a:lnTo>
                    <a:pt x="654432" y="996948"/>
                  </a:lnTo>
                  <a:lnTo>
                    <a:pt x="521082" y="869948"/>
                  </a:lnTo>
                  <a:lnTo>
                    <a:pt x="444882" y="882648"/>
                  </a:lnTo>
                  <a:lnTo>
                    <a:pt x="387732" y="876296"/>
                  </a:lnTo>
                  <a:lnTo>
                    <a:pt x="305182" y="876296"/>
                  </a:lnTo>
                  <a:lnTo>
                    <a:pt x="190882" y="838200"/>
                  </a:lnTo>
                  <a:lnTo>
                    <a:pt x="89282" y="825496"/>
                  </a:lnTo>
                  <a:lnTo>
                    <a:pt x="38482" y="768348"/>
                  </a:lnTo>
                  <a:lnTo>
                    <a:pt x="0" y="713376"/>
                  </a:lnTo>
                  <a:lnTo>
                    <a:pt x="382" y="711200"/>
                  </a:lnTo>
                  <a:lnTo>
                    <a:pt x="19432" y="666748"/>
                  </a:lnTo>
                  <a:lnTo>
                    <a:pt x="82932" y="615948"/>
                  </a:lnTo>
                  <a:lnTo>
                    <a:pt x="57532" y="571496"/>
                  </a:lnTo>
                  <a:lnTo>
                    <a:pt x="82932" y="488948"/>
                  </a:lnTo>
                  <a:lnTo>
                    <a:pt x="57532" y="425448"/>
                  </a:lnTo>
                  <a:lnTo>
                    <a:pt x="32132" y="336548"/>
                  </a:lnTo>
                  <a:lnTo>
                    <a:pt x="82932" y="228600"/>
                  </a:lnTo>
                  <a:lnTo>
                    <a:pt x="165482" y="209548"/>
                  </a:lnTo>
                  <a:lnTo>
                    <a:pt x="165482" y="133348"/>
                  </a:lnTo>
                  <a:lnTo>
                    <a:pt x="222632" y="69848"/>
                  </a:lnTo>
                  <a:lnTo>
                    <a:pt x="324232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7" name="フリーフォーム: 図形 1196">
              <a:extLst>
                <a:ext uri="{FF2B5EF4-FFF2-40B4-BE49-F238E27FC236}">
                  <a16:creationId xmlns:a16="http://schemas.microsoft.com/office/drawing/2014/main" id="{AD132A5B-F160-38B6-298F-293B0CF085CF}"/>
                </a:ext>
              </a:extLst>
            </p:cNvPr>
            <p:cNvSpPr/>
            <p:nvPr/>
          </p:nvSpPr>
          <p:spPr>
            <a:xfrm>
              <a:off x="25593676" y="34672452"/>
              <a:ext cx="334686" cy="274772"/>
            </a:xfrm>
            <a:custGeom>
              <a:avLst/>
              <a:gdLst>
                <a:gd name="connsiteX0" fmla="*/ 148520 w 334686"/>
                <a:gd name="connsiteY0" fmla="*/ 0 h 274772"/>
                <a:gd name="connsiteX1" fmla="*/ 149224 w 334686"/>
                <a:gd name="connsiteY1" fmla="*/ 11248 h 274772"/>
                <a:gd name="connsiteX2" fmla="*/ 149224 w 334686"/>
                <a:gd name="connsiteY2" fmla="*/ 55700 h 274772"/>
                <a:gd name="connsiteX3" fmla="*/ 200024 w 334686"/>
                <a:gd name="connsiteY3" fmla="*/ 87448 h 274772"/>
                <a:gd name="connsiteX4" fmla="*/ 244474 w 334686"/>
                <a:gd name="connsiteY4" fmla="*/ 87448 h 274772"/>
                <a:gd name="connsiteX5" fmla="*/ 288924 w 334686"/>
                <a:gd name="connsiteY5" fmla="*/ 42996 h 274772"/>
                <a:gd name="connsiteX6" fmla="*/ 334686 w 334686"/>
                <a:gd name="connsiteY6" fmla="*/ 161980 h 274772"/>
                <a:gd name="connsiteX7" fmla="*/ 206374 w 334686"/>
                <a:gd name="connsiteY7" fmla="*/ 233500 h 274772"/>
                <a:gd name="connsiteX8" fmla="*/ 200024 w 334686"/>
                <a:gd name="connsiteY8" fmla="*/ 274772 h 274772"/>
                <a:gd name="connsiteX9" fmla="*/ 79374 w 334686"/>
                <a:gd name="connsiteY9" fmla="*/ 274772 h 274772"/>
                <a:gd name="connsiteX10" fmla="*/ 88900 w 334686"/>
                <a:gd name="connsiteY10" fmla="*/ 122372 h 274772"/>
                <a:gd name="connsiteX11" fmla="*/ 3174 w 334686"/>
                <a:gd name="connsiteY11" fmla="*/ 125548 h 274772"/>
                <a:gd name="connsiteX12" fmla="*/ 0 w 334686"/>
                <a:gd name="connsiteY12" fmla="*/ 65224 h 274772"/>
                <a:gd name="connsiteX13" fmla="*/ 76200 w 334686"/>
                <a:gd name="connsiteY13" fmla="*/ 11248 h 274772"/>
                <a:gd name="connsiteX14" fmla="*/ 148520 w 334686"/>
                <a:gd name="connsiteY14" fmla="*/ 0 h 274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34686" h="274772">
                  <a:moveTo>
                    <a:pt x="148520" y="0"/>
                  </a:moveTo>
                  <a:lnTo>
                    <a:pt x="149224" y="11248"/>
                  </a:lnTo>
                  <a:lnTo>
                    <a:pt x="149224" y="55700"/>
                  </a:lnTo>
                  <a:lnTo>
                    <a:pt x="200024" y="87448"/>
                  </a:lnTo>
                  <a:lnTo>
                    <a:pt x="244474" y="87448"/>
                  </a:lnTo>
                  <a:lnTo>
                    <a:pt x="288924" y="42996"/>
                  </a:lnTo>
                  <a:lnTo>
                    <a:pt x="334686" y="161980"/>
                  </a:lnTo>
                  <a:lnTo>
                    <a:pt x="206374" y="233500"/>
                  </a:lnTo>
                  <a:lnTo>
                    <a:pt x="200024" y="274772"/>
                  </a:lnTo>
                  <a:lnTo>
                    <a:pt x="79374" y="274772"/>
                  </a:lnTo>
                  <a:lnTo>
                    <a:pt x="88900" y="122372"/>
                  </a:lnTo>
                  <a:lnTo>
                    <a:pt x="3174" y="125548"/>
                  </a:lnTo>
                  <a:lnTo>
                    <a:pt x="0" y="65224"/>
                  </a:lnTo>
                  <a:lnTo>
                    <a:pt x="76200" y="11248"/>
                  </a:lnTo>
                  <a:lnTo>
                    <a:pt x="148520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8" name="フリーフォーム: 図形 1197">
              <a:extLst>
                <a:ext uri="{FF2B5EF4-FFF2-40B4-BE49-F238E27FC236}">
                  <a16:creationId xmlns:a16="http://schemas.microsoft.com/office/drawing/2014/main" id="{0485C167-C3E9-484C-B773-CAC7ACBD3AC2}"/>
                </a:ext>
              </a:extLst>
            </p:cNvPr>
            <p:cNvSpPr/>
            <p:nvPr/>
          </p:nvSpPr>
          <p:spPr>
            <a:xfrm>
              <a:off x="25130124" y="35455224"/>
              <a:ext cx="903330" cy="457236"/>
            </a:xfrm>
            <a:custGeom>
              <a:avLst/>
              <a:gdLst>
                <a:gd name="connsiteX0" fmla="*/ 866776 w 903330"/>
                <a:gd name="connsiteY0" fmla="*/ 0 h 457236"/>
                <a:gd name="connsiteX1" fmla="*/ 903330 w 903330"/>
                <a:gd name="connsiteY1" fmla="*/ 32492 h 457236"/>
                <a:gd name="connsiteX2" fmla="*/ 752476 w 903330"/>
                <a:gd name="connsiteY2" fmla="*/ 104776 h 457236"/>
                <a:gd name="connsiteX3" fmla="*/ 676276 w 903330"/>
                <a:gd name="connsiteY3" fmla="*/ 104776 h 457236"/>
                <a:gd name="connsiteX4" fmla="*/ 631826 w 903330"/>
                <a:gd name="connsiteY4" fmla="*/ 174624 h 457236"/>
                <a:gd name="connsiteX5" fmla="*/ 574676 w 903330"/>
                <a:gd name="connsiteY5" fmla="*/ 149224 h 457236"/>
                <a:gd name="connsiteX6" fmla="*/ 568326 w 903330"/>
                <a:gd name="connsiteY6" fmla="*/ 225424 h 457236"/>
                <a:gd name="connsiteX7" fmla="*/ 542926 w 903330"/>
                <a:gd name="connsiteY7" fmla="*/ 257176 h 457236"/>
                <a:gd name="connsiteX8" fmla="*/ 485776 w 903330"/>
                <a:gd name="connsiteY8" fmla="*/ 244476 h 457236"/>
                <a:gd name="connsiteX9" fmla="*/ 479426 w 903330"/>
                <a:gd name="connsiteY9" fmla="*/ 307976 h 457236"/>
                <a:gd name="connsiteX10" fmla="*/ 371476 w 903330"/>
                <a:gd name="connsiteY10" fmla="*/ 409576 h 457236"/>
                <a:gd name="connsiteX11" fmla="*/ 271390 w 903330"/>
                <a:gd name="connsiteY11" fmla="*/ 457236 h 457236"/>
                <a:gd name="connsiteX12" fmla="*/ 200026 w 903330"/>
                <a:gd name="connsiteY12" fmla="*/ 390528 h 457236"/>
                <a:gd name="connsiteX13" fmla="*/ 206376 w 903330"/>
                <a:gd name="connsiteY13" fmla="*/ 346076 h 457236"/>
                <a:gd name="connsiteX14" fmla="*/ 168276 w 903330"/>
                <a:gd name="connsiteY14" fmla="*/ 323852 h 457236"/>
                <a:gd name="connsiteX15" fmla="*/ 12700 w 903330"/>
                <a:gd name="connsiteY15" fmla="*/ 342900 h 457236"/>
                <a:gd name="connsiteX16" fmla="*/ 0 w 903330"/>
                <a:gd name="connsiteY16" fmla="*/ 311152 h 457236"/>
                <a:gd name="connsiteX17" fmla="*/ 111126 w 903330"/>
                <a:gd name="connsiteY17" fmla="*/ 187328 h 457236"/>
                <a:gd name="connsiteX18" fmla="*/ 257176 w 903330"/>
                <a:gd name="connsiteY18" fmla="*/ 85728 h 457236"/>
                <a:gd name="connsiteX19" fmla="*/ 454026 w 903330"/>
                <a:gd name="connsiteY19" fmla="*/ 28576 h 457236"/>
                <a:gd name="connsiteX20" fmla="*/ 584200 w 903330"/>
                <a:gd name="connsiteY20" fmla="*/ 101600 h 457236"/>
                <a:gd name="connsiteX21" fmla="*/ 714376 w 903330"/>
                <a:gd name="connsiteY21" fmla="*/ 34928 h 457236"/>
                <a:gd name="connsiteX22" fmla="*/ 749300 w 903330"/>
                <a:gd name="connsiteY22" fmla="*/ 31752 h 457236"/>
                <a:gd name="connsiteX23" fmla="*/ 866776 w 903330"/>
                <a:gd name="connsiteY23" fmla="*/ 0 h 457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03330" h="457236">
                  <a:moveTo>
                    <a:pt x="866776" y="0"/>
                  </a:moveTo>
                  <a:lnTo>
                    <a:pt x="903330" y="32492"/>
                  </a:lnTo>
                  <a:lnTo>
                    <a:pt x="752476" y="104776"/>
                  </a:lnTo>
                  <a:lnTo>
                    <a:pt x="676276" y="104776"/>
                  </a:lnTo>
                  <a:lnTo>
                    <a:pt x="631826" y="174624"/>
                  </a:lnTo>
                  <a:lnTo>
                    <a:pt x="574676" y="149224"/>
                  </a:lnTo>
                  <a:lnTo>
                    <a:pt x="568326" y="225424"/>
                  </a:lnTo>
                  <a:lnTo>
                    <a:pt x="542926" y="257176"/>
                  </a:lnTo>
                  <a:lnTo>
                    <a:pt x="485776" y="244476"/>
                  </a:lnTo>
                  <a:lnTo>
                    <a:pt x="479426" y="307976"/>
                  </a:lnTo>
                  <a:lnTo>
                    <a:pt x="371476" y="409576"/>
                  </a:lnTo>
                  <a:lnTo>
                    <a:pt x="271390" y="457236"/>
                  </a:lnTo>
                  <a:lnTo>
                    <a:pt x="200026" y="390528"/>
                  </a:lnTo>
                  <a:lnTo>
                    <a:pt x="206376" y="346076"/>
                  </a:lnTo>
                  <a:lnTo>
                    <a:pt x="168276" y="323852"/>
                  </a:lnTo>
                  <a:lnTo>
                    <a:pt x="12700" y="342900"/>
                  </a:lnTo>
                  <a:lnTo>
                    <a:pt x="0" y="311152"/>
                  </a:lnTo>
                  <a:lnTo>
                    <a:pt x="111126" y="187328"/>
                  </a:lnTo>
                  <a:lnTo>
                    <a:pt x="257176" y="85728"/>
                  </a:lnTo>
                  <a:lnTo>
                    <a:pt x="454026" y="28576"/>
                  </a:lnTo>
                  <a:lnTo>
                    <a:pt x="584200" y="101600"/>
                  </a:lnTo>
                  <a:lnTo>
                    <a:pt x="714376" y="34928"/>
                  </a:lnTo>
                  <a:lnTo>
                    <a:pt x="749300" y="31752"/>
                  </a:lnTo>
                  <a:lnTo>
                    <a:pt x="86677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9" name="フリーフォーム: 図形 1198">
              <a:extLst>
                <a:ext uri="{FF2B5EF4-FFF2-40B4-BE49-F238E27FC236}">
                  <a16:creationId xmlns:a16="http://schemas.microsoft.com/office/drawing/2014/main" id="{F4659F48-B982-6802-BBF4-0141BBE057FB}"/>
                </a:ext>
              </a:extLst>
            </p:cNvPr>
            <p:cNvSpPr/>
            <p:nvPr/>
          </p:nvSpPr>
          <p:spPr>
            <a:xfrm>
              <a:off x="24488776" y="34074100"/>
              <a:ext cx="670286" cy="425452"/>
            </a:xfrm>
            <a:custGeom>
              <a:avLst/>
              <a:gdLst>
                <a:gd name="connsiteX0" fmla="*/ 263524 w 670286"/>
                <a:gd name="connsiteY0" fmla="*/ 0 h 425452"/>
                <a:gd name="connsiteX1" fmla="*/ 352424 w 670286"/>
                <a:gd name="connsiteY1" fmla="*/ 25400 h 425452"/>
                <a:gd name="connsiteX2" fmla="*/ 396874 w 670286"/>
                <a:gd name="connsiteY2" fmla="*/ 38100 h 425452"/>
                <a:gd name="connsiteX3" fmla="*/ 447674 w 670286"/>
                <a:gd name="connsiteY3" fmla="*/ 25400 h 425452"/>
                <a:gd name="connsiteX4" fmla="*/ 492124 w 670286"/>
                <a:gd name="connsiteY4" fmla="*/ 44452 h 425452"/>
                <a:gd name="connsiteX5" fmla="*/ 511174 w 670286"/>
                <a:gd name="connsiteY5" fmla="*/ 0 h 425452"/>
                <a:gd name="connsiteX6" fmla="*/ 575962 w 670286"/>
                <a:gd name="connsiteY6" fmla="*/ 31100 h 425452"/>
                <a:gd name="connsiteX7" fmla="*/ 568324 w 670286"/>
                <a:gd name="connsiteY7" fmla="*/ 95252 h 425452"/>
                <a:gd name="connsiteX8" fmla="*/ 609600 w 670286"/>
                <a:gd name="connsiteY8" fmla="*/ 190500 h 425452"/>
                <a:gd name="connsiteX9" fmla="*/ 612774 w 670286"/>
                <a:gd name="connsiteY9" fmla="*/ 263524 h 425452"/>
                <a:gd name="connsiteX10" fmla="*/ 647700 w 670286"/>
                <a:gd name="connsiteY10" fmla="*/ 263524 h 425452"/>
                <a:gd name="connsiteX11" fmla="*/ 657224 w 670286"/>
                <a:gd name="connsiteY11" fmla="*/ 346076 h 425452"/>
                <a:gd name="connsiteX12" fmla="*/ 670286 w 670286"/>
                <a:gd name="connsiteY12" fmla="*/ 339320 h 425452"/>
                <a:gd name="connsiteX13" fmla="*/ 669924 w 670286"/>
                <a:gd name="connsiteY13" fmla="*/ 346076 h 425452"/>
                <a:gd name="connsiteX14" fmla="*/ 469900 w 670286"/>
                <a:gd name="connsiteY14" fmla="*/ 381000 h 425452"/>
                <a:gd name="connsiteX15" fmla="*/ 457200 w 670286"/>
                <a:gd name="connsiteY15" fmla="*/ 425452 h 425452"/>
                <a:gd name="connsiteX16" fmla="*/ 19048 w 670286"/>
                <a:gd name="connsiteY16" fmla="*/ 425452 h 425452"/>
                <a:gd name="connsiteX17" fmla="*/ 0 w 670286"/>
                <a:gd name="connsiteY17" fmla="*/ 352424 h 425452"/>
                <a:gd name="connsiteX18" fmla="*/ 101600 w 670286"/>
                <a:gd name="connsiteY18" fmla="*/ 225424 h 425452"/>
                <a:gd name="connsiteX19" fmla="*/ 123824 w 670286"/>
                <a:gd name="connsiteY19" fmla="*/ 120652 h 425452"/>
                <a:gd name="connsiteX20" fmla="*/ 93308 w 670286"/>
                <a:gd name="connsiteY20" fmla="*/ 29104 h 425452"/>
                <a:gd name="connsiteX21" fmla="*/ 130174 w 670286"/>
                <a:gd name="connsiteY21" fmla="*/ 19052 h 425452"/>
                <a:gd name="connsiteX22" fmla="*/ 263524 w 670286"/>
                <a:gd name="connsiteY22" fmla="*/ 0 h 425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70286" h="425452">
                  <a:moveTo>
                    <a:pt x="263524" y="0"/>
                  </a:moveTo>
                  <a:lnTo>
                    <a:pt x="352424" y="25400"/>
                  </a:lnTo>
                  <a:lnTo>
                    <a:pt x="396874" y="38100"/>
                  </a:lnTo>
                  <a:lnTo>
                    <a:pt x="447674" y="25400"/>
                  </a:lnTo>
                  <a:lnTo>
                    <a:pt x="492124" y="44452"/>
                  </a:lnTo>
                  <a:lnTo>
                    <a:pt x="511174" y="0"/>
                  </a:lnTo>
                  <a:lnTo>
                    <a:pt x="575962" y="31100"/>
                  </a:lnTo>
                  <a:lnTo>
                    <a:pt x="568324" y="95252"/>
                  </a:lnTo>
                  <a:lnTo>
                    <a:pt x="609600" y="190500"/>
                  </a:lnTo>
                  <a:lnTo>
                    <a:pt x="612774" y="263524"/>
                  </a:lnTo>
                  <a:lnTo>
                    <a:pt x="647700" y="263524"/>
                  </a:lnTo>
                  <a:lnTo>
                    <a:pt x="657224" y="346076"/>
                  </a:lnTo>
                  <a:lnTo>
                    <a:pt x="670286" y="339320"/>
                  </a:lnTo>
                  <a:lnTo>
                    <a:pt x="669924" y="346076"/>
                  </a:lnTo>
                  <a:lnTo>
                    <a:pt x="469900" y="381000"/>
                  </a:lnTo>
                  <a:lnTo>
                    <a:pt x="457200" y="425452"/>
                  </a:lnTo>
                  <a:lnTo>
                    <a:pt x="19048" y="425452"/>
                  </a:lnTo>
                  <a:lnTo>
                    <a:pt x="0" y="352424"/>
                  </a:lnTo>
                  <a:lnTo>
                    <a:pt x="101600" y="225424"/>
                  </a:lnTo>
                  <a:lnTo>
                    <a:pt x="123824" y="120652"/>
                  </a:lnTo>
                  <a:lnTo>
                    <a:pt x="93308" y="29104"/>
                  </a:lnTo>
                  <a:lnTo>
                    <a:pt x="130174" y="19052"/>
                  </a:lnTo>
                  <a:lnTo>
                    <a:pt x="263524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0" name="フリーフォーム: 図形 1199">
              <a:extLst>
                <a:ext uri="{FF2B5EF4-FFF2-40B4-BE49-F238E27FC236}">
                  <a16:creationId xmlns:a16="http://schemas.microsoft.com/office/drawing/2014/main" id="{05651BB2-4541-5A68-3CA4-1B508C84CF6C}"/>
                </a:ext>
              </a:extLst>
            </p:cNvPr>
            <p:cNvSpPr/>
            <p:nvPr/>
          </p:nvSpPr>
          <p:spPr>
            <a:xfrm>
              <a:off x="25661022" y="34182048"/>
              <a:ext cx="170778" cy="172324"/>
            </a:xfrm>
            <a:custGeom>
              <a:avLst/>
              <a:gdLst>
                <a:gd name="connsiteX0" fmla="*/ 21554 w 170778"/>
                <a:gd name="connsiteY0" fmla="*/ 0 h 172324"/>
                <a:gd name="connsiteX1" fmla="*/ 91402 w 170778"/>
                <a:gd name="connsiteY1" fmla="*/ 28576 h 172324"/>
                <a:gd name="connsiteX2" fmla="*/ 165064 w 170778"/>
                <a:gd name="connsiteY2" fmla="*/ 28576 h 172324"/>
                <a:gd name="connsiteX3" fmla="*/ 170778 w 170778"/>
                <a:gd name="connsiteY3" fmla="*/ 57152 h 172324"/>
                <a:gd name="connsiteX4" fmla="*/ 113628 w 170778"/>
                <a:gd name="connsiteY4" fmla="*/ 146052 h 172324"/>
                <a:gd name="connsiteX5" fmla="*/ 109688 w 170778"/>
                <a:gd name="connsiteY5" fmla="*/ 172324 h 172324"/>
                <a:gd name="connsiteX6" fmla="*/ 59654 w 170778"/>
                <a:gd name="connsiteY6" fmla="*/ 104776 h 172324"/>
                <a:gd name="connsiteX7" fmla="*/ 21554 w 170778"/>
                <a:gd name="connsiteY7" fmla="*/ 95252 h 172324"/>
                <a:gd name="connsiteX8" fmla="*/ 0 w 170778"/>
                <a:gd name="connsiteY8" fmla="*/ 45804 h 172324"/>
                <a:gd name="connsiteX9" fmla="*/ 21554 w 170778"/>
                <a:gd name="connsiteY9" fmla="*/ 0 h 172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0778" h="172324">
                  <a:moveTo>
                    <a:pt x="21554" y="0"/>
                  </a:moveTo>
                  <a:lnTo>
                    <a:pt x="91402" y="28576"/>
                  </a:lnTo>
                  <a:lnTo>
                    <a:pt x="165064" y="28576"/>
                  </a:lnTo>
                  <a:lnTo>
                    <a:pt x="170778" y="57152"/>
                  </a:lnTo>
                  <a:lnTo>
                    <a:pt x="113628" y="146052"/>
                  </a:lnTo>
                  <a:lnTo>
                    <a:pt x="109688" y="172324"/>
                  </a:lnTo>
                  <a:lnTo>
                    <a:pt x="59654" y="104776"/>
                  </a:lnTo>
                  <a:lnTo>
                    <a:pt x="21554" y="95252"/>
                  </a:lnTo>
                  <a:lnTo>
                    <a:pt x="0" y="45804"/>
                  </a:lnTo>
                  <a:lnTo>
                    <a:pt x="21554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1" name="フリーフォーム: 図形 1200">
              <a:extLst>
                <a:ext uri="{FF2B5EF4-FFF2-40B4-BE49-F238E27FC236}">
                  <a16:creationId xmlns:a16="http://schemas.microsoft.com/office/drawing/2014/main" id="{ACDDC3FB-7ACD-990E-A82C-4D0B6244A763}"/>
                </a:ext>
              </a:extLst>
            </p:cNvPr>
            <p:cNvSpPr/>
            <p:nvPr/>
          </p:nvSpPr>
          <p:spPr>
            <a:xfrm>
              <a:off x="23369000" y="34359848"/>
              <a:ext cx="570500" cy="533208"/>
            </a:xfrm>
            <a:custGeom>
              <a:avLst/>
              <a:gdLst>
                <a:gd name="connsiteX0" fmla="*/ 202200 w 570500"/>
                <a:gd name="connsiteY0" fmla="*/ 0 h 533208"/>
                <a:gd name="connsiteX1" fmla="*/ 246650 w 570500"/>
                <a:gd name="connsiteY1" fmla="*/ 6352 h 533208"/>
                <a:gd name="connsiteX2" fmla="*/ 261078 w 570500"/>
                <a:gd name="connsiteY2" fmla="*/ 1796 h 533208"/>
                <a:gd name="connsiteX3" fmla="*/ 287924 w 570500"/>
                <a:gd name="connsiteY3" fmla="*/ 123828 h 533208"/>
                <a:gd name="connsiteX4" fmla="*/ 322850 w 570500"/>
                <a:gd name="connsiteY4" fmla="*/ 152400 h 533208"/>
                <a:gd name="connsiteX5" fmla="*/ 329200 w 570500"/>
                <a:gd name="connsiteY5" fmla="*/ 187328 h 533208"/>
                <a:gd name="connsiteX6" fmla="*/ 354600 w 570500"/>
                <a:gd name="connsiteY6" fmla="*/ 209552 h 533208"/>
                <a:gd name="connsiteX7" fmla="*/ 427624 w 570500"/>
                <a:gd name="connsiteY7" fmla="*/ 247652 h 533208"/>
                <a:gd name="connsiteX8" fmla="*/ 541924 w 570500"/>
                <a:gd name="connsiteY8" fmla="*/ 244476 h 533208"/>
                <a:gd name="connsiteX9" fmla="*/ 570500 w 570500"/>
                <a:gd name="connsiteY9" fmla="*/ 269876 h 533208"/>
                <a:gd name="connsiteX10" fmla="*/ 535576 w 570500"/>
                <a:gd name="connsiteY10" fmla="*/ 361952 h 533208"/>
                <a:gd name="connsiteX11" fmla="*/ 554624 w 570500"/>
                <a:gd name="connsiteY11" fmla="*/ 460376 h 533208"/>
                <a:gd name="connsiteX12" fmla="*/ 479046 w 570500"/>
                <a:gd name="connsiteY12" fmla="*/ 533208 h 533208"/>
                <a:gd name="connsiteX13" fmla="*/ 478424 w 570500"/>
                <a:gd name="connsiteY13" fmla="*/ 523876 h 533208"/>
                <a:gd name="connsiteX14" fmla="*/ 411750 w 570500"/>
                <a:gd name="connsiteY14" fmla="*/ 517528 h 533208"/>
                <a:gd name="connsiteX15" fmla="*/ 392700 w 570500"/>
                <a:gd name="connsiteY15" fmla="*/ 479428 h 533208"/>
                <a:gd name="connsiteX16" fmla="*/ 319676 w 570500"/>
                <a:gd name="connsiteY16" fmla="*/ 488952 h 533208"/>
                <a:gd name="connsiteX17" fmla="*/ 291100 w 570500"/>
                <a:gd name="connsiteY17" fmla="*/ 441328 h 533208"/>
                <a:gd name="connsiteX18" fmla="*/ 300624 w 570500"/>
                <a:gd name="connsiteY18" fmla="*/ 400052 h 533208"/>
                <a:gd name="connsiteX19" fmla="*/ 211724 w 570500"/>
                <a:gd name="connsiteY19" fmla="*/ 263528 h 533208"/>
                <a:gd name="connsiteX20" fmla="*/ 122824 w 570500"/>
                <a:gd name="connsiteY20" fmla="*/ 254000 h 533208"/>
                <a:gd name="connsiteX21" fmla="*/ 0 w 570500"/>
                <a:gd name="connsiteY21" fmla="*/ 123500 h 533208"/>
                <a:gd name="connsiteX22" fmla="*/ 11700 w 570500"/>
                <a:gd name="connsiteY22" fmla="*/ 82552 h 533208"/>
                <a:gd name="connsiteX23" fmla="*/ 37100 w 570500"/>
                <a:gd name="connsiteY23" fmla="*/ 38104 h 533208"/>
                <a:gd name="connsiteX24" fmla="*/ 113300 w 570500"/>
                <a:gd name="connsiteY24" fmla="*/ 19052 h 533208"/>
                <a:gd name="connsiteX25" fmla="*/ 202200 w 570500"/>
                <a:gd name="connsiteY25" fmla="*/ 0 h 53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70500" h="533208">
                  <a:moveTo>
                    <a:pt x="202200" y="0"/>
                  </a:moveTo>
                  <a:lnTo>
                    <a:pt x="246650" y="6352"/>
                  </a:lnTo>
                  <a:lnTo>
                    <a:pt x="261078" y="1796"/>
                  </a:lnTo>
                  <a:lnTo>
                    <a:pt x="287924" y="123828"/>
                  </a:lnTo>
                  <a:lnTo>
                    <a:pt x="322850" y="152400"/>
                  </a:lnTo>
                  <a:lnTo>
                    <a:pt x="329200" y="187328"/>
                  </a:lnTo>
                  <a:lnTo>
                    <a:pt x="354600" y="209552"/>
                  </a:lnTo>
                  <a:lnTo>
                    <a:pt x="427624" y="247652"/>
                  </a:lnTo>
                  <a:lnTo>
                    <a:pt x="541924" y="244476"/>
                  </a:lnTo>
                  <a:lnTo>
                    <a:pt x="570500" y="269876"/>
                  </a:lnTo>
                  <a:lnTo>
                    <a:pt x="535576" y="361952"/>
                  </a:lnTo>
                  <a:lnTo>
                    <a:pt x="554624" y="460376"/>
                  </a:lnTo>
                  <a:lnTo>
                    <a:pt x="479046" y="533208"/>
                  </a:lnTo>
                  <a:lnTo>
                    <a:pt x="478424" y="523876"/>
                  </a:lnTo>
                  <a:lnTo>
                    <a:pt x="411750" y="517528"/>
                  </a:lnTo>
                  <a:lnTo>
                    <a:pt x="392700" y="479428"/>
                  </a:lnTo>
                  <a:lnTo>
                    <a:pt x="319676" y="488952"/>
                  </a:lnTo>
                  <a:lnTo>
                    <a:pt x="291100" y="441328"/>
                  </a:lnTo>
                  <a:lnTo>
                    <a:pt x="300624" y="400052"/>
                  </a:lnTo>
                  <a:lnTo>
                    <a:pt x="211724" y="263528"/>
                  </a:lnTo>
                  <a:lnTo>
                    <a:pt x="122824" y="254000"/>
                  </a:lnTo>
                  <a:lnTo>
                    <a:pt x="0" y="123500"/>
                  </a:lnTo>
                  <a:lnTo>
                    <a:pt x="11700" y="82552"/>
                  </a:lnTo>
                  <a:lnTo>
                    <a:pt x="37100" y="38104"/>
                  </a:lnTo>
                  <a:lnTo>
                    <a:pt x="113300" y="19052"/>
                  </a:lnTo>
                  <a:lnTo>
                    <a:pt x="202200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2" name="フリーフォーム: 図形 1201">
              <a:extLst>
                <a:ext uri="{FF2B5EF4-FFF2-40B4-BE49-F238E27FC236}">
                  <a16:creationId xmlns:a16="http://schemas.microsoft.com/office/drawing/2014/main" id="{375A5D09-42F8-C467-B4A2-7A8B41BC0F4B}"/>
                </a:ext>
              </a:extLst>
            </p:cNvPr>
            <p:cNvSpPr/>
            <p:nvPr/>
          </p:nvSpPr>
          <p:spPr>
            <a:xfrm>
              <a:off x="24395060" y="35753676"/>
              <a:ext cx="746462" cy="644524"/>
            </a:xfrm>
            <a:custGeom>
              <a:avLst/>
              <a:gdLst>
                <a:gd name="connsiteX0" fmla="*/ 373116 w 746462"/>
                <a:gd name="connsiteY0" fmla="*/ 0 h 644524"/>
                <a:gd name="connsiteX1" fmla="*/ 746462 w 746462"/>
                <a:gd name="connsiteY1" fmla="*/ 0 h 644524"/>
                <a:gd name="connsiteX2" fmla="*/ 735064 w 746462"/>
                <a:gd name="connsiteY2" fmla="*/ 12700 h 644524"/>
                <a:gd name="connsiteX3" fmla="*/ 746428 w 746462"/>
                <a:gd name="connsiteY3" fmla="*/ 41108 h 644524"/>
                <a:gd name="connsiteX4" fmla="*/ 655690 w 746462"/>
                <a:gd name="connsiteY4" fmla="*/ 101600 h 644524"/>
                <a:gd name="connsiteX5" fmla="*/ 627116 w 746462"/>
                <a:gd name="connsiteY5" fmla="*/ 142876 h 644524"/>
                <a:gd name="connsiteX6" fmla="*/ 649340 w 746462"/>
                <a:gd name="connsiteY6" fmla="*/ 203200 h 644524"/>
                <a:gd name="connsiteX7" fmla="*/ 707732 w 746462"/>
                <a:gd name="connsiteY7" fmla="*/ 297836 h 644524"/>
                <a:gd name="connsiteX8" fmla="*/ 636640 w 746462"/>
                <a:gd name="connsiteY8" fmla="*/ 358772 h 644524"/>
                <a:gd name="connsiteX9" fmla="*/ 719190 w 746462"/>
                <a:gd name="connsiteY9" fmla="*/ 384172 h 644524"/>
                <a:gd name="connsiteX10" fmla="*/ 655690 w 746462"/>
                <a:gd name="connsiteY10" fmla="*/ 460372 h 644524"/>
                <a:gd name="connsiteX11" fmla="*/ 649340 w 746462"/>
                <a:gd name="connsiteY11" fmla="*/ 542924 h 644524"/>
                <a:gd name="connsiteX12" fmla="*/ 541390 w 746462"/>
                <a:gd name="connsiteY12" fmla="*/ 549276 h 644524"/>
                <a:gd name="connsiteX13" fmla="*/ 496940 w 746462"/>
                <a:gd name="connsiteY13" fmla="*/ 555624 h 644524"/>
                <a:gd name="connsiteX14" fmla="*/ 491050 w 746462"/>
                <a:gd name="connsiteY14" fmla="*/ 632192 h 644524"/>
                <a:gd name="connsiteX15" fmla="*/ 293740 w 746462"/>
                <a:gd name="connsiteY15" fmla="*/ 644524 h 644524"/>
                <a:gd name="connsiteX16" fmla="*/ 223890 w 746462"/>
                <a:gd name="connsiteY16" fmla="*/ 587372 h 644524"/>
                <a:gd name="connsiteX17" fmla="*/ 154040 w 746462"/>
                <a:gd name="connsiteY17" fmla="*/ 587372 h 644524"/>
                <a:gd name="connsiteX18" fmla="*/ 71490 w 746462"/>
                <a:gd name="connsiteY18" fmla="*/ 434972 h 644524"/>
                <a:gd name="connsiteX19" fmla="*/ 27040 w 746462"/>
                <a:gd name="connsiteY19" fmla="*/ 422276 h 644524"/>
                <a:gd name="connsiteX20" fmla="*/ 14340 w 746462"/>
                <a:gd name="connsiteY20" fmla="*/ 371476 h 644524"/>
                <a:gd name="connsiteX21" fmla="*/ 103240 w 746462"/>
                <a:gd name="connsiteY21" fmla="*/ 301624 h 644524"/>
                <a:gd name="connsiteX22" fmla="*/ 58790 w 746462"/>
                <a:gd name="connsiteY22" fmla="*/ 250824 h 644524"/>
                <a:gd name="connsiteX23" fmla="*/ 58790 w 746462"/>
                <a:gd name="connsiteY23" fmla="*/ 180972 h 644524"/>
                <a:gd name="connsiteX24" fmla="*/ 0 w 746462"/>
                <a:gd name="connsiteY24" fmla="*/ 158576 h 644524"/>
                <a:gd name="connsiteX25" fmla="*/ 52440 w 746462"/>
                <a:gd name="connsiteY25" fmla="*/ 98424 h 644524"/>
                <a:gd name="connsiteX26" fmla="*/ 188964 w 746462"/>
                <a:gd name="connsiteY26" fmla="*/ 19048 h 644524"/>
                <a:gd name="connsiteX27" fmla="*/ 274690 w 746462"/>
                <a:gd name="connsiteY27" fmla="*/ 15876 h 644524"/>
                <a:gd name="connsiteX28" fmla="*/ 306440 w 746462"/>
                <a:gd name="connsiteY28" fmla="*/ 38100 h 644524"/>
                <a:gd name="connsiteX29" fmla="*/ 373116 w 746462"/>
                <a:gd name="connsiteY29" fmla="*/ 0 h 644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46462" h="644524">
                  <a:moveTo>
                    <a:pt x="373116" y="0"/>
                  </a:moveTo>
                  <a:lnTo>
                    <a:pt x="746462" y="0"/>
                  </a:lnTo>
                  <a:lnTo>
                    <a:pt x="735064" y="12700"/>
                  </a:lnTo>
                  <a:lnTo>
                    <a:pt x="746428" y="41108"/>
                  </a:lnTo>
                  <a:lnTo>
                    <a:pt x="655690" y="101600"/>
                  </a:lnTo>
                  <a:lnTo>
                    <a:pt x="627116" y="142876"/>
                  </a:lnTo>
                  <a:lnTo>
                    <a:pt x="649340" y="203200"/>
                  </a:lnTo>
                  <a:lnTo>
                    <a:pt x="707732" y="297836"/>
                  </a:lnTo>
                  <a:lnTo>
                    <a:pt x="636640" y="358772"/>
                  </a:lnTo>
                  <a:lnTo>
                    <a:pt x="719190" y="384172"/>
                  </a:lnTo>
                  <a:lnTo>
                    <a:pt x="655690" y="460372"/>
                  </a:lnTo>
                  <a:lnTo>
                    <a:pt x="649340" y="542924"/>
                  </a:lnTo>
                  <a:lnTo>
                    <a:pt x="541390" y="549276"/>
                  </a:lnTo>
                  <a:lnTo>
                    <a:pt x="496940" y="555624"/>
                  </a:lnTo>
                  <a:lnTo>
                    <a:pt x="491050" y="632192"/>
                  </a:lnTo>
                  <a:lnTo>
                    <a:pt x="293740" y="644524"/>
                  </a:lnTo>
                  <a:lnTo>
                    <a:pt x="223890" y="587372"/>
                  </a:lnTo>
                  <a:lnTo>
                    <a:pt x="154040" y="587372"/>
                  </a:lnTo>
                  <a:lnTo>
                    <a:pt x="71490" y="434972"/>
                  </a:lnTo>
                  <a:lnTo>
                    <a:pt x="27040" y="422276"/>
                  </a:lnTo>
                  <a:lnTo>
                    <a:pt x="14340" y="371476"/>
                  </a:lnTo>
                  <a:lnTo>
                    <a:pt x="103240" y="301624"/>
                  </a:lnTo>
                  <a:lnTo>
                    <a:pt x="58790" y="250824"/>
                  </a:lnTo>
                  <a:lnTo>
                    <a:pt x="58790" y="180972"/>
                  </a:lnTo>
                  <a:lnTo>
                    <a:pt x="0" y="158576"/>
                  </a:lnTo>
                  <a:lnTo>
                    <a:pt x="52440" y="98424"/>
                  </a:lnTo>
                  <a:lnTo>
                    <a:pt x="188964" y="19048"/>
                  </a:lnTo>
                  <a:lnTo>
                    <a:pt x="274690" y="15876"/>
                  </a:lnTo>
                  <a:lnTo>
                    <a:pt x="306440" y="38100"/>
                  </a:lnTo>
                  <a:lnTo>
                    <a:pt x="37311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3" name="フリーフォーム: 図形 1202">
              <a:extLst>
                <a:ext uri="{FF2B5EF4-FFF2-40B4-BE49-F238E27FC236}">
                  <a16:creationId xmlns:a16="http://schemas.microsoft.com/office/drawing/2014/main" id="{ECE4FD40-9E5E-EEEF-E1AD-AEF67F68479D}"/>
                </a:ext>
              </a:extLst>
            </p:cNvPr>
            <p:cNvSpPr/>
            <p:nvPr/>
          </p:nvSpPr>
          <p:spPr>
            <a:xfrm>
              <a:off x="25365076" y="34834432"/>
              <a:ext cx="822324" cy="722392"/>
            </a:xfrm>
            <a:custGeom>
              <a:avLst/>
              <a:gdLst>
                <a:gd name="connsiteX0" fmla="*/ 563286 w 822324"/>
                <a:gd name="connsiteY0" fmla="*/ 0 h 722392"/>
                <a:gd name="connsiteX1" fmla="*/ 581024 w 822324"/>
                <a:gd name="connsiteY1" fmla="*/ 46120 h 722392"/>
                <a:gd name="connsiteX2" fmla="*/ 708024 w 822324"/>
                <a:gd name="connsiteY2" fmla="*/ 109616 h 722392"/>
                <a:gd name="connsiteX3" fmla="*/ 720724 w 822324"/>
                <a:gd name="connsiteY3" fmla="*/ 211216 h 722392"/>
                <a:gd name="connsiteX4" fmla="*/ 688974 w 822324"/>
                <a:gd name="connsiteY4" fmla="*/ 262016 h 722392"/>
                <a:gd name="connsiteX5" fmla="*/ 606424 w 822324"/>
                <a:gd name="connsiteY5" fmla="*/ 338216 h 722392"/>
                <a:gd name="connsiteX6" fmla="*/ 593724 w 822324"/>
                <a:gd name="connsiteY6" fmla="*/ 357268 h 722392"/>
                <a:gd name="connsiteX7" fmla="*/ 593724 w 822324"/>
                <a:gd name="connsiteY7" fmla="*/ 401720 h 722392"/>
                <a:gd name="connsiteX8" fmla="*/ 612774 w 822324"/>
                <a:gd name="connsiteY8" fmla="*/ 427120 h 722392"/>
                <a:gd name="connsiteX9" fmla="*/ 574674 w 822324"/>
                <a:gd name="connsiteY9" fmla="*/ 496968 h 722392"/>
                <a:gd name="connsiteX10" fmla="*/ 708024 w 822324"/>
                <a:gd name="connsiteY10" fmla="*/ 503320 h 722392"/>
                <a:gd name="connsiteX11" fmla="*/ 701674 w 822324"/>
                <a:gd name="connsiteY11" fmla="*/ 541416 h 722392"/>
                <a:gd name="connsiteX12" fmla="*/ 822324 w 822324"/>
                <a:gd name="connsiteY12" fmla="*/ 528720 h 722392"/>
                <a:gd name="connsiteX13" fmla="*/ 822324 w 822324"/>
                <a:gd name="connsiteY13" fmla="*/ 579520 h 722392"/>
                <a:gd name="connsiteX14" fmla="*/ 668378 w 822324"/>
                <a:gd name="connsiteY14" fmla="*/ 653284 h 722392"/>
                <a:gd name="connsiteX15" fmla="*/ 631824 w 822324"/>
                <a:gd name="connsiteY15" fmla="*/ 620792 h 722392"/>
                <a:gd name="connsiteX16" fmla="*/ 514348 w 822324"/>
                <a:gd name="connsiteY16" fmla="*/ 652544 h 722392"/>
                <a:gd name="connsiteX17" fmla="*/ 479424 w 822324"/>
                <a:gd name="connsiteY17" fmla="*/ 655720 h 722392"/>
                <a:gd name="connsiteX18" fmla="*/ 349248 w 822324"/>
                <a:gd name="connsiteY18" fmla="*/ 722392 h 722392"/>
                <a:gd name="connsiteX19" fmla="*/ 219074 w 822324"/>
                <a:gd name="connsiteY19" fmla="*/ 649368 h 722392"/>
                <a:gd name="connsiteX20" fmla="*/ 129918 w 822324"/>
                <a:gd name="connsiteY20" fmla="*/ 675252 h 722392"/>
                <a:gd name="connsiteX21" fmla="*/ 123824 w 822324"/>
                <a:gd name="connsiteY21" fmla="*/ 585868 h 722392"/>
                <a:gd name="connsiteX22" fmla="*/ 209548 w 822324"/>
                <a:gd name="connsiteY22" fmla="*/ 455692 h 722392"/>
                <a:gd name="connsiteX23" fmla="*/ 263524 w 822324"/>
                <a:gd name="connsiteY23" fmla="*/ 446168 h 722392"/>
                <a:gd name="connsiteX24" fmla="*/ 238124 w 822324"/>
                <a:gd name="connsiteY24" fmla="*/ 401720 h 722392"/>
                <a:gd name="connsiteX25" fmla="*/ 104774 w 822324"/>
                <a:gd name="connsiteY25" fmla="*/ 395368 h 722392"/>
                <a:gd name="connsiteX26" fmla="*/ 12700 w 822324"/>
                <a:gd name="connsiteY26" fmla="*/ 385844 h 722392"/>
                <a:gd name="connsiteX27" fmla="*/ 0 w 822324"/>
                <a:gd name="connsiteY27" fmla="*/ 312816 h 722392"/>
                <a:gd name="connsiteX28" fmla="*/ 47624 w 822324"/>
                <a:gd name="connsiteY28" fmla="*/ 262016 h 722392"/>
                <a:gd name="connsiteX29" fmla="*/ 149224 w 822324"/>
                <a:gd name="connsiteY29" fmla="*/ 239792 h 722392"/>
                <a:gd name="connsiteX30" fmla="*/ 231774 w 822324"/>
                <a:gd name="connsiteY30" fmla="*/ 179468 h 722392"/>
                <a:gd name="connsiteX31" fmla="*/ 327026 w 822324"/>
                <a:gd name="connsiteY31" fmla="*/ 112792 h 722392"/>
                <a:gd name="connsiteX32" fmla="*/ 428624 w 822324"/>
                <a:gd name="connsiteY32" fmla="*/ 112792 h 722392"/>
                <a:gd name="connsiteX33" fmla="*/ 434974 w 822324"/>
                <a:gd name="connsiteY33" fmla="*/ 71520 h 722392"/>
                <a:gd name="connsiteX34" fmla="*/ 563286 w 822324"/>
                <a:gd name="connsiteY34" fmla="*/ 0 h 722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22324" h="722392">
                  <a:moveTo>
                    <a:pt x="563286" y="0"/>
                  </a:moveTo>
                  <a:lnTo>
                    <a:pt x="581024" y="46120"/>
                  </a:lnTo>
                  <a:lnTo>
                    <a:pt x="708024" y="109616"/>
                  </a:lnTo>
                  <a:lnTo>
                    <a:pt x="720724" y="211216"/>
                  </a:lnTo>
                  <a:lnTo>
                    <a:pt x="688974" y="262016"/>
                  </a:lnTo>
                  <a:lnTo>
                    <a:pt x="606424" y="338216"/>
                  </a:lnTo>
                  <a:lnTo>
                    <a:pt x="593724" y="357268"/>
                  </a:lnTo>
                  <a:lnTo>
                    <a:pt x="593724" y="401720"/>
                  </a:lnTo>
                  <a:lnTo>
                    <a:pt x="612774" y="427120"/>
                  </a:lnTo>
                  <a:lnTo>
                    <a:pt x="574674" y="496968"/>
                  </a:lnTo>
                  <a:lnTo>
                    <a:pt x="708024" y="503320"/>
                  </a:lnTo>
                  <a:lnTo>
                    <a:pt x="701674" y="541416"/>
                  </a:lnTo>
                  <a:lnTo>
                    <a:pt x="822324" y="528720"/>
                  </a:lnTo>
                  <a:lnTo>
                    <a:pt x="822324" y="579520"/>
                  </a:lnTo>
                  <a:lnTo>
                    <a:pt x="668378" y="653284"/>
                  </a:lnTo>
                  <a:lnTo>
                    <a:pt x="631824" y="620792"/>
                  </a:lnTo>
                  <a:lnTo>
                    <a:pt x="514348" y="652544"/>
                  </a:lnTo>
                  <a:lnTo>
                    <a:pt x="479424" y="655720"/>
                  </a:lnTo>
                  <a:lnTo>
                    <a:pt x="349248" y="722392"/>
                  </a:lnTo>
                  <a:lnTo>
                    <a:pt x="219074" y="649368"/>
                  </a:lnTo>
                  <a:lnTo>
                    <a:pt x="129918" y="675252"/>
                  </a:lnTo>
                  <a:lnTo>
                    <a:pt x="123824" y="585868"/>
                  </a:lnTo>
                  <a:lnTo>
                    <a:pt x="209548" y="455692"/>
                  </a:lnTo>
                  <a:lnTo>
                    <a:pt x="263524" y="446168"/>
                  </a:lnTo>
                  <a:lnTo>
                    <a:pt x="238124" y="401720"/>
                  </a:lnTo>
                  <a:lnTo>
                    <a:pt x="104774" y="395368"/>
                  </a:lnTo>
                  <a:lnTo>
                    <a:pt x="12700" y="385844"/>
                  </a:lnTo>
                  <a:lnTo>
                    <a:pt x="0" y="312816"/>
                  </a:lnTo>
                  <a:lnTo>
                    <a:pt x="47624" y="262016"/>
                  </a:lnTo>
                  <a:lnTo>
                    <a:pt x="149224" y="239792"/>
                  </a:lnTo>
                  <a:lnTo>
                    <a:pt x="231774" y="179468"/>
                  </a:lnTo>
                  <a:lnTo>
                    <a:pt x="327026" y="112792"/>
                  </a:lnTo>
                  <a:lnTo>
                    <a:pt x="428624" y="112792"/>
                  </a:lnTo>
                  <a:lnTo>
                    <a:pt x="434974" y="71520"/>
                  </a:lnTo>
                  <a:lnTo>
                    <a:pt x="56328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4" name="フリーフォーム: 図形 1203">
              <a:extLst>
                <a:ext uri="{FF2B5EF4-FFF2-40B4-BE49-F238E27FC236}">
                  <a16:creationId xmlns:a16="http://schemas.microsoft.com/office/drawing/2014/main" id="{73CF7AE4-84A5-98A9-A33E-9FC29E963D4E}"/>
                </a:ext>
              </a:extLst>
            </p:cNvPr>
            <p:cNvSpPr/>
            <p:nvPr/>
          </p:nvSpPr>
          <p:spPr>
            <a:xfrm>
              <a:off x="25200808" y="33989620"/>
              <a:ext cx="222360" cy="348328"/>
            </a:xfrm>
            <a:custGeom>
              <a:avLst/>
              <a:gdLst>
                <a:gd name="connsiteX0" fmla="*/ 94542 w 222360"/>
                <a:gd name="connsiteY0" fmla="*/ 0 h 348328"/>
                <a:gd name="connsiteX1" fmla="*/ 100768 w 222360"/>
                <a:gd name="connsiteY1" fmla="*/ 62256 h 348328"/>
                <a:gd name="connsiteX2" fmla="*/ 138868 w 222360"/>
                <a:gd name="connsiteY2" fmla="*/ 68604 h 348328"/>
                <a:gd name="connsiteX3" fmla="*/ 157916 w 222360"/>
                <a:gd name="connsiteY3" fmla="*/ 100356 h 348328"/>
                <a:gd name="connsiteX4" fmla="*/ 192842 w 222360"/>
                <a:gd name="connsiteY4" fmla="*/ 106704 h 348328"/>
                <a:gd name="connsiteX5" fmla="*/ 222360 w 222360"/>
                <a:gd name="connsiteY5" fmla="*/ 212968 h 348328"/>
                <a:gd name="connsiteX6" fmla="*/ 180142 w 222360"/>
                <a:gd name="connsiteY6" fmla="*/ 294028 h 348328"/>
                <a:gd name="connsiteX7" fmla="*/ 173792 w 222360"/>
                <a:gd name="connsiteY7" fmla="*/ 328956 h 348328"/>
                <a:gd name="connsiteX8" fmla="*/ 122992 w 222360"/>
                <a:gd name="connsiteY8" fmla="*/ 348004 h 348328"/>
                <a:gd name="connsiteX9" fmla="*/ 118782 w 222360"/>
                <a:gd name="connsiteY9" fmla="*/ 348328 h 348328"/>
                <a:gd name="connsiteX10" fmla="*/ 126168 w 222360"/>
                <a:gd name="connsiteY10" fmla="*/ 338480 h 348328"/>
                <a:gd name="connsiteX11" fmla="*/ 62668 w 222360"/>
                <a:gd name="connsiteY11" fmla="*/ 332132 h 348328"/>
                <a:gd name="connsiteX12" fmla="*/ 34092 w 222360"/>
                <a:gd name="connsiteY12" fmla="*/ 278156 h 348328"/>
                <a:gd name="connsiteX13" fmla="*/ 34092 w 222360"/>
                <a:gd name="connsiteY13" fmla="*/ 246404 h 348328"/>
                <a:gd name="connsiteX14" fmla="*/ 0 w 222360"/>
                <a:gd name="connsiteY14" fmla="*/ 170036 h 348328"/>
                <a:gd name="connsiteX15" fmla="*/ 15042 w 222360"/>
                <a:gd name="connsiteY15" fmla="*/ 173380 h 348328"/>
                <a:gd name="connsiteX16" fmla="*/ 59492 w 222360"/>
                <a:gd name="connsiteY16" fmla="*/ 128932 h 348328"/>
                <a:gd name="connsiteX17" fmla="*/ 53142 w 222360"/>
                <a:gd name="connsiteY17" fmla="*/ 84480 h 348328"/>
                <a:gd name="connsiteX18" fmla="*/ 84892 w 222360"/>
                <a:gd name="connsiteY18" fmla="*/ 1932 h 348328"/>
                <a:gd name="connsiteX19" fmla="*/ 94542 w 222360"/>
                <a:gd name="connsiteY19" fmla="*/ 0 h 348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22360" h="348328">
                  <a:moveTo>
                    <a:pt x="94542" y="0"/>
                  </a:moveTo>
                  <a:lnTo>
                    <a:pt x="100768" y="62256"/>
                  </a:lnTo>
                  <a:lnTo>
                    <a:pt x="138868" y="68604"/>
                  </a:lnTo>
                  <a:lnTo>
                    <a:pt x="157916" y="100356"/>
                  </a:lnTo>
                  <a:lnTo>
                    <a:pt x="192842" y="106704"/>
                  </a:lnTo>
                  <a:lnTo>
                    <a:pt x="222360" y="212968"/>
                  </a:lnTo>
                  <a:lnTo>
                    <a:pt x="180142" y="294028"/>
                  </a:lnTo>
                  <a:lnTo>
                    <a:pt x="173792" y="328956"/>
                  </a:lnTo>
                  <a:lnTo>
                    <a:pt x="122992" y="348004"/>
                  </a:lnTo>
                  <a:lnTo>
                    <a:pt x="118782" y="348328"/>
                  </a:lnTo>
                  <a:lnTo>
                    <a:pt x="126168" y="338480"/>
                  </a:lnTo>
                  <a:lnTo>
                    <a:pt x="62668" y="332132"/>
                  </a:lnTo>
                  <a:lnTo>
                    <a:pt x="34092" y="278156"/>
                  </a:lnTo>
                  <a:lnTo>
                    <a:pt x="34092" y="246404"/>
                  </a:lnTo>
                  <a:lnTo>
                    <a:pt x="0" y="170036"/>
                  </a:lnTo>
                  <a:lnTo>
                    <a:pt x="15042" y="173380"/>
                  </a:lnTo>
                  <a:lnTo>
                    <a:pt x="59492" y="128932"/>
                  </a:lnTo>
                  <a:lnTo>
                    <a:pt x="53142" y="84480"/>
                  </a:lnTo>
                  <a:lnTo>
                    <a:pt x="84892" y="1932"/>
                  </a:lnTo>
                  <a:lnTo>
                    <a:pt x="94542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5" name="フリーフォーム: 図形 1204">
              <a:extLst>
                <a:ext uri="{FF2B5EF4-FFF2-40B4-BE49-F238E27FC236}">
                  <a16:creationId xmlns:a16="http://schemas.microsoft.com/office/drawing/2014/main" id="{5C70CF76-B6EF-59BD-22E5-F10A76D2B87C}"/>
                </a:ext>
              </a:extLst>
            </p:cNvPr>
            <p:cNvSpPr/>
            <p:nvPr/>
          </p:nvSpPr>
          <p:spPr>
            <a:xfrm>
              <a:off x="23825200" y="34563048"/>
              <a:ext cx="482600" cy="664012"/>
            </a:xfrm>
            <a:custGeom>
              <a:avLst/>
              <a:gdLst>
                <a:gd name="connsiteX0" fmla="*/ 355600 w 482600"/>
                <a:gd name="connsiteY0" fmla="*/ 0 h 664012"/>
                <a:gd name="connsiteX1" fmla="*/ 444500 w 482600"/>
                <a:gd name="connsiteY1" fmla="*/ 104776 h 664012"/>
                <a:gd name="connsiteX2" fmla="*/ 403224 w 482600"/>
                <a:gd name="connsiteY2" fmla="*/ 396876 h 664012"/>
                <a:gd name="connsiteX3" fmla="*/ 412750 w 482600"/>
                <a:gd name="connsiteY3" fmla="*/ 460376 h 664012"/>
                <a:gd name="connsiteX4" fmla="*/ 469900 w 482600"/>
                <a:gd name="connsiteY4" fmla="*/ 488952 h 664012"/>
                <a:gd name="connsiteX5" fmla="*/ 482600 w 482600"/>
                <a:gd name="connsiteY5" fmla="*/ 593728 h 664012"/>
                <a:gd name="connsiteX6" fmla="*/ 326570 w 482600"/>
                <a:gd name="connsiteY6" fmla="*/ 664012 h 664012"/>
                <a:gd name="connsiteX7" fmla="*/ 234950 w 482600"/>
                <a:gd name="connsiteY7" fmla="*/ 654052 h 664012"/>
                <a:gd name="connsiteX8" fmla="*/ 231776 w 482600"/>
                <a:gd name="connsiteY8" fmla="*/ 565152 h 664012"/>
                <a:gd name="connsiteX9" fmla="*/ 196850 w 482600"/>
                <a:gd name="connsiteY9" fmla="*/ 549276 h 664012"/>
                <a:gd name="connsiteX10" fmla="*/ 127000 w 482600"/>
                <a:gd name="connsiteY10" fmla="*/ 530228 h 664012"/>
                <a:gd name="connsiteX11" fmla="*/ 114300 w 482600"/>
                <a:gd name="connsiteY11" fmla="*/ 488952 h 664012"/>
                <a:gd name="connsiteX12" fmla="*/ 15876 w 482600"/>
                <a:gd name="connsiteY12" fmla="*/ 447676 h 664012"/>
                <a:gd name="connsiteX13" fmla="*/ 0 w 482600"/>
                <a:gd name="connsiteY13" fmla="*/ 409576 h 664012"/>
                <a:gd name="connsiteX14" fmla="*/ 25400 w 482600"/>
                <a:gd name="connsiteY14" fmla="*/ 368304 h 664012"/>
                <a:gd name="connsiteX15" fmla="*/ 22846 w 482600"/>
                <a:gd name="connsiteY15" fmla="*/ 330008 h 664012"/>
                <a:gd name="connsiteX16" fmla="*/ 98424 w 482600"/>
                <a:gd name="connsiteY16" fmla="*/ 257176 h 664012"/>
                <a:gd name="connsiteX17" fmla="*/ 79376 w 482600"/>
                <a:gd name="connsiteY17" fmla="*/ 158752 h 664012"/>
                <a:gd name="connsiteX18" fmla="*/ 114300 w 482600"/>
                <a:gd name="connsiteY18" fmla="*/ 66676 h 664012"/>
                <a:gd name="connsiteX19" fmla="*/ 104894 w 482600"/>
                <a:gd name="connsiteY19" fmla="*/ 58316 h 664012"/>
                <a:gd name="connsiteX20" fmla="*/ 168276 w 482600"/>
                <a:gd name="connsiteY20" fmla="*/ 41276 h 664012"/>
                <a:gd name="connsiteX21" fmla="*/ 269876 w 482600"/>
                <a:gd name="connsiteY21" fmla="*/ 41276 h 664012"/>
                <a:gd name="connsiteX22" fmla="*/ 355600 w 482600"/>
                <a:gd name="connsiteY22" fmla="*/ 0 h 664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2600" h="664012">
                  <a:moveTo>
                    <a:pt x="355600" y="0"/>
                  </a:moveTo>
                  <a:lnTo>
                    <a:pt x="444500" y="104776"/>
                  </a:lnTo>
                  <a:lnTo>
                    <a:pt x="403224" y="396876"/>
                  </a:lnTo>
                  <a:lnTo>
                    <a:pt x="412750" y="460376"/>
                  </a:lnTo>
                  <a:lnTo>
                    <a:pt x="469900" y="488952"/>
                  </a:lnTo>
                  <a:lnTo>
                    <a:pt x="482600" y="593728"/>
                  </a:lnTo>
                  <a:lnTo>
                    <a:pt x="326570" y="664012"/>
                  </a:lnTo>
                  <a:lnTo>
                    <a:pt x="234950" y="654052"/>
                  </a:lnTo>
                  <a:lnTo>
                    <a:pt x="231776" y="565152"/>
                  </a:lnTo>
                  <a:lnTo>
                    <a:pt x="196850" y="549276"/>
                  </a:lnTo>
                  <a:lnTo>
                    <a:pt x="127000" y="530228"/>
                  </a:lnTo>
                  <a:lnTo>
                    <a:pt x="114300" y="488952"/>
                  </a:lnTo>
                  <a:lnTo>
                    <a:pt x="15876" y="447676"/>
                  </a:lnTo>
                  <a:lnTo>
                    <a:pt x="0" y="409576"/>
                  </a:lnTo>
                  <a:lnTo>
                    <a:pt x="25400" y="368304"/>
                  </a:lnTo>
                  <a:lnTo>
                    <a:pt x="22846" y="330008"/>
                  </a:lnTo>
                  <a:lnTo>
                    <a:pt x="98424" y="257176"/>
                  </a:lnTo>
                  <a:lnTo>
                    <a:pt x="79376" y="158752"/>
                  </a:lnTo>
                  <a:lnTo>
                    <a:pt x="114300" y="66676"/>
                  </a:lnTo>
                  <a:lnTo>
                    <a:pt x="104894" y="58316"/>
                  </a:lnTo>
                  <a:lnTo>
                    <a:pt x="168276" y="41276"/>
                  </a:lnTo>
                  <a:lnTo>
                    <a:pt x="269876" y="41276"/>
                  </a:lnTo>
                  <a:lnTo>
                    <a:pt x="355600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6" name="フリーフォーム: 図形 1205">
              <a:extLst>
                <a:ext uri="{FF2B5EF4-FFF2-40B4-BE49-F238E27FC236}">
                  <a16:creationId xmlns:a16="http://schemas.microsoft.com/office/drawing/2014/main" id="{E179C626-34D9-187E-C64C-FE7D6B56271E}"/>
                </a:ext>
              </a:extLst>
            </p:cNvPr>
            <p:cNvSpPr/>
            <p:nvPr/>
          </p:nvSpPr>
          <p:spPr>
            <a:xfrm>
              <a:off x="25354702" y="34202588"/>
              <a:ext cx="184998" cy="179488"/>
            </a:xfrm>
            <a:custGeom>
              <a:avLst/>
              <a:gdLst>
                <a:gd name="connsiteX0" fmla="*/ 68466 w 184998"/>
                <a:gd name="connsiteY0" fmla="*/ 0 h 179488"/>
                <a:gd name="connsiteX1" fmla="*/ 70698 w 184998"/>
                <a:gd name="connsiteY1" fmla="*/ 8036 h 179488"/>
                <a:gd name="connsiteX2" fmla="*/ 134198 w 184998"/>
                <a:gd name="connsiteY2" fmla="*/ 30260 h 179488"/>
                <a:gd name="connsiteX3" fmla="*/ 184840 w 184998"/>
                <a:gd name="connsiteY3" fmla="*/ 78240 h 179488"/>
                <a:gd name="connsiteX4" fmla="*/ 184998 w 184998"/>
                <a:gd name="connsiteY4" fmla="*/ 84236 h 179488"/>
                <a:gd name="connsiteX5" fmla="*/ 131022 w 184998"/>
                <a:gd name="connsiteY5" fmla="*/ 119164 h 179488"/>
                <a:gd name="connsiteX6" fmla="*/ 86574 w 184998"/>
                <a:gd name="connsiteY6" fmla="*/ 179488 h 179488"/>
                <a:gd name="connsiteX7" fmla="*/ 26248 w 184998"/>
                <a:gd name="connsiteY7" fmla="*/ 160436 h 179488"/>
                <a:gd name="connsiteX8" fmla="*/ 0 w 184998"/>
                <a:gd name="connsiteY8" fmla="*/ 123448 h 179488"/>
                <a:gd name="connsiteX9" fmla="*/ 19898 w 184998"/>
                <a:gd name="connsiteY9" fmla="*/ 115988 h 179488"/>
                <a:gd name="connsiteX10" fmla="*/ 26248 w 184998"/>
                <a:gd name="connsiteY10" fmla="*/ 81060 h 179488"/>
                <a:gd name="connsiteX11" fmla="*/ 68466 w 184998"/>
                <a:gd name="connsiteY11" fmla="*/ 0 h 17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4998" h="179488">
                  <a:moveTo>
                    <a:pt x="68466" y="0"/>
                  </a:moveTo>
                  <a:lnTo>
                    <a:pt x="70698" y="8036"/>
                  </a:lnTo>
                  <a:lnTo>
                    <a:pt x="134198" y="30260"/>
                  </a:lnTo>
                  <a:lnTo>
                    <a:pt x="184840" y="78240"/>
                  </a:lnTo>
                  <a:lnTo>
                    <a:pt x="184998" y="84236"/>
                  </a:lnTo>
                  <a:lnTo>
                    <a:pt x="131022" y="119164"/>
                  </a:lnTo>
                  <a:lnTo>
                    <a:pt x="86574" y="179488"/>
                  </a:lnTo>
                  <a:lnTo>
                    <a:pt x="26248" y="160436"/>
                  </a:lnTo>
                  <a:lnTo>
                    <a:pt x="0" y="123448"/>
                  </a:lnTo>
                  <a:lnTo>
                    <a:pt x="19898" y="115988"/>
                  </a:lnTo>
                  <a:lnTo>
                    <a:pt x="26248" y="81060"/>
                  </a:lnTo>
                  <a:lnTo>
                    <a:pt x="6846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7" name="フリーフォーム: 図形 1206">
              <a:extLst>
                <a:ext uri="{FF2B5EF4-FFF2-40B4-BE49-F238E27FC236}">
                  <a16:creationId xmlns:a16="http://schemas.microsoft.com/office/drawing/2014/main" id="{A643ACC3-C10B-AFE0-6D99-77EAEF864172}"/>
                </a:ext>
              </a:extLst>
            </p:cNvPr>
            <p:cNvSpPr/>
            <p:nvPr/>
          </p:nvSpPr>
          <p:spPr>
            <a:xfrm>
              <a:off x="24498300" y="34422696"/>
              <a:ext cx="666750" cy="407056"/>
            </a:xfrm>
            <a:custGeom>
              <a:avLst/>
              <a:gdLst>
                <a:gd name="connsiteX0" fmla="*/ 645960 w 666750"/>
                <a:gd name="connsiteY0" fmla="*/ 0 h 407056"/>
                <a:gd name="connsiteX1" fmla="*/ 657224 w 666750"/>
                <a:gd name="connsiteY1" fmla="*/ 48280 h 407056"/>
                <a:gd name="connsiteX2" fmla="*/ 666750 w 666750"/>
                <a:gd name="connsiteY2" fmla="*/ 134004 h 407056"/>
                <a:gd name="connsiteX3" fmla="*/ 609600 w 666750"/>
                <a:gd name="connsiteY3" fmla="*/ 140352 h 407056"/>
                <a:gd name="connsiteX4" fmla="*/ 555624 w 666750"/>
                <a:gd name="connsiteY4" fmla="*/ 216552 h 407056"/>
                <a:gd name="connsiteX5" fmla="*/ 498476 w 666750"/>
                <a:gd name="connsiteY5" fmla="*/ 194328 h 407056"/>
                <a:gd name="connsiteX6" fmla="*/ 463550 w 666750"/>
                <a:gd name="connsiteY6" fmla="*/ 210204 h 407056"/>
                <a:gd name="connsiteX7" fmla="*/ 438150 w 666750"/>
                <a:gd name="connsiteY7" fmla="*/ 318152 h 407056"/>
                <a:gd name="connsiteX8" fmla="*/ 361950 w 666750"/>
                <a:gd name="connsiteY8" fmla="*/ 318152 h 407056"/>
                <a:gd name="connsiteX9" fmla="*/ 190500 w 666750"/>
                <a:gd name="connsiteY9" fmla="*/ 388004 h 407056"/>
                <a:gd name="connsiteX10" fmla="*/ 183254 w 666750"/>
                <a:gd name="connsiteY10" fmla="*/ 391800 h 407056"/>
                <a:gd name="connsiteX11" fmla="*/ 180976 w 666750"/>
                <a:gd name="connsiteY11" fmla="*/ 388004 h 407056"/>
                <a:gd name="connsiteX12" fmla="*/ 44450 w 666750"/>
                <a:gd name="connsiteY12" fmla="*/ 407056 h 407056"/>
                <a:gd name="connsiteX13" fmla="*/ 47624 w 666750"/>
                <a:gd name="connsiteY13" fmla="*/ 353080 h 407056"/>
                <a:gd name="connsiteX14" fmla="*/ 0 w 666750"/>
                <a:gd name="connsiteY14" fmla="*/ 270528 h 407056"/>
                <a:gd name="connsiteX15" fmla="*/ 41276 w 666750"/>
                <a:gd name="connsiteY15" fmla="*/ 238780 h 407056"/>
                <a:gd name="connsiteX16" fmla="*/ 38100 w 666750"/>
                <a:gd name="connsiteY16" fmla="*/ 194328 h 407056"/>
                <a:gd name="connsiteX17" fmla="*/ 12700 w 666750"/>
                <a:gd name="connsiteY17" fmla="*/ 181628 h 407056"/>
                <a:gd name="connsiteX18" fmla="*/ 18520 w 666750"/>
                <a:gd name="connsiteY18" fmla="*/ 76856 h 407056"/>
                <a:gd name="connsiteX19" fmla="*/ 447676 w 666750"/>
                <a:gd name="connsiteY19" fmla="*/ 76856 h 407056"/>
                <a:gd name="connsiteX20" fmla="*/ 460376 w 666750"/>
                <a:gd name="connsiteY20" fmla="*/ 32404 h 407056"/>
                <a:gd name="connsiteX21" fmla="*/ 645960 w 666750"/>
                <a:gd name="connsiteY21" fmla="*/ 0 h 407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66750" h="407056">
                  <a:moveTo>
                    <a:pt x="645960" y="0"/>
                  </a:moveTo>
                  <a:lnTo>
                    <a:pt x="657224" y="48280"/>
                  </a:lnTo>
                  <a:lnTo>
                    <a:pt x="666750" y="134004"/>
                  </a:lnTo>
                  <a:lnTo>
                    <a:pt x="609600" y="140352"/>
                  </a:lnTo>
                  <a:lnTo>
                    <a:pt x="555624" y="216552"/>
                  </a:lnTo>
                  <a:lnTo>
                    <a:pt x="498476" y="194328"/>
                  </a:lnTo>
                  <a:lnTo>
                    <a:pt x="463550" y="210204"/>
                  </a:lnTo>
                  <a:lnTo>
                    <a:pt x="438150" y="318152"/>
                  </a:lnTo>
                  <a:lnTo>
                    <a:pt x="361950" y="318152"/>
                  </a:lnTo>
                  <a:lnTo>
                    <a:pt x="190500" y="388004"/>
                  </a:lnTo>
                  <a:lnTo>
                    <a:pt x="183254" y="391800"/>
                  </a:lnTo>
                  <a:lnTo>
                    <a:pt x="180976" y="388004"/>
                  </a:lnTo>
                  <a:lnTo>
                    <a:pt x="44450" y="407056"/>
                  </a:lnTo>
                  <a:lnTo>
                    <a:pt x="47624" y="353080"/>
                  </a:lnTo>
                  <a:lnTo>
                    <a:pt x="0" y="270528"/>
                  </a:lnTo>
                  <a:lnTo>
                    <a:pt x="41276" y="238780"/>
                  </a:lnTo>
                  <a:lnTo>
                    <a:pt x="38100" y="194328"/>
                  </a:lnTo>
                  <a:lnTo>
                    <a:pt x="12700" y="181628"/>
                  </a:lnTo>
                  <a:lnTo>
                    <a:pt x="18520" y="76856"/>
                  </a:lnTo>
                  <a:lnTo>
                    <a:pt x="447676" y="76856"/>
                  </a:lnTo>
                  <a:lnTo>
                    <a:pt x="460376" y="32404"/>
                  </a:lnTo>
                  <a:lnTo>
                    <a:pt x="645960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8" name="フリーフォーム: 図形 1207">
              <a:extLst>
                <a:ext uri="{FF2B5EF4-FFF2-40B4-BE49-F238E27FC236}">
                  <a16:creationId xmlns:a16="http://schemas.microsoft.com/office/drawing/2014/main" id="{B726C358-384A-63F0-0937-4731BBFFF348}"/>
                </a:ext>
              </a:extLst>
            </p:cNvPr>
            <p:cNvSpPr/>
            <p:nvPr/>
          </p:nvSpPr>
          <p:spPr>
            <a:xfrm>
              <a:off x="24041100" y="35071048"/>
              <a:ext cx="1587500" cy="841204"/>
            </a:xfrm>
            <a:custGeom>
              <a:avLst/>
              <a:gdLst>
                <a:gd name="connsiteX0" fmla="*/ 742950 w 1587500"/>
                <a:gd name="connsiteY0" fmla="*/ 0 h 841204"/>
                <a:gd name="connsiteX1" fmla="*/ 895350 w 1587500"/>
                <a:gd name="connsiteY1" fmla="*/ 69852 h 841204"/>
                <a:gd name="connsiteX2" fmla="*/ 895350 w 1587500"/>
                <a:gd name="connsiteY2" fmla="*/ 158752 h 841204"/>
                <a:gd name="connsiteX3" fmla="*/ 990600 w 1587500"/>
                <a:gd name="connsiteY3" fmla="*/ 238128 h 841204"/>
                <a:gd name="connsiteX4" fmla="*/ 1076324 w 1587500"/>
                <a:gd name="connsiteY4" fmla="*/ 206376 h 841204"/>
                <a:gd name="connsiteX5" fmla="*/ 1257300 w 1587500"/>
                <a:gd name="connsiteY5" fmla="*/ 203200 h 841204"/>
                <a:gd name="connsiteX6" fmla="*/ 1335120 w 1587500"/>
                <a:gd name="connsiteY6" fmla="*/ 140284 h 841204"/>
                <a:gd name="connsiteX7" fmla="*/ 1336676 w 1587500"/>
                <a:gd name="connsiteY7" fmla="*/ 149228 h 841204"/>
                <a:gd name="connsiteX8" fmla="*/ 1428750 w 1587500"/>
                <a:gd name="connsiteY8" fmla="*/ 158752 h 841204"/>
                <a:gd name="connsiteX9" fmla="*/ 1562100 w 1587500"/>
                <a:gd name="connsiteY9" fmla="*/ 165104 h 841204"/>
                <a:gd name="connsiteX10" fmla="*/ 1587500 w 1587500"/>
                <a:gd name="connsiteY10" fmla="*/ 209552 h 841204"/>
                <a:gd name="connsiteX11" fmla="*/ 1533524 w 1587500"/>
                <a:gd name="connsiteY11" fmla="*/ 219076 h 841204"/>
                <a:gd name="connsiteX12" fmla="*/ 1447800 w 1587500"/>
                <a:gd name="connsiteY12" fmla="*/ 349252 h 841204"/>
                <a:gd name="connsiteX13" fmla="*/ 1453894 w 1587500"/>
                <a:gd name="connsiteY13" fmla="*/ 438636 h 841204"/>
                <a:gd name="connsiteX14" fmla="*/ 1346200 w 1587500"/>
                <a:gd name="connsiteY14" fmla="*/ 469904 h 841204"/>
                <a:gd name="connsiteX15" fmla="*/ 1200150 w 1587500"/>
                <a:gd name="connsiteY15" fmla="*/ 571504 h 841204"/>
                <a:gd name="connsiteX16" fmla="*/ 1100422 w 1587500"/>
                <a:gd name="connsiteY16" fmla="*/ 682628 h 841204"/>
                <a:gd name="connsiteX17" fmla="*/ 727076 w 1587500"/>
                <a:gd name="connsiteY17" fmla="*/ 682628 h 841204"/>
                <a:gd name="connsiteX18" fmla="*/ 660400 w 1587500"/>
                <a:gd name="connsiteY18" fmla="*/ 720728 h 841204"/>
                <a:gd name="connsiteX19" fmla="*/ 628650 w 1587500"/>
                <a:gd name="connsiteY19" fmla="*/ 698504 h 841204"/>
                <a:gd name="connsiteX20" fmla="*/ 542924 w 1587500"/>
                <a:gd name="connsiteY20" fmla="*/ 701676 h 841204"/>
                <a:gd name="connsiteX21" fmla="*/ 406400 w 1587500"/>
                <a:gd name="connsiteY21" fmla="*/ 781052 h 841204"/>
                <a:gd name="connsiteX22" fmla="*/ 353960 w 1587500"/>
                <a:gd name="connsiteY22" fmla="*/ 841204 h 841204"/>
                <a:gd name="connsiteX23" fmla="*/ 279400 w 1587500"/>
                <a:gd name="connsiteY23" fmla="*/ 812800 h 841204"/>
                <a:gd name="connsiteX24" fmla="*/ 69850 w 1587500"/>
                <a:gd name="connsiteY24" fmla="*/ 812800 h 841204"/>
                <a:gd name="connsiteX25" fmla="*/ 95250 w 1587500"/>
                <a:gd name="connsiteY25" fmla="*/ 723904 h 841204"/>
                <a:gd name="connsiteX26" fmla="*/ 57150 w 1587500"/>
                <a:gd name="connsiteY26" fmla="*/ 457200 h 841204"/>
                <a:gd name="connsiteX27" fmla="*/ 0 w 1587500"/>
                <a:gd name="connsiteY27" fmla="*/ 412752 h 841204"/>
                <a:gd name="connsiteX28" fmla="*/ 0 w 1587500"/>
                <a:gd name="connsiteY28" fmla="*/ 319812 h 841204"/>
                <a:gd name="connsiteX29" fmla="*/ 6350 w 1587500"/>
                <a:gd name="connsiteY29" fmla="*/ 314328 h 841204"/>
                <a:gd name="connsiteX30" fmla="*/ 187324 w 1587500"/>
                <a:gd name="connsiteY30" fmla="*/ 222252 h 841204"/>
                <a:gd name="connsiteX31" fmla="*/ 184242 w 1587500"/>
                <a:gd name="connsiteY31" fmla="*/ 213888 h 841204"/>
                <a:gd name="connsiteX32" fmla="*/ 241300 w 1587500"/>
                <a:gd name="connsiteY32" fmla="*/ 219076 h 841204"/>
                <a:gd name="connsiteX33" fmla="*/ 336550 w 1587500"/>
                <a:gd name="connsiteY33" fmla="*/ 161928 h 841204"/>
                <a:gd name="connsiteX34" fmla="*/ 396876 w 1587500"/>
                <a:gd name="connsiteY34" fmla="*/ 174628 h 841204"/>
                <a:gd name="connsiteX35" fmla="*/ 498476 w 1587500"/>
                <a:gd name="connsiteY35" fmla="*/ 101600 h 841204"/>
                <a:gd name="connsiteX36" fmla="*/ 609600 w 1587500"/>
                <a:gd name="connsiteY36" fmla="*/ 101600 h 841204"/>
                <a:gd name="connsiteX37" fmla="*/ 612776 w 1587500"/>
                <a:gd name="connsiteY37" fmla="*/ 12704 h 841204"/>
                <a:gd name="connsiteX38" fmla="*/ 610212 w 1587500"/>
                <a:gd name="connsiteY38" fmla="*/ 8508 h 841204"/>
                <a:gd name="connsiteX39" fmla="*/ 742950 w 1587500"/>
                <a:gd name="connsiteY39" fmla="*/ 0 h 841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87500" h="841204">
                  <a:moveTo>
                    <a:pt x="742950" y="0"/>
                  </a:moveTo>
                  <a:lnTo>
                    <a:pt x="895350" y="69852"/>
                  </a:lnTo>
                  <a:lnTo>
                    <a:pt x="895350" y="158752"/>
                  </a:lnTo>
                  <a:lnTo>
                    <a:pt x="990600" y="238128"/>
                  </a:lnTo>
                  <a:lnTo>
                    <a:pt x="1076324" y="206376"/>
                  </a:lnTo>
                  <a:lnTo>
                    <a:pt x="1257300" y="203200"/>
                  </a:lnTo>
                  <a:lnTo>
                    <a:pt x="1335120" y="140284"/>
                  </a:lnTo>
                  <a:lnTo>
                    <a:pt x="1336676" y="149228"/>
                  </a:lnTo>
                  <a:lnTo>
                    <a:pt x="1428750" y="158752"/>
                  </a:lnTo>
                  <a:lnTo>
                    <a:pt x="1562100" y="165104"/>
                  </a:lnTo>
                  <a:lnTo>
                    <a:pt x="1587500" y="209552"/>
                  </a:lnTo>
                  <a:lnTo>
                    <a:pt x="1533524" y="219076"/>
                  </a:lnTo>
                  <a:lnTo>
                    <a:pt x="1447800" y="349252"/>
                  </a:lnTo>
                  <a:lnTo>
                    <a:pt x="1453894" y="438636"/>
                  </a:lnTo>
                  <a:lnTo>
                    <a:pt x="1346200" y="469904"/>
                  </a:lnTo>
                  <a:lnTo>
                    <a:pt x="1200150" y="571504"/>
                  </a:lnTo>
                  <a:lnTo>
                    <a:pt x="1100422" y="682628"/>
                  </a:lnTo>
                  <a:lnTo>
                    <a:pt x="727076" y="682628"/>
                  </a:lnTo>
                  <a:lnTo>
                    <a:pt x="660400" y="720728"/>
                  </a:lnTo>
                  <a:lnTo>
                    <a:pt x="628650" y="698504"/>
                  </a:lnTo>
                  <a:lnTo>
                    <a:pt x="542924" y="701676"/>
                  </a:lnTo>
                  <a:lnTo>
                    <a:pt x="406400" y="781052"/>
                  </a:lnTo>
                  <a:lnTo>
                    <a:pt x="353960" y="841204"/>
                  </a:lnTo>
                  <a:lnTo>
                    <a:pt x="279400" y="812800"/>
                  </a:lnTo>
                  <a:lnTo>
                    <a:pt x="69850" y="812800"/>
                  </a:lnTo>
                  <a:lnTo>
                    <a:pt x="95250" y="723904"/>
                  </a:lnTo>
                  <a:lnTo>
                    <a:pt x="57150" y="457200"/>
                  </a:lnTo>
                  <a:lnTo>
                    <a:pt x="0" y="412752"/>
                  </a:lnTo>
                  <a:lnTo>
                    <a:pt x="0" y="319812"/>
                  </a:lnTo>
                  <a:lnTo>
                    <a:pt x="6350" y="314328"/>
                  </a:lnTo>
                  <a:lnTo>
                    <a:pt x="187324" y="222252"/>
                  </a:lnTo>
                  <a:lnTo>
                    <a:pt x="184242" y="213888"/>
                  </a:lnTo>
                  <a:lnTo>
                    <a:pt x="241300" y="219076"/>
                  </a:lnTo>
                  <a:lnTo>
                    <a:pt x="336550" y="161928"/>
                  </a:lnTo>
                  <a:lnTo>
                    <a:pt x="396876" y="174628"/>
                  </a:lnTo>
                  <a:lnTo>
                    <a:pt x="498476" y="101600"/>
                  </a:lnTo>
                  <a:lnTo>
                    <a:pt x="609600" y="101600"/>
                  </a:lnTo>
                  <a:lnTo>
                    <a:pt x="612776" y="12704"/>
                  </a:lnTo>
                  <a:lnTo>
                    <a:pt x="610212" y="8508"/>
                  </a:lnTo>
                  <a:lnTo>
                    <a:pt x="742950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9" name="フリーフォーム: 図形 1208">
              <a:extLst>
                <a:ext uri="{FF2B5EF4-FFF2-40B4-BE49-F238E27FC236}">
                  <a16:creationId xmlns:a16="http://schemas.microsoft.com/office/drawing/2014/main" id="{50E27916-098B-DDD2-E584-DCF23A8A6DBF}"/>
                </a:ext>
              </a:extLst>
            </p:cNvPr>
            <p:cNvSpPr/>
            <p:nvPr/>
          </p:nvSpPr>
          <p:spPr>
            <a:xfrm>
              <a:off x="25543970" y="34227852"/>
              <a:ext cx="134146" cy="122472"/>
            </a:xfrm>
            <a:custGeom>
              <a:avLst/>
              <a:gdLst>
                <a:gd name="connsiteX0" fmla="*/ 117052 w 134146"/>
                <a:gd name="connsiteY0" fmla="*/ 0 h 122472"/>
                <a:gd name="connsiteX1" fmla="*/ 134146 w 134146"/>
                <a:gd name="connsiteY1" fmla="*/ 39216 h 122472"/>
                <a:gd name="connsiteX2" fmla="*/ 65580 w 134146"/>
                <a:gd name="connsiteY2" fmla="*/ 122472 h 122472"/>
                <a:gd name="connsiteX3" fmla="*/ 2080 w 134146"/>
                <a:gd name="connsiteY3" fmla="*/ 68500 h 122472"/>
                <a:gd name="connsiteX4" fmla="*/ 0 w 134146"/>
                <a:gd name="connsiteY4" fmla="*/ 57168 h 122472"/>
                <a:gd name="connsiteX5" fmla="*/ 5254 w 134146"/>
                <a:gd name="connsiteY5" fmla="*/ 62148 h 122472"/>
                <a:gd name="connsiteX6" fmla="*/ 43354 w 134146"/>
                <a:gd name="connsiteY6" fmla="*/ 8172 h 122472"/>
                <a:gd name="connsiteX7" fmla="*/ 113206 w 134146"/>
                <a:gd name="connsiteY7" fmla="*/ 8172 h 122472"/>
                <a:gd name="connsiteX8" fmla="*/ 117052 w 134146"/>
                <a:gd name="connsiteY8" fmla="*/ 0 h 122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146" h="122472">
                  <a:moveTo>
                    <a:pt x="117052" y="0"/>
                  </a:moveTo>
                  <a:lnTo>
                    <a:pt x="134146" y="39216"/>
                  </a:lnTo>
                  <a:lnTo>
                    <a:pt x="65580" y="122472"/>
                  </a:lnTo>
                  <a:lnTo>
                    <a:pt x="2080" y="68500"/>
                  </a:lnTo>
                  <a:lnTo>
                    <a:pt x="0" y="57168"/>
                  </a:lnTo>
                  <a:lnTo>
                    <a:pt x="5254" y="62148"/>
                  </a:lnTo>
                  <a:lnTo>
                    <a:pt x="43354" y="8172"/>
                  </a:lnTo>
                  <a:lnTo>
                    <a:pt x="113206" y="8172"/>
                  </a:lnTo>
                  <a:lnTo>
                    <a:pt x="117052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0" name="フリーフォーム: 図形 1209">
              <a:extLst>
                <a:ext uri="{FF2B5EF4-FFF2-40B4-BE49-F238E27FC236}">
                  <a16:creationId xmlns:a16="http://schemas.microsoft.com/office/drawing/2014/main" id="{7FB40515-0A48-BD34-9F19-6A58C08A5BE1}"/>
                </a:ext>
              </a:extLst>
            </p:cNvPr>
            <p:cNvSpPr/>
            <p:nvPr/>
          </p:nvSpPr>
          <p:spPr>
            <a:xfrm>
              <a:off x="25144260" y="34352632"/>
              <a:ext cx="211290" cy="204068"/>
            </a:xfrm>
            <a:custGeom>
              <a:avLst/>
              <a:gdLst>
                <a:gd name="connsiteX0" fmla="*/ 164318 w 211290"/>
                <a:gd name="connsiteY0" fmla="*/ 0 h 204068"/>
                <a:gd name="connsiteX1" fmla="*/ 211290 w 211290"/>
                <a:gd name="connsiteY1" fmla="*/ 80244 h 204068"/>
                <a:gd name="connsiteX2" fmla="*/ 195416 w 211290"/>
                <a:gd name="connsiteY2" fmla="*/ 178668 h 204068"/>
                <a:gd name="connsiteX3" fmla="*/ 90640 w 211290"/>
                <a:gd name="connsiteY3" fmla="*/ 204068 h 204068"/>
                <a:gd name="connsiteX4" fmla="*/ 20220 w 211290"/>
                <a:gd name="connsiteY4" fmla="*/ 198948 h 204068"/>
                <a:gd name="connsiteX5" fmla="*/ 11264 w 211290"/>
                <a:gd name="connsiteY5" fmla="*/ 118344 h 204068"/>
                <a:gd name="connsiteX6" fmla="*/ 0 w 211290"/>
                <a:gd name="connsiteY6" fmla="*/ 70064 h 204068"/>
                <a:gd name="connsiteX7" fmla="*/ 14440 w 211290"/>
                <a:gd name="connsiteY7" fmla="*/ 67544 h 204068"/>
                <a:gd name="connsiteX8" fmla="*/ 14802 w 211290"/>
                <a:gd name="connsiteY8" fmla="*/ 60788 h 204068"/>
                <a:gd name="connsiteX9" fmla="*/ 93816 w 211290"/>
                <a:gd name="connsiteY9" fmla="*/ 19920 h 204068"/>
                <a:gd name="connsiteX10" fmla="*/ 154140 w 211290"/>
                <a:gd name="connsiteY10" fmla="*/ 13568 h 204068"/>
                <a:gd name="connsiteX11" fmla="*/ 164318 w 211290"/>
                <a:gd name="connsiteY11" fmla="*/ 0 h 204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1290" h="204068">
                  <a:moveTo>
                    <a:pt x="164318" y="0"/>
                  </a:moveTo>
                  <a:lnTo>
                    <a:pt x="211290" y="80244"/>
                  </a:lnTo>
                  <a:lnTo>
                    <a:pt x="195416" y="178668"/>
                  </a:lnTo>
                  <a:lnTo>
                    <a:pt x="90640" y="204068"/>
                  </a:lnTo>
                  <a:lnTo>
                    <a:pt x="20220" y="198948"/>
                  </a:lnTo>
                  <a:lnTo>
                    <a:pt x="11264" y="118344"/>
                  </a:lnTo>
                  <a:lnTo>
                    <a:pt x="0" y="70064"/>
                  </a:lnTo>
                  <a:lnTo>
                    <a:pt x="14440" y="67544"/>
                  </a:lnTo>
                  <a:lnTo>
                    <a:pt x="14802" y="60788"/>
                  </a:lnTo>
                  <a:lnTo>
                    <a:pt x="93816" y="19920"/>
                  </a:lnTo>
                  <a:lnTo>
                    <a:pt x="154140" y="13568"/>
                  </a:lnTo>
                  <a:lnTo>
                    <a:pt x="164318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1" name="フリーフォーム: 図形 1210">
              <a:extLst>
                <a:ext uri="{FF2B5EF4-FFF2-40B4-BE49-F238E27FC236}">
                  <a16:creationId xmlns:a16="http://schemas.microsoft.com/office/drawing/2014/main" id="{9BA9A968-CF06-C3AA-32AB-C724EC51726A}"/>
                </a:ext>
              </a:extLst>
            </p:cNvPr>
            <p:cNvSpPr/>
            <p:nvPr/>
          </p:nvSpPr>
          <p:spPr>
            <a:xfrm>
              <a:off x="25253950" y="34861500"/>
              <a:ext cx="438152" cy="413484"/>
            </a:xfrm>
            <a:custGeom>
              <a:avLst/>
              <a:gdLst>
                <a:gd name="connsiteX0" fmla="*/ 168274 w 438152"/>
                <a:gd name="connsiteY0" fmla="*/ 0 h 413484"/>
                <a:gd name="connsiteX1" fmla="*/ 333374 w 438152"/>
                <a:gd name="connsiteY1" fmla="*/ 57148 h 413484"/>
                <a:gd name="connsiteX2" fmla="*/ 423848 w 438152"/>
                <a:gd name="connsiteY2" fmla="*/ 9760 h 413484"/>
                <a:gd name="connsiteX3" fmla="*/ 419100 w 438152"/>
                <a:gd name="connsiteY3" fmla="*/ 85724 h 413484"/>
                <a:gd name="connsiteX4" fmla="*/ 438152 w 438152"/>
                <a:gd name="connsiteY4" fmla="*/ 85724 h 413484"/>
                <a:gd name="connsiteX5" fmla="*/ 342900 w 438152"/>
                <a:gd name="connsiteY5" fmla="*/ 152400 h 413484"/>
                <a:gd name="connsiteX6" fmla="*/ 260350 w 438152"/>
                <a:gd name="connsiteY6" fmla="*/ 212724 h 413484"/>
                <a:gd name="connsiteX7" fmla="*/ 158750 w 438152"/>
                <a:gd name="connsiteY7" fmla="*/ 234948 h 413484"/>
                <a:gd name="connsiteX8" fmla="*/ 111126 w 438152"/>
                <a:gd name="connsiteY8" fmla="*/ 285748 h 413484"/>
                <a:gd name="connsiteX9" fmla="*/ 122270 w 438152"/>
                <a:gd name="connsiteY9" fmla="*/ 349832 h 413484"/>
                <a:gd name="connsiteX10" fmla="*/ 44450 w 438152"/>
                <a:gd name="connsiteY10" fmla="*/ 412748 h 413484"/>
                <a:gd name="connsiteX11" fmla="*/ 2418 w 438152"/>
                <a:gd name="connsiteY11" fmla="*/ 413484 h 413484"/>
                <a:gd name="connsiteX12" fmla="*/ 0 w 438152"/>
                <a:gd name="connsiteY12" fmla="*/ 365124 h 413484"/>
                <a:gd name="connsiteX13" fmla="*/ 47626 w 438152"/>
                <a:gd name="connsiteY13" fmla="*/ 288924 h 413484"/>
                <a:gd name="connsiteX14" fmla="*/ 66674 w 438152"/>
                <a:gd name="connsiteY14" fmla="*/ 171452 h 413484"/>
                <a:gd name="connsiteX15" fmla="*/ 19050 w 438152"/>
                <a:gd name="connsiteY15" fmla="*/ 161924 h 413484"/>
                <a:gd name="connsiteX16" fmla="*/ 15874 w 438152"/>
                <a:gd name="connsiteY16" fmla="*/ 104776 h 413484"/>
                <a:gd name="connsiteX17" fmla="*/ 3174 w 438152"/>
                <a:gd name="connsiteY17" fmla="*/ 60324 h 413484"/>
                <a:gd name="connsiteX18" fmla="*/ 104774 w 438152"/>
                <a:gd name="connsiteY18" fmla="*/ 63500 h 413484"/>
                <a:gd name="connsiteX19" fmla="*/ 168274 w 438152"/>
                <a:gd name="connsiteY19" fmla="*/ 0 h 413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38152" h="413484">
                  <a:moveTo>
                    <a:pt x="168274" y="0"/>
                  </a:moveTo>
                  <a:lnTo>
                    <a:pt x="333374" y="57148"/>
                  </a:lnTo>
                  <a:lnTo>
                    <a:pt x="423848" y="9760"/>
                  </a:lnTo>
                  <a:lnTo>
                    <a:pt x="419100" y="85724"/>
                  </a:lnTo>
                  <a:lnTo>
                    <a:pt x="438152" y="85724"/>
                  </a:lnTo>
                  <a:lnTo>
                    <a:pt x="342900" y="152400"/>
                  </a:lnTo>
                  <a:lnTo>
                    <a:pt x="260350" y="212724"/>
                  </a:lnTo>
                  <a:lnTo>
                    <a:pt x="158750" y="234948"/>
                  </a:lnTo>
                  <a:lnTo>
                    <a:pt x="111126" y="285748"/>
                  </a:lnTo>
                  <a:lnTo>
                    <a:pt x="122270" y="349832"/>
                  </a:lnTo>
                  <a:lnTo>
                    <a:pt x="44450" y="412748"/>
                  </a:lnTo>
                  <a:lnTo>
                    <a:pt x="2418" y="413484"/>
                  </a:lnTo>
                  <a:lnTo>
                    <a:pt x="0" y="365124"/>
                  </a:lnTo>
                  <a:lnTo>
                    <a:pt x="47626" y="288924"/>
                  </a:lnTo>
                  <a:lnTo>
                    <a:pt x="66674" y="171452"/>
                  </a:lnTo>
                  <a:lnTo>
                    <a:pt x="19050" y="161924"/>
                  </a:lnTo>
                  <a:lnTo>
                    <a:pt x="15874" y="104776"/>
                  </a:lnTo>
                  <a:cubicBezTo>
                    <a:pt x="5902" y="79840"/>
                    <a:pt x="10762" y="94464"/>
                    <a:pt x="3174" y="60324"/>
                  </a:cubicBezTo>
                  <a:lnTo>
                    <a:pt x="104774" y="63500"/>
                  </a:lnTo>
                  <a:lnTo>
                    <a:pt x="168274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2" name="フリーフォーム: 図形 1211">
              <a:extLst>
                <a:ext uri="{FF2B5EF4-FFF2-40B4-BE49-F238E27FC236}">
                  <a16:creationId xmlns:a16="http://schemas.microsoft.com/office/drawing/2014/main" id="{9213F7E2-21BB-2A64-B885-8EC58949A69E}"/>
                </a:ext>
              </a:extLst>
            </p:cNvPr>
            <p:cNvSpPr/>
            <p:nvPr/>
          </p:nvSpPr>
          <p:spPr>
            <a:xfrm>
              <a:off x="25235520" y="34267068"/>
              <a:ext cx="535190" cy="651580"/>
            </a:xfrm>
            <a:custGeom>
              <a:avLst/>
              <a:gdLst>
                <a:gd name="connsiteX0" fmla="*/ 442596 w 535190"/>
                <a:gd name="connsiteY0" fmla="*/ 0 h 651580"/>
                <a:gd name="connsiteX1" fmla="*/ 447056 w 535190"/>
                <a:gd name="connsiteY1" fmla="*/ 10232 h 651580"/>
                <a:gd name="connsiteX2" fmla="*/ 485156 w 535190"/>
                <a:gd name="connsiteY2" fmla="*/ 19756 h 651580"/>
                <a:gd name="connsiteX3" fmla="*/ 535190 w 535190"/>
                <a:gd name="connsiteY3" fmla="*/ 87304 h 651580"/>
                <a:gd name="connsiteX4" fmla="*/ 501030 w 535190"/>
                <a:gd name="connsiteY4" fmla="*/ 315032 h 651580"/>
                <a:gd name="connsiteX5" fmla="*/ 506676 w 535190"/>
                <a:gd name="connsiteY5" fmla="*/ 405384 h 651580"/>
                <a:gd name="connsiteX6" fmla="*/ 434356 w 535190"/>
                <a:gd name="connsiteY6" fmla="*/ 416632 h 651580"/>
                <a:gd name="connsiteX7" fmla="*/ 358156 w 535190"/>
                <a:gd name="connsiteY7" fmla="*/ 470608 h 651580"/>
                <a:gd name="connsiteX8" fmla="*/ 361330 w 535190"/>
                <a:gd name="connsiteY8" fmla="*/ 530932 h 651580"/>
                <a:gd name="connsiteX9" fmla="*/ 447056 w 535190"/>
                <a:gd name="connsiteY9" fmla="*/ 527756 h 651580"/>
                <a:gd name="connsiteX10" fmla="*/ 442278 w 535190"/>
                <a:gd name="connsiteY10" fmla="*/ 604192 h 651580"/>
                <a:gd name="connsiteX11" fmla="*/ 351804 w 535190"/>
                <a:gd name="connsiteY11" fmla="*/ 651580 h 651580"/>
                <a:gd name="connsiteX12" fmla="*/ 195870 w 535190"/>
                <a:gd name="connsiteY12" fmla="*/ 597604 h 651580"/>
                <a:gd name="connsiteX13" fmla="*/ 186704 w 535190"/>
                <a:gd name="connsiteY13" fmla="*/ 543632 h 651580"/>
                <a:gd name="connsiteX14" fmla="*/ 205756 w 535190"/>
                <a:gd name="connsiteY14" fmla="*/ 511884 h 651580"/>
                <a:gd name="connsiteX15" fmla="*/ 215280 w 535190"/>
                <a:gd name="connsiteY15" fmla="*/ 442032 h 651580"/>
                <a:gd name="connsiteX16" fmla="*/ 135904 w 535190"/>
                <a:gd name="connsiteY16" fmla="*/ 413456 h 651580"/>
                <a:gd name="connsiteX17" fmla="*/ 94630 w 535190"/>
                <a:gd name="connsiteY17" fmla="*/ 461084 h 651580"/>
                <a:gd name="connsiteX18" fmla="*/ 56530 w 535190"/>
                <a:gd name="connsiteY18" fmla="*/ 461084 h 651580"/>
                <a:gd name="connsiteX19" fmla="*/ 50180 w 535190"/>
                <a:gd name="connsiteY19" fmla="*/ 413456 h 651580"/>
                <a:gd name="connsiteX20" fmla="*/ 12080 w 535190"/>
                <a:gd name="connsiteY20" fmla="*/ 410284 h 651580"/>
                <a:gd name="connsiteX21" fmla="*/ 0 w 535190"/>
                <a:gd name="connsiteY21" fmla="*/ 289480 h 651580"/>
                <a:gd name="connsiteX22" fmla="*/ 104156 w 535190"/>
                <a:gd name="connsiteY22" fmla="*/ 264232 h 651580"/>
                <a:gd name="connsiteX23" fmla="*/ 120030 w 535190"/>
                <a:gd name="connsiteY23" fmla="*/ 165808 h 651580"/>
                <a:gd name="connsiteX24" fmla="*/ 73058 w 535190"/>
                <a:gd name="connsiteY24" fmla="*/ 85564 h 651580"/>
                <a:gd name="connsiteX25" fmla="*/ 84070 w 535190"/>
                <a:gd name="connsiteY25" fmla="*/ 70880 h 651580"/>
                <a:gd name="connsiteX26" fmla="*/ 88280 w 535190"/>
                <a:gd name="connsiteY26" fmla="*/ 70556 h 651580"/>
                <a:gd name="connsiteX27" fmla="*/ 119182 w 535190"/>
                <a:gd name="connsiteY27" fmla="*/ 58968 h 651580"/>
                <a:gd name="connsiteX28" fmla="*/ 145430 w 535190"/>
                <a:gd name="connsiteY28" fmla="*/ 95956 h 651580"/>
                <a:gd name="connsiteX29" fmla="*/ 205756 w 535190"/>
                <a:gd name="connsiteY29" fmla="*/ 115008 h 651580"/>
                <a:gd name="connsiteX30" fmla="*/ 250204 w 535190"/>
                <a:gd name="connsiteY30" fmla="*/ 54684 h 651580"/>
                <a:gd name="connsiteX31" fmla="*/ 304180 w 535190"/>
                <a:gd name="connsiteY31" fmla="*/ 19756 h 651580"/>
                <a:gd name="connsiteX32" fmla="*/ 304022 w 535190"/>
                <a:gd name="connsiteY32" fmla="*/ 13760 h 651580"/>
                <a:gd name="connsiteX33" fmla="*/ 308450 w 535190"/>
                <a:gd name="connsiteY33" fmla="*/ 17952 h 651580"/>
                <a:gd name="connsiteX34" fmla="*/ 310530 w 535190"/>
                <a:gd name="connsiteY34" fmla="*/ 29284 h 651580"/>
                <a:gd name="connsiteX35" fmla="*/ 374030 w 535190"/>
                <a:gd name="connsiteY35" fmla="*/ 83256 h 651580"/>
                <a:gd name="connsiteX36" fmla="*/ 442596 w 535190"/>
                <a:gd name="connsiteY36" fmla="*/ 0 h 651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35190" h="651580">
                  <a:moveTo>
                    <a:pt x="442596" y="0"/>
                  </a:moveTo>
                  <a:lnTo>
                    <a:pt x="447056" y="10232"/>
                  </a:lnTo>
                  <a:lnTo>
                    <a:pt x="485156" y="19756"/>
                  </a:lnTo>
                  <a:lnTo>
                    <a:pt x="535190" y="87304"/>
                  </a:lnTo>
                  <a:lnTo>
                    <a:pt x="501030" y="315032"/>
                  </a:lnTo>
                  <a:lnTo>
                    <a:pt x="506676" y="405384"/>
                  </a:lnTo>
                  <a:lnTo>
                    <a:pt x="434356" y="416632"/>
                  </a:lnTo>
                  <a:lnTo>
                    <a:pt x="358156" y="470608"/>
                  </a:lnTo>
                  <a:lnTo>
                    <a:pt x="361330" y="530932"/>
                  </a:lnTo>
                  <a:lnTo>
                    <a:pt x="447056" y="527756"/>
                  </a:lnTo>
                  <a:lnTo>
                    <a:pt x="442278" y="604192"/>
                  </a:lnTo>
                  <a:lnTo>
                    <a:pt x="351804" y="651580"/>
                  </a:lnTo>
                  <a:lnTo>
                    <a:pt x="195870" y="597604"/>
                  </a:lnTo>
                  <a:lnTo>
                    <a:pt x="186704" y="543632"/>
                  </a:lnTo>
                  <a:lnTo>
                    <a:pt x="205756" y="511884"/>
                  </a:lnTo>
                  <a:lnTo>
                    <a:pt x="215280" y="442032"/>
                  </a:lnTo>
                  <a:lnTo>
                    <a:pt x="135904" y="413456"/>
                  </a:lnTo>
                  <a:lnTo>
                    <a:pt x="94630" y="461084"/>
                  </a:lnTo>
                  <a:lnTo>
                    <a:pt x="56530" y="461084"/>
                  </a:lnTo>
                  <a:lnTo>
                    <a:pt x="50180" y="413456"/>
                  </a:lnTo>
                  <a:lnTo>
                    <a:pt x="12080" y="410284"/>
                  </a:lnTo>
                  <a:lnTo>
                    <a:pt x="0" y="289480"/>
                  </a:lnTo>
                  <a:lnTo>
                    <a:pt x="104156" y="264232"/>
                  </a:lnTo>
                  <a:lnTo>
                    <a:pt x="120030" y="165808"/>
                  </a:lnTo>
                  <a:lnTo>
                    <a:pt x="73058" y="85564"/>
                  </a:lnTo>
                  <a:lnTo>
                    <a:pt x="84070" y="70880"/>
                  </a:lnTo>
                  <a:lnTo>
                    <a:pt x="88280" y="70556"/>
                  </a:lnTo>
                  <a:lnTo>
                    <a:pt x="119182" y="58968"/>
                  </a:lnTo>
                  <a:lnTo>
                    <a:pt x="145430" y="95956"/>
                  </a:lnTo>
                  <a:lnTo>
                    <a:pt x="205756" y="115008"/>
                  </a:lnTo>
                  <a:lnTo>
                    <a:pt x="250204" y="54684"/>
                  </a:lnTo>
                  <a:lnTo>
                    <a:pt x="304180" y="19756"/>
                  </a:lnTo>
                  <a:lnTo>
                    <a:pt x="304022" y="13760"/>
                  </a:lnTo>
                  <a:lnTo>
                    <a:pt x="308450" y="17952"/>
                  </a:lnTo>
                  <a:lnTo>
                    <a:pt x="310530" y="29284"/>
                  </a:lnTo>
                  <a:lnTo>
                    <a:pt x="374030" y="83256"/>
                  </a:lnTo>
                  <a:lnTo>
                    <a:pt x="44259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3" name="フリーフォーム: 図形 1212">
              <a:extLst>
                <a:ext uri="{FF2B5EF4-FFF2-40B4-BE49-F238E27FC236}">
                  <a16:creationId xmlns:a16="http://schemas.microsoft.com/office/drawing/2014/main" id="{2E0FC7B8-9F6C-7A01-BB66-1512F7B29713}"/>
                </a:ext>
              </a:extLst>
            </p:cNvPr>
            <p:cNvSpPr/>
            <p:nvPr/>
          </p:nvSpPr>
          <p:spPr>
            <a:xfrm>
              <a:off x="24584024" y="34551580"/>
              <a:ext cx="707244" cy="541044"/>
            </a:xfrm>
            <a:custGeom>
              <a:avLst/>
              <a:gdLst>
                <a:gd name="connsiteX0" fmla="*/ 580456 w 707244"/>
                <a:gd name="connsiteY0" fmla="*/ 0 h 541044"/>
                <a:gd name="connsiteX1" fmla="*/ 650876 w 707244"/>
                <a:gd name="connsiteY1" fmla="*/ 5120 h 541044"/>
                <a:gd name="connsiteX2" fmla="*/ 651496 w 707244"/>
                <a:gd name="connsiteY2" fmla="*/ 4968 h 541044"/>
                <a:gd name="connsiteX3" fmla="*/ 663576 w 707244"/>
                <a:gd name="connsiteY3" fmla="*/ 125772 h 541044"/>
                <a:gd name="connsiteX4" fmla="*/ 701676 w 707244"/>
                <a:gd name="connsiteY4" fmla="*/ 128944 h 541044"/>
                <a:gd name="connsiteX5" fmla="*/ 707244 w 707244"/>
                <a:gd name="connsiteY5" fmla="*/ 170708 h 541044"/>
                <a:gd name="connsiteX6" fmla="*/ 660400 w 707244"/>
                <a:gd name="connsiteY6" fmla="*/ 221020 h 541044"/>
                <a:gd name="connsiteX7" fmla="*/ 593726 w 707244"/>
                <a:gd name="connsiteY7" fmla="*/ 297220 h 541044"/>
                <a:gd name="connsiteX8" fmla="*/ 584200 w 707244"/>
                <a:gd name="connsiteY8" fmla="*/ 389296 h 541044"/>
                <a:gd name="connsiteX9" fmla="*/ 508000 w 707244"/>
                <a:gd name="connsiteY9" fmla="*/ 440096 h 541044"/>
                <a:gd name="connsiteX10" fmla="*/ 409576 w 707244"/>
                <a:gd name="connsiteY10" fmla="*/ 478196 h 541044"/>
                <a:gd name="connsiteX11" fmla="*/ 282576 w 707244"/>
                <a:gd name="connsiteY11" fmla="*/ 481372 h 541044"/>
                <a:gd name="connsiteX12" fmla="*/ 247096 w 707244"/>
                <a:gd name="connsiteY12" fmla="*/ 541044 h 541044"/>
                <a:gd name="connsiteX13" fmla="*/ 200026 w 707244"/>
                <a:gd name="connsiteY13" fmla="*/ 519468 h 541044"/>
                <a:gd name="connsiteX14" fmla="*/ 67288 w 707244"/>
                <a:gd name="connsiteY14" fmla="*/ 527976 h 541044"/>
                <a:gd name="connsiteX15" fmla="*/ 0 w 707244"/>
                <a:gd name="connsiteY15" fmla="*/ 417868 h 541044"/>
                <a:gd name="connsiteX16" fmla="*/ 31752 w 707244"/>
                <a:gd name="connsiteY16" fmla="*/ 401996 h 541044"/>
                <a:gd name="connsiteX17" fmla="*/ 92076 w 707244"/>
                <a:gd name="connsiteY17" fmla="*/ 357544 h 541044"/>
                <a:gd name="connsiteX18" fmla="*/ 123826 w 707244"/>
                <a:gd name="connsiteY18" fmla="*/ 306744 h 541044"/>
                <a:gd name="connsiteX19" fmla="*/ 97530 w 707244"/>
                <a:gd name="connsiteY19" fmla="*/ 262916 h 541044"/>
                <a:gd name="connsiteX20" fmla="*/ 104776 w 707244"/>
                <a:gd name="connsiteY20" fmla="*/ 259120 h 541044"/>
                <a:gd name="connsiteX21" fmla="*/ 276226 w 707244"/>
                <a:gd name="connsiteY21" fmla="*/ 189268 h 541044"/>
                <a:gd name="connsiteX22" fmla="*/ 352426 w 707244"/>
                <a:gd name="connsiteY22" fmla="*/ 189268 h 541044"/>
                <a:gd name="connsiteX23" fmla="*/ 377826 w 707244"/>
                <a:gd name="connsiteY23" fmla="*/ 81320 h 541044"/>
                <a:gd name="connsiteX24" fmla="*/ 412752 w 707244"/>
                <a:gd name="connsiteY24" fmla="*/ 65444 h 541044"/>
                <a:gd name="connsiteX25" fmla="*/ 469900 w 707244"/>
                <a:gd name="connsiteY25" fmla="*/ 87668 h 541044"/>
                <a:gd name="connsiteX26" fmla="*/ 523876 w 707244"/>
                <a:gd name="connsiteY26" fmla="*/ 11468 h 541044"/>
                <a:gd name="connsiteX27" fmla="*/ 581026 w 707244"/>
                <a:gd name="connsiteY27" fmla="*/ 5120 h 541044"/>
                <a:gd name="connsiteX28" fmla="*/ 580456 w 707244"/>
                <a:gd name="connsiteY28" fmla="*/ 0 h 54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07244" h="541044">
                  <a:moveTo>
                    <a:pt x="580456" y="0"/>
                  </a:moveTo>
                  <a:lnTo>
                    <a:pt x="650876" y="5120"/>
                  </a:lnTo>
                  <a:lnTo>
                    <a:pt x="651496" y="4968"/>
                  </a:lnTo>
                  <a:lnTo>
                    <a:pt x="663576" y="125772"/>
                  </a:lnTo>
                  <a:lnTo>
                    <a:pt x="701676" y="128944"/>
                  </a:lnTo>
                  <a:lnTo>
                    <a:pt x="707244" y="170708"/>
                  </a:lnTo>
                  <a:lnTo>
                    <a:pt x="660400" y="221020"/>
                  </a:lnTo>
                  <a:lnTo>
                    <a:pt x="593726" y="297220"/>
                  </a:lnTo>
                  <a:lnTo>
                    <a:pt x="584200" y="389296"/>
                  </a:lnTo>
                  <a:lnTo>
                    <a:pt x="508000" y="440096"/>
                  </a:lnTo>
                  <a:lnTo>
                    <a:pt x="409576" y="478196"/>
                  </a:lnTo>
                  <a:lnTo>
                    <a:pt x="282576" y="481372"/>
                  </a:lnTo>
                  <a:lnTo>
                    <a:pt x="247096" y="541044"/>
                  </a:lnTo>
                  <a:lnTo>
                    <a:pt x="200026" y="519468"/>
                  </a:lnTo>
                  <a:lnTo>
                    <a:pt x="67288" y="527976"/>
                  </a:lnTo>
                  <a:lnTo>
                    <a:pt x="0" y="417868"/>
                  </a:lnTo>
                  <a:lnTo>
                    <a:pt x="31752" y="401996"/>
                  </a:lnTo>
                  <a:lnTo>
                    <a:pt x="92076" y="357544"/>
                  </a:lnTo>
                  <a:lnTo>
                    <a:pt x="123826" y="306744"/>
                  </a:lnTo>
                  <a:lnTo>
                    <a:pt x="97530" y="262916"/>
                  </a:lnTo>
                  <a:lnTo>
                    <a:pt x="104776" y="259120"/>
                  </a:lnTo>
                  <a:lnTo>
                    <a:pt x="276226" y="189268"/>
                  </a:lnTo>
                  <a:lnTo>
                    <a:pt x="352426" y="189268"/>
                  </a:lnTo>
                  <a:lnTo>
                    <a:pt x="377826" y="81320"/>
                  </a:lnTo>
                  <a:lnTo>
                    <a:pt x="412752" y="65444"/>
                  </a:lnTo>
                  <a:lnTo>
                    <a:pt x="469900" y="87668"/>
                  </a:lnTo>
                  <a:lnTo>
                    <a:pt x="523876" y="11468"/>
                  </a:lnTo>
                  <a:lnTo>
                    <a:pt x="581026" y="5120"/>
                  </a:lnTo>
                  <a:lnTo>
                    <a:pt x="58045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4" name="フリーフォーム: 図形 1213">
              <a:extLst>
                <a:ext uri="{FF2B5EF4-FFF2-40B4-BE49-F238E27FC236}">
                  <a16:creationId xmlns:a16="http://schemas.microsoft.com/office/drawing/2014/main" id="{BCA97461-4189-B80E-596A-59CB51A0E015}"/>
                </a:ext>
              </a:extLst>
            </p:cNvPr>
            <p:cNvSpPr/>
            <p:nvPr/>
          </p:nvSpPr>
          <p:spPr>
            <a:xfrm>
              <a:off x="24831120" y="34921824"/>
              <a:ext cx="489504" cy="387352"/>
            </a:xfrm>
            <a:custGeom>
              <a:avLst/>
              <a:gdLst>
                <a:gd name="connsiteX0" fmla="*/ 426004 w 489504"/>
                <a:gd name="connsiteY0" fmla="*/ 0 h 387352"/>
                <a:gd name="connsiteX1" fmla="*/ 438704 w 489504"/>
                <a:gd name="connsiteY1" fmla="*/ 44452 h 387352"/>
                <a:gd name="connsiteX2" fmla="*/ 441880 w 489504"/>
                <a:gd name="connsiteY2" fmla="*/ 101600 h 387352"/>
                <a:gd name="connsiteX3" fmla="*/ 489504 w 489504"/>
                <a:gd name="connsiteY3" fmla="*/ 111128 h 387352"/>
                <a:gd name="connsiteX4" fmla="*/ 470456 w 489504"/>
                <a:gd name="connsiteY4" fmla="*/ 228600 h 387352"/>
                <a:gd name="connsiteX5" fmla="*/ 422830 w 489504"/>
                <a:gd name="connsiteY5" fmla="*/ 304800 h 387352"/>
                <a:gd name="connsiteX6" fmla="*/ 425248 w 489504"/>
                <a:gd name="connsiteY6" fmla="*/ 353160 h 387352"/>
                <a:gd name="connsiteX7" fmla="*/ 286304 w 489504"/>
                <a:gd name="connsiteY7" fmla="*/ 355600 h 387352"/>
                <a:gd name="connsiteX8" fmla="*/ 200580 w 489504"/>
                <a:gd name="connsiteY8" fmla="*/ 387352 h 387352"/>
                <a:gd name="connsiteX9" fmla="*/ 105330 w 489504"/>
                <a:gd name="connsiteY9" fmla="*/ 307976 h 387352"/>
                <a:gd name="connsiteX10" fmla="*/ 105330 w 489504"/>
                <a:gd name="connsiteY10" fmla="*/ 219076 h 387352"/>
                <a:gd name="connsiteX11" fmla="*/ 0 w 489504"/>
                <a:gd name="connsiteY11" fmla="*/ 170800 h 387352"/>
                <a:gd name="connsiteX12" fmla="*/ 35480 w 489504"/>
                <a:gd name="connsiteY12" fmla="*/ 111128 h 387352"/>
                <a:gd name="connsiteX13" fmla="*/ 162480 w 489504"/>
                <a:gd name="connsiteY13" fmla="*/ 107952 h 387352"/>
                <a:gd name="connsiteX14" fmla="*/ 260904 w 489504"/>
                <a:gd name="connsiteY14" fmla="*/ 69852 h 387352"/>
                <a:gd name="connsiteX15" fmla="*/ 337104 w 489504"/>
                <a:gd name="connsiteY15" fmla="*/ 19052 h 387352"/>
                <a:gd name="connsiteX16" fmla="*/ 337670 w 489504"/>
                <a:gd name="connsiteY16" fmla="*/ 13592 h 387352"/>
                <a:gd name="connsiteX17" fmla="*/ 426004 w 489504"/>
                <a:gd name="connsiteY17" fmla="*/ 0 h 387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89504" h="387352">
                  <a:moveTo>
                    <a:pt x="426004" y="0"/>
                  </a:moveTo>
                  <a:cubicBezTo>
                    <a:pt x="433592" y="34140"/>
                    <a:pt x="428732" y="19516"/>
                    <a:pt x="438704" y="44452"/>
                  </a:cubicBezTo>
                  <a:lnTo>
                    <a:pt x="441880" y="101600"/>
                  </a:lnTo>
                  <a:lnTo>
                    <a:pt x="489504" y="111128"/>
                  </a:lnTo>
                  <a:lnTo>
                    <a:pt x="470456" y="228600"/>
                  </a:lnTo>
                  <a:lnTo>
                    <a:pt x="422830" y="304800"/>
                  </a:lnTo>
                  <a:lnTo>
                    <a:pt x="425248" y="353160"/>
                  </a:lnTo>
                  <a:lnTo>
                    <a:pt x="286304" y="355600"/>
                  </a:lnTo>
                  <a:lnTo>
                    <a:pt x="200580" y="387352"/>
                  </a:lnTo>
                  <a:lnTo>
                    <a:pt x="105330" y="307976"/>
                  </a:lnTo>
                  <a:lnTo>
                    <a:pt x="105330" y="219076"/>
                  </a:lnTo>
                  <a:lnTo>
                    <a:pt x="0" y="170800"/>
                  </a:lnTo>
                  <a:lnTo>
                    <a:pt x="35480" y="111128"/>
                  </a:lnTo>
                  <a:lnTo>
                    <a:pt x="162480" y="107952"/>
                  </a:lnTo>
                  <a:lnTo>
                    <a:pt x="260904" y="69852"/>
                  </a:lnTo>
                  <a:lnTo>
                    <a:pt x="337104" y="19052"/>
                  </a:lnTo>
                  <a:lnTo>
                    <a:pt x="337670" y="13592"/>
                  </a:lnTo>
                  <a:lnTo>
                    <a:pt x="426004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5" name="フリーフォーム: 図形 1214">
              <a:extLst>
                <a:ext uri="{FF2B5EF4-FFF2-40B4-BE49-F238E27FC236}">
                  <a16:creationId xmlns:a16="http://schemas.microsoft.com/office/drawing/2014/main" id="{E0C7B688-5488-479B-3B2F-DBA792922F8D}"/>
                </a:ext>
              </a:extLst>
            </p:cNvPr>
            <p:cNvSpPr/>
            <p:nvPr/>
          </p:nvSpPr>
          <p:spPr>
            <a:xfrm>
              <a:off x="25168790" y="34680524"/>
              <a:ext cx="282010" cy="254892"/>
            </a:xfrm>
            <a:custGeom>
              <a:avLst/>
              <a:gdLst>
                <a:gd name="connsiteX0" fmla="*/ 202634 w 282010"/>
                <a:gd name="connsiteY0" fmla="*/ 0 h 254892"/>
                <a:gd name="connsiteX1" fmla="*/ 282010 w 282010"/>
                <a:gd name="connsiteY1" fmla="*/ 28576 h 254892"/>
                <a:gd name="connsiteX2" fmla="*/ 272486 w 282010"/>
                <a:gd name="connsiteY2" fmla="*/ 98428 h 254892"/>
                <a:gd name="connsiteX3" fmla="*/ 253434 w 282010"/>
                <a:gd name="connsiteY3" fmla="*/ 130176 h 254892"/>
                <a:gd name="connsiteX4" fmla="*/ 262600 w 282010"/>
                <a:gd name="connsiteY4" fmla="*/ 184148 h 254892"/>
                <a:gd name="connsiteX5" fmla="*/ 253434 w 282010"/>
                <a:gd name="connsiteY5" fmla="*/ 180976 h 254892"/>
                <a:gd name="connsiteX6" fmla="*/ 189934 w 282010"/>
                <a:gd name="connsiteY6" fmla="*/ 244476 h 254892"/>
                <a:gd name="connsiteX7" fmla="*/ 88334 w 282010"/>
                <a:gd name="connsiteY7" fmla="*/ 241300 h 254892"/>
                <a:gd name="connsiteX8" fmla="*/ 0 w 282010"/>
                <a:gd name="connsiteY8" fmla="*/ 254892 h 254892"/>
                <a:gd name="connsiteX9" fmla="*/ 8960 w 282010"/>
                <a:gd name="connsiteY9" fmla="*/ 168276 h 254892"/>
                <a:gd name="connsiteX10" fmla="*/ 75634 w 282010"/>
                <a:gd name="connsiteY10" fmla="*/ 92076 h 254892"/>
                <a:gd name="connsiteX11" fmla="*/ 122478 w 282010"/>
                <a:gd name="connsiteY11" fmla="*/ 41764 h 254892"/>
                <a:gd name="connsiteX12" fmla="*/ 123260 w 282010"/>
                <a:gd name="connsiteY12" fmla="*/ 47628 h 254892"/>
                <a:gd name="connsiteX13" fmla="*/ 161360 w 282010"/>
                <a:gd name="connsiteY13" fmla="*/ 47628 h 254892"/>
                <a:gd name="connsiteX14" fmla="*/ 202634 w 282010"/>
                <a:gd name="connsiteY14" fmla="*/ 0 h 254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2010" h="254892">
                  <a:moveTo>
                    <a:pt x="202634" y="0"/>
                  </a:moveTo>
                  <a:lnTo>
                    <a:pt x="282010" y="28576"/>
                  </a:lnTo>
                  <a:lnTo>
                    <a:pt x="272486" y="98428"/>
                  </a:lnTo>
                  <a:lnTo>
                    <a:pt x="253434" y="130176"/>
                  </a:lnTo>
                  <a:lnTo>
                    <a:pt x="262600" y="184148"/>
                  </a:lnTo>
                  <a:lnTo>
                    <a:pt x="253434" y="180976"/>
                  </a:lnTo>
                  <a:lnTo>
                    <a:pt x="189934" y="244476"/>
                  </a:lnTo>
                  <a:lnTo>
                    <a:pt x="88334" y="241300"/>
                  </a:lnTo>
                  <a:lnTo>
                    <a:pt x="0" y="254892"/>
                  </a:lnTo>
                  <a:lnTo>
                    <a:pt x="8960" y="168276"/>
                  </a:lnTo>
                  <a:lnTo>
                    <a:pt x="75634" y="92076"/>
                  </a:lnTo>
                  <a:lnTo>
                    <a:pt x="122478" y="41764"/>
                  </a:lnTo>
                  <a:lnTo>
                    <a:pt x="123260" y="47628"/>
                  </a:lnTo>
                  <a:lnTo>
                    <a:pt x="161360" y="47628"/>
                  </a:lnTo>
                  <a:lnTo>
                    <a:pt x="202634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6" name="フリーフォーム: 図形 1215">
              <a:extLst>
                <a:ext uri="{FF2B5EF4-FFF2-40B4-BE49-F238E27FC236}">
                  <a16:creationId xmlns:a16="http://schemas.microsoft.com/office/drawing/2014/main" id="{7426984C-EDF3-0E99-2B67-D574BA117568}"/>
                </a:ext>
              </a:extLst>
            </p:cNvPr>
            <p:cNvSpPr/>
            <p:nvPr/>
          </p:nvSpPr>
          <p:spPr>
            <a:xfrm>
              <a:off x="25022176" y="35779076"/>
              <a:ext cx="379338" cy="272436"/>
            </a:xfrm>
            <a:custGeom>
              <a:avLst/>
              <a:gdLst>
                <a:gd name="connsiteX0" fmla="*/ 276224 w 379338"/>
                <a:gd name="connsiteY0" fmla="*/ 0 h 272436"/>
                <a:gd name="connsiteX1" fmla="*/ 314324 w 379338"/>
                <a:gd name="connsiteY1" fmla="*/ 22224 h 272436"/>
                <a:gd name="connsiteX2" fmla="*/ 307974 w 379338"/>
                <a:gd name="connsiteY2" fmla="*/ 66676 h 272436"/>
                <a:gd name="connsiteX3" fmla="*/ 379338 w 379338"/>
                <a:gd name="connsiteY3" fmla="*/ 133384 h 272436"/>
                <a:gd name="connsiteX4" fmla="*/ 346074 w 379338"/>
                <a:gd name="connsiteY4" fmla="*/ 149224 h 272436"/>
                <a:gd name="connsiteX5" fmla="*/ 206374 w 379338"/>
                <a:gd name="connsiteY5" fmla="*/ 238124 h 272436"/>
                <a:gd name="connsiteX6" fmla="*/ 98424 w 379338"/>
                <a:gd name="connsiteY6" fmla="*/ 257172 h 272436"/>
                <a:gd name="connsiteX7" fmla="*/ 80616 w 379338"/>
                <a:gd name="connsiteY7" fmla="*/ 272436 h 272436"/>
                <a:gd name="connsiteX8" fmla="*/ 22224 w 379338"/>
                <a:gd name="connsiteY8" fmla="*/ 177800 h 272436"/>
                <a:gd name="connsiteX9" fmla="*/ 0 w 379338"/>
                <a:gd name="connsiteY9" fmla="*/ 117476 h 272436"/>
                <a:gd name="connsiteX10" fmla="*/ 28574 w 379338"/>
                <a:gd name="connsiteY10" fmla="*/ 76200 h 272436"/>
                <a:gd name="connsiteX11" fmla="*/ 119312 w 379338"/>
                <a:gd name="connsiteY11" fmla="*/ 15708 h 272436"/>
                <a:gd name="connsiteX12" fmla="*/ 120648 w 379338"/>
                <a:gd name="connsiteY12" fmla="*/ 19048 h 272436"/>
                <a:gd name="connsiteX13" fmla="*/ 276224 w 379338"/>
                <a:gd name="connsiteY13" fmla="*/ 0 h 272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79338" h="272436">
                  <a:moveTo>
                    <a:pt x="276224" y="0"/>
                  </a:moveTo>
                  <a:lnTo>
                    <a:pt x="314324" y="22224"/>
                  </a:lnTo>
                  <a:lnTo>
                    <a:pt x="307974" y="66676"/>
                  </a:lnTo>
                  <a:lnTo>
                    <a:pt x="379338" y="133384"/>
                  </a:lnTo>
                  <a:lnTo>
                    <a:pt x="346074" y="149224"/>
                  </a:lnTo>
                  <a:lnTo>
                    <a:pt x="206374" y="238124"/>
                  </a:lnTo>
                  <a:lnTo>
                    <a:pt x="98424" y="257172"/>
                  </a:lnTo>
                  <a:lnTo>
                    <a:pt x="80616" y="272436"/>
                  </a:lnTo>
                  <a:lnTo>
                    <a:pt x="22224" y="177800"/>
                  </a:lnTo>
                  <a:lnTo>
                    <a:pt x="0" y="117476"/>
                  </a:lnTo>
                  <a:lnTo>
                    <a:pt x="28574" y="76200"/>
                  </a:lnTo>
                  <a:lnTo>
                    <a:pt x="119312" y="15708"/>
                  </a:lnTo>
                  <a:lnTo>
                    <a:pt x="120648" y="19048"/>
                  </a:lnTo>
                  <a:lnTo>
                    <a:pt x="276224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7" name="フリーフォーム: 図形 1216">
              <a:extLst>
                <a:ext uri="{FF2B5EF4-FFF2-40B4-BE49-F238E27FC236}">
                  <a16:creationId xmlns:a16="http://schemas.microsoft.com/office/drawing/2014/main" id="{F0B5C0C6-8FF4-5B4E-0BF0-811588CD755F}"/>
                </a:ext>
              </a:extLst>
            </p:cNvPr>
            <p:cNvSpPr/>
            <p:nvPr/>
          </p:nvSpPr>
          <p:spPr>
            <a:xfrm>
              <a:off x="22910418" y="33845500"/>
              <a:ext cx="3276982" cy="2552700"/>
            </a:xfrm>
            <a:custGeom>
              <a:avLst/>
              <a:gdLst>
                <a:gd name="connsiteX0" fmla="*/ 2832482 w 3276982"/>
                <a:gd name="connsiteY0" fmla="*/ 0 h 2552700"/>
                <a:gd name="connsiteX1" fmla="*/ 2845182 w 3276982"/>
                <a:gd name="connsiteY1" fmla="*/ 50800 h 2552700"/>
                <a:gd name="connsiteX2" fmla="*/ 2832482 w 3276982"/>
                <a:gd name="connsiteY2" fmla="*/ 120652 h 2552700"/>
                <a:gd name="connsiteX3" fmla="*/ 2826132 w 3276982"/>
                <a:gd name="connsiteY3" fmla="*/ 158748 h 2552700"/>
                <a:gd name="connsiteX4" fmla="*/ 2857882 w 3276982"/>
                <a:gd name="connsiteY4" fmla="*/ 209548 h 2552700"/>
                <a:gd name="connsiteX5" fmla="*/ 2953132 w 3276982"/>
                <a:gd name="connsiteY5" fmla="*/ 241300 h 2552700"/>
                <a:gd name="connsiteX6" fmla="*/ 2953132 w 3276982"/>
                <a:gd name="connsiteY6" fmla="*/ 323852 h 2552700"/>
                <a:gd name="connsiteX7" fmla="*/ 2915032 w 3276982"/>
                <a:gd name="connsiteY7" fmla="*/ 361948 h 2552700"/>
                <a:gd name="connsiteX8" fmla="*/ 2921382 w 3276982"/>
                <a:gd name="connsiteY8" fmla="*/ 393700 h 2552700"/>
                <a:gd name="connsiteX9" fmla="*/ 2864232 w 3276982"/>
                <a:gd name="connsiteY9" fmla="*/ 482600 h 2552700"/>
                <a:gd name="connsiteX10" fmla="*/ 2826132 w 3276982"/>
                <a:gd name="connsiteY10" fmla="*/ 736600 h 2552700"/>
                <a:gd name="connsiteX11" fmla="*/ 2832482 w 3276982"/>
                <a:gd name="connsiteY11" fmla="*/ 838200 h 2552700"/>
                <a:gd name="connsiteX12" fmla="*/ 2832482 w 3276982"/>
                <a:gd name="connsiteY12" fmla="*/ 882652 h 2552700"/>
                <a:gd name="connsiteX13" fmla="*/ 2883282 w 3276982"/>
                <a:gd name="connsiteY13" fmla="*/ 914400 h 2552700"/>
                <a:gd name="connsiteX14" fmla="*/ 2927732 w 3276982"/>
                <a:gd name="connsiteY14" fmla="*/ 914400 h 2552700"/>
                <a:gd name="connsiteX15" fmla="*/ 2972182 w 3276982"/>
                <a:gd name="connsiteY15" fmla="*/ 869948 h 2552700"/>
                <a:gd name="connsiteX16" fmla="*/ 3035682 w 3276982"/>
                <a:gd name="connsiteY16" fmla="*/ 1035052 h 2552700"/>
                <a:gd name="connsiteX17" fmla="*/ 3162682 w 3276982"/>
                <a:gd name="connsiteY17" fmla="*/ 1098548 h 2552700"/>
                <a:gd name="connsiteX18" fmla="*/ 3175382 w 3276982"/>
                <a:gd name="connsiteY18" fmla="*/ 1200148 h 2552700"/>
                <a:gd name="connsiteX19" fmla="*/ 3143632 w 3276982"/>
                <a:gd name="connsiteY19" fmla="*/ 1250948 h 2552700"/>
                <a:gd name="connsiteX20" fmla="*/ 3061082 w 3276982"/>
                <a:gd name="connsiteY20" fmla="*/ 1327148 h 2552700"/>
                <a:gd name="connsiteX21" fmla="*/ 3048382 w 3276982"/>
                <a:gd name="connsiteY21" fmla="*/ 1346200 h 2552700"/>
                <a:gd name="connsiteX22" fmla="*/ 3048382 w 3276982"/>
                <a:gd name="connsiteY22" fmla="*/ 1390652 h 2552700"/>
                <a:gd name="connsiteX23" fmla="*/ 3067432 w 3276982"/>
                <a:gd name="connsiteY23" fmla="*/ 1416052 h 2552700"/>
                <a:gd name="connsiteX24" fmla="*/ 3029332 w 3276982"/>
                <a:gd name="connsiteY24" fmla="*/ 1485900 h 2552700"/>
                <a:gd name="connsiteX25" fmla="*/ 3162682 w 3276982"/>
                <a:gd name="connsiteY25" fmla="*/ 1492252 h 2552700"/>
                <a:gd name="connsiteX26" fmla="*/ 3156332 w 3276982"/>
                <a:gd name="connsiteY26" fmla="*/ 1530348 h 2552700"/>
                <a:gd name="connsiteX27" fmla="*/ 3276982 w 3276982"/>
                <a:gd name="connsiteY27" fmla="*/ 1517652 h 2552700"/>
                <a:gd name="connsiteX28" fmla="*/ 3276982 w 3276982"/>
                <a:gd name="connsiteY28" fmla="*/ 1568452 h 2552700"/>
                <a:gd name="connsiteX29" fmla="*/ 2972182 w 3276982"/>
                <a:gd name="connsiteY29" fmla="*/ 1714500 h 2552700"/>
                <a:gd name="connsiteX30" fmla="*/ 2895982 w 3276982"/>
                <a:gd name="connsiteY30" fmla="*/ 1714500 h 2552700"/>
                <a:gd name="connsiteX31" fmla="*/ 2851532 w 3276982"/>
                <a:gd name="connsiteY31" fmla="*/ 1784348 h 2552700"/>
                <a:gd name="connsiteX32" fmla="*/ 2794382 w 3276982"/>
                <a:gd name="connsiteY32" fmla="*/ 1758948 h 2552700"/>
                <a:gd name="connsiteX33" fmla="*/ 2788032 w 3276982"/>
                <a:gd name="connsiteY33" fmla="*/ 1835148 h 2552700"/>
                <a:gd name="connsiteX34" fmla="*/ 2762632 w 3276982"/>
                <a:gd name="connsiteY34" fmla="*/ 1866900 h 2552700"/>
                <a:gd name="connsiteX35" fmla="*/ 2705482 w 3276982"/>
                <a:gd name="connsiteY35" fmla="*/ 1854200 h 2552700"/>
                <a:gd name="connsiteX36" fmla="*/ 2699132 w 3276982"/>
                <a:gd name="connsiteY36" fmla="*/ 1917700 h 2552700"/>
                <a:gd name="connsiteX37" fmla="*/ 2591182 w 3276982"/>
                <a:gd name="connsiteY37" fmla="*/ 2019300 h 2552700"/>
                <a:gd name="connsiteX38" fmla="*/ 2457832 w 3276982"/>
                <a:gd name="connsiteY38" fmla="*/ 2082800 h 2552700"/>
                <a:gd name="connsiteX39" fmla="*/ 2318132 w 3276982"/>
                <a:gd name="connsiteY39" fmla="*/ 2171700 h 2552700"/>
                <a:gd name="connsiteX40" fmla="*/ 2210182 w 3276982"/>
                <a:gd name="connsiteY40" fmla="*/ 2190748 h 2552700"/>
                <a:gd name="connsiteX41" fmla="*/ 2121282 w 3276982"/>
                <a:gd name="connsiteY41" fmla="*/ 2266948 h 2552700"/>
                <a:gd name="connsiteX42" fmla="*/ 2203832 w 3276982"/>
                <a:gd name="connsiteY42" fmla="*/ 2292348 h 2552700"/>
                <a:gd name="connsiteX43" fmla="*/ 2140332 w 3276982"/>
                <a:gd name="connsiteY43" fmla="*/ 2368548 h 2552700"/>
                <a:gd name="connsiteX44" fmla="*/ 2133982 w 3276982"/>
                <a:gd name="connsiteY44" fmla="*/ 2451100 h 2552700"/>
                <a:gd name="connsiteX45" fmla="*/ 2026032 w 3276982"/>
                <a:gd name="connsiteY45" fmla="*/ 2457452 h 2552700"/>
                <a:gd name="connsiteX46" fmla="*/ 1981582 w 3276982"/>
                <a:gd name="connsiteY46" fmla="*/ 2463800 h 2552700"/>
                <a:gd name="connsiteX47" fmla="*/ 1975692 w 3276982"/>
                <a:gd name="connsiteY47" fmla="*/ 2540368 h 2552700"/>
                <a:gd name="connsiteX48" fmla="*/ 1778382 w 3276982"/>
                <a:gd name="connsiteY48" fmla="*/ 2552700 h 2552700"/>
                <a:gd name="connsiteX49" fmla="*/ 1708532 w 3276982"/>
                <a:gd name="connsiteY49" fmla="*/ 2495548 h 2552700"/>
                <a:gd name="connsiteX50" fmla="*/ 1638682 w 3276982"/>
                <a:gd name="connsiteY50" fmla="*/ 2495548 h 2552700"/>
                <a:gd name="connsiteX51" fmla="*/ 1556132 w 3276982"/>
                <a:gd name="connsiteY51" fmla="*/ 2343148 h 2552700"/>
                <a:gd name="connsiteX52" fmla="*/ 1511682 w 3276982"/>
                <a:gd name="connsiteY52" fmla="*/ 2330452 h 2552700"/>
                <a:gd name="connsiteX53" fmla="*/ 1498982 w 3276982"/>
                <a:gd name="connsiteY53" fmla="*/ 2279652 h 2552700"/>
                <a:gd name="connsiteX54" fmla="*/ 1587882 w 3276982"/>
                <a:gd name="connsiteY54" fmla="*/ 2209800 h 2552700"/>
                <a:gd name="connsiteX55" fmla="*/ 1543432 w 3276982"/>
                <a:gd name="connsiteY55" fmla="*/ 2159000 h 2552700"/>
                <a:gd name="connsiteX56" fmla="*/ 1543432 w 3276982"/>
                <a:gd name="connsiteY56" fmla="*/ 2089148 h 2552700"/>
                <a:gd name="connsiteX57" fmla="*/ 1410082 w 3276982"/>
                <a:gd name="connsiteY57" fmla="*/ 2038348 h 2552700"/>
                <a:gd name="connsiteX58" fmla="*/ 1200532 w 3276982"/>
                <a:gd name="connsiteY58" fmla="*/ 2038348 h 2552700"/>
                <a:gd name="connsiteX59" fmla="*/ 1225932 w 3276982"/>
                <a:gd name="connsiteY59" fmla="*/ 1949452 h 2552700"/>
                <a:gd name="connsiteX60" fmla="*/ 1187832 w 3276982"/>
                <a:gd name="connsiteY60" fmla="*/ 1682748 h 2552700"/>
                <a:gd name="connsiteX61" fmla="*/ 1130682 w 3276982"/>
                <a:gd name="connsiteY61" fmla="*/ 1638300 h 2552700"/>
                <a:gd name="connsiteX62" fmla="*/ 1130682 w 3276982"/>
                <a:gd name="connsiteY62" fmla="*/ 1543052 h 2552700"/>
                <a:gd name="connsiteX63" fmla="*/ 1060832 w 3276982"/>
                <a:gd name="connsiteY63" fmla="*/ 1555748 h 2552700"/>
                <a:gd name="connsiteX64" fmla="*/ 1016382 w 3276982"/>
                <a:gd name="connsiteY64" fmla="*/ 1562100 h 2552700"/>
                <a:gd name="connsiteX65" fmla="*/ 984632 w 3276982"/>
                <a:gd name="connsiteY65" fmla="*/ 1498600 h 2552700"/>
                <a:gd name="connsiteX66" fmla="*/ 908432 w 3276982"/>
                <a:gd name="connsiteY66" fmla="*/ 1524000 h 2552700"/>
                <a:gd name="connsiteX67" fmla="*/ 902082 w 3276982"/>
                <a:gd name="connsiteY67" fmla="*/ 1581148 h 2552700"/>
                <a:gd name="connsiteX68" fmla="*/ 825882 w 3276982"/>
                <a:gd name="connsiteY68" fmla="*/ 1657348 h 2552700"/>
                <a:gd name="connsiteX69" fmla="*/ 654432 w 3276982"/>
                <a:gd name="connsiteY69" fmla="*/ 1625600 h 2552700"/>
                <a:gd name="connsiteX70" fmla="*/ 521082 w 3276982"/>
                <a:gd name="connsiteY70" fmla="*/ 1498600 h 2552700"/>
                <a:gd name="connsiteX71" fmla="*/ 444882 w 3276982"/>
                <a:gd name="connsiteY71" fmla="*/ 1511300 h 2552700"/>
                <a:gd name="connsiteX72" fmla="*/ 387732 w 3276982"/>
                <a:gd name="connsiteY72" fmla="*/ 1504948 h 2552700"/>
                <a:gd name="connsiteX73" fmla="*/ 305182 w 3276982"/>
                <a:gd name="connsiteY73" fmla="*/ 1504948 h 2552700"/>
                <a:gd name="connsiteX74" fmla="*/ 190882 w 3276982"/>
                <a:gd name="connsiteY74" fmla="*/ 1466852 h 2552700"/>
                <a:gd name="connsiteX75" fmla="*/ 89282 w 3276982"/>
                <a:gd name="connsiteY75" fmla="*/ 1454148 h 2552700"/>
                <a:gd name="connsiteX76" fmla="*/ 38482 w 3276982"/>
                <a:gd name="connsiteY76" fmla="*/ 1397000 h 2552700"/>
                <a:gd name="connsiteX77" fmla="*/ 0 w 3276982"/>
                <a:gd name="connsiteY77" fmla="*/ 1342028 h 2552700"/>
                <a:gd name="connsiteX78" fmla="*/ 382 w 3276982"/>
                <a:gd name="connsiteY78" fmla="*/ 1339852 h 2552700"/>
                <a:gd name="connsiteX79" fmla="*/ 19432 w 3276982"/>
                <a:gd name="connsiteY79" fmla="*/ 1295400 h 2552700"/>
                <a:gd name="connsiteX80" fmla="*/ 82932 w 3276982"/>
                <a:gd name="connsiteY80" fmla="*/ 1244600 h 2552700"/>
                <a:gd name="connsiteX81" fmla="*/ 57532 w 3276982"/>
                <a:gd name="connsiteY81" fmla="*/ 1200148 h 2552700"/>
                <a:gd name="connsiteX82" fmla="*/ 82932 w 3276982"/>
                <a:gd name="connsiteY82" fmla="*/ 1117600 h 2552700"/>
                <a:gd name="connsiteX83" fmla="*/ 57532 w 3276982"/>
                <a:gd name="connsiteY83" fmla="*/ 1054100 h 2552700"/>
                <a:gd name="connsiteX84" fmla="*/ 32132 w 3276982"/>
                <a:gd name="connsiteY84" fmla="*/ 965200 h 2552700"/>
                <a:gd name="connsiteX85" fmla="*/ 82932 w 3276982"/>
                <a:gd name="connsiteY85" fmla="*/ 857252 h 2552700"/>
                <a:gd name="connsiteX86" fmla="*/ 165482 w 3276982"/>
                <a:gd name="connsiteY86" fmla="*/ 838200 h 2552700"/>
                <a:gd name="connsiteX87" fmla="*/ 165482 w 3276982"/>
                <a:gd name="connsiteY87" fmla="*/ 762000 h 2552700"/>
                <a:gd name="connsiteX88" fmla="*/ 222632 w 3276982"/>
                <a:gd name="connsiteY88" fmla="*/ 698500 h 2552700"/>
                <a:gd name="connsiteX89" fmla="*/ 324232 w 3276982"/>
                <a:gd name="connsiteY89" fmla="*/ 628652 h 2552700"/>
                <a:gd name="connsiteX90" fmla="*/ 400432 w 3276982"/>
                <a:gd name="connsiteY90" fmla="*/ 660400 h 2552700"/>
                <a:gd name="connsiteX91" fmla="*/ 457582 w 3276982"/>
                <a:gd name="connsiteY91" fmla="*/ 641348 h 2552700"/>
                <a:gd name="connsiteX92" fmla="*/ 470282 w 3276982"/>
                <a:gd name="connsiteY92" fmla="*/ 596900 h 2552700"/>
                <a:gd name="connsiteX93" fmla="*/ 495682 w 3276982"/>
                <a:gd name="connsiteY93" fmla="*/ 552452 h 2552700"/>
                <a:gd name="connsiteX94" fmla="*/ 571882 w 3276982"/>
                <a:gd name="connsiteY94" fmla="*/ 533400 h 2552700"/>
                <a:gd name="connsiteX95" fmla="*/ 660782 w 3276982"/>
                <a:gd name="connsiteY95" fmla="*/ 514348 h 2552700"/>
                <a:gd name="connsiteX96" fmla="*/ 705232 w 3276982"/>
                <a:gd name="connsiteY96" fmla="*/ 520700 h 2552700"/>
                <a:gd name="connsiteX97" fmla="*/ 825882 w 3276982"/>
                <a:gd name="connsiteY97" fmla="*/ 482600 h 2552700"/>
                <a:gd name="connsiteX98" fmla="*/ 870332 w 3276982"/>
                <a:gd name="connsiteY98" fmla="*/ 596900 h 2552700"/>
                <a:gd name="connsiteX99" fmla="*/ 959232 w 3276982"/>
                <a:gd name="connsiteY99" fmla="*/ 628652 h 2552700"/>
                <a:gd name="connsiteX100" fmla="*/ 1048132 w 3276982"/>
                <a:gd name="connsiteY100" fmla="*/ 628652 h 2552700"/>
                <a:gd name="connsiteX101" fmla="*/ 1092582 w 3276982"/>
                <a:gd name="connsiteY101" fmla="*/ 596900 h 2552700"/>
                <a:gd name="connsiteX102" fmla="*/ 1168782 w 3276982"/>
                <a:gd name="connsiteY102" fmla="*/ 482600 h 2552700"/>
                <a:gd name="connsiteX103" fmla="*/ 1264032 w 3276982"/>
                <a:gd name="connsiteY103" fmla="*/ 482600 h 2552700"/>
                <a:gd name="connsiteX104" fmla="*/ 1371982 w 3276982"/>
                <a:gd name="connsiteY104" fmla="*/ 469900 h 2552700"/>
                <a:gd name="connsiteX105" fmla="*/ 1422782 w 3276982"/>
                <a:gd name="connsiteY105" fmla="*/ 450852 h 2552700"/>
                <a:gd name="connsiteX106" fmla="*/ 1454532 w 3276982"/>
                <a:gd name="connsiteY106" fmla="*/ 381000 h 2552700"/>
                <a:gd name="connsiteX107" fmla="*/ 1486282 w 3276982"/>
                <a:gd name="connsiteY107" fmla="*/ 279400 h 2552700"/>
                <a:gd name="connsiteX108" fmla="*/ 1638682 w 3276982"/>
                <a:gd name="connsiteY108" fmla="*/ 266700 h 2552700"/>
                <a:gd name="connsiteX109" fmla="*/ 1708532 w 3276982"/>
                <a:gd name="connsiteY109" fmla="*/ 247652 h 2552700"/>
                <a:gd name="connsiteX110" fmla="*/ 1841882 w 3276982"/>
                <a:gd name="connsiteY110" fmla="*/ 228600 h 2552700"/>
                <a:gd name="connsiteX111" fmla="*/ 1930782 w 3276982"/>
                <a:gd name="connsiteY111" fmla="*/ 254000 h 2552700"/>
                <a:gd name="connsiteX112" fmla="*/ 1975232 w 3276982"/>
                <a:gd name="connsiteY112" fmla="*/ 266700 h 2552700"/>
                <a:gd name="connsiteX113" fmla="*/ 2026032 w 3276982"/>
                <a:gd name="connsiteY113" fmla="*/ 254000 h 2552700"/>
                <a:gd name="connsiteX114" fmla="*/ 2070482 w 3276982"/>
                <a:gd name="connsiteY114" fmla="*/ 273052 h 2552700"/>
                <a:gd name="connsiteX115" fmla="*/ 2089532 w 3276982"/>
                <a:gd name="connsiteY115" fmla="*/ 228600 h 2552700"/>
                <a:gd name="connsiteX116" fmla="*/ 2248282 w 3276982"/>
                <a:gd name="connsiteY116" fmla="*/ 304800 h 2552700"/>
                <a:gd name="connsiteX117" fmla="*/ 2305432 w 3276982"/>
                <a:gd name="connsiteY117" fmla="*/ 317500 h 2552700"/>
                <a:gd name="connsiteX118" fmla="*/ 2349882 w 3276982"/>
                <a:gd name="connsiteY118" fmla="*/ 273052 h 2552700"/>
                <a:gd name="connsiteX119" fmla="*/ 2343532 w 3276982"/>
                <a:gd name="connsiteY119" fmla="*/ 228600 h 2552700"/>
                <a:gd name="connsiteX120" fmla="*/ 2375282 w 3276982"/>
                <a:gd name="connsiteY120" fmla="*/ 146052 h 2552700"/>
                <a:gd name="connsiteX121" fmla="*/ 2502282 w 3276982"/>
                <a:gd name="connsiteY121" fmla="*/ 120652 h 2552700"/>
                <a:gd name="connsiteX122" fmla="*/ 2546732 w 3276982"/>
                <a:gd name="connsiteY122" fmla="*/ 76200 h 2552700"/>
                <a:gd name="connsiteX123" fmla="*/ 2635632 w 3276982"/>
                <a:gd name="connsiteY123" fmla="*/ 63500 h 2552700"/>
                <a:gd name="connsiteX124" fmla="*/ 2705482 w 3276982"/>
                <a:gd name="connsiteY124" fmla="*/ 63500 h 2552700"/>
                <a:gd name="connsiteX125" fmla="*/ 2756282 w 3276982"/>
                <a:gd name="connsiteY125" fmla="*/ 107948 h 2552700"/>
                <a:gd name="connsiteX126" fmla="*/ 2781682 w 3276982"/>
                <a:gd name="connsiteY126" fmla="*/ 63500 h 2552700"/>
                <a:gd name="connsiteX127" fmla="*/ 2781682 w 3276982"/>
                <a:gd name="connsiteY127" fmla="*/ 12700 h 255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3276982" h="2552700">
                  <a:moveTo>
                    <a:pt x="2832482" y="0"/>
                  </a:moveTo>
                  <a:lnTo>
                    <a:pt x="2845182" y="50800"/>
                  </a:lnTo>
                  <a:lnTo>
                    <a:pt x="2832482" y="120652"/>
                  </a:lnTo>
                  <a:lnTo>
                    <a:pt x="2826132" y="158748"/>
                  </a:lnTo>
                  <a:lnTo>
                    <a:pt x="2857882" y="209548"/>
                  </a:lnTo>
                  <a:lnTo>
                    <a:pt x="2953132" y="241300"/>
                  </a:lnTo>
                  <a:lnTo>
                    <a:pt x="2953132" y="323852"/>
                  </a:lnTo>
                  <a:lnTo>
                    <a:pt x="2915032" y="361948"/>
                  </a:lnTo>
                  <a:lnTo>
                    <a:pt x="2921382" y="393700"/>
                  </a:lnTo>
                  <a:lnTo>
                    <a:pt x="2864232" y="482600"/>
                  </a:lnTo>
                  <a:lnTo>
                    <a:pt x="2826132" y="736600"/>
                  </a:lnTo>
                  <a:lnTo>
                    <a:pt x="2832482" y="838200"/>
                  </a:lnTo>
                  <a:lnTo>
                    <a:pt x="2832482" y="882652"/>
                  </a:lnTo>
                  <a:lnTo>
                    <a:pt x="2883282" y="914400"/>
                  </a:lnTo>
                  <a:lnTo>
                    <a:pt x="2927732" y="914400"/>
                  </a:lnTo>
                  <a:lnTo>
                    <a:pt x="2972182" y="869948"/>
                  </a:lnTo>
                  <a:lnTo>
                    <a:pt x="3035682" y="1035052"/>
                  </a:lnTo>
                  <a:lnTo>
                    <a:pt x="3162682" y="1098548"/>
                  </a:lnTo>
                  <a:lnTo>
                    <a:pt x="3175382" y="1200148"/>
                  </a:lnTo>
                  <a:lnTo>
                    <a:pt x="3143632" y="1250948"/>
                  </a:lnTo>
                  <a:lnTo>
                    <a:pt x="3061082" y="1327148"/>
                  </a:lnTo>
                  <a:lnTo>
                    <a:pt x="3048382" y="1346200"/>
                  </a:lnTo>
                  <a:lnTo>
                    <a:pt x="3048382" y="1390652"/>
                  </a:lnTo>
                  <a:lnTo>
                    <a:pt x="3067432" y="1416052"/>
                  </a:lnTo>
                  <a:lnTo>
                    <a:pt x="3029332" y="1485900"/>
                  </a:lnTo>
                  <a:lnTo>
                    <a:pt x="3162682" y="1492252"/>
                  </a:lnTo>
                  <a:lnTo>
                    <a:pt x="3156332" y="1530348"/>
                  </a:lnTo>
                  <a:lnTo>
                    <a:pt x="3276982" y="1517652"/>
                  </a:lnTo>
                  <a:lnTo>
                    <a:pt x="3276982" y="1568452"/>
                  </a:lnTo>
                  <a:lnTo>
                    <a:pt x="2972182" y="1714500"/>
                  </a:lnTo>
                  <a:lnTo>
                    <a:pt x="2895982" y="1714500"/>
                  </a:lnTo>
                  <a:lnTo>
                    <a:pt x="2851532" y="1784348"/>
                  </a:lnTo>
                  <a:lnTo>
                    <a:pt x="2794382" y="1758948"/>
                  </a:lnTo>
                  <a:lnTo>
                    <a:pt x="2788032" y="1835148"/>
                  </a:lnTo>
                  <a:lnTo>
                    <a:pt x="2762632" y="1866900"/>
                  </a:lnTo>
                  <a:lnTo>
                    <a:pt x="2705482" y="1854200"/>
                  </a:lnTo>
                  <a:lnTo>
                    <a:pt x="2699132" y="1917700"/>
                  </a:lnTo>
                  <a:lnTo>
                    <a:pt x="2591182" y="2019300"/>
                  </a:lnTo>
                  <a:lnTo>
                    <a:pt x="2457832" y="2082800"/>
                  </a:lnTo>
                  <a:lnTo>
                    <a:pt x="2318132" y="2171700"/>
                  </a:lnTo>
                  <a:lnTo>
                    <a:pt x="2210182" y="2190748"/>
                  </a:lnTo>
                  <a:lnTo>
                    <a:pt x="2121282" y="2266948"/>
                  </a:lnTo>
                  <a:lnTo>
                    <a:pt x="2203832" y="2292348"/>
                  </a:lnTo>
                  <a:lnTo>
                    <a:pt x="2140332" y="2368548"/>
                  </a:lnTo>
                  <a:lnTo>
                    <a:pt x="2133982" y="2451100"/>
                  </a:lnTo>
                  <a:lnTo>
                    <a:pt x="2026032" y="2457452"/>
                  </a:lnTo>
                  <a:lnTo>
                    <a:pt x="1981582" y="2463800"/>
                  </a:lnTo>
                  <a:lnTo>
                    <a:pt x="1975692" y="2540368"/>
                  </a:lnTo>
                  <a:lnTo>
                    <a:pt x="1778382" y="2552700"/>
                  </a:lnTo>
                  <a:lnTo>
                    <a:pt x="1708532" y="2495548"/>
                  </a:lnTo>
                  <a:lnTo>
                    <a:pt x="1638682" y="2495548"/>
                  </a:lnTo>
                  <a:lnTo>
                    <a:pt x="1556132" y="2343148"/>
                  </a:lnTo>
                  <a:lnTo>
                    <a:pt x="1511682" y="2330452"/>
                  </a:lnTo>
                  <a:lnTo>
                    <a:pt x="1498982" y="2279652"/>
                  </a:lnTo>
                  <a:lnTo>
                    <a:pt x="1587882" y="2209800"/>
                  </a:lnTo>
                  <a:lnTo>
                    <a:pt x="1543432" y="2159000"/>
                  </a:lnTo>
                  <a:lnTo>
                    <a:pt x="1543432" y="2089148"/>
                  </a:lnTo>
                  <a:lnTo>
                    <a:pt x="1410082" y="2038348"/>
                  </a:lnTo>
                  <a:lnTo>
                    <a:pt x="1200532" y="2038348"/>
                  </a:lnTo>
                  <a:lnTo>
                    <a:pt x="1225932" y="1949452"/>
                  </a:lnTo>
                  <a:lnTo>
                    <a:pt x="1187832" y="1682748"/>
                  </a:lnTo>
                  <a:lnTo>
                    <a:pt x="1130682" y="1638300"/>
                  </a:lnTo>
                  <a:lnTo>
                    <a:pt x="1130682" y="1543052"/>
                  </a:lnTo>
                  <a:lnTo>
                    <a:pt x="1060832" y="1555748"/>
                  </a:lnTo>
                  <a:lnTo>
                    <a:pt x="1016382" y="1562100"/>
                  </a:lnTo>
                  <a:lnTo>
                    <a:pt x="984632" y="1498600"/>
                  </a:lnTo>
                  <a:lnTo>
                    <a:pt x="908432" y="1524000"/>
                  </a:lnTo>
                  <a:lnTo>
                    <a:pt x="902082" y="1581148"/>
                  </a:lnTo>
                  <a:lnTo>
                    <a:pt x="825882" y="1657348"/>
                  </a:lnTo>
                  <a:lnTo>
                    <a:pt x="654432" y="1625600"/>
                  </a:lnTo>
                  <a:lnTo>
                    <a:pt x="521082" y="1498600"/>
                  </a:lnTo>
                  <a:lnTo>
                    <a:pt x="444882" y="1511300"/>
                  </a:lnTo>
                  <a:lnTo>
                    <a:pt x="387732" y="1504948"/>
                  </a:lnTo>
                  <a:lnTo>
                    <a:pt x="305182" y="1504948"/>
                  </a:lnTo>
                  <a:lnTo>
                    <a:pt x="190882" y="1466852"/>
                  </a:lnTo>
                  <a:lnTo>
                    <a:pt x="89282" y="1454148"/>
                  </a:lnTo>
                  <a:lnTo>
                    <a:pt x="38482" y="1397000"/>
                  </a:lnTo>
                  <a:lnTo>
                    <a:pt x="0" y="1342028"/>
                  </a:lnTo>
                  <a:lnTo>
                    <a:pt x="382" y="1339852"/>
                  </a:lnTo>
                  <a:lnTo>
                    <a:pt x="19432" y="1295400"/>
                  </a:lnTo>
                  <a:lnTo>
                    <a:pt x="82932" y="1244600"/>
                  </a:lnTo>
                  <a:lnTo>
                    <a:pt x="57532" y="1200148"/>
                  </a:lnTo>
                  <a:lnTo>
                    <a:pt x="82932" y="1117600"/>
                  </a:lnTo>
                  <a:lnTo>
                    <a:pt x="57532" y="1054100"/>
                  </a:lnTo>
                  <a:lnTo>
                    <a:pt x="32132" y="965200"/>
                  </a:lnTo>
                  <a:lnTo>
                    <a:pt x="82932" y="857252"/>
                  </a:lnTo>
                  <a:lnTo>
                    <a:pt x="165482" y="838200"/>
                  </a:lnTo>
                  <a:lnTo>
                    <a:pt x="165482" y="762000"/>
                  </a:lnTo>
                  <a:lnTo>
                    <a:pt x="222632" y="698500"/>
                  </a:lnTo>
                  <a:lnTo>
                    <a:pt x="324232" y="628652"/>
                  </a:lnTo>
                  <a:lnTo>
                    <a:pt x="400432" y="660400"/>
                  </a:lnTo>
                  <a:lnTo>
                    <a:pt x="457582" y="641348"/>
                  </a:lnTo>
                  <a:lnTo>
                    <a:pt x="470282" y="596900"/>
                  </a:lnTo>
                  <a:lnTo>
                    <a:pt x="495682" y="552452"/>
                  </a:lnTo>
                  <a:lnTo>
                    <a:pt x="571882" y="533400"/>
                  </a:lnTo>
                  <a:lnTo>
                    <a:pt x="660782" y="514348"/>
                  </a:lnTo>
                  <a:lnTo>
                    <a:pt x="705232" y="520700"/>
                  </a:lnTo>
                  <a:lnTo>
                    <a:pt x="825882" y="482600"/>
                  </a:lnTo>
                  <a:lnTo>
                    <a:pt x="870332" y="596900"/>
                  </a:lnTo>
                  <a:lnTo>
                    <a:pt x="959232" y="628652"/>
                  </a:lnTo>
                  <a:lnTo>
                    <a:pt x="1048132" y="628652"/>
                  </a:lnTo>
                  <a:lnTo>
                    <a:pt x="1092582" y="596900"/>
                  </a:lnTo>
                  <a:lnTo>
                    <a:pt x="1168782" y="482600"/>
                  </a:lnTo>
                  <a:lnTo>
                    <a:pt x="1264032" y="482600"/>
                  </a:lnTo>
                  <a:lnTo>
                    <a:pt x="1371982" y="469900"/>
                  </a:lnTo>
                  <a:lnTo>
                    <a:pt x="1422782" y="450852"/>
                  </a:lnTo>
                  <a:lnTo>
                    <a:pt x="1454532" y="381000"/>
                  </a:lnTo>
                  <a:lnTo>
                    <a:pt x="1486282" y="279400"/>
                  </a:lnTo>
                  <a:lnTo>
                    <a:pt x="1638682" y="266700"/>
                  </a:lnTo>
                  <a:lnTo>
                    <a:pt x="1708532" y="247652"/>
                  </a:lnTo>
                  <a:lnTo>
                    <a:pt x="1841882" y="228600"/>
                  </a:lnTo>
                  <a:lnTo>
                    <a:pt x="1930782" y="254000"/>
                  </a:lnTo>
                  <a:lnTo>
                    <a:pt x="1975232" y="266700"/>
                  </a:lnTo>
                  <a:lnTo>
                    <a:pt x="2026032" y="254000"/>
                  </a:lnTo>
                  <a:lnTo>
                    <a:pt x="2070482" y="273052"/>
                  </a:lnTo>
                  <a:lnTo>
                    <a:pt x="2089532" y="228600"/>
                  </a:lnTo>
                  <a:lnTo>
                    <a:pt x="2248282" y="304800"/>
                  </a:lnTo>
                  <a:lnTo>
                    <a:pt x="2305432" y="317500"/>
                  </a:lnTo>
                  <a:lnTo>
                    <a:pt x="2349882" y="273052"/>
                  </a:lnTo>
                  <a:lnTo>
                    <a:pt x="2343532" y="228600"/>
                  </a:lnTo>
                  <a:lnTo>
                    <a:pt x="2375282" y="146052"/>
                  </a:lnTo>
                  <a:lnTo>
                    <a:pt x="2502282" y="120652"/>
                  </a:lnTo>
                  <a:lnTo>
                    <a:pt x="2546732" y="76200"/>
                  </a:lnTo>
                  <a:lnTo>
                    <a:pt x="2635632" y="63500"/>
                  </a:lnTo>
                  <a:lnTo>
                    <a:pt x="2705482" y="63500"/>
                  </a:lnTo>
                  <a:lnTo>
                    <a:pt x="2756282" y="107948"/>
                  </a:lnTo>
                  <a:lnTo>
                    <a:pt x="2781682" y="63500"/>
                  </a:lnTo>
                  <a:lnTo>
                    <a:pt x="2781682" y="127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5502E14-20AF-6178-F4D4-029DF37D5E71}"/>
              </a:ext>
            </a:extLst>
          </p:cNvPr>
          <p:cNvSpPr/>
          <p:nvPr/>
        </p:nvSpPr>
        <p:spPr>
          <a:xfrm>
            <a:off x="7930259" y="5395531"/>
            <a:ext cx="2050561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4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徳島県</a:t>
            </a:r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2376027-300E-D8A4-9C3A-64C4A1DFEC84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09/10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42692065-E02B-9689-F48F-46E32AFAF56C}"/>
              </a:ext>
            </a:extLst>
          </p:cNvPr>
          <p:cNvGrpSpPr/>
          <p:nvPr/>
        </p:nvGrpSpPr>
        <p:grpSpPr>
          <a:xfrm>
            <a:off x="4520825" y="1324571"/>
            <a:ext cx="2859843" cy="4690756"/>
            <a:chOff x="13440755" y="10764139"/>
            <a:chExt cx="4727101" cy="7753458"/>
          </a:xfrm>
        </p:grpSpPr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A55D0EE4-2826-CEB7-6E66-3B6982CAA4D6}"/>
                </a:ext>
              </a:extLst>
            </p:cNvPr>
            <p:cNvSpPr/>
            <p:nvPr/>
          </p:nvSpPr>
          <p:spPr>
            <a:xfrm>
              <a:off x="13991916" y="13902942"/>
              <a:ext cx="2318053" cy="1749412"/>
            </a:xfrm>
            <a:custGeom>
              <a:avLst/>
              <a:gdLst>
                <a:gd name="connsiteX0" fmla="*/ 1392854 w 1678604"/>
                <a:gd name="connsiteY0" fmla="*/ 0 h 1266826"/>
                <a:gd name="connsiteX1" fmla="*/ 1465920 w 1678604"/>
                <a:gd name="connsiteY1" fmla="*/ 52456 h 1266826"/>
                <a:gd name="connsiteX2" fmla="*/ 1450004 w 1678604"/>
                <a:gd name="connsiteY2" fmla="*/ 151130 h 1266826"/>
                <a:gd name="connsiteX3" fmla="*/ 1533824 w 1678604"/>
                <a:gd name="connsiteY3" fmla="*/ 143510 h 1266826"/>
                <a:gd name="connsiteX4" fmla="*/ 1660676 w 1678604"/>
                <a:gd name="connsiteY4" fmla="*/ 185794 h 1266826"/>
                <a:gd name="connsiteX5" fmla="*/ 1678604 w 1678604"/>
                <a:gd name="connsiteY5" fmla="*/ 225426 h 1266826"/>
                <a:gd name="connsiteX6" fmla="*/ 1665904 w 1678604"/>
                <a:gd name="connsiteY6" fmla="*/ 279400 h 1266826"/>
                <a:gd name="connsiteX7" fmla="*/ 1665904 w 1678604"/>
                <a:gd name="connsiteY7" fmla="*/ 311150 h 1266826"/>
                <a:gd name="connsiteX8" fmla="*/ 1589704 w 1678604"/>
                <a:gd name="connsiteY8" fmla="*/ 482600 h 1266826"/>
                <a:gd name="connsiteX9" fmla="*/ 1430954 w 1678604"/>
                <a:gd name="connsiteY9" fmla="*/ 514350 h 1266826"/>
                <a:gd name="connsiteX10" fmla="*/ 1316654 w 1678604"/>
                <a:gd name="connsiteY10" fmla="*/ 625474 h 1266826"/>
                <a:gd name="connsiteX11" fmla="*/ 1205528 w 1678604"/>
                <a:gd name="connsiteY11" fmla="*/ 619126 h 1266826"/>
                <a:gd name="connsiteX12" fmla="*/ 1180128 w 1678604"/>
                <a:gd name="connsiteY12" fmla="*/ 641350 h 1266826"/>
                <a:gd name="connsiteX13" fmla="*/ 1119804 w 1678604"/>
                <a:gd name="connsiteY13" fmla="*/ 619126 h 1266826"/>
                <a:gd name="connsiteX14" fmla="*/ 1084880 w 1678604"/>
                <a:gd name="connsiteY14" fmla="*/ 650874 h 1266826"/>
                <a:gd name="connsiteX15" fmla="*/ 1061426 w 1678604"/>
                <a:gd name="connsiteY15" fmla="*/ 683708 h 1266826"/>
                <a:gd name="connsiteX16" fmla="*/ 1029696 w 1678604"/>
                <a:gd name="connsiteY16" fmla="*/ 664478 h 1266826"/>
                <a:gd name="connsiteX17" fmla="*/ 1029696 w 1678604"/>
                <a:gd name="connsiteY17" fmla="*/ 664478 h 1266826"/>
                <a:gd name="connsiteX18" fmla="*/ 1075354 w 1678604"/>
                <a:gd name="connsiteY18" fmla="*/ 692150 h 1266826"/>
                <a:gd name="connsiteX19" fmla="*/ 1084880 w 1678604"/>
                <a:gd name="connsiteY19" fmla="*/ 762000 h 1266826"/>
                <a:gd name="connsiteX20" fmla="*/ 964228 w 1678604"/>
                <a:gd name="connsiteY20" fmla="*/ 920750 h 1266826"/>
                <a:gd name="connsiteX21" fmla="*/ 627680 w 1678604"/>
                <a:gd name="connsiteY21" fmla="*/ 904874 h 1266826"/>
                <a:gd name="connsiteX22" fmla="*/ 586404 w 1678604"/>
                <a:gd name="connsiteY22" fmla="*/ 968374 h 1266826"/>
                <a:gd name="connsiteX23" fmla="*/ 608628 w 1678604"/>
                <a:gd name="connsiteY23" fmla="*/ 1035050 h 1266826"/>
                <a:gd name="connsiteX24" fmla="*/ 532428 w 1678604"/>
                <a:gd name="connsiteY24" fmla="*/ 1108074 h 1266826"/>
                <a:gd name="connsiteX25" fmla="*/ 405428 w 1678604"/>
                <a:gd name="connsiteY25" fmla="*/ 1111250 h 1266826"/>
                <a:gd name="connsiteX26" fmla="*/ 357804 w 1678604"/>
                <a:gd name="connsiteY26" fmla="*/ 1162050 h 1266826"/>
                <a:gd name="connsiteX27" fmla="*/ 360980 w 1678604"/>
                <a:gd name="connsiteY27" fmla="*/ 1200150 h 1266826"/>
                <a:gd name="connsiteX28" fmla="*/ 316528 w 1678604"/>
                <a:gd name="connsiteY28" fmla="*/ 1203326 h 1266826"/>
                <a:gd name="connsiteX29" fmla="*/ 265728 w 1678604"/>
                <a:gd name="connsiteY29" fmla="*/ 1266826 h 1266826"/>
                <a:gd name="connsiteX30" fmla="*/ 171448 w 1678604"/>
                <a:gd name="connsiteY30" fmla="*/ 1256978 h 1266826"/>
                <a:gd name="connsiteX31" fmla="*/ 171448 w 1678604"/>
                <a:gd name="connsiteY31" fmla="*/ 1211262 h 1266826"/>
                <a:gd name="connsiteX32" fmla="*/ 109536 w 1678604"/>
                <a:gd name="connsiteY32" fmla="*/ 1192214 h 1266826"/>
                <a:gd name="connsiteX33" fmla="*/ 38100 w 1678604"/>
                <a:gd name="connsiteY33" fmla="*/ 992188 h 1266826"/>
                <a:gd name="connsiteX34" fmla="*/ 0 w 1678604"/>
                <a:gd name="connsiteY34" fmla="*/ 963614 h 1266826"/>
                <a:gd name="connsiteX35" fmla="*/ 66676 w 1678604"/>
                <a:gd name="connsiteY35" fmla="*/ 887414 h 1266826"/>
                <a:gd name="connsiteX36" fmla="*/ 80964 w 1678604"/>
                <a:gd name="connsiteY36" fmla="*/ 830262 h 1266826"/>
                <a:gd name="connsiteX37" fmla="*/ 176212 w 1678604"/>
                <a:gd name="connsiteY37" fmla="*/ 782638 h 1266826"/>
                <a:gd name="connsiteX38" fmla="*/ 419100 w 1678604"/>
                <a:gd name="connsiteY38" fmla="*/ 749300 h 1266826"/>
                <a:gd name="connsiteX39" fmla="*/ 419994 w 1678604"/>
                <a:gd name="connsiteY39" fmla="*/ 745722 h 1266826"/>
                <a:gd name="connsiteX40" fmla="*/ 421304 w 1678604"/>
                <a:gd name="connsiteY40" fmla="*/ 746126 h 1266826"/>
                <a:gd name="connsiteX41" fmla="*/ 592754 w 1678604"/>
                <a:gd name="connsiteY41" fmla="*/ 746126 h 1266826"/>
                <a:gd name="connsiteX42" fmla="*/ 656254 w 1678604"/>
                <a:gd name="connsiteY42" fmla="*/ 714374 h 1266826"/>
                <a:gd name="connsiteX43" fmla="*/ 691180 w 1678604"/>
                <a:gd name="connsiteY43" fmla="*/ 717550 h 1266826"/>
                <a:gd name="connsiteX44" fmla="*/ 776904 w 1678604"/>
                <a:gd name="connsiteY44" fmla="*/ 669926 h 1266826"/>
                <a:gd name="connsiteX45" fmla="*/ 799128 w 1678604"/>
                <a:gd name="connsiteY45" fmla="*/ 603250 h 1266826"/>
                <a:gd name="connsiteX46" fmla="*/ 865804 w 1678604"/>
                <a:gd name="connsiteY46" fmla="*/ 565150 h 1266826"/>
                <a:gd name="connsiteX47" fmla="*/ 899004 w 1678604"/>
                <a:gd name="connsiteY47" fmla="*/ 585272 h 1266826"/>
                <a:gd name="connsiteX48" fmla="*/ 899004 w 1678604"/>
                <a:gd name="connsiteY48" fmla="*/ 585272 h 1266826"/>
                <a:gd name="connsiteX49" fmla="*/ 865804 w 1678604"/>
                <a:gd name="connsiteY49" fmla="*/ 565150 h 1266826"/>
                <a:gd name="connsiteX50" fmla="*/ 864330 w 1678604"/>
                <a:gd name="connsiteY50" fmla="*/ 565992 h 1266826"/>
                <a:gd name="connsiteX51" fmla="*/ 827704 w 1678604"/>
                <a:gd name="connsiteY51" fmla="*/ 508000 h 1266826"/>
                <a:gd name="connsiteX52" fmla="*/ 827704 w 1678604"/>
                <a:gd name="connsiteY52" fmla="*/ 454026 h 1266826"/>
                <a:gd name="connsiteX53" fmla="*/ 884854 w 1678604"/>
                <a:gd name="connsiteY53" fmla="*/ 428626 h 1266826"/>
                <a:gd name="connsiteX54" fmla="*/ 992804 w 1678604"/>
                <a:gd name="connsiteY54" fmla="*/ 212726 h 1266826"/>
                <a:gd name="connsiteX55" fmla="*/ 992804 w 1678604"/>
                <a:gd name="connsiteY55" fmla="*/ 165100 h 1266826"/>
                <a:gd name="connsiteX56" fmla="*/ 1049954 w 1678604"/>
                <a:gd name="connsiteY56" fmla="*/ 130174 h 1266826"/>
                <a:gd name="connsiteX57" fmla="*/ 1075354 w 1678604"/>
                <a:gd name="connsiteY57" fmla="*/ 69850 h 1266826"/>
                <a:gd name="connsiteX58" fmla="*/ 1107104 w 1678604"/>
                <a:gd name="connsiteY58" fmla="*/ 69850 h 1266826"/>
                <a:gd name="connsiteX59" fmla="*/ 1148380 w 1678604"/>
                <a:gd name="connsiteY59" fmla="*/ 85726 h 1266826"/>
                <a:gd name="connsiteX60" fmla="*/ 1186480 w 1678604"/>
                <a:gd name="connsiteY60" fmla="*/ 69850 h 1266826"/>
                <a:gd name="connsiteX61" fmla="*/ 1221404 w 1678604"/>
                <a:gd name="connsiteY61" fmla="*/ 12700 h 1266826"/>
                <a:gd name="connsiteX0" fmla="*/ 1392854 w 1678604"/>
                <a:gd name="connsiteY0" fmla="*/ 0 h 1266826"/>
                <a:gd name="connsiteX1" fmla="*/ 1465920 w 1678604"/>
                <a:gd name="connsiteY1" fmla="*/ 52456 h 1266826"/>
                <a:gd name="connsiteX2" fmla="*/ 1450004 w 1678604"/>
                <a:gd name="connsiteY2" fmla="*/ 151130 h 1266826"/>
                <a:gd name="connsiteX3" fmla="*/ 1533824 w 1678604"/>
                <a:gd name="connsiteY3" fmla="*/ 143510 h 1266826"/>
                <a:gd name="connsiteX4" fmla="*/ 1660676 w 1678604"/>
                <a:gd name="connsiteY4" fmla="*/ 185794 h 1266826"/>
                <a:gd name="connsiteX5" fmla="*/ 1678604 w 1678604"/>
                <a:gd name="connsiteY5" fmla="*/ 225426 h 1266826"/>
                <a:gd name="connsiteX6" fmla="*/ 1665904 w 1678604"/>
                <a:gd name="connsiteY6" fmla="*/ 279400 h 1266826"/>
                <a:gd name="connsiteX7" fmla="*/ 1665904 w 1678604"/>
                <a:gd name="connsiteY7" fmla="*/ 311150 h 1266826"/>
                <a:gd name="connsiteX8" fmla="*/ 1589704 w 1678604"/>
                <a:gd name="connsiteY8" fmla="*/ 482600 h 1266826"/>
                <a:gd name="connsiteX9" fmla="*/ 1430954 w 1678604"/>
                <a:gd name="connsiteY9" fmla="*/ 514350 h 1266826"/>
                <a:gd name="connsiteX10" fmla="*/ 1316654 w 1678604"/>
                <a:gd name="connsiteY10" fmla="*/ 625474 h 1266826"/>
                <a:gd name="connsiteX11" fmla="*/ 1205528 w 1678604"/>
                <a:gd name="connsiteY11" fmla="*/ 619126 h 1266826"/>
                <a:gd name="connsiteX12" fmla="*/ 1180128 w 1678604"/>
                <a:gd name="connsiteY12" fmla="*/ 641350 h 1266826"/>
                <a:gd name="connsiteX13" fmla="*/ 1119804 w 1678604"/>
                <a:gd name="connsiteY13" fmla="*/ 619126 h 1266826"/>
                <a:gd name="connsiteX14" fmla="*/ 1084880 w 1678604"/>
                <a:gd name="connsiteY14" fmla="*/ 650874 h 1266826"/>
                <a:gd name="connsiteX15" fmla="*/ 1061426 w 1678604"/>
                <a:gd name="connsiteY15" fmla="*/ 683708 h 1266826"/>
                <a:gd name="connsiteX16" fmla="*/ 1029696 w 1678604"/>
                <a:gd name="connsiteY16" fmla="*/ 664478 h 1266826"/>
                <a:gd name="connsiteX17" fmla="*/ 1029696 w 1678604"/>
                <a:gd name="connsiteY17" fmla="*/ 664478 h 1266826"/>
                <a:gd name="connsiteX18" fmla="*/ 1075354 w 1678604"/>
                <a:gd name="connsiteY18" fmla="*/ 692150 h 1266826"/>
                <a:gd name="connsiteX19" fmla="*/ 1084880 w 1678604"/>
                <a:gd name="connsiteY19" fmla="*/ 762000 h 1266826"/>
                <a:gd name="connsiteX20" fmla="*/ 964228 w 1678604"/>
                <a:gd name="connsiteY20" fmla="*/ 920750 h 1266826"/>
                <a:gd name="connsiteX21" fmla="*/ 627680 w 1678604"/>
                <a:gd name="connsiteY21" fmla="*/ 904874 h 1266826"/>
                <a:gd name="connsiteX22" fmla="*/ 586404 w 1678604"/>
                <a:gd name="connsiteY22" fmla="*/ 968374 h 1266826"/>
                <a:gd name="connsiteX23" fmla="*/ 608628 w 1678604"/>
                <a:gd name="connsiteY23" fmla="*/ 1035050 h 1266826"/>
                <a:gd name="connsiteX24" fmla="*/ 532428 w 1678604"/>
                <a:gd name="connsiteY24" fmla="*/ 1108074 h 1266826"/>
                <a:gd name="connsiteX25" fmla="*/ 405428 w 1678604"/>
                <a:gd name="connsiteY25" fmla="*/ 1111250 h 1266826"/>
                <a:gd name="connsiteX26" fmla="*/ 357804 w 1678604"/>
                <a:gd name="connsiteY26" fmla="*/ 1162050 h 1266826"/>
                <a:gd name="connsiteX27" fmla="*/ 360980 w 1678604"/>
                <a:gd name="connsiteY27" fmla="*/ 1200150 h 1266826"/>
                <a:gd name="connsiteX28" fmla="*/ 316528 w 1678604"/>
                <a:gd name="connsiteY28" fmla="*/ 1203326 h 1266826"/>
                <a:gd name="connsiteX29" fmla="*/ 265728 w 1678604"/>
                <a:gd name="connsiteY29" fmla="*/ 1266826 h 1266826"/>
                <a:gd name="connsiteX30" fmla="*/ 171448 w 1678604"/>
                <a:gd name="connsiteY30" fmla="*/ 1256978 h 1266826"/>
                <a:gd name="connsiteX31" fmla="*/ 171448 w 1678604"/>
                <a:gd name="connsiteY31" fmla="*/ 1211262 h 1266826"/>
                <a:gd name="connsiteX32" fmla="*/ 109536 w 1678604"/>
                <a:gd name="connsiteY32" fmla="*/ 1192214 h 1266826"/>
                <a:gd name="connsiteX33" fmla="*/ 38100 w 1678604"/>
                <a:gd name="connsiteY33" fmla="*/ 992188 h 1266826"/>
                <a:gd name="connsiteX34" fmla="*/ 0 w 1678604"/>
                <a:gd name="connsiteY34" fmla="*/ 963614 h 1266826"/>
                <a:gd name="connsiteX35" fmla="*/ 66676 w 1678604"/>
                <a:gd name="connsiteY35" fmla="*/ 887414 h 1266826"/>
                <a:gd name="connsiteX36" fmla="*/ 80964 w 1678604"/>
                <a:gd name="connsiteY36" fmla="*/ 830262 h 1266826"/>
                <a:gd name="connsiteX37" fmla="*/ 176212 w 1678604"/>
                <a:gd name="connsiteY37" fmla="*/ 782638 h 1266826"/>
                <a:gd name="connsiteX38" fmla="*/ 419100 w 1678604"/>
                <a:gd name="connsiteY38" fmla="*/ 749300 h 1266826"/>
                <a:gd name="connsiteX39" fmla="*/ 419994 w 1678604"/>
                <a:gd name="connsiteY39" fmla="*/ 745722 h 1266826"/>
                <a:gd name="connsiteX40" fmla="*/ 421304 w 1678604"/>
                <a:gd name="connsiteY40" fmla="*/ 746126 h 1266826"/>
                <a:gd name="connsiteX41" fmla="*/ 592754 w 1678604"/>
                <a:gd name="connsiteY41" fmla="*/ 746126 h 1266826"/>
                <a:gd name="connsiteX42" fmla="*/ 656254 w 1678604"/>
                <a:gd name="connsiteY42" fmla="*/ 714374 h 1266826"/>
                <a:gd name="connsiteX43" fmla="*/ 691180 w 1678604"/>
                <a:gd name="connsiteY43" fmla="*/ 717550 h 1266826"/>
                <a:gd name="connsiteX44" fmla="*/ 776904 w 1678604"/>
                <a:gd name="connsiteY44" fmla="*/ 669926 h 1266826"/>
                <a:gd name="connsiteX45" fmla="*/ 799128 w 1678604"/>
                <a:gd name="connsiteY45" fmla="*/ 603250 h 1266826"/>
                <a:gd name="connsiteX46" fmla="*/ 865804 w 1678604"/>
                <a:gd name="connsiteY46" fmla="*/ 565150 h 1266826"/>
                <a:gd name="connsiteX47" fmla="*/ 899004 w 1678604"/>
                <a:gd name="connsiteY47" fmla="*/ 585272 h 1266826"/>
                <a:gd name="connsiteX48" fmla="*/ 865804 w 1678604"/>
                <a:gd name="connsiteY48" fmla="*/ 565150 h 1266826"/>
                <a:gd name="connsiteX49" fmla="*/ 864330 w 1678604"/>
                <a:gd name="connsiteY49" fmla="*/ 565992 h 1266826"/>
                <a:gd name="connsiteX50" fmla="*/ 827704 w 1678604"/>
                <a:gd name="connsiteY50" fmla="*/ 508000 h 1266826"/>
                <a:gd name="connsiteX51" fmla="*/ 827704 w 1678604"/>
                <a:gd name="connsiteY51" fmla="*/ 454026 h 1266826"/>
                <a:gd name="connsiteX52" fmla="*/ 884854 w 1678604"/>
                <a:gd name="connsiteY52" fmla="*/ 428626 h 1266826"/>
                <a:gd name="connsiteX53" fmla="*/ 992804 w 1678604"/>
                <a:gd name="connsiteY53" fmla="*/ 212726 h 1266826"/>
                <a:gd name="connsiteX54" fmla="*/ 992804 w 1678604"/>
                <a:gd name="connsiteY54" fmla="*/ 165100 h 1266826"/>
                <a:gd name="connsiteX55" fmla="*/ 1049954 w 1678604"/>
                <a:gd name="connsiteY55" fmla="*/ 130174 h 1266826"/>
                <a:gd name="connsiteX56" fmla="*/ 1075354 w 1678604"/>
                <a:gd name="connsiteY56" fmla="*/ 69850 h 1266826"/>
                <a:gd name="connsiteX57" fmla="*/ 1107104 w 1678604"/>
                <a:gd name="connsiteY57" fmla="*/ 69850 h 1266826"/>
                <a:gd name="connsiteX58" fmla="*/ 1148380 w 1678604"/>
                <a:gd name="connsiteY58" fmla="*/ 85726 h 1266826"/>
                <a:gd name="connsiteX59" fmla="*/ 1186480 w 1678604"/>
                <a:gd name="connsiteY59" fmla="*/ 69850 h 1266826"/>
                <a:gd name="connsiteX60" fmla="*/ 1221404 w 1678604"/>
                <a:gd name="connsiteY60" fmla="*/ 12700 h 1266826"/>
                <a:gd name="connsiteX61" fmla="*/ 1392854 w 1678604"/>
                <a:gd name="connsiteY61" fmla="*/ 0 h 1266826"/>
                <a:gd name="connsiteX0" fmla="*/ 1392854 w 1678604"/>
                <a:gd name="connsiteY0" fmla="*/ 0 h 1266826"/>
                <a:gd name="connsiteX1" fmla="*/ 1465920 w 1678604"/>
                <a:gd name="connsiteY1" fmla="*/ 52456 h 1266826"/>
                <a:gd name="connsiteX2" fmla="*/ 1450004 w 1678604"/>
                <a:gd name="connsiteY2" fmla="*/ 151130 h 1266826"/>
                <a:gd name="connsiteX3" fmla="*/ 1533824 w 1678604"/>
                <a:gd name="connsiteY3" fmla="*/ 143510 h 1266826"/>
                <a:gd name="connsiteX4" fmla="*/ 1660676 w 1678604"/>
                <a:gd name="connsiteY4" fmla="*/ 185794 h 1266826"/>
                <a:gd name="connsiteX5" fmla="*/ 1678604 w 1678604"/>
                <a:gd name="connsiteY5" fmla="*/ 225426 h 1266826"/>
                <a:gd name="connsiteX6" fmla="*/ 1665904 w 1678604"/>
                <a:gd name="connsiteY6" fmla="*/ 279400 h 1266826"/>
                <a:gd name="connsiteX7" fmla="*/ 1665904 w 1678604"/>
                <a:gd name="connsiteY7" fmla="*/ 311150 h 1266826"/>
                <a:gd name="connsiteX8" fmla="*/ 1589704 w 1678604"/>
                <a:gd name="connsiteY8" fmla="*/ 482600 h 1266826"/>
                <a:gd name="connsiteX9" fmla="*/ 1430954 w 1678604"/>
                <a:gd name="connsiteY9" fmla="*/ 514350 h 1266826"/>
                <a:gd name="connsiteX10" fmla="*/ 1316654 w 1678604"/>
                <a:gd name="connsiteY10" fmla="*/ 625474 h 1266826"/>
                <a:gd name="connsiteX11" fmla="*/ 1205528 w 1678604"/>
                <a:gd name="connsiteY11" fmla="*/ 619126 h 1266826"/>
                <a:gd name="connsiteX12" fmla="*/ 1180128 w 1678604"/>
                <a:gd name="connsiteY12" fmla="*/ 641350 h 1266826"/>
                <a:gd name="connsiteX13" fmla="*/ 1119804 w 1678604"/>
                <a:gd name="connsiteY13" fmla="*/ 619126 h 1266826"/>
                <a:gd name="connsiteX14" fmla="*/ 1084880 w 1678604"/>
                <a:gd name="connsiteY14" fmla="*/ 650874 h 1266826"/>
                <a:gd name="connsiteX15" fmla="*/ 1061426 w 1678604"/>
                <a:gd name="connsiteY15" fmla="*/ 683708 h 1266826"/>
                <a:gd name="connsiteX16" fmla="*/ 1029696 w 1678604"/>
                <a:gd name="connsiteY16" fmla="*/ 664478 h 1266826"/>
                <a:gd name="connsiteX17" fmla="*/ 1029696 w 1678604"/>
                <a:gd name="connsiteY17" fmla="*/ 664478 h 1266826"/>
                <a:gd name="connsiteX18" fmla="*/ 1075354 w 1678604"/>
                <a:gd name="connsiteY18" fmla="*/ 692150 h 1266826"/>
                <a:gd name="connsiteX19" fmla="*/ 1084880 w 1678604"/>
                <a:gd name="connsiteY19" fmla="*/ 762000 h 1266826"/>
                <a:gd name="connsiteX20" fmla="*/ 964228 w 1678604"/>
                <a:gd name="connsiteY20" fmla="*/ 920750 h 1266826"/>
                <a:gd name="connsiteX21" fmla="*/ 627680 w 1678604"/>
                <a:gd name="connsiteY21" fmla="*/ 904874 h 1266826"/>
                <a:gd name="connsiteX22" fmla="*/ 586404 w 1678604"/>
                <a:gd name="connsiteY22" fmla="*/ 968374 h 1266826"/>
                <a:gd name="connsiteX23" fmla="*/ 608628 w 1678604"/>
                <a:gd name="connsiteY23" fmla="*/ 1035050 h 1266826"/>
                <a:gd name="connsiteX24" fmla="*/ 532428 w 1678604"/>
                <a:gd name="connsiteY24" fmla="*/ 1108074 h 1266826"/>
                <a:gd name="connsiteX25" fmla="*/ 405428 w 1678604"/>
                <a:gd name="connsiteY25" fmla="*/ 1111250 h 1266826"/>
                <a:gd name="connsiteX26" fmla="*/ 357804 w 1678604"/>
                <a:gd name="connsiteY26" fmla="*/ 1162050 h 1266826"/>
                <a:gd name="connsiteX27" fmla="*/ 360980 w 1678604"/>
                <a:gd name="connsiteY27" fmla="*/ 1200150 h 1266826"/>
                <a:gd name="connsiteX28" fmla="*/ 316528 w 1678604"/>
                <a:gd name="connsiteY28" fmla="*/ 1203326 h 1266826"/>
                <a:gd name="connsiteX29" fmla="*/ 265728 w 1678604"/>
                <a:gd name="connsiteY29" fmla="*/ 1266826 h 1266826"/>
                <a:gd name="connsiteX30" fmla="*/ 171448 w 1678604"/>
                <a:gd name="connsiteY30" fmla="*/ 1256978 h 1266826"/>
                <a:gd name="connsiteX31" fmla="*/ 171448 w 1678604"/>
                <a:gd name="connsiteY31" fmla="*/ 1211262 h 1266826"/>
                <a:gd name="connsiteX32" fmla="*/ 109536 w 1678604"/>
                <a:gd name="connsiteY32" fmla="*/ 1192214 h 1266826"/>
                <a:gd name="connsiteX33" fmla="*/ 38100 w 1678604"/>
                <a:gd name="connsiteY33" fmla="*/ 992188 h 1266826"/>
                <a:gd name="connsiteX34" fmla="*/ 0 w 1678604"/>
                <a:gd name="connsiteY34" fmla="*/ 963614 h 1266826"/>
                <a:gd name="connsiteX35" fmla="*/ 66676 w 1678604"/>
                <a:gd name="connsiteY35" fmla="*/ 887414 h 1266826"/>
                <a:gd name="connsiteX36" fmla="*/ 80964 w 1678604"/>
                <a:gd name="connsiteY36" fmla="*/ 830262 h 1266826"/>
                <a:gd name="connsiteX37" fmla="*/ 176212 w 1678604"/>
                <a:gd name="connsiteY37" fmla="*/ 782638 h 1266826"/>
                <a:gd name="connsiteX38" fmla="*/ 419100 w 1678604"/>
                <a:gd name="connsiteY38" fmla="*/ 749300 h 1266826"/>
                <a:gd name="connsiteX39" fmla="*/ 419994 w 1678604"/>
                <a:gd name="connsiteY39" fmla="*/ 745722 h 1266826"/>
                <a:gd name="connsiteX40" fmla="*/ 421304 w 1678604"/>
                <a:gd name="connsiteY40" fmla="*/ 746126 h 1266826"/>
                <a:gd name="connsiteX41" fmla="*/ 592754 w 1678604"/>
                <a:gd name="connsiteY41" fmla="*/ 746126 h 1266826"/>
                <a:gd name="connsiteX42" fmla="*/ 656254 w 1678604"/>
                <a:gd name="connsiteY42" fmla="*/ 714374 h 1266826"/>
                <a:gd name="connsiteX43" fmla="*/ 691180 w 1678604"/>
                <a:gd name="connsiteY43" fmla="*/ 717550 h 1266826"/>
                <a:gd name="connsiteX44" fmla="*/ 776904 w 1678604"/>
                <a:gd name="connsiteY44" fmla="*/ 669926 h 1266826"/>
                <a:gd name="connsiteX45" fmla="*/ 799128 w 1678604"/>
                <a:gd name="connsiteY45" fmla="*/ 603250 h 1266826"/>
                <a:gd name="connsiteX46" fmla="*/ 865804 w 1678604"/>
                <a:gd name="connsiteY46" fmla="*/ 565150 h 1266826"/>
                <a:gd name="connsiteX47" fmla="*/ 865804 w 1678604"/>
                <a:gd name="connsiteY47" fmla="*/ 565150 h 1266826"/>
                <a:gd name="connsiteX48" fmla="*/ 864330 w 1678604"/>
                <a:gd name="connsiteY48" fmla="*/ 565992 h 1266826"/>
                <a:gd name="connsiteX49" fmla="*/ 827704 w 1678604"/>
                <a:gd name="connsiteY49" fmla="*/ 508000 h 1266826"/>
                <a:gd name="connsiteX50" fmla="*/ 827704 w 1678604"/>
                <a:gd name="connsiteY50" fmla="*/ 454026 h 1266826"/>
                <a:gd name="connsiteX51" fmla="*/ 884854 w 1678604"/>
                <a:gd name="connsiteY51" fmla="*/ 428626 h 1266826"/>
                <a:gd name="connsiteX52" fmla="*/ 992804 w 1678604"/>
                <a:gd name="connsiteY52" fmla="*/ 212726 h 1266826"/>
                <a:gd name="connsiteX53" fmla="*/ 992804 w 1678604"/>
                <a:gd name="connsiteY53" fmla="*/ 165100 h 1266826"/>
                <a:gd name="connsiteX54" fmla="*/ 1049954 w 1678604"/>
                <a:gd name="connsiteY54" fmla="*/ 130174 h 1266826"/>
                <a:gd name="connsiteX55" fmla="*/ 1075354 w 1678604"/>
                <a:gd name="connsiteY55" fmla="*/ 69850 h 1266826"/>
                <a:gd name="connsiteX56" fmla="*/ 1107104 w 1678604"/>
                <a:gd name="connsiteY56" fmla="*/ 69850 h 1266826"/>
                <a:gd name="connsiteX57" fmla="*/ 1148380 w 1678604"/>
                <a:gd name="connsiteY57" fmla="*/ 85726 h 1266826"/>
                <a:gd name="connsiteX58" fmla="*/ 1186480 w 1678604"/>
                <a:gd name="connsiteY58" fmla="*/ 69850 h 1266826"/>
                <a:gd name="connsiteX59" fmla="*/ 1221404 w 1678604"/>
                <a:gd name="connsiteY59" fmla="*/ 12700 h 1266826"/>
                <a:gd name="connsiteX60" fmla="*/ 1392854 w 1678604"/>
                <a:gd name="connsiteY60" fmla="*/ 0 h 1266826"/>
                <a:gd name="connsiteX0" fmla="*/ 1392854 w 1678604"/>
                <a:gd name="connsiteY0" fmla="*/ 0 h 1266826"/>
                <a:gd name="connsiteX1" fmla="*/ 1465920 w 1678604"/>
                <a:gd name="connsiteY1" fmla="*/ 52456 h 1266826"/>
                <a:gd name="connsiteX2" fmla="*/ 1450004 w 1678604"/>
                <a:gd name="connsiteY2" fmla="*/ 151130 h 1266826"/>
                <a:gd name="connsiteX3" fmla="*/ 1533824 w 1678604"/>
                <a:gd name="connsiteY3" fmla="*/ 143510 h 1266826"/>
                <a:gd name="connsiteX4" fmla="*/ 1660676 w 1678604"/>
                <a:gd name="connsiteY4" fmla="*/ 185794 h 1266826"/>
                <a:gd name="connsiteX5" fmla="*/ 1678604 w 1678604"/>
                <a:gd name="connsiteY5" fmla="*/ 225426 h 1266826"/>
                <a:gd name="connsiteX6" fmla="*/ 1665904 w 1678604"/>
                <a:gd name="connsiteY6" fmla="*/ 279400 h 1266826"/>
                <a:gd name="connsiteX7" fmla="*/ 1665904 w 1678604"/>
                <a:gd name="connsiteY7" fmla="*/ 311150 h 1266826"/>
                <a:gd name="connsiteX8" fmla="*/ 1589704 w 1678604"/>
                <a:gd name="connsiteY8" fmla="*/ 482600 h 1266826"/>
                <a:gd name="connsiteX9" fmla="*/ 1430954 w 1678604"/>
                <a:gd name="connsiteY9" fmla="*/ 514350 h 1266826"/>
                <a:gd name="connsiteX10" fmla="*/ 1316654 w 1678604"/>
                <a:gd name="connsiteY10" fmla="*/ 625474 h 1266826"/>
                <a:gd name="connsiteX11" fmla="*/ 1205528 w 1678604"/>
                <a:gd name="connsiteY11" fmla="*/ 619126 h 1266826"/>
                <a:gd name="connsiteX12" fmla="*/ 1180128 w 1678604"/>
                <a:gd name="connsiteY12" fmla="*/ 641350 h 1266826"/>
                <a:gd name="connsiteX13" fmla="*/ 1119804 w 1678604"/>
                <a:gd name="connsiteY13" fmla="*/ 619126 h 1266826"/>
                <a:gd name="connsiteX14" fmla="*/ 1084880 w 1678604"/>
                <a:gd name="connsiteY14" fmla="*/ 650874 h 1266826"/>
                <a:gd name="connsiteX15" fmla="*/ 1061426 w 1678604"/>
                <a:gd name="connsiteY15" fmla="*/ 683708 h 1266826"/>
                <a:gd name="connsiteX16" fmla="*/ 1029696 w 1678604"/>
                <a:gd name="connsiteY16" fmla="*/ 664478 h 1266826"/>
                <a:gd name="connsiteX17" fmla="*/ 1075354 w 1678604"/>
                <a:gd name="connsiteY17" fmla="*/ 692150 h 1266826"/>
                <a:gd name="connsiteX18" fmla="*/ 1084880 w 1678604"/>
                <a:gd name="connsiteY18" fmla="*/ 762000 h 1266826"/>
                <a:gd name="connsiteX19" fmla="*/ 964228 w 1678604"/>
                <a:gd name="connsiteY19" fmla="*/ 920750 h 1266826"/>
                <a:gd name="connsiteX20" fmla="*/ 627680 w 1678604"/>
                <a:gd name="connsiteY20" fmla="*/ 904874 h 1266826"/>
                <a:gd name="connsiteX21" fmla="*/ 586404 w 1678604"/>
                <a:gd name="connsiteY21" fmla="*/ 968374 h 1266826"/>
                <a:gd name="connsiteX22" fmla="*/ 608628 w 1678604"/>
                <a:gd name="connsiteY22" fmla="*/ 1035050 h 1266826"/>
                <a:gd name="connsiteX23" fmla="*/ 532428 w 1678604"/>
                <a:gd name="connsiteY23" fmla="*/ 1108074 h 1266826"/>
                <a:gd name="connsiteX24" fmla="*/ 405428 w 1678604"/>
                <a:gd name="connsiteY24" fmla="*/ 1111250 h 1266826"/>
                <a:gd name="connsiteX25" fmla="*/ 357804 w 1678604"/>
                <a:gd name="connsiteY25" fmla="*/ 1162050 h 1266826"/>
                <a:gd name="connsiteX26" fmla="*/ 360980 w 1678604"/>
                <a:gd name="connsiteY26" fmla="*/ 1200150 h 1266826"/>
                <a:gd name="connsiteX27" fmla="*/ 316528 w 1678604"/>
                <a:gd name="connsiteY27" fmla="*/ 1203326 h 1266826"/>
                <a:gd name="connsiteX28" fmla="*/ 265728 w 1678604"/>
                <a:gd name="connsiteY28" fmla="*/ 1266826 h 1266826"/>
                <a:gd name="connsiteX29" fmla="*/ 171448 w 1678604"/>
                <a:gd name="connsiteY29" fmla="*/ 1256978 h 1266826"/>
                <a:gd name="connsiteX30" fmla="*/ 171448 w 1678604"/>
                <a:gd name="connsiteY30" fmla="*/ 1211262 h 1266826"/>
                <a:gd name="connsiteX31" fmla="*/ 109536 w 1678604"/>
                <a:gd name="connsiteY31" fmla="*/ 1192214 h 1266826"/>
                <a:gd name="connsiteX32" fmla="*/ 38100 w 1678604"/>
                <a:gd name="connsiteY32" fmla="*/ 992188 h 1266826"/>
                <a:gd name="connsiteX33" fmla="*/ 0 w 1678604"/>
                <a:gd name="connsiteY33" fmla="*/ 963614 h 1266826"/>
                <a:gd name="connsiteX34" fmla="*/ 66676 w 1678604"/>
                <a:gd name="connsiteY34" fmla="*/ 887414 h 1266826"/>
                <a:gd name="connsiteX35" fmla="*/ 80964 w 1678604"/>
                <a:gd name="connsiteY35" fmla="*/ 830262 h 1266826"/>
                <a:gd name="connsiteX36" fmla="*/ 176212 w 1678604"/>
                <a:gd name="connsiteY36" fmla="*/ 782638 h 1266826"/>
                <a:gd name="connsiteX37" fmla="*/ 419100 w 1678604"/>
                <a:gd name="connsiteY37" fmla="*/ 749300 h 1266826"/>
                <a:gd name="connsiteX38" fmla="*/ 419994 w 1678604"/>
                <a:gd name="connsiteY38" fmla="*/ 745722 h 1266826"/>
                <a:gd name="connsiteX39" fmla="*/ 421304 w 1678604"/>
                <a:gd name="connsiteY39" fmla="*/ 746126 h 1266826"/>
                <a:gd name="connsiteX40" fmla="*/ 592754 w 1678604"/>
                <a:gd name="connsiteY40" fmla="*/ 746126 h 1266826"/>
                <a:gd name="connsiteX41" fmla="*/ 656254 w 1678604"/>
                <a:gd name="connsiteY41" fmla="*/ 714374 h 1266826"/>
                <a:gd name="connsiteX42" fmla="*/ 691180 w 1678604"/>
                <a:gd name="connsiteY42" fmla="*/ 717550 h 1266826"/>
                <a:gd name="connsiteX43" fmla="*/ 776904 w 1678604"/>
                <a:gd name="connsiteY43" fmla="*/ 669926 h 1266826"/>
                <a:gd name="connsiteX44" fmla="*/ 799128 w 1678604"/>
                <a:gd name="connsiteY44" fmla="*/ 603250 h 1266826"/>
                <a:gd name="connsiteX45" fmla="*/ 865804 w 1678604"/>
                <a:gd name="connsiteY45" fmla="*/ 565150 h 1266826"/>
                <a:gd name="connsiteX46" fmla="*/ 865804 w 1678604"/>
                <a:gd name="connsiteY46" fmla="*/ 565150 h 1266826"/>
                <a:gd name="connsiteX47" fmla="*/ 864330 w 1678604"/>
                <a:gd name="connsiteY47" fmla="*/ 565992 h 1266826"/>
                <a:gd name="connsiteX48" fmla="*/ 827704 w 1678604"/>
                <a:gd name="connsiteY48" fmla="*/ 508000 h 1266826"/>
                <a:gd name="connsiteX49" fmla="*/ 827704 w 1678604"/>
                <a:gd name="connsiteY49" fmla="*/ 454026 h 1266826"/>
                <a:gd name="connsiteX50" fmla="*/ 884854 w 1678604"/>
                <a:gd name="connsiteY50" fmla="*/ 428626 h 1266826"/>
                <a:gd name="connsiteX51" fmla="*/ 992804 w 1678604"/>
                <a:gd name="connsiteY51" fmla="*/ 212726 h 1266826"/>
                <a:gd name="connsiteX52" fmla="*/ 992804 w 1678604"/>
                <a:gd name="connsiteY52" fmla="*/ 165100 h 1266826"/>
                <a:gd name="connsiteX53" fmla="*/ 1049954 w 1678604"/>
                <a:gd name="connsiteY53" fmla="*/ 130174 h 1266826"/>
                <a:gd name="connsiteX54" fmla="*/ 1075354 w 1678604"/>
                <a:gd name="connsiteY54" fmla="*/ 69850 h 1266826"/>
                <a:gd name="connsiteX55" fmla="*/ 1107104 w 1678604"/>
                <a:gd name="connsiteY55" fmla="*/ 69850 h 1266826"/>
                <a:gd name="connsiteX56" fmla="*/ 1148380 w 1678604"/>
                <a:gd name="connsiteY56" fmla="*/ 85726 h 1266826"/>
                <a:gd name="connsiteX57" fmla="*/ 1186480 w 1678604"/>
                <a:gd name="connsiteY57" fmla="*/ 69850 h 1266826"/>
                <a:gd name="connsiteX58" fmla="*/ 1221404 w 1678604"/>
                <a:gd name="connsiteY58" fmla="*/ 12700 h 1266826"/>
                <a:gd name="connsiteX59" fmla="*/ 1392854 w 1678604"/>
                <a:gd name="connsiteY59" fmla="*/ 0 h 1266826"/>
                <a:gd name="connsiteX0" fmla="*/ 1392854 w 1678604"/>
                <a:gd name="connsiteY0" fmla="*/ 0 h 1266826"/>
                <a:gd name="connsiteX1" fmla="*/ 1465920 w 1678604"/>
                <a:gd name="connsiteY1" fmla="*/ 52456 h 1266826"/>
                <a:gd name="connsiteX2" fmla="*/ 1450004 w 1678604"/>
                <a:gd name="connsiteY2" fmla="*/ 151130 h 1266826"/>
                <a:gd name="connsiteX3" fmla="*/ 1533824 w 1678604"/>
                <a:gd name="connsiteY3" fmla="*/ 143510 h 1266826"/>
                <a:gd name="connsiteX4" fmla="*/ 1660676 w 1678604"/>
                <a:gd name="connsiteY4" fmla="*/ 185794 h 1266826"/>
                <a:gd name="connsiteX5" fmla="*/ 1678604 w 1678604"/>
                <a:gd name="connsiteY5" fmla="*/ 225426 h 1266826"/>
                <a:gd name="connsiteX6" fmla="*/ 1665904 w 1678604"/>
                <a:gd name="connsiteY6" fmla="*/ 279400 h 1266826"/>
                <a:gd name="connsiteX7" fmla="*/ 1665904 w 1678604"/>
                <a:gd name="connsiteY7" fmla="*/ 311150 h 1266826"/>
                <a:gd name="connsiteX8" fmla="*/ 1589704 w 1678604"/>
                <a:gd name="connsiteY8" fmla="*/ 482600 h 1266826"/>
                <a:gd name="connsiteX9" fmla="*/ 1430954 w 1678604"/>
                <a:gd name="connsiteY9" fmla="*/ 514350 h 1266826"/>
                <a:gd name="connsiteX10" fmla="*/ 1316654 w 1678604"/>
                <a:gd name="connsiteY10" fmla="*/ 625474 h 1266826"/>
                <a:gd name="connsiteX11" fmla="*/ 1205528 w 1678604"/>
                <a:gd name="connsiteY11" fmla="*/ 619126 h 1266826"/>
                <a:gd name="connsiteX12" fmla="*/ 1180128 w 1678604"/>
                <a:gd name="connsiteY12" fmla="*/ 641350 h 1266826"/>
                <a:gd name="connsiteX13" fmla="*/ 1119804 w 1678604"/>
                <a:gd name="connsiteY13" fmla="*/ 619126 h 1266826"/>
                <a:gd name="connsiteX14" fmla="*/ 1084880 w 1678604"/>
                <a:gd name="connsiteY14" fmla="*/ 650874 h 1266826"/>
                <a:gd name="connsiteX15" fmla="*/ 1061426 w 1678604"/>
                <a:gd name="connsiteY15" fmla="*/ 683708 h 1266826"/>
                <a:gd name="connsiteX16" fmla="*/ 1075354 w 1678604"/>
                <a:gd name="connsiteY16" fmla="*/ 692150 h 1266826"/>
                <a:gd name="connsiteX17" fmla="*/ 1084880 w 1678604"/>
                <a:gd name="connsiteY17" fmla="*/ 762000 h 1266826"/>
                <a:gd name="connsiteX18" fmla="*/ 964228 w 1678604"/>
                <a:gd name="connsiteY18" fmla="*/ 920750 h 1266826"/>
                <a:gd name="connsiteX19" fmla="*/ 627680 w 1678604"/>
                <a:gd name="connsiteY19" fmla="*/ 904874 h 1266826"/>
                <a:gd name="connsiteX20" fmla="*/ 586404 w 1678604"/>
                <a:gd name="connsiteY20" fmla="*/ 968374 h 1266826"/>
                <a:gd name="connsiteX21" fmla="*/ 608628 w 1678604"/>
                <a:gd name="connsiteY21" fmla="*/ 1035050 h 1266826"/>
                <a:gd name="connsiteX22" fmla="*/ 532428 w 1678604"/>
                <a:gd name="connsiteY22" fmla="*/ 1108074 h 1266826"/>
                <a:gd name="connsiteX23" fmla="*/ 405428 w 1678604"/>
                <a:gd name="connsiteY23" fmla="*/ 1111250 h 1266826"/>
                <a:gd name="connsiteX24" fmla="*/ 357804 w 1678604"/>
                <a:gd name="connsiteY24" fmla="*/ 1162050 h 1266826"/>
                <a:gd name="connsiteX25" fmla="*/ 360980 w 1678604"/>
                <a:gd name="connsiteY25" fmla="*/ 1200150 h 1266826"/>
                <a:gd name="connsiteX26" fmla="*/ 316528 w 1678604"/>
                <a:gd name="connsiteY26" fmla="*/ 1203326 h 1266826"/>
                <a:gd name="connsiteX27" fmla="*/ 265728 w 1678604"/>
                <a:gd name="connsiteY27" fmla="*/ 1266826 h 1266826"/>
                <a:gd name="connsiteX28" fmla="*/ 171448 w 1678604"/>
                <a:gd name="connsiteY28" fmla="*/ 1256978 h 1266826"/>
                <a:gd name="connsiteX29" fmla="*/ 171448 w 1678604"/>
                <a:gd name="connsiteY29" fmla="*/ 1211262 h 1266826"/>
                <a:gd name="connsiteX30" fmla="*/ 109536 w 1678604"/>
                <a:gd name="connsiteY30" fmla="*/ 1192214 h 1266826"/>
                <a:gd name="connsiteX31" fmla="*/ 38100 w 1678604"/>
                <a:gd name="connsiteY31" fmla="*/ 992188 h 1266826"/>
                <a:gd name="connsiteX32" fmla="*/ 0 w 1678604"/>
                <a:gd name="connsiteY32" fmla="*/ 963614 h 1266826"/>
                <a:gd name="connsiteX33" fmla="*/ 66676 w 1678604"/>
                <a:gd name="connsiteY33" fmla="*/ 887414 h 1266826"/>
                <a:gd name="connsiteX34" fmla="*/ 80964 w 1678604"/>
                <a:gd name="connsiteY34" fmla="*/ 830262 h 1266826"/>
                <a:gd name="connsiteX35" fmla="*/ 176212 w 1678604"/>
                <a:gd name="connsiteY35" fmla="*/ 782638 h 1266826"/>
                <a:gd name="connsiteX36" fmla="*/ 419100 w 1678604"/>
                <a:gd name="connsiteY36" fmla="*/ 749300 h 1266826"/>
                <a:gd name="connsiteX37" fmla="*/ 419994 w 1678604"/>
                <a:gd name="connsiteY37" fmla="*/ 745722 h 1266826"/>
                <a:gd name="connsiteX38" fmla="*/ 421304 w 1678604"/>
                <a:gd name="connsiteY38" fmla="*/ 746126 h 1266826"/>
                <a:gd name="connsiteX39" fmla="*/ 592754 w 1678604"/>
                <a:gd name="connsiteY39" fmla="*/ 746126 h 1266826"/>
                <a:gd name="connsiteX40" fmla="*/ 656254 w 1678604"/>
                <a:gd name="connsiteY40" fmla="*/ 714374 h 1266826"/>
                <a:gd name="connsiteX41" fmla="*/ 691180 w 1678604"/>
                <a:gd name="connsiteY41" fmla="*/ 717550 h 1266826"/>
                <a:gd name="connsiteX42" fmla="*/ 776904 w 1678604"/>
                <a:gd name="connsiteY42" fmla="*/ 669926 h 1266826"/>
                <a:gd name="connsiteX43" fmla="*/ 799128 w 1678604"/>
                <a:gd name="connsiteY43" fmla="*/ 603250 h 1266826"/>
                <a:gd name="connsiteX44" fmla="*/ 865804 w 1678604"/>
                <a:gd name="connsiteY44" fmla="*/ 565150 h 1266826"/>
                <a:gd name="connsiteX45" fmla="*/ 865804 w 1678604"/>
                <a:gd name="connsiteY45" fmla="*/ 565150 h 1266826"/>
                <a:gd name="connsiteX46" fmla="*/ 864330 w 1678604"/>
                <a:gd name="connsiteY46" fmla="*/ 565992 h 1266826"/>
                <a:gd name="connsiteX47" fmla="*/ 827704 w 1678604"/>
                <a:gd name="connsiteY47" fmla="*/ 508000 h 1266826"/>
                <a:gd name="connsiteX48" fmla="*/ 827704 w 1678604"/>
                <a:gd name="connsiteY48" fmla="*/ 454026 h 1266826"/>
                <a:gd name="connsiteX49" fmla="*/ 884854 w 1678604"/>
                <a:gd name="connsiteY49" fmla="*/ 428626 h 1266826"/>
                <a:gd name="connsiteX50" fmla="*/ 992804 w 1678604"/>
                <a:gd name="connsiteY50" fmla="*/ 212726 h 1266826"/>
                <a:gd name="connsiteX51" fmla="*/ 992804 w 1678604"/>
                <a:gd name="connsiteY51" fmla="*/ 165100 h 1266826"/>
                <a:gd name="connsiteX52" fmla="*/ 1049954 w 1678604"/>
                <a:gd name="connsiteY52" fmla="*/ 130174 h 1266826"/>
                <a:gd name="connsiteX53" fmla="*/ 1075354 w 1678604"/>
                <a:gd name="connsiteY53" fmla="*/ 69850 h 1266826"/>
                <a:gd name="connsiteX54" fmla="*/ 1107104 w 1678604"/>
                <a:gd name="connsiteY54" fmla="*/ 69850 h 1266826"/>
                <a:gd name="connsiteX55" fmla="*/ 1148380 w 1678604"/>
                <a:gd name="connsiteY55" fmla="*/ 85726 h 1266826"/>
                <a:gd name="connsiteX56" fmla="*/ 1186480 w 1678604"/>
                <a:gd name="connsiteY56" fmla="*/ 69850 h 1266826"/>
                <a:gd name="connsiteX57" fmla="*/ 1221404 w 1678604"/>
                <a:gd name="connsiteY57" fmla="*/ 12700 h 1266826"/>
                <a:gd name="connsiteX58" fmla="*/ 1392854 w 1678604"/>
                <a:gd name="connsiteY58" fmla="*/ 0 h 1266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678604" h="1266826">
                  <a:moveTo>
                    <a:pt x="1392854" y="0"/>
                  </a:moveTo>
                  <a:lnTo>
                    <a:pt x="1465920" y="52456"/>
                  </a:lnTo>
                  <a:lnTo>
                    <a:pt x="1450004" y="151130"/>
                  </a:lnTo>
                  <a:lnTo>
                    <a:pt x="1533824" y="143510"/>
                  </a:lnTo>
                  <a:lnTo>
                    <a:pt x="1660676" y="185794"/>
                  </a:lnTo>
                  <a:lnTo>
                    <a:pt x="1678604" y="225426"/>
                  </a:lnTo>
                  <a:lnTo>
                    <a:pt x="1665904" y="279400"/>
                  </a:lnTo>
                  <a:lnTo>
                    <a:pt x="1665904" y="311150"/>
                  </a:lnTo>
                  <a:lnTo>
                    <a:pt x="1589704" y="482600"/>
                  </a:lnTo>
                  <a:lnTo>
                    <a:pt x="1430954" y="514350"/>
                  </a:lnTo>
                  <a:lnTo>
                    <a:pt x="1316654" y="625474"/>
                  </a:lnTo>
                  <a:lnTo>
                    <a:pt x="1205528" y="619126"/>
                  </a:lnTo>
                  <a:lnTo>
                    <a:pt x="1180128" y="641350"/>
                  </a:lnTo>
                  <a:lnTo>
                    <a:pt x="1119804" y="619126"/>
                  </a:lnTo>
                  <a:lnTo>
                    <a:pt x="1084880" y="650874"/>
                  </a:lnTo>
                  <a:lnTo>
                    <a:pt x="1061426" y="683708"/>
                  </a:lnTo>
                  <a:lnTo>
                    <a:pt x="1075354" y="692150"/>
                  </a:lnTo>
                  <a:lnTo>
                    <a:pt x="1084880" y="762000"/>
                  </a:lnTo>
                  <a:lnTo>
                    <a:pt x="964228" y="920750"/>
                  </a:lnTo>
                  <a:lnTo>
                    <a:pt x="627680" y="904874"/>
                  </a:lnTo>
                  <a:lnTo>
                    <a:pt x="586404" y="968374"/>
                  </a:lnTo>
                  <a:lnTo>
                    <a:pt x="608628" y="1035050"/>
                  </a:lnTo>
                  <a:lnTo>
                    <a:pt x="532428" y="1108074"/>
                  </a:lnTo>
                  <a:lnTo>
                    <a:pt x="405428" y="1111250"/>
                  </a:lnTo>
                  <a:lnTo>
                    <a:pt x="357804" y="1162050"/>
                  </a:lnTo>
                  <a:lnTo>
                    <a:pt x="360980" y="1200150"/>
                  </a:lnTo>
                  <a:lnTo>
                    <a:pt x="316528" y="1203326"/>
                  </a:lnTo>
                  <a:lnTo>
                    <a:pt x="265728" y="1266826"/>
                  </a:lnTo>
                  <a:lnTo>
                    <a:pt x="171448" y="1256978"/>
                  </a:lnTo>
                  <a:lnTo>
                    <a:pt x="171448" y="1211262"/>
                  </a:lnTo>
                  <a:lnTo>
                    <a:pt x="109536" y="1192214"/>
                  </a:lnTo>
                  <a:lnTo>
                    <a:pt x="38100" y="992188"/>
                  </a:lnTo>
                  <a:lnTo>
                    <a:pt x="0" y="963614"/>
                  </a:lnTo>
                  <a:lnTo>
                    <a:pt x="66676" y="887414"/>
                  </a:lnTo>
                  <a:lnTo>
                    <a:pt x="80964" y="830262"/>
                  </a:lnTo>
                  <a:lnTo>
                    <a:pt x="176212" y="782638"/>
                  </a:lnTo>
                  <a:lnTo>
                    <a:pt x="419100" y="749300"/>
                  </a:lnTo>
                  <a:lnTo>
                    <a:pt x="419994" y="745722"/>
                  </a:lnTo>
                  <a:lnTo>
                    <a:pt x="421304" y="746126"/>
                  </a:lnTo>
                  <a:lnTo>
                    <a:pt x="592754" y="746126"/>
                  </a:lnTo>
                  <a:lnTo>
                    <a:pt x="656254" y="714374"/>
                  </a:lnTo>
                  <a:lnTo>
                    <a:pt x="691180" y="717550"/>
                  </a:lnTo>
                  <a:lnTo>
                    <a:pt x="776904" y="669926"/>
                  </a:lnTo>
                  <a:lnTo>
                    <a:pt x="799128" y="603250"/>
                  </a:lnTo>
                  <a:lnTo>
                    <a:pt x="865804" y="565150"/>
                  </a:lnTo>
                  <a:lnTo>
                    <a:pt x="865804" y="565150"/>
                  </a:lnTo>
                  <a:lnTo>
                    <a:pt x="864330" y="565992"/>
                  </a:lnTo>
                  <a:lnTo>
                    <a:pt x="827704" y="508000"/>
                  </a:lnTo>
                  <a:lnTo>
                    <a:pt x="827704" y="454026"/>
                  </a:lnTo>
                  <a:lnTo>
                    <a:pt x="884854" y="428626"/>
                  </a:lnTo>
                  <a:lnTo>
                    <a:pt x="992804" y="212726"/>
                  </a:lnTo>
                  <a:lnTo>
                    <a:pt x="992804" y="165100"/>
                  </a:lnTo>
                  <a:lnTo>
                    <a:pt x="1049954" y="130174"/>
                  </a:lnTo>
                  <a:lnTo>
                    <a:pt x="1075354" y="69850"/>
                  </a:lnTo>
                  <a:lnTo>
                    <a:pt x="1107104" y="69850"/>
                  </a:lnTo>
                  <a:lnTo>
                    <a:pt x="1148380" y="85726"/>
                  </a:lnTo>
                  <a:lnTo>
                    <a:pt x="1186480" y="69850"/>
                  </a:lnTo>
                  <a:lnTo>
                    <a:pt x="1221404" y="12700"/>
                  </a:lnTo>
                  <a:lnTo>
                    <a:pt x="139285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6A50E3EA-D32B-4E55-F31E-E580CC2A1568}"/>
                </a:ext>
              </a:extLst>
            </p:cNvPr>
            <p:cNvSpPr/>
            <p:nvPr/>
          </p:nvSpPr>
          <p:spPr>
            <a:xfrm>
              <a:off x="13768333" y="18119965"/>
              <a:ext cx="411902" cy="397632"/>
            </a:xfrm>
            <a:custGeom>
              <a:avLst/>
              <a:gdLst>
                <a:gd name="connsiteX0" fmla="*/ 180666 w 380874"/>
                <a:gd name="connsiteY0" fmla="*/ 0 h 367680"/>
                <a:gd name="connsiteX1" fmla="*/ 218766 w 380874"/>
                <a:gd name="connsiteY1" fmla="*/ 28576 h 367680"/>
                <a:gd name="connsiteX2" fmla="*/ 247342 w 380874"/>
                <a:gd name="connsiteY2" fmla="*/ 9524 h 367680"/>
                <a:gd name="connsiteX3" fmla="*/ 299730 w 380874"/>
                <a:gd name="connsiteY3" fmla="*/ 119060 h 367680"/>
                <a:gd name="connsiteX4" fmla="*/ 304492 w 380874"/>
                <a:gd name="connsiteY4" fmla="*/ 157164 h 367680"/>
                <a:gd name="connsiteX5" fmla="*/ 347354 w 380874"/>
                <a:gd name="connsiteY5" fmla="*/ 157164 h 367680"/>
                <a:gd name="connsiteX6" fmla="*/ 380874 w 380874"/>
                <a:gd name="connsiteY6" fmla="*/ 208244 h 367680"/>
                <a:gd name="connsiteX7" fmla="*/ 332114 w 380874"/>
                <a:gd name="connsiteY7" fmla="*/ 366712 h 367680"/>
                <a:gd name="connsiteX8" fmla="*/ 327086 w 380874"/>
                <a:gd name="connsiteY8" fmla="*/ 367680 h 367680"/>
                <a:gd name="connsiteX9" fmla="*/ 332450 w 380874"/>
                <a:gd name="connsiteY9" fmla="*/ 360364 h 367680"/>
                <a:gd name="connsiteX10" fmla="*/ 243550 w 380874"/>
                <a:gd name="connsiteY10" fmla="*/ 303212 h 367680"/>
                <a:gd name="connsiteX11" fmla="*/ 218150 w 380874"/>
                <a:gd name="connsiteY11" fmla="*/ 347660 h 367680"/>
                <a:gd name="connsiteX12" fmla="*/ 129250 w 380874"/>
                <a:gd name="connsiteY12" fmla="*/ 322260 h 367680"/>
                <a:gd name="connsiteX13" fmla="*/ 122898 w 380874"/>
                <a:gd name="connsiteY13" fmla="*/ 258764 h 367680"/>
                <a:gd name="connsiteX14" fmla="*/ 33998 w 380874"/>
                <a:gd name="connsiteY14" fmla="*/ 227012 h 367680"/>
                <a:gd name="connsiteX15" fmla="*/ 0 w 380874"/>
                <a:gd name="connsiteY15" fmla="*/ 120156 h 367680"/>
                <a:gd name="connsiteX16" fmla="*/ 52078 w 380874"/>
                <a:gd name="connsiteY16" fmla="*/ 95252 h 367680"/>
                <a:gd name="connsiteX17" fmla="*/ 90178 w 380874"/>
                <a:gd name="connsiteY17" fmla="*/ 104776 h 367680"/>
                <a:gd name="connsiteX18" fmla="*/ 104466 w 380874"/>
                <a:gd name="connsiteY18" fmla="*/ 33336 h 367680"/>
                <a:gd name="connsiteX19" fmla="*/ 180666 w 380874"/>
                <a:gd name="connsiteY19" fmla="*/ 0 h 367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80874" h="367680">
                  <a:moveTo>
                    <a:pt x="180666" y="0"/>
                  </a:moveTo>
                  <a:lnTo>
                    <a:pt x="218766" y="28576"/>
                  </a:lnTo>
                  <a:lnTo>
                    <a:pt x="247342" y="9524"/>
                  </a:lnTo>
                  <a:lnTo>
                    <a:pt x="299730" y="119060"/>
                  </a:lnTo>
                  <a:lnTo>
                    <a:pt x="304492" y="157164"/>
                  </a:lnTo>
                  <a:lnTo>
                    <a:pt x="347354" y="157164"/>
                  </a:lnTo>
                  <a:lnTo>
                    <a:pt x="380874" y="208244"/>
                  </a:lnTo>
                  <a:lnTo>
                    <a:pt x="332114" y="366712"/>
                  </a:lnTo>
                  <a:lnTo>
                    <a:pt x="327086" y="367680"/>
                  </a:lnTo>
                  <a:lnTo>
                    <a:pt x="332450" y="360364"/>
                  </a:lnTo>
                  <a:lnTo>
                    <a:pt x="243550" y="303212"/>
                  </a:lnTo>
                  <a:lnTo>
                    <a:pt x="218150" y="347660"/>
                  </a:lnTo>
                  <a:lnTo>
                    <a:pt x="129250" y="322260"/>
                  </a:lnTo>
                  <a:lnTo>
                    <a:pt x="122898" y="258764"/>
                  </a:lnTo>
                  <a:lnTo>
                    <a:pt x="33998" y="227012"/>
                  </a:lnTo>
                  <a:lnTo>
                    <a:pt x="0" y="120156"/>
                  </a:lnTo>
                  <a:lnTo>
                    <a:pt x="52078" y="95252"/>
                  </a:lnTo>
                  <a:lnTo>
                    <a:pt x="90178" y="104776"/>
                  </a:lnTo>
                  <a:lnTo>
                    <a:pt x="104466" y="33336"/>
                  </a:lnTo>
                  <a:lnTo>
                    <a:pt x="18066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DE3C1A6D-E120-14D4-B49A-E006FDC8C96F}"/>
                </a:ext>
              </a:extLst>
            </p:cNvPr>
            <p:cNvSpPr/>
            <p:nvPr/>
          </p:nvSpPr>
          <p:spPr>
            <a:xfrm>
              <a:off x="13926136" y="17694795"/>
              <a:ext cx="466177" cy="501617"/>
            </a:xfrm>
            <a:custGeom>
              <a:avLst/>
              <a:gdLst>
                <a:gd name="connsiteX0" fmla="*/ 111124 w 431062"/>
                <a:gd name="connsiteY0" fmla="*/ 0 h 463832"/>
                <a:gd name="connsiteX1" fmla="*/ 301624 w 431062"/>
                <a:gd name="connsiteY1" fmla="*/ 9524 h 463832"/>
                <a:gd name="connsiteX2" fmla="*/ 307976 w 431062"/>
                <a:gd name="connsiteY2" fmla="*/ 85724 h 463832"/>
                <a:gd name="connsiteX3" fmla="*/ 431062 w 431062"/>
                <a:gd name="connsiteY3" fmla="*/ 145144 h 463832"/>
                <a:gd name="connsiteX4" fmla="*/ 355600 w 431062"/>
                <a:gd name="connsiteY4" fmla="*/ 256540 h 463832"/>
                <a:gd name="connsiteX5" fmla="*/ 287020 w 431062"/>
                <a:gd name="connsiteY5" fmla="*/ 424180 h 463832"/>
                <a:gd name="connsiteX6" fmla="*/ 274820 w 431062"/>
                <a:gd name="connsiteY6" fmla="*/ 463832 h 463832"/>
                <a:gd name="connsiteX7" fmla="*/ 241300 w 431062"/>
                <a:gd name="connsiteY7" fmla="*/ 412752 h 463832"/>
                <a:gd name="connsiteX8" fmla="*/ 198438 w 431062"/>
                <a:gd name="connsiteY8" fmla="*/ 412752 h 463832"/>
                <a:gd name="connsiteX9" fmla="*/ 193676 w 431062"/>
                <a:gd name="connsiteY9" fmla="*/ 374648 h 463832"/>
                <a:gd name="connsiteX10" fmla="*/ 141288 w 431062"/>
                <a:gd name="connsiteY10" fmla="*/ 265112 h 463832"/>
                <a:gd name="connsiteX11" fmla="*/ 112712 w 431062"/>
                <a:gd name="connsiteY11" fmla="*/ 284164 h 463832"/>
                <a:gd name="connsiteX12" fmla="*/ 74612 w 431062"/>
                <a:gd name="connsiteY12" fmla="*/ 255588 h 463832"/>
                <a:gd name="connsiteX13" fmla="*/ 26680 w 431062"/>
                <a:gd name="connsiteY13" fmla="*/ 276556 h 463832"/>
                <a:gd name="connsiteX14" fmla="*/ 19050 w 431062"/>
                <a:gd name="connsiteY14" fmla="*/ 228600 h 463832"/>
                <a:gd name="connsiteX15" fmla="*/ 0 w 431062"/>
                <a:gd name="connsiteY15" fmla="*/ 209552 h 463832"/>
                <a:gd name="connsiteX16" fmla="*/ 15876 w 431062"/>
                <a:gd name="connsiteY16" fmla="*/ 171448 h 463832"/>
                <a:gd name="connsiteX17" fmla="*/ 76200 w 431062"/>
                <a:gd name="connsiteY17" fmla="*/ 168276 h 463832"/>
                <a:gd name="connsiteX18" fmla="*/ 88900 w 431062"/>
                <a:gd name="connsiteY18" fmla="*/ 41276 h 463832"/>
                <a:gd name="connsiteX19" fmla="*/ 111124 w 431062"/>
                <a:gd name="connsiteY19" fmla="*/ 0 h 463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31062" h="463832">
                  <a:moveTo>
                    <a:pt x="111124" y="0"/>
                  </a:moveTo>
                  <a:lnTo>
                    <a:pt x="301624" y="9524"/>
                  </a:lnTo>
                  <a:lnTo>
                    <a:pt x="307976" y="85724"/>
                  </a:lnTo>
                  <a:lnTo>
                    <a:pt x="431062" y="145144"/>
                  </a:lnTo>
                  <a:lnTo>
                    <a:pt x="355600" y="256540"/>
                  </a:lnTo>
                  <a:lnTo>
                    <a:pt x="287020" y="424180"/>
                  </a:lnTo>
                  <a:lnTo>
                    <a:pt x="274820" y="463832"/>
                  </a:lnTo>
                  <a:lnTo>
                    <a:pt x="241300" y="412752"/>
                  </a:lnTo>
                  <a:lnTo>
                    <a:pt x="198438" y="412752"/>
                  </a:lnTo>
                  <a:lnTo>
                    <a:pt x="193676" y="374648"/>
                  </a:lnTo>
                  <a:lnTo>
                    <a:pt x="141288" y="265112"/>
                  </a:lnTo>
                  <a:lnTo>
                    <a:pt x="112712" y="284164"/>
                  </a:lnTo>
                  <a:lnTo>
                    <a:pt x="74612" y="255588"/>
                  </a:lnTo>
                  <a:lnTo>
                    <a:pt x="26680" y="276556"/>
                  </a:lnTo>
                  <a:lnTo>
                    <a:pt x="19050" y="228600"/>
                  </a:lnTo>
                  <a:lnTo>
                    <a:pt x="0" y="209552"/>
                  </a:lnTo>
                  <a:lnTo>
                    <a:pt x="15876" y="171448"/>
                  </a:lnTo>
                  <a:lnTo>
                    <a:pt x="76200" y="168276"/>
                  </a:lnTo>
                  <a:lnTo>
                    <a:pt x="88900" y="41276"/>
                  </a:lnTo>
                  <a:lnTo>
                    <a:pt x="11112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C38EC006-FCA0-023E-5538-E56F5A977C35}"/>
                </a:ext>
              </a:extLst>
            </p:cNvPr>
            <p:cNvSpPr/>
            <p:nvPr/>
          </p:nvSpPr>
          <p:spPr>
            <a:xfrm>
              <a:off x="13440755" y="16833629"/>
              <a:ext cx="1188034" cy="995222"/>
            </a:xfrm>
            <a:custGeom>
              <a:avLst/>
              <a:gdLst>
                <a:gd name="connsiteX0" fmla="*/ 549276 w 1098544"/>
                <a:gd name="connsiteY0" fmla="*/ 0 h 920256"/>
                <a:gd name="connsiteX1" fmla="*/ 734754 w 1098544"/>
                <a:gd name="connsiteY1" fmla="*/ 22620 h 920256"/>
                <a:gd name="connsiteX2" fmla="*/ 735628 w 1098544"/>
                <a:gd name="connsiteY2" fmla="*/ 23812 h 920256"/>
                <a:gd name="connsiteX3" fmla="*/ 894380 w 1098544"/>
                <a:gd name="connsiteY3" fmla="*/ 52388 h 920256"/>
                <a:gd name="connsiteX4" fmla="*/ 818180 w 1098544"/>
                <a:gd name="connsiteY4" fmla="*/ 169864 h 920256"/>
                <a:gd name="connsiteX5" fmla="*/ 903904 w 1098544"/>
                <a:gd name="connsiteY5" fmla="*/ 300036 h 920256"/>
                <a:gd name="connsiteX6" fmla="*/ 1098544 w 1098544"/>
                <a:gd name="connsiteY6" fmla="*/ 232208 h 920256"/>
                <a:gd name="connsiteX7" fmla="*/ 1079164 w 1098544"/>
                <a:gd name="connsiteY7" fmla="*/ 374332 h 920256"/>
                <a:gd name="connsiteX8" fmla="*/ 919144 w 1098544"/>
                <a:gd name="connsiteY8" fmla="*/ 450532 h 920256"/>
                <a:gd name="connsiteX9" fmla="*/ 881044 w 1098544"/>
                <a:gd name="connsiteY9" fmla="*/ 541972 h 920256"/>
                <a:gd name="connsiteX10" fmla="*/ 759124 w 1098544"/>
                <a:gd name="connsiteY10" fmla="*/ 564832 h 920256"/>
                <a:gd name="connsiteX11" fmla="*/ 674566 w 1098544"/>
                <a:gd name="connsiteY11" fmla="*/ 689656 h 920256"/>
                <a:gd name="connsiteX12" fmla="*/ 551480 w 1098544"/>
                <a:gd name="connsiteY12" fmla="*/ 630236 h 920256"/>
                <a:gd name="connsiteX13" fmla="*/ 545128 w 1098544"/>
                <a:gd name="connsiteY13" fmla="*/ 554036 h 920256"/>
                <a:gd name="connsiteX14" fmla="*/ 354628 w 1098544"/>
                <a:gd name="connsiteY14" fmla="*/ 544512 h 920256"/>
                <a:gd name="connsiteX15" fmla="*/ 332404 w 1098544"/>
                <a:gd name="connsiteY15" fmla="*/ 585788 h 920256"/>
                <a:gd name="connsiteX16" fmla="*/ 319704 w 1098544"/>
                <a:gd name="connsiteY16" fmla="*/ 712788 h 920256"/>
                <a:gd name="connsiteX17" fmla="*/ 259380 w 1098544"/>
                <a:gd name="connsiteY17" fmla="*/ 715960 h 920256"/>
                <a:gd name="connsiteX18" fmla="*/ 243504 w 1098544"/>
                <a:gd name="connsiteY18" fmla="*/ 754064 h 920256"/>
                <a:gd name="connsiteX19" fmla="*/ 262554 w 1098544"/>
                <a:gd name="connsiteY19" fmla="*/ 773112 h 920256"/>
                <a:gd name="connsiteX20" fmla="*/ 270184 w 1098544"/>
                <a:gd name="connsiteY20" fmla="*/ 821068 h 920256"/>
                <a:gd name="connsiteX21" fmla="*/ 241916 w 1098544"/>
                <a:gd name="connsiteY21" fmla="*/ 833436 h 920256"/>
                <a:gd name="connsiteX22" fmla="*/ 227628 w 1098544"/>
                <a:gd name="connsiteY22" fmla="*/ 904876 h 920256"/>
                <a:gd name="connsiteX23" fmla="*/ 189528 w 1098544"/>
                <a:gd name="connsiteY23" fmla="*/ 895352 h 920256"/>
                <a:gd name="connsiteX24" fmla="*/ 137450 w 1098544"/>
                <a:gd name="connsiteY24" fmla="*/ 920256 h 920256"/>
                <a:gd name="connsiteX25" fmla="*/ 127000 w 1098544"/>
                <a:gd name="connsiteY25" fmla="*/ 887412 h 920256"/>
                <a:gd name="connsiteX26" fmla="*/ 0 w 1098544"/>
                <a:gd name="connsiteY26" fmla="*/ 811212 h 920256"/>
                <a:gd name="connsiteX27" fmla="*/ 6348 w 1098544"/>
                <a:gd name="connsiteY27" fmla="*/ 614360 h 920256"/>
                <a:gd name="connsiteX28" fmla="*/ 114300 w 1098544"/>
                <a:gd name="connsiteY28" fmla="*/ 582612 h 920256"/>
                <a:gd name="connsiteX29" fmla="*/ 81632 w 1098544"/>
                <a:gd name="connsiteY29" fmla="*/ 484608 h 920256"/>
                <a:gd name="connsiteX30" fmla="*/ 112324 w 1098544"/>
                <a:gd name="connsiteY30" fmla="*/ 425584 h 920256"/>
                <a:gd name="connsiteX31" fmla="*/ 184768 w 1098544"/>
                <a:gd name="connsiteY31" fmla="*/ 433388 h 920256"/>
                <a:gd name="connsiteX32" fmla="*/ 199054 w 1098544"/>
                <a:gd name="connsiteY32" fmla="*/ 378616 h 920256"/>
                <a:gd name="connsiteX33" fmla="*/ 265728 w 1098544"/>
                <a:gd name="connsiteY33" fmla="*/ 364332 h 920256"/>
                <a:gd name="connsiteX34" fmla="*/ 327642 w 1098544"/>
                <a:gd name="connsiteY34" fmla="*/ 395288 h 920256"/>
                <a:gd name="connsiteX35" fmla="*/ 349072 w 1098544"/>
                <a:gd name="connsiteY35" fmla="*/ 381000 h 920256"/>
                <a:gd name="connsiteX36" fmla="*/ 358598 w 1098544"/>
                <a:gd name="connsiteY36" fmla="*/ 271464 h 920256"/>
                <a:gd name="connsiteX37" fmla="*/ 370504 w 1098544"/>
                <a:gd name="connsiteY37" fmla="*/ 259556 h 920256"/>
                <a:gd name="connsiteX38" fmla="*/ 427654 w 1098544"/>
                <a:gd name="connsiteY38" fmla="*/ 304800 h 920256"/>
                <a:gd name="connsiteX39" fmla="*/ 468136 w 1098544"/>
                <a:gd name="connsiteY39" fmla="*/ 242888 h 920256"/>
                <a:gd name="connsiteX40" fmla="*/ 434798 w 1098544"/>
                <a:gd name="connsiteY40" fmla="*/ 164304 h 920256"/>
                <a:gd name="connsiteX41" fmla="*/ 465754 w 1098544"/>
                <a:gd name="connsiteY41" fmla="*/ 119064 h 920256"/>
                <a:gd name="connsiteX42" fmla="*/ 456342 w 1098544"/>
                <a:gd name="connsiteY42" fmla="*/ 79056 h 920256"/>
                <a:gd name="connsiteX43" fmla="*/ 458788 w 1098544"/>
                <a:gd name="connsiteY43" fmla="*/ 76200 h 920256"/>
                <a:gd name="connsiteX44" fmla="*/ 492124 w 1098544"/>
                <a:gd name="connsiteY44" fmla="*/ 14288 h 920256"/>
                <a:gd name="connsiteX45" fmla="*/ 549276 w 1098544"/>
                <a:gd name="connsiteY45" fmla="*/ 0 h 920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098544" h="920256">
                  <a:moveTo>
                    <a:pt x="549276" y="0"/>
                  </a:moveTo>
                  <a:lnTo>
                    <a:pt x="734754" y="22620"/>
                  </a:lnTo>
                  <a:lnTo>
                    <a:pt x="735628" y="23812"/>
                  </a:lnTo>
                  <a:lnTo>
                    <a:pt x="894380" y="52388"/>
                  </a:lnTo>
                  <a:lnTo>
                    <a:pt x="818180" y="169864"/>
                  </a:lnTo>
                  <a:lnTo>
                    <a:pt x="903904" y="300036"/>
                  </a:lnTo>
                  <a:lnTo>
                    <a:pt x="1098544" y="232208"/>
                  </a:lnTo>
                  <a:lnTo>
                    <a:pt x="1079164" y="374332"/>
                  </a:lnTo>
                  <a:lnTo>
                    <a:pt x="919144" y="450532"/>
                  </a:lnTo>
                  <a:lnTo>
                    <a:pt x="881044" y="541972"/>
                  </a:lnTo>
                  <a:lnTo>
                    <a:pt x="759124" y="564832"/>
                  </a:lnTo>
                  <a:lnTo>
                    <a:pt x="674566" y="689656"/>
                  </a:lnTo>
                  <a:lnTo>
                    <a:pt x="551480" y="630236"/>
                  </a:lnTo>
                  <a:lnTo>
                    <a:pt x="545128" y="554036"/>
                  </a:lnTo>
                  <a:lnTo>
                    <a:pt x="354628" y="544512"/>
                  </a:lnTo>
                  <a:lnTo>
                    <a:pt x="332404" y="585788"/>
                  </a:lnTo>
                  <a:lnTo>
                    <a:pt x="319704" y="712788"/>
                  </a:lnTo>
                  <a:lnTo>
                    <a:pt x="259380" y="715960"/>
                  </a:lnTo>
                  <a:lnTo>
                    <a:pt x="243504" y="754064"/>
                  </a:lnTo>
                  <a:lnTo>
                    <a:pt x="262554" y="773112"/>
                  </a:lnTo>
                  <a:lnTo>
                    <a:pt x="270184" y="821068"/>
                  </a:lnTo>
                  <a:lnTo>
                    <a:pt x="241916" y="833436"/>
                  </a:lnTo>
                  <a:lnTo>
                    <a:pt x="227628" y="904876"/>
                  </a:lnTo>
                  <a:lnTo>
                    <a:pt x="189528" y="895352"/>
                  </a:lnTo>
                  <a:lnTo>
                    <a:pt x="137450" y="920256"/>
                  </a:lnTo>
                  <a:lnTo>
                    <a:pt x="127000" y="887412"/>
                  </a:lnTo>
                  <a:lnTo>
                    <a:pt x="0" y="811212"/>
                  </a:lnTo>
                  <a:lnTo>
                    <a:pt x="6348" y="614360"/>
                  </a:lnTo>
                  <a:lnTo>
                    <a:pt x="114300" y="582612"/>
                  </a:lnTo>
                  <a:lnTo>
                    <a:pt x="81632" y="484608"/>
                  </a:lnTo>
                  <a:lnTo>
                    <a:pt x="112324" y="425584"/>
                  </a:lnTo>
                  <a:lnTo>
                    <a:pt x="184768" y="433388"/>
                  </a:lnTo>
                  <a:lnTo>
                    <a:pt x="199054" y="378616"/>
                  </a:lnTo>
                  <a:lnTo>
                    <a:pt x="265728" y="364332"/>
                  </a:lnTo>
                  <a:lnTo>
                    <a:pt x="327642" y="395288"/>
                  </a:lnTo>
                  <a:lnTo>
                    <a:pt x="349072" y="381000"/>
                  </a:lnTo>
                  <a:lnTo>
                    <a:pt x="358598" y="271464"/>
                  </a:lnTo>
                  <a:lnTo>
                    <a:pt x="370504" y="259556"/>
                  </a:lnTo>
                  <a:lnTo>
                    <a:pt x="427654" y="304800"/>
                  </a:lnTo>
                  <a:lnTo>
                    <a:pt x="468136" y="242888"/>
                  </a:lnTo>
                  <a:lnTo>
                    <a:pt x="434798" y="164304"/>
                  </a:lnTo>
                  <a:lnTo>
                    <a:pt x="465754" y="119064"/>
                  </a:lnTo>
                  <a:lnTo>
                    <a:pt x="456342" y="79056"/>
                  </a:lnTo>
                  <a:lnTo>
                    <a:pt x="458788" y="76200"/>
                  </a:lnTo>
                  <a:lnTo>
                    <a:pt x="492124" y="14288"/>
                  </a:lnTo>
                  <a:lnTo>
                    <a:pt x="5492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63C028CE-CA04-E311-0669-F5EBB62C413B}"/>
                </a:ext>
              </a:extLst>
            </p:cNvPr>
            <p:cNvSpPr/>
            <p:nvPr/>
          </p:nvSpPr>
          <p:spPr>
            <a:xfrm>
              <a:off x="14590663" y="16630965"/>
              <a:ext cx="628680" cy="652974"/>
            </a:xfrm>
            <a:custGeom>
              <a:avLst/>
              <a:gdLst>
                <a:gd name="connsiteX0" fmla="*/ 51330 w 581324"/>
                <a:gd name="connsiteY0" fmla="*/ 0 h 603788"/>
                <a:gd name="connsiteX1" fmla="*/ 170480 w 581324"/>
                <a:gd name="connsiteY1" fmla="*/ 13240 h 603788"/>
                <a:gd name="connsiteX2" fmla="*/ 240328 w 581324"/>
                <a:gd name="connsiteY2" fmla="*/ 60864 h 603788"/>
                <a:gd name="connsiteX3" fmla="*/ 253028 w 581324"/>
                <a:gd name="connsiteY3" fmla="*/ 102140 h 603788"/>
                <a:gd name="connsiteX4" fmla="*/ 427192 w 581324"/>
                <a:gd name="connsiteY4" fmla="*/ 87624 h 603788"/>
                <a:gd name="connsiteX5" fmla="*/ 421304 w 581324"/>
                <a:gd name="connsiteY5" fmla="*/ 91344 h 603788"/>
                <a:gd name="connsiteX6" fmla="*/ 436544 w 581324"/>
                <a:gd name="connsiteY6" fmla="*/ 137064 h 603788"/>
                <a:gd name="connsiteX7" fmla="*/ 375584 w 581324"/>
                <a:gd name="connsiteY7" fmla="*/ 220884 h 603788"/>
                <a:gd name="connsiteX8" fmla="*/ 505124 w 581324"/>
                <a:gd name="connsiteY8" fmla="*/ 236124 h 603788"/>
                <a:gd name="connsiteX9" fmla="*/ 474644 w 581324"/>
                <a:gd name="connsiteY9" fmla="*/ 319944 h 603788"/>
                <a:gd name="connsiteX10" fmla="*/ 581324 w 581324"/>
                <a:gd name="connsiteY10" fmla="*/ 388524 h 603788"/>
                <a:gd name="connsiteX11" fmla="*/ 444164 w 581324"/>
                <a:gd name="connsiteY11" fmla="*/ 441864 h 603788"/>
                <a:gd name="connsiteX12" fmla="*/ 467024 w 581324"/>
                <a:gd name="connsiteY12" fmla="*/ 510444 h 603788"/>
                <a:gd name="connsiteX13" fmla="*/ 390824 w 581324"/>
                <a:gd name="connsiteY13" fmla="*/ 510444 h 603788"/>
                <a:gd name="connsiteX14" fmla="*/ 387344 w 581324"/>
                <a:gd name="connsiteY14" fmla="*/ 535960 h 603788"/>
                <a:gd name="connsiteX15" fmla="*/ 192704 w 581324"/>
                <a:gd name="connsiteY15" fmla="*/ 603788 h 603788"/>
                <a:gd name="connsiteX16" fmla="*/ 106980 w 581324"/>
                <a:gd name="connsiteY16" fmla="*/ 473616 h 603788"/>
                <a:gd name="connsiteX17" fmla="*/ 183180 w 581324"/>
                <a:gd name="connsiteY17" fmla="*/ 356140 h 603788"/>
                <a:gd name="connsiteX18" fmla="*/ 24428 w 581324"/>
                <a:gd name="connsiteY18" fmla="*/ 327564 h 603788"/>
                <a:gd name="connsiteX19" fmla="*/ 23554 w 581324"/>
                <a:gd name="connsiteY19" fmla="*/ 326372 h 603788"/>
                <a:gd name="connsiteX20" fmla="*/ 33336 w 581324"/>
                <a:gd name="connsiteY20" fmla="*/ 327564 h 603788"/>
                <a:gd name="connsiteX21" fmla="*/ 0 w 581324"/>
                <a:gd name="connsiteY21" fmla="*/ 122776 h 603788"/>
                <a:gd name="connsiteX22" fmla="*/ 52388 w 581324"/>
                <a:gd name="connsiteY22" fmla="*/ 108488 h 603788"/>
                <a:gd name="connsiteX23" fmla="*/ 47624 w 581324"/>
                <a:gd name="connsiteY23" fmla="*/ 70388 h 603788"/>
                <a:gd name="connsiteX24" fmla="*/ 51330 w 581324"/>
                <a:gd name="connsiteY24" fmla="*/ 0 h 603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81324" h="603788">
                  <a:moveTo>
                    <a:pt x="51330" y="0"/>
                  </a:moveTo>
                  <a:lnTo>
                    <a:pt x="170480" y="13240"/>
                  </a:lnTo>
                  <a:lnTo>
                    <a:pt x="240328" y="60864"/>
                  </a:lnTo>
                  <a:lnTo>
                    <a:pt x="253028" y="102140"/>
                  </a:lnTo>
                  <a:lnTo>
                    <a:pt x="427192" y="87624"/>
                  </a:lnTo>
                  <a:lnTo>
                    <a:pt x="421304" y="91344"/>
                  </a:lnTo>
                  <a:lnTo>
                    <a:pt x="436544" y="137064"/>
                  </a:lnTo>
                  <a:lnTo>
                    <a:pt x="375584" y="220884"/>
                  </a:lnTo>
                  <a:lnTo>
                    <a:pt x="505124" y="236124"/>
                  </a:lnTo>
                  <a:lnTo>
                    <a:pt x="474644" y="319944"/>
                  </a:lnTo>
                  <a:lnTo>
                    <a:pt x="581324" y="388524"/>
                  </a:lnTo>
                  <a:lnTo>
                    <a:pt x="444164" y="441864"/>
                  </a:lnTo>
                  <a:lnTo>
                    <a:pt x="467024" y="510444"/>
                  </a:lnTo>
                  <a:lnTo>
                    <a:pt x="390824" y="510444"/>
                  </a:lnTo>
                  <a:lnTo>
                    <a:pt x="387344" y="535960"/>
                  </a:lnTo>
                  <a:lnTo>
                    <a:pt x="192704" y="603788"/>
                  </a:lnTo>
                  <a:lnTo>
                    <a:pt x="106980" y="473616"/>
                  </a:lnTo>
                  <a:lnTo>
                    <a:pt x="183180" y="356140"/>
                  </a:lnTo>
                  <a:lnTo>
                    <a:pt x="24428" y="327564"/>
                  </a:lnTo>
                  <a:lnTo>
                    <a:pt x="23554" y="326372"/>
                  </a:lnTo>
                  <a:lnTo>
                    <a:pt x="33336" y="327564"/>
                  </a:lnTo>
                  <a:lnTo>
                    <a:pt x="0" y="122776"/>
                  </a:lnTo>
                  <a:lnTo>
                    <a:pt x="52388" y="108488"/>
                  </a:lnTo>
                  <a:lnTo>
                    <a:pt x="47624" y="70388"/>
                  </a:lnTo>
                  <a:lnTo>
                    <a:pt x="5133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C177BC26-6A3D-EBD9-AEF8-B9CAE1C2C077}"/>
                </a:ext>
              </a:extLst>
            </p:cNvPr>
            <p:cNvSpPr/>
            <p:nvPr/>
          </p:nvSpPr>
          <p:spPr>
            <a:xfrm>
              <a:off x="15939517" y="10764139"/>
              <a:ext cx="608077" cy="762265"/>
            </a:xfrm>
            <a:custGeom>
              <a:avLst/>
              <a:gdLst>
                <a:gd name="connsiteX0" fmla="*/ 331468 w 562274"/>
                <a:gd name="connsiteY0" fmla="*/ 0 h 704848"/>
                <a:gd name="connsiteX1" fmla="*/ 417196 w 562274"/>
                <a:gd name="connsiteY1" fmla="*/ 57148 h 704848"/>
                <a:gd name="connsiteX2" fmla="*/ 474344 w 562274"/>
                <a:gd name="connsiteY2" fmla="*/ 190500 h 704848"/>
                <a:gd name="connsiteX3" fmla="*/ 515870 w 562274"/>
                <a:gd name="connsiteY3" fmla="*/ 250902 h 704848"/>
                <a:gd name="connsiteX4" fmla="*/ 501948 w 562274"/>
                <a:gd name="connsiteY4" fmla="*/ 412748 h 704848"/>
                <a:gd name="connsiteX5" fmla="*/ 562274 w 562274"/>
                <a:gd name="connsiteY5" fmla="*/ 508000 h 704848"/>
                <a:gd name="connsiteX6" fmla="*/ 457500 w 562274"/>
                <a:gd name="connsiteY6" fmla="*/ 625474 h 704848"/>
                <a:gd name="connsiteX7" fmla="*/ 479724 w 562274"/>
                <a:gd name="connsiteY7" fmla="*/ 682624 h 704848"/>
                <a:gd name="connsiteX8" fmla="*/ 457500 w 562274"/>
                <a:gd name="connsiteY8" fmla="*/ 704848 h 704848"/>
                <a:gd name="connsiteX9" fmla="*/ 384474 w 562274"/>
                <a:gd name="connsiteY9" fmla="*/ 692148 h 704848"/>
                <a:gd name="connsiteX10" fmla="*/ 333674 w 562274"/>
                <a:gd name="connsiteY10" fmla="*/ 609600 h 704848"/>
                <a:gd name="connsiteX11" fmla="*/ 263824 w 562274"/>
                <a:gd name="connsiteY11" fmla="*/ 593724 h 704848"/>
                <a:gd name="connsiteX12" fmla="*/ 171748 w 562274"/>
                <a:gd name="connsiteY12" fmla="*/ 625474 h 704848"/>
                <a:gd name="connsiteX13" fmla="*/ 94738 w 562274"/>
                <a:gd name="connsiteY13" fmla="*/ 623902 h 704848"/>
                <a:gd name="connsiteX14" fmla="*/ 83820 w 562274"/>
                <a:gd name="connsiteY14" fmla="*/ 481964 h 704848"/>
                <a:gd name="connsiteX15" fmla="*/ 129540 w 562274"/>
                <a:gd name="connsiteY15" fmla="*/ 344804 h 704848"/>
                <a:gd name="connsiteX16" fmla="*/ 0 w 562274"/>
                <a:gd name="connsiteY16" fmla="*/ 253364 h 704848"/>
                <a:gd name="connsiteX17" fmla="*/ 8400 w 562274"/>
                <a:gd name="connsiteY17" fmla="*/ 139948 h 704848"/>
                <a:gd name="connsiteX18" fmla="*/ 1964 w 562274"/>
                <a:gd name="connsiteY18" fmla="*/ 142874 h 704848"/>
                <a:gd name="connsiteX19" fmla="*/ 756 w 562274"/>
                <a:gd name="connsiteY19" fmla="*/ 141666 h 704848"/>
                <a:gd name="connsiteX20" fmla="*/ 102868 w 562274"/>
                <a:gd name="connsiteY20" fmla="*/ 95248 h 704848"/>
                <a:gd name="connsiteX21" fmla="*/ 236220 w 562274"/>
                <a:gd name="connsiteY21" fmla="*/ 85724 h 704848"/>
                <a:gd name="connsiteX22" fmla="*/ 331468 w 562274"/>
                <a:gd name="connsiteY22" fmla="*/ 0 h 704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62274" h="704848">
                  <a:moveTo>
                    <a:pt x="331468" y="0"/>
                  </a:moveTo>
                  <a:lnTo>
                    <a:pt x="417196" y="57148"/>
                  </a:lnTo>
                  <a:lnTo>
                    <a:pt x="474344" y="190500"/>
                  </a:lnTo>
                  <a:lnTo>
                    <a:pt x="515870" y="250902"/>
                  </a:lnTo>
                  <a:lnTo>
                    <a:pt x="501948" y="412748"/>
                  </a:lnTo>
                  <a:lnTo>
                    <a:pt x="562274" y="508000"/>
                  </a:lnTo>
                  <a:lnTo>
                    <a:pt x="457500" y="625474"/>
                  </a:lnTo>
                  <a:lnTo>
                    <a:pt x="479724" y="682624"/>
                  </a:lnTo>
                  <a:lnTo>
                    <a:pt x="457500" y="704848"/>
                  </a:lnTo>
                  <a:lnTo>
                    <a:pt x="384474" y="692148"/>
                  </a:lnTo>
                  <a:lnTo>
                    <a:pt x="333674" y="609600"/>
                  </a:lnTo>
                  <a:lnTo>
                    <a:pt x="263824" y="593724"/>
                  </a:lnTo>
                  <a:lnTo>
                    <a:pt x="171748" y="625474"/>
                  </a:lnTo>
                  <a:lnTo>
                    <a:pt x="94738" y="623902"/>
                  </a:lnTo>
                  <a:lnTo>
                    <a:pt x="83820" y="481964"/>
                  </a:lnTo>
                  <a:lnTo>
                    <a:pt x="129540" y="344804"/>
                  </a:lnTo>
                  <a:lnTo>
                    <a:pt x="0" y="253364"/>
                  </a:lnTo>
                  <a:lnTo>
                    <a:pt x="8400" y="139948"/>
                  </a:lnTo>
                  <a:lnTo>
                    <a:pt x="1964" y="142874"/>
                  </a:lnTo>
                  <a:lnTo>
                    <a:pt x="756" y="141666"/>
                  </a:lnTo>
                  <a:lnTo>
                    <a:pt x="102868" y="95248"/>
                  </a:lnTo>
                  <a:lnTo>
                    <a:pt x="236220" y="85724"/>
                  </a:lnTo>
                  <a:lnTo>
                    <a:pt x="33146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4E340B4F-2D93-E062-FCFC-E5E4131564DF}"/>
                </a:ext>
              </a:extLst>
            </p:cNvPr>
            <p:cNvSpPr/>
            <p:nvPr/>
          </p:nvSpPr>
          <p:spPr>
            <a:xfrm>
              <a:off x="15138196" y="12310681"/>
              <a:ext cx="758834" cy="593151"/>
            </a:xfrm>
            <a:custGeom>
              <a:avLst/>
              <a:gdLst>
                <a:gd name="connsiteX0" fmla="*/ 372844 w 701676"/>
                <a:gd name="connsiteY0" fmla="*/ 0 h 548474"/>
                <a:gd name="connsiteX1" fmla="*/ 463552 w 701676"/>
                <a:gd name="connsiteY1" fmla="*/ 24598 h 548474"/>
                <a:gd name="connsiteX2" fmla="*/ 485776 w 701676"/>
                <a:gd name="connsiteY2" fmla="*/ 132548 h 548474"/>
                <a:gd name="connsiteX3" fmla="*/ 546100 w 701676"/>
                <a:gd name="connsiteY3" fmla="*/ 176998 h 548474"/>
                <a:gd name="connsiteX4" fmla="*/ 666752 w 701676"/>
                <a:gd name="connsiteY4" fmla="*/ 170648 h 548474"/>
                <a:gd name="connsiteX5" fmla="*/ 701676 w 701676"/>
                <a:gd name="connsiteY5" fmla="*/ 227798 h 548474"/>
                <a:gd name="connsiteX6" fmla="*/ 657226 w 701676"/>
                <a:gd name="connsiteY6" fmla="*/ 411948 h 548474"/>
                <a:gd name="connsiteX7" fmla="*/ 679452 w 701676"/>
                <a:gd name="connsiteY7" fmla="*/ 465922 h 548474"/>
                <a:gd name="connsiteX8" fmla="*/ 641352 w 701676"/>
                <a:gd name="connsiteY8" fmla="*/ 535774 h 548474"/>
                <a:gd name="connsiteX9" fmla="*/ 514352 w 701676"/>
                <a:gd name="connsiteY9" fmla="*/ 519898 h 548474"/>
                <a:gd name="connsiteX10" fmla="*/ 495300 w 701676"/>
                <a:gd name="connsiteY10" fmla="*/ 443698 h 548474"/>
                <a:gd name="connsiteX11" fmla="*/ 441326 w 701676"/>
                <a:gd name="connsiteY11" fmla="*/ 405598 h 548474"/>
                <a:gd name="connsiteX12" fmla="*/ 333376 w 701676"/>
                <a:gd name="connsiteY12" fmla="*/ 488148 h 548474"/>
                <a:gd name="connsiteX13" fmla="*/ 212726 w 701676"/>
                <a:gd name="connsiteY13" fmla="*/ 481798 h 548474"/>
                <a:gd name="connsiteX14" fmla="*/ 111126 w 701676"/>
                <a:gd name="connsiteY14" fmla="*/ 548474 h 548474"/>
                <a:gd name="connsiteX15" fmla="*/ 82552 w 701676"/>
                <a:gd name="connsiteY15" fmla="*/ 519898 h 548474"/>
                <a:gd name="connsiteX16" fmla="*/ 15876 w 701676"/>
                <a:gd name="connsiteY16" fmla="*/ 526248 h 548474"/>
                <a:gd name="connsiteX17" fmla="*/ 0 w 701676"/>
                <a:gd name="connsiteY17" fmla="*/ 478622 h 548474"/>
                <a:gd name="connsiteX18" fmla="*/ 53976 w 701676"/>
                <a:gd name="connsiteY18" fmla="*/ 399248 h 548474"/>
                <a:gd name="connsiteX19" fmla="*/ 44452 w 701676"/>
                <a:gd name="connsiteY19" fmla="*/ 357974 h 548474"/>
                <a:gd name="connsiteX20" fmla="*/ 43636 w 701676"/>
                <a:gd name="connsiteY20" fmla="*/ 306542 h 548474"/>
                <a:gd name="connsiteX21" fmla="*/ 254972 w 701676"/>
                <a:gd name="connsiteY21" fmla="*/ 207478 h 548474"/>
                <a:gd name="connsiteX22" fmla="*/ 315932 w 701676"/>
                <a:gd name="connsiteY22" fmla="*/ 39838 h 548474"/>
                <a:gd name="connsiteX23" fmla="*/ 372844 w 701676"/>
                <a:gd name="connsiteY23" fmla="*/ 0 h 548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01676" h="548474">
                  <a:moveTo>
                    <a:pt x="372844" y="0"/>
                  </a:moveTo>
                  <a:lnTo>
                    <a:pt x="463552" y="24598"/>
                  </a:lnTo>
                  <a:lnTo>
                    <a:pt x="485776" y="132548"/>
                  </a:lnTo>
                  <a:lnTo>
                    <a:pt x="546100" y="176998"/>
                  </a:lnTo>
                  <a:lnTo>
                    <a:pt x="666752" y="170648"/>
                  </a:lnTo>
                  <a:lnTo>
                    <a:pt x="701676" y="227798"/>
                  </a:lnTo>
                  <a:lnTo>
                    <a:pt x="657226" y="411948"/>
                  </a:lnTo>
                  <a:lnTo>
                    <a:pt x="679452" y="465922"/>
                  </a:lnTo>
                  <a:lnTo>
                    <a:pt x="641352" y="535774"/>
                  </a:lnTo>
                  <a:lnTo>
                    <a:pt x="514352" y="519898"/>
                  </a:lnTo>
                  <a:lnTo>
                    <a:pt x="495300" y="443698"/>
                  </a:lnTo>
                  <a:lnTo>
                    <a:pt x="441326" y="405598"/>
                  </a:lnTo>
                  <a:lnTo>
                    <a:pt x="333376" y="488148"/>
                  </a:lnTo>
                  <a:lnTo>
                    <a:pt x="212726" y="481798"/>
                  </a:lnTo>
                  <a:lnTo>
                    <a:pt x="111126" y="548474"/>
                  </a:lnTo>
                  <a:lnTo>
                    <a:pt x="82552" y="519898"/>
                  </a:lnTo>
                  <a:lnTo>
                    <a:pt x="15876" y="526248"/>
                  </a:lnTo>
                  <a:lnTo>
                    <a:pt x="0" y="478622"/>
                  </a:lnTo>
                  <a:lnTo>
                    <a:pt x="53976" y="399248"/>
                  </a:lnTo>
                  <a:lnTo>
                    <a:pt x="44452" y="357974"/>
                  </a:lnTo>
                  <a:lnTo>
                    <a:pt x="43636" y="306542"/>
                  </a:lnTo>
                  <a:lnTo>
                    <a:pt x="254972" y="207478"/>
                  </a:lnTo>
                  <a:lnTo>
                    <a:pt x="315932" y="39838"/>
                  </a:lnTo>
                  <a:lnTo>
                    <a:pt x="37284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A149DA07-C337-C91F-CE59-ABAD811CC6FE}"/>
                </a:ext>
              </a:extLst>
            </p:cNvPr>
            <p:cNvSpPr/>
            <p:nvPr/>
          </p:nvSpPr>
          <p:spPr>
            <a:xfrm>
              <a:off x="13964361" y="13568466"/>
              <a:ext cx="438454" cy="551099"/>
            </a:xfrm>
            <a:custGeom>
              <a:avLst/>
              <a:gdLst>
                <a:gd name="connsiteX0" fmla="*/ 208578 w 405428"/>
                <a:gd name="connsiteY0" fmla="*/ 0 h 509588"/>
                <a:gd name="connsiteX1" fmla="*/ 237152 w 405428"/>
                <a:gd name="connsiteY1" fmla="*/ 0 h 509588"/>
                <a:gd name="connsiteX2" fmla="*/ 275252 w 405428"/>
                <a:gd name="connsiteY2" fmla="*/ 66674 h 509588"/>
                <a:gd name="connsiteX3" fmla="*/ 310178 w 405428"/>
                <a:gd name="connsiteY3" fmla="*/ 101600 h 509588"/>
                <a:gd name="connsiteX4" fmla="*/ 316528 w 405428"/>
                <a:gd name="connsiteY4" fmla="*/ 161924 h 509588"/>
                <a:gd name="connsiteX5" fmla="*/ 392728 w 405428"/>
                <a:gd name="connsiteY5" fmla="*/ 203200 h 509588"/>
                <a:gd name="connsiteX6" fmla="*/ 405428 w 405428"/>
                <a:gd name="connsiteY6" fmla="*/ 428624 h 509588"/>
                <a:gd name="connsiteX7" fmla="*/ 333470 w 405428"/>
                <a:gd name="connsiteY7" fmla="*/ 496656 h 509588"/>
                <a:gd name="connsiteX8" fmla="*/ 319088 w 405428"/>
                <a:gd name="connsiteY8" fmla="*/ 471488 h 509588"/>
                <a:gd name="connsiteX9" fmla="*/ 271460 w 405428"/>
                <a:gd name="connsiteY9" fmla="*/ 471488 h 509588"/>
                <a:gd name="connsiteX10" fmla="*/ 190500 w 405428"/>
                <a:gd name="connsiteY10" fmla="*/ 509588 h 509588"/>
                <a:gd name="connsiteX11" fmla="*/ 171448 w 405428"/>
                <a:gd name="connsiteY11" fmla="*/ 457200 h 509588"/>
                <a:gd name="connsiteX12" fmla="*/ 52388 w 405428"/>
                <a:gd name="connsiteY12" fmla="*/ 442912 h 509588"/>
                <a:gd name="connsiteX13" fmla="*/ 23812 w 405428"/>
                <a:gd name="connsiteY13" fmla="*/ 400048 h 509588"/>
                <a:gd name="connsiteX14" fmla="*/ 0 w 405428"/>
                <a:gd name="connsiteY14" fmla="*/ 290512 h 509588"/>
                <a:gd name="connsiteX15" fmla="*/ 52388 w 405428"/>
                <a:gd name="connsiteY15" fmla="*/ 171448 h 509588"/>
                <a:gd name="connsiteX16" fmla="*/ 38100 w 405428"/>
                <a:gd name="connsiteY16" fmla="*/ 109536 h 509588"/>
                <a:gd name="connsiteX17" fmla="*/ 76200 w 405428"/>
                <a:gd name="connsiteY17" fmla="*/ 90488 h 509588"/>
                <a:gd name="connsiteX18" fmla="*/ 78252 w 405428"/>
                <a:gd name="connsiteY18" fmla="*/ 32980 h 509588"/>
                <a:gd name="connsiteX19" fmla="*/ 183178 w 405428"/>
                <a:gd name="connsiteY19" fmla="*/ 34924 h 509588"/>
                <a:gd name="connsiteX20" fmla="*/ 208578 w 405428"/>
                <a:gd name="connsiteY20" fmla="*/ 0 h 509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05428" h="509588">
                  <a:moveTo>
                    <a:pt x="208578" y="0"/>
                  </a:moveTo>
                  <a:lnTo>
                    <a:pt x="237152" y="0"/>
                  </a:lnTo>
                  <a:lnTo>
                    <a:pt x="275252" y="66674"/>
                  </a:lnTo>
                  <a:lnTo>
                    <a:pt x="310178" y="101600"/>
                  </a:lnTo>
                  <a:lnTo>
                    <a:pt x="316528" y="161924"/>
                  </a:lnTo>
                  <a:lnTo>
                    <a:pt x="392728" y="203200"/>
                  </a:lnTo>
                  <a:lnTo>
                    <a:pt x="405428" y="428624"/>
                  </a:lnTo>
                  <a:lnTo>
                    <a:pt x="333470" y="496656"/>
                  </a:lnTo>
                  <a:lnTo>
                    <a:pt x="319088" y="471488"/>
                  </a:lnTo>
                  <a:lnTo>
                    <a:pt x="271460" y="471488"/>
                  </a:lnTo>
                  <a:lnTo>
                    <a:pt x="190500" y="509588"/>
                  </a:lnTo>
                  <a:lnTo>
                    <a:pt x="171448" y="457200"/>
                  </a:lnTo>
                  <a:lnTo>
                    <a:pt x="52388" y="442912"/>
                  </a:lnTo>
                  <a:lnTo>
                    <a:pt x="23812" y="400048"/>
                  </a:lnTo>
                  <a:lnTo>
                    <a:pt x="0" y="290512"/>
                  </a:lnTo>
                  <a:lnTo>
                    <a:pt x="52388" y="171448"/>
                  </a:lnTo>
                  <a:lnTo>
                    <a:pt x="38100" y="109536"/>
                  </a:lnTo>
                  <a:lnTo>
                    <a:pt x="76200" y="90488"/>
                  </a:lnTo>
                  <a:lnTo>
                    <a:pt x="78252" y="32980"/>
                  </a:lnTo>
                  <a:lnTo>
                    <a:pt x="183178" y="34924"/>
                  </a:lnTo>
                  <a:lnTo>
                    <a:pt x="20857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89EFB394-DE5B-7F97-FCFB-4E8E97E9F55A}"/>
                </a:ext>
              </a:extLst>
            </p:cNvPr>
            <p:cNvSpPr/>
            <p:nvPr/>
          </p:nvSpPr>
          <p:spPr>
            <a:xfrm>
              <a:off x="17133504" y="14319766"/>
              <a:ext cx="573420" cy="693315"/>
            </a:xfrm>
            <a:custGeom>
              <a:avLst/>
              <a:gdLst>
                <a:gd name="connsiteX0" fmla="*/ 116268 w 530226"/>
                <a:gd name="connsiteY0" fmla="*/ 0 h 641092"/>
                <a:gd name="connsiteX1" fmla="*/ 376556 w 530226"/>
                <a:gd name="connsiteY1" fmla="*/ 109596 h 641092"/>
                <a:gd name="connsiteX2" fmla="*/ 414656 w 530226"/>
                <a:gd name="connsiteY2" fmla="*/ 178176 h 641092"/>
                <a:gd name="connsiteX3" fmla="*/ 528100 w 530226"/>
                <a:gd name="connsiteY3" fmla="*/ 170614 h 641092"/>
                <a:gd name="connsiteX4" fmla="*/ 530226 w 530226"/>
                <a:gd name="connsiteY4" fmla="*/ 298192 h 641092"/>
                <a:gd name="connsiteX5" fmla="*/ 488952 w 530226"/>
                <a:gd name="connsiteY5" fmla="*/ 371216 h 641092"/>
                <a:gd name="connsiteX6" fmla="*/ 457200 w 530226"/>
                <a:gd name="connsiteY6" fmla="*/ 393440 h 641092"/>
                <a:gd name="connsiteX7" fmla="*/ 460376 w 530226"/>
                <a:gd name="connsiteY7" fmla="*/ 472816 h 641092"/>
                <a:gd name="connsiteX8" fmla="*/ 476252 w 530226"/>
                <a:gd name="connsiteY8" fmla="*/ 498216 h 641092"/>
                <a:gd name="connsiteX9" fmla="*/ 358776 w 530226"/>
                <a:gd name="connsiteY9" fmla="*/ 561716 h 641092"/>
                <a:gd name="connsiteX10" fmla="*/ 352426 w 530226"/>
                <a:gd name="connsiteY10" fmla="*/ 625216 h 641092"/>
                <a:gd name="connsiteX11" fmla="*/ 317500 w 530226"/>
                <a:gd name="connsiteY11" fmla="*/ 641092 h 641092"/>
                <a:gd name="connsiteX12" fmla="*/ 241300 w 530226"/>
                <a:gd name="connsiteY12" fmla="*/ 612516 h 641092"/>
                <a:gd name="connsiteX13" fmla="*/ 222252 w 530226"/>
                <a:gd name="connsiteY13" fmla="*/ 637916 h 641092"/>
                <a:gd name="connsiteX14" fmla="*/ 174626 w 530226"/>
                <a:gd name="connsiteY14" fmla="*/ 634740 h 641092"/>
                <a:gd name="connsiteX15" fmla="*/ 88900 w 530226"/>
                <a:gd name="connsiteY15" fmla="*/ 606166 h 641092"/>
                <a:gd name="connsiteX16" fmla="*/ 19052 w 530226"/>
                <a:gd name="connsiteY16" fmla="*/ 602992 h 641092"/>
                <a:gd name="connsiteX17" fmla="*/ 12700 w 530226"/>
                <a:gd name="connsiteY17" fmla="*/ 491866 h 641092"/>
                <a:gd name="connsiteX18" fmla="*/ 0 w 530226"/>
                <a:gd name="connsiteY18" fmla="*/ 463292 h 641092"/>
                <a:gd name="connsiteX19" fmla="*/ 38100 w 530226"/>
                <a:gd name="connsiteY19" fmla="*/ 399792 h 641092"/>
                <a:gd name="connsiteX20" fmla="*/ 38100 w 530226"/>
                <a:gd name="connsiteY20" fmla="*/ 371216 h 641092"/>
                <a:gd name="connsiteX21" fmla="*/ 76200 w 530226"/>
                <a:gd name="connsiteY21" fmla="*/ 314066 h 641092"/>
                <a:gd name="connsiteX22" fmla="*/ 28576 w 530226"/>
                <a:gd name="connsiteY22" fmla="*/ 272792 h 641092"/>
                <a:gd name="connsiteX23" fmla="*/ 41276 w 530226"/>
                <a:gd name="connsiteY23" fmla="*/ 221992 h 641092"/>
                <a:gd name="connsiteX24" fmla="*/ 22226 w 530226"/>
                <a:gd name="connsiteY24" fmla="*/ 171192 h 641092"/>
                <a:gd name="connsiteX25" fmla="*/ 73026 w 530226"/>
                <a:gd name="connsiteY25" fmla="*/ 126740 h 641092"/>
                <a:gd name="connsiteX26" fmla="*/ 25400 w 530226"/>
                <a:gd name="connsiteY26" fmla="*/ 60066 h 641092"/>
                <a:gd name="connsiteX27" fmla="*/ 116268 w 530226"/>
                <a:gd name="connsiteY27" fmla="*/ 0 h 641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0226" h="641092">
                  <a:moveTo>
                    <a:pt x="116268" y="0"/>
                  </a:moveTo>
                  <a:lnTo>
                    <a:pt x="376556" y="109596"/>
                  </a:lnTo>
                  <a:lnTo>
                    <a:pt x="414656" y="178176"/>
                  </a:lnTo>
                  <a:lnTo>
                    <a:pt x="528100" y="170614"/>
                  </a:lnTo>
                  <a:lnTo>
                    <a:pt x="530226" y="298192"/>
                  </a:lnTo>
                  <a:lnTo>
                    <a:pt x="488952" y="371216"/>
                  </a:lnTo>
                  <a:lnTo>
                    <a:pt x="457200" y="393440"/>
                  </a:lnTo>
                  <a:lnTo>
                    <a:pt x="460376" y="472816"/>
                  </a:lnTo>
                  <a:lnTo>
                    <a:pt x="476252" y="498216"/>
                  </a:lnTo>
                  <a:lnTo>
                    <a:pt x="358776" y="561716"/>
                  </a:lnTo>
                  <a:lnTo>
                    <a:pt x="352426" y="625216"/>
                  </a:lnTo>
                  <a:lnTo>
                    <a:pt x="317500" y="641092"/>
                  </a:lnTo>
                  <a:lnTo>
                    <a:pt x="241300" y="612516"/>
                  </a:lnTo>
                  <a:lnTo>
                    <a:pt x="222252" y="637916"/>
                  </a:lnTo>
                  <a:lnTo>
                    <a:pt x="174626" y="634740"/>
                  </a:lnTo>
                  <a:lnTo>
                    <a:pt x="88900" y="606166"/>
                  </a:lnTo>
                  <a:lnTo>
                    <a:pt x="19052" y="602992"/>
                  </a:lnTo>
                  <a:lnTo>
                    <a:pt x="12700" y="491866"/>
                  </a:lnTo>
                  <a:lnTo>
                    <a:pt x="0" y="463292"/>
                  </a:lnTo>
                  <a:lnTo>
                    <a:pt x="38100" y="399792"/>
                  </a:lnTo>
                  <a:lnTo>
                    <a:pt x="38100" y="371216"/>
                  </a:lnTo>
                  <a:lnTo>
                    <a:pt x="76200" y="314066"/>
                  </a:lnTo>
                  <a:lnTo>
                    <a:pt x="28576" y="272792"/>
                  </a:lnTo>
                  <a:lnTo>
                    <a:pt x="41276" y="221992"/>
                  </a:lnTo>
                  <a:lnTo>
                    <a:pt x="22226" y="171192"/>
                  </a:lnTo>
                  <a:lnTo>
                    <a:pt x="73026" y="126740"/>
                  </a:lnTo>
                  <a:lnTo>
                    <a:pt x="25400" y="60066"/>
                  </a:lnTo>
                  <a:lnTo>
                    <a:pt x="11626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D51A9E2D-8E27-467E-E655-C6947408DFC6}"/>
                </a:ext>
              </a:extLst>
            </p:cNvPr>
            <p:cNvSpPr/>
            <p:nvPr/>
          </p:nvSpPr>
          <p:spPr>
            <a:xfrm>
              <a:off x="14700027" y="15876334"/>
              <a:ext cx="906590" cy="707332"/>
            </a:xfrm>
            <a:custGeom>
              <a:avLst/>
              <a:gdLst>
                <a:gd name="connsiteX0" fmla="*/ 550950 w 838300"/>
                <a:gd name="connsiteY0" fmla="*/ 0 h 654052"/>
                <a:gd name="connsiteX1" fmla="*/ 589050 w 838300"/>
                <a:gd name="connsiteY1" fmla="*/ 88900 h 654052"/>
                <a:gd name="connsiteX2" fmla="*/ 709698 w 838300"/>
                <a:gd name="connsiteY2" fmla="*/ 114300 h 654052"/>
                <a:gd name="connsiteX3" fmla="*/ 741450 w 838300"/>
                <a:gd name="connsiteY3" fmla="*/ 101600 h 654052"/>
                <a:gd name="connsiteX4" fmla="*/ 833524 w 838300"/>
                <a:gd name="connsiteY4" fmla="*/ 187328 h 654052"/>
                <a:gd name="connsiteX5" fmla="*/ 838300 w 838300"/>
                <a:gd name="connsiteY5" fmla="*/ 247016 h 654052"/>
                <a:gd name="connsiteX6" fmla="*/ 750974 w 838300"/>
                <a:gd name="connsiteY6" fmla="*/ 247016 h 654052"/>
                <a:gd name="connsiteX7" fmla="*/ 667154 w 838300"/>
                <a:gd name="connsiteY7" fmla="*/ 292736 h 654052"/>
                <a:gd name="connsiteX8" fmla="*/ 659534 w 838300"/>
                <a:gd name="connsiteY8" fmla="*/ 361316 h 654052"/>
                <a:gd name="connsiteX9" fmla="*/ 568094 w 838300"/>
                <a:gd name="connsiteY9" fmla="*/ 391796 h 654052"/>
                <a:gd name="connsiteX10" fmla="*/ 514754 w 838300"/>
                <a:gd name="connsiteY10" fmla="*/ 551816 h 654052"/>
                <a:gd name="connsiteX11" fmla="*/ 375862 w 838300"/>
                <a:gd name="connsiteY11" fmla="*/ 639536 h 654052"/>
                <a:gd name="connsiteX12" fmla="*/ 201698 w 838300"/>
                <a:gd name="connsiteY12" fmla="*/ 654052 h 654052"/>
                <a:gd name="connsiteX13" fmla="*/ 188998 w 838300"/>
                <a:gd name="connsiteY13" fmla="*/ 612776 h 654052"/>
                <a:gd name="connsiteX14" fmla="*/ 119150 w 838300"/>
                <a:gd name="connsiteY14" fmla="*/ 565152 h 654052"/>
                <a:gd name="connsiteX15" fmla="*/ 0 w 838300"/>
                <a:gd name="connsiteY15" fmla="*/ 551912 h 654052"/>
                <a:gd name="connsiteX16" fmla="*/ 1058 w 838300"/>
                <a:gd name="connsiteY16" fmla="*/ 531816 h 654052"/>
                <a:gd name="connsiteX17" fmla="*/ 1058 w 838300"/>
                <a:gd name="connsiteY17" fmla="*/ 460376 h 654052"/>
                <a:gd name="connsiteX18" fmla="*/ 6902 w 838300"/>
                <a:gd name="connsiteY18" fmla="*/ 425304 h 654052"/>
                <a:gd name="connsiteX19" fmla="*/ 52474 w 838300"/>
                <a:gd name="connsiteY19" fmla="*/ 390528 h 654052"/>
                <a:gd name="connsiteX20" fmla="*/ 84224 w 838300"/>
                <a:gd name="connsiteY20" fmla="*/ 390528 h 654052"/>
                <a:gd name="connsiteX21" fmla="*/ 119150 w 838300"/>
                <a:gd name="connsiteY21" fmla="*/ 368300 h 654052"/>
                <a:gd name="connsiteX22" fmla="*/ 135024 w 838300"/>
                <a:gd name="connsiteY22" fmla="*/ 330200 h 654052"/>
                <a:gd name="connsiteX23" fmla="*/ 163598 w 838300"/>
                <a:gd name="connsiteY23" fmla="*/ 304800 h 654052"/>
                <a:gd name="connsiteX24" fmla="*/ 214398 w 838300"/>
                <a:gd name="connsiteY24" fmla="*/ 307976 h 654052"/>
                <a:gd name="connsiteX25" fmla="*/ 246150 w 838300"/>
                <a:gd name="connsiteY25" fmla="*/ 282576 h 654052"/>
                <a:gd name="connsiteX26" fmla="*/ 262024 w 838300"/>
                <a:gd name="connsiteY26" fmla="*/ 184152 h 654052"/>
                <a:gd name="connsiteX27" fmla="*/ 293774 w 838300"/>
                <a:gd name="connsiteY27" fmla="*/ 184152 h 654052"/>
                <a:gd name="connsiteX28" fmla="*/ 357274 w 838300"/>
                <a:gd name="connsiteY28" fmla="*/ 88900 h 654052"/>
                <a:gd name="connsiteX29" fmla="*/ 404898 w 838300"/>
                <a:gd name="connsiteY29" fmla="*/ 88900 h 654052"/>
                <a:gd name="connsiteX30" fmla="*/ 439824 w 838300"/>
                <a:gd name="connsiteY30" fmla="*/ 22224 h 654052"/>
                <a:gd name="connsiteX31" fmla="*/ 493798 w 838300"/>
                <a:gd name="connsiteY31" fmla="*/ 3176 h 654052"/>
                <a:gd name="connsiteX32" fmla="*/ 550950 w 838300"/>
                <a:gd name="connsiteY32" fmla="*/ 0 h 654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38300" h="654052">
                  <a:moveTo>
                    <a:pt x="550950" y="0"/>
                  </a:moveTo>
                  <a:lnTo>
                    <a:pt x="589050" y="88900"/>
                  </a:lnTo>
                  <a:lnTo>
                    <a:pt x="709698" y="114300"/>
                  </a:lnTo>
                  <a:lnTo>
                    <a:pt x="741450" y="101600"/>
                  </a:lnTo>
                  <a:lnTo>
                    <a:pt x="833524" y="187328"/>
                  </a:lnTo>
                  <a:lnTo>
                    <a:pt x="838300" y="247016"/>
                  </a:lnTo>
                  <a:lnTo>
                    <a:pt x="750974" y="247016"/>
                  </a:lnTo>
                  <a:lnTo>
                    <a:pt x="667154" y="292736"/>
                  </a:lnTo>
                  <a:lnTo>
                    <a:pt x="659534" y="361316"/>
                  </a:lnTo>
                  <a:lnTo>
                    <a:pt x="568094" y="391796"/>
                  </a:lnTo>
                  <a:lnTo>
                    <a:pt x="514754" y="551816"/>
                  </a:lnTo>
                  <a:lnTo>
                    <a:pt x="375862" y="639536"/>
                  </a:lnTo>
                  <a:lnTo>
                    <a:pt x="201698" y="654052"/>
                  </a:lnTo>
                  <a:lnTo>
                    <a:pt x="188998" y="612776"/>
                  </a:lnTo>
                  <a:lnTo>
                    <a:pt x="119150" y="565152"/>
                  </a:lnTo>
                  <a:lnTo>
                    <a:pt x="0" y="551912"/>
                  </a:lnTo>
                  <a:lnTo>
                    <a:pt x="1058" y="531816"/>
                  </a:lnTo>
                  <a:lnTo>
                    <a:pt x="1058" y="460376"/>
                  </a:lnTo>
                  <a:lnTo>
                    <a:pt x="6902" y="425304"/>
                  </a:lnTo>
                  <a:lnTo>
                    <a:pt x="52474" y="390528"/>
                  </a:lnTo>
                  <a:lnTo>
                    <a:pt x="84224" y="390528"/>
                  </a:lnTo>
                  <a:lnTo>
                    <a:pt x="119150" y="368300"/>
                  </a:lnTo>
                  <a:lnTo>
                    <a:pt x="135024" y="330200"/>
                  </a:lnTo>
                  <a:lnTo>
                    <a:pt x="163598" y="304800"/>
                  </a:lnTo>
                  <a:lnTo>
                    <a:pt x="214398" y="307976"/>
                  </a:lnTo>
                  <a:lnTo>
                    <a:pt x="246150" y="282576"/>
                  </a:lnTo>
                  <a:lnTo>
                    <a:pt x="262024" y="184152"/>
                  </a:lnTo>
                  <a:lnTo>
                    <a:pt x="293774" y="184152"/>
                  </a:lnTo>
                  <a:lnTo>
                    <a:pt x="357274" y="88900"/>
                  </a:lnTo>
                  <a:lnTo>
                    <a:pt x="404898" y="88900"/>
                  </a:lnTo>
                  <a:lnTo>
                    <a:pt x="439824" y="22224"/>
                  </a:lnTo>
                  <a:lnTo>
                    <a:pt x="493798" y="3176"/>
                  </a:lnTo>
                  <a:lnTo>
                    <a:pt x="55095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E2926186-6B5D-D268-888B-5DA96C2445D5}"/>
                </a:ext>
              </a:extLst>
            </p:cNvPr>
            <p:cNvSpPr/>
            <p:nvPr/>
          </p:nvSpPr>
          <p:spPr>
            <a:xfrm>
              <a:off x="17230825" y="11471564"/>
              <a:ext cx="157395" cy="308759"/>
            </a:xfrm>
            <a:custGeom>
              <a:avLst/>
              <a:gdLst>
                <a:gd name="connsiteX0" fmla="*/ 22868 w 145538"/>
                <a:gd name="connsiteY0" fmla="*/ 0 h 285502"/>
                <a:gd name="connsiteX1" fmla="*/ 123208 w 145538"/>
                <a:gd name="connsiteY1" fmla="*/ 100340 h 285502"/>
                <a:gd name="connsiteX2" fmla="*/ 142258 w 145538"/>
                <a:gd name="connsiteY2" fmla="*/ 252740 h 285502"/>
                <a:gd name="connsiteX3" fmla="*/ 145538 w 145538"/>
                <a:gd name="connsiteY3" fmla="*/ 269142 h 285502"/>
                <a:gd name="connsiteX4" fmla="*/ 145416 w 145538"/>
                <a:gd name="connsiteY4" fmla="*/ 269250 h 285502"/>
                <a:gd name="connsiteX5" fmla="*/ 101658 w 145538"/>
                <a:gd name="connsiteY5" fmla="*/ 285502 h 285502"/>
                <a:gd name="connsiteX6" fmla="*/ 50800 w 145538"/>
                <a:gd name="connsiteY6" fmla="*/ 205114 h 285502"/>
                <a:gd name="connsiteX7" fmla="*/ 0 w 145538"/>
                <a:gd name="connsiteY7" fmla="*/ 65414 h 285502"/>
                <a:gd name="connsiteX8" fmla="*/ 0 w 145538"/>
                <a:gd name="connsiteY8" fmla="*/ 30490 h 285502"/>
                <a:gd name="connsiteX9" fmla="*/ 22868 w 145538"/>
                <a:gd name="connsiteY9" fmla="*/ 0 h 28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538" h="285502">
                  <a:moveTo>
                    <a:pt x="22868" y="0"/>
                  </a:moveTo>
                  <a:lnTo>
                    <a:pt x="123208" y="100340"/>
                  </a:lnTo>
                  <a:lnTo>
                    <a:pt x="142258" y="252740"/>
                  </a:lnTo>
                  <a:lnTo>
                    <a:pt x="145538" y="269142"/>
                  </a:lnTo>
                  <a:lnTo>
                    <a:pt x="145416" y="269250"/>
                  </a:lnTo>
                  <a:lnTo>
                    <a:pt x="101658" y="285502"/>
                  </a:lnTo>
                  <a:lnTo>
                    <a:pt x="50800" y="205114"/>
                  </a:lnTo>
                  <a:lnTo>
                    <a:pt x="0" y="65414"/>
                  </a:lnTo>
                  <a:lnTo>
                    <a:pt x="0" y="30490"/>
                  </a:lnTo>
                  <a:lnTo>
                    <a:pt x="2286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08C3422F-6B12-ACB9-7217-E507A8C20DD9}"/>
                </a:ext>
              </a:extLst>
            </p:cNvPr>
            <p:cNvSpPr/>
            <p:nvPr/>
          </p:nvSpPr>
          <p:spPr>
            <a:xfrm>
              <a:off x="16665997" y="11095185"/>
              <a:ext cx="549443" cy="685138"/>
            </a:xfrm>
            <a:custGeom>
              <a:avLst/>
              <a:gdLst>
                <a:gd name="connsiteX0" fmla="*/ 13922 w 508058"/>
                <a:gd name="connsiteY0" fmla="*/ 0 h 633530"/>
                <a:gd name="connsiteX1" fmla="*/ 77172 w 508058"/>
                <a:gd name="connsiteY1" fmla="*/ 91998 h 633530"/>
                <a:gd name="connsiteX2" fmla="*/ 124796 w 508058"/>
                <a:gd name="connsiteY2" fmla="*/ 158672 h 633530"/>
                <a:gd name="connsiteX3" fmla="*/ 210520 w 508058"/>
                <a:gd name="connsiteY3" fmla="*/ 149146 h 633530"/>
                <a:gd name="connsiteX4" fmla="*/ 285476 w 508058"/>
                <a:gd name="connsiteY4" fmla="*/ 182458 h 633530"/>
                <a:gd name="connsiteX5" fmla="*/ 288308 w 508058"/>
                <a:gd name="connsiteY5" fmla="*/ 196772 h 633530"/>
                <a:gd name="connsiteX6" fmla="*/ 389908 w 508058"/>
                <a:gd name="connsiteY6" fmla="*/ 272972 h 633530"/>
                <a:gd name="connsiteX7" fmla="*/ 429268 w 508058"/>
                <a:gd name="connsiteY7" fmla="*/ 312332 h 633530"/>
                <a:gd name="connsiteX8" fmla="*/ 406400 w 508058"/>
                <a:gd name="connsiteY8" fmla="*/ 342822 h 633530"/>
                <a:gd name="connsiteX9" fmla="*/ 406400 w 508058"/>
                <a:gd name="connsiteY9" fmla="*/ 377746 h 633530"/>
                <a:gd name="connsiteX10" fmla="*/ 457200 w 508058"/>
                <a:gd name="connsiteY10" fmla="*/ 517446 h 633530"/>
                <a:gd name="connsiteX11" fmla="*/ 508058 w 508058"/>
                <a:gd name="connsiteY11" fmla="*/ 597834 h 633530"/>
                <a:gd name="connsiteX12" fmla="*/ 411954 w 508058"/>
                <a:gd name="connsiteY12" fmla="*/ 633530 h 633530"/>
                <a:gd name="connsiteX13" fmla="*/ 249530 w 508058"/>
                <a:gd name="connsiteY13" fmla="*/ 511712 h 633530"/>
                <a:gd name="connsiteX14" fmla="*/ 250826 w 508058"/>
                <a:gd name="connsiteY14" fmla="*/ 511098 h 633530"/>
                <a:gd name="connsiteX15" fmla="*/ 244476 w 508058"/>
                <a:gd name="connsiteY15" fmla="*/ 507922 h 633530"/>
                <a:gd name="connsiteX16" fmla="*/ 249530 w 508058"/>
                <a:gd name="connsiteY16" fmla="*/ 511712 h 633530"/>
                <a:gd name="connsiteX17" fmla="*/ 190500 w 508058"/>
                <a:gd name="connsiteY17" fmla="*/ 539672 h 633530"/>
                <a:gd name="connsiteX18" fmla="*/ 92076 w 508058"/>
                <a:gd name="connsiteY18" fmla="*/ 517446 h 633530"/>
                <a:gd name="connsiteX19" fmla="*/ 95252 w 508058"/>
                <a:gd name="connsiteY19" fmla="*/ 393622 h 633530"/>
                <a:gd name="connsiteX20" fmla="*/ 133352 w 508058"/>
                <a:gd name="connsiteY20" fmla="*/ 361872 h 633530"/>
                <a:gd name="connsiteX21" fmla="*/ 111126 w 508058"/>
                <a:gd name="connsiteY21" fmla="*/ 330122 h 633530"/>
                <a:gd name="connsiteX22" fmla="*/ 79376 w 508058"/>
                <a:gd name="connsiteY22" fmla="*/ 330122 h 633530"/>
                <a:gd name="connsiteX23" fmla="*/ 57242 w 508058"/>
                <a:gd name="connsiteY23" fmla="*/ 260556 h 633530"/>
                <a:gd name="connsiteX24" fmla="*/ 60326 w 508058"/>
                <a:gd name="connsiteY24" fmla="*/ 257098 h 633530"/>
                <a:gd name="connsiteX25" fmla="*/ 0 w 508058"/>
                <a:gd name="connsiteY25" fmla="*/ 161846 h 633530"/>
                <a:gd name="connsiteX26" fmla="*/ 13922 w 508058"/>
                <a:gd name="connsiteY26" fmla="*/ 0 h 63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8058" h="633530">
                  <a:moveTo>
                    <a:pt x="13922" y="0"/>
                  </a:moveTo>
                  <a:lnTo>
                    <a:pt x="77172" y="91998"/>
                  </a:lnTo>
                  <a:lnTo>
                    <a:pt x="124796" y="158672"/>
                  </a:lnTo>
                  <a:lnTo>
                    <a:pt x="210520" y="149146"/>
                  </a:lnTo>
                  <a:lnTo>
                    <a:pt x="285476" y="182458"/>
                  </a:lnTo>
                  <a:lnTo>
                    <a:pt x="288308" y="196772"/>
                  </a:lnTo>
                  <a:lnTo>
                    <a:pt x="389908" y="272972"/>
                  </a:lnTo>
                  <a:lnTo>
                    <a:pt x="429268" y="312332"/>
                  </a:lnTo>
                  <a:lnTo>
                    <a:pt x="406400" y="342822"/>
                  </a:lnTo>
                  <a:lnTo>
                    <a:pt x="406400" y="377746"/>
                  </a:lnTo>
                  <a:lnTo>
                    <a:pt x="457200" y="517446"/>
                  </a:lnTo>
                  <a:lnTo>
                    <a:pt x="508058" y="597834"/>
                  </a:lnTo>
                  <a:lnTo>
                    <a:pt x="411954" y="633530"/>
                  </a:lnTo>
                  <a:lnTo>
                    <a:pt x="249530" y="511712"/>
                  </a:lnTo>
                  <a:lnTo>
                    <a:pt x="250826" y="511098"/>
                  </a:lnTo>
                  <a:lnTo>
                    <a:pt x="244476" y="507922"/>
                  </a:lnTo>
                  <a:lnTo>
                    <a:pt x="249530" y="511712"/>
                  </a:lnTo>
                  <a:lnTo>
                    <a:pt x="190500" y="539672"/>
                  </a:lnTo>
                  <a:lnTo>
                    <a:pt x="92076" y="517446"/>
                  </a:lnTo>
                  <a:cubicBezTo>
                    <a:pt x="93134" y="476172"/>
                    <a:pt x="94192" y="434898"/>
                    <a:pt x="95252" y="393622"/>
                  </a:cubicBezTo>
                  <a:lnTo>
                    <a:pt x="133352" y="361872"/>
                  </a:lnTo>
                  <a:lnTo>
                    <a:pt x="111126" y="330122"/>
                  </a:lnTo>
                  <a:lnTo>
                    <a:pt x="79376" y="330122"/>
                  </a:lnTo>
                  <a:lnTo>
                    <a:pt x="57242" y="260556"/>
                  </a:lnTo>
                  <a:lnTo>
                    <a:pt x="60326" y="257098"/>
                  </a:lnTo>
                  <a:lnTo>
                    <a:pt x="0" y="161846"/>
                  </a:lnTo>
                  <a:lnTo>
                    <a:pt x="1392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1C3329B-1904-E1C7-9ABF-9295D4CC0FCA}"/>
                </a:ext>
              </a:extLst>
            </p:cNvPr>
            <p:cNvSpPr/>
            <p:nvPr/>
          </p:nvSpPr>
          <p:spPr>
            <a:xfrm>
              <a:off x="16463755" y="11465299"/>
              <a:ext cx="195964" cy="277817"/>
            </a:xfrm>
            <a:custGeom>
              <a:avLst/>
              <a:gdLst>
                <a:gd name="connsiteX0" fmla="*/ 105094 w 181204"/>
                <a:gd name="connsiteY0" fmla="*/ 0 h 256890"/>
                <a:gd name="connsiteX1" fmla="*/ 127228 w 181204"/>
                <a:gd name="connsiteY1" fmla="*/ 69566 h 256890"/>
                <a:gd name="connsiteX2" fmla="*/ 158978 w 181204"/>
                <a:gd name="connsiteY2" fmla="*/ 69566 h 256890"/>
                <a:gd name="connsiteX3" fmla="*/ 181204 w 181204"/>
                <a:gd name="connsiteY3" fmla="*/ 101316 h 256890"/>
                <a:gd name="connsiteX4" fmla="*/ 143104 w 181204"/>
                <a:gd name="connsiteY4" fmla="*/ 133066 h 256890"/>
                <a:gd name="connsiteX5" fmla="*/ 140008 w 181204"/>
                <a:gd name="connsiteY5" fmla="*/ 253804 h 256890"/>
                <a:gd name="connsiteX6" fmla="*/ 31978 w 181204"/>
                <a:gd name="connsiteY6" fmla="*/ 256890 h 256890"/>
                <a:gd name="connsiteX7" fmla="*/ 228 w 181204"/>
                <a:gd name="connsiteY7" fmla="*/ 193390 h 256890"/>
                <a:gd name="connsiteX8" fmla="*/ 0 w 181204"/>
                <a:gd name="connsiteY8" fmla="*/ 192798 h 256890"/>
                <a:gd name="connsiteX9" fmla="*/ 3404 w 181204"/>
                <a:gd name="connsiteY9" fmla="*/ 193390 h 256890"/>
                <a:gd name="connsiteX10" fmla="*/ 25628 w 181204"/>
                <a:gd name="connsiteY10" fmla="*/ 171166 h 256890"/>
                <a:gd name="connsiteX11" fmla="*/ 3404 w 181204"/>
                <a:gd name="connsiteY11" fmla="*/ 114016 h 256890"/>
                <a:gd name="connsiteX12" fmla="*/ 105094 w 181204"/>
                <a:gd name="connsiteY12" fmla="*/ 0 h 256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1204" h="256890">
                  <a:moveTo>
                    <a:pt x="105094" y="0"/>
                  </a:moveTo>
                  <a:lnTo>
                    <a:pt x="127228" y="69566"/>
                  </a:lnTo>
                  <a:lnTo>
                    <a:pt x="158978" y="69566"/>
                  </a:lnTo>
                  <a:lnTo>
                    <a:pt x="181204" y="101316"/>
                  </a:lnTo>
                  <a:lnTo>
                    <a:pt x="143104" y="133066"/>
                  </a:lnTo>
                  <a:lnTo>
                    <a:pt x="140008" y="253804"/>
                  </a:lnTo>
                  <a:lnTo>
                    <a:pt x="31978" y="256890"/>
                  </a:lnTo>
                  <a:lnTo>
                    <a:pt x="228" y="193390"/>
                  </a:lnTo>
                  <a:lnTo>
                    <a:pt x="0" y="192798"/>
                  </a:lnTo>
                  <a:lnTo>
                    <a:pt x="3404" y="193390"/>
                  </a:lnTo>
                  <a:lnTo>
                    <a:pt x="25628" y="171166"/>
                  </a:lnTo>
                  <a:lnTo>
                    <a:pt x="3404" y="114016"/>
                  </a:lnTo>
                  <a:lnTo>
                    <a:pt x="10509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96636C8B-2458-0BBE-FC25-04E0A7D65851}"/>
                </a:ext>
              </a:extLst>
            </p:cNvPr>
            <p:cNvSpPr/>
            <p:nvPr/>
          </p:nvSpPr>
          <p:spPr>
            <a:xfrm>
              <a:off x="16796174" y="11783143"/>
              <a:ext cx="141786" cy="81744"/>
            </a:xfrm>
            <a:custGeom>
              <a:avLst/>
              <a:gdLst>
                <a:gd name="connsiteX0" fmla="*/ 88532 w 131104"/>
                <a:gd name="connsiteY0" fmla="*/ 0 h 75586"/>
                <a:gd name="connsiteX1" fmla="*/ 131104 w 131104"/>
                <a:gd name="connsiteY1" fmla="*/ 31928 h 75586"/>
                <a:gd name="connsiteX2" fmla="*/ 99354 w 131104"/>
                <a:gd name="connsiteY2" fmla="*/ 75586 h 75586"/>
                <a:gd name="connsiteX3" fmla="*/ 23154 w 131104"/>
                <a:gd name="connsiteY3" fmla="*/ 66060 h 75586"/>
                <a:gd name="connsiteX4" fmla="*/ 0 w 131104"/>
                <a:gd name="connsiteY4" fmla="*/ 21298 h 75586"/>
                <a:gd name="connsiteX5" fmla="*/ 29502 w 131104"/>
                <a:gd name="connsiteY5" fmla="*/ 27960 h 75586"/>
                <a:gd name="connsiteX6" fmla="*/ 88532 w 131104"/>
                <a:gd name="connsiteY6" fmla="*/ 0 h 75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104" h="75586">
                  <a:moveTo>
                    <a:pt x="88532" y="0"/>
                  </a:moveTo>
                  <a:lnTo>
                    <a:pt x="131104" y="31928"/>
                  </a:lnTo>
                  <a:lnTo>
                    <a:pt x="99354" y="75586"/>
                  </a:lnTo>
                  <a:lnTo>
                    <a:pt x="23154" y="66060"/>
                  </a:lnTo>
                  <a:lnTo>
                    <a:pt x="0" y="21298"/>
                  </a:lnTo>
                  <a:lnTo>
                    <a:pt x="29502" y="27960"/>
                  </a:lnTo>
                  <a:lnTo>
                    <a:pt x="8853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1B9DCAC3-06B8-4911-2699-D2132B122DA9}"/>
                </a:ext>
              </a:extLst>
            </p:cNvPr>
            <p:cNvSpPr/>
            <p:nvPr/>
          </p:nvSpPr>
          <p:spPr>
            <a:xfrm>
              <a:off x="16952290" y="11890609"/>
              <a:ext cx="190227" cy="136621"/>
            </a:xfrm>
            <a:custGeom>
              <a:avLst/>
              <a:gdLst>
                <a:gd name="connsiteX0" fmla="*/ 56046 w 175898"/>
                <a:gd name="connsiteY0" fmla="*/ 0 h 126330"/>
                <a:gd name="connsiteX1" fmla="*/ 175898 w 175898"/>
                <a:gd name="connsiteY1" fmla="*/ 89890 h 126330"/>
                <a:gd name="connsiteX2" fmla="*/ 77794 w 175898"/>
                <a:gd name="connsiteY2" fmla="*/ 126330 h 126330"/>
                <a:gd name="connsiteX3" fmla="*/ 11596 w 175898"/>
                <a:gd name="connsiteY3" fmla="*/ 75406 h 126330"/>
                <a:gd name="connsiteX4" fmla="*/ 0 w 175898"/>
                <a:gd name="connsiteY4" fmla="*/ 40620 h 126330"/>
                <a:gd name="connsiteX5" fmla="*/ 24296 w 175898"/>
                <a:gd name="connsiteY5" fmla="*/ 43658 h 126330"/>
                <a:gd name="connsiteX6" fmla="*/ 56046 w 175898"/>
                <a:gd name="connsiteY6" fmla="*/ 0 h 126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5898" h="126330">
                  <a:moveTo>
                    <a:pt x="56046" y="0"/>
                  </a:moveTo>
                  <a:lnTo>
                    <a:pt x="175898" y="89890"/>
                  </a:lnTo>
                  <a:lnTo>
                    <a:pt x="77794" y="126330"/>
                  </a:lnTo>
                  <a:lnTo>
                    <a:pt x="11596" y="75406"/>
                  </a:lnTo>
                  <a:lnTo>
                    <a:pt x="0" y="40620"/>
                  </a:lnTo>
                  <a:lnTo>
                    <a:pt x="24296" y="43658"/>
                  </a:lnTo>
                  <a:lnTo>
                    <a:pt x="5604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1329198B-1128-1D95-87F7-B6A840C11CD5}"/>
                </a:ext>
              </a:extLst>
            </p:cNvPr>
            <p:cNvSpPr/>
            <p:nvPr/>
          </p:nvSpPr>
          <p:spPr>
            <a:xfrm>
              <a:off x="15804268" y="11563955"/>
              <a:ext cx="462923" cy="418904"/>
            </a:xfrm>
            <a:custGeom>
              <a:avLst/>
              <a:gdLst>
                <a:gd name="connsiteX0" fmla="*/ 253428 w 428052"/>
                <a:gd name="connsiteY0" fmla="*/ 0 h 387350"/>
                <a:gd name="connsiteX1" fmla="*/ 323278 w 428052"/>
                <a:gd name="connsiteY1" fmla="*/ 15876 h 387350"/>
                <a:gd name="connsiteX2" fmla="*/ 374078 w 428052"/>
                <a:gd name="connsiteY2" fmla="*/ 98424 h 387350"/>
                <a:gd name="connsiteX3" fmla="*/ 377252 w 428052"/>
                <a:gd name="connsiteY3" fmla="*/ 98976 h 387350"/>
                <a:gd name="connsiteX4" fmla="*/ 377252 w 428052"/>
                <a:gd name="connsiteY4" fmla="*/ 152400 h 387350"/>
                <a:gd name="connsiteX5" fmla="*/ 348678 w 428052"/>
                <a:gd name="connsiteY5" fmla="*/ 171450 h 387350"/>
                <a:gd name="connsiteX6" fmla="*/ 348678 w 428052"/>
                <a:gd name="connsiteY6" fmla="*/ 203200 h 387350"/>
                <a:gd name="connsiteX7" fmla="*/ 428052 w 428052"/>
                <a:gd name="connsiteY7" fmla="*/ 219076 h 387350"/>
                <a:gd name="connsiteX8" fmla="*/ 418528 w 428052"/>
                <a:gd name="connsiteY8" fmla="*/ 295276 h 387350"/>
                <a:gd name="connsiteX9" fmla="*/ 380428 w 428052"/>
                <a:gd name="connsiteY9" fmla="*/ 317500 h 387350"/>
                <a:gd name="connsiteX10" fmla="*/ 332804 w 428052"/>
                <a:gd name="connsiteY10" fmla="*/ 298450 h 387350"/>
                <a:gd name="connsiteX11" fmla="*/ 307404 w 428052"/>
                <a:gd name="connsiteY11" fmla="*/ 323850 h 387350"/>
                <a:gd name="connsiteX12" fmla="*/ 316928 w 428052"/>
                <a:gd name="connsiteY12" fmla="*/ 361950 h 387350"/>
                <a:gd name="connsiteX13" fmla="*/ 164528 w 428052"/>
                <a:gd name="connsiteY13" fmla="*/ 368300 h 387350"/>
                <a:gd name="connsiteX14" fmla="*/ 142304 w 428052"/>
                <a:gd name="connsiteY14" fmla="*/ 387350 h 387350"/>
                <a:gd name="connsiteX15" fmla="*/ 75628 w 428052"/>
                <a:gd name="connsiteY15" fmla="*/ 346076 h 387350"/>
                <a:gd name="connsiteX16" fmla="*/ 0 w 428052"/>
                <a:gd name="connsiteY16" fmla="*/ 346076 h 387350"/>
                <a:gd name="connsiteX17" fmla="*/ 12464 w 428052"/>
                <a:gd name="connsiteY17" fmla="*/ 177800 h 387350"/>
                <a:gd name="connsiteX18" fmla="*/ 88664 w 428052"/>
                <a:gd name="connsiteY18" fmla="*/ 86360 h 387350"/>
                <a:gd name="connsiteX19" fmla="*/ 84342 w 428052"/>
                <a:gd name="connsiteY19" fmla="*/ 30178 h 387350"/>
                <a:gd name="connsiteX20" fmla="*/ 161352 w 428052"/>
                <a:gd name="connsiteY20" fmla="*/ 31750 h 387350"/>
                <a:gd name="connsiteX21" fmla="*/ 253428 w 428052"/>
                <a:gd name="connsiteY21" fmla="*/ 0 h 387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052" h="387350">
                  <a:moveTo>
                    <a:pt x="253428" y="0"/>
                  </a:moveTo>
                  <a:lnTo>
                    <a:pt x="323278" y="15876"/>
                  </a:lnTo>
                  <a:lnTo>
                    <a:pt x="374078" y="98424"/>
                  </a:lnTo>
                  <a:lnTo>
                    <a:pt x="377252" y="98976"/>
                  </a:lnTo>
                  <a:lnTo>
                    <a:pt x="377252" y="152400"/>
                  </a:lnTo>
                  <a:lnTo>
                    <a:pt x="348678" y="171450"/>
                  </a:lnTo>
                  <a:lnTo>
                    <a:pt x="348678" y="203200"/>
                  </a:lnTo>
                  <a:lnTo>
                    <a:pt x="428052" y="219076"/>
                  </a:lnTo>
                  <a:lnTo>
                    <a:pt x="418528" y="295276"/>
                  </a:lnTo>
                  <a:lnTo>
                    <a:pt x="380428" y="317500"/>
                  </a:lnTo>
                  <a:lnTo>
                    <a:pt x="332804" y="298450"/>
                  </a:lnTo>
                  <a:lnTo>
                    <a:pt x="307404" y="323850"/>
                  </a:lnTo>
                  <a:lnTo>
                    <a:pt x="316928" y="361950"/>
                  </a:lnTo>
                  <a:lnTo>
                    <a:pt x="164528" y="368300"/>
                  </a:lnTo>
                  <a:lnTo>
                    <a:pt x="142304" y="387350"/>
                  </a:lnTo>
                  <a:lnTo>
                    <a:pt x="75628" y="346076"/>
                  </a:lnTo>
                  <a:lnTo>
                    <a:pt x="0" y="346076"/>
                  </a:lnTo>
                  <a:lnTo>
                    <a:pt x="12464" y="177800"/>
                  </a:lnTo>
                  <a:lnTo>
                    <a:pt x="88664" y="86360"/>
                  </a:lnTo>
                  <a:lnTo>
                    <a:pt x="84342" y="30178"/>
                  </a:lnTo>
                  <a:lnTo>
                    <a:pt x="161352" y="31750"/>
                  </a:lnTo>
                  <a:lnTo>
                    <a:pt x="25342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4AD62668-945E-2D31-E284-22F1AD1A4039}"/>
                </a:ext>
              </a:extLst>
            </p:cNvPr>
            <p:cNvSpPr/>
            <p:nvPr/>
          </p:nvSpPr>
          <p:spPr>
            <a:xfrm>
              <a:off x="15971008" y="11767771"/>
              <a:ext cx="892974" cy="668008"/>
            </a:xfrm>
            <a:custGeom>
              <a:avLst/>
              <a:gdLst>
                <a:gd name="connsiteX0" fmla="*/ 397560 w 825710"/>
                <a:gd name="connsiteY0" fmla="*/ 0 h 617690"/>
                <a:gd name="connsiteX1" fmla="*/ 464008 w 825710"/>
                <a:gd name="connsiteY1" fmla="*/ 11556 h 617690"/>
                <a:gd name="connsiteX2" fmla="*/ 464236 w 825710"/>
                <a:gd name="connsiteY2" fmla="*/ 12148 h 617690"/>
                <a:gd name="connsiteX3" fmla="*/ 495986 w 825710"/>
                <a:gd name="connsiteY3" fmla="*/ 75648 h 617690"/>
                <a:gd name="connsiteX4" fmla="*/ 604016 w 825710"/>
                <a:gd name="connsiteY4" fmla="*/ 72562 h 617690"/>
                <a:gd name="connsiteX5" fmla="*/ 603936 w 825710"/>
                <a:gd name="connsiteY5" fmla="*/ 75648 h 617690"/>
                <a:gd name="connsiteX6" fmla="*/ 672858 w 825710"/>
                <a:gd name="connsiteY6" fmla="*/ 91212 h 617690"/>
                <a:gd name="connsiteX7" fmla="*/ 696012 w 825710"/>
                <a:gd name="connsiteY7" fmla="*/ 135974 h 617690"/>
                <a:gd name="connsiteX8" fmla="*/ 747916 w 825710"/>
                <a:gd name="connsiteY8" fmla="*/ 142462 h 617690"/>
                <a:gd name="connsiteX9" fmla="*/ 759512 w 825710"/>
                <a:gd name="connsiteY9" fmla="*/ 177248 h 617690"/>
                <a:gd name="connsiteX10" fmla="*/ 825710 w 825710"/>
                <a:gd name="connsiteY10" fmla="*/ 228172 h 617690"/>
                <a:gd name="connsiteX11" fmla="*/ 796976 w 825710"/>
                <a:gd name="connsiteY11" fmla="*/ 238844 h 617690"/>
                <a:gd name="connsiteX12" fmla="*/ 774116 w 825710"/>
                <a:gd name="connsiteY12" fmla="*/ 330284 h 617690"/>
                <a:gd name="connsiteX13" fmla="*/ 781736 w 825710"/>
                <a:gd name="connsiteY13" fmla="*/ 391244 h 617690"/>
                <a:gd name="connsiteX14" fmla="*/ 743636 w 825710"/>
                <a:gd name="connsiteY14" fmla="*/ 429344 h 617690"/>
                <a:gd name="connsiteX15" fmla="*/ 743636 w 825710"/>
                <a:gd name="connsiteY15" fmla="*/ 536024 h 617690"/>
                <a:gd name="connsiteX16" fmla="*/ 743636 w 825710"/>
                <a:gd name="connsiteY16" fmla="*/ 617690 h 617690"/>
                <a:gd name="connsiteX17" fmla="*/ 588060 w 825710"/>
                <a:gd name="connsiteY17" fmla="*/ 605874 h 617690"/>
                <a:gd name="connsiteX18" fmla="*/ 368986 w 825710"/>
                <a:gd name="connsiteY18" fmla="*/ 516974 h 617690"/>
                <a:gd name="connsiteX19" fmla="*/ 292786 w 825710"/>
                <a:gd name="connsiteY19" fmla="*/ 440774 h 617690"/>
                <a:gd name="connsiteX20" fmla="*/ 238812 w 825710"/>
                <a:gd name="connsiteY20" fmla="*/ 440774 h 617690"/>
                <a:gd name="connsiteX21" fmla="*/ 105460 w 825710"/>
                <a:gd name="connsiteY21" fmla="*/ 329648 h 617690"/>
                <a:gd name="connsiteX22" fmla="*/ 0 w 825710"/>
                <a:gd name="connsiteY22" fmla="*/ 329648 h 617690"/>
                <a:gd name="connsiteX23" fmla="*/ 17532 w 825710"/>
                <a:gd name="connsiteY23" fmla="*/ 284564 h 617690"/>
                <a:gd name="connsiteX24" fmla="*/ 20308 w 825710"/>
                <a:gd name="connsiteY24" fmla="*/ 247100 h 617690"/>
                <a:gd name="connsiteX25" fmla="*/ 95936 w 825710"/>
                <a:gd name="connsiteY25" fmla="*/ 247100 h 617690"/>
                <a:gd name="connsiteX26" fmla="*/ 162612 w 825710"/>
                <a:gd name="connsiteY26" fmla="*/ 288374 h 617690"/>
                <a:gd name="connsiteX27" fmla="*/ 184836 w 825710"/>
                <a:gd name="connsiteY27" fmla="*/ 269324 h 617690"/>
                <a:gd name="connsiteX28" fmla="*/ 337236 w 825710"/>
                <a:gd name="connsiteY28" fmla="*/ 262974 h 617690"/>
                <a:gd name="connsiteX29" fmla="*/ 327712 w 825710"/>
                <a:gd name="connsiteY29" fmla="*/ 224874 h 617690"/>
                <a:gd name="connsiteX30" fmla="*/ 353112 w 825710"/>
                <a:gd name="connsiteY30" fmla="*/ 199474 h 617690"/>
                <a:gd name="connsiteX31" fmla="*/ 400736 w 825710"/>
                <a:gd name="connsiteY31" fmla="*/ 218524 h 617690"/>
                <a:gd name="connsiteX32" fmla="*/ 438836 w 825710"/>
                <a:gd name="connsiteY32" fmla="*/ 196300 h 617690"/>
                <a:gd name="connsiteX33" fmla="*/ 448360 w 825710"/>
                <a:gd name="connsiteY33" fmla="*/ 120100 h 617690"/>
                <a:gd name="connsiteX34" fmla="*/ 368986 w 825710"/>
                <a:gd name="connsiteY34" fmla="*/ 104224 h 617690"/>
                <a:gd name="connsiteX35" fmla="*/ 368986 w 825710"/>
                <a:gd name="connsiteY35" fmla="*/ 72474 h 617690"/>
                <a:gd name="connsiteX36" fmla="*/ 397560 w 825710"/>
                <a:gd name="connsiteY36" fmla="*/ 53424 h 617690"/>
                <a:gd name="connsiteX37" fmla="*/ 397560 w 825710"/>
                <a:gd name="connsiteY37" fmla="*/ 0 h 617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825710" h="617690">
                  <a:moveTo>
                    <a:pt x="397560" y="0"/>
                  </a:moveTo>
                  <a:lnTo>
                    <a:pt x="464008" y="11556"/>
                  </a:lnTo>
                  <a:lnTo>
                    <a:pt x="464236" y="12148"/>
                  </a:lnTo>
                  <a:lnTo>
                    <a:pt x="495986" y="75648"/>
                  </a:lnTo>
                  <a:lnTo>
                    <a:pt x="604016" y="72562"/>
                  </a:lnTo>
                  <a:lnTo>
                    <a:pt x="603936" y="75648"/>
                  </a:lnTo>
                  <a:lnTo>
                    <a:pt x="672858" y="91212"/>
                  </a:lnTo>
                  <a:lnTo>
                    <a:pt x="696012" y="135974"/>
                  </a:lnTo>
                  <a:lnTo>
                    <a:pt x="747916" y="142462"/>
                  </a:lnTo>
                  <a:lnTo>
                    <a:pt x="759512" y="177248"/>
                  </a:lnTo>
                  <a:lnTo>
                    <a:pt x="825710" y="228172"/>
                  </a:lnTo>
                  <a:lnTo>
                    <a:pt x="796976" y="238844"/>
                  </a:lnTo>
                  <a:lnTo>
                    <a:pt x="774116" y="330284"/>
                  </a:lnTo>
                  <a:lnTo>
                    <a:pt x="781736" y="391244"/>
                  </a:lnTo>
                  <a:lnTo>
                    <a:pt x="743636" y="429344"/>
                  </a:lnTo>
                  <a:lnTo>
                    <a:pt x="743636" y="536024"/>
                  </a:lnTo>
                  <a:lnTo>
                    <a:pt x="743636" y="617690"/>
                  </a:lnTo>
                  <a:lnTo>
                    <a:pt x="588060" y="605874"/>
                  </a:lnTo>
                  <a:lnTo>
                    <a:pt x="368986" y="516974"/>
                  </a:lnTo>
                  <a:lnTo>
                    <a:pt x="292786" y="440774"/>
                  </a:lnTo>
                  <a:lnTo>
                    <a:pt x="238812" y="440774"/>
                  </a:lnTo>
                  <a:lnTo>
                    <a:pt x="105460" y="329648"/>
                  </a:lnTo>
                  <a:lnTo>
                    <a:pt x="0" y="329648"/>
                  </a:lnTo>
                  <a:lnTo>
                    <a:pt x="17532" y="284564"/>
                  </a:lnTo>
                  <a:lnTo>
                    <a:pt x="20308" y="247100"/>
                  </a:lnTo>
                  <a:lnTo>
                    <a:pt x="95936" y="247100"/>
                  </a:lnTo>
                  <a:lnTo>
                    <a:pt x="162612" y="288374"/>
                  </a:lnTo>
                  <a:lnTo>
                    <a:pt x="184836" y="269324"/>
                  </a:lnTo>
                  <a:lnTo>
                    <a:pt x="337236" y="262974"/>
                  </a:lnTo>
                  <a:lnTo>
                    <a:pt x="327712" y="224874"/>
                  </a:lnTo>
                  <a:lnTo>
                    <a:pt x="353112" y="199474"/>
                  </a:lnTo>
                  <a:lnTo>
                    <a:pt x="400736" y="218524"/>
                  </a:lnTo>
                  <a:lnTo>
                    <a:pt x="438836" y="196300"/>
                  </a:lnTo>
                  <a:lnTo>
                    <a:pt x="448360" y="120100"/>
                  </a:lnTo>
                  <a:lnTo>
                    <a:pt x="368986" y="104224"/>
                  </a:lnTo>
                  <a:lnTo>
                    <a:pt x="368986" y="72474"/>
                  </a:lnTo>
                  <a:lnTo>
                    <a:pt x="397560" y="53424"/>
                  </a:lnTo>
                  <a:lnTo>
                    <a:pt x="39756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AEB8F43E-68DC-94EB-60FA-A19DA7E49F9A}"/>
                </a:ext>
              </a:extLst>
            </p:cNvPr>
            <p:cNvSpPr/>
            <p:nvPr/>
          </p:nvSpPr>
          <p:spPr>
            <a:xfrm>
              <a:off x="15890884" y="12231768"/>
              <a:ext cx="863796" cy="731366"/>
            </a:xfrm>
            <a:custGeom>
              <a:avLst/>
              <a:gdLst>
                <a:gd name="connsiteX0" fmla="*/ 55096 w 798732"/>
                <a:gd name="connsiteY0" fmla="*/ 0 h 676276"/>
                <a:gd name="connsiteX1" fmla="*/ 160556 w 798732"/>
                <a:gd name="connsiteY1" fmla="*/ 0 h 676276"/>
                <a:gd name="connsiteX2" fmla="*/ 293908 w 798732"/>
                <a:gd name="connsiteY2" fmla="*/ 111126 h 676276"/>
                <a:gd name="connsiteX3" fmla="*/ 347882 w 798732"/>
                <a:gd name="connsiteY3" fmla="*/ 111126 h 676276"/>
                <a:gd name="connsiteX4" fmla="*/ 424082 w 798732"/>
                <a:gd name="connsiteY4" fmla="*/ 187326 h 676276"/>
                <a:gd name="connsiteX5" fmla="*/ 643156 w 798732"/>
                <a:gd name="connsiteY5" fmla="*/ 276226 h 676276"/>
                <a:gd name="connsiteX6" fmla="*/ 798732 w 798732"/>
                <a:gd name="connsiteY6" fmla="*/ 288042 h 676276"/>
                <a:gd name="connsiteX7" fmla="*/ 798732 w 798732"/>
                <a:gd name="connsiteY7" fmla="*/ 351156 h 676276"/>
                <a:gd name="connsiteX8" fmla="*/ 549226 w 798732"/>
                <a:gd name="connsiteY8" fmla="*/ 664366 h 676276"/>
                <a:gd name="connsiteX9" fmla="*/ 420908 w 798732"/>
                <a:gd name="connsiteY9" fmla="*/ 647700 h 676276"/>
                <a:gd name="connsiteX10" fmla="*/ 300256 w 798732"/>
                <a:gd name="connsiteY10" fmla="*/ 676276 h 676276"/>
                <a:gd name="connsiteX11" fmla="*/ 265982 w 798732"/>
                <a:gd name="connsiteY11" fmla="*/ 641036 h 676276"/>
                <a:gd name="connsiteX12" fmla="*/ 268508 w 798732"/>
                <a:gd name="connsiteY12" fmla="*/ 641352 h 676276"/>
                <a:gd name="connsiteX13" fmla="*/ 306608 w 798732"/>
                <a:gd name="connsiteY13" fmla="*/ 571500 h 676276"/>
                <a:gd name="connsiteX14" fmla="*/ 284382 w 798732"/>
                <a:gd name="connsiteY14" fmla="*/ 517526 h 676276"/>
                <a:gd name="connsiteX15" fmla="*/ 328832 w 798732"/>
                <a:gd name="connsiteY15" fmla="*/ 333376 h 676276"/>
                <a:gd name="connsiteX16" fmla="*/ 293908 w 798732"/>
                <a:gd name="connsiteY16" fmla="*/ 276226 h 676276"/>
                <a:gd name="connsiteX17" fmla="*/ 173256 w 798732"/>
                <a:gd name="connsiteY17" fmla="*/ 282576 h 676276"/>
                <a:gd name="connsiteX18" fmla="*/ 112932 w 798732"/>
                <a:gd name="connsiteY18" fmla="*/ 238126 h 676276"/>
                <a:gd name="connsiteX19" fmla="*/ 90708 w 798732"/>
                <a:gd name="connsiteY19" fmla="*/ 130176 h 676276"/>
                <a:gd name="connsiteX20" fmla="*/ 0 w 798732"/>
                <a:gd name="connsiteY20" fmla="*/ 105578 h 676276"/>
                <a:gd name="connsiteX21" fmla="*/ 19288 w 798732"/>
                <a:gd name="connsiteY21" fmla="*/ 92076 h 676276"/>
                <a:gd name="connsiteX22" fmla="*/ 55096 w 798732"/>
                <a:gd name="connsiteY22" fmla="*/ 0 h 676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98732" h="676276">
                  <a:moveTo>
                    <a:pt x="55096" y="0"/>
                  </a:moveTo>
                  <a:lnTo>
                    <a:pt x="160556" y="0"/>
                  </a:lnTo>
                  <a:lnTo>
                    <a:pt x="293908" y="111126"/>
                  </a:lnTo>
                  <a:lnTo>
                    <a:pt x="347882" y="111126"/>
                  </a:lnTo>
                  <a:lnTo>
                    <a:pt x="424082" y="187326"/>
                  </a:lnTo>
                  <a:lnTo>
                    <a:pt x="643156" y="276226"/>
                  </a:lnTo>
                  <a:lnTo>
                    <a:pt x="798732" y="288042"/>
                  </a:lnTo>
                  <a:lnTo>
                    <a:pt x="798732" y="351156"/>
                  </a:lnTo>
                  <a:lnTo>
                    <a:pt x="549226" y="664366"/>
                  </a:lnTo>
                  <a:lnTo>
                    <a:pt x="420908" y="647700"/>
                  </a:lnTo>
                  <a:lnTo>
                    <a:pt x="300256" y="676276"/>
                  </a:lnTo>
                  <a:lnTo>
                    <a:pt x="265982" y="641036"/>
                  </a:lnTo>
                  <a:lnTo>
                    <a:pt x="268508" y="641352"/>
                  </a:lnTo>
                  <a:lnTo>
                    <a:pt x="306608" y="571500"/>
                  </a:lnTo>
                  <a:lnTo>
                    <a:pt x="284382" y="517526"/>
                  </a:lnTo>
                  <a:lnTo>
                    <a:pt x="328832" y="333376"/>
                  </a:lnTo>
                  <a:lnTo>
                    <a:pt x="293908" y="276226"/>
                  </a:lnTo>
                  <a:lnTo>
                    <a:pt x="173256" y="282576"/>
                  </a:lnTo>
                  <a:lnTo>
                    <a:pt x="112932" y="238126"/>
                  </a:lnTo>
                  <a:lnTo>
                    <a:pt x="90708" y="130176"/>
                  </a:lnTo>
                  <a:lnTo>
                    <a:pt x="0" y="105578"/>
                  </a:lnTo>
                  <a:lnTo>
                    <a:pt x="19288" y="92076"/>
                  </a:lnTo>
                  <a:lnTo>
                    <a:pt x="5509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0E2B4797-B118-3111-9984-6FF8EB5C4E3B}"/>
                </a:ext>
              </a:extLst>
            </p:cNvPr>
            <p:cNvSpPr/>
            <p:nvPr/>
          </p:nvSpPr>
          <p:spPr>
            <a:xfrm>
              <a:off x="13993162" y="12567172"/>
              <a:ext cx="1017845" cy="1336028"/>
            </a:xfrm>
            <a:custGeom>
              <a:avLst/>
              <a:gdLst>
                <a:gd name="connsiteX0" fmla="*/ 236980 w 941176"/>
                <a:gd name="connsiteY0" fmla="*/ 0 h 1235392"/>
                <a:gd name="connsiteX1" fmla="*/ 297940 w 941176"/>
                <a:gd name="connsiteY1" fmla="*/ 15240 h 1235392"/>
                <a:gd name="connsiteX2" fmla="*/ 381760 w 941176"/>
                <a:gd name="connsiteY2" fmla="*/ 7620 h 1235392"/>
                <a:gd name="connsiteX3" fmla="*/ 610360 w 941176"/>
                <a:gd name="connsiteY3" fmla="*/ 99060 h 1235392"/>
                <a:gd name="connsiteX4" fmla="*/ 747520 w 941176"/>
                <a:gd name="connsiteY4" fmla="*/ 99060 h 1235392"/>
                <a:gd name="connsiteX5" fmla="*/ 780024 w 941176"/>
                <a:gd name="connsiteY5" fmla="*/ 83824 h 1235392"/>
                <a:gd name="connsiteX6" fmla="*/ 780840 w 941176"/>
                <a:gd name="connsiteY6" fmla="*/ 135256 h 1235392"/>
                <a:gd name="connsiteX7" fmla="*/ 790364 w 941176"/>
                <a:gd name="connsiteY7" fmla="*/ 176530 h 1235392"/>
                <a:gd name="connsiteX8" fmla="*/ 736388 w 941176"/>
                <a:gd name="connsiteY8" fmla="*/ 255904 h 1235392"/>
                <a:gd name="connsiteX9" fmla="*/ 752264 w 941176"/>
                <a:gd name="connsiteY9" fmla="*/ 303530 h 1235392"/>
                <a:gd name="connsiteX10" fmla="*/ 818940 w 941176"/>
                <a:gd name="connsiteY10" fmla="*/ 297180 h 1235392"/>
                <a:gd name="connsiteX11" fmla="*/ 847514 w 941176"/>
                <a:gd name="connsiteY11" fmla="*/ 325756 h 1235392"/>
                <a:gd name="connsiteX12" fmla="*/ 850320 w 941176"/>
                <a:gd name="connsiteY12" fmla="*/ 323914 h 1235392"/>
                <a:gd name="connsiteX13" fmla="*/ 850688 w 941176"/>
                <a:gd name="connsiteY13" fmla="*/ 325756 h 1235392"/>
                <a:gd name="connsiteX14" fmla="*/ 936414 w 941176"/>
                <a:gd name="connsiteY14" fmla="*/ 406718 h 1235392"/>
                <a:gd name="connsiteX15" fmla="*/ 941176 w 941176"/>
                <a:gd name="connsiteY15" fmla="*/ 459104 h 1235392"/>
                <a:gd name="connsiteX16" fmla="*/ 855452 w 941176"/>
                <a:gd name="connsiteY16" fmla="*/ 568644 h 1235392"/>
                <a:gd name="connsiteX17" fmla="*/ 845928 w 941176"/>
                <a:gd name="connsiteY17" fmla="*/ 616268 h 1235392"/>
                <a:gd name="connsiteX18" fmla="*/ 736388 w 941176"/>
                <a:gd name="connsiteY18" fmla="*/ 782956 h 1235392"/>
                <a:gd name="connsiteX19" fmla="*/ 755440 w 941176"/>
                <a:gd name="connsiteY19" fmla="*/ 859156 h 1235392"/>
                <a:gd name="connsiteX20" fmla="*/ 660188 w 941176"/>
                <a:gd name="connsiteY20" fmla="*/ 935356 h 1235392"/>
                <a:gd name="connsiteX21" fmla="*/ 669714 w 941176"/>
                <a:gd name="connsiteY21" fmla="*/ 1082992 h 1235392"/>
                <a:gd name="connsiteX22" fmla="*/ 698288 w 941176"/>
                <a:gd name="connsiteY22" fmla="*/ 1111568 h 1235392"/>
                <a:gd name="connsiteX23" fmla="*/ 674476 w 941176"/>
                <a:gd name="connsiteY23" fmla="*/ 1173480 h 1235392"/>
                <a:gd name="connsiteX24" fmla="*/ 560176 w 941176"/>
                <a:gd name="connsiteY24" fmla="*/ 1230630 h 1235392"/>
                <a:gd name="connsiteX25" fmla="*/ 536364 w 941176"/>
                <a:gd name="connsiteY25" fmla="*/ 1235392 h 1235392"/>
                <a:gd name="connsiteX26" fmla="*/ 471080 w 941176"/>
                <a:gd name="connsiteY26" fmla="*/ 1179900 h 1235392"/>
                <a:gd name="connsiteX27" fmla="*/ 460164 w 941176"/>
                <a:gd name="connsiteY27" fmla="*/ 986156 h 1235392"/>
                <a:gd name="connsiteX28" fmla="*/ 383964 w 941176"/>
                <a:gd name="connsiteY28" fmla="*/ 944880 h 1235392"/>
                <a:gd name="connsiteX29" fmla="*/ 377614 w 941176"/>
                <a:gd name="connsiteY29" fmla="*/ 884556 h 1235392"/>
                <a:gd name="connsiteX30" fmla="*/ 342688 w 941176"/>
                <a:gd name="connsiteY30" fmla="*/ 849630 h 1235392"/>
                <a:gd name="connsiteX31" fmla="*/ 304588 w 941176"/>
                <a:gd name="connsiteY31" fmla="*/ 782956 h 1235392"/>
                <a:gd name="connsiteX32" fmla="*/ 276014 w 941176"/>
                <a:gd name="connsiteY32" fmla="*/ 782956 h 1235392"/>
                <a:gd name="connsiteX33" fmla="*/ 250614 w 941176"/>
                <a:gd name="connsiteY33" fmla="*/ 817880 h 1235392"/>
                <a:gd name="connsiteX34" fmla="*/ 145688 w 941176"/>
                <a:gd name="connsiteY34" fmla="*/ 815936 h 1235392"/>
                <a:gd name="connsiteX35" fmla="*/ 148396 w 941176"/>
                <a:gd name="connsiteY35" fmla="*/ 740092 h 1235392"/>
                <a:gd name="connsiteX36" fmla="*/ 100772 w 941176"/>
                <a:gd name="connsiteY36" fmla="*/ 711518 h 1235392"/>
                <a:gd name="connsiteX37" fmla="*/ 119824 w 941176"/>
                <a:gd name="connsiteY37" fmla="*/ 663892 h 1235392"/>
                <a:gd name="connsiteX38" fmla="*/ 100772 w 941176"/>
                <a:gd name="connsiteY38" fmla="*/ 635318 h 1235392"/>
                <a:gd name="connsiteX39" fmla="*/ 67436 w 941176"/>
                <a:gd name="connsiteY39" fmla="*/ 568644 h 1235392"/>
                <a:gd name="connsiteX40" fmla="*/ 65328 w 941176"/>
                <a:gd name="connsiteY40" fmla="*/ 572332 h 1235392"/>
                <a:gd name="connsiteX41" fmla="*/ 25824 w 941176"/>
                <a:gd name="connsiteY41" fmla="*/ 487680 h 1235392"/>
                <a:gd name="connsiteX42" fmla="*/ 48684 w 941176"/>
                <a:gd name="connsiteY42" fmla="*/ 434340 h 1235392"/>
                <a:gd name="connsiteX43" fmla="*/ 0 w 941176"/>
                <a:gd name="connsiteY43" fmla="*/ 397826 h 1235392"/>
                <a:gd name="connsiteX44" fmla="*/ 168400 w 941176"/>
                <a:gd name="connsiteY44" fmla="*/ 327660 h 1235392"/>
                <a:gd name="connsiteX45" fmla="*/ 206500 w 941176"/>
                <a:gd name="connsiteY45" fmla="*/ 304800 h 1235392"/>
                <a:gd name="connsiteX46" fmla="*/ 176020 w 941176"/>
                <a:gd name="connsiteY46" fmla="*/ 220980 h 1235392"/>
                <a:gd name="connsiteX47" fmla="*/ 229360 w 941176"/>
                <a:gd name="connsiteY47" fmla="*/ 213360 h 1235392"/>
                <a:gd name="connsiteX48" fmla="*/ 290320 w 941176"/>
                <a:gd name="connsiteY48" fmla="*/ 106680 h 1235392"/>
                <a:gd name="connsiteX49" fmla="*/ 176020 w 941176"/>
                <a:gd name="connsiteY49" fmla="*/ 53340 h 1235392"/>
                <a:gd name="connsiteX50" fmla="*/ 236980 w 941176"/>
                <a:gd name="connsiteY50" fmla="*/ 0 h 1235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941176" h="1235392">
                  <a:moveTo>
                    <a:pt x="236980" y="0"/>
                  </a:moveTo>
                  <a:lnTo>
                    <a:pt x="297940" y="15240"/>
                  </a:lnTo>
                  <a:lnTo>
                    <a:pt x="381760" y="7620"/>
                  </a:lnTo>
                  <a:lnTo>
                    <a:pt x="610360" y="99060"/>
                  </a:lnTo>
                  <a:lnTo>
                    <a:pt x="747520" y="99060"/>
                  </a:lnTo>
                  <a:lnTo>
                    <a:pt x="780024" y="83824"/>
                  </a:lnTo>
                  <a:lnTo>
                    <a:pt x="780840" y="135256"/>
                  </a:lnTo>
                  <a:lnTo>
                    <a:pt x="790364" y="176530"/>
                  </a:lnTo>
                  <a:lnTo>
                    <a:pt x="736388" y="255904"/>
                  </a:lnTo>
                  <a:lnTo>
                    <a:pt x="752264" y="303530"/>
                  </a:lnTo>
                  <a:lnTo>
                    <a:pt x="818940" y="297180"/>
                  </a:lnTo>
                  <a:lnTo>
                    <a:pt x="847514" y="325756"/>
                  </a:lnTo>
                  <a:lnTo>
                    <a:pt x="850320" y="323914"/>
                  </a:lnTo>
                  <a:lnTo>
                    <a:pt x="850688" y="325756"/>
                  </a:lnTo>
                  <a:lnTo>
                    <a:pt x="936414" y="406718"/>
                  </a:lnTo>
                  <a:lnTo>
                    <a:pt x="941176" y="459104"/>
                  </a:lnTo>
                  <a:lnTo>
                    <a:pt x="855452" y="568644"/>
                  </a:lnTo>
                  <a:lnTo>
                    <a:pt x="845928" y="616268"/>
                  </a:lnTo>
                  <a:lnTo>
                    <a:pt x="736388" y="782956"/>
                  </a:lnTo>
                  <a:lnTo>
                    <a:pt x="755440" y="859156"/>
                  </a:lnTo>
                  <a:lnTo>
                    <a:pt x="660188" y="935356"/>
                  </a:lnTo>
                  <a:lnTo>
                    <a:pt x="669714" y="1082992"/>
                  </a:lnTo>
                  <a:lnTo>
                    <a:pt x="698288" y="1111568"/>
                  </a:lnTo>
                  <a:lnTo>
                    <a:pt x="674476" y="1173480"/>
                  </a:lnTo>
                  <a:lnTo>
                    <a:pt x="560176" y="1230630"/>
                  </a:lnTo>
                  <a:lnTo>
                    <a:pt x="536364" y="1235392"/>
                  </a:lnTo>
                  <a:lnTo>
                    <a:pt x="471080" y="1179900"/>
                  </a:lnTo>
                  <a:lnTo>
                    <a:pt x="460164" y="986156"/>
                  </a:lnTo>
                  <a:lnTo>
                    <a:pt x="383964" y="944880"/>
                  </a:lnTo>
                  <a:lnTo>
                    <a:pt x="377614" y="884556"/>
                  </a:lnTo>
                  <a:lnTo>
                    <a:pt x="342688" y="849630"/>
                  </a:lnTo>
                  <a:lnTo>
                    <a:pt x="304588" y="782956"/>
                  </a:lnTo>
                  <a:lnTo>
                    <a:pt x="276014" y="782956"/>
                  </a:lnTo>
                  <a:lnTo>
                    <a:pt x="250614" y="817880"/>
                  </a:lnTo>
                  <a:lnTo>
                    <a:pt x="145688" y="815936"/>
                  </a:lnTo>
                  <a:lnTo>
                    <a:pt x="148396" y="740092"/>
                  </a:lnTo>
                  <a:lnTo>
                    <a:pt x="100772" y="711518"/>
                  </a:lnTo>
                  <a:lnTo>
                    <a:pt x="119824" y="663892"/>
                  </a:lnTo>
                  <a:lnTo>
                    <a:pt x="100772" y="635318"/>
                  </a:lnTo>
                  <a:lnTo>
                    <a:pt x="67436" y="568644"/>
                  </a:lnTo>
                  <a:lnTo>
                    <a:pt x="65328" y="572332"/>
                  </a:lnTo>
                  <a:lnTo>
                    <a:pt x="25824" y="487680"/>
                  </a:lnTo>
                  <a:lnTo>
                    <a:pt x="48684" y="434340"/>
                  </a:lnTo>
                  <a:lnTo>
                    <a:pt x="0" y="397826"/>
                  </a:lnTo>
                  <a:lnTo>
                    <a:pt x="168400" y="327660"/>
                  </a:lnTo>
                  <a:lnTo>
                    <a:pt x="206500" y="304800"/>
                  </a:lnTo>
                  <a:lnTo>
                    <a:pt x="176020" y="220980"/>
                  </a:lnTo>
                  <a:lnTo>
                    <a:pt x="229360" y="213360"/>
                  </a:lnTo>
                  <a:lnTo>
                    <a:pt x="290320" y="106680"/>
                  </a:lnTo>
                  <a:lnTo>
                    <a:pt x="176020" y="53340"/>
                  </a:lnTo>
                  <a:lnTo>
                    <a:pt x="23698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456976D1-97A0-123C-8E07-5EAF1F96CDD1}"/>
                </a:ext>
              </a:extLst>
            </p:cNvPr>
            <p:cNvSpPr/>
            <p:nvPr/>
          </p:nvSpPr>
          <p:spPr>
            <a:xfrm>
              <a:off x="14506966" y="15069337"/>
              <a:ext cx="1535506" cy="1218783"/>
            </a:xfrm>
            <a:custGeom>
              <a:avLst/>
              <a:gdLst>
                <a:gd name="connsiteX0" fmla="*/ 1407144 w 1419844"/>
                <a:gd name="connsiteY0" fmla="*/ 0 h 1126978"/>
                <a:gd name="connsiteX1" fmla="*/ 1419844 w 1419844"/>
                <a:gd name="connsiteY1" fmla="*/ 41274 h 1126978"/>
                <a:gd name="connsiteX2" fmla="*/ 1365868 w 1419844"/>
                <a:gd name="connsiteY2" fmla="*/ 107950 h 1126978"/>
                <a:gd name="connsiteX3" fmla="*/ 1324592 w 1419844"/>
                <a:gd name="connsiteY3" fmla="*/ 104774 h 1126978"/>
                <a:gd name="connsiteX4" fmla="*/ 1308718 w 1419844"/>
                <a:gd name="connsiteY4" fmla="*/ 120650 h 1126978"/>
                <a:gd name="connsiteX5" fmla="*/ 1261092 w 1419844"/>
                <a:gd name="connsiteY5" fmla="*/ 117474 h 1126978"/>
                <a:gd name="connsiteX6" fmla="*/ 1226168 w 1419844"/>
                <a:gd name="connsiteY6" fmla="*/ 168274 h 1126978"/>
                <a:gd name="connsiteX7" fmla="*/ 1169018 w 1419844"/>
                <a:gd name="connsiteY7" fmla="*/ 174626 h 1126978"/>
                <a:gd name="connsiteX8" fmla="*/ 1054718 w 1419844"/>
                <a:gd name="connsiteY8" fmla="*/ 320674 h 1126978"/>
                <a:gd name="connsiteX9" fmla="*/ 981692 w 1419844"/>
                <a:gd name="connsiteY9" fmla="*/ 327026 h 1126978"/>
                <a:gd name="connsiteX10" fmla="*/ 972168 w 1419844"/>
                <a:gd name="connsiteY10" fmla="*/ 412750 h 1126978"/>
                <a:gd name="connsiteX11" fmla="*/ 883268 w 1419844"/>
                <a:gd name="connsiteY11" fmla="*/ 425450 h 1126978"/>
                <a:gd name="connsiteX12" fmla="*/ 822944 w 1419844"/>
                <a:gd name="connsiteY12" fmla="*/ 546098 h 1126978"/>
                <a:gd name="connsiteX13" fmla="*/ 699118 w 1419844"/>
                <a:gd name="connsiteY13" fmla="*/ 558802 h 1126978"/>
                <a:gd name="connsiteX14" fmla="*/ 661018 w 1419844"/>
                <a:gd name="connsiteY14" fmla="*/ 619126 h 1126978"/>
                <a:gd name="connsiteX15" fmla="*/ 549892 w 1419844"/>
                <a:gd name="connsiteY15" fmla="*/ 647698 h 1126978"/>
                <a:gd name="connsiteX16" fmla="*/ 557386 w 1419844"/>
                <a:gd name="connsiteY16" fmla="*/ 704434 h 1126978"/>
                <a:gd name="connsiteX17" fmla="*/ 549892 w 1419844"/>
                <a:gd name="connsiteY17" fmla="*/ 704850 h 1126978"/>
                <a:gd name="connsiteX18" fmla="*/ 495918 w 1419844"/>
                <a:gd name="connsiteY18" fmla="*/ 723898 h 1126978"/>
                <a:gd name="connsiteX19" fmla="*/ 460992 w 1419844"/>
                <a:gd name="connsiteY19" fmla="*/ 790574 h 1126978"/>
                <a:gd name="connsiteX20" fmla="*/ 413368 w 1419844"/>
                <a:gd name="connsiteY20" fmla="*/ 790574 h 1126978"/>
                <a:gd name="connsiteX21" fmla="*/ 349868 w 1419844"/>
                <a:gd name="connsiteY21" fmla="*/ 885826 h 1126978"/>
                <a:gd name="connsiteX22" fmla="*/ 318118 w 1419844"/>
                <a:gd name="connsiteY22" fmla="*/ 885826 h 1126978"/>
                <a:gd name="connsiteX23" fmla="*/ 302244 w 1419844"/>
                <a:gd name="connsiteY23" fmla="*/ 984250 h 1126978"/>
                <a:gd name="connsiteX24" fmla="*/ 270492 w 1419844"/>
                <a:gd name="connsiteY24" fmla="*/ 1009650 h 1126978"/>
                <a:gd name="connsiteX25" fmla="*/ 219692 w 1419844"/>
                <a:gd name="connsiteY25" fmla="*/ 1006474 h 1126978"/>
                <a:gd name="connsiteX26" fmla="*/ 191118 w 1419844"/>
                <a:gd name="connsiteY26" fmla="*/ 1031874 h 1126978"/>
                <a:gd name="connsiteX27" fmla="*/ 175244 w 1419844"/>
                <a:gd name="connsiteY27" fmla="*/ 1069974 h 1126978"/>
                <a:gd name="connsiteX28" fmla="*/ 140318 w 1419844"/>
                <a:gd name="connsiteY28" fmla="*/ 1092202 h 1126978"/>
                <a:gd name="connsiteX29" fmla="*/ 108568 w 1419844"/>
                <a:gd name="connsiteY29" fmla="*/ 1092202 h 1126978"/>
                <a:gd name="connsiteX30" fmla="*/ 62996 w 1419844"/>
                <a:gd name="connsiteY30" fmla="*/ 1126978 h 1126978"/>
                <a:gd name="connsiteX31" fmla="*/ 66676 w 1419844"/>
                <a:gd name="connsiteY31" fmla="*/ 1104898 h 1126978"/>
                <a:gd name="connsiteX32" fmla="*/ 66676 w 1419844"/>
                <a:gd name="connsiteY32" fmla="*/ 1076326 h 1126978"/>
                <a:gd name="connsiteX33" fmla="*/ 71440 w 1419844"/>
                <a:gd name="connsiteY33" fmla="*/ 1019174 h 1126978"/>
                <a:gd name="connsiteX34" fmla="*/ 9528 w 1419844"/>
                <a:gd name="connsiteY34" fmla="*/ 990602 h 1126978"/>
                <a:gd name="connsiteX35" fmla="*/ 85728 w 1419844"/>
                <a:gd name="connsiteY35" fmla="*/ 914402 h 1126978"/>
                <a:gd name="connsiteX36" fmla="*/ 71440 w 1419844"/>
                <a:gd name="connsiteY36" fmla="*/ 866774 h 1126978"/>
                <a:gd name="connsiteX37" fmla="*/ 123828 w 1419844"/>
                <a:gd name="connsiteY37" fmla="*/ 776290 h 1126978"/>
                <a:gd name="connsiteX38" fmla="*/ 0 w 1419844"/>
                <a:gd name="connsiteY38" fmla="*/ 585786 h 1126978"/>
                <a:gd name="connsiteX39" fmla="*/ 100012 w 1419844"/>
                <a:gd name="connsiteY39" fmla="*/ 547690 h 1126978"/>
                <a:gd name="connsiteX40" fmla="*/ 100012 w 1419844"/>
                <a:gd name="connsiteY40" fmla="*/ 545778 h 1126978"/>
                <a:gd name="connsiteX41" fmla="*/ 194292 w 1419844"/>
                <a:gd name="connsiteY41" fmla="*/ 555626 h 1126978"/>
                <a:gd name="connsiteX42" fmla="*/ 245092 w 1419844"/>
                <a:gd name="connsiteY42" fmla="*/ 492126 h 1126978"/>
                <a:gd name="connsiteX43" fmla="*/ 289544 w 1419844"/>
                <a:gd name="connsiteY43" fmla="*/ 488950 h 1126978"/>
                <a:gd name="connsiteX44" fmla="*/ 286368 w 1419844"/>
                <a:gd name="connsiteY44" fmla="*/ 450850 h 1126978"/>
                <a:gd name="connsiteX45" fmla="*/ 333992 w 1419844"/>
                <a:gd name="connsiteY45" fmla="*/ 400050 h 1126978"/>
                <a:gd name="connsiteX46" fmla="*/ 460992 w 1419844"/>
                <a:gd name="connsiteY46" fmla="*/ 396874 h 1126978"/>
                <a:gd name="connsiteX47" fmla="*/ 537192 w 1419844"/>
                <a:gd name="connsiteY47" fmla="*/ 323850 h 1126978"/>
                <a:gd name="connsiteX48" fmla="*/ 514968 w 1419844"/>
                <a:gd name="connsiteY48" fmla="*/ 257174 h 1126978"/>
                <a:gd name="connsiteX49" fmla="*/ 556244 w 1419844"/>
                <a:gd name="connsiteY49" fmla="*/ 193674 h 1126978"/>
                <a:gd name="connsiteX50" fmla="*/ 892792 w 1419844"/>
                <a:gd name="connsiteY50" fmla="*/ 209550 h 1126978"/>
                <a:gd name="connsiteX51" fmla="*/ 938464 w 1419844"/>
                <a:gd name="connsiteY51" fmla="*/ 149456 h 1126978"/>
                <a:gd name="connsiteX52" fmla="*/ 1083292 w 1419844"/>
                <a:gd name="connsiteY52" fmla="*/ 155574 h 1126978"/>
                <a:gd name="connsiteX53" fmla="*/ 1172192 w 1419844"/>
                <a:gd name="connsiteY53" fmla="*/ 88900 h 1126978"/>
                <a:gd name="connsiteX54" fmla="*/ 1222992 w 1419844"/>
                <a:gd name="connsiteY54" fmla="*/ 92074 h 1126978"/>
                <a:gd name="connsiteX55" fmla="*/ 1289668 w 1419844"/>
                <a:gd name="connsiteY55" fmla="*/ 22226 h 1126978"/>
                <a:gd name="connsiteX56" fmla="*/ 1362692 w 1419844"/>
                <a:gd name="connsiteY56" fmla="*/ 22226 h 1126978"/>
                <a:gd name="connsiteX57" fmla="*/ 1407144 w 1419844"/>
                <a:gd name="connsiteY57" fmla="*/ 0 h 1126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1419844" h="1126978">
                  <a:moveTo>
                    <a:pt x="1407144" y="0"/>
                  </a:moveTo>
                  <a:lnTo>
                    <a:pt x="1419844" y="41274"/>
                  </a:lnTo>
                  <a:lnTo>
                    <a:pt x="1365868" y="107950"/>
                  </a:lnTo>
                  <a:lnTo>
                    <a:pt x="1324592" y="104774"/>
                  </a:lnTo>
                  <a:lnTo>
                    <a:pt x="1308718" y="120650"/>
                  </a:lnTo>
                  <a:lnTo>
                    <a:pt x="1261092" y="117474"/>
                  </a:lnTo>
                  <a:lnTo>
                    <a:pt x="1226168" y="168274"/>
                  </a:lnTo>
                  <a:lnTo>
                    <a:pt x="1169018" y="174626"/>
                  </a:lnTo>
                  <a:lnTo>
                    <a:pt x="1054718" y="320674"/>
                  </a:lnTo>
                  <a:lnTo>
                    <a:pt x="981692" y="327026"/>
                  </a:lnTo>
                  <a:lnTo>
                    <a:pt x="972168" y="412750"/>
                  </a:lnTo>
                  <a:lnTo>
                    <a:pt x="883268" y="425450"/>
                  </a:lnTo>
                  <a:lnTo>
                    <a:pt x="822944" y="546098"/>
                  </a:lnTo>
                  <a:lnTo>
                    <a:pt x="699118" y="558802"/>
                  </a:lnTo>
                  <a:lnTo>
                    <a:pt x="661018" y="619126"/>
                  </a:lnTo>
                  <a:lnTo>
                    <a:pt x="549892" y="647698"/>
                  </a:lnTo>
                  <a:lnTo>
                    <a:pt x="557386" y="704434"/>
                  </a:lnTo>
                  <a:lnTo>
                    <a:pt x="549892" y="704850"/>
                  </a:lnTo>
                  <a:lnTo>
                    <a:pt x="495918" y="723898"/>
                  </a:lnTo>
                  <a:lnTo>
                    <a:pt x="460992" y="790574"/>
                  </a:lnTo>
                  <a:lnTo>
                    <a:pt x="413368" y="790574"/>
                  </a:lnTo>
                  <a:lnTo>
                    <a:pt x="349868" y="885826"/>
                  </a:lnTo>
                  <a:lnTo>
                    <a:pt x="318118" y="885826"/>
                  </a:lnTo>
                  <a:lnTo>
                    <a:pt x="302244" y="984250"/>
                  </a:lnTo>
                  <a:lnTo>
                    <a:pt x="270492" y="1009650"/>
                  </a:lnTo>
                  <a:lnTo>
                    <a:pt x="219692" y="1006474"/>
                  </a:lnTo>
                  <a:lnTo>
                    <a:pt x="191118" y="1031874"/>
                  </a:lnTo>
                  <a:lnTo>
                    <a:pt x="175244" y="1069974"/>
                  </a:lnTo>
                  <a:lnTo>
                    <a:pt x="140318" y="1092202"/>
                  </a:lnTo>
                  <a:lnTo>
                    <a:pt x="108568" y="1092202"/>
                  </a:lnTo>
                  <a:lnTo>
                    <a:pt x="62996" y="1126978"/>
                  </a:lnTo>
                  <a:lnTo>
                    <a:pt x="66676" y="1104898"/>
                  </a:lnTo>
                  <a:lnTo>
                    <a:pt x="66676" y="1076326"/>
                  </a:lnTo>
                  <a:lnTo>
                    <a:pt x="71440" y="1019174"/>
                  </a:lnTo>
                  <a:lnTo>
                    <a:pt x="9528" y="990602"/>
                  </a:lnTo>
                  <a:lnTo>
                    <a:pt x="85728" y="914402"/>
                  </a:lnTo>
                  <a:lnTo>
                    <a:pt x="71440" y="866774"/>
                  </a:lnTo>
                  <a:lnTo>
                    <a:pt x="123828" y="776290"/>
                  </a:lnTo>
                  <a:lnTo>
                    <a:pt x="0" y="585786"/>
                  </a:lnTo>
                  <a:lnTo>
                    <a:pt x="100012" y="547690"/>
                  </a:lnTo>
                  <a:lnTo>
                    <a:pt x="100012" y="545778"/>
                  </a:lnTo>
                  <a:lnTo>
                    <a:pt x="194292" y="555626"/>
                  </a:lnTo>
                  <a:lnTo>
                    <a:pt x="245092" y="492126"/>
                  </a:lnTo>
                  <a:lnTo>
                    <a:pt x="289544" y="488950"/>
                  </a:lnTo>
                  <a:lnTo>
                    <a:pt x="286368" y="450850"/>
                  </a:lnTo>
                  <a:lnTo>
                    <a:pt x="333992" y="400050"/>
                  </a:lnTo>
                  <a:lnTo>
                    <a:pt x="460992" y="396874"/>
                  </a:lnTo>
                  <a:lnTo>
                    <a:pt x="537192" y="323850"/>
                  </a:lnTo>
                  <a:lnTo>
                    <a:pt x="514968" y="257174"/>
                  </a:lnTo>
                  <a:lnTo>
                    <a:pt x="556244" y="193674"/>
                  </a:lnTo>
                  <a:lnTo>
                    <a:pt x="892792" y="209550"/>
                  </a:lnTo>
                  <a:lnTo>
                    <a:pt x="938464" y="149456"/>
                  </a:lnTo>
                  <a:lnTo>
                    <a:pt x="1083292" y="155574"/>
                  </a:lnTo>
                  <a:lnTo>
                    <a:pt x="1172192" y="88900"/>
                  </a:lnTo>
                  <a:lnTo>
                    <a:pt x="1222992" y="92074"/>
                  </a:lnTo>
                  <a:lnTo>
                    <a:pt x="1289668" y="22226"/>
                  </a:lnTo>
                  <a:lnTo>
                    <a:pt x="1362692" y="22226"/>
                  </a:lnTo>
                  <a:lnTo>
                    <a:pt x="140714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F9F760EF-A0C2-6558-B32E-FEE2F5BD2E0C}"/>
                </a:ext>
              </a:extLst>
            </p:cNvPr>
            <p:cNvSpPr/>
            <p:nvPr/>
          </p:nvSpPr>
          <p:spPr>
            <a:xfrm>
              <a:off x="17744142" y="14536886"/>
              <a:ext cx="423714" cy="560371"/>
            </a:xfrm>
            <a:custGeom>
              <a:avLst/>
              <a:gdLst>
                <a:gd name="connsiteX0" fmla="*/ 71756 w 391796"/>
                <a:gd name="connsiteY0" fmla="*/ 0 h 518160"/>
                <a:gd name="connsiteX1" fmla="*/ 132716 w 391796"/>
                <a:gd name="connsiteY1" fmla="*/ 60960 h 518160"/>
                <a:gd name="connsiteX2" fmla="*/ 170816 w 391796"/>
                <a:gd name="connsiteY2" fmla="*/ 60960 h 518160"/>
                <a:gd name="connsiteX3" fmla="*/ 277496 w 391796"/>
                <a:gd name="connsiteY3" fmla="*/ 152400 h 518160"/>
                <a:gd name="connsiteX4" fmla="*/ 292736 w 391796"/>
                <a:gd name="connsiteY4" fmla="*/ 251460 h 518160"/>
                <a:gd name="connsiteX5" fmla="*/ 353696 w 391796"/>
                <a:gd name="connsiteY5" fmla="*/ 220980 h 518160"/>
                <a:gd name="connsiteX6" fmla="*/ 391796 w 391796"/>
                <a:gd name="connsiteY6" fmla="*/ 236220 h 518160"/>
                <a:gd name="connsiteX7" fmla="*/ 376556 w 391796"/>
                <a:gd name="connsiteY7" fmla="*/ 518160 h 518160"/>
                <a:gd name="connsiteX8" fmla="*/ 292736 w 391796"/>
                <a:gd name="connsiteY8" fmla="*/ 487680 h 518160"/>
                <a:gd name="connsiteX9" fmla="*/ 279392 w 391796"/>
                <a:gd name="connsiteY9" fmla="*/ 502930 h 518160"/>
                <a:gd name="connsiteX10" fmla="*/ 231776 w 391796"/>
                <a:gd name="connsiteY10" fmla="*/ 448310 h 518160"/>
                <a:gd name="connsiteX11" fmla="*/ 231776 w 391796"/>
                <a:gd name="connsiteY11" fmla="*/ 394336 h 518160"/>
                <a:gd name="connsiteX12" fmla="*/ 200026 w 391796"/>
                <a:gd name="connsiteY12" fmla="*/ 384810 h 518160"/>
                <a:gd name="connsiteX13" fmla="*/ 139700 w 391796"/>
                <a:gd name="connsiteY13" fmla="*/ 422910 h 518160"/>
                <a:gd name="connsiteX14" fmla="*/ 12038 w 391796"/>
                <a:gd name="connsiteY14" fmla="*/ 331450 h 518160"/>
                <a:gd name="connsiteX15" fmla="*/ 19052 w 391796"/>
                <a:gd name="connsiteY15" fmla="*/ 327660 h 518160"/>
                <a:gd name="connsiteX16" fmla="*/ 3176 w 391796"/>
                <a:gd name="connsiteY16" fmla="*/ 302260 h 518160"/>
                <a:gd name="connsiteX17" fmla="*/ 0 w 391796"/>
                <a:gd name="connsiteY17" fmla="*/ 222884 h 518160"/>
                <a:gd name="connsiteX18" fmla="*/ 31752 w 391796"/>
                <a:gd name="connsiteY18" fmla="*/ 200660 h 518160"/>
                <a:gd name="connsiteX19" fmla="*/ 73026 w 391796"/>
                <a:gd name="connsiteY19" fmla="*/ 127636 h 518160"/>
                <a:gd name="connsiteX20" fmla="*/ 70900 w 391796"/>
                <a:gd name="connsiteY20" fmla="*/ 58 h 518160"/>
                <a:gd name="connsiteX21" fmla="*/ 71756 w 391796"/>
                <a:gd name="connsiteY21" fmla="*/ 0 h 51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91796" h="518160">
                  <a:moveTo>
                    <a:pt x="71756" y="0"/>
                  </a:moveTo>
                  <a:lnTo>
                    <a:pt x="132716" y="60960"/>
                  </a:lnTo>
                  <a:lnTo>
                    <a:pt x="170816" y="60960"/>
                  </a:lnTo>
                  <a:lnTo>
                    <a:pt x="277496" y="152400"/>
                  </a:lnTo>
                  <a:lnTo>
                    <a:pt x="292736" y="251460"/>
                  </a:lnTo>
                  <a:lnTo>
                    <a:pt x="353696" y="220980"/>
                  </a:lnTo>
                  <a:lnTo>
                    <a:pt x="391796" y="236220"/>
                  </a:lnTo>
                  <a:lnTo>
                    <a:pt x="376556" y="518160"/>
                  </a:lnTo>
                  <a:lnTo>
                    <a:pt x="292736" y="487680"/>
                  </a:lnTo>
                  <a:lnTo>
                    <a:pt x="279392" y="502930"/>
                  </a:lnTo>
                  <a:lnTo>
                    <a:pt x="231776" y="448310"/>
                  </a:lnTo>
                  <a:lnTo>
                    <a:pt x="231776" y="394336"/>
                  </a:lnTo>
                  <a:lnTo>
                    <a:pt x="200026" y="384810"/>
                  </a:lnTo>
                  <a:lnTo>
                    <a:pt x="139700" y="422910"/>
                  </a:lnTo>
                  <a:lnTo>
                    <a:pt x="12038" y="331450"/>
                  </a:lnTo>
                  <a:lnTo>
                    <a:pt x="19052" y="327660"/>
                  </a:lnTo>
                  <a:lnTo>
                    <a:pt x="3176" y="302260"/>
                  </a:lnTo>
                  <a:lnTo>
                    <a:pt x="0" y="222884"/>
                  </a:lnTo>
                  <a:lnTo>
                    <a:pt x="31752" y="200660"/>
                  </a:lnTo>
                  <a:lnTo>
                    <a:pt x="73026" y="127636"/>
                  </a:lnTo>
                  <a:lnTo>
                    <a:pt x="70900" y="58"/>
                  </a:lnTo>
                  <a:lnTo>
                    <a:pt x="7175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D666C7E2-C884-E5BE-E23E-F80D55A370D8}"/>
                </a:ext>
              </a:extLst>
            </p:cNvPr>
            <p:cNvSpPr/>
            <p:nvPr/>
          </p:nvSpPr>
          <p:spPr>
            <a:xfrm>
              <a:off x="17271996" y="15088381"/>
              <a:ext cx="537984" cy="646920"/>
            </a:xfrm>
            <a:custGeom>
              <a:avLst/>
              <a:gdLst>
                <a:gd name="connsiteX0" fmla="*/ 193902 w 497460"/>
                <a:gd name="connsiteY0" fmla="*/ 0 h 598190"/>
                <a:gd name="connsiteX1" fmla="*/ 321564 w 497460"/>
                <a:gd name="connsiteY1" fmla="*/ 91460 h 598190"/>
                <a:gd name="connsiteX2" fmla="*/ 381890 w 497460"/>
                <a:gd name="connsiteY2" fmla="*/ 53360 h 598190"/>
                <a:gd name="connsiteX3" fmla="*/ 413640 w 497460"/>
                <a:gd name="connsiteY3" fmla="*/ 62886 h 598190"/>
                <a:gd name="connsiteX4" fmla="*/ 413640 w 497460"/>
                <a:gd name="connsiteY4" fmla="*/ 116860 h 598190"/>
                <a:gd name="connsiteX5" fmla="*/ 461256 w 497460"/>
                <a:gd name="connsiteY5" fmla="*/ 171480 h 598190"/>
                <a:gd name="connsiteX6" fmla="*/ 421260 w 497460"/>
                <a:gd name="connsiteY6" fmla="*/ 217190 h 598190"/>
                <a:gd name="connsiteX7" fmla="*/ 474600 w 497460"/>
                <a:gd name="connsiteY7" fmla="*/ 262910 h 598190"/>
                <a:gd name="connsiteX8" fmla="*/ 474600 w 497460"/>
                <a:gd name="connsiteY8" fmla="*/ 346730 h 598190"/>
                <a:gd name="connsiteX9" fmla="*/ 497460 w 497460"/>
                <a:gd name="connsiteY9" fmla="*/ 491510 h 598190"/>
                <a:gd name="connsiteX10" fmla="*/ 367920 w 497460"/>
                <a:gd name="connsiteY10" fmla="*/ 598190 h 598190"/>
                <a:gd name="connsiteX11" fmla="*/ 200280 w 497460"/>
                <a:gd name="connsiteY11" fmla="*/ 575330 h 598190"/>
                <a:gd name="connsiteX12" fmla="*/ 367920 w 497460"/>
                <a:gd name="connsiteY12" fmla="*/ 506750 h 598190"/>
                <a:gd name="connsiteX13" fmla="*/ 268860 w 497460"/>
                <a:gd name="connsiteY13" fmla="*/ 483890 h 598190"/>
                <a:gd name="connsiteX14" fmla="*/ 246000 w 497460"/>
                <a:gd name="connsiteY14" fmla="*/ 445790 h 598190"/>
                <a:gd name="connsiteX15" fmla="*/ 116460 w 497460"/>
                <a:gd name="connsiteY15" fmla="*/ 468650 h 598190"/>
                <a:gd name="connsiteX16" fmla="*/ 0 w 497460"/>
                <a:gd name="connsiteY16" fmla="*/ 446814 h 598190"/>
                <a:gd name="connsiteX17" fmla="*/ 83440 w 497460"/>
                <a:gd name="connsiteY17" fmla="*/ 358160 h 598190"/>
                <a:gd name="connsiteX18" fmla="*/ 67564 w 497460"/>
                <a:gd name="connsiteY18" fmla="*/ 291486 h 598190"/>
                <a:gd name="connsiteX19" fmla="*/ 51690 w 497460"/>
                <a:gd name="connsiteY19" fmla="*/ 247034 h 598190"/>
                <a:gd name="connsiteX20" fmla="*/ 70740 w 497460"/>
                <a:gd name="connsiteY20" fmla="*/ 212110 h 598190"/>
                <a:gd name="connsiteX21" fmla="*/ 37740 w 497460"/>
                <a:gd name="connsiteY21" fmla="*/ 137428 h 598190"/>
                <a:gd name="connsiteX22" fmla="*/ 42164 w 497460"/>
                <a:gd name="connsiteY22" fmla="*/ 139086 h 598190"/>
                <a:gd name="connsiteX23" fmla="*/ 77090 w 497460"/>
                <a:gd name="connsiteY23" fmla="*/ 123210 h 598190"/>
                <a:gd name="connsiteX24" fmla="*/ 83440 w 497460"/>
                <a:gd name="connsiteY24" fmla="*/ 59710 h 598190"/>
                <a:gd name="connsiteX25" fmla="*/ 193902 w 497460"/>
                <a:gd name="connsiteY25" fmla="*/ 0 h 598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97460" h="598190">
                  <a:moveTo>
                    <a:pt x="193902" y="0"/>
                  </a:moveTo>
                  <a:lnTo>
                    <a:pt x="321564" y="91460"/>
                  </a:lnTo>
                  <a:lnTo>
                    <a:pt x="381890" y="53360"/>
                  </a:lnTo>
                  <a:lnTo>
                    <a:pt x="413640" y="62886"/>
                  </a:lnTo>
                  <a:lnTo>
                    <a:pt x="413640" y="116860"/>
                  </a:lnTo>
                  <a:lnTo>
                    <a:pt x="461256" y="171480"/>
                  </a:lnTo>
                  <a:lnTo>
                    <a:pt x="421260" y="217190"/>
                  </a:lnTo>
                  <a:lnTo>
                    <a:pt x="474600" y="262910"/>
                  </a:lnTo>
                  <a:lnTo>
                    <a:pt x="474600" y="346730"/>
                  </a:lnTo>
                  <a:lnTo>
                    <a:pt x="497460" y="491510"/>
                  </a:lnTo>
                  <a:lnTo>
                    <a:pt x="367920" y="598190"/>
                  </a:lnTo>
                  <a:lnTo>
                    <a:pt x="200280" y="575330"/>
                  </a:lnTo>
                  <a:lnTo>
                    <a:pt x="367920" y="506750"/>
                  </a:lnTo>
                  <a:lnTo>
                    <a:pt x="268860" y="483890"/>
                  </a:lnTo>
                  <a:lnTo>
                    <a:pt x="246000" y="445790"/>
                  </a:lnTo>
                  <a:lnTo>
                    <a:pt x="116460" y="468650"/>
                  </a:lnTo>
                  <a:lnTo>
                    <a:pt x="0" y="446814"/>
                  </a:lnTo>
                  <a:lnTo>
                    <a:pt x="83440" y="358160"/>
                  </a:lnTo>
                  <a:lnTo>
                    <a:pt x="67564" y="291486"/>
                  </a:lnTo>
                  <a:lnTo>
                    <a:pt x="51690" y="247034"/>
                  </a:lnTo>
                  <a:lnTo>
                    <a:pt x="70740" y="212110"/>
                  </a:lnTo>
                  <a:lnTo>
                    <a:pt x="37740" y="137428"/>
                  </a:lnTo>
                  <a:lnTo>
                    <a:pt x="42164" y="139086"/>
                  </a:lnTo>
                  <a:lnTo>
                    <a:pt x="77090" y="123210"/>
                  </a:lnTo>
                  <a:lnTo>
                    <a:pt x="83440" y="59710"/>
                  </a:lnTo>
                  <a:lnTo>
                    <a:pt x="19390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CBC87BAB-BDD6-2E37-C8B9-A516A2348F79}"/>
                </a:ext>
              </a:extLst>
            </p:cNvPr>
            <p:cNvSpPr/>
            <p:nvPr/>
          </p:nvSpPr>
          <p:spPr>
            <a:xfrm>
              <a:off x="14566668" y="12974558"/>
              <a:ext cx="1359994" cy="1582908"/>
            </a:xfrm>
            <a:custGeom>
              <a:avLst/>
              <a:gdLst>
                <a:gd name="connsiteX0" fmla="*/ 776808 w 1257552"/>
                <a:gd name="connsiteY0" fmla="*/ 0 h 1463676"/>
                <a:gd name="connsiteX1" fmla="*/ 830782 w 1257552"/>
                <a:gd name="connsiteY1" fmla="*/ 38100 h 1463676"/>
                <a:gd name="connsiteX2" fmla="*/ 849834 w 1257552"/>
                <a:gd name="connsiteY2" fmla="*/ 114300 h 1463676"/>
                <a:gd name="connsiteX3" fmla="*/ 974308 w 1257552"/>
                <a:gd name="connsiteY3" fmla="*/ 129860 h 1463676"/>
                <a:gd name="connsiteX4" fmla="*/ 1008582 w 1257552"/>
                <a:gd name="connsiteY4" fmla="*/ 165100 h 1463676"/>
                <a:gd name="connsiteX5" fmla="*/ 1129234 w 1257552"/>
                <a:gd name="connsiteY5" fmla="*/ 136524 h 1463676"/>
                <a:gd name="connsiteX6" fmla="*/ 1257552 w 1257552"/>
                <a:gd name="connsiteY6" fmla="*/ 153190 h 1463676"/>
                <a:gd name="connsiteX7" fmla="*/ 1148918 w 1257552"/>
                <a:gd name="connsiteY7" fmla="*/ 289560 h 1463676"/>
                <a:gd name="connsiteX8" fmla="*/ 1103198 w 1257552"/>
                <a:gd name="connsiteY8" fmla="*/ 571500 h 1463676"/>
                <a:gd name="connsiteX9" fmla="*/ 1202258 w 1257552"/>
                <a:gd name="connsiteY9" fmla="*/ 632460 h 1463676"/>
                <a:gd name="connsiteX10" fmla="*/ 1180074 w 1257552"/>
                <a:gd name="connsiteY10" fmla="*/ 770006 h 1463676"/>
                <a:gd name="connsiteX11" fmla="*/ 1107008 w 1257552"/>
                <a:gd name="connsiteY11" fmla="*/ 717550 h 1463676"/>
                <a:gd name="connsiteX12" fmla="*/ 935558 w 1257552"/>
                <a:gd name="connsiteY12" fmla="*/ 730250 h 1463676"/>
                <a:gd name="connsiteX13" fmla="*/ 900634 w 1257552"/>
                <a:gd name="connsiteY13" fmla="*/ 787400 h 1463676"/>
                <a:gd name="connsiteX14" fmla="*/ 862534 w 1257552"/>
                <a:gd name="connsiteY14" fmla="*/ 803276 h 1463676"/>
                <a:gd name="connsiteX15" fmla="*/ 821258 w 1257552"/>
                <a:gd name="connsiteY15" fmla="*/ 787400 h 1463676"/>
                <a:gd name="connsiteX16" fmla="*/ 789508 w 1257552"/>
                <a:gd name="connsiteY16" fmla="*/ 787400 h 1463676"/>
                <a:gd name="connsiteX17" fmla="*/ 764108 w 1257552"/>
                <a:gd name="connsiteY17" fmla="*/ 847724 h 1463676"/>
                <a:gd name="connsiteX18" fmla="*/ 706958 w 1257552"/>
                <a:gd name="connsiteY18" fmla="*/ 882650 h 1463676"/>
                <a:gd name="connsiteX19" fmla="*/ 706958 w 1257552"/>
                <a:gd name="connsiteY19" fmla="*/ 930276 h 1463676"/>
                <a:gd name="connsiteX20" fmla="*/ 599008 w 1257552"/>
                <a:gd name="connsiteY20" fmla="*/ 1146176 h 1463676"/>
                <a:gd name="connsiteX21" fmla="*/ 541858 w 1257552"/>
                <a:gd name="connsiteY21" fmla="*/ 1171576 h 1463676"/>
                <a:gd name="connsiteX22" fmla="*/ 541858 w 1257552"/>
                <a:gd name="connsiteY22" fmla="*/ 1225550 h 1463676"/>
                <a:gd name="connsiteX23" fmla="*/ 578484 w 1257552"/>
                <a:gd name="connsiteY23" fmla="*/ 1283542 h 1463676"/>
                <a:gd name="connsiteX24" fmla="*/ 513282 w 1257552"/>
                <a:gd name="connsiteY24" fmla="*/ 1320800 h 1463676"/>
                <a:gd name="connsiteX25" fmla="*/ 491058 w 1257552"/>
                <a:gd name="connsiteY25" fmla="*/ 1387476 h 1463676"/>
                <a:gd name="connsiteX26" fmla="*/ 405334 w 1257552"/>
                <a:gd name="connsiteY26" fmla="*/ 1435100 h 1463676"/>
                <a:gd name="connsiteX27" fmla="*/ 370408 w 1257552"/>
                <a:gd name="connsiteY27" fmla="*/ 1431924 h 1463676"/>
                <a:gd name="connsiteX28" fmla="*/ 306908 w 1257552"/>
                <a:gd name="connsiteY28" fmla="*/ 1463676 h 1463676"/>
                <a:gd name="connsiteX29" fmla="*/ 135458 w 1257552"/>
                <a:gd name="connsiteY29" fmla="*/ 1463676 h 1463676"/>
                <a:gd name="connsiteX30" fmla="*/ 134148 w 1257552"/>
                <a:gd name="connsiteY30" fmla="*/ 1463272 h 1463676"/>
                <a:gd name="connsiteX31" fmla="*/ 152302 w 1257552"/>
                <a:gd name="connsiteY31" fmla="*/ 1390650 h 1463676"/>
                <a:gd name="connsiteX32" fmla="*/ 214218 w 1257552"/>
                <a:gd name="connsiteY32" fmla="*/ 1300164 h 1463676"/>
                <a:gd name="connsiteX33" fmla="*/ 171354 w 1257552"/>
                <a:gd name="connsiteY33" fmla="*/ 1285876 h 1463676"/>
                <a:gd name="connsiteX34" fmla="*/ 176118 w 1257552"/>
                <a:gd name="connsiteY34" fmla="*/ 1238250 h 1463676"/>
                <a:gd name="connsiteX35" fmla="*/ 176118 w 1257552"/>
                <a:gd name="connsiteY35" fmla="*/ 1200150 h 1463676"/>
                <a:gd name="connsiteX36" fmla="*/ 147542 w 1257552"/>
                <a:gd name="connsiteY36" fmla="*/ 1171576 h 1463676"/>
                <a:gd name="connsiteX37" fmla="*/ 28478 w 1257552"/>
                <a:gd name="connsiteY37" fmla="*/ 1214438 h 1463676"/>
                <a:gd name="connsiteX38" fmla="*/ 23718 w 1257552"/>
                <a:gd name="connsiteY38" fmla="*/ 1138238 h 1463676"/>
                <a:gd name="connsiteX39" fmla="*/ 0 w 1257552"/>
                <a:gd name="connsiteY39" fmla="*/ 1096732 h 1463676"/>
                <a:gd name="connsiteX40" fmla="*/ 71958 w 1257552"/>
                <a:gd name="connsiteY40" fmla="*/ 1028700 h 1463676"/>
                <a:gd name="connsiteX41" fmla="*/ 70174 w 1257552"/>
                <a:gd name="connsiteY41" fmla="*/ 997020 h 1463676"/>
                <a:gd name="connsiteX42" fmla="*/ 135458 w 1257552"/>
                <a:gd name="connsiteY42" fmla="*/ 1052512 h 1463676"/>
                <a:gd name="connsiteX43" fmla="*/ 159270 w 1257552"/>
                <a:gd name="connsiteY43" fmla="*/ 1047750 h 1463676"/>
                <a:gd name="connsiteX44" fmla="*/ 273570 w 1257552"/>
                <a:gd name="connsiteY44" fmla="*/ 990600 h 1463676"/>
                <a:gd name="connsiteX45" fmla="*/ 297382 w 1257552"/>
                <a:gd name="connsiteY45" fmla="*/ 928688 h 1463676"/>
                <a:gd name="connsiteX46" fmla="*/ 268808 w 1257552"/>
                <a:gd name="connsiteY46" fmla="*/ 900112 h 1463676"/>
                <a:gd name="connsiteX47" fmla="*/ 259282 w 1257552"/>
                <a:gd name="connsiteY47" fmla="*/ 752476 h 1463676"/>
                <a:gd name="connsiteX48" fmla="*/ 354534 w 1257552"/>
                <a:gd name="connsiteY48" fmla="*/ 676276 h 1463676"/>
                <a:gd name="connsiteX49" fmla="*/ 335482 w 1257552"/>
                <a:gd name="connsiteY49" fmla="*/ 600076 h 1463676"/>
                <a:gd name="connsiteX50" fmla="*/ 445022 w 1257552"/>
                <a:gd name="connsiteY50" fmla="*/ 433388 h 1463676"/>
                <a:gd name="connsiteX51" fmla="*/ 454546 w 1257552"/>
                <a:gd name="connsiteY51" fmla="*/ 385764 h 1463676"/>
                <a:gd name="connsiteX52" fmla="*/ 540270 w 1257552"/>
                <a:gd name="connsiteY52" fmla="*/ 276224 h 1463676"/>
                <a:gd name="connsiteX53" fmla="*/ 535508 w 1257552"/>
                <a:gd name="connsiteY53" fmla="*/ 223838 h 1463676"/>
                <a:gd name="connsiteX54" fmla="*/ 449782 w 1257552"/>
                <a:gd name="connsiteY54" fmla="*/ 142876 h 1463676"/>
                <a:gd name="connsiteX55" fmla="*/ 449414 w 1257552"/>
                <a:gd name="connsiteY55" fmla="*/ 141034 h 1463676"/>
                <a:gd name="connsiteX56" fmla="*/ 548208 w 1257552"/>
                <a:gd name="connsiteY56" fmla="*/ 76200 h 1463676"/>
                <a:gd name="connsiteX57" fmla="*/ 668858 w 1257552"/>
                <a:gd name="connsiteY57" fmla="*/ 82550 h 1463676"/>
                <a:gd name="connsiteX58" fmla="*/ 776808 w 1257552"/>
                <a:gd name="connsiteY58" fmla="*/ 0 h 1463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257552" h="1463676">
                  <a:moveTo>
                    <a:pt x="776808" y="0"/>
                  </a:moveTo>
                  <a:lnTo>
                    <a:pt x="830782" y="38100"/>
                  </a:lnTo>
                  <a:lnTo>
                    <a:pt x="849834" y="114300"/>
                  </a:lnTo>
                  <a:lnTo>
                    <a:pt x="974308" y="129860"/>
                  </a:lnTo>
                  <a:lnTo>
                    <a:pt x="1008582" y="165100"/>
                  </a:lnTo>
                  <a:lnTo>
                    <a:pt x="1129234" y="136524"/>
                  </a:lnTo>
                  <a:lnTo>
                    <a:pt x="1257552" y="153190"/>
                  </a:lnTo>
                  <a:lnTo>
                    <a:pt x="1148918" y="289560"/>
                  </a:lnTo>
                  <a:lnTo>
                    <a:pt x="1103198" y="571500"/>
                  </a:lnTo>
                  <a:lnTo>
                    <a:pt x="1202258" y="632460"/>
                  </a:lnTo>
                  <a:lnTo>
                    <a:pt x="1180074" y="770006"/>
                  </a:lnTo>
                  <a:lnTo>
                    <a:pt x="1107008" y="717550"/>
                  </a:lnTo>
                  <a:lnTo>
                    <a:pt x="935558" y="730250"/>
                  </a:lnTo>
                  <a:lnTo>
                    <a:pt x="900634" y="787400"/>
                  </a:lnTo>
                  <a:lnTo>
                    <a:pt x="862534" y="803276"/>
                  </a:lnTo>
                  <a:lnTo>
                    <a:pt x="821258" y="787400"/>
                  </a:lnTo>
                  <a:lnTo>
                    <a:pt x="789508" y="787400"/>
                  </a:lnTo>
                  <a:lnTo>
                    <a:pt x="764108" y="847724"/>
                  </a:lnTo>
                  <a:lnTo>
                    <a:pt x="706958" y="882650"/>
                  </a:lnTo>
                  <a:lnTo>
                    <a:pt x="706958" y="930276"/>
                  </a:lnTo>
                  <a:lnTo>
                    <a:pt x="599008" y="1146176"/>
                  </a:lnTo>
                  <a:lnTo>
                    <a:pt x="541858" y="1171576"/>
                  </a:lnTo>
                  <a:lnTo>
                    <a:pt x="541858" y="1225550"/>
                  </a:lnTo>
                  <a:lnTo>
                    <a:pt x="578484" y="1283542"/>
                  </a:lnTo>
                  <a:lnTo>
                    <a:pt x="513282" y="1320800"/>
                  </a:lnTo>
                  <a:lnTo>
                    <a:pt x="491058" y="1387476"/>
                  </a:lnTo>
                  <a:lnTo>
                    <a:pt x="405334" y="1435100"/>
                  </a:lnTo>
                  <a:lnTo>
                    <a:pt x="370408" y="1431924"/>
                  </a:lnTo>
                  <a:lnTo>
                    <a:pt x="306908" y="1463676"/>
                  </a:lnTo>
                  <a:lnTo>
                    <a:pt x="135458" y="1463676"/>
                  </a:lnTo>
                  <a:lnTo>
                    <a:pt x="134148" y="1463272"/>
                  </a:lnTo>
                  <a:lnTo>
                    <a:pt x="152302" y="1390650"/>
                  </a:lnTo>
                  <a:lnTo>
                    <a:pt x="214218" y="1300164"/>
                  </a:lnTo>
                  <a:lnTo>
                    <a:pt x="171354" y="1285876"/>
                  </a:lnTo>
                  <a:lnTo>
                    <a:pt x="176118" y="1238250"/>
                  </a:lnTo>
                  <a:lnTo>
                    <a:pt x="176118" y="1200150"/>
                  </a:lnTo>
                  <a:lnTo>
                    <a:pt x="147542" y="1171576"/>
                  </a:lnTo>
                  <a:lnTo>
                    <a:pt x="28478" y="1214438"/>
                  </a:lnTo>
                  <a:lnTo>
                    <a:pt x="23718" y="1138238"/>
                  </a:lnTo>
                  <a:lnTo>
                    <a:pt x="0" y="1096732"/>
                  </a:lnTo>
                  <a:lnTo>
                    <a:pt x="71958" y="1028700"/>
                  </a:lnTo>
                  <a:lnTo>
                    <a:pt x="70174" y="997020"/>
                  </a:lnTo>
                  <a:lnTo>
                    <a:pt x="135458" y="1052512"/>
                  </a:lnTo>
                  <a:lnTo>
                    <a:pt x="159270" y="1047750"/>
                  </a:lnTo>
                  <a:lnTo>
                    <a:pt x="273570" y="990600"/>
                  </a:lnTo>
                  <a:lnTo>
                    <a:pt x="297382" y="928688"/>
                  </a:lnTo>
                  <a:lnTo>
                    <a:pt x="268808" y="900112"/>
                  </a:lnTo>
                  <a:lnTo>
                    <a:pt x="259282" y="752476"/>
                  </a:lnTo>
                  <a:lnTo>
                    <a:pt x="354534" y="676276"/>
                  </a:lnTo>
                  <a:lnTo>
                    <a:pt x="335482" y="600076"/>
                  </a:lnTo>
                  <a:lnTo>
                    <a:pt x="445022" y="433388"/>
                  </a:lnTo>
                  <a:lnTo>
                    <a:pt x="454546" y="385764"/>
                  </a:lnTo>
                  <a:lnTo>
                    <a:pt x="540270" y="276224"/>
                  </a:lnTo>
                  <a:lnTo>
                    <a:pt x="535508" y="223838"/>
                  </a:lnTo>
                  <a:lnTo>
                    <a:pt x="449782" y="142876"/>
                  </a:lnTo>
                  <a:lnTo>
                    <a:pt x="449414" y="141034"/>
                  </a:lnTo>
                  <a:lnTo>
                    <a:pt x="548208" y="76200"/>
                  </a:lnTo>
                  <a:lnTo>
                    <a:pt x="668858" y="82550"/>
                  </a:lnTo>
                  <a:lnTo>
                    <a:pt x="77680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06AF80B3-ECDB-C19C-B185-A4E05B7743E4}"/>
                </a:ext>
              </a:extLst>
            </p:cNvPr>
            <p:cNvSpPr/>
            <p:nvPr/>
          </p:nvSpPr>
          <p:spPr>
            <a:xfrm>
              <a:off x="16871479" y="14056500"/>
              <a:ext cx="301450" cy="393090"/>
            </a:xfrm>
            <a:custGeom>
              <a:avLst/>
              <a:gdLst>
                <a:gd name="connsiteX0" fmla="*/ 71522 w 278742"/>
                <a:gd name="connsiteY0" fmla="*/ 0 h 363480"/>
                <a:gd name="connsiteX1" fmla="*/ 173270 w 278742"/>
                <a:gd name="connsiteY1" fmla="*/ 33916 h 363480"/>
                <a:gd name="connsiteX2" fmla="*/ 249470 w 278742"/>
                <a:gd name="connsiteY2" fmla="*/ 148216 h 363480"/>
                <a:gd name="connsiteX3" fmla="*/ 278742 w 278742"/>
                <a:gd name="connsiteY3" fmla="*/ 160540 h 363480"/>
                <a:gd name="connsiteX4" fmla="*/ 187874 w 278742"/>
                <a:gd name="connsiteY4" fmla="*/ 220606 h 363480"/>
                <a:gd name="connsiteX5" fmla="*/ 235500 w 278742"/>
                <a:gd name="connsiteY5" fmla="*/ 287280 h 363480"/>
                <a:gd name="connsiteX6" fmla="*/ 184700 w 278742"/>
                <a:gd name="connsiteY6" fmla="*/ 331732 h 363480"/>
                <a:gd name="connsiteX7" fmla="*/ 185546 w 278742"/>
                <a:gd name="connsiteY7" fmla="*/ 333990 h 363480"/>
                <a:gd name="connsiteX8" fmla="*/ 70400 w 278742"/>
                <a:gd name="connsiteY8" fmla="*/ 331732 h 363480"/>
                <a:gd name="connsiteX9" fmla="*/ 38650 w 278742"/>
                <a:gd name="connsiteY9" fmla="*/ 363480 h 363480"/>
                <a:gd name="connsiteX10" fmla="*/ 0 w 278742"/>
                <a:gd name="connsiteY10" fmla="*/ 296916 h 363480"/>
                <a:gd name="connsiteX11" fmla="*/ 550 w 278742"/>
                <a:gd name="connsiteY11" fmla="*/ 296806 h 363480"/>
                <a:gd name="connsiteX12" fmla="*/ 76750 w 278742"/>
                <a:gd name="connsiteY12" fmla="*/ 125356 h 363480"/>
                <a:gd name="connsiteX13" fmla="*/ 76750 w 278742"/>
                <a:gd name="connsiteY13" fmla="*/ 93606 h 363480"/>
                <a:gd name="connsiteX14" fmla="*/ 89450 w 278742"/>
                <a:gd name="connsiteY14" fmla="*/ 39632 h 363480"/>
                <a:gd name="connsiteX15" fmla="*/ 71522 w 278742"/>
                <a:gd name="connsiteY15" fmla="*/ 0 h 363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8742" h="363480">
                  <a:moveTo>
                    <a:pt x="71522" y="0"/>
                  </a:moveTo>
                  <a:lnTo>
                    <a:pt x="173270" y="33916"/>
                  </a:lnTo>
                  <a:lnTo>
                    <a:pt x="249470" y="148216"/>
                  </a:lnTo>
                  <a:lnTo>
                    <a:pt x="278742" y="160540"/>
                  </a:lnTo>
                  <a:lnTo>
                    <a:pt x="187874" y="220606"/>
                  </a:lnTo>
                  <a:lnTo>
                    <a:pt x="235500" y="287280"/>
                  </a:lnTo>
                  <a:lnTo>
                    <a:pt x="184700" y="331732"/>
                  </a:lnTo>
                  <a:lnTo>
                    <a:pt x="185546" y="333990"/>
                  </a:lnTo>
                  <a:lnTo>
                    <a:pt x="70400" y="331732"/>
                  </a:lnTo>
                  <a:lnTo>
                    <a:pt x="38650" y="363480"/>
                  </a:lnTo>
                  <a:lnTo>
                    <a:pt x="0" y="296916"/>
                  </a:lnTo>
                  <a:lnTo>
                    <a:pt x="550" y="296806"/>
                  </a:lnTo>
                  <a:lnTo>
                    <a:pt x="76750" y="125356"/>
                  </a:lnTo>
                  <a:lnTo>
                    <a:pt x="76750" y="93606"/>
                  </a:lnTo>
                  <a:lnTo>
                    <a:pt x="89450" y="39632"/>
                  </a:lnTo>
                  <a:lnTo>
                    <a:pt x="7152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218BC967-0168-B9C0-883F-58CB2CDA55B6}"/>
                </a:ext>
              </a:extLst>
            </p:cNvPr>
            <p:cNvSpPr/>
            <p:nvPr/>
          </p:nvSpPr>
          <p:spPr>
            <a:xfrm>
              <a:off x="15886496" y="14551405"/>
              <a:ext cx="675240" cy="415350"/>
            </a:xfrm>
            <a:custGeom>
              <a:avLst/>
              <a:gdLst>
                <a:gd name="connsiteX0" fmla="*/ 579254 w 624378"/>
                <a:gd name="connsiteY0" fmla="*/ 0 h 384064"/>
                <a:gd name="connsiteX1" fmla="*/ 617904 w 624378"/>
                <a:gd name="connsiteY1" fmla="*/ 66564 h 384064"/>
                <a:gd name="connsiteX2" fmla="*/ 624378 w 624378"/>
                <a:gd name="connsiteY2" fmla="*/ 60090 h 384064"/>
                <a:gd name="connsiteX3" fmla="*/ 621080 w 624378"/>
                <a:gd name="connsiteY3" fmla="*/ 72916 h 384064"/>
                <a:gd name="connsiteX4" fmla="*/ 586154 w 624378"/>
                <a:gd name="connsiteY4" fmla="*/ 117364 h 384064"/>
                <a:gd name="connsiteX5" fmla="*/ 579804 w 624378"/>
                <a:gd name="connsiteY5" fmla="*/ 190390 h 384064"/>
                <a:gd name="connsiteX6" fmla="*/ 541704 w 624378"/>
                <a:gd name="connsiteY6" fmla="*/ 250716 h 384064"/>
                <a:gd name="connsiteX7" fmla="*/ 478664 w 624378"/>
                <a:gd name="connsiteY7" fmla="*/ 260938 h 384064"/>
                <a:gd name="connsiteX8" fmla="*/ 468680 w 624378"/>
                <a:gd name="connsiteY8" fmla="*/ 228490 h 384064"/>
                <a:gd name="connsiteX9" fmla="*/ 424228 w 624378"/>
                <a:gd name="connsiteY9" fmla="*/ 250716 h 384064"/>
                <a:gd name="connsiteX10" fmla="*/ 351204 w 624378"/>
                <a:gd name="connsiteY10" fmla="*/ 250716 h 384064"/>
                <a:gd name="connsiteX11" fmla="*/ 284528 w 624378"/>
                <a:gd name="connsiteY11" fmla="*/ 320564 h 384064"/>
                <a:gd name="connsiteX12" fmla="*/ 233728 w 624378"/>
                <a:gd name="connsiteY12" fmla="*/ 317390 h 384064"/>
                <a:gd name="connsiteX13" fmla="*/ 144828 w 624378"/>
                <a:gd name="connsiteY13" fmla="*/ 384064 h 384064"/>
                <a:gd name="connsiteX14" fmla="*/ 0 w 624378"/>
                <a:gd name="connsiteY14" fmla="*/ 377946 h 384064"/>
                <a:gd name="connsiteX15" fmla="*/ 74980 w 624378"/>
                <a:gd name="connsiteY15" fmla="*/ 279290 h 384064"/>
                <a:gd name="connsiteX16" fmla="*/ 65454 w 624378"/>
                <a:gd name="connsiteY16" fmla="*/ 209440 h 384064"/>
                <a:gd name="connsiteX17" fmla="*/ 51526 w 624378"/>
                <a:gd name="connsiteY17" fmla="*/ 200998 h 384064"/>
                <a:gd name="connsiteX18" fmla="*/ 74980 w 624378"/>
                <a:gd name="connsiteY18" fmla="*/ 168164 h 384064"/>
                <a:gd name="connsiteX19" fmla="*/ 109904 w 624378"/>
                <a:gd name="connsiteY19" fmla="*/ 136416 h 384064"/>
                <a:gd name="connsiteX20" fmla="*/ 170228 w 624378"/>
                <a:gd name="connsiteY20" fmla="*/ 158640 h 384064"/>
                <a:gd name="connsiteX21" fmla="*/ 195628 w 624378"/>
                <a:gd name="connsiteY21" fmla="*/ 136416 h 384064"/>
                <a:gd name="connsiteX22" fmla="*/ 306754 w 624378"/>
                <a:gd name="connsiteY22" fmla="*/ 142764 h 384064"/>
                <a:gd name="connsiteX23" fmla="*/ 421054 w 624378"/>
                <a:gd name="connsiteY23" fmla="*/ 31640 h 384064"/>
                <a:gd name="connsiteX24" fmla="*/ 579254 w 624378"/>
                <a:gd name="connsiteY24" fmla="*/ 0 h 384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24378" h="384064">
                  <a:moveTo>
                    <a:pt x="579254" y="0"/>
                  </a:moveTo>
                  <a:lnTo>
                    <a:pt x="617904" y="66564"/>
                  </a:lnTo>
                  <a:lnTo>
                    <a:pt x="624378" y="60090"/>
                  </a:lnTo>
                  <a:lnTo>
                    <a:pt x="621080" y="72916"/>
                  </a:lnTo>
                  <a:lnTo>
                    <a:pt x="586154" y="117364"/>
                  </a:lnTo>
                  <a:lnTo>
                    <a:pt x="579804" y="190390"/>
                  </a:lnTo>
                  <a:lnTo>
                    <a:pt x="541704" y="250716"/>
                  </a:lnTo>
                  <a:lnTo>
                    <a:pt x="478664" y="260938"/>
                  </a:lnTo>
                  <a:lnTo>
                    <a:pt x="468680" y="228490"/>
                  </a:lnTo>
                  <a:lnTo>
                    <a:pt x="424228" y="250716"/>
                  </a:lnTo>
                  <a:lnTo>
                    <a:pt x="351204" y="250716"/>
                  </a:lnTo>
                  <a:lnTo>
                    <a:pt x="284528" y="320564"/>
                  </a:lnTo>
                  <a:lnTo>
                    <a:pt x="233728" y="317390"/>
                  </a:lnTo>
                  <a:lnTo>
                    <a:pt x="144828" y="384064"/>
                  </a:lnTo>
                  <a:lnTo>
                    <a:pt x="0" y="377946"/>
                  </a:lnTo>
                  <a:lnTo>
                    <a:pt x="74980" y="279290"/>
                  </a:lnTo>
                  <a:lnTo>
                    <a:pt x="65454" y="209440"/>
                  </a:lnTo>
                  <a:lnTo>
                    <a:pt x="51526" y="200998"/>
                  </a:lnTo>
                  <a:lnTo>
                    <a:pt x="74980" y="168164"/>
                  </a:lnTo>
                  <a:lnTo>
                    <a:pt x="109904" y="136416"/>
                  </a:lnTo>
                  <a:lnTo>
                    <a:pt x="170228" y="158640"/>
                  </a:lnTo>
                  <a:lnTo>
                    <a:pt x="195628" y="136416"/>
                  </a:lnTo>
                  <a:lnTo>
                    <a:pt x="306754" y="142764"/>
                  </a:lnTo>
                  <a:lnTo>
                    <a:pt x="421054" y="31640"/>
                  </a:lnTo>
                  <a:lnTo>
                    <a:pt x="57925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086B9003-0393-1AF4-B283-569F5ABB496A}"/>
                </a:ext>
              </a:extLst>
            </p:cNvPr>
            <p:cNvSpPr/>
            <p:nvPr/>
          </p:nvSpPr>
          <p:spPr>
            <a:xfrm>
              <a:off x="16595852" y="14577630"/>
              <a:ext cx="286932" cy="257522"/>
            </a:xfrm>
            <a:custGeom>
              <a:avLst/>
              <a:gdLst>
                <a:gd name="connsiteX0" fmla="*/ 97044 w 265318"/>
                <a:gd name="connsiteY0" fmla="*/ 0 h 238124"/>
                <a:gd name="connsiteX1" fmla="*/ 212190 w 265318"/>
                <a:gd name="connsiteY1" fmla="*/ 2258 h 238124"/>
                <a:gd name="connsiteX2" fmla="*/ 230394 w 265318"/>
                <a:gd name="connsiteY2" fmla="*/ 50800 h 238124"/>
                <a:gd name="connsiteX3" fmla="*/ 217694 w 265318"/>
                <a:gd name="connsiteY3" fmla="*/ 101600 h 238124"/>
                <a:gd name="connsiteX4" fmla="*/ 265318 w 265318"/>
                <a:gd name="connsiteY4" fmla="*/ 142874 h 238124"/>
                <a:gd name="connsiteX5" fmla="*/ 227218 w 265318"/>
                <a:gd name="connsiteY5" fmla="*/ 200024 h 238124"/>
                <a:gd name="connsiteX6" fmla="*/ 227218 w 265318"/>
                <a:gd name="connsiteY6" fmla="*/ 212930 h 238124"/>
                <a:gd name="connsiteX7" fmla="*/ 106570 w 265318"/>
                <a:gd name="connsiteY7" fmla="*/ 203200 h 238124"/>
                <a:gd name="connsiteX8" fmla="*/ 81170 w 265318"/>
                <a:gd name="connsiteY8" fmla="*/ 238124 h 238124"/>
                <a:gd name="connsiteX9" fmla="*/ 20844 w 265318"/>
                <a:gd name="connsiteY9" fmla="*/ 238124 h 238124"/>
                <a:gd name="connsiteX10" fmla="*/ 0 w 265318"/>
                <a:gd name="connsiteY10" fmla="*/ 198632 h 238124"/>
                <a:gd name="connsiteX11" fmla="*/ 27194 w 265318"/>
                <a:gd name="connsiteY11" fmla="*/ 155574 h 238124"/>
                <a:gd name="connsiteX12" fmla="*/ 33544 w 265318"/>
                <a:gd name="connsiteY12" fmla="*/ 82548 h 238124"/>
                <a:gd name="connsiteX13" fmla="*/ 68470 w 265318"/>
                <a:gd name="connsiteY13" fmla="*/ 38100 h 238124"/>
                <a:gd name="connsiteX14" fmla="*/ 71768 w 265318"/>
                <a:gd name="connsiteY14" fmla="*/ 25274 h 238124"/>
                <a:gd name="connsiteX15" fmla="*/ 97044 w 265318"/>
                <a:gd name="connsiteY15" fmla="*/ 0 h 2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65318" h="238124">
                  <a:moveTo>
                    <a:pt x="97044" y="0"/>
                  </a:moveTo>
                  <a:lnTo>
                    <a:pt x="212190" y="2258"/>
                  </a:lnTo>
                  <a:lnTo>
                    <a:pt x="230394" y="50800"/>
                  </a:lnTo>
                  <a:lnTo>
                    <a:pt x="217694" y="101600"/>
                  </a:lnTo>
                  <a:lnTo>
                    <a:pt x="265318" y="142874"/>
                  </a:lnTo>
                  <a:lnTo>
                    <a:pt x="227218" y="200024"/>
                  </a:lnTo>
                  <a:lnTo>
                    <a:pt x="227218" y="212930"/>
                  </a:lnTo>
                  <a:lnTo>
                    <a:pt x="106570" y="203200"/>
                  </a:lnTo>
                  <a:lnTo>
                    <a:pt x="81170" y="238124"/>
                  </a:lnTo>
                  <a:lnTo>
                    <a:pt x="20844" y="238124"/>
                  </a:lnTo>
                  <a:lnTo>
                    <a:pt x="0" y="198632"/>
                  </a:lnTo>
                  <a:lnTo>
                    <a:pt x="27194" y="155574"/>
                  </a:lnTo>
                  <a:lnTo>
                    <a:pt x="33544" y="82548"/>
                  </a:lnTo>
                  <a:lnTo>
                    <a:pt x="68470" y="38100"/>
                  </a:lnTo>
                  <a:lnTo>
                    <a:pt x="71768" y="25274"/>
                  </a:lnTo>
                  <a:lnTo>
                    <a:pt x="9704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23BF9DD3-0242-7646-0321-60BB67C48F64}"/>
                </a:ext>
              </a:extLst>
            </p:cNvPr>
            <p:cNvSpPr/>
            <p:nvPr/>
          </p:nvSpPr>
          <p:spPr>
            <a:xfrm>
              <a:off x="16436477" y="14945783"/>
              <a:ext cx="453240" cy="571491"/>
            </a:xfrm>
            <a:custGeom>
              <a:avLst/>
              <a:gdLst>
                <a:gd name="connsiteX0" fmla="*/ 191882 w 419100"/>
                <a:gd name="connsiteY0" fmla="*/ 0 h 528444"/>
                <a:gd name="connsiteX1" fmla="*/ 212726 w 419100"/>
                <a:gd name="connsiteY1" fmla="*/ 39492 h 528444"/>
                <a:gd name="connsiteX2" fmla="*/ 273052 w 419100"/>
                <a:gd name="connsiteY2" fmla="*/ 39492 h 528444"/>
                <a:gd name="connsiteX3" fmla="*/ 298452 w 419100"/>
                <a:gd name="connsiteY3" fmla="*/ 4568 h 528444"/>
                <a:gd name="connsiteX4" fmla="*/ 419100 w 419100"/>
                <a:gd name="connsiteY4" fmla="*/ 14298 h 528444"/>
                <a:gd name="connsiteX5" fmla="*/ 419100 w 419100"/>
                <a:gd name="connsiteY5" fmla="*/ 29968 h 528444"/>
                <a:gd name="connsiteX6" fmla="*/ 381000 w 419100"/>
                <a:gd name="connsiteY6" fmla="*/ 93468 h 528444"/>
                <a:gd name="connsiteX7" fmla="*/ 393700 w 419100"/>
                <a:gd name="connsiteY7" fmla="*/ 122042 h 528444"/>
                <a:gd name="connsiteX8" fmla="*/ 400052 w 419100"/>
                <a:gd name="connsiteY8" fmla="*/ 233168 h 528444"/>
                <a:gd name="connsiteX9" fmla="*/ 403438 w 419100"/>
                <a:gd name="connsiteY9" fmla="*/ 233322 h 528444"/>
                <a:gd name="connsiteX10" fmla="*/ 381000 w 419100"/>
                <a:gd name="connsiteY10" fmla="*/ 261742 h 528444"/>
                <a:gd name="connsiteX11" fmla="*/ 387352 w 419100"/>
                <a:gd name="connsiteY11" fmla="*/ 312542 h 528444"/>
                <a:gd name="connsiteX12" fmla="*/ 304800 w 419100"/>
                <a:gd name="connsiteY12" fmla="*/ 325242 h 528444"/>
                <a:gd name="connsiteX13" fmla="*/ 298452 w 419100"/>
                <a:gd name="connsiteY13" fmla="*/ 404616 h 528444"/>
                <a:gd name="connsiteX14" fmla="*/ 282576 w 419100"/>
                <a:gd name="connsiteY14" fmla="*/ 477642 h 528444"/>
                <a:gd name="connsiteX15" fmla="*/ 203200 w 419100"/>
                <a:gd name="connsiteY15" fmla="*/ 528444 h 528444"/>
                <a:gd name="connsiteX16" fmla="*/ 98426 w 419100"/>
                <a:gd name="connsiteY16" fmla="*/ 528444 h 528444"/>
                <a:gd name="connsiteX17" fmla="*/ 0 w 419100"/>
                <a:gd name="connsiteY17" fmla="*/ 458592 h 528444"/>
                <a:gd name="connsiteX18" fmla="*/ 9526 w 419100"/>
                <a:gd name="connsiteY18" fmla="*/ 306192 h 528444"/>
                <a:gd name="connsiteX19" fmla="*/ 28576 w 419100"/>
                <a:gd name="connsiteY19" fmla="*/ 283968 h 528444"/>
                <a:gd name="connsiteX20" fmla="*/ 34926 w 419100"/>
                <a:gd name="connsiteY20" fmla="*/ 233168 h 528444"/>
                <a:gd name="connsiteX21" fmla="*/ 76200 w 419100"/>
                <a:gd name="connsiteY21" fmla="*/ 179192 h 528444"/>
                <a:gd name="connsiteX22" fmla="*/ 64218 w 419100"/>
                <a:gd name="connsiteY22" fmla="*/ 102802 h 528444"/>
                <a:gd name="connsiteX23" fmla="*/ 66676 w 419100"/>
                <a:gd name="connsiteY23" fmla="*/ 102992 h 528444"/>
                <a:gd name="connsiteX24" fmla="*/ 120652 w 419100"/>
                <a:gd name="connsiteY24" fmla="*/ 36316 h 528444"/>
                <a:gd name="connsiteX25" fmla="*/ 117936 w 419100"/>
                <a:gd name="connsiteY25" fmla="*/ 27490 h 528444"/>
                <a:gd name="connsiteX26" fmla="*/ 180976 w 419100"/>
                <a:gd name="connsiteY26" fmla="*/ 17268 h 528444"/>
                <a:gd name="connsiteX27" fmla="*/ 191882 w 419100"/>
                <a:gd name="connsiteY27" fmla="*/ 0 h 528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19100" h="528444">
                  <a:moveTo>
                    <a:pt x="191882" y="0"/>
                  </a:moveTo>
                  <a:lnTo>
                    <a:pt x="212726" y="39492"/>
                  </a:lnTo>
                  <a:lnTo>
                    <a:pt x="273052" y="39492"/>
                  </a:lnTo>
                  <a:lnTo>
                    <a:pt x="298452" y="4568"/>
                  </a:lnTo>
                  <a:lnTo>
                    <a:pt x="419100" y="14298"/>
                  </a:lnTo>
                  <a:lnTo>
                    <a:pt x="419100" y="29968"/>
                  </a:lnTo>
                  <a:lnTo>
                    <a:pt x="381000" y="93468"/>
                  </a:lnTo>
                  <a:lnTo>
                    <a:pt x="393700" y="122042"/>
                  </a:lnTo>
                  <a:lnTo>
                    <a:pt x="400052" y="233168"/>
                  </a:lnTo>
                  <a:lnTo>
                    <a:pt x="403438" y="233322"/>
                  </a:lnTo>
                  <a:lnTo>
                    <a:pt x="381000" y="261742"/>
                  </a:lnTo>
                  <a:lnTo>
                    <a:pt x="387352" y="312542"/>
                  </a:lnTo>
                  <a:lnTo>
                    <a:pt x="304800" y="325242"/>
                  </a:lnTo>
                  <a:lnTo>
                    <a:pt x="298452" y="404616"/>
                  </a:lnTo>
                  <a:lnTo>
                    <a:pt x="282576" y="477642"/>
                  </a:lnTo>
                  <a:lnTo>
                    <a:pt x="203200" y="528444"/>
                  </a:lnTo>
                  <a:lnTo>
                    <a:pt x="98426" y="528444"/>
                  </a:lnTo>
                  <a:lnTo>
                    <a:pt x="0" y="458592"/>
                  </a:lnTo>
                  <a:lnTo>
                    <a:pt x="9526" y="306192"/>
                  </a:lnTo>
                  <a:lnTo>
                    <a:pt x="28576" y="283968"/>
                  </a:lnTo>
                  <a:lnTo>
                    <a:pt x="34926" y="233168"/>
                  </a:lnTo>
                  <a:lnTo>
                    <a:pt x="76200" y="179192"/>
                  </a:lnTo>
                  <a:lnTo>
                    <a:pt x="64218" y="102802"/>
                  </a:lnTo>
                  <a:lnTo>
                    <a:pt x="66676" y="102992"/>
                  </a:lnTo>
                  <a:lnTo>
                    <a:pt x="120652" y="36316"/>
                  </a:lnTo>
                  <a:lnTo>
                    <a:pt x="117936" y="27490"/>
                  </a:lnTo>
                  <a:lnTo>
                    <a:pt x="180976" y="17268"/>
                  </a:lnTo>
                  <a:lnTo>
                    <a:pt x="19188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0566B1B9-52FB-607A-459B-E2B4CF292299}"/>
                </a:ext>
              </a:extLst>
            </p:cNvPr>
            <p:cNvSpPr/>
            <p:nvPr/>
          </p:nvSpPr>
          <p:spPr>
            <a:xfrm>
              <a:off x="16098099" y="15400180"/>
              <a:ext cx="1143402" cy="737010"/>
            </a:xfrm>
            <a:custGeom>
              <a:avLst/>
              <a:gdLst>
                <a:gd name="connsiteX0" fmla="*/ 720938 w 1057276"/>
                <a:gd name="connsiteY0" fmla="*/ 0 h 681494"/>
                <a:gd name="connsiteX1" fmla="*/ 787400 w 1057276"/>
                <a:gd name="connsiteY1" fmla="*/ 3020 h 681494"/>
                <a:gd name="connsiteX2" fmla="*/ 873126 w 1057276"/>
                <a:gd name="connsiteY2" fmla="*/ 31594 h 681494"/>
                <a:gd name="connsiteX3" fmla="*/ 920752 w 1057276"/>
                <a:gd name="connsiteY3" fmla="*/ 34770 h 681494"/>
                <a:gd name="connsiteX4" fmla="*/ 939800 w 1057276"/>
                <a:gd name="connsiteY4" fmla="*/ 9370 h 681494"/>
                <a:gd name="connsiteX5" fmla="*/ 1011576 w 1057276"/>
                <a:gd name="connsiteY5" fmla="*/ 36288 h 681494"/>
                <a:gd name="connsiteX6" fmla="*/ 1044576 w 1057276"/>
                <a:gd name="connsiteY6" fmla="*/ 110970 h 681494"/>
                <a:gd name="connsiteX7" fmla="*/ 1025526 w 1057276"/>
                <a:gd name="connsiteY7" fmla="*/ 145894 h 681494"/>
                <a:gd name="connsiteX8" fmla="*/ 1041400 w 1057276"/>
                <a:gd name="connsiteY8" fmla="*/ 190346 h 681494"/>
                <a:gd name="connsiteX9" fmla="*/ 1057276 w 1057276"/>
                <a:gd name="connsiteY9" fmla="*/ 257020 h 681494"/>
                <a:gd name="connsiteX10" fmla="*/ 973836 w 1057276"/>
                <a:gd name="connsiteY10" fmla="*/ 345674 h 681494"/>
                <a:gd name="connsiteX11" fmla="*/ 968376 w 1057276"/>
                <a:gd name="connsiteY11" fmla="*/ 344650 h 681494"/>
                <a:gd name="connsiteX12" fmla="*/ 854076 w 1057276"/>
                <a:gd name="connsiteY12" fmla="*/ 390370 h 681494"/>
                <a:gd name="connsiteX13" fmla="*/ 953136 w 1057276"/>
                <a:gd name="connsiteY13" fmla="*/ 207490 h 681494"/>
                <a:gd name="connsiteX14" fmla="*/ 838836 w 1057276"/>
                <a:gd name="connsiteY14" fmla="*/ 207490 h 681494"/>
                <a:gd name="connsiteX15" fmla="*/ 755016 w 1057276"/>
                <a:gd name="connsiteY15" fmla="*/ 390370 h 681494"/>
                <a:gd name="connsiteX16" fmla="*/ 572136 w 1057276"/>
                <a:gd name="connsiteY16" fmla="*/ 527530 h 681494"/>
                <a:gd name="connsiteX17" fmla="*/ 518796 w 1057276"/>
                <a:gd name="connsiteY17" fmla="*/ 436090 h 681494"/>
                <a:gd name="connsiteX18" fmla="*/ 419736 w 1057276"/>
                <a:gd name="connsiteY18" fmla="*/ 466570 h 681494"/>
                <a:gd name="connsiteX19" fmla="*/ 389256 w 1057276"/>
                <a:gd name="connsiteY19" fmla="*/ 527530 h 681494"/>
                <a:gd name="connsiteX20" fmla="*/ 313056 w 1057276"/>
                <a:gd name="connsiteY20" fmla="*/ 527530 h 681494"/>
                <a:gd name="connsiteX21" fmla="*/ 305436 w 1057276"/>
                <a:gd name="connsiteY21" fmla="*/ 596110 h 681494"/>
                <a:gd name="connsiteX22" fmla="*/ 213996 w 1057276"/>
                <a:gd name="connsiteY22" fmla="*/ 611350 h 681494"/>
                <a:gd name="connsiteX23" fmla="*/ 160656 w 1057276"/>
                <a:gd name="connsiteY23" fmla="*/ 573250 h 681494"/>
                <a:gd name="connsiteX24" fmla="*/ 130176 w 1057276"/>
                <a:gd name="connsiteY24" fmla="*/ 649450 h 681494"/>
                <a:gd name="connsiteX25" fmla="*/ 30036 w 1057276"/>
                <a:gd name="connsiteY25" fmla="*/ 681494 h 681494"/>
                <a:gd name="connsiteX26" fmla="*/ 28576 w 1057276"/>
                <a:gd name="connsiteY26" fmla="*/ 615794 h 681494"/>
                <a:gd name="connsiteX27" fmla="*/ 6352 w 1057276"/>
                <a:gd name="connsiteY27" fmla="*/ 593570 h 681494"/>
                <a:gd name="connsiteX28" fmla="*/ 25400 w 1057276"/>
                <a:gd name="connsiteY28" fmla="*/ 574522 h 681494"/>
                <a:gd name="connsiteX29" fmla="*/ 0 w 1057276"/>
                <a:gd name="connsiteY29" fmla="*/ 526894 h 681494"/>
                <a:gd name="connsiteX30" fmla="*/ 44452 w 1057276"/>
                <a:gd name="connsiteY30" fmla="*/ 482446 h 681494"/>
                <a:gd name="connsiteX31" fmla="*/ 25400 w 1057276"/>
                <a:gd name="connsiteY31" fmla="*/ 437994 h 681494"/>
                <a:gd name="connsiteX32" fmla="*/ 38100 w 1057276"/>
                <a:gd name="connsiteY32" fmla="*/ 396722 h 681494"/>
                <a:gd name="connsiteX33" fmla="*/ 88900 w 1057276"/>
                <a:gd name="connsiteY33" fmla="*/ 393546 h 681494"/>
                <a:gd name="connsiteX34" fmla="*/ 123826 w 1057276"/>
                <a:gd name="connsiteY34" fmla="*/ 393546 h 681494"/>
                <a:gd name="connsiteX35" fmla="*/ 142876 w 1057276"/>
                <a:gd name="connsiteY35" fmla="*/ 352270 h 681494"/>
                <a:gd name="connsiteX36" fmla="*/ 146052 w 1057276"/>
                <a:gd name="connsiteY36" fmla="*/ 269722 h 681494"/>
                <a:gd name="connsiteX37" fmla="*/ 260352 w 1057276"/>
                <a:gd name="connsiteY37" fmla="*/ 260194 h 681494"/>
                <a:gd name="connsiteX38" fmla="*/ 317796 w 1057276"/>
                <a:gd name="connsiteY38" fmla="*/ 220530 h 681494"/>
                <a:gd name="connsiteX39" fmla="*/ 317500 w 1057276"/>
                <a:gd name="connsiteY39" fmla="*/ 225270 h 681494"/>
                <a:gd name="connsiteX40" fmla="*/ 415926 w 1057276"/>
                <a:gd name="connsiteY40" fmla="*/ 295122 h 681494"/>
                <a:gd name="connsiteX41" fmla="*/ 520700 w 1057276"/>
                <a:gd name="connsiteY41" fmla="*/ 295122 h 681494"/>
                <a:gd name="connsiteX42" fmla="*/ 600076 w 1057276"/>
                <a:gd name="connsiteY42" fmla="*/ 244320 h 681494"/>
                <a:gd name="connsiteX43" fmla="*/ 615952 w 1057276"/>
                <a:gd name="connsiteY43" fmla="*/ 171294 h 681494"/>
                <a:gd name="connsiteX44" fmla="*/ 622300 w 1057276"/>
                <a:gd name="connsiteY44" fmla="*/ 91920 h 681494"/>
                <a:gd name="connsiteX45" fmla="*/ 704852 w 1057276"/>
                <a:gd name="connsiteY45" fmla="*/ 79220 h 681494"/>
                <a:gd name="connsiteX46" fmla="*/ 698500 w 1057276"/>
                <a:gd name="connsiteY46" fmla="*/ 28420 h 681494"/>
                <a:gd name="connsiteX47" fmla="*/ 720938 w 1057276"/>
                <a:gd name="connsiteY47" fmla="*/ 0 h 681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57276" h="681494">
                  <a:moveTo>
                    <a:pt x="720938" y="0"/>
                  </a:moveTo>
                  <a:lnTo>
                    <a:pt x="787400" y="3020"/>
                  </a:lnTo>
                  <a:lnTo>
                    <a:pt x="873126" y="31594"/>
                  </a:lnTo>
                  <a:lnTo>
                    <a:pt x="920752" y="34770"/>
                  </a:lnTo>
                  <a:lnTo>
                    <a:pt x="939800" y="9370"/>
                  </a:lnTo>
                  <a:lnTo>
                    <a:pt x="1011576" y="36288"/>
                  </a:lnTo>
                  <a:lnTo>
                    <a:pt x="1044576" y="110970"/>
                  </a:lnTo>
                  <a:lnTo>
                    <a:pt x="1025526" y="145894"/>
                  </a:lnTo>
                  <a:lnTo>
                    <a:pt x="1041400" y="190346"/>
                  </a:lnTo>
                  <a:lnTo>
                    <a:pt x="1057276" y="257020"/>
                  </a:lnTo>
                  <a:lnTo>
                    <a:pt x="973836" y="345674"/>
                  </a:lnTo>
                  <a:lnTo>
                    <a:pt x="968376" y="344650"/>
                  </a:lnTo>
                  <a:lnTo>
                    <a:pt x="854076" y="390370"/>
                  </a:lnTo>
                  <a:lnTo>
                    <a:pt x="953136" y="207490"/>
                  </a:lnTo>
                  <a:lnTo>
                    <a:pt x="838836" y="207490"/>
                  </a:lnTo>
                  <a:lnTo>
                    <a:pt x="755016" y="390370"/>
                  </a:lnTo>
                  <a:lnTo>
                    <a:pt x="572136" y="527530"/>
                  </a:lnTo>
                  <a:lnTo>
                    <a:pt x="518796" y="436090"/>
                  </a:lnTo>
                  <a:lnTo>
                    <a:pt x="419736" y="466570"/>
                  </a:lnTo>
                  <a:lnTo>
                    <a:pt x="389256" y="527530"/>
                  </a:lnTo>
                  <a:lnTo>
                    <a:pt x="313056" y="527530"/>
                  </a:lnTo>
                  <a:lnTo>
                    <a:pt x="305436" y="596110"/>
                  </a:lnTo>
                  <a:lnTo>
                    <a:pt x="213996" y="611350"/>
                  </a:lnTo>
                  <a:lnTo>
                    <a:pt x="160656" y="573250"/>
                  </a:lnTo>
                  <a:lnTo>
                    <a:pt x="130176" y="649450"/>
                  </a:lnTo>
                  <a:lnTo>
                    <a:pt x="30036" y="681494"/>
                  </a:lnTo>
                  <a:lnTo>
                    <a:pt x="28576" y="615794"/>
                  </a:lnTo>
                  <a:lnTo>
                    <a:pt x="6352" y="593570"/>
                  </a:lnTo>
                  <a:lnTo>
                    <a:pt x="25400" y="574522"/>
                  </a:lnTo>
                  <a:lnTo>
                    <a:pt x="0" y="526894"/>
                  </a:lnTo>
                  <a:lnTo>
                    <a:pt x="44452" y="482446"/>
                  </a:lnTo>
                  <a:lnTo>
                    <a:pt x="25400" y="437994"/>
                  </a:lnTo>
                  <a:lnTo>
                    <a:pt x="38100" y="396722"/>
                  </a:lnTo>
                  <a:cubicBezTo>
                    <a:pt x="76168" y="392914"/>
                    <a:pt x="59216" y="393546"/>
                    <a:pt x="88900" y="393546"/>
                  </a:cubicBezTo>
                  <a:lnTo>
                    <a:pt x="123826" y="393546"/>
                  </a:lnTo>
                  <a:lnTo>
                    <a:pt x="142876" y="352270"/>
                  </a:lnTo>
                  <a:lnTo>
                    <a:pt x="146052" y="269722"/>
                  </a:lnTo>
                  <a:lnTo>
                    <a:pt x="260352" y="260194"/>
                  </a:lnTo>
                  <a:lnTo>
                    <a:pt x="317796" y="220530"/>
                  </a:lnTo>
                  <a:lnTo>
                    <a:pt x="317500" y="225270"/>
                  </a:lnTo>
                  <a:lnTo>
                    <a:pt x="415926" y="295122"/>
                  </a:lnTo>
                  <a:lnTo>
                    <a:pt x="520700" y="295122"/>
                  </a:lnTo>
                  <a:lnTo>
                    <a:pt x="600076" y="244320"/>
                  </a:lnTo>
                  <a:lnTo>
                    <a:pt x="615952" y="171294"/>
                  </a:lnTo>
                  <a:lnTo>
                    <a:pt x="622300" y="91920"/>
                  </a:lnTo>
                  <a:lnTo>
                    <a:pt x="704852" y="79220"/>
                  </a:lnTo>
                  <a:lnTo>
                    <a:pt x="698500" y="28420"/>
                  </a:lnTo>
                  <a:lnTo>
                    <a:pt x="72093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9D486743-AC12-9D32-9F72-90CA8FB9EB16}"/>
                </a:ext>
              </a:extLst>
            </p:cNvPr>
            <p:cNvSpPr/>
            <p:nvPr/>
          </p:nvSpPr>
          <p:spPr>
            <a:xfrm>
              <a:off x="15467103" y="15240137"/>
              <a:ext cx="892746" cy="912662"/>
            </a:xfrm>
            <a:custGeom>
              <a:avLst/>
              <a:gdLst>
                <a:gd name="connsiteX0" fmla="*/ 774700 w 825500"/>
                <a:gd name="connsiteY0" fmla="*/ 0 h 843916"/>
                <a:gd name="connsiteX1" fmla="*/ 813518 w 825500"/>
                <a:gd name="connsiteY1" fmla="*/ 2986 h 843916"/>
                <a:gd name="connsiteX2" fmla="*/ 825500 w 825500"/>
                <a:gd name="connsiteY2" fmla="*/ 79376 h 843916"/>
                <a:gd name="connsiteX3" fmla="*/ 784226 w 825500"/>
                <a:gd name="connsiteY3" fmla="*/ 133352 h 843916"/>
                <a:gd name="connsiteX4" fmla="*/ 777876 w 825500"/>
                <a:gd name="connsiteY4" fmla="*/ 184152 h 843916"/>
                <a:gd name="connsiteX5" fmla="*/ 758826 w 825500"/>
                <a:gd name="connsiteY5" fmla="*/ 206376 h 843916"/>
                <a:gd name="connsiteX6" fmla="*/ 749596 w 825500"/>
                <a:gd name="connsiteY6" fmla="*/ 354036 h 843916"/>
                <a:gd name="connsiteX7" fmla="*/ 692152 w 825500"/>
                <a:gd name="connsiteY7" fmla="*/ 393700 h 843916"/>
                <a:gd name="connsiteX8" fmla="*/ 577852 w 825500"/>
                <a:gd name="connsiteY8" fmla="*/ 403228 h 843916"/>
                <a:gd name="connsiteX9" fmla="*/ 574676 w 825500"/>
                <a:gd name="connsiteY9" fmla="*/ 485776 h 843916"/>
                <a:gd name="connsiteX10" fmla="*/ 555626 w 825500"/>
                <a:gd name="connsiteY10" fmla="*/ 527052 h 843916"/>
                <a:gd name="connsiteX11" fmla="*/ 520700 w 825500"/>
                <a:gd name="connsiteY11" fmla="*/ 527052 h 843916"/>
                <a:gd name="connsiteX12" fmla="*/ 469900 w 825500"/>
                <a:gd name="connsiteY12" fmla="*/ 530228 h 843916"/>
                <a:gd name="connsiteX13" fmla="*/ 457200 w 825500"/>
                <a:gd name="connsiteY13" fmla="*/ 571500 h 843916"/>
                <a:gd name="connsiteX14" fmla="*/ 476252 w 825500"/>
                <a:gd name="connsiteY14" fmla="*/ 615952 h 843916"/>
                <a:gd name="connsiteX15" fmla="*/ 431800 w 825500"/>
                <a:gd name="connsiteY15" fmla="*/ 660400 h 843916"/>
                <a:gd name="connsiteX16" fmla="*/ 457200 w 825500"/>
                <a:gd name="connsiteY16" fmla="*/ 708028 h 843916"/>
                <a:gd name="connsiteX17" fmla="*/ 438152 w 825500"/>
                <a:gd name="connsiteY17" fmla="*/ 727076 h 843916"/>
                <a:gd name="connsiteX18" fmla="*/ 460376 w 825500"/>
                <a:gd name="connsiteY18" fmla="*/ 749300 h 843916"/>
                <a:gd name="connsiteX19" fmla="*/ 461836 w 825500"/>
                <a:gd name="connsiteY19" fmla="*/ 815000 h 843916"/>
                <a:gd name="connsiteX20" fmla="*/ 371476 w 825500"/>
                <a:gd name="connsiteY20" fmla="*/ 843916 h 843916"/>
                <a:gd name="connsiteX21" fmla="*/ 344502 w 825500"/>
                <a:gd name="connsiteY21" fmla="*/ 843916 h 843916"/>
                <a:gd name="connsiteX22" fmla="*/ 339726 w 825500"/>
                <a:gd name="connsiteY22" fmla="*/ 784228 h 843916"/>
                <a:gd name="connsiteX23" fmla="*/ 247652 w 825500"/>
                <a:gd name="connsiteY23" fmla="*/ 698500 h 843916"/>
                <a:gd name="connsiteX24" fmla="*/ 215900 w 825500"/>
                <a:gd name="connsiteY24" fmla="*/ 711200 h 843916"/>
                <a:gd name="connsiteX25" fmla="*/ 95252 w 825500"/>
                <a:gd name="connsiteY25" fmla="*/ 685800 h 843916"/>
                <a:gd name="connsiteX26" fmla="*/ 57152 w 825500"/>
                <a:gd name="connsiteY26" fmla="*/ 596900 h 843916"/>
                <a:gd name="connsiteX27" fmla="*/ 7494 w 825500"/>
                <a:gd name="connsiteY27" fmla="*/ 599660 h 843916"/>
                <a:gd name="connsiteX28" fmla="*/ 0 w 825500"/>
                <a:gd name="connsiteY28" fmla="*/ 542924 h 843916"/>
                <a:gd name="connsiteX29" fmla="*/ 111126 w 825500"/>
                <a:gd name="connsiteY29" fmla="*/ 514352 h 843916"/>
                <a:gd name="connsiteX30" fmla="*/ 149226 w 825500"/>
                <a:gd name="connsiteY30" fmla="*/ 454028 h 843916"/>
                <a:gd name="connsiteX31" fmla="*/ 273052 w 825500"/>
                <a:gd name="connsiteY31" fmla="*/ 441324 h 843916"/>
                <a:gd name="connsiteX32" fmla="*/ 333376 w 825500"/>
                <a:gd name="connsiteY32" fmla="*/ 320676 h 843916"/>
                <a:gd name="connsiteX33" fmla="*/ 422276 w 825500"/>
                <a:gd name="connsiteY33" fmla="*/ 307976 h 843916"/>
                <a:gd name="connsiteX34" fmla="*/ 431800 w 825500"/>
                <a:gd name="connsiteY34" fmla="*/ 222252 h 843916"/>
                <a:gd name="connsiteX35" fmla="*/ 504826 w 825500"/>
                <a:gd name="connsiteY35" fmla="*/ 215900 h 843916"/>
                <a:gd name="connsiteX36" fmla="*/ 619126 w 825500"/>
                <a:gd name="connsiteY36" fmla="*/ 69852 h 843916"/>
                <a:gd name="connsiteX37" fmla="*/ 676276 w 825500"/>
                <a:gd name="connsiteY37" fmla="*/ 63500 h 843916"/>
                <a:gd name="connsiteX38" fmla="*/ 711200 w 825500"/>
                <a:gd name="connsiteY38" fmla="*/ 12700 h 843916"/>
                <a:gd name="connsiteX39" fmla="*/ 758826 w 825500"/>
                <a:gd name="connsiteY39" fmla="*/ 15876 h 843916"/>
                <a:gd name="connsiteX40" fmla="*/ 774700 w 825500"/>
                <a:gd name="connsiteY40" fmla="*/ 0 h 843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825500" h="843916">
                  <a:moveTo>
                    <a:pt x="774700" y="0"/>
                  </a:moveTo>
                  <a:lnTo>
                    <a:pt x="813518" y="2986"/>
                  </a:lnTo>
                  <a:lnTo>
                    <a:pt x="825500" y="79376"/>
                  </a:lnTo>
                  <a:lnTo>
                    <a:pt x="784226" y="133352"/>
                  </a:lnTo>
                  <a:lnTo>
                    <a:pt x="777876" y="184152"/>
                  </a:lnTo>
                  <a:lnTo>
                    <a:pt x="758826" y="206376"/>
                  </a:lnTo>
                  <a:lnTo>
                    <a:pt x="749596" y="354036"/>
                  </a:lnTo>
                  <a:lnTo>
                    <a:pt x="692152" y="393700"/>
                  </a:lnTo>
                  <a:lnTo>
                    <a:pt x="577852" y="403228"/>
                  </a:lnTo>
                  <a:lnTo>
                    <a:pt x="574676" y="485776"/>
                  </a:lnTo>
                  <a:lnTo>
                    <a:pt x="555626" y="527052"/>
                  </a:lnTo>
                  <a:lnTo>
                    <a:pt x="520700" y="527052"/>
                  </a:lnTo>
                  <a:cubicBezTo>
                    <a:pt x="491016" y="527052"/>
                    <a:pt x="507968" y="526420"/>
                    <a:pt x="469900" y="530228"/>
                  </a:cubicBezTo>
                  <a:lnTo>
                    <a:pt x="457200" y="571500"/>
                  </a:lnTo>
                  <a:lnTo>
                    <a:pt x="476252" y="615952"/>
                  </a:lnTo>
                  <a:lnTo>
                    <a:pt x="431800" y="660400"/>
                  </a:lnTo>
                  <a:lnTo>
                    <a:pt x="457200" y="708028"/>
                  </a:lnTo>
                  <a:lnTo>
                    <a:pt x="438152" y="727076"/>
                  </a:lnTo>
                  <a:lnTo>
                    <a:pt x="460376" y="749300"/>
                  </a:lnTo>
                  <a:lnTo>
                    <a:pt x="461836" y="815000"/>
                  </a:lnTo>
                  <a:lnTo>
                    <a:pt x="371476" y="843916"/>
                  </a:lnTo>
                  <a:lnTo>
                    <a:pt x="344502" y="843916"/>
                  </a:lnTo>
                  <a:lnTo>
                    <a:pt x="339726" y="784228"/>
                  </a:lnTo>
                  <a:lnTo>
                    <a:pt x="247652" y="698500"/>
                  </a:lnTo>
                  <a:lnTo>
                    <a:pt x="215900" y="711200"/>
                  </a:lnTo>
                  <a:lnTo>
                    <a:pt x="95252" y="685800"/>
                  </a:lnTo>
                  <a:lnTo>
                    <a:pt x="57152" y="596900"/>
                  </a:lnTo>
                  <a:lnTo>
                    <a:pt x="7494" y="599660"/>
                  </a:lnTo>
                  <a:lnTo>
                    <a:pt x="0" y="542924"/>
                  </a:lnTo>
                  <a:lnTo>
                    <a:pt x="111126" y="514352"/>
                  </a:lnTo>
                  <a:lnTo>
                    <a:pt x="149226" y="454028"/>
                  </a:lnTo>
                  <a:lnTo>
                    <a:pt x="273052" y="441324"/>
                  </a:lnTo>
                  <a:lnTo>
                    <a:pt x="333376" y="320676"/>
                  </a:lnTo>
                  <a:lnTo>
                    <a:pt x="422276" y="307976"/>
                  </a:lnTo>
                  <a:lnTo>
                    <a:pt x="431800" y="222252"/>
                  </a:lnTo>
                  <a:lnTo>
                    <a:pt x="504826" y="215900"/>
                  </a:lnTo>
                  <a:lnTo>
                    <a:pt x="619126" y="69852"/>
                  </a:lnTo>
                  <a:lnTo>
                    <a:pt x="676276" y="63500"/>
                  </a:lnTo>
                  <a:lnTo>
                    <a:pt x="711200" y="12700"/>
                  </a:lnTo>
                  <a:lnTo>
                    <a:pt x="758826" y="15876"/>
                  </a:lnTo>
                  <a:lnTo>
                    <a:pt x="77470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0024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57D551-27F4-435F-89F1-7FE877491956}"/>
              </a:ext>
            </a:extLst>
          </p:cNvPr>
          <p:cNvSpPr txBox="1"/>
          <p:nvPr/>
        </p:nvSpPr>
        <p:spPr>
          <a:xfrm>
            <a:off x="1848697" y="384218"/>
            <a:ext cx="849463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+mj-ea"/>
                <a:ea typeface="+mj-ea"/>
              </a:rPr>
              <a:t>バラバラの市区町村から</a:t>
            </a:r>
            <a:endParaRPr kumimoji="1" lang="en-US" altLang="ja-JP" sz="54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5400" b="1" dirty="0">
                <a:latin typeface="+mj-ea"/>
                <a:ea typeface="+mj-ea"/>
              </a:rPr>
              <a:t>都道府県名を当ててみよう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633A09D-2FAD-5E33-236C-362F10905734}"/>
              </a:ext>
            </a:extLst>
          </p:cNvPr>
          <p:cNvGrpSpPr/>
          <p:nvPr/>
        </p:nvGrpSpPr>
        <p:grpSpPr>
          <a:xfrm>
            <a:off x="7448189" y="3179981"/>
            <a:ext cx="2113196" cy="3273282"/>
            <a:chOff x="44264580" y="9967868"/>
            <a:chExt cx="4338320" cy="6719933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65773B9-686B-E8DD-E806-2CBA6C0D6B88}"/>
                </a:ext>
              </a:extLst>
            </p:cNvPr>
            <p:cNvSpPr/>
            <p:nvPr/>
          </p:nvSpPr>
          <p:spPr>
            <a:xfrm>
              <a:off x="47091600" y="9967869"/>
              <a:ext cx="676632" cy="933495"/>
            </a:xfrm>
            <a:custGeom>
              <a:avLst/>
              <a:gdLst>
                <a:gd name="connsiteX0" fmla="*/ 321384 w 676632"/>
                <a:gd name="connsiteY0" fmla="*/ 0 h 933495"/>
                <a:gd name="connsiteX1" fmla="*/ 330200 w 676632"/>
                <a:gd name="connsiteY1" fmla="*/ 1632 h 933495"/>
                <a:gd name="connsiteX2" fmla="*/ 469900 w 676632"/>
                <a:gd name="connsiteY2" fmla="*/ 217532 h 933495"/>
                <a:gd name="connsiteX3" fmla="*/ 609600 w 676632"/>
                <a:gd name="connsiteY3" fmla="*/ 458832 h 933495"/>
                <a:gd name="connsiteX4" fmla="*/ 676632 w 676632"/>
                <a:gd name="connsiteY4" fmla="*/ 588956 h 933495"/>
                <a:gd name="connsiteX5" fmla="*/ 595312 w 676632"/>
                <a:gd name="connsiteY5" fmla="*/ 690607 h 933495"/>
                <a:gd name="connsiteX6" fmla="*/ 466724 w 676632"/>
                <a:gd name="connsiteY6" fmla="*/ 690607 h 933495"/>
                <a:gd name="connsiteX7" fmla="*/ 481012 w 676632"/>
                <a:gd name="connsiteY7" fmla="*/ 790620 h 933495"/>
                <a:gd name="connsiteX8" fmla="*/ 433388 w 676632"/>
                <a:gd name="connsiteY8" fmla="*/ 828720 h 933495"/>
                <a:gd name="connsiteX9" fmla="*/ 338136 w 676632"/>
                <a:gd name="connsiteY9" fmla="*/ 823957 h 933495"/>
                <a:gd name="connsiteX10" fmla="*/ 319088 w 676632"/>
                <a:gd name="connsiteY10" fmla="*/ 852532 h 933495"/>
                <a:gd name="connsiteX11" fmla="*/ 371476 w 676632"/>
                <a:gd name="connsiteY11" fmla="*/ 919207 h 933495"/>
                <a:gd name="connsiteX12" fmla="*/ 152400 w 676632"/>
                <a:gd name="connsiteY12" fmla="*/ 933495 h 933495"/>
                <a:gd name="connsiteX13" fmla="*/ 14288 w 676632"/>
                <a:gd name="connsiteY13" fmla="*/ 852532 h 933495"/>
                <a:gd name="connsiteX14" fmla="*/ 104776 w 676632"/>
                <a:gd name="connsiteY14" fmla="*/ 795382 h 933495"/>
                <a:gd name="connsiteX15" fmla="*/ 100012 w 676632"/>
                <a:gd name="connsiteY15" fmla="*/ 714420 h 933495"/>
                <a:gd name="connsiteX16" fmla="*/ 9524 w 676632"/>
                <a:gd name="connsiteY16" fmla="*/ 642982 h 933495"/>
                <a:gd name="connsiteX17" fmla="*/ 38100 w 676632"/>
                <a:gd name="connsiteY17" fmla="*/ 576307 h 933495"/>
                <a:gd name="connsiteX18" fmla="*/ 9524 w 676632"/>
                <a:gd name="connsiteY18" fmla="*/ 523920 h 933495"/>
                <a:gd name="connsiteX19" fmla="*/ 28576 w 676632"/>
                <a:gd name="connsiteY19" fmla="*/ 433432 h 933495"/>
                <a:gd name="connsiteX20" fmla="*/ 71440 w 676632"/>
                <a:gd name="connsiteY20" fmla="*/ 409620 h 933495"/>
                <a:gd name="connsiteX21" fmla="*/ 90488 w 676632"/>
                <a:gd name="connsiteY21" fmla="*/ 371520 h 933495"/>
                <a:gd name="connsiteX22" fmla="*/ 10292 w 676632"/>
                <a:gd name="connsiteY22" fmla="*/ 260477 h 933495"/>
                <a:gd name="connsiteX23" fmla="*/ 0 w 676632"/>
                <a:gd name="connsiteY23" fmla="*/ 212452 h 933495"/>
                <a:gd name="connsiteX24" fmla="*/ 15240 w 676632"/>
                <a:gd name="connsiteY24" fmla="*/ 159112 h 933495"/>
                <a:gd name="connsiteX25" fmla="*/ 198120 w 676632"/>
                <a:gd name="connsiteY25" fmla="*/ 98152 h 933495"/>
                <a:gd name="connsiteX26" fmla="*/ 327660 w 676632"/>
                <a:gd name="connsiteY26" fmla="*/ 6712 h 933495"/>
                <a:gd name="connsiteX27" fmla="*/ 321384 w 676632"/>
                <a:gd name="connsiteY27" fmla="*/ 0 h 933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76632" h="933495">
                  <a:moveTo>
                    <a:pt x="321384" y="0"/>
                  </a:moveTo>
                  <a:lnTo>
                    <a:pt x="330200" y="1632"/>
                  </a:lnTo>
                  <a:lnTo>
                    <a:pt x="469900" y="217532"/>
                  </a:lnTo>
                  <a:lnTo>
                    <a:pt x="609600" y="458832"/>
                  </a:lnTo>
                  <a:lnTo>
                    <a:pt x="676632" y="588956"/>
                  </a:lnTo>
                  <a:lnTo>
                    <a:pt x="595312" y="690607"/>
                  </a:lnTo>
                  <a:lnTo>
                    <a:pt x="466724" y="690607"/>
                  </a:lnTo>
                  <a:lnTo>
                    <a:pt x="481012" y="790620"/>
                  </a:lnTo>
                  <a:lnTo>
                    <a:pt x="433388" y="828720"/>
                  </a:lnTo>
                  <a:lnTo>
                    <a:pt x="338136" y="823957"/>
                  </a:lnTo>
                  <a:lnTo>
                    <a:pt x="319088" y="852532"/>
                  </a:lnTo>
                  <a:lnTo>
                    <a:pt x="371476" y="919207"/>
                  </a:lnTo>
                  <a:lnTo>
                    <a:pt x="152400" y="933495"/>
                  </a:lnTo>
                  <a:lnTo>
                    <a:pt x="14288" y="852532"/>
                  </a:lnTo>
                  <a:lnTo>
                    <a:pt x="104776" y="795382"/>
                  </a:lnTo>
                  <a:lnTo>
                    <a:pt x="100012" y="714420"/>
                  </a:lnTo>
                  <a:lnTo>
                    <a:pt x="9524" y="642982"/>
                  </a:lnTo>
                  <a:lnTo>
                    <a:pt x="38100" y="576307"/>
                  </a:lnTo>
                  <a:lnTo>
                    <a:pt x="9524" y="523920"/>
                  </a:lnTo>
                  <a:lnTo>
                    <a:pt x="28576" y="433432"/>
                  </a:lnTo>
                  <a:lnTo>
                    <a:pt x="71440" y="409620"/>
                  </a:lnTo>
                  <a:lnTo>
                    <a:pt x="90488" y="371520"/>
                  </a:lnTo>
                  <a:lnTo>
                    <a:pt x="10292" y="260477"/>
                  </a:lnTo>
                  <a:lnTo>
                    <a:pt x="0" y="212452"/>
                  </a:lnTo>
                  <a:lnTo>
                    <a:pt x="15240" y="159112"/>
                  </a:lnTo>
                  <a:lnTo>
                    <a:pt x="198120" y="98152"/>
                  </a:lnTo>
                  <a:lnTo>
                    <a:pt x="327660" y="6712"/>
                  </a:lnTo>
                  <a:lnTo>
                    <a:pt x="321384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82C4112-56E2-F848-F7DB-BE7259CF51E9}"/>
                </a:ext>
              </a:extLst>
            </p:cNvPr>
            <p:cNvSpPr/>
            <p:nvPr/>
          </p:nvSpPr>
          <p:spPr>
            <a:xfrm>
              <a:off x="45405676" y="10287000"/>
              <a:ext cx="1109660" cy="1100138"/>
            </a:xfrm>
            <a:custGeom>
              <a:avLst/>
              <a:gdLst>
                <a:gd name="connsiteX0" fmla="*/ 893444 w 1109660"/>
                <a:gd name="connsiteY0" fmla="*/ 0 h 1100138"/>
                <a:gd name="connsiteX1" fmla="*/ 954404 w 1109660"/>
                <a:gd name="connsiteY1" fmla="*/ 30480 h 1100138"/>
                <a:gd name="connsiteX2" fmla="*/ 954404 w 1109660"/>
                <a:gd name="connsiteY2" fmla="*/ 76200 h 1100138"/>
                <a:gd name="connsiteX3" fmla="*/ 992504 w 1109660"/>
                <a:gd name="connsiteY3" fmla="*/ 152400 h 1100138"/>
                <a:gd name="connsiteX4" fmla="*/ 1002208 w 1109660"/>
                <a:gd name="connsiteY4" fmla="*/ 144934 h 1100138"/>
                <a:gd name="connsiteX5" fmla="*/ 1000124 w 1109660"/>
                <a:gd name="connsiteY5" fmla="*/ 166688 h 1100138"/>
                <a:gd name="connsiteX6" fmla="*/ 1109660 w 1109660"/>
                <a:gd name="connsiteY6" fmla="*/ 533400 h 1100138"/>
                <a:gd name="connsiteX7" fmla="*/ 1014412 w 1109660"/>
                <a:gd name="connsiteY7" fmla="*/ 571500 h 1100138"/>
                <a:gd name="connsiteX8" fmla="*/ 823912 w 1109660"/>
                <a:gd name="connsiteY8" fmla="*/ 485775 h 1100138"/>
                <a:gd name="connsiteX9" fmla="*/ 757236 w 1109660"/>
                <a:gd name="connsiteY9" fmla="*/ 485775 h 1100138"/>
                <a:gd name="connsiteX10" fmla="*/ 728660 w 1109660"/>
                <a:gd name="connsiteY10" fmla="*/ 585788 h 1100138"/>
                <a:gd name="connsiteX11" fmla="*/ 642936 w 1109660"/>
                <a:gd name="connsiteY11" fmla="*/ 661988 h 1100138"/>
                <a:gd name="connsiteX12" fmla="*/ 590548 w 1109660"/>
                <a:gd name="connsiteY12" fmla="*/ 661988 h 1100138"/>
                <a:gd name="connsiteX13" fmla="*/ 500060 w 1109660"/>
                <a:gd name="connsiteY13" fmla="*/ 781050 h 1100138"/>
                <a:gd name="connsiteX14" fmla="*/ 504824 w 1109660"/>
                <a:gd name="connsiteY14" fmla="*/ 1000125 h 1100138"/>
                <a:gd name="connsiteX15" fmla="*/ 438148 w 1109660"/>
                <a:gd name="connsiteY15" fmla="*/ 1052513 h 1100138"/>
                <a:gd name="connsiteX16" fmla="*/ 428624 w 1109660"/>
                <a:gd name="connsiteY16" fmla="*/ 1100138 h 1100138"/>
                <a:gd name="connsiteX17" fmla="*/ 300036 w 1109660"/>
                <a:gd name="connsiteY17" fmla="*/ 1066800 h 1100138"/>
                <a:gd name="connsiteX18" fmla="*/ 295276 w 1109660"/>
                <a:gd name="connsiteY18" fmla="*/ 1023938 h 1100138"/>
                <a:gd name="connsiteX19" fmla="*/ 247648 w 1109660"/>
                <a:gd name="connsiteY19" fmla="*/ 928688 h 1100138"/>
                <a:gd name="connsiteX20" fmla="*/ 133348 w 1109660"/>
                <a:gd name="connsiteY20" fmla="*/ 928688 h 1100138"/>
                <a:gd name="connsiteX21" fmla="*/ 0 w 1109660"/>
                <a:gd name="connsiteY21" fmla="*/ 776288 h 1100138"/>
                <a:gd name="connsiteX22" fmla="*/ 42860 w 1109660"/>
                <a:gd name="connsiteY22" fmla="*/ 704850 h 1100138"/>
                <a:gd name="connsiteX23" fmla="*/ 19648 w 1109660"/>
                <a:gd name="connsiteY23" fmla="*/ 558610 h 1100138"/>
                <a:gd name="connsiteX24" fmla="*/ 154304 w 1109660"/>
                <a:gd name="connsiteY24" fmla="*/ 480060 h 1100138"/>
                <a:gd name="connsiteX25" fmla="*/ 253364 w 1109660"/>
                <a:gd name="connsiteY25" fmla="*/ 480060 h 1100138"/>
                <a:gd name="connsiteX26" fmla="*/ 253364 w 1109660"/>
                <a:gd name="connsiteY26" fmla="*/ 365760 h 1100138"/>
                <a:gd name="connsiteX27" fmla="*/ 413384 w 1109660"/>
                <a:gd name="connsiteY27" fmla="*/ 243840 h 1100138"/>
                <a:gd name="connsiteX28" fmla="*/ 550544 w 1109660"/>
                <a:gd name="connsiteY28" fmla="*/ 220980 h 1100138"/>
                <a:gd name="connsiteX29" fmla="*/ 725804 w 1109660"/>
                <a:gd name="connsiteY29" fmla="*/ 83820 h 1100138"/>
                <a:gd name="connsiteX30" fmla="*/ 809624 w 1109660"/>
                <a:gd name="connsiteY30" fmla="*/ 83820 h 1100138"/>
                <a:gd name="connsiteX31" fmla="*/ 832484 w 1109660"/>
                <a:gd name="connsiteY31" fmla="*/ 30480 h 1100138"/>
                <a:gd name="connsiteX32" fmla="*/ 893444 w 1109660"/>
                <a:gd name="connsiteY32" fmla="*/ 0 h 110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09660" h="1100138">
                  <a:moveTo>
                    <a:pt x="893444" y="0"/>
                  </a:moveTo>
                  <a:lnTo>
                    <a:pt x="954404" y="30480"/>
                  </a:lnTo>
                  <a:lnTo>
                    <a:pt x="954404" y="76200"/>
                  </a:lnTo>
                  <a:lnTo>
                    <a:pt x="992504" y="152400"/>
                  </a:lnTo>
                  <a:lnTo>
                    <a:pt x="1002208" y="144934"/>
                  </a:lnTo>
                  <a:lnTo>
                    <a:pt x="1000124" y="166688"/>
                  </a:lnTo>
                  <a:lnTo>
                    <a:pt x="1109660" y="533400"/>
                  </a:lnTo>
                  <a:lnTo>
                    <a:pt x="1014412" y="571500"/>
                  </a:lnTo>
                  <a:lnTo>
                    <a:pt x="823912" y="485775"/>
                  </a:lnTo>
                  <a:lnTo>
                    <a:pt x="757236" y="485775"/>
                  </a:lnTo>
                  <a:lnTo>
                    <a:pt x="728660" y="585788"/>
                  </a:lnTo>
                  <a:lnTo>
                    <a:pt x="642936" y="661988"/>
                  </a:lnTo>
                  <a:lnTo>
                    <a:pt x="590548" y="661988"/>
                  </a:lnTo>
                  <a:lnTo>
                    <a:pt x="500060" y="781050"/>
                  </a:lnTo>
                  <a:lnTo>
                    <a:pt x="504824" y="1000125"/>
                  </a:lnTo>
                  <a:lnTo>
                    <a:pt x="438148" y="1052513"/>
                  </a:lnTo>
                  <a:lnTo>
                    <a:pt x="428624" y="1100138"/>
                  </a:lnTo>
                  <a:lnTo>
                    <a:pt x="300036" y="1066800"/>
                  </a:lnTo>
                  <a:lnTo>
                    <a:pt x="295276" y="1023938"/>
                  </a:lnTo>
                  <a:lnTo>
                    <a:pt x="247648" y="928688"/>
                  </a:lnTo>
                  <a:lnTo>
                    <a:pt x="133348" y="928688"/>
                  </a:lnTo>
                  <a:lnTo>
                    <a:pt x="0" y="776288"/>
                  </a:lnTo>
                  <a:lnTo>
                    <a:pt x="42860" y="704850"/>
                  </a:lnTo>
                  <a:lnTo>
                    <a:pt x="19648" y="558610"/>
                  </a:lnTo>
                  <a:lnTo>
                    <a:pt x="154304" y="480060"/>
                  </a:lnTo>
                  <a:lnTo>
                    <a:pt x="253364" y="480060"/>
                  </a:lnTo>
                  <a:lnTo>
                    <a:pt x="253364" y="365760"/>
                  </a:lnTo>
                  <a:lnTo>
                    <a:pt x="413384" y="243840"/>
                  </a:lnTo>
                  <a:lnTo>
                    <a:pt x="550544" y="220980"/>
                  </a:lnTo>
                  <a:lnTo>
                    <a:pt x="725804" y="83820"/>
                  </a:lnTo>
                  <a:lnTo>
                    <a:pt x="809624" y="83820"/>
                  </a:lnTo>
                  <a:lnTo>
                    <a:pt x="832484" y="30480"/>
                  </a:lnTo>
                  <a:lnTo>
                    <a:pt x="893444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CD3C625A-E263-1786-3D7E-6467A4A1F9F7}"/>
                </a:ext>
              </a:extLst>
            </p:cNvPr>
            <p:cNvSpPr/>
            <p:nvPr/>
          </p:nvSpPr>
          <p:spPr>
            <a:xfrm>
              <a:off x="47763112" y="11556946"/>
              <a:ext cx="453700" cy="325492"/>
            </a:xfrm>
            <a:custGeom>
              <a:avLst/>
              <a:gdLst>
                <a:gd name="connsiteX0" fmla="*/ 191980 w 453700"/>
                <a:gd name="connsiteY0" fmla="*/ 0 h 325492"/>
                <a:gd name="connsiteX1" fmla="*/ 242888 w 453700"/>
                <a:gd name="connsiteY1" fmla="*/ 25454 h 325492"/>
                <a:gd name="connsiteX2" fmla="*/ 357188 w 453700"/>
                <a:gd name="connsiteY2" fmla="*/ 152454 h 325492"/>
                <a:gd name="connsiteX3" fmla="*/ 433388 w 453700"/>
                <a:gd name="connsiteY3" fmla="*/ 203254 h 325492"/>
                <a:gd name="connsiteX4" fmla="*/ 453700 w 453700"/>
                <a:gd name="connsiteY4" fmla="*/ 246780 h 325492"/>
                <a:gd name="connsiteX5" fmla="*/ 333376 w 453700"/>
                <a:gd name="connsiteY5" fmla="*/ 315967 h 325492"/>
                <a:gd name="connsiteX6" fmla="*/ 271464 w 453700"/>
                <a:gd name="connsiteY6" fmla="*/ 325492 h 325492"/>
                <a:gd name="connsiteX7" fmla="*/ 223840 w 453700"/>
                <a:gd name="connsiteY7" fmla="*/ 287392 h 325492"/>
                <a:gd name="connsiteX8" fmla="*/ 38100 w 453700"/>
                <a:gd name="connsiteY8" fmla="*/ 277867 h 325492"/>
                <a:gd name="connsiteX9" fmla="*/ 0 w 453700"/>
                <a:gd name="connsiteY9" fmla="*/ 192142 h 325492"/>
                <a:gd name="connsiteX10" fmla="*/ 33336 w 453700"/>
                <a:gd name="connsiteY10" fmla="*/ 149279 h 325492"/>
                <a:gd name="connsiteX11" fmla="*/ 133352 w 453700"/>
                <a:gd name="connsiteY11" fmla="*/ 92129 h 325492"/>
                <a:gd name="connsiteX12" fmla="*/ 147640 w 453700"/>
                <a:gd name="connsiteY12" fmla="*/ 20692 h 325492"/>
                <a:gd name="connsiteX13" fmla="*/ 191980 w 453700"/>
                <a:gd name="connsiteY13" fmla="*/ 0 h 325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3700" h="325492">
                  <a:moveTo>
                    <a:pt x="191980" y="0"/>
                  </a:moveTo>
                  <a:lnTo>
                    <a:pt x="242888" y="25454"/>
                  </a:lnTo>
                  <a:lnTo>
                    <a:pt x="357188" y="152454"/>
                  </a:lnTo>
                  <a:lnTo>
                    <a:pt x="433388" y="203254"/>
                  </a:lnTo>
                  <a:lnTo>
                    <a:pt x="453700" y="246780"/>
                  </a:lnTo>
                  <a:lnTo>
                    <a:pt x="333376" y="315967"/>
                  </a:lnTo>
                  <a:lnTo>
                    <a:pt x="271464" y="325492"/>
                  </a:lnTo>
                  <a:lnTo>
                    <a:pt x="223840" y="287392"/>
                  </a:lnTo>
                  <a:lnTo>
                    <a:pt x="38100" y="277867"/>
                  </a:lnTo>
                  <a:lnTo>
                    <a:pt x="0" y="192142"/>
                  </a:lnTo>
                  <a:lnTo>
                    <a:pt x="33336" y="149279"/>
                  </a:lnTo>
                  <a:lnTo>
                    <a:pt x="133352" y="92129"/>
                  </a:lnTo>
                  <a:lnTo>
                    <a:pt x="147640" y="20692"/>
                  </a:lnTo>
                  <a:lnTo>
                    <a:pt x="191980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1A0673A-521F-E52E-A677-9BD5CE3C5FBD}"/>
                </a:ext>
              </a:extLst>
            </p:cNvPr>
            <p:cNvSpPr/>
            <p:nvPr/>
          </p:nvSpPr>
          <p:spPr>
            <a:xfrm>
              <a:off x="44660820" y="12230101"/>
              <a:ext cx="854392" cy="1395413"/>
            </a:xfrm>
            <a:custGeom>
              <a:avLst/>
              <a:gdLst>
                <a:gd name="connsiteX0" fmla="*/ 144780 w 854392"/>
                <a:gd name="connsiteY0" fmla="*/ 0 h 1395413"/>
                <a:gd name="connsiteX1" fmla="*/ 243840 w 854392"/>
                <a:gd name="connsiteY1" fmla="*/ 76200 h 1395413"/>
                <a:gd name="connsiteX2" fmla="*/ 304800 w 854392"/>
                <a:gd name="connsiteY2" fmla="*/ 30480 h 1395413"/>
                <a:gd name="connsiteX3" fmla="*/ 302668 w 854392"/>
                <a:gd name="connsiteY3" fmla="*/ 23279 h 1395413"/>
                <a:gd name="connsiteX4" fmla="*/ 311468 w 854392"/>
                <a:gd name="connsiteY4" fmla="*/ 33338 h 1395413"/>
                <a:gd name="connsiteX5" fmla="*/ 340044 w 854392"/>
                <a:gd name="connsiteY5" fmla="*/ 123825 h 1395413"/>
                <a:gd name="connsiteX6" fmla="*/ 521020 w 854392"/>
                <a:gd name="connsiteY6" fmla="*/ 157163 h 1395413"/>
                <a:gd name="connsiteX7" fmla="*/ 563880 w 854392"/>
                <a:gd name="connsiteY7" fmla="*/ 133350 h 1395413"/>
                <a:gd name="connsiteX8" fmla="*/ 644844 w 854392"/>
                <a:gd name="connsiteY8" fmla="*/ 176213 h 1395413"/>
                <a:gd name="connsiteX9" fmla="*/ 682944 w 854392"/>
                <a:gd name="connsiteY9" fmla="*/ 180975 h 1395413"/>
                <a:gd name="connsiteX10" fmla="*/ 668656 w 854392"/>
                <a:gd name="connsiteY10" fmla="*/ 414338 h 1395413"/>
                <a:gd name="connsiteX11" fmla="*/ 730568 w 854392"/>
                <a:gd name="connsiteY11" fmla="*/ 452438 h 1395413"/>
                <a:gd name="connsiteX12" fmla="*/ 711516 w 854392"/>
                <a:gd name="connsiteY12" fmla="*/ 566738 h 1395413"/>
                <a:gd name="connsiteX13" fmla="*/ 725804 w 854392"/>
                <a:gd name="connsiteY13" fmla="*/ 690563 h 1395413"/>
                <a:gd name="connsiteX14" fmla="*/ 768668 w 854392"/>
                <a:gd name="connsiteY14" fmla="*/ 719138 h 1395413"/>
                <a:gd name="connsiteX15" fmla="*/ 673420 w 854392"/>
                <a:gd name="connsiteY15" fmla="*/ 881063 h 1395413"/>
                <a:gd name="connsiteX16" fmla="*/ 716280 w 854392"/>
                <a:gd name="connsiteY16" fmla="*/ 909638 h 1395413"/>
                <a:gd name="connsiteX17" fmla="*/ 797244 w 854392"/>
                <a:gd name="connsiteY17" fmla="*/ 909638 h 1395413"/>
                <a:gd name="connsiteX18" fmla="*/ 854392 w 854392"/>
                <a:gd name="connsiteY18" fmla="*/ 1019175 h 1395413"/>
                <a:gd name="connsiteX19" fmla="*/ 825820 w 854392"/>
                <a:gd name="connsiteY19" fmla="*/ 1052513 h 1395413"/>
                <a:gd name="connsiteX20" fmla="*/ 840104 w 854392"/>
                <a:gd name="connsiteY20" fmla="*/ 1143000 h 1395413"/>
                <a:gd name="connsiteX21" fmla="*/ 806768 w 854392"/>
                <a:gd name="connsiteY21" fmla="*/ 1181100 h 1395413"/>
                <a:gd name="connsiteX22" fmla="*/ 782956 w 854392"/>
                <a:gd name="connsiteY22" fmla="*/ 1228725 h 1395413"/>
                <a:gd name="connsiteX23" fmla="*/ 582932 w 854392"/>
                <a:gd name="connsiteY23" fmla="*/ 1214438 h 1395413"/>
                <a:gd name="connsiteX24" fmla="*/ 573404 w 854392"/>
                <a:gd name="connsiteY24" fmla="*/ 1357313 h 1395413"/>
                <a:gd name="connsiteX25" fmla="*/ 492444 w 854392"/>
                <a:gd name="connsiteY25" fmla="*/ 1385888 h 1395413"/>
                <a:gd name="connsiteX26" fmla="*/ 430532 w 854392"/>
                <a:gd name="connsiteY26" fmla="*/ 1357313 h 1395413"/>
                <a:gd name="connsiteX27" fmla="*/ 311468 w 854392"/>
                <a:gd name="connsiteY27" fmla="*/ 1395413 h 1395413"/>
                <a:gd name="connsiteX28" fmla="*/ 216220 w 854392"/>
                <a:gd name="connsiteY28" fmla="*/ 1185863 h 1395413"/>
                <a:gd name="connsiteX29" fmla="*/ 173356 w 854392"/>
                <a:gd name="connsiteY29" fmla="*/ 1143000 h 1395413"/>
                <a:gd name="connsiteX30" fmla="*/ 44768 w 854392"/>
                <a:gd name="connsiteY30" fmla="*/ 1128713 h 1395413"/>
                <a:gd name="connsiteX31" fmla="*/ 23676 w 854392"/>
                <a:gd name="connsiteY31" fmla="*/ 1111137 h 1395413"/>
                <a:gd name="connsiteX32" fmla="*/ 30480 w 854392"/>
                <a:gd name="connsiteY32" fmla="*/ 1104900 h 1395413"/>
                <a:gd name="connsiteX33" fmla="*/ 144780 w 854392"/>
                <a:gd name="connsiteY33" fmla="*/ 899160 h 1395413"/>
                <a:gd name="connsiteX34" fmla="*/ 106680 w 854392"/>
                <a:gd name="connsiteY34" fmla="*/ 708660 h 1395413"/>
                <a:gd name="connsiteX35" fmla="*/ 0 w 854392"/>
                <a:gd name="connsiteY35" fmla="*/ 601980 h 1395413"/>
                <a:gd name="connsiteX36" fmla="*/ 76200 w 854392"/>
                <a:gd name="connsiteY36" fmla="*/ 541020 h 1395413"/>
                <a:gd name="connsiteX37" fmla="*/ 198120 w 854392"/>
                <a:gd name="connsiteY37" fmla="*/ 335280 h 1395413"/>
                <a:gd name="connsiteX38" fmla="*/ 38100 w 854392"/>
                <a:gd name="connsiteY38" fmla="*/ 243840 h 1395413"/>
                <a:gd name="connsiteX39" fmla="*/ 30480 w 854392"/>
                <a:gd name="connsiteY39" fmla="*/ 68580 h 1395413"/>
                <a:gd name="connsiteX40" fmla="*/ 144780 w 854392"/>
                <a:gd name="connsiteY40" fmla="*/ 0 h 1395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854392" h="1395413">
                  <a:moveTo>
                    <a:pt x="144780" y="0"/>
                  </a:moveTo>
                  <a:lnTo>
                    <a:pt x="243840" y="76200"/>
                  </a:lnTo>
                  <a:lnTo>
                    <a:pt x="304800" y="30480"/>
                  </a:lnTo>
                  <a:lnTo>
                    <a:pt x="302668" y="23279"/>
                  </a:lnTo>
                  <a:lnTo>
                    <a:pt x="311468" y="33338"/>
                  </a:lnTo>
                  <a:lnTo>
                    <a:pt x="340044" y="123825"/>
                  </a:lnTo>
                  <a:lnTo>
                    <a:pt x="521020" y="157163"/>
                  </a:lnTo>
                  <a:lnTo>
                    <a:pt x="563880" y="133350"/>
                  </a:lnTo>
                  <a:lnTo>
                    <a:pt x="644844" y="176213"/>
                  </a:lnTo>
                  <a:lnTo>
                    <a:pt x="682944" y="180975"/>
                  </a:lnTo>
                  <a:lnTo>
                    <a:pt x="668656" y="414338"/>
                  </a:lnTo>
                  <a:lnTo>
                    <a:pt x="730568" y="452438"/>
                  </a:lnTo>
                  <a:lnTo>
                    <a:pt x="711516" y="566738"/>
                  </a:lnTo>
                  <a:lnTo>
                    <a:pt x="725804" y="690563"/>
                  </a:lnTo>
                  <a:lnTo>
                    <a:pt x="768668" y="719138"/>
                  </a:lnTo>
                  <a:lnTo>
                    <a:pt x="673420" y="881063"/>
                  </a:lnTo>
                  <a:lnTo>
                    <a:pt x="716280" y="909638"/>
                  </a:lnTo>
                  <a:lnTo>
                    <a:pt x="797244" y="909638"/>
                  </a:lnTo>
                  <a:lnTo>
                    <a:pt x="854392" y="1019175"/>
                  </a:lnTo>
                  <a:lnTo>
                    <a:pt x="825820" y="1052513"/>
                  </a:lnTo>
                  <a:lnTo>
                    <a:pt x="840104" y="1143000"/>
                  </a:lnTo>
                  <a:lnTo>
                    <a:pt x="806768" y="1181100"/>
                  </a:lnTo>
                  <a:lnTo>
                    <a:pt x="782956" y="1228725"/>
                  </a:lnTo>
                  <a:lnTo>
                    <a:pt x="582932" y="1214438"/>
                  </a:lnTo>
                  <a:lnTo>
                    <a:pt x="573404" y="1357313"/>
                  </a:lnTo>
                  <a:lnTo>
                    <a:pt x="492444" y="1385888"/>
                  </a:lnTo>
                  <a:lnTo>
                    <a:pt x="430532" y="1357313"/>
                  </a:lnTo>
                  <a:lnTo>
                    <a:pt x="311468" y="1395413"/>
                  </a:lnTo>
                  <a:lnTo>
                    <a:pt x="216220" y="1185863"/>
                  </a:lnTo>
                  <a:lnTo>
                    <a:pt x="173356" y="1143000"/>
                  </a:lnTo>
                  <a:lnTo>
                    <a:pt x="44768" y="1128713"/>
                  </a:lnTo>
                  <a:lnTo>
                    <a:pt x="23676" y="1111137"/>
                  </a:lnTo>
                  <a:lnTo>
                    <a:pt x="30480" y="1104900"/>
                  </a:lnTo>
                  <a:lnTo>
                    <a:pt x="144780" y="899160"/>
                  </a:lnTo>
                  <a:lnTo>
                    <a:pt x="106680" y="708660"/>
                  </a:lnTo>
                  <a:lnTo>
                    <a:pt x="0" y="601980"/>
                  </a:lnTo>
                  <a:lnTo>
                    <a:pt x="76200" y="541020"/>
                  </a:lnTo>
                  <a:lnTo>
                    <a:pt x="198120" y="335280"/>
                  </a:lnTo>
                  <a:lnTo>
                    <a:pt x="38100" y="243840"/>
                  </a:lnTo>
                  <a:lnTo>
                    <a:pt x="30480" y="685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2CA7F6D-83D6-20BE-3AC4-7C76B66B5A2E}"/>
                </a:ext>
              </a:extLst>
            </p:cNvPr>
            <p:cNvSpPr/>
            <p:nvPr/>
          </p:nvSpPr>
          <p:spPr>
            <a:xfrm>
              <a:off x="46401040" y="12440012"/>
              <a:ext cx="2201860" cy="1537927"/>
            </a:xfrm>
            <a:custGeom>
              <a:avLst/>
              <a:gdLst>
                <a:gd name="connsiteX0" fmla="*/ 1960668 w 2201860"/>
                <a:gd name="connsiteY0" fmla="*/ 0 h 1537927"/>
                <a:gd name="connsiteX1" fmla="*/ 2011360 w 2201860"/>
                <a:gd name="connsiteY1" fmla="*/ 171089 h 1537927"/>
                <a:gd name="connsiteX2" fmla="*/ 2011360 w 2201860"/>
                <a:gd name="connsiteY2" fmla="*/ 247289 h 1537927"/>
                <a:gd name="connsiteX3" fmla="*/ 2036760 w 2201860"/>
                <a:gd name="connsiteY3" fmla="*/ 361589 h 1537927"/>
                <a:gd name="connsiteX4" fmla="*/ 1909760 w 2201860"/>
                <a:gd name="connsiteY4" fmla="*/ 539389 h 1537927"/>
                <a:gd name="connsiteX5" fmla="*/ 1909760 w 2201860"/>
                <a:gd name="connsiteY5" fmla="*/ 780689 h 1537927"/>
                <a:gd name="connsiteX6" fmla="*/ 1846260 w 2201860"/>
                <a:gd name="connsiteY6" fmla="*/ 945789 h 1537927"/>
                <a:gd name="connsiteX7" fmla="*/ 2074860 w 2201860"/>
                <a:gd name="connsiteY7" fmla="*/ 729889 h 1537927"/>
                <a:gd name="connsiteX8" fmla="*/ 2100260 w 2201860"/>
                <a:gd name="connsiteY8" fmla="*/ 1047389 h 1537927"/>
                <a:gd name="connsiteX9" fmla="*/ 2201860 w 2201860"/>
                <a:gd name="connsiteY9" fmla="*/ 1047389 h 1537927"/>
                <a:gd name="connsiteX10" fmla="*/ 2201860 w 2201860"/>
                <a:gd name="connsiteY10" fmla="*/ 1148989 h 1537927"/>
                <a:gd name="connsiteX11" fmla="*/ 2049460 w 2201860"/>
                <a:gd name="connsiteY11" fmla="*/ 1199789 h 1537927"/>
                <a:gd name="connsiteX12" fmla="*/ 2020956 w 2201860"/>
                <a:gd name="connsiteY12" fmla="*/ 1279595 h 1537927"/>
                <a:gd name="connsiteX13" fmla="*/ 1952624 w 2201860"/>
                <a:gd name="connsiteY13" fmla="*/ 1233127 h 1537927"/>
                <a:gd name="connsiteX14" fmla="*/ 1905000 w 2201860"/>
                <a:gd name="connsiteY14" fmla="*/ 1137877 h 1537927"/>
                <a:gd name="connsiteX15" fmla="*/ 1757360 w 2201860"/>
                <a:gd name="connsiteY15" fmla="*/ 1085489 h 1537927"/>
                <a:gd name="connsiteX16" fmla="*/ 1681160 w 2201860"/>
                <a:gd name="connsiteY16" fmla="*/ 1123589 h 1537927"/>
                <a:gd name="connsiteX17" fmla="*/ 1609724 w 2201860"/>
                <a:gd name="connsiteY17" fmla="*/ 1052152 h 1537927"/>
                <a:gd name="connsiteX18" fmla="*/ 1519236 w 2201860"/>
                <a:gd name="connsiteY18" fmla="*/ 1095014 h 1537927"/>
                <a:gd name="connsiteX19" fmla="*/ 1238248 w 2201860"/>
                <a:gd name="connsiteY19" fmla="*/ 1137877 h 1537927"/>
                <a:gd name="connsiteX20" fmla="*/ 1204912 w 2201860"/>
                <a:gd name="connsiteY20" fmla="*/ 1199789 h 1537927"/>
                <a:gd name="connsiteX21" fmla="*/ 1181096 w 2201860"/>
                <a:gd name="connsiteY21" fmla="*/ 1261702 h 1537927"/>
                <a:gd name="connsiteX22" fmla="*/ 1090608 w 2201860"/>
                <a:gd name="connsiteY22" fmla="*/ 1295039 h 1537927"/>
                <a:gd name="connsiteX23" fmla="*/ 1081084 w 2201860"/>
                <a:gd name="connsiteY23" fmla="*/ 1380764 h 1537927"/>
                <a:gd name="connsiteX24" fmla="*/ 1157284 w 2201860"/>
                <a:gd name="connsiteY24" fmla="*/ 1528402 h 1537927"/>
                <a:gd name="connsiteX25" fmla="*/ 1038224 w 2201860"/>
                <a:gd name="connsiteY25" fmla="*/ 1537927 h 1537927"/>
                <a:gd name="connsiteX26" fmla="*/ 900112 w 2201860"/>
                <a:gd name="connsiteY26" fmla="*/ 1471252 h 1537927"/>
                <a:gd name="connsiteX27" fmla="*/ 661984 w 2201860"/>
                <a:gd name="connsiteY27" fmla="*/ 1233127 h 1537927"/>
                <a:gd name="connsiteX28" fmla="*/ 481008 w 2201860"/>
                <a:gd name="connsiteY28" fmla="*/ 1171214 h 1537927"/>
                <a:gd name="connsiteX29" fmla="*/ 442912 w 2201860"/>
                <a:gd name="connsiteY29" fmla="*/ 1075964 h 1537927"/>
                <a:gd name="connsiteX30" fmla="*/ 257172 w 2201860"/>
                <a:gd name="connsiteY30" fmla="*/ 1071202 h 1537927"/>
                <a:gd name="connsiteX31" fmla="*/ 261936 w 2201860"/>
                <a:gd name="connsiteY31" fmla="*/ 985477 h 1537927"/>
                <a:gd name="connsiteX32" fmla="*/ 190496 w 2201860"/>
                <a:gd name="connsiteY32" fmla="*/ 894989 h 1537927"/>
                <a:gd name="connsiteX33" fmla="*/ 28572 w 2201860"/>
                <a:gd name="connsiteY33" fmla="*/ 823552 h 1537927"/>
                <a:gd name="connsiteX34" fmla="*/ 0 w 2201860"/>
                <a:gd name="connsiteY34" fmla="*/ 747352 h 1537927"/>
                <a:gd name="connsiteX35" fmla="*/ 23808 w 2201860"/>
                <a:gd name="connsiteY35" fmla="*/ 675914 h 1537927"/>
                <a:gd name="connsiteX36" fmla="*/ 95248 w 2201860"/>
                <a:gd name="connsiteY36" fmla="*/ 637814 h 1537927"/>
                <a:gd name="connsiteX37" fmla="*/ 200024 w 2201860"/>
                <a:gd name="connsiteY37" fmla="*/ 566377 h 1537927"/>
                <a:gd name="connsiteX38" fmla="*/ 252408 w 2201860"/>
                <a:gd name="connsiteY38" fmla="*/ 590189 h 1537927"/>
                <a:gd name="connsiteX39" fmla="*/ 347660 w 2201860"/>
                <a:gd name="connsiteY39" fmla="*/ 590189 h 1537927"/>
                <a:gd name="connsiteX40" fmla="*/ 476248 w 2201860"/>
                <a:gd name="connsiteY40" fmla="*/ 475889 h 1537927"/>
                <a:gd name="connsiteX41" fmla="*/ 581024 w 2201860"/>
                <a:gd name="connsiteY41" fmla="*/ 490177 h 1537927"/>
                <a:gd name="connsiteX42" fmla="*/ 671512 w 2201860"/>
                <a:gd name="connsiteY42" fmla="*/ 413977 h 1537927"/>
                <a:gd name="connsiteX43" fmla="*/ 800096 w 2201860"/>
                <a:gd name="connsiteY43" fmla="*/ 480652 h 1537927"/>
                <a:gd name="connsiteX44" fmla="*/ 804860 w 2201860"/>
                <a:gd name="connsiteY44" fmla="*/ 404452 h 1537927"/>
                <a:gd name="connsiteX45" fmla="*/ 852484 w 2201860"/>
                <a:gd name="connsiteY45" fmla="*/ 375877 h 1537927"/>
                <a:gd name="connsiteX46" fmla="*/ 862008 w 2201860"/>
                <a:gd name="connsiteY46" fmla="*/ 271102 h 1537927"/>
                <a:gd name="connsiteX47" fmla="*/ 933448 w 2201860"/>
                <a:gd name="connsiteY47" fmla="*/ 266339 h 1537927"/>
                <a:gd name="connsiteX48" fmla="*/ 1047748 w 2201860"/>
                <a:gd name="connsiteY48" fmla="*/ 342539 h 1537927"/>
                <a:gd name="connsiteX49" fmla="*/ 1085848 w 2201860"/>
                <a:gd name="connsiteY49" fmla="*/ 299677 h 1537927"/>
                <a:gd name="connsiteX50" fmla="*/ 1166808 w 2201860"/>
                <a:gd name="connsiteY50" fmla="*/ 318727 h 1537927"/>
                <a:gd name="connsiteX51" fmla="*/ 1243008 w 2201860"/>
                <a:gd name="connsiteY51" fmla="*/ 366352 h 1537927"/>
                <a:gd name="connsiteX52" fmla="*/ 1281112 w 2201860"/>
                <a:gd name="connsiteY52" fmla="*/ 352064 h 1537927"/>
                <a:gd name="connsiteX53" fmla="*/ 1395408 w 2201860"/>
                <a:gd name="connsiteY53" fmla="*/ 428264 h 1537927"/>
                <a:gd name="connsiteX54" fmla="*/ 1514472 w 2201860"/>
                <a:gd name="connsiteY54" fmla="*/ 333014 h 1537927"/>
                <a:gd name="connsiteX55" fmla="*/ 1647824 w 2201860"/>
                <a:gd name="connsiteY55" fmla="*/ 304439 h 1537927"/>
                <a:gd name="connsiteX56" fmla="*/ 1724024 w 2201860"/>
                <a:gd name="connsiteY56" fmla="*/ 194902 h 1537927"/>
                <a:gd name="connsiteX57" fmla="*/ 1662112 w 2201860"/>
                <a:gd name="connsiteY57" fmla="*/ 161564 h 1537927"/>
                <a:gd name="connsiteX58" fmla="*/ 1681160 w 2201860"/>
                <a:gd name="connsiteY58" fmla="*/ 94889 h 1537927"/>
                <a:gd name="connsiteX59" fmla="*/ 1919284 w 2201860"/>
                <a:gd name="connsiteY59" fmla="*/ 4402 h 1537927"/>
                <a:gd name="connsiteX60" fmla="*/ 1960668 w 2201860"/>
                <a:gd name="connsiteY60" fmla="*/ 0 h 1537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2201860" h="1537927">
                  <a:moveTo>
                    <a:pt x="1960668" y="0"/>
                  </a:moveTo>
                  <a:lnTo>
                    <a:pt x="2011360" y="171089"/>
                  </a:lnTo>
                  <a:lnTo>
                    <a:pt x="2011360" y="247289"/>
                  </a:lnTo>
                  <a:lnTo>
                    <a:pt x="2036760" y="361589"/>
                  </a:lnTo>
                  <a:lnTo>
                    <a:pt x="1909760" y="539389"/>
                  </a:lnTo>
                  <a:lnTo>
                    <a:pt x="1909760" y="780689"/>
                  </a:lnTo>
                  <a:lnTo>
                    <a:pt x="1846260" y="945789"/>
                  </a:lnTo>
                  <a:lnTo>
                    <a:pt x="2074860" y="729889"/>
                  </a:lnTo>
                  <a:lnTo>
                    <a:pt x="2100260" y="1047389"/>
                  </a:lnTo>
                  <a:lnTo>
                    <a:pt x="2201860" y="1047389"/>
                  </a:lnTo>
                  <a:lnTo>
                    <a:pt x="2201860" y="1148989"/>
                  </a:lnTo>
                  <a:lnTo>
                    <a:pt x="2049460" y="1199789"/>
                  </a:lnTo>
                  <a:lnTo>
                    <a:pt x="2020956" y="1279595"/>
                  </a:lnTo>
                  <a:lnTo>
                    <a:pt x="1952624" y="1233127"/>
                  </a:lnTo>
                  <a:lnTo>
                    <a:pt x="1905000" y="1137877"/>
                  </a:lnTo>
                  <a:lnTo>
                    <a:pt x="1757360" y="1085489"/>
                  </a:lnTo>
                  <a:lnTo>
                    <a:pt x="1681160" y="1123589"/>
                  </a:lnTo>
                  <a:lnTo>
                    <a:pt x="1609724" y="1052152"/>
                  </a:lnTo>
                  <a:lnTo>
                    <a:pt x="1519236" y="1095014"/>
                  </a:lnTo>
                  <a:lnTo>
                    <a:pt x="1238248" y="1137877"/>
                  </a:lnTo>
                  <a:lnTo>
                    <a:pt x="1204912" y="1199789"/>
                  </a:lnTo>
                  <a:lnTo>
                    <a:pt x="1181096" y="1261702"/>
                  </a:lnTo>
                  <a:lnTo>
                    <a:pt x="1090608" y="1295039"/>
                  </a:lnTo>
                  <a:lnTo>
                    <a:pt x="1081084" y="1380764"/>
                  </a:lnTo>
                  <a:lnTo>
                    <a:pt x="1157284" y="1528402"/>
                  </a:lnTo>
                  <a:lnTo>
                    <a:pt x="1038224" y="1537927"/>
                  </a:lnTo>
                  <a:lnTo>
                    <a:pt x="900112" y="1471252"/>
                  </a:lnTo>
                  <a:lnTo>
                    <a:pt x="661984" y="1233127"/>
                  </a:lnTo>
                  <a:lnTo>
                    <a:pt x="481008" y="1171214"/>
                  </a:lnTo>
                  <a:lnTo>
                    <a:pt x="442912" y="1075964"/>
                  </a:lnTo>
                  <a:lnTo>
                    <a:pt x="257172" y="1071202"/>
                  </a:lnTo>
                  <a:lnTo>
                    <a:pt x="261936" y="985477"/>
                  </a:lnTo>
                  <a:lnTo>
                    <a:pt x="190496" y="894989"/>
                  </a:lnTo>
                  <a:lnTo>
                    <a:pt x="28572" y="823552"/>
                  </a:lnTo>
                  <a:lnTo>
                    <a:pt x="0" y="747352"/>
                  </a:lnTo>
                  <a:lnTo>
                    <a:pt x="23808" y="675914"/>
                  </a:lnTo>
                  <a:lnTo>
                    <a:pt x="95248" y="637814"/>
                  </a:lnTo>
                  <a:lnTo>
                    <a:pt x="200024" y="566377"/>
                  </a:lnTo>
                  <a:lnTo>
                    <a:pt x="252408" y="590189"/>
                  </a:lnTo>
                  <a:lnTo>
                    <a:pt x="347660" y="590189"/>
                  </a:lnTo>
                  <a:lnTo>
                    <a:pt x="476248" y="475889"/>
                  </a:lnTo>
                  <a:lnTo>
                    <a:pt x="581024" y="490177"/>
                  </a:lnTo>
                  <a:lnTo>
                    <a:pt x="671512" y="413977"/>
                  </a:lnTo>
                  <a:lnTo>
                    <a:pt x="800096" y="480652"/>
                  </a:lnTo>
                  <a:lnTo>
                    <a:pt x="804860" y="404452"/>
                  </a:lnTo>
                  <a:lnTo>
                    <a:pt x="852484" y="375877"/>
                  </a:lnTo>
                  <a:lnTo>
                    <a:pt x="862008" y="271102"/>
                  </a:lnTo>
                  <a:lnTo>
                    <a:pt x="933448" y="266339"/>
                  </a:lnTo>
                  <a:lnTo>
                    <a:pt x="1047748" y="342539"/>
                  </a:lnTo>
                  <a:lnTo>
                    <a:pt x="1085848" y="299677"/>
                  </a:lnTo>
                  <a:lnTo>
                    <a:pt x="1166808" y="318727"/>
                  </a:lnTo>
                  <a:lnTo>
                    <a:pt x="1243008" y="366352"/>
                  </a:lnTo>
                  <a:lnTo>
                    <a:pt x="1281112" y="352064"/>
                  </a:lnTo>
                  <a:lnTo>
                    <a:pt x="1395408" y="428264"/>
                  </a:lnTo>
                  <a:lnTo>
                    <a:pt x="1514472" y="333014"/>
                  </a:lnTo>
                  <a:lnTo>
                    <a:pt x="1647824" y="304439"/>
                  </a:lnTo>
                  <a:lnTo>
                    <a:pt x="1724024" y="194902"/>
                  </a:lnTo>
                  <a:lnTo>
                    <a:pt x="1662112" y="161564"/>
                  </a:lnTo>
                  <a:lnTo>
                    <a:pt x="1681160" y="94889"/>
                  </a:lnTo>
                  <a:lnTo>
                    <a:pt x="1919284" y="4402"/>
                  </a:lnTo>
                  <a:lnTo>
                    <a:pt x="1960668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230EC73-EB73-A51C-D9FB-50413512BB2C}"/>
                </a:ext>
              </a:extLst>
            </p:cNvPr>
            <p:cNvSpPr/>
            <p:nvPr/>
          </p:nvSpPr>
          <p:spPr>
            <a:xfrm>
              <a:off x="45000864" y="14711363"/>
              <a:ext cx="752472" cy="50006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204D5B7-F5F2-75ED-9D34-4479D1921C3D}"/>
                </a:ext>
              </a:extLst>
            </p:cNvPr>
            <p:cNvSpPr/>
            <p:nvPr/>
          </p:nvSpPr>
          <p:spPr>
            <a:xfrm>
              <a:off x="44622720" y="15111414"/>
              <a:ext cx="2227580" cy="1576387"/>
            </a:xfrm>
            <a:custGeom>
              <a:avLst/>
              <a:gdLst>
                <a:gd name="connsiteX0" fmla="*/ 1844992 w 2227580"/>
                <a:gd name="connsiteY0" fmla="*/ 0 h 1576387"/>
                <a:gd name="connsiteX1" fmla="*/ 1949768 w 2227580"/>
                <a:gd name="connsiteY1" fmla="*/ 80962 h 1576387"/>
                <a:gd name="connsiteX2" fmla="*/ 1949768 w 2227580"/>
                <a:gd name="connsiteY2" fmla="*/ 157162 h 1576387"/>
                <a:gd name="connsiteX3" fmla="*/ 2140268 w 2227580"/>
                <a:gd name="connsiteY3" fmla="*/ 185737 h 1576387"/>
                <a:gd name="connsiteX4" fmla="*/ 2154556 w 2227580"/>
                <a:gd name="connsiteY4" fmla="*/ 242887 h 1576387"/>
                <a:gd name="connsiteX5" fmla="*/ 2211704 w 2227580"/>
                <a:gd name="connsiteY5" fmla="*/ 295275 h 1576387"/>
                <a:gd name="connsiteX6" fmla="*/ 2140268 w 2227580"/>
                <a:gd name="connsiteY6" fmla="*/ 452437 h 1576387"/>
                <a:gd name="connsiteX7" fmla="*/ 2199720 w 2227580"/>
                <a:gd name="connsiteY7" fmla="*/ 609558 h 1576387"/>
                <a:gd name="connsiteX8" fmla="*/ 2176780 w 2227580"/>
                <a:gd name="connsiteY8" fmla="*/ 712787 h 1576387"/>
                <a:gd name="connsiteX9" fmla="*/ 2227580 w 2227580"/>
                <a:gd name="connsiteY9" fmla="*/ 801687 h 1576387"/>
                <a:gd name="connsiteX10" fmla="*/ 2202180 w 2227580"/>
                <a:gd name="connsiteY10" fmla="*/ 966787 h 1576387"/>
                <a:gd name="connsiteX11" fmla="*/ 2100580 w 2227580"/>
                <a:gd name="connsiteY11" fmla="*/ 1131887 h 1576387"/>
                <a:gd name="connsiteX12" fmla="*/ 2151380 w 2227580"/>
                <a:gd name="connsiteY12" fmla="*/ 1195387 h 1576387"/>
                <a:gd name="connsiteX13" fmla="*/ 2075180 w 2227580"/>
                <a:gd name="connsiteY13" fmla="*/ 1335087 h 1576387"/>
                <a:gd name="connsiteX14" fmla="*/ 1998980 w 2227580"/>
                <a:gd name="connsiteY14" fmla="*/ 1373187 h 1576387"/>
                <a:gd name="connsiteX15" fmla="*/ 1973580 w 2227580"/>
                <a:gd name="connsiteY15" fmla="*/ 1449387 h 1576387"/>
                <a:gd name="connsiteX16" fmla="*/ 1935480 w 2227580"/>
                <a:gd name="connsiteY16" fmla="*/ 1449387 h 1576387"/>
                <a:gd name="connsiteX17" fmla="*/ 1808480 w 2227580"/>
                <a:gd name="connsiteY17" fmla="*/ 1373187 h 1576387"/>
                <a:gd name="connsiteX18" fmla="*/ 1732280 w 2227580"/>
                <a:gd name="connsiteY18" fmla="*/ 1373187 h 1576387"/>
                <a:gd name="connsiteX19" fmla="*/ 1668780 w 2227580"/>
                <a:gd name="connsiteY19" fmla="*/ 1322387 h 1576387"/>
                <a:gd name="connsiteX20" fmla="*/ 1643380 w 2227580"/>
                <a:gd name="connsiteY20" fmla="*/ 1423987 h 1576387"/>
                <a:gd name="connsiteX21" fmla="*/ 1541780 w 2227580"/>
                <a:gd name="connsiteY21" fmla="*/ 1436687 h 1576387"/>
                <a:gd name="connsiteX22" fmla="*/ 1478280 w 2227580"/>
                <a:gd name="connsiteY22" fmla="*/ 1576387 h 1576387"/>
                <a:gd name="connsiteX23" fmla="*/ 1414780 w 2227580"/>
                <a:gd name="connsiteY23" fmla="*/ 1576387 h 1576387"/>
                <a:gd name="connsiteX24" fmla="*/ 1351280 w 2227580"/>
                <a:gd name="connsiteY24" fmla="*/ 1563687 h 1576387"/>
                <a:gd name="connsiteX25" fmla="*/ 1338580 w 2227580"/>
                <a:gd name="connsiteY25" fmla="*/ 1487487 h 1576387"/>
                <a:gd name="connsiteX26" fmla="*/ 1148080 w 2227580"/>
                <a:gd name="connsiteY26" fmla="*/ 1411287 h 1576387"/>
                <a:gd name="connsiteX27" fmla="*/ 1148080 w 2227580"/>
                <a:gd name="connsiteY27" fmla="*/ 1335087 h 1576387"/>
                <a:gd name="connsiteX28" fmla="*/ 1033780 w 2227580"/>
                <a:gd name="connsiteY28" fmla="*/ 1309687 h 1576387"/>
                <a:gd name="connsiteX29" fmla="*/ 1173480 w 2227580"/>
                <a:gd name="connsiteY29" fmla="*/ 1208087 h 1576387"/>
                <a:gd name="connsiteX30" fmla="*/ 1148080 w 2227580"/>
                <a:gd name="connsiteY30" fmla="*/ 1081087 h 1576387"/>
                <a:gd name="connsiteX31" fmla="*/ 995680 w 2227580"/>
                <a:gd name="connsiteY31" fmla="*/ 1055687 h 1576387"/>
                <a:gd name="connsiteX32" fmla="*/ 665480 w 2227580"/>
                <a:gd name="connsiteY32" fmla="*/ 1093787 h 1576387"/>
                <a:gd name="connsiteX33" fmla="*/ 614680 w 2227580"/>
                <a:gd name="connsiteY33" fmla="*/ 979487 h 1576387"/>
                <a:gd name="connsiteX34" fmla="*/ 462280 w 2227580"/>
                <a:gd name="connsiteY34" fmla="*/ 890587 h 1576387"/>
                <a:gd name="connsiteX35" fmla="*/ 373380 w 2227580"/>
                <a:gd name="connsiteY35" fmla="*/ 915987 h 1576387"/>
                <a:gd name="connsiteX36" fmla="*/ 195580 w 2227580"/>
                <a:gd name="connsiteY36" fmla="*/ 776287 h 1576387"/>
                <a:gd name="connsiteX37" fmla="*/ 7620 w 2227580"/>
                <a:gd name="connsiteY37" fmla="*/ 776287 h 1576387"/>
                <a:gd name="connsiteX38" fmla="*/ 0 w 2227580"/>
                <a:gd name="connsiteY38" fmla="*/ 623887 h 1576387"/>
                <a:gd name="connsiteX39" fmla="*/ 15248 w 2227580"/>
                <a:gd name="connsiteY39" fmla="*/ 598472 h 1576387"/>
                <a:gd name="connsiteX40" fmla="*/ 116204 w 2227580"/>
                <a:gd name="connsiteY40" fmla="*/ 600075 h 1576387"/>
                <a:gd name="connsiteX41" fmla="*/ 349568 w 2227580"/>
                <a:gd name="connsiteY41" fmla="*/ 414337 h 1576387"/>
                <a:gd name="connsiteX42" fmla="*/ 411480 w 2227580"/>
                <a:gd name="connsiteY42" fmla="*/ 423862 h 1576387"/>
                <a:gd name="connsiteX43" fmla="*/ 473392 w 2227580"/>
                <a:gd name="connsiteY43" fmla="*/ 638175 h 1576387"/>
                <a:gd name="connsiteX44" fmla="*/ 601980 w 2227580"/>
                <a:gd name="connsiteY44" fmla="*/ 609600 h 1576387"/>
                <a:gd name="connsiteX45" fmla="*/ 725804 w 2227580"/>
                <a:gd name="connsiteY45" fmla="*/ 647700 h 1576387"/>
                <a:gd name="connsiteX46" fmla="*/ 749616 w 2227580"/>
                <a:gd name="connsiteY46" fmla="*/ 700087 h 1576387"/>
                <a:gd name="connsiteX47" fmla="*/ 949644 w 2227580"/>
                <a:gd name="connsiteY47" fmla="*/ 781050 h 1576387"/>
                <a:gd name="connsiteX48" fmla="*/ 1030604 w 2227580"/>
                <a:gd name="connsiteY48" fmla="*/ 738187 h 1576387"/>
                <a:gd name="connsiteX49" fmla="*/ 1087756 w 2227580"/>
                <a:gd name="connsiteY49" fmla="*/ 781050 h 1576387"/>
                <a:gd name="connsiteX50" fmla="*/ 1125856 w 2227580"/>
                <a:gd name="connsiteY50" fmla="*/ 714375 h 1576387"/>
                <a:gd name="connsiteX51" fmla="*/ 1273492 w 2227580"/>
                <a:gd name="connsiteY51" fmla="*/ 657225 h 1576387"/>
                <a:gd name="connsiteX52" fmla="*/ 1306832 w 2227580"/>
                <a:gd name="connsiteY52" fmla="*/ 600075 h 1576387"/>
                <a:gd name="connsiteX53" fmla="*/ 1283016 w 2227580"/>
                <a:gd name="connsiteY53" fmla="*/ 538162 h 1576387"/>
                <a:gd name="connsiteX54" fmla="*/ 1340168 w 2227580"/>
                <a:gd name="connsiteY54" fmla="*/ 485775 h 1576387"/>
                <a:gd name="connsiteX55" fmla="*/ 1363980 w 2227580"/>
                <a:gd name="connsiteY55" fmla="*/ 400050 h 1576387"/>
                <a:gd name="connsiteX56" fmla="*/ 1440180 w 2227580"/>
                <a:gd name="connsiteY56" fmla="*/ 366712 h 1576387"/>
                <a:gd name="connsiteX57" fmla="*/ 1559244 w 2227580"/>
                <a:gd name="connsiteY57" fmla="*/ 257175 h 1576387"/>
                <a:gd name="connsiteX58" fmla="*/ 1659256 w 2227580"/>
                <a:gd name="connsiteY58" fmla="*/ 261937 h 1576387"/>
                <a:gd name="connsiteX59" fmla="*/ 1664016 w 2227580"/>
                <a:gd name="connsiteY59" fmla="*/ 95250 h 1576387"/>
                <a:gd name="connsiteX60" fmla="*/ 1744980 w 2227580"/>
                <a:gd name="connsiteY60" fmla="*/ 90487 h 1576387"/>
                <a:gd name="connsiteX61" fmla="*/ 1844992 w 2227580"/>
                <a:gd name="connsiteY61" fmla="*/ 0 h 157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227580" h="1576387">
                  <a:moveTo>
                    <a:pt x="1844992" y="0"/>
                  </a:moveTo>
                  <a:lnTo>
                    <a:pt x="1949768" y="80962"/>
                  </a:lnTo>
                  <a:lnTo>
                    <a:pt x="1949768" y="157162"/>
                  </a:lnTo>
                  <a:lnTo>
                    <a:pt x="2140268" y="185737"/>
                  </a:lnTo>
                  <a:lnTo>
                    <a:pt x="2154556" y="242887"/>
                  </a:lnTo>
                  <a:lnTo>
                    <a:pt x="2211704" y="295275"/>
                  </a:lnTo>
                  <a:lnTo>
                    <a:pt x="2140268" y="452437"/>
                  </a:lnTo>
                  <a:lnTo>
                    <a:pt x="2199720" y="609558"/>
                  </a:lnTo>
                  <a:lnTo>
                    <a:pt x="2176780" y="712787"/>
                  </a:lnTo>
                  <a:lnTo>
                    <a:pt x="2227580" y="801687"/>
                  </a:lnTo>
                  <a:lnTo>
                    <a:pt x="2202180" y="966787"/>
                  </a:lnTo>
                  <a:lnTo>
                    <a:pt x="2100580" y="1131887"/>
                  </a:lnTo>
                  <a:lnTo>
                    <a:pt x="2151380" y="1195387"/>
                  </a:lnTo>
                  <a:lnTo>
                    <a:pt x="2075180" y="1335087"/>
                  </a:lnTo>
                  <a:lnTo>
                    <a:pt x="1998980" y="1373187"/>
                  </a:lnTo>
                  <a:lnTo>
                    <a:pt x="1973580" y="1449387"/>
                  </a:lnTo>
                  <a:lnTo>
                    <a:pt x="1935480" y="1449387"/>
                  </a:lnTo>
                  <a:lnTo>
                    <a:pt x="1808480" y="1373187"/>
                  </a:lnTo>
                  <a:lnTo>
                    <a:pt x="1732280" y="1373187"/>
                  </a:lnTo>
                  <a:lnTo>
                    <a:pt x="1668780" y="1322387"/>
                  </a:lnTo>
                  <a:lnTo>
                    <a:pt x="1643380" y="1423987"/>
                  </a:lnTo>
                  <a:lnTo>
                    <a:pt x="1541780" y="1436687"/>
                  </a:lnTo>
                  <a:lnTo>
                    <a:pt x="1478280" y="1576387"/>
                  </a:lnTo>
                  <a:lnTo>
                    <a:pt x="1414780" y="1576387"/>
                  </a:lnTo>
                  <a:lnTo>
                    <a:pt x="1351280" y="1563687"/>
                  </a:lnTo>
                  <a:lnTo>
                    <a:pt x="1338580" y="1487487"/>
                  </a:lnTo>
                  <a:lnTo>
                    <a:pt x="1148080" y="1411287"/>
                  </a:lnTo>
                  <a:lnTo>
                    <a:pt x="1148080" y="1335087"/>
                  </a:lnTo>
                  <a:lnTo>
                    <a:pt x="1033780" y="1309687"/>
                  </a:lnTo>
                  <a:lnTo>
                    <a:pt x="1173480" y="1208087"/>
                  </a:lnTo>
                  <a:lnTo>
                    <a:pt x="1148080" y="1081087"/>
                  </a:lnTo>
                  <a:lnTo>
                    <a:pt x="995680" y="1055687"/>
                  </a:lnTo>
                  <a:lnTo>
                    <a:pt x="665480" y="1093787"/>
                  </a:lnTo>
                  <a:lnTo>
                    <a:pt x="614680" y="979487"/>
                  </a:lnTo>
                  <a:lnTo>
                    <a:pt x="462280" y="890587"/>
                  </a:lnTo>
                  <a:lnTo>
                    <a:pt x="373380" y="915987"/>
                  </a:lnTo>
                  <a:lnTo>
                    <a:pt x="195580" y="776287"/>
                  </a:lnTo>
                  <a:lnTo>
                    <a:pt x="7620" y="776287"/>
                  </a:lnTo>
                  <a:lnTo>
                    <a:pt x="0" y="623887"/>
                  </a:lnTo>
                  <a:lnTo>
                    <a:pt x="15248" y="598472"/>
                  </a:lnTo>
                  <a:lnTo>
                    <a:pt x="116204" y="600075"/>
                  </a:lnTo>
                  <a:lnTo>
                    <a:pt x="349568" y="414337"/>
                  </a:lnTo>
                  <a:lnTo>
                    <a:pt x="411480" y="423862"/>
                  </a:lnTo>
                  <a:lnTo>
                    <a:pt x="473392" y="638175"/>
                  </a:lnTo>
                  <a:lnTo>
                    <a:pt x="601980" y="609600"/>
                  </a:lnTo>
                  <a:lnTo>
                    <a:pt x="725804" y="647700"/>
                  </a:lnTo>
                  <a:lnTo>
                    <a:pt x="749616" y="700087"/>
                  </a:lnTo>
                  <a:lnTo>
                    <a:pt x="949644" y="781050"/>
                  </a:lnTo>
                  <a:lnTo>
                    <a:pt x="1030604" y="738187"/>
                  </a:lnTo>
                  <a:lnTo>
                    <a:pt x="1087756" y="781050"/>
                  </a:lnTo>
                  <a:lnTo>
                    <a:pt x="1125856" y="714375"/>
                  </a:lnTo>
                  <a:lnTo>
                    <a:pt x="1273492" y="657225"/>
                  </a:lnTo>
                  <a:lnTo>
                    <a:pt x="1306832" y="600075"/>
                  </a:lnTo>
                  <a:lnTo>
                    <a:pt x="1283016" y="538162"/>
                  </a:lnTo>
                  <a:lnTo>
                    <a:pt x="1340168" y="485775"/>
                  </a:lnTo>
                  <a:lnTo>
                    <a:pt x="1363980" y="400050"/>
                  </a:lnTo>
                  <a:lnTo>
                    <a:pt x="1440180" y="366712"/>
                  </a:lnTo>
                  <a:lnTo>
                    <a:pt x="1559244" y="257175"/>
                  </a:lnTo>
                  <a:lnTo>
                    <a:pt x="1659256" y="261937"/>
                  </a:lnTo>
                  <a:lnTo>
                    <a:pt x="1664016" y="95250"/>
                  </a:lnTo>
                  <a:lnTo>
                    <a:pt x="1744980" y="90487"/>
                  </a:lnTo>
                  <a:lnTo>
                    <a:pt x="1844992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A87CB04B-291E-4453-201A-74E56AEADD45}"/>
                </a:ext>
              </a:extLst>
            </p:cNvPr>
            <p:cNvSpPr/>
            <p:nvPr/>
          </p:nvSpPr>
          <p:spPr>
            <a:xfrm>
              <a:off x="46405800" y="10228346"/>
              <a:ext cx="790576" cy="655554"/>
            </a:xfrm>
            <a:custGeom>
              <a:avLst/>
              <a:gdLst>
                <a:gd name="connsiteX0" fmla="*/ 696092 w 790576"/>
                <a:gd name="connsiteY0" fmla="*/ 0 h 655554"/>
                <a:gd name="connsiteX1" fmla="*/ 776288 w 790576"/>
                <a:gd name="connsiteY1" fmla="*/ 111043 h 655554"/>
                <a:gd name="connsiteX2" fmla="*/ 757240 w 790576"/>
                <a:gd name="connsiteY2" fmla="*/ 149143 h 655554"/>
                <a:gd name="connsiteX3" fmla="*/ 714376 w 790576"/>
                <a:gd name="connsiteY3" fmla="*/ 172955 h 655554"/>
                <a:gd name="connsiteX4" fmla="*/ 695324 w 790576"/>
                <a:gd name="connsiteY4" fmla="*/ 263443 h 655554"/>
                <a:gd name="connsiteX5" fmla="*/ 723900 w 790576"/>
                <a:gd name="connsiteY5" fmla="*/ 315830 h 655554"/>
                <a:gd name="connsiteX6" fmla="*/ 695324 w 790576"/>
                <a:gd name="connsiteY6" fmla="*/ 382505 h 655554"/>
                <a:gd name="connsiteX7" fmla="*/ 785812 w 790576"/>
                <a:gd name="connsiteY7" fmla="*/ 453943 h 655554"/>
                <a:gd name="connsiteX8" fmla="*/ 790576 w 790576"/>
                <a:gd name="connsiteY8" fmla="*/ 534905 h 655554"/>
                <a:gd name="connsiteX9" fmla="*/ 700088 w 790576"/>
                <a:gd name="connsiteY9" fmla="*/ 592055 h 655554"/>
                <a:gd name="connsiteX10" fmla="*/ 709108 w 790576"/>
                <a:gd name="connsiteY10" fmla="*/ 597342 h 655554"/>
                <a:gd name="connsiteX11" fmla="*/ 568324 w 790576"/>
                <a:gd name="connsiteY11" fmla="*/ 617454 h 655554"/>
                <a:gd name="connsiteX12" fmla="*/ 539752 w 790576"/>
                <a:gd name="connsiteY12" fmla="*/ 620629 h 655554"/>
                <a:gd name="connsiteX13" fmla="*/ 498476 w 790576"/>
                <a:gd name="connsiteY13" fmla="*/ 655554 h 655554"/>
                <a:gd name="connsiteX14" fmla="*/ 342900 w 790576"/>
                <a:gd name="connsiteY14" fmla="*/ 582529 h 655554"/>
                <a:gd name="connsiteX15" fmla="*/ 333376 w 790576"/>
                <a:gd name="connsiteY15" fmla="*/ 512679 h 655554"/>
                <a:gd name="connsiteX16" fmla="*/ 187324 w 790576"/>
                <a:gd name="connsiteY16" fmla="*/ 414254 h 655554"/>
                <a:gd name="connsiteX17" fmla="*/ 64928 w 790576"/>
                <a:gd name="connsiteY17" fmla="*/ 442718 h 655554"/>
                <a:gd name="connsiteX18" fmla="*/ 0 w 790576"/>
                <a:gd name="connsiteY18" fmla="*/ 225343 h 655554"/>
                <a:gd name="connsiteX19" fmla="*/ 2084 w 790576"/>
                <a:gd name="connsiteY19" fmla="*/ 203589 h 655554"/>
                <a:gd name="connsiteX20" fmla="*/ 91440 w 790576"/>
                <a:gd name="connsiteY20" fmla="*/ 134855 h 655554"/>
                <a:gd name="connsiteX21" fmla="*/ 121920 w 790576"/>
                <a:gd name="connsiteY21" fmla="*/ 89135 h 655554"/>
                <a:gd name="connsiteX22" fmla="*/ 220980 w 790576"/>
                <a:gd name="connsiteY22" fmla="*/ 89135 h 655554"/>
                <a:gd name="connsiteX23" fmla="*/ 251460 w 790576"/>
                <a:gd name="connsiteY23" fmla="*/ 58655 h 655554"/>
                <a:gd name="connsiteX24" fmla="*/ 396240 w 790576"/>
                <a:gd name="connsiteY24" fmla="*/ 51035 h 655554"/>
                <a:gd name="connsiteX25" fmla="*/ 548640 w 790576"/>
                <a:gd name="connsiteY25" fmla="*/ 134855 h 655554"/>
                <a:gd name="connsiteX26" fmla="*/ 708660 w 790576"/>
                <a:gd name="connsiteY26" fmla="*/ 58655 h 655554"/>
                <a:gd name="connsiteX27" fmla="*/ 696092 w 790576"/>
                <a:gd name="connsiteY27" fmla="*/ 0 h 655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90576" h="655554">
                  <a:moveTo>
                    <a:pt x="696092" y="0"/>
                  </a:moveTo>
                  <a:lnTo>
                    <a:pt x="776288" y="111043"/>
                  </a:lnTo>
                  <a:lnTo>
                    <a:pt x="757240" y="149143"/>
                  </a:lnTo>
                  <a:lnTo>
                    <a:pt x="714376" y="172955"/>
                  </a:lnTo>
                  <a:lnTo>
                    <a:pt x="695324" y="263443"/>
                  </a:lnTo>
                  <a:lnTo>
                    <a:pt x="723900" y="315830"/>
                  </a:lnTo>
                  <a:lnTo>
                    <a:pt x="695324" y="382505"/>
                  </a:lnTo>
                  <a:lnTo>
                    <a:pt x="785812" y="453943"/>
                  </a:lnTo>
                  <a:lnTo>
                    <a:pt x="790576" y="534905"/>
                  </a:lnTo>
                  <a:lnTo>
                    <a:pt x="700088" y="592055"/>
                  </a:lnTo>
                  <a:lnTo>
                    <a:pt x="709108" y="597342"/>
                  </a:lnTo>
                  <a:lnTo>
                    <a:pt x="568324" y="617454"/>
                  </a:lnTo>
                  <a:lnTo>
                    <a:pt x="539752" y="620629"/>
                  </a:lnTo>
                  <a:lnTo>
                    <a:pt x="498476" y="655554"/>
                  </a:lnTo>
                  <a:lnTo>
                    <a:pt x="342900" y="582529"/>
                  </a:lnTo>
                  <a:lnTo>
                    <a:pt x="333376" y="512679"/>
                  </a:lnTo>
                  <a:lnTo>
                    <a:pt x="187324" y="414254"/>
                  </a:lnTo>
                  <a:lnTo>
                    <a:pt x="64928" y="442718"/>
                  </a:lnTo>
                  <a:lnTo>
                    <a:pt x="0" y="225343"/>
                  </a:lnTo>
                  <a:lnTo>
                    <a:pt x="2084" y="203589"/>
                  </a:lnTo>
                  <a:lnTo>
                    <a:pt x="91440" y="134855"/>
                  </a:lnTo>
                  <a:lnTo>
                    <a:pt x="121920" y="89135"/>
                  </a:lnTo>
                  <a:lnTo>
                    <a:pt x="220980" y="89135"/>
                  </a:lnTo>
                  <a:lnTo>
                    <a:pt x="251460" y="58655"/>
                  </a:lnTo>
                  <a:lnTo>
                    <a:pt x="396240" y="51035"/>
                  </a:lnTo>
                  <a:lnTo>
                    <a:pt x="548640" y="134855"/>
                  </a:lnTo>
                  <a:lnTo>
                    <a:pt x="708660" y="58655"/>
                  </a:lnTo>
                  <a:lnTo>
                    <a:pt x="696092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1CD4ABA9-B696-FD8C-E6DF-EC8B59BDFA14}"/>
                </a:ext>
              </a:extLst>
            </p:cNvPr>
            <p:cNvSpPr/>
            <p:nvPr/>
          </p:nvSpPr>
          <p:spPr>
            <a:xfrm>
              <a:off x="45000864" y="14711364"/>
              <a:ext cx="752472" cy="50006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C92F8DFF-2AF7-A06C-F8C8-F37F760918A8}"/>
                </a:ext>
              </a:extLst>
            </p:cNvPr>
            <p:cNvSpPr/>
            <p:nvPr/>
          </p:nvSpPr>
          <p:spPr>
            <a:xfrm>
              <a:off x="44858940" y="10751821"/>
              <a:ext cx="978536" cy="1639948"/>
            </a:xfrm>
            <a:custGeom>
              <a:avLst/>
              <a:gdLst>
                <a:gd name="connsiteX0" fmla="*/ 312420 w 978536"/>
                <a:gd name="connsiteY0" fmla="*/ 0 h 1639948"/>
                <a:gd name="connsiteX1" fmla="*/ 426720 w 978536"/>
                <a:gd name="connsiteY1" fmla="*/ 121920 h 1639948"/>
                <a:gd name="connsiteX2" fmla="*/ 518160 w 978536"/>
                <a:gd name="connsiteY2" fmla="*/ 121920 h 1639948"/>
                <a:gd name="connsiteX3" fmla="*/ 566384 w 978536"/>
                <a:gd name="connsiteY3" fmla="*/ 93790 h 1639948"/>
                <a:gd name="connsiteX4" fmla="*/ 589596 w 978536"/>
                <a:gd name="connsiteY4" fmla="*/ 240030 h 1639948"/>
                <a:gd name="connsiteX5" fmla="*/ 546736 w 978536"/>
                <a:gd name="connsiteY5" fmla="*/ 311468 h 1639948"/>
                <a:gd name="connsiteX6" fmla="*/ 680084 w 978536"/>
                <a:gd name="connsiteY6" fmla="*/ 463868 h 1639948"/>
                <a:gd name="connsiteX7" fmla="*/ 794384 w 978536"/>
                <a:gd name="connsiteY7" fmla="*/ 463868 h 1639948"/>
                <a:gd name="connsiteX8" fmla="*/ 842012 w 978536"/>
                <a:gd name="connsiteY8" fmla="*/ 559118 h 1639948"/>
                <a:gd name="connsiteX9" fmla="*/ 846772 w 978536"/>
                <a:gd name="connsiteY9" fmla="*/ 601980 h 1639948"/>
                <a:gd name="connsiteX10" fmla="*/ 943924 w 978536"/>
                <a:gd name="connsiteY10" fmla="*/ 627167 h 1639948"/>
                <a:gd name="connsiteX11" fmla="*/ 962660 w 978536"/>
                <a:gd name="connsiteY11" fmla="*/ 687704 h 1639948"/>
                <a:gd name="connsiteX12" fmla="*/ 921384 w 978536"/>
                <a:gd name="connsiteY12" fmla="*/ 706754 h 1639948"/>
                <a:gd name="connsiteX13" fmla="*/ 905508 w 978536"/>
                <a:gd name="connsiteY13" fmla="*/ 795654 h 1639948"/>
                <a:gd name="connsiteX14" fmla="*/ 861060 w 978536"/>
                <a:gd name="connsiteY14" fmla="*/ 862329 h 1639948"/>
                <a:gd name="connsiteX15" fmla="*/ 867412 w 978536"/>
                <a:gd name="connsiteY15" fmla="*/ 1021079 h 1639948"/>
                <a:gd name="connsiteX16" fmla="*/ 930908 w 978536"/>
                <a:gd name="connsiteY16" fmla="*/ 1132204 h 1639948"/>
                <a:gd name="connsiteX17" fmla="*/ 867412 w 978536"/>
                <a:gd name="connsiteY17" fmla="*/ 1224279 h 1639948"/>
                <a:gd name="connsiteX18" fmla="*/ 940436 w 978536"/>
                <a:gd name="connsiteY18" fmla="*/ 1290954 h 1639948"/>
                <a:gd name="connsiteX19" fmla="*/ 978536 w 978536"/>
                <a:gd name="connsiteY19" fmla="*/ 1395729 h 1639948"/>
                <a:gd name="connsiteX20" fmla="*/ 845184 w 978536"/>
                <a:gd name="connsiteY20" fmla="*/ 1500504 h 1639948"/>
                <a:gd name="connsiteX21" fmla="*/ 724536 w 978536"/>
                <a:gd name="connsiteY21" fmla="*/ 1497329 h 1639948"/>
                <a:gd name="connsiteX22" fmla="*/ 705484 w 978536"/>
                <a:gd name="connsiteY22" fmla="*/ 1567179 h 1639948"/>
                <a:gd name="connsiteX23" fmla="*/ 607060 w 978536"/>
                <a:gd name="connsiteY23" fmla="*/ 1529079 h 1639948"/>
                <a:gd name="connsiteX24" fmla="*/ 419736 w 978536"/>
                <a:gd name="connsiteY24" fmla="*/ 1637029 h 1639948"/>
                <a:gd name="connsiteX25" fmla="*/ 419248 w 978536"/>
                <a:gd name="connsiteY25" fmla="*/ 1639948 h 1639948"/>
                <a:gd name="connsiteX26" fmla="*/ 365760 w 978536"/>
                <a:gd name="connsiteY26" fmla="*/ 1611630 h 1639948"/>
                <a:gd name="connsiteX27" fmla="*/ 322900 w 978536"/>
                <a:gd name="connsiteY27" fmla="*/ 1635443 h 1639948"/>
                <a:gd name="connsiteX28" fmla="*/ 141924 w 978536"/>
                <a:gd name="connsiteY28" fmla="*/ 1602105 h 1639948"/>
                <a:gd name="connsiteX29" fmla="*/ 113348 w 978536"/>
                <a:gd name="connsiteY29" fmla="*/ 1511618 h 1639948"/>
                <a:gd name="connsiteX30" fmla="*/ 104548 w 978536"/>
                <a:gd name="connsiteY30" fmla="*/ 1501559 h 1639948"/>
                <a:gd name="connsiteX31" fmla="*/ 45720 w 978536"/>
                <a:gd name="connsiteY31" fmla="*/ 1303020 h 1639948"/>
                <a:gd name="connsiteX32" fmla="*/ 45720 w 978536"/>
                <a:gd name="connsiteY32" fmla="*/ 1226820 h 1639948"/>
                <a:gd name="connsiteX33" fmla="*/ 15240 w 978536"/>
                <a:gd name="connsiteY33" fmla="*/ 1135380 h 1639948"/>
                <a:gd name="connsiteX34" fmla="*/ 45720 w 978536"/>
                <a:gd name="connsiteY34" fmla="*/ 800100 h 1639948"/>
                <a:gd name="connsiteX35" fmla="*/ 0 w 978536"/>
                <a:gd name="connsiteY35" fmla="*/ 693420 h 1639948"/>
                <a:gd name="connsiteX36" fmla="*/ 114300 w 978536"/>
                <a:gd name="connsiteY36" fmla="*/ 624840 h 1639948"/>
                <a:gd name="connsiteX37" fmla="*/ 129540 w 978536"/>
                <a:gd name="connsiteY37" fmla="*/ 579120 h 1639948"/>
                <a:gd name="connsiteX38" fmla="*/ 68580 w 978536"/>
                <a:gd name="connsiteY38" fmla="*/ 449580 h 1639948"/>
                <a:gd name="connsiteX39" fmla="*/ 129540 w 978536"/>
                <a:gd name="connsiteY39" fmla="*/ 388620 h 1639948"/>
                <a:gd name="connsiteX40" fmla="*/ 60960 w 978536"/>
                <a:gd name="connsiteY40" fmla="*/ 312420 h 1639948"/>
                <a:gd name="connsiteX41" fmla="*/ 137160 w 978536"/>
                <a:gd name="connsiteY41" fmla="*/ 266700 h 1639948"/>
                <a:gd name="connsiteX42" fmla="*/ 190500 w 978536"/>
                <a:gd name="connsiteY42" fmla="*/ 121920 h 1639948"/>
                <a:gd name="connsiteX43" fmla="*/ 312420 w 978536"/>
                <a:gd name="connsiteY43" fmla="*/ 83820 h 1639948"/>
                <a:gd name="connsiteX44" fmla="*/ 312420 w 978536"/>
                <a:gd name="connsiteY44" fmla="*/ 0 h 163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78536" h="1639948">
                  <a:moveTo>
                    <a:pt x="312420" y="0"/>
                  </a:moveTo>
                  <a:lnTo>
                    <a:pt x="426720" y="121920"/>
                  </a:lnTo>
                  <a:lnTo>
                    <a:pt x="518160" y="121920"/>
                  </a:lnTo>
                  <a:lnTo>
                    <a:pt x="566384" y="93790"/>
                  </a:lnTo>
                  <a:lnTo>
                    <a:pt x="589596" y="240030"/>
                  </a:lnTo>
                  <a:lnTo>
                    <a:pt x="546736" y="311468"/>
                  </a:lnTo>
                  <a:lnTo>
                    <a:pt x="680084" y="463868"/>
                  </a:lnTo>
                  <a:lnTo>
                    <a:pt x="794384" y="463868"/>
                  </a:lnTo>
                  <a:lnTo>
                    <a:pt x="842012" y="559118"/>
                  </a:lnTo>
                  <a:lnTo>
                    <a:pt x="846772" y="601980"/>
                  </a:lnTo>
                  <a:lnTo>
                    <a:pt x="943924" y="627167"/>
                  </a:lnTo>
                  <a:lnTo>
                    <a:pt x="962660" y="687704"/>
                  </a:lnTo>
                  <a:lnTo>
                    <a:pt x="921384" y="706754"/>
                  </a:lnTo>
                  <a:lnTo>
                    <a:pt x="905508" y="795654"/>
                  </a:lnTo>
                  <a:lnTo>
                    <a:pt x="861060" y="862329"/>
                  </a:lnTo>
                  <a:lnTo>
                    <a:pt x="867412" y="1021079"/>
                  </a:lnTo>
                  <a:lnTo>
                    <a:pt x="930908" y="1132204"/>
                  </a:lnTo>
                  <a:lnTo>
                    <a:pt x="867412" y="1224279"/>
                  </a:lnTo>
                  <a:lnTo>
                    <a:pt x="940436" y="1290954"/>
                  </a:lnTo>
                  <a:lnTo>
                    <a:pt x="978536" y="1395729"/>
                  </a:lnTo>
                  <a:lnTo>
                    <a:pt x="845184" y="1500504"/>
                  </a:lnTo>
                  <a:lnTo>
                    <a:pt x="724536" y="1497329"/>
                  </a:lnTo>
                  <a:lnTo>
                    <a:pt x="705484" y="1567179"/>
                  </a:lnTo>
                  <a:lnTo>
                    <a:pt x="607060" y="1529079"/>
                  </a:lnTo>
                  <a:lnTo>
                    <a:pt x="419736" y="1637029"/>
                  </a:lnTo>
                  <a:lnTo>
                    <a:pt x="419248" y="1639948"/>
                  </a:lnTo>
                  <a:lnTo>
                    <a:pt x="365760" y="1611630"/>
                  </a:lnTo>
                  <a:lnTo>
                    <a:pt x="322900" y="1635443"/>
                  </a:lnTo>
                  <a:lnTo>
                    <a:pt x="141924" y="1602105"/>
                  </a:lnTo>
                  <a:lnTo>
                    <a:pt x="113348" y="1511618"/>
                  </a:lnTo>
                  <a:lnTo>
                    <a:pt x="104548" y="1501559"/>
                  </a:lnTo>
                  <a:lnTo>
                    <a:pt x="45720" y="1303020"/>
                  </a:lnTo>
                  <a:lnTo>
                    <a:pt x="45720" y="1226820"/>
                  </a:lnTo>
                  <a:lnTo>
                    <a:pt x="15240" y="1135380"/>
                  </a:lnTo>
                  <a:lnTo>
                    <a:pt x="45720" y="800100"/>
                  </a:lnTo>
                  <a:lnTo>
                    <a:pt x="0" y="693420"/>
                  </a:lnTo>
                  <a:lnTo>
                    <a:pt x="114300" y="624840"/>
                  </a:lnTo>
                  <a:lnTo>
                    <a:pt x="129540" y="579120"/>
                  </a:lnTo>
                  <a:lnTo>
                    <a:pt x="68580" y="449580"/>
                  </a:lnTo>
                  <a:lnTo>
                    <a:pt x="129540" y="388620"/>
                  </a:lnTo>
                  <a:lnTo>
                    <a:pt x="60960" y="312420"/>
                  </a:lnTo>
                  <a:lnTo>
                    <a:pt x="137160" y="266700"/>
                  </a:lnTo>
                  <a:lnTo>
                    <a:pt x="190500" y="121920"/>
                  </a:lnTo>
                  <a:lnTo>
                    <a:pt x="312420" y="83820"/>
                  </a:lnTo>
                  <a:lnTo>
                    <a:pt x="312420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DA3344F6-35C4-8EB1-5FB6-47B525456085}"/>
                </a:ext>
              </a:extLst>
            </p:cNvPr>
            <p:cNvSpPr/>
            <p:nvPr/>
          </p:nvSpPr>
          <p:spPr>
            <a:xfrm>
              <a:off x="45000864" y="14711364"/>
              <a:ext cx="752472" cy="50006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0D172D6-93E1-467B-9E3C-B8DAF3AA17A3}"/>
                </a:ext>
              </a:extLst>
            </p:cNvPr>
            <p:cNvSpPr/>
            <p:nvPr/>
          </p:nvSpPr>
          <p:spPr>
            <a:xfrm>
              <a:off x="47624220" y="13492165"/>
              <a:ext cx="953280" cy="647909"/>
            </a:xfrm>
            <a:custGeom>
              <a:avLst/>
              <a:gdLst>
                <a:gd name="connsiteX0" fmla="*/ 386544 w 953280"/>
                <a:gd name="connsiteY0" fmla="*/ 0 h 647909"/>
                <a:gd name="connsiteX1" fmla="*/ 457980 w 953280"/>
                <a:gd name="connsiteY1" fmla="*/ 71437 h 647909"/>
                <a:gd name="connsiteX2" fmla="*/ 534180 w 953280"/>
                <a:gd name="connsiteY2" fmla="*/ 33337 h 647909"/>
                <a:gd name="connsiteX3" fmla="*/ 681820 w 953280"/>
                <a:gd name="connsiteY3" fmla="*/ 85725 h 647909"/>
                <a:gd name="connsiteX4" fmla="*/ 729444 w 953280"/>
                <a:gd name="connsiteY4" fmla="*/ 180975 h 647909"/>
                <a:gd name="connsiteX5" fmla="*/ 797776 w 953280"/>
                <a:gd name="connsiteY5" fmla="*/ 227443 h 647909"/>
                <a:gd name="connsiteX6" fmla="*/ 762780 w 953280"/>
                <a:gd name="connsiteY6" fmla="*/ 325437 h 647909"/>
                <a:gd name="connsiteX7" fmla="*/ 673880 w 953280"/>
                <a:gd name="connsiteY7" fmla="*/ 350837 h 647909"/>
                <a:gd name="connsiteX8" fmla="*/ 673880 w 953280"/>
                <a:gd name="connsiteY8" fmla="*/ 401637 h 647909"/>
                <a:gd name="connsiteX9" fmla="*/ 686580 w 953280"/>
                <a:gd name="connsiteY9" fmla="*/ 465137 h 647909"/>
                <a:gd name="connsiteX10" fmla="*/ 813580 w 953280"/>
                <a:gd name="connsiteY10" fmla="*/ 452437 h 647909"/>
                <a:gd name="connsiteX11" fmla="*/ 902480 w 953280"/>
                <a:gd name="connsiteY11" fmla="*/ 350837 h 647909"/>
                <a:gd name="connsiteX12" fmla="*/ 953280 w 953280"/>
                <a:gd name="connsiteY12" fmla="*/ 388937 h 647909"/>
                <a:gd name="connsiteX13" fmla="*/ 800880 w 953280"/>
                <a:gd name="connsiteY13" fmla="*/ 617537 h 647909"/>
                <a:gd name="connsiteX14" fmla="*/ 699280 w 953280"/>
                <a:gd name="connsiteY14" fmla="*/ 579437 h 647909"/>
                <a:gd name="connsiteX15" fmla="*/ 665044 w 953280"/>
                <a:gd name="connsiteY15" fmla="*/ 647909 h 647909"/>
                <a:gd name="connsiteX16" fmla="*/ 502428 w 953280"/>
                <a:gd name="connsiteY16" fmla="*/ 623886 h 647909"/>
                <a:gd name="connsiteX17" fmla="*/ 470680 w 953280"/>
                <a:gd name="connsiteY17" fmla="*/ 630236 h 647909"/>
                <a:gd name="connsiteX18" fmla="*/ 394480 w 953280"/>
                <a:gd name="connsiteY18" fmla="*/ 614361 h 647909"/>
                <a:gd name="connsiteX19" fmla="*/ 340504 w 953280"/>
                <a:gd name="connsiteY19" fmla="*/ 560386 h 647909"/>
                <a:gd name="connsiteX20" fmla="*/ 346856 w 953280"/>
                <a:gd name="connsiteY20" fmla="*/ 509586 h 647909"/>
                <a:gd name="connsiteX21" fmla="*/ 242080 w 953280"/>
                <a:gd name="connsiteY21" fmla="*/ 401636 h 647909"/>
                <a:gd name="connsiteX22" fmla="*/ 216680 w 953280"/>
                <a:gd name="connsiteY22" fmla="*/ 382586 h 647909"/>
                <a:gd name="connsiteX23" fmla="*/ 207156 w 953280"/>
                <a:gd name="connsiteY23" fmla="*/ 347661 h 647909"/>
                <a:gd name="connsiteX24" fmla="*/ 121428 w 953280"/>
                <a:gd name="connsiteY24" fmla="*/ 242886 h 647909"/>
                <a:gd name="connsiteX25" fmla="*/ 0 w 953280"/>
                <a:gd name="connsiteY25" fmla="*/ 113708 h 647909"/>
                <a:gd name="connsiteX26" fmla="*/ 15068 w 953280"/>
                <a:gd name="connsiteY26" fmla="*/ 85725 h 647909"/>
                <a:gd name="connsiteX27" fmla="*/ 296056 w 953280"/>
                <a:gd name="connsiteY27" fmla="*/ 42862 h 647909"/>
                <a:gd name="connsiteX28" fmla="*/ 386544 w 953280"/>
                <a:gd name="connsiteY28" fmla="*/ 0 h 64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53280" h="647909">
                  <a:moveTo>
                    <a:pt x="386544" y="0"/>
                  </a:moveTo>
                  <a:lnTo>
                    <a:pt x="457980" y="71437"/>
                  </a:lnTo>
                  <a:lnTo>
                    <a:pt x="534180" y="33337"/>
                  </a:lnTo>
                  <a:lnTo>
                    <a:pt x="681820" y="85725"/>
                  </a:lnTo>
                  <a:lnTo>
                    <a:pt x="729444" y="180975"/>
                  </a:lnTo>
                  <a:lnTo>
                    <a:pt x="797776" y="227443"/>
                  </a:lnTo>
                  <a:lnTo>
                    <a:pt x="762780" y="325437"/>
                  </a:lnTo>
                  <a:lnTo>
                    <a:pt x="673880" y="350837"/>
                  </a:lnTo>
                  <a:lnTo>
                    <a:pt x="673880" y="401637"/>
                  </a:lnTo>
                  <a:lnTo>
                    <a:pt x="686580" y="465137"/>
                  </a:lnTo>
                  <a:lnTo>
                    <a:pt x="813580" y="452437"/>
                  </a:lnTo>
                  <a:lnTo>
                    <a:pt x="902480" y="350837"/>
                  </a:lnTo>
                  <a:lnTo>
                    <a:pt x="953280" y="388937"/>
                  </a:lnTo>
                  <a:lnTo>
                    <a:pt x="800880" y="617537"/>
                  </a:lnTo>
                  <a:lnTo>
                    <a:pt x="699280" y="579437"/>
                  </a:lnTo>
                  <a:lnTo>
                    <a:pt x="665044" y="647909"/>
                  </a:lnTo>
                  <a:lnTo>
                    <a:pt x="502428" y="623886"/>
                  </a:lnTo>
                  <a:lnTo>
                    <a:pt x="470680" y="630236"/>
                  </a:lnTo>
                  <a:lnTo>
                    <a:pt x="394480" y="614361"/>
                  </a:lnTo>
                  <a:lnTo>
                    <a:pt x="340504" y="560386"/>
                  </a:lnTo>
                  <a:lnTo>
                    <a:pt x="346856" y="509586"/>
                  </a:lnTo>
                  <a:lnTo>
                    <a:pt x="242080" y="401636"/>
                  </a:lnTo>
                  <a:lnTo>
                    <a:pt x="216680" y="382586"/>
                  </a:lnTo>
                  <a:lnTo>
                    <a:pt x="207156" y="347661"/>
                  </a:lnTo>
                  <a:lnTo>
                    <a:pt x="121428" y="242886"/>
                  </a:lnTo>
                  <a:lnTo>
                    <a:pt x="0" y="113708"/>
                  </a:lnTo>
                  <a:lnTo>
                    <a:pt x="15068" y="85725"/>
                  </a:lnTo>
                  <a:lnTo>
                    <a:pt x="296056" y="42862"/>
                  </a:lnTo>
                  <a:lnTo>
                    <a:pt x="386544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E7F6C59B-EE60-C753-6F45-898C42D2C1C8}"/>
                </a:ext>
              </a:extLst>
            </p:cNvPr>
            <p:cNvSpPr/>
            <p:nvPr/>
          </p:nvSpPr>
          <p:spPr>
            <a:xfrm>
              <a:off x="45000864" y="14711364"/>
              <a:ext cx="752472" cy="50006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C18F584-66C4-7712-99C9-797C0BD2BC2C}"/>
                </a:ext>
              </a:extLst>
            </p:cNvPr>
            <p:cNvSpPr/>
            <p:nvPr/>
          </p:nvSpPr>
          <p:spPr>
            <a:xfrm>
              <a:off x="47336076" y="14125575"/>
              <a:ext cx="1025524" cy="940858"/>
            </a:xfrm>
            <a:custGeom>
              <a:avLst/>
              <a:gdLst>
                <a:gd name="connsiteX0" fmla="*/ 260348 w 1025524"/>
                <a:gd name="connsiteY0" fmla="*/ 0 h 940858"/>
                <a:gd name="connsiteX1" fmla="*/ 292100 w 1025524"/>
                <a:gd name="connsiteY1" fmla="*/ 82550 h 940858"/>
                <a:gd name="connsiteX2" fmla="*/ 406400 w 1025524"/>
                <a:gd name="connsiteY2" fmla="*/ 98425 h 940858"/>
                <a:gd name="connsiteX3" fmla="*/ 409572 w 1025524"/>
                <a:gd name="connsiteY3" fmla="*/ 130175 h 940858"/>
                <a:gd name="connsiteX4" fmla="*/ 555624 w 1025524"/>
                <a:gd name="connsiteY4" fmla="*/ 133350 h 940858"/>
                <a:gd name="connsiteX5" fmla="*/ 789516 w 1025524"/>
                <a:gd name="connsiteY5" fmla="*/ 250297 h 940858"/>
                <a:gd name="connsiteX6" fmla="*/ 784224 w 1025524"/>
                <a:gd name="connsiteY6" fmla="*/ 250826 h 940858"/>
                <a:gd name="connsiteX7" fmla="*/ 771524 w 1025524"/>
                <a:gd name="connsiteY7" fmla="*/ 314326 h 940858"/>
                <a:gd name="connsiteX8" fmla="*/ 1025524 w 1025524"/>
                <a:gd name="connsiteY8" fmla="*/ 238126 h 940858"/>
                <a:gd name="connsiteX9" fmla="*/ 962024 w 1025524"/>
                <a:gd name="connsiteY9" fmla="*/ 365126 h 940858"/>
                <a:gd name="connsiteX10" fmla="*/ 758824 w 1025524"/>
                <a:gd name="connsiteY10" fmla="*/ 415926 h 940858"/>
                <a:gd name="connsiteX11" fmla="*/ 822324 w 1025524"/>
                <a:gd name="connsiteY11" fmla="*/ 530226 h 940858"/>
                <a:gd name="connsiteX12" fmla="*/ 746124 w 1025524"/>
                <a:gd name="connsiteY12" fmla="*/ 555626 h 940858"/>
                <a:gd name="connsiteX13" fmla="*/ 746124 w 1025524"/>
                <a:gd name="connsiteY13" fmla="*/ 619126 h 940858"/>
                <a:gd name="connsiteX14" fmla="*/ 885824 w 1025524"/>
                <a:gd name="connsiteY14" fmla="*/ 631826 h 940858"/>
                <a:gd name="connsiteX15" fmla="*/ 885824 w 1025524"/>
                <a:gd name="connsiteY15" fmla="*/ 771526 h 940858"/>
                <a:gd name="connsiteX16" fmla="*/ 644524 w 1025524"/>
                <a:gd name="connsiteY16" fmla="*/ 835026 h 940858"/>
                <a:gd name="connsiteX17" fmla="*/ 809624 w 1025524"/>
                <a:gd name="connsiteY17" fmla="*/ 898526 h 940858"/>
                <a:gd name="connsiteX18" fmla="*/ 775760 w 1025524"/>
                <a:gd name="connsiteY18" fmla="*/ 940858 h 940858"/>
                <a:gd name="connsiteX19" fmla="*/ 523876 w 1025524"/>
                <a:gd name="connsiteY19" fmla="*/ 911225 h 940858"/>
                <a:gd name="connsiteX20" fmla="*/ 492124 w 1025524"/>
                <a:gd name="connsiteY20" fmla="*/ 917575 h 940858"/>
                <a:gd name="connsiteX21" fmla="*/ 396876 w 1025524"/>
                <a:gd name="connsiteY21" fmla="*/ 879475 h 940858"/>
                <a:gd name="connsiteX22" fmla="*/ 282572 w 1025524"/>
                <a:gd name="connsiteY22" fmla="*/ 917575 h 940858"/>
                <a:gd name="connsiteX23" fmla="*/ 225424 w 1025524"/>
                <a:gd name="connsiteY23" fmla="*/ 860425 h 940858"/>
                <a:gd name="connsiteX24" fmla="*/ 206372 w 1025524"/>
                <a:gd name="connsiteY24" fmla="*/ 765175 h 940858"/>
                <a:gd name="connsiteX25" fmla="*/ 152400 w 1025524"/>
                <a:gd name="connsiteY25" fmla="*/ 717550 h 940858"/>
                <a:gd name="connsiteX26" fmla="*/ 152400 w 1025524"/>
                <a:gd name="connsiteY26" fmla="*/ 587375 h 940858"/>
                <a:gd name="connsiteX27" fmla="*/ 127000 w 1025524"/>
                <a:gd name="connsiteY27" fmla="*/ 555625 h 940858"/>
                <a:gd name="connsiteX28" fmla="*/ 85724 w 1025524"/>
                <a:gd name="connsiteY28" fmla="*/ 419100 h 940858"/>
                <a:gd name="connsiteX29" fmla="*/ 104772 w 1025524"/>
                <a:gd name="connsiteY29" fmla="*/ 352425 h 940858"/>
                <a:gd name="connsiteX30" fmla="*/ 31748 w 1025524"/>
                <a:gd name="connsiteY30" fmla="*/ 330200 h 940858"/>
                <a:gd name="connsiteX31" fmla="*/ 0 w 1025524"/>
                <a:gd name="connsiteY31" fmla="*/ 111125 h 940858"/>
                <a:gd name="connsiteX32" fmla="*/ 60324 w 1025524"/>
                <a:gd name="connsiteY32" fmla="*/ 9525 h 940858"/>
                <a:gd name="connsiteX33" fmla="*/ 260348 w 1025524"/>
                <a:gd name="connsiteY33" fmla="*/ 0 h 940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025524" h="940858">
                  <a:moveTo>
                    <a:pt x="260348" y="0"/>
                  </a:moveTo>
                  <a:lnTo>
                    <a:pt x="292100" y="82550"/>
                  </a:lnTo>
                  <a:lnTo>
                    <a:pt x="406400" y="98425"/>
                  </a:lnTo>
                  <a:lnTo>
                    <a:pt x="409572" y="130175"/>
                  </a:lnTo>
                  <a:lnTo>
                    <a:pt x="555624" y="133350"/>
                  </a:lnTo>
                  <a:lnTo>
                    <a:pt x="789516" y="250297"/>
                  </a:lnTo>
                  <a:lnTo>
                    <a:pt x="784224" y="250826"/>
                  </a:lnTo>
                  <a:lnTo>
                    <a:pt x="771524" y="314326"/>
                  </a:lnTo>
                  <a:lnTo>
                    <a:pt x="1025524" y="238126"/>
                  </a:lnTo>
                  <a:lnTo>
                    <a:pt x="962024" y="365126"/>
                  </a:lnTo>
                  <a:lnTo>
                    <a:pt x="758824" y="415926"/>
                  </a:lnTo>
                  <a:lnTo>
                    <a:pt x="822324" y="530226"/>
                  </a:lnTo>
                  <a:lnTo>
                    <a:pt x="746124" y="555626"/>
                  </a:lnTo>
                  <a:lnTo>
                    <a:pt x="746124" y="619126"/>
                  </a:lnTo>
                  <a:lnTo>
                    <a:pt x="885824" y="631826"/>
                  </a:lnTo>
                  <a:lnTo>
                    <a:pt x="885824" y="771526"/>
                  </a:lnTo>
                  <a:lnTo>
                    <a:pt x="644524" y="835026"/>
                  </a:lnTo>
                  <a:lnTo>
                    <a:pt x="809624" y="898526"/>
                  </a:lnTo>
                  <a:lnTo>
                    <a:pt x="775760" y="940858"/>
                  </a:lnTo>
                  <a:lnTo>
                    <a:pt x="523876" y="911225"/>
                  </a:lnTo>
                  <a:lnTo>
                    <a:pt x="492124" y="917575"/>
                  </a:lnTo>
                  <a:lnTo>
                    <a:pt x="396876" y="879475"/>
                  </a:lnTo>
                  <a:lnTo>
                    <a:pt x="282572" y="917575"/>
                  </a:lnTo>
                  <a:lnTo>
                    <a:pt x="225424" y="860425"/>
                  </a:lnTo>
                  <a:lnTo>
                    <a:pt x="206372" y="765175"/>
                  </a:lnTo>
                  <a:lnTo>
                    <a:pt x="152400" y="717550"/>
                  </a:lnTo>
                  <a:lnTo>
                    <a:pt x="152400" y="587375"/>
                  </a:lnTo>
                  <a:lnTo>
                    <a:pt x="127000" y="555625"/>
                  </a:lnTo>
                  <a:lnTo>
                    <a:pt x="85724" y="419100"/>
                  </a:lnTo>
                  <a:lnTo>
                    <a:pt x="104772" y="352425"/>
                  </a:lnTo>
                  <a:lnTo>
                    <a:pt x="31748" y="330200"/>
                  </a:lnTo>
                  <a:lnTo>
                    <a:pt x="0" y="111125"/>
                  </a:lnTo>
                  <a:lnTo>
                    <a:pt x="60324" y="9525"/>
                  </a:lnTo>
                  <a:lnTo>
                    <a:pt x="260348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56ED7074-0FA4-208C-EFB8-E3D58A1E4ABC}"/>
                </a:ext>
              </a:extLst>
            </p:cNvPr>
            <p:cNvSpPr/>
            <p:nvPr/>
          </p:nvSpPr>
          <p:spPr>
            <a:xfrm>
              <a:off x="45000864" y="14711364"/>
              <a:ext cx="752472" cy="50006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99D8E7D7-299F-0801-7BAC-0ABED3D8AF6A}"/>
                </a:ext>
              </a:extLst>
            </p:cNvPr>
            <p:cNvSpPr/>
            <p:nvPr/>
          </p:nvSpPr>
          <p:spPr>
            <a:xfrm>
              <a:off x="44264580" y="13341239"/>
              <a:ext cx="744220" cy="1730487"/>
            </a:xfrm>
            <a:custGeom>
              <a:avLst/>
              <a:gdLst>
                <a:gd name="connsiteX0" fmla="*/ 419916 w 744220"/>
                <a:gd name="connsiteY0" fmla="*/ 0 h 1730487"/>
                <a:gd name="connsiteX1" fmla="*/ 441008 w 744220"/>
                <a:gd name="connsiteY1" fmla="*/ 17576 h 1730487"/>
                <a:gd name="connsiteX2" fmla="*/ 569596 w 744220"/>
                <a:gd name="connsiteY2" fmla="*/ 31863 h 1730487"/>
                <a:gd name="connsiteX3" fmla="*/ 612460 w 744220"/>
                <a:gd name="connsiteY3" fmla="*/ 74726 h 1730487"/>
                <a:gd name="connsiteX4" fmla="*/ 687200 w 744220"/>
                <a:gd name="connsiteY4" fmla="*/ 239153 h 1730487"/>
                <a:gd name="connsiteX5" fmla="*/ 652144 w 744220"/>
                <a:gd name="connsiteY5" fmla="*/ 289037 h 1730487"/>
                <a:gd name="connsiteX6" fmla="*/ 699772 w 744220"/>
                <a:gd name="connsiteY6" fmla="*/ 362062 h 1730487"/>
                <a:gd name="connsiteX7" fmla="*/ 702944 w 744220"/>
                <a:gd name="connsiteY7" fmla="*/ 482712 h 1730487"/>
                <a:gd name="connsiteX8" fmla="*/ 671196 w 744220"/>
                <a:gd name="connsiteY8" fmla="*/ 536687 h 1730487"/>
                <a:gd name="connsiteX9" fmla="*/ 677544 w 744220"/>
                <a:gd name="connsiteY9" fmla="*/ 612887 h 1730487"/>
                <a:gd name="connsiteX10" fmla="*/ 629920 w 744220"/>
                <a:gd name="connsiteY10" fmla="*/ 676387 h 1730487"/>
                <a:gd name="connsiteX11" fmla="*/ 544196 w 744220"/>
                <a:gd name="connsiteY11" fmla="*/ 660512 h 1730487"/>
                <a:gd name="connsiteX12" fmla="*/ 518796 w 744220"/>
                <a:gd name="connsiteY12" fmla="*/ 736712 h 1730487"/>
                <a:gd name="connsiteX13" fmla="*/ 585468 w 744220"/>
                <a:gd name="connsiteY13" fmla="*/ 812912 h 1730487"/>
                <a:gd name="connsiteX14" fmla="*/ 614044 w 744220"/>
                <a:gd name="connsiteY14" fmla="*/ 955787 h 1730487"/>
                <a:gd name="connsiteX15" fmla="*/ 690244 w 744220"/>
                <a:gd name="connsiteY15" fmla="*/ 1009762 h 1730487"/>
                <a:gd name="connsiteX16" fmla="*/ 699772 w 744220"/>
                <a:gd name="connsiteY16" fmla="*/ 1105012 h 1730487"/>
                <a:gd name="connsiteX17" fmla="*/ 744220 w 744220"/>
                <a:gd name="connsiteY17" fmla="*/ 1146287 h 1730487"/>
                <a:gd name="connsiteX18" fmla="*/ 744220 w 744220"/>
                <a:gd name="connsiteY18" fmla="*/ 1254237 h 1730487"/>
                <a:gd name="connsiteX19" fmla="*/ 696596 w 744220"/>
                <a:gd name="connsiteY19" fmla="*/ 1314562 h 1730487"/>
                <a:gd name="connsiteX20" fmla="*/ 725172 w 744220"/>
                <a:gd name="connsiteY20" fmla="*/ 1438387 h 1730487"/>
                <a:gd name="connsiteX21" fmla="*/ 648972 w 744220"/>
                <a:gd name="connsiteY21" fmla="*/ 1539987 h 1730487"/>
                <a:gd name="connsiteX22" fmla="*/ 626744 w 744220"/>
                <a:gd name="connsiteY22" fmla="*/ 1584437 h 1730487"/>
                <a:gd name="connsiteX23" fmla="*/ 614044 w 744220"/>
                <a:gd name="connsiteY23" fmla="*/ 1708262 h 1730487"/>
                <a:gd name="connsiteX24" fmla="*/ 569596 w 744220"/>
                <a:gd name="connsiteY24" fmla="*/ 1730487 h 1730487"/>
                <a:gd name="connsiteX25" fmla="*/ 474344 w 744220"/>
                <a:gd name="connsiteY25" fmla="*/ 1663812 h 1730487"/>
                <a:gd name="connsiteX26" fmla="*/ 470628 w 744220"/>
                <a:gd name="connsiteY26" fmla="*/ 1663812 h 1730487"/>
                <a:gd name="connsiteX27" fmla="*/ 472440 w 744220"/>
                <a:gd name="connsiteY27" fmla="*/ 1662543 h 1730487"/>
                <a:gd name="connsiteX28" fmla="*/ 350520 w 744220"/>
                <a:gd name="connsiteY28" fmla="*/ 1586343 h 1730487"/>
                <a:gd name="connsiteX29" fmla="*/ 350520 w 744220"/>
                <a:gd name="connsiteY29" fmla="*/ 1548243 h 1730487"/>
                <a:gd name="connsiteX30" fmla="*/ 419100 w 744220"/>
                <a:gd name="connsiteY30" fmla="*/ 1502523 h 1730487"/>
                <a:gd name="connsiteX31" fmla="*/ 426720 w 744220"/>
                <a:gd name="connsiteY31" fmla="*/ 1433943 h 1730487"/>
                <a:gd name="connsiteX32" fmla="*/ 205740 w 744220"/>
                <a:gd name="connsiteY32" fmla="*/ 1304403 h 1730487"/>
                <a:gd name="connsiteX33" fmla="*/ 213360 w 744220"/>
                <a:gd name="connsiteY33" fmla="*/ 1182483 h 1730487"/>
                <a:gd name="connsiteX34" fmla="*/ 129540 w 744220"/>
                <a:gd name="connsiteY34" fmla="*/ 1136763 h 1730487"/>
                <a:gd name="connsiteX35" fmla="*/ 167640 w 744220"/>
                <a:gd name="connsiteY35" fmla="*/ 1022463 h 1730487"/>
                <a:gd name="connsiteX36" fmla="*/ 83820 w 744220"/>
                <a:gd name="connsiteY36" fmla="*/ 961503 h 1730487"/>
                <a:gd name="connsiteX37" fmla="*/ 83820 w 744220"/>
                <a:gd name="connsiteY37" fmla="*/ 870063 h 1730487"/>
                <a:gd name="connsiteX38" fmla="*/ 0 w 744220"/>
                <a:gd name="connsiteY38" fmla="*/ 824343 h 1730487"/>
                <a:gd name="connsiteX39" fmla="*/ 15240 w 744220"/>
                <a:gd name="connsiteY39" fmla="*/ 771003 h 1730487"/>
                <a:gd name="connsiteX40" fmla="*/ 121920 w 744220"/>
                <a:gd name="connsiteY40" fmla="*/ 710043 h 1730487"/>
                <a:gd name="connsiteX41" fmla="*/ 121920 w 744220"/>
                <a:gd name="connsiteY41" fmla="*/ 656703 h 1730487"/>
                <a:gd name="connsiteX42" fmla="*/ 83820 w 744220"/>
                <a:gd name="connsiteY42" fmla="*/ 603363 h 1730487"/>
                <a:gd name="connsiteX43" fmla="*/ 243840 w 744220"/>
                <a:gd name="connsiteY43" fmla="*/ 458583 h 1730487"/>
                <a:gd name="connsiteX44" fmla="*/ 205740 w 744220"/>
                <a:gd name="connsiteY44" fmla="*/ 382383 h 1730487"/>
                <a:gd name="connsiteX45" fmla="*/ 289560 w 744220"/>
                <a:gd name="connsiteY45" fmla="*/ 222363 h 1730487"/>
                <a:gd name="connsiteX46" fmla="*/ 243840 w 744220"/>
                <a:gd name="connsiteY46" fmla="*/ 161403 h 1730487"/>
                <a:gd name="connsiteX47" fmla="*/ 419916 w 744220"/>
                <a:gd name="connsiteY47" fmla="*/ 0 h 173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744220" h="1730487">
                  <a:moveTo>
                    <a:pt x="419916" y="0"/>
                  </a:moveTo>
                  <a:lnTo>
                    <a:pt x="441008" y="17576"/>
                  </a:lnTo>
                  <a:lnTo>
                    <a:pt x="569596" y="31863"/>
                  </a:lnTo>
                  <a:lnTo>
                    <a:pt x="612460" y="74726"/>
                  </a:lnTo>
                  <a:lnTo>
                    <a:pt x="687200" y="239153"/>
                  </a:lnTo>
                  <a:lnTo>
                    <a:pt x="652144" y="289037"/>
                  </a:lnTo>
                  <a:lnTo>
                    <a:pt x="699772" y="362062"/>
                  </a:lnTo>
                  <a:cubicBezTo>
                    <a:pt x="700828" y="402279"/>
                    <a:pt x="701888" y="442495"/>
                    <a:pt x="702944" y="482712"/>
                  </a:cubicBezTo>
                  <a:lnTo>
                    <a:pt x="671196" y="536687"/>
                  </a:lnTo>
                  <a:lnTo>
                    <a:pt x="677544" y="612887"/>
                  </a:lnTo>
                  <a:lnTo>
                    <a:pt x="629920" y="676387"/>
                  </a:lnTo>
                  <a:lnTo>
                    <a:pt x="544196" y="660512"/>
                  </a:lnTo>
                  <a:lnTo>
                    <a:pt x="518796" y="736712"/>
                  </a:lnTo>
                  <a:lnTo>
                    <a:pt x="585468" y="812912"/>
                  </a:lnTo>
                  <a:lnTo>
                    <a:pt x="614044" y="955787"/>
                  </a:lnTo>
                  <a:lnTo>
                    <a:pt x="690244" y="1009762"/>
                  </a:lnTo>
                  <a:lnTo>
                    <a:pt x="699772" y="1105012"/>
                  </a:lnTo>
                  <a:lnTo>
                    <a:pt x="744220" y="1146287"/>
                  </a:lnTo>
                  <a:lnTo>
                    <a:pt x="744220" y="1254237"/>
                  </a:lnTo>
                  <a:lnTo>
                    <a:pt x="696596" y="1314562"/>
                  </a:lnTo>
                  <a:lnTo>
                    <a:pt x="725172" y="1438387"/>
                  </a:lnTo>
                  <a:lnTo>
                    <a:pt x="648972" y="1539987"/>
                  </a:lnTo>
                  <a:lnTo>
                    <a:pt x="626744" y="1584437"/>
                  </a:lnTo>
                  <a:lnTo>
                    <a:pt x="614044" y="1708262"/>
                  </a:lnTo>
                  <a:lnTo>
                    <a:pt x="569596" y="1730487"/>
                  </a:lnTo>
                  <a:lnTo>
                    <a:pt x="474344" y="1663812"/>
                  </a:lnTo>
                  <a:lnTo>
                    <a:pt x="470628" y="1663812"/>
                  </a:lnTo>
                  <a:lnTo>
                    <a:pt x="472440" y="1662543"/>
                  </a:lnTo>
                  <a:lnTo>
                    <a:pt x="350520" y="1586343"/>
                  </a:lnTo>
                  <a:lnTo>
                    <a:pt x="350520" y="1548243"/>
                  </a:lnTo>
                  <a:lnTo>
                    <a:pt x="419100" y="1502523"/>
                  </a:lnTo>
                  <a:lnTo>
                    <a:pt x="426720" y="1433943"/>
                  </a:lnTo>
                  <a:lnTo>
                    <a:pt x="205740" y="1304403"/>
                  </a:lnTo>
                  <a:lnTo>
                    <a:pt x="213360" y="1182483"/>
                  </a:lnTo>
                  <a:lnTo>
                    <a:pt x="129540" y="1136763"/>
                  </a:lnTo>
                  <a:lnTo>
                    <a:pt x="167640" y="1022463"/>
                  </a:lnTo>
                  <a:lnTo>
                    <a:pt x="83820" y="961503"/>
                  </a:lnTo>
                  <a:lnTo>
                    <a:pt x="83820" y="870063"/>
                  </a:lnTo>
                  <a:lnTo>
                    <a:pt x="0" y="824343"/>
                  </a:lnTo>
                  <a:lnTo>
                    <a:pt x="15240" y="771003"/>
                  </a:lnTo>
                  <a:lnTo>
                    <a:pt x="121920" y="710043"/>
                  </a:lnTo>
                  <a:lnTo>
                    <a:pt x="121920" y="656703"/>
                  </a:lnTo>
                  <a:lnTo>
                    <a:pt x="83820" y="603363"/>
                  </a:lnTo>
                  <a:lnTo>
                    <a:pt x="243840" y="458583"/>
                  </a:lnTo>
                  <a:lnTo>
                    <a:pt x="205740" y="382383"/>
                  </a:lnTo>
                  <a:lnTo>
                    <a:pt x="289560" y="222363"/>
                  </a:lnTo>
                  <a:lnTo>
                    <a:pt x="243840" y="161403"/>
                  </a:lnTo>
                  <a:lnTo>
                    <a:pt x="41991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54B0DF55-FB1A-14C3-A747-6ACF40D49367}"/>
                </a:ext>
              </a:extLst>
            </p:cNvPr>
            <p:cNvSpPr/>
            <p:nvPr/>
          </p:nvSpPr>
          <p:spPr>
            <a:xfrm>
              <a:off x="45000864" y="14711364"/>
              <a:ext cx="752472" cy="50006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CB8EC6C9-2525-A211-BE49-DCE98BCDCA94}"/>
                </a:ext>
              </a:extLst>
            </p:cNvPr>
            <p:cNvSpPr/>
            <p:nvPr/>
          </p:nvSpPr>
          <p:spPr>
            <a:xfrm>
              <a:off x="47678976" y="11803727"/>
              <a:ext cx="606424" cy="518448"/>
            </a:xfrm>
            <a:custGeom>
              <a:avLst/>
              <a:gdLst>
                <a:gd name="connsiteX0" fmla="*/ 537836 w 606424"/>
                <a:gd name="connsiteY0" fmla="*/ 0 h 518448"/>
                <a:gd name="connsiteX1" fmla="*/ 606424 w 606424"/>
                <a:gd name="connsiteY1" fmla="*/ 146974 h 518448"/>
                <a:gd name="connsiteX2" fmla="*/ 542924 w 606424"/>
                <a:gd name="connsiteY2" fmla="*/ 210474 h 518448"/>
                <a:gd name="connsiteX3" fmla="*/ 603352 w 606424"/>
                <a:gd name="connsiteY3" fmla="*/ 383127 h 518448"/>
                <a:gd name="connsiteX4" fmla="*/ 450848 w 606424"/>
                <a:gd name="connsiteY4" fmla="*/ 518448 h 518448"/>
                <a:gd name="connsiteX5" fmla="*/ 298448 w 606424"/>
                <a:gd name="connsiteY5" fmla="*/ 480348 h 518448"/>
                <a:gd name="connsiteX6" fmla="*/ 209548 w 606424"/>
                <a:gd name="connsiteY6" fmla="*/ 410498 h 518448"/>
                <a:gd name="connsiteX7" fmla="*/ 165100 w 606424"/>
                <a:gd name="connsiteY7" fmla="*/ 350173 h 518448"/>
                <a:gd name="connsiteX8" fmla="*/ 95248 w 606424"/>
                <a:gd name="connsiteY8" fmla="*/ 381923 h 518448"/>
                <a:gd name="connsiteX9" fmla="*/ 0 w 606424"/>
                <a:gd name="connsiteY9" fmla="*/ 356523 h 518448"/>
                <a:gd name="connsiteX10" fmla="*/ 60324 w 606424"/>
                <a:gd name="connsiteY10" fmla="*/ 223173 h 518448"/>
                <a:gd name="connsiteX11" fmla="*/ 63500 w 606424"/>
                <a:gd name="connsiteY11" fmla="*/ 146973 h 518448"/>
                <a:gd name="connsiteX12" fmla="*/ 88900 w 606424"/>
                <a:gd name="connsiteY12" fmla="*/ 115223 h 518448"/>
                <a:gd name="connsiteX13" fmla="*/ 82548 w 606424"/>
                <a:gd name="connsiteY13" fmla="*/ 67598 h 518448"/>
                <a:gd name="connsiteX14" fmla="*/ 119372 w 606424"/>
                <a:gd name="connsiteY14" fmla="*/ 24639 h 518448"/>
                <a:gd name="connsiteX15" fmla="*/ 122236 w 606424"/>
                <a:gd name="connsiteY15" fmla="*/ 31087 h 518448"/>
                <a:gd name="connsiteX16" fmla="*/ 307976 w 606424"/>
                <a:gd name="connsiteY16" fmla="*/ 40612 h 518448"/>
                <a:gd name="connsiteX17" fmla="*/ 355600 w 606424"/>
                <a:gd name="connsiteY17" fmla="*/ 78712 h 518448"/>
                <a:gd name="connsiteX18" fmla="*/ 417512 w 606424"/>
                <a:gd name="connsiteY18" fmla="*/ 69187 h 518448"/>
                <a:gd name="connsiteX19" fmla="*/ 537836 w 606424"/>
                <a:gd name="connsiteY19" fmla="*/ 0 h 518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06424" h="518448">
                  <a:moveTo>
                    <a:pt x="537836" y="0"/>
                  </a:moveTo>
                  <a:lnTo>
                    <a:pt x="606424" y="146974"/>
                  </a:lnTo>
                  <a:lnTo>
                    <a:pt x="542924" y="210474"/>
                  </a:lnTo>
                  <a:lnTo>
                    <a:pt x="603352" y="383127"/>
                  </a:lnTo>
                  <a:lnTo>
                    <a:pt x="450848" y="518448"/>
                  </a:lnTo>
                  <a:lnTo>
                    <a:pt x="298448" y="480348"/>
                  </a:lnTo>
                  <a:lnTo>
                    <a:pt x="209548" y="410498"/>
                  </a:lnTo>
                  <a:lnTo>
                    <a:pt x="165100" y="350173"/>
                  </a:lnTo>
                  <a:lnTo>
                    <a:pt x="95248" y="381923"/>
                  </a:lnTo>
                  <a:lnTo>
                    <a:pt x="0" y="356523"/>
                  </a:lnTo>
                  <a:lnTo>
                    <a:pt x="60324" y="223173"/>
                  </a:lnTo>
                  <a:lnTo>
                    <a:pt x="63500" y="146973"/>
                  </a:lnTo>
                  <a:lnTo>
                    <a:pt x="88900" y="115223"/>
                  </a:lnTo>
                  <a:lnTo>
                    <a:pt x="82548" y="67598"/>
                  </a:lnTo>
                  <a:lnTo>
                    <a:pt x="119372" y="24639"/>
                  </a:lnTo>
                  <a:lnTo>
                    <a:pt x="122236" y="31087"/>
                  </a:lnTo>
                  <a:lnTo>
                    <a:pt x="307976" y="40612"/>
                  </a:lnTo>
                  <a:lnTo>
                    <a:pt x="355600" y="78712"/>
                  </a:lnTo>
                  <a:lnTo>
                    <a:pt x="417512" y="69187"/>
                  </a:lnTo>
                  <a:lnTo>
                    <a:pt x="53783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2BBF56A5-3E08-6A8B-8F1A-980B512EA8A4}"/>
                </a:ext>
              </a:extLst>
            </p:cNvPr>
            <p:cNvSpPr/>
            <p:nvPr/>
          </p:nvSpPr>
          <p:spPr>
            <a:xfrm>
              <a:off x="45000864" y="14711364"/>
              <a:ext cx="752472" cy="50006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B2D4A065-4F13-5E79-ECFB-2C623DA0B778}"/>
                </a:ext>
              </a:extLst>
            </p:cNvPr>
            <p:cNvSpPr/>
            <p:nvPr/>
          </p:nvSpPr>
          <p:spPr>
            <a:xfrm>
              <a:off x="45720000" y="11444838"/>
              <a:ext cx="930276" cy="963063"/>
            </a:xfrm>
            <a:custGeom>
              <a:avLst/>
              <a:gdLst>
                <a:gd name="connsiteX0" fmla="*/ 90092 w 930276"/>
                <a:gd name="connsiteY0" fmla="*/ 0 h 963063"/>
                <a:gd name="connsiteX1" fmla="*/ 158752 w 930276"/>
                <a:gd name="connsiteY1" fmla="*/ 10563 h 963063"/>
                <a:gd name="connsiteX2" fmla="*/ 184152 w 930276"/>
                <a:gd name="connsiteY2" fmla="*/ 86763 h 963063"/>
                <a:gd name="connsiteX3" fmla="*/ 346076 w 930276"/>
                <a:gd name="connsiteY3" fmla="*/ 83588 h 963063"/>
                <a:gd name="connsiteX4" fmla="*/ 396876 w 930276"/>
                <a:gd name="connsiteY4" fmla="*/ 150263 h 963063"/>
                <a:gd name="connsiteX5" fmla="*/ 454024 w 930276"/>
                <a:gd name="connsiteY5" fmla="*/ 143913 h 963063"/>
                <a:gd name="connsiteX6" fmla="*/ 561976 w 930276"/>
                <a:gd name="connsiteY6" fmla="*/ 261388 h 963063"/>
                <a:gd name="connsiteX7" fmla="*/ 561976 w 930276"/>
                <a:gd name="connsiteY7" fmla="*/ 372513 h 963063"/>
                <a:gd name="connsiteX8" fmla="*/ 644524 w 930276"/>
                <a:gd name="connsiteY8" fmla="*/ 413788 h 963063"/>
                <a:gd name="connsiteX9" fmla="*/ 714376 w 930276"/>
                <a:gd name="connsiteY9" fmla="*/ 410613 h 963063"/>
                <a:gd name="connsiteX10" fmla="*/ 765176 w 930276"/>
                <a:gd name="connsiteY10" fmla="*/ 439188 h 963063"/>
                <a:gd name="connsiteX11" fmla="*/ 762000 w 930276"/>
                <a:gd name="connsiteY11" fmla="*/ 531263 h 963063"/>
                <a:gd name="connsiteX12" fmla="*/ 857248 w 930276"/>
                <a:gd name="connsiteY12" fmla="*/ 648738 h 963063"/>
                <a:gd name="connsiteX13" fmla="*/ 835024 w 930276"/>
                <a:gd name="connsiteY13" fmla="*/ 712238 h 963063"/>
                <a:gd name="connsiteX14" fmla="*/ 860424 w 930276"/>
                <a:gd name="connsiteY14" fmla="*/ 756688 h 963063"/>
                <a:gd name="connsiteX15" fmla="*/ 914400 w 930276"/>
                <a:gd name="connsiteY15" fmla="*/ 775738 h 963063"/>
                <a:gd name="connsiteX16" fmla="*/ 930276 w 930276"/>
                <a:gd name="connsiteY16" fmla="*/ 883688 h 963063"/>
                <a:gd name="connsiteX17" fmla="*/ 923924 w 930276"/>
                <a:gd name="connsiteY17" fmla="*/ 918613 h 963063"/>
                <a:gd name="connsiteX18" fmla="*/ 650876 w 930276"/>
                <a:gd name="connsiteY18" fmla="*/ 905913 h 963063"/>
                <a:gd name="connsiteX19" fmla="*/ 631824 w 930276"/>
                <a:gd name="connsiteY19" fmla="*/ 963063 h 963063"/>
                <a:gd name="connsiteX20" fmla="*/ 511176 w 930276"/>
                <a:gd name="connsiteY20" fmla="*/ 934488 h 963063"/>
                <a:gd name="connsiteX21" fmla="*/ 511176 w 930276"/>
                <a:gd name="connsiteY21" fmla="*/ 883688 h 963063"/>
                <a:gd name="connsiteX22" fmla="*/ 447676 w 930276"/>
                <a:gd name="connsiteY22" fmla="*/ 839238 h 963063"/>
                <a:gd name="connsiteX23" fmla="*/ 441324 w 930276"/>
                <a:gd name="connsiteY23" fmla="*/ 747163 h 963063"/>
                <a:gd name="connsiteX24" fmla="*/ 409576 w 930276"/>
                <a:gd name="connsiteY24" fmla="*/ 705888 h 963063"/>
                <a:gd name="connsiteX25" fmla="*/ 212724 w 930276"/>
                <a:gd name="connsiteY25" fmla="*/ 686838 h 963063"/>
                <a:gd name="connsiteX26" fmla="*/ 174624 w 930276"/>
                <a:gd name="connsiteY26" fmla="*/ 575713 h 963063"/>
                <a:gd name="connsiteX27" fmla="*/ 79440 w 930276"/>
                <a:gd name="connsiteY27" fmla="*/ 598110 h 963063"/>
                <a:gd name="connsiteX28" fmla="*/ 79376 w 930276"/>
                <a:gd name="connsiteY28" fmla="*/ 597938 h 963063"/>
                <a:gd name="connsiteX29" fmla="*/ 6352 w 930276"/>
                <a:gd name="connsiteY29" fmla="*/ 531263 h 963063"/>
                <a:gd name="connsiteX30" fmla="*/ 69848 w 930276"/>
                <a:gd name="connsiteY30" fmla="*/ 439188 h 963063"/>
                <a:gd name="connsiteX31" fmla="*/ 6352 w 930276"/>
                <a:gd name="connsiteY31" fmla="*/ 328063 h 963063"/>
                <a:gd name="connsiteX32" fmla="*/ 0 w 930276"/>
                <a:gd name="connsiteY32" fmla="*/ 169313 h 963063"/>
                <a:gd name="connsiteX33" fmla="*/ 44448 w 930276"/>
                <a:gd name="connsiteY33" fmla="*/ 102638 h 963063"/>
                <a:gd name="connsiteX34" fmla="*/ 60324 w 930276"/>
                <a:gd name="connsiteY34" fmla="*/ 13738 h 963063"/>
                <a:gd name="connsiteX35" fmla="*/ 90092 w 930276"/>
                <a:gd name="connsiteY35" fmla="*/ 0 h 963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930276" h="963063">
                  <a:moveTo>
                    <a:pt x="90092" y="0"/>
                  </a:moveTo>
                  <a:lnTo>
                    <a:pt x="158752" y="10563"/>
                  </a:lnTo>
                  <a:lnTo>
                    <a:pt x="184152" y="86763"/>
                  </a:lnTo>
                  <a:lnTo>
                    <a:pt x="346076" y="83588"/>
                  </a:lnTo>
                  <a:lnTo>
                    <a:pt x="396876" y="150263"/>
                  </a:lnTo>
                  <a:lnTo>
                    <a:pt x="454024" y="143913"/>
                  </a:lnTo>
                  <a:lnTo>
                    <a:pt x="561976" y="261388"/>
                  </a:lnTo>
                  <a:lnTo>
                    <a:pt x="561976" y="372513"/>
                  </a:lnTo>
                  <a:lnTo>
                    <a:pt x="644524" y="413788"/>
                  </a:lnTo>
                  <a:lnTo>
                    <a:pt x="714376" y="410613"/>
                  </a:lnTo>
                  <a:lnTo>
                    <a:pt x="765176" y="439188"/>
                  </a:lnTo>
                  <a:lnTo>
                    <a:pt x="762000" y="531263"/>
                  </a:lnTo>
                  <a:lnTo>
                    <a:pt x="857248" y="648738"/>
                  </a:lnTo>
                  <a:lnTo>
                    <a:pt x="835024" y="712238"/>
                  </a:lnTo>
                  <a:lnTo>
                    <a:pt x="860424" y="756688"/>
                  </a:lnTo>
                  <a:lnTo>
                    <a:pt x="914400" y="775738"/>
                  </a:lnTo>
                  <a:lnTo>
                    <a:pt x="930276" y="883688"/>
                  </a:lnTo>
                  <a:lnTo>
                    <a:pt x="923924" y="918613"/>
                  </a:lnTo>
                  <a:lnTo>
                    <a:pt x="650876" y="905913"/>
                  </a:lnTo>
                  <a:lnTo>
                    <a:pt x="631824" y="963063"/>
                  </a:lnTo>
                  <a:lnTo>
                    <a:pt x="511176" y="934488"/>
                  </a:lnTo>
                  <a:lnTo>
                    <a:pt x="511176" y="883688"/>
                  </a:lnTo>
                  <a:lnTo>
                    <a:pt x="447676" y="839238"/>
                  </a:lnTo>
                  <a:lnTo>
                    <a:pt x="441324" y="747163"/>
                  </a:lnTo>
                  <a:lnTo>
                    <a:pt x="409576" y="705888"/>
                  </a:lnTo>
                  <a:lnTo>
                    <a:pt x="212724" y="686838"/>
                  </a:lnTo>
                  <a:lnTo>
                    <a:pt x="174624" y="575713"/>
                  </a:lnTo>
                  <a:lnTo>
                    <a:pt x="79440" y="598110"/>
                  </a:lnTo>
                  <a:lnTo>
                    <a:pt x="79376" y="597938"/>
                  </a:lnTo>
                  <a:lnTo>
                    <a:pt x="6352" y="531263"/>
                  </a:lnTo>
                  <a:lnTo>
                    <a:pt x="69848" y="439188"/>
                  </a:lnTo>
                  <a:lnTo>
                    <a:pt x="6352" y="328063"/>
                  </a:lnTo>
                  <a:lnTo>
                    <a:pt x="0" y="169313"/>
                  </a:lnTo>
                  <a:lnTo>
                    <a:pt x="44448" y="102638"/>
                  </a:lnTo>
                  <a:lnTo>
                    <a:pt x="60324" y="13738"/>
                  </a:lnTo>
                  <a:lnTo>
                    <a:pt x="90092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E462F6A8-826F-939E-51F0-58813A22AE4F}"/>
                </a:ext>
              </a:extLst>
            </p:cNvPr>
            <p:cNvSpPr/>
            <p:nvPr/>
          </p:nvSpPr>
          <p:spPr>
            <a:xfrm>
              <a:off x="45000864" y="14711364"/>
              <a:ext cx="752472" cy="50006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76F91DA8-6C1C-9AE5-A783-DF7ABD3398FF}"/>
                </a:ext>
              </a:extLst>
            </p:cNvPr>
            <p:cNvSpPr/>
            <p:nvPr/>
          </p:nvSpPr>
          <p:spPr>
            <a:xfrm>
              <a:off x="46739176" y="10556825"/>
              <a:ext cx="1292224" cy="1174800"/>
            </a:xfrm>
            <a:custGeom>
              <a:avLst/>
              <a:gdLst>
                <a:gd name="connsiteX0" fmla="*/ 1029056 w 1292224"/>
                <a:gd name="connsiteY0" fmla="*/ 0 h 1174800"/>
                <a:gd name="connsiteX1" fmla="*/ 1152544 w 1292224"/>
                <a:gd name="connsiteY1" fmla="*/ 239707 h 1174800"/>
                <a:gd name="connsiteX2" fmla="*/ 1114424 w 1292224"/>
                <a:gd name="connsiteY2" fmla="*/ 354064 h 1174800"/>
                <a:gd name="connsiteX3" fmla="*/ 1038224 w 1292224"/>
                <a:gd name="connsiteY3" fmla="*/ 377876 h 1174800"/>
                <a:gd name="connsiteX4" fmla="*/ 1052512 w 1292224"/>
                <a:gd name="connsiteY4" fmla="*/ 463601 h 1174800"/>
                <a:gd name="connsiteX5" fmla="*/ 1114424 w 1292224"/>
                <a:gd name="connsiteY5" fmla="*/ 496939 h 1174800"/>
                <a:gd name="connsiteX6" fmla="*/ 1200148 w 1292224"/>
                <a:gd name="connsiteY6" fmla="*/ 515989 h 1174800"/>
                <a:gd name="connsiteX7" fmla="*/ 1203548 w 1292224"/>
                <a:gd name="connsiteY7" fmla="*/ 514790 h 1174800"/>
                <a:gd name="connsiteX8" fmla="*/ 1241424 w 1292224"/>
                <a:gd name="connsiteY8" fmla="*/ 581076 h 1174800"/>
                <a:gd name="connsiteX9" fmla="*/ 1292224 w 1292224"/>
                <a:gd name="connsiteY9" fmla="*/ 669976 h 1174800"/>
                <a:gd name="connsiteX10" fmla="*/ 1174976 w 1292224"/>
                <a:gd name="connsiteY10" fmla="*/ 701953 h 1174800"/>
                <a:gd name="connsiteX11" fmla="*/ 1130300 w 1292224"/>
                <a:gd name="connsiteY11" fmla="*/ 657275 h 1174800"/>
                <a:gd name="connsiteX12" fmla="*/ 1098548 w 1292224"/>
                <a:gd name="connsiteY12" fmla="*/ 679500 h 1174800"/>
                <a:gd name="connsiteX13" fmla="*/ 1079500 w 1292224"/>
                <a:gd name="connsiteY13" fmla="*/ 727125 h 1174800"/>
                <a:gd name="connsiteX14" fmla="*/ 1006472 w 1292224"/>
                <a:gd name="connsiteY14" fmla="*/ 736650 h 1174800"/>
                <a:gd name="connsiteX15" fmla="*/ 984248 w 1292224"/>
                <a:gd name="connsiteY15" fmla="*/ 768400 h 1174800"/>
                <a:gd name="connsiteX16" fmla="*/ 923924 w 1292224"/>
                <a:gd name="connsiteY16" fmla="*/ 743000 h 1174800"/>
                <a:gd name="connsiteX17" fmla="*/ 847724 w 1292224"/>
                <a:gd name="connsiteY17" fmla="*/ 866825 h 1174800"/>
                <a:gd name="connsiteX18" fmla="*/ 850900 w 1292224"/>
                <a:gd name="connsiteY18" fmla="*/ 939850 h 1174800"/>
                <a:gd name="connsiteX19" fmla="*/ 920748 w 1292224"/>
                <a:gd name="connsiteY19" fmla="*/ 1022400 h 1174800"/>
                <a:gd name="connsiteX20" fmla="*/ 920748 w 1292224"/>
                <a:gd name="connsiteY20" fmla="*/ 1089075 h 1174800"/>
                <a:gd name="connsiteX21" fmla="*/ 796924 w 1292224"/>
                <a:gd name="connsiteY21" fmla="*/ 1149400 h 1174800"/>
                <a:gd name="connsiteX22" fmla="*/ 669924 w 1292224"/>
                <a:gd name="connsiteY22" fmla="*/ 1139875 h 1174800"/>
                <a:gd name="connsiteX23" fmla="*/ 628648 w 1292224"/>
                <a:gd name="connsiteY23" fmla="*/ 1174800 h 1174800"/>
                <a:gd name="connsiteX24" fmla="*/ 517524 w 1292224"/>
                <a:gd name="connsiteY24" fmla="*/ 1089075 h 1174800"/>
                <a:gd name="connsiteX25" fmla="*/ 438148 w 1292224"/>
                <a:gd name="connsiteY25" fmla="*/ 1092250 h 1174800"/>
                <a:gd name="connsiteX26" fmla="*/ 320672 w 1292224"/>
                <a:gd name="connsiteY26" fmla="*/ 1009700 h 1174800"/>
                <a:gd name="connsiteX27" fmla="*/ 209548 w 1292224"/>
                <a:gd name="connsiteY27" fmla="*/ 993825 h 1174800"/>
                <a:gd name="connsiteX28" fmla="*/ 200024 w 1292224"/>
                <a:gd name="connsiteY28" fmla="*/ 892225 h 1174800"/>
                <a:gd name="connsiteX29" fmla="*/ 177800 w 1292224"/>
                <a:gd name="connsiteY29" fmla="*/ 870000 h 1174800"/>
                <a:gd name="connsiteX30" fmla="*/ 114300 w 1292224"/>
                <a:gd name="connsiteY30" fmla="*/ 873175 h 1174800"/>
                <a:gd name="connsiteX31" fmla="*/ 88900 w 1292224"/>
                <a:gd name="connsiteY31" fmla="*/ 841425 h 1174800"/>
                <a:gd name="connsiteX32" fmla="*/ 82548 w 1292224"/>
                <a:gd name="connsiteY32" fmla="*/ 784275 h 1174800"/>
                <a:gd name="connsiteX33" fmla="*/ 6348 w 1292224"/>
                <a:gd name="connsiteY33" fmla="*/ 784275 h 1174800"/>
                <a:gd name="connsiteX34" fmla="*/ 0 w 1292224"/>
                <a:gd name="connsiteY34" fmla="*/ 654100 h 1174800"/>
                <a:gd name="connsiteX35" fmla="*/ 47624 w 1292224"/>
                <a:gd name="connsiteY35" fmla="*/ 622350 h 1174800"/>
                <a:gd name="connsiteX36" fmla="*/ 47624 w 1292224"/>
                <a:gd name="connsiteY36" fmla="*/ 466775 h 1174800"/>
                <a:gd name="connsiteX37" fmla="*/ 159144 w 1292224"/>
                <a:gd name="connsiteY37" fmla="*/ 324279 h 1174800"/>
                <a:gd name="connsiteX38" fmla="*/ 165100 w 1292224"/>
                <a:gd name="connsiteY38" fmla="*/ 327075 h 1174800"/>
                <a:gd name="connsiteX39" fmla="*/ 206376 w 1292224"/>
                <a:gd name="connsiteY39" fmla="*/ 292150 h 1174800"/>
                <a:gd name="connsiteX40" fmla="*/ 234948 w 1292224"/>
                <a:gd name="connsiteY40" fmla="*/ 288975 h 1174800"/>
                <a:gd name="connsiteX41" fmla="*/ 375732 w 1292224"/>
                <a:gd name="connsiteY41" fmla="*/ 268863 h 1174800"/>
                <a:gd name="connsiteX42" fmla="*/ 504824 w 1292224"/>
                <a:gd name="connsiteY42" fmla="*/ 344539 h 1174800"/>
                <a:gd name="connsiteX43" fmla="*/ 723900 w 1292224"/>
                <a:gd name="connsiteY43" fmla="*/ 330251 h 1174800"/>
                <a:gd name="connsiteX44" fmla="*/ 671512 w 1292224"/>
                <a:gd name="connsiteY44" fmla="*/ 263576 h 1174800"/>
                <a:gd name="connsiteX45" fmla="*/ 690560 w 1292224"/>
                <a:gd name="connsiteY45" fmla="*/ 235001 h 1174800"/>
                <a:gd name="connsiteX46" fmla="*/ 785812 w 1292224"/>
                <a:gd name="connsiteY46" fmla="*/ 239764 h 1174800"/>
                <a:gd name="connsiteX47" fmla="*/ 833436 w 1292224"/>
                <a:gd name="connsiteY47" fmla="*/ 201664 h 1174800"/>
                <a:gd name="connsiteX48" fmla="*/ 819148 w 1292224"/>
                <a:gd name="connsiteY48" fmla="*/ 101651 h 1174800"/>
                <a:gd name="connsiteX49" fmla="*/ 947736 w 1292224"/>
                <a:gd name="connsiteY49" fmla="*/ 101651 h 1174800"/>
                <a:gd name="connsiteX50" fmla="*/ 1029056 w 1292224"/>
                <a:gd name="connsiteY50" fmla="*/ 0 h 117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92224" h="1174800">
                  <a:moveTo>
                    <a:pt x="1029056" y="0"/>
                  </a:moveTo>
                  <a:lnTo>
                    <a:pt x="1152544" y="239707"/>
                  </a:lnTo>
                  <a:lnTo>
                    <a:pt x="1114424" y="354064"/>
                  </a:lnTo>
                  <a:lnTo>
                    <a:pt x="1038224" y="377876"/>
                  </a:lnTo>
                  <a:lnTo>
                    <a:pt x="1052512" y="463601"/>
                  </a:lnTo>
                  <a:lnTo>
                    <a:pt x="1114424" y="496939"/>
                  </a:lnTo>
                  <a:lnTo>
                    <a:pt x="1200148" y="515989"/>
                  </a:lnTo>
                  <a:lnTo>
                    <a:pt x="1203548" y="514790"/>
                  </a:lnTo>
                  <a:lnTo>
                    <a:pt x="1241424" y="581076"/>
                  </a:lnTo>
                  <a:lnTo>
                    <a:pt x="1292224" y="669976"/>
                  </a:lnTo>
                  <a:lnTo>
                    <a:pt x="1174976" y="701953"/>
                  </a:lnTo>
                  <a:lnTo>
                    <a:pt x="1130300" y="657275"/>
                  </a:lnTo>
                  <a:lnTo>
                    <a:pt x="1098548" y="679500"/>
                  </a:lnTo>
                  <a:lnTo>
                    <a:pt x="1079500" y="727125"/>
                  </a:lnTo>
                  <a:lnTo>
                    <a:pt x="1006472" y="736650"/>
                  </a:lnTo>
                  <a:lnTo>
                    <a:pt x="984248" y="768400"/>
                  </a:lnTo>
                  <a:lnTo>
                    <a:pt x="923924" y="743000"/>
                  </a:lnTo>
                  <a:lnTo>
                    <a:pt x="847724" y="866825"/>
                  </a:lnTo>
                  <a:lnTo>
                    <a:pt x="850900" y="939850"/>
                  </a:lnTo>
                  <a:lnTo>
                    <a:pt x="920748" y="1022400"/>
                  </a:lnTo>
                  <a:lnTo>
                    <a:pt x="920748" y="1089075"/>
                  </a:lnTo>
                  <a:lnTo>
                    <a:pt x="796924" y="1149400"/>
                  </a:lnTo>
                  <a:lnTo>
                    <a:pt x="669924" y="1139875"/>
                  </a:lnTo>
                  <a:lnTo>
                    <a:pt x="628648" y="1174800"/>
                  </a:lnTo>
                  <a:lnTo>
                    <a:pt x="517524" y="1089075"/>
                  </a:lnTo>
                  <a:lnTo>
                    <a:pt x="438148" y="1092250"/>
                  </a:lnTo>
                  <a:lnTo>
                    <a:pt x="320672" y="1009700"/>
                  </a:lnTo>
                  <a:lnTo>
                    <a:pt x="209548" y="993825"/>
                  </a:lnTo>
                  <a:lnTo>
                    <a:pt x="200024" y="892225"/>
                  </a:lnTo>
                  <a:lnTo>
                    <a:pt x="177800" y="870000"/>
                  </a:lnTo>
                  <a:lnTo>
                    <a:pt x="114300" y="873175"/>
                  </a:lnTo>
                  <a:lnTo>
                    <a:pt x="88900" y="841425"/>
                  </a:lnTo>
                  <a:lnTo>
                    <a:pt x="82548" y="784275"/>
                  </a:lnTo>
                  <a:lnTo>
                    <a:pt x="6348" y="784275"/>
                  </a:lnTo>
                  <a:lnTo>
                    <a:pt x="0" y="654100"/>
                  </a:lnTo>
                  <a:lnTo>
                    <a:pt x="47624" y="622350"/>
                  </a:lnTo>
                  <a:lnTo>
                    <a:pt x="47624" y="466775"/>
                  </a:lnTo>
                  <a:lnTo>
                    <a:pt x="159144" y="324279"/>
                  </a:lnTo>
                  <a:lnTo>
                    <a:pt x="165100" y="327075"/>
                  </a:lnTo>
                  <a:lnTo>
                    <a:pt x="206376" y="292150"/>
                  </a:lnTo>
                  <a:lnTo>
                    <a:pt x="234948" y="288975"/>
                  </a:lnTo>
                  <a:lnTo>
                    <a:pt x="375732" y="268863"/>
                  </a:lnTo>
                  <a:lnTo>
                    <a:pt x="504824" y="344539"/>
                  </a:lnTo>
                  <a:lnTo>
                    <a:pt x="723900" y="330251"/>
                  </a:lnTo>
                  <a:lnTo>
                    <a:pt x="671512" y="263576"/>
                  </a:lnTo>
                  <a:lnTo>
                    <a:pt x="690560" y="235001"/>
                  </a:lnTo>
                  <a:lnTo>
                    <a:pt x="785812" y="239764"/>
                  </a:lnTo>
                  <a:lnTo>
                    <a:pt x="833436" y="201664"/>
                  </a:lnTo>
                  <a:lnTo>
                    <a:pt x="819148" y="101651"/>
                  </a:lnTo>
                  <a:lnTo>
                    <a:pt x="947736" y="101651"/>
                  </a:lnTo>
                  <a:lnTo>
                    <a:pt x="102905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FB3824B-E541-608A-41D8-120EE9DDC43F}"/>
                </a:ext>
              </a:extLst>
            </p:cNvPr>
            <p:cNvSpPr/>
            <p:nvPr/>
          </p:nvSpPr>
          <p:spPr>
            <a:xfrm>
              <a:off x="45000864" y="14711364"/>
              <a:ext cx="752472" cy="50006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437138CE-B916-A598-F480-8FD80A41CD7B}"/>
                </a:ext>
              </a:extLst>
            </p:cNvPr>
            <p:cNvSpPr/>
            <p:nvPr/>
          </p:nvSpPr>
          <p:spPr>
            <a:xfrm>
              <a:off x="45278188" y="12249151"/>
              <a:ext cx="568812" cy="746124"/>
            </a:xfrm>
            <a:custGeom>
              <a:avLst/>
              <a:gdLst>
                <a:gd name="connsiteX0" fmla="*/ 305288 w 568812"/>
                <a:gd name="connsiteY0" fmla="*/ 0 h 746124"/>
                <a:gd name="connsiteX1" fmla="*/ 370200 w 568812"/>
                <a:gd name="connsiteY1" fmla="*/ 1708 h 746124"/>
                <a:gd name="connsiteX2" fmla="*/ 397364 w 568812"/>
                <a:gd name="connsiteY2" fmla="*/ 133349 h 746124"/>
                <a:gd name="connsiteX3" fmla="*/ 451336 w 568812"/>
                <a:gd name="connsiteY3" fmla="*/ 136524 h 746124"/>
                <a:gd name="connsiteX4" fmla="*/ 492612 w 568812"/>
                <a:gd name="connsiteY4" fmla="*/ 193674 h 746124"/>
                <a:gd name="connsiteX5" fmla="*/ 524364 w 568812"/>
                <a:gd name="connsiteY5" fmla="*/ 193674 h 746124"/>
                <a:gd name="connsiteX6" fmla="*/ 514836 w 568812"/>
                <a:gd name="connsiteY6" fmla="*/ 266699 h 746124"/>
                <a:gd name="connsiteX7" fmla="*/ 565636 w 568812"/>
                <a:gd name="connsiteY7" fmla="*/ 301624 h 746124"/>
                <a:gd name="connsiteX8" fmla="*/ 568812 w 568812"/>
                <a:gd name="connsiteY8" fmla="*/ 412749 h 746124"/>
                <a:gd name="connsiteX9" fmla="*/ 543412 w 568812"/>
                <a:gd name="connsiteY9" fmla="*/ 450849 h 746124"/>
                <a:gd name="connsiteX10" fmla="*/ 457688 w 568812"/>
                <a:gd name="connsiteY10" fmla="*/ 425449 h 746124"/>
                <a:gd name="connsiteX11" fmla="*/ 349736 w 568812"/>
                <a:gd name="connsiteY11" fmla="*/ 606424 h 746124"/>
                <a:gd name="connsiteX12" fmla="*/ 254488 w 568812"/>
                <a:gd name="connsiteY12" fmla="*/ 609599 h 746124"/>
                <a:gd name="connsiteX13" fmla="*/ 308460 w 568812"/>
                <a:gd name="connsiteY13" fmla="*/ 692149 h 746124"/>
                <a:gd name="connsiteX14" fmla="*/ 197336 w 568812"/>
                <a:gd name="connsiteY14" fmla="*/ 746124 h 746124"/>
                <a:gd name="connsiteX15" fmla="*/ 156060 w 568812"/>
                <a:gd name="connsiteY15" fmla="*/ 701674 h 746124"/>
                <a:gd name="connsiteX16" fmla="*/ 123880 w 568812"/>
                <a:gd name="connsiteY16" fmla="*/ 681809 h 746124"/>
                <a:gd name="connsiteX17" fmla="*/ 108436 w 568812"/>
                <a:gd name="connsiteY17" fmla="*/ 671514 h 746124"/>
                <a:gd name="connsiteX18" fmla="*/ 94148 w 568812"/>
                <a:gd name="connsiteY18" fmla="*/ 547689 h 746124"/>
                <a:gd name="connsiteX19" fmla="*/ 113200 w 568812"/>
                <a:gd name="connsiteY19" fmla="*/ 433389 h 746124"/>
                <a:gd name="connsiteX20" fmla="*/ 51288 w 568812"/>
                <a:gd name="connsiteY20" fmla="*/ 395289 h 746124"/>
                <a:gd name="connsiteX21" fmla="*/ 65576 w 568812"/>
                <a:gd name="connsiteY21" fmla="*/ 161926 h 746124"/>
                <a:gd name="connsiteX22" fmla="*/ 27476 w 568812"/>
                <a:gd name="connsiteY22" fmla="*/ 157164 h 746124"/>
                <a:gd name="connsiteX23" fmla="*/ 0 w 568812"/>
                <a:gd name="connsiteY23" fmla="*/ 142619 h 746124"/>
                <a:gd name="connsiteX24" fmla="*/ 488 w 568812"/>
                <a:gd name="connsiteY24" fmla="*/ 139700 h 746124"/>
                <a:gd name="connsiteX25" fmla="*/ 187812 w 568812"/>
                <a:gd name="connsiteY25" fmla="*/ 31750 h 746124"/>
                <a:gd name="connsiteX26" fmla="*/ 286236 w 568812"/>
                <a:gd name="connsiteY26" fmla="*/ 69850 h 746124"/>
                <a:gd name="connsiteX27" fmla="*/ 305288 w 568812"/>
                <a:gd name="connsiteY27" fmla="*/ 0 h 74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8812" h="746124">
                  <a:moveTo>
                    <a:pt x="305288" y="0"/>
                  </a:moveTo>
                  <a:lnTo>
                    <a:pt x="370200" y="1708"/>
                  </a:lnTo>
                  <a:lnTo>
                    <a:pt x="397364" y="133349"/>
                  </a:lnTo>
                  <a:lnTo>
                    <a:pt x="451336" y="136524"/>
                  </a:lnTo>
                  <a:lnTo>
                    <a:pt x="492612" y="193674"/>
                  </a:lnTo>
                  <a:lnTo>
                    <a:pt x="524364" y="193674"/>
                  </a:lnTo>
                  <a:lnTo>
                    <a:pt x="514836" y="266699"/>
                  </a:lnTo>
                  <a:lnTo>
                    <a:pt x="565636" y="301624"/>
                  </a:lnTo>
                  <a:cubicBezTo>
                    <a:pt x="566696" y="338666"/>
                    <a:pt x="567756" y="375707"/>
                    <a:pt x="568812" y="412749"/>
                  </a:cubicBezTo>
                  <a:lnTo>
                    <a:pt x="543412" y="450849"/>
                  </a:lnTo>
                  <a:lnTo>
                    <a:pt x="457688" y="425449"/>
                  </a:lnTo>
                  <a:lnTo>
                    <a:pt x="349736" y="606424"/>
                  </a:lnTo>
                  <a:lnTo>
                    <a:pt x="254488" y="609599"/>
                  </a:lnTo>
                  <a:lnTo>
                    <a:pt x="308460" y="692149"/>
                  </a:lnTo>
                  <a:lnTo>
                    <a:pt x="197336" y="746124"/>
                  </a:lnTo>
                  <a:lnTo>
                    <a:pt x="156060" y="701674"/>
                  </a:lnTo>
                  <a:lnTo>
                    <a:pt x="123880" y="681809"/>
                  </a:lnTo>
                  <a:lnTo>
                    <a:pt x="108436" y="671514"/>
                  </a:lnTo>
                  <a:lnTo>
                    <a:pt x="94148" y="547689"/>
                  </a:lnTo>
                  <a:lnTo>
                    <a:pt x="113200" y="433389"/>
                  </a:lnTo>
                  <a:lnTo>
                    <a:pt x="51288" y="395289"/>
                  </a:lnTo>
                  <a:lnTo>
                    <a:pt x="65576" y="161926"/>
                  </a:lnTo>
                  <a:lnTo>
                    <a:pt x="27476" y="157164"/>
                  </a:lnTo>
                  <a:lnTo>
                    <a:pt x="0" y="142619"/>
                  </a:lnTo>
                  <a:lnTo>
                    <a:pt x="488" y="139700"/>
                  </a:lnTo>
                  <a:lnTo>
                    <a:pt x="187812" y="31750"/>
                  </a:lnTo>
                  <a:lnTo>
                    <a:pt x="286236" y="69850"/>
                  </a:lnTo>
                  <a:lnTo>
                    <a:pt x="305288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A0E7FAA-9B89-BC79-FF0B-E180469519E3}"/>
                </a:ext>
              </a:extLst>
            </p:cNvPr>
            <p:cNvSpPr/>
            <p:nvPr/>
          </p:nvSpPr>
          <p:spPr>
            <a:xfrm>
              <a:off x="45000864" y="14711365"/>
              <a:ext cx="752472" cy="50006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AC3B9D28-4C63-E407-CF6F-F6C832CA2B23}"/>
                </a:ext>
              </a:extLst>
            </p:cNvPr>
            <p:cNvSpPr/>
            <p:nvPr/>
          </p:nvSpPr>
          <p:spPr>
            <a:xfrm>
              <a:off x="47482124" y="13605873"/>
              <a:ext cx="807140" cy="770000"/>
            </a:xfrm>
            <a:custGeom>
              <a:avLst/>
              <a:gdLst>
                <a:gd name="connsiteX0" fmla="*/ 142096 w 807140"/>
                <a:gd name="connsiteY0" fmla="*/ 0 h 770000"/>
                <a:gd name="connsiteX1" fmla="*/ 263524 w 807140"/>
                <a:gd name="connsiteY1" fmla="*/ 129178 h 770000"/>
                <a:gd name="connsiteX2" fmla="*/ 349252 w 807140"/>
                <a:gd name="connsiteY2" fmla="*/ 233953 h 770000"/>
                <a:gd name="connsiteX3" fmla="*/ 358776 w 807140"/>
                <a:gd name="connsiteY3" fmla="*/ 268878 h 770000"/>
                <a:gd name="connsiteX4" fmla="*/ 384176 w 807140"/>
                <a:gd name="connsiteY4" fmla="*/ 287928 h 770000"/>
                <a:gd name="connsiteX5" fmla="*/ 488952 w 807140"/>
                <a:gd name="connsiteY5" fmla="*/ 395878 h 770000"/>
                <a:gd name="connsiteX6" fmla="*/ 482600 w 807140"/>
                <a:gd name="connsiteY6" fmla="*/ 446678 h 770000"/>
                <a:gd name="connsiteX7" fmla="*/ 536576 w 807140"/>
                <a:gd name="connsiteY7" fmla="*/ 500653 h 770000"/>
                <a:gd name="connsiteX8" fmla="*/ 612776 w 807140"/>
                <a:gd name="connsiteY8" fmla="*/ 516528 h 770000"/>
                <a:gd name="connsiteX9" fmla="*/ 644524 w 807140"/>
                <a:gd name="connsiteY9" fmla="*/ 510178 h 770000"/>
                <a:gd name="connsiteX10" fmla="*/ 807140 w 807140"/>
                <a:gd name="connsiteY10" fmla="*/ 534201 h 770000"/>
                <a:gd name="connsiteX11" fmla="*/ 752476 w 807140"/>
                <a:gd name="connsiteY11" fmla="*/ 643529 h 770000"/>
                <a:gd name="connsiteX12" fmla="*/ 777876 w 807140"/>
                <a:gd name="connsiteY12" fmla="*/ 719729 h 770000"/>
                <a:gd name="connsiteX13" fmla="*/ 765176 w 807140"/>
                <a:gd name="connsiteY13" fmla="*/ 757829 h 770000"/>
                <a:gd name="connsiteX14" fmla="*/ 643468 w 807140"/>
                <a:gd name="connsiteY14" fmla="*/ 770000 h 770000"/>
                <a:gd name="connsiteX15" fmla="*/ 409576 w 807140"/>
                <a:gd name="connsiteY15" fmla="*/ 653053 h 770000"/>
                <a:gd name="connsiteX16" fmla="*/ 263524 w 807140"/>
                <a:gd name="connsiteY16" fmla="*/ 649878 h 770000"/>
                <a:gd name="connsiteX17" fmla="*/ 260352 w 807140"/>
                <a:gd name="connsiteY17" fmla="*/ 618128 h 770000"/>
                <a:gd name="connsiteX18" fmla="*/ 146052 w 807140"/>
                <a:gd name="connsiteY18" fmla="*/ 602253 h 770000"/>
                <a:gd name="connsiteX19" fmla="*/ 115056 w 807140"/>
                <a:gd name="connsiteY19" fmla="*/ 521670 h 770000"/>
                <a:gd name="connsiteX20" fmla="*/ 130176 w 807140"/>
                <a:gd name="connsiteY20" fmla="*/ 449852 h 770000"/>
                <a:gd name="connsiteX21" fmla="*/ 60324 w 807140"/>
                <a:gd name="connsiteY21" fmla="*/ 414927 h 770000"/>
                <a:gd name="connsiteX22" fmla="*/ 50800 w 807140"/>
                <a:gd name="connsiteY22" fmla="*/ 367302 h 770000"/>
                <a:gd name="connsiteX23" fmla="*/ 49656 w 807140"/>
                <a:gd name="connsiteY23" fmla="*/ 364665 h 770000"/>
                <a:gd name="connsiteX24" fmla="*/ 76200 w 807140"/>
                <a:gd name="connsiteY24" fmla="*/ 362542 h 770000"/>
                <a:gd name="connsiteX25" fmla="*/ 0 w 807140"/>
                <a:gd name="connsiteY25" fmla="*/ 214904 h 770000"/>
                <a:gd name="connsiteX26" fmla="*/ 9524 w 807140"/>
                <a:gd name="connsiteY26" fmla="*/ 129179 h 770000"/>
                <a:gd name="connsiteX27" fmla="*/ 100012 w 807140"/>
                <a:gd name="connsiteY27" fmla="*/ 95842 h 770000"/>
                <a:gd name="connsiteX28" fmla="*/ 123828 w 807140"/>
                <a:gd name="connsiteY28" fmla="*/ 33929 h 770000"/>
                <a:gd name="connsiteX29" fmla="*/ 142096 w 807140"/>
                <a:gd name="connsiteY29" fmla="*/ 0 h 77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807140" h="770000">
                  <a:moveTo>
                    <a:pt x="142096" y="0"/>
                  </a:moveTo>
                  <a:lnTo>
                    <a:pt x="263524" y="129178"/>
                  </a:lnTo>
                  <a:lnTo>
                    <a:pt x="349252" y="233953"/>
                  </a:lnTo>
                  <a:lnTo>
                    <a:pt x="358776" y="268878"/>
                  </a:lnTo>
                  <a:lnTo>
                    <a:pt x="384176" y="287928"/>
                  </a:lnTo>
                  <a:lnTo>
                    <a:pt x="488952" y="395878"/>
                  </a:lnTo>
                  <a:lnTo>
                    <a:pt x="482600" y="446678"/>
                  </a:lnTo>
                  <a:lnTo>
                    <a:pt x="536576" y="500653"/>
                  </a:lnTo>
                  <a:lnTo>
                    <a:pt x="612776" y="516528"/>
                  </a:lnTo>
                  <a:lnTo>
                    <a:pt x="644524" y="510178"/>
                  </a:lnTo>
                  <a:lnTo>
                    <a:pt x="807140" y="534201"/>
                  </a:lnTo>
                  <a:lnTo>
                    <a:pt x="752476" y="643529"/>
                  </a:lnTo>
                  <a:lnTo>
                    <a:pt x="777876" y="719729"/>
                  </a:lnTo>
                  <a:lnTo>
                    <a:pt x="765176" y="757829"/>
                  </a:lnTo>
                  <a:lnTo>
                    <a:pt x="643468" y="770000"/>
                  </a:lnTo>
                  <a:lnTo>
                    <a:pt x="409576" y="653053"/>
                  </a:lnTo>
                  <a:lnTo>
                    <a:pt x="263524" y="649878"/>
                  </a:lnTo>
                  <a:lnTo>
                    <a:pt x="260352" y="618128"/>
                  </a:lnTo>
                  <a:lnTo>
                    <a:pt x="146052" y="602253"/>
                  </a:lnTo>
                  <a:lnTo>
                    <a:pt x="115056" y="521670"/>
                  </a:lnTo>
                  <a:lnTo>
                    <a:pt x="130176" y="449852"/>
                  </a:lnTo>
                  <a:lnTo>
                    <a:pt x="60324" y="414927"/>
                  </a:lnTo>
                  <a:lnTo>
                    <a:pt x="50800" y="367302"/>
                  </a:lnTo>
                  <a:lnTo>
                    <a:pt x="49656" y="364665"/>
                  </a:lnTo>
                  <a:lnTo>
                    <a:pt x="76200" y="362542"/>
                  </a:lnTo>
                  <a:lnTo>
                    <a:pt x="0" y="214904"/>
                  </a:lnTo>
                  <a:lnTo>
                    <a:pt x="9524" y="129179"/>
                  </a:lnTo>
                  <a:lnTo>
                    <a:pt x="100012" y="95842"/>
                  </a:lnTo>
                  <a:lnTo>
                    <a:pt x="123828" y="33929"/>
                  </a:lnTo>
                  <a:lnTo>
                    <a:pt x="14209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7E3B639F-BA3A-99BE-0EAC-35C1DDD0CE1D}"/>
                </a:ext>
              </a:extLst>
            </p:cNvPr>
            <p:cNvSpPr/>
            <p:nvPr/>
          </p:nvSpPr>
          <p:spPr>
            <a:xfrm>
              <a:off x="45000864" y="14711365"/>
              <a:ext cx="752472" cy="50006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E7E10BA2-22D9-CDA0-FB18-C06E1095F5ED}"/>
                </a:ext>
              </a:extLst>
            </p:cNvPr>
            <p:cNvSpPr/>
            <p:nvPr/>
          </p:nvSpPr>
          <p:spPr>
            <a:xfrm>
              <a:off x="45000864" y="14711365"/>
              <a:ext cx="752472" cy="50006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DFB7814B-9689-4355-2FB9-FD75C4AF7B18}"/>
                </a:ext>
              </a:extLst>
            </p:cNvPr>
            <p:cNvSpPr/>
            <p:nvPr/>
          </p:nvSpPr>
          <p:spPr>
            <a:xfrm>
              <a:off x="47224952" y="14948132"/>
              <a:ext cx="895348" cy="806060"/>
            </a:xfrm>
            <a:custGeom>
              <a:avLst/>
              <a:gdLst>
                <a:gd name="connsiteX0" fmla="*/ 328972 w 895348"/>
                <a:gd name="connsiteY0" fmla="*/ 0 h 806060"/>
                <a:gd name="connsiteX1" fmla="*/ 336548 w 895348"/>
                <a:gd name="connsiteY1" fmla="*/ 37869 h 806060"/>
                <a:gd name="connsiteX2" fmla="*/ 393696 w 895348"/>
                <a:gd name="connsiteY2" fmla="*/ 95019 h 806060"/>
                <a:gd name="connsiteX3" fmla="*/ 508000 w 895348"/>
                <a:gd name="connsiteY3" fmla="*/ 56919 h 806060"/>
                <a:gd name="connsiteX4" fmla="*/ 603248 w 895348"/>
                <a:gd name="connsiteY4" fmla="*/ 95019 h 806060"/>
                <a:gd name="connsiteX5" fmla="*/ 635000 w 895348"/>
                <a:gd name="connsiteY5" fmla="*/ 88669 h 806060"/>
                <a:gd name="connsiteX6" fmla="*/ 886884 w 895348"/>
                <a:gd name="connsiteY6" fmla="*/ 118302 h 806060"/>
                <a:gd name="connsiteX7" fmla="*/ 819148 w 895348"/>
                <a:gd name="connsiteY7" fmla="*/ 202970 h 806060"/>
                <a:gd name="connsiteX8" fmla="*/ 704848 w 895348"/>
                <a:gd name="connsiteY8" fmla="*/ 202970 h 806060"/>
                <a:gd name="connsiteX9" fmla="*/ 768348 w 895348"/>
                <a:gd name="connsiteY9" fmla="*/ 279170 h 806060"/>
                <a:gd name="connsiteX10" fmla="*/ 895348 w 895348"/>
                <a:gd name="connsiteY10" fmla="*/ 380770 h 806060"/>
                <a:gd name="connsiteX11" fmla="*/ 831848 w 895348"/>
                <a:gd name="connsiteY11" fmla="*/ 418870 h 806060"/>
                <a:gd name="connsiteX12" fmla="*/ 704848 w 895348"/>
                <a:gd name="connsiteY12" fmla="*/ 380770 h 806060"/>
                <a:gd name="connsiteX13" fmla="*/ 615948 w 895348"/>
                <a:gd name="connsiteY13" fmla="*/ 380770 h 806060"/>
                <a:gd name="connsiteX14" fmla="*/ 615948 w 895348"/>
                <a:gd name="connsiteY14" fmla="*/ 444270 h 806060"/>
                <a:gd name="connsiteX15" fmla="*/ 730248 w 895348"/>
                <a:gd name="connsiteY15" fmla="*/ 520470 h 806060"/>
                <a:gd name="connsiteX16" fmla="*/ 654048 w 895348"/>
                <a:gd name="connsiteY16" fmla="*/ 596670 h 806060"/>
                <a:gd name="connsiteX17" fmla="*/ 704848 w 895348"/>
                <a:gd name="connsiteY17" fmla="*/ 660170 h 806060"/>
                <a:gd name="connsiteX18" fmla="*/ 654048 w 895348"/>
                <a:gd name="connsiteY18" fmla="*/ 698270 h 806060"/>
                <a:gd name="connsiteX19" fmla="*/ 501648 w 895348"/>
                <a:gd name="connsiteY19" fmla="*/ 660170 h 806060"/>
                <a:gd name="connsiteX20" fmla="*/ 450848 w 895348"/>
                <a:gd name="connsiteY20" fmla="*/ 685570 h 806060"/>
                <a:gd name="connsiteX21" fmla="*/ 336548 w 895348"/>
                <a:gd name="connsiteY21" fmla="*/ 583970 h 806060"/>
                <a:gd name="connsiteX22" fmla="*/ 336548 w 895348"/>
                <a:gd name="connsiteY22" fmla="*/ 806060 h 806060"/>
                <a:gd name="connsiteX23" fmla="*/ 244472 w 895348"/>
                <a:gd name="connsiteY23" fmla="*/ 755418 h 806060"/>
                <a:gd name="connsiteX24" fmla="*/ 231772 w 895348"/>
                <a:gd name="connsiteY24" fmla="*/ 653818 h 806060"/>
                <a:gd name="connsiteX25" fmla="*/ 190496 w 895348"/>
                <a:gd name="connsiteY25" fmla="*/ 615718 h 806060"/>
                <a:gd name="connsiteX26" fmla="*/ 184148 w 895348"/>
                <a:gd name="connsiteY26" fmla="*/ 517293 h 806060"/>
                <a:gd name="connsiteX27" fmla="*/ 88896 w 895348"/>
                <a:gd name="connsiteY27" fmla="*/ 558568 h 806060"/>
                <a:gd name="connsiteX28" fmla="*/ 0 w 895348"/>
                <a:gd name="connsiteY28" fmla="*/ 282343 h 806060"/>
                <a:gd name="connsiteX29" fmla="*/ 22224 w 895348"/>
                <a:gd name="connsiteY29" fmla="*/ 190268 h 806060"/>
                <a:gd name="connsiteX30" fmla="*/ 66672 w 895348"/>
                <a:gd name="connsiteY30" fmla="*/ 152168 h 806060"/>
                <a:gd name="connsiteX31" fmla="*/ 101600 w 895348"/>
                <a:gd name="connsiteY31" fmla="*/ 85493 h 806060"/>
                <a:gd name="connsiteX32" fmla="*/ 168272 w 895348"/>
                <a:gd name="connsiteY32" fmla="*/ 85493 h 806060"/>
                <a:gd name="connsiteX33" fmla="*/ 276224 w 895348"/>
                <a:gd name="connsiteY33" fmla="*/ 28343 h 806060"/>
                <a:gd name="connsiteX34" fmla="*/ 328972 w 895348"/>
                <a:gd name="connsiteY34" fmla="*/ 0 h 806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95348" h="806060">
                  <a:moveTo>
                    <a:pt x="328972" y="0"/>
                  </a:moveTo>
                  <a:lnTo>
                    <a:pt x="336548" y="37869"/>
                  </a:lnTo>
                  <a:lnTo>
                    <a:pt x="393696" y="95019"/>
                  </a:lnTo>
                  <a:lnTo>
                    <a:pt x="508000" y="56919"/>
                  </a:lnTo>
                  <a:lnTo>
                    <a:pt x="603248" y="95019"/>
                  </a:lnTo>
                  <a:lnTo>
                    <a:pt x="635000" y="88669"/>
                  </a:lnTo>
                  <a:lnTo>
                    <a:pt x="886884" y="118302"/>
                  </a:lnTo>
                  <a:lnTo>
                    <a:pt x="819148" y="202970"/>
                  </a:lnTo>
                  <a:lnTo>
                    <a:pt x="704848" y="202970"/>
                  </a:lnTo>
                  <a:lnTo>
                    <a:pt x="768348" y="279170"/>
                  </a:lnTo>
                  <a:lnTo>
                    <a:pt x="895348" y="380770"/>
                  </a:lnTo>
                  <a:lnTo>
                    <a:pt x="831848" y="418870"/>
                  </a:lnTo>
                  <a:lnTo>
                    <a:pt x="704848" y="380770"/>
                  </a:lnTo>
                  <a:lnTo>
                    <a:pt x="615948" y="380770"/>
                  </a:lnTo>
                  <a:lnTo>
                    <a:pt x="615948" y="444270"/>
                  </a:lnTo>
                  <a:lnTo>
                    <a:pt x="730248" y="520470"/>
                  </a:lnTo>
                  <a:lnTo>
                    <a:pt x="654048" y="596670"/>
                  </a:lnTo>
                  <a:lnTo>
                    <a:pt x="704848" y="660170"/>
                  </a:lnTo>
                  <a:lnTo>
                    <a:pt x="654048" y="698270"/>
                  </a:lnTo>
                  <a:lnTo>
                    <a:pt x="501648" y="660170"/>
                  </a:lnTo>
                  <a:lnTo>
                    <a:pt x="450848" y="685570"/>
                  </a:lnTo>
                  <a:lnTo>
                    <a:pt x="336548" y="583970"/>
                  </a:lnTo>
                  <a:lnTo>
                    <a:pt x="336548" y="806060"/>
                  </a:lnTo>
                  <a:lnTo>
                    <a:pt x="244472" y="755418"/>
                  </a:lnTo>
                  <a:lnTo>
                    <a:pt x="231772" y="653818"/>
                  </a:lnTo>
                  <a:lnTo>
                    <a:pt x="190496" y="615718"/>
                  </a:lnTo>
                  <a:lnTo>
                    <a:pt x="184148" y="517293"/>
                  </a:lnTo>
                  <a:lnTo>
                    <a:pt x="88896" y="558568"/>
                  </a:lnTo>
                  <a:lnTo>
                    <a:pt x="0" y="282343"/>
                  </a:lnTo>
                  <a:lnTo>
                    <a:pt x="22224" y="190268"/>
                  </a:lnTo>
                  <a:lnTo>
                    <a:pt x="66672" y="152168"/>
                  </a:lnTo>
                  <a:lnTo>
                    <a:pt x="101600" y="85493"/>
                  </a:lnTo>
                  <a:lnTo>
                    <a:pt x="168272" y="85493"/>
                  </a:lnTo>
                  <a:lnTo>
                    <a:pt x="276224" y="28343"/>
                  </a:lnTo>
                  <a:lnTo>
                    <a:pt x="328972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C3D8FD77-4476-F135-AF41-732D69044C25}"/>
                </a:ext>
              </a:extLst>
            </p:cNvPr>
            <p:cNvSpPr/>
            <p:nvPr/>
          </p:nvSpPr>
          <p:spPr>
            <a:xfrm>
              <a:off x="45356200" y="15640050"/>
              <a:ext cx="573352" cy="252415"/>
            </a:xfrm>
            <a:custGeom>
              <a:avLst/>
              <a:gdLst>
                <a:gd name="connsiteX0" fmla="*/ 319352 w 573352"/>
                <a:gd name="connsiteY0" fmla="*/ 0 h 252415"/>
                <a:gd name="connsiteX1" fmla="*/ 366976 w 573352"/>
                <a:gd name="connsiteY1" fmla="*/ 31750 h 252415"/>
                <a:gd name="connsiteX2" fmla="*/ 405076 w 573352"/>
                <a:gd name="connsiteY2" fmla="*/ 6350 h 252415"/>
                <a:gd name="connsiteX3" fmla="*/ 471752 w 573352"/>
                <a:gd name="connsiteY3" fmla="*/ 31750 h 252415"/>
                <a:gd name="connsiteX4" fmla="*/ 550972 w 573352"/>
                <a:gd name="connsiteY4" fmla="*/ 13265 h 252415"/>
                <a:gd name="connsiteX5" fmla="*/ 573352 w 573352"/>
                <a:gd name="connsiteY5" fmla="*/ 71440 h 252415"/>
                <a:gd name="connsiteX6" fmla="*/ 540012 w 573352"/>
                <a:gd name="connsiteY6" fmla="*/ 128590 h 252415"/>
                <a:gd name="connsiteX7" fmla="*/ 392376 w 573352"/>
                <a:gd name="connsiteY7" fmla="*/ 185740 h 252415"/>
                <a:gd name="connsiteX8" fmla="*/ 354276 w 573352"/>
                <a:gd name="connsiteY8" fmla="*/ 252415 h 252415"/>
                <a:gd name="connsiteX9" fmla="*/ 297124 w 573352"/>
                <a:gd name="connsiteY9" fmla="*/ 209552 h 252415"/>
                <a:gd name="connsiteX10" fmla="*/ 216164 w 573352"/>
                <a:gd name="connsiteY10" fmla="*/ 252415 h 252415"/>
                <a:gd name="connsiteX11" fmla="*/ 16136 w 573352"/>
                <a:gd name="connsiteY11" fmla="*/ 171452 h 252415"/>
                <a:gd name="connsiteX12" fmla="*/ 0 w 573352"/>
                <a:gd name="connsiteY12" fmla="*/ 135952 h 252415"/>
                <a:gd name="connsiteX13" fmla="*/ 90752 w 573352"/>
                <a:gd name="connsiteY13" fmla="*/ 60325 h 252415"/>
                <a:gd name="connsiteX14" fmla="*/ 252676 w 573352"/>
                <a:gd name="connsiteY14" fmla="*/ 76200 h 252415"/>
                <a:gd name="connsiteX15" fmla="*/ 278076 w 573352"/>
                <a:gd name="connsiteY15" fmla="*/ 19050 h 252415"/>
                <a:gd name="connsiteX16" fmla="*/ 319352 w 573352"/>
                <a:gd name="connsiteY16" fmla="*/ 0 h 25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3352" h="252415">
                  <a:moveTo>
                    <a:pt x="319352" y="0"/>
                  </a:moveTo>
                  <a:lnTo>
                    <a:pt x="366976" y="31750"/>
                  </a:lnTo>
                  <a:lnTo>
                    <a:pt x="405076" y="6350"/>
                  </a:lnTo>
                  <a:lnTo>
                    <a:pt x="471752" y="31750"/>
                  </a:lnTo>
                  <a:lnTo>
                    <a:pt x="550972" y="13265"/>
                  </a:lnTo>
                  <a:lnTo>
                    <a:pt x="573352" y="71440"/>
                  </a:lnTo>
                  <a:lnTo>
                    <a:pt x="540012" y="128590"/>
                  </a:lnTo>
                  <a:lnTo>
                    <a:pt x="392376" y="185740"/>
                  </a:lnTo>
                  <a:lnTo>
                    <a:pt x="354276" y="252415"/>
                  </a:lnTo>
                  <a:lnTo>
                    <a:pt x="297124" y="209552"/>
                  </a:lnTo>
                  <a:lnTo>
                    <a:pt x="216164" y="252415"/>
                  </a:lnTo>
                  <a:lnTo>
                    <a:pt x="16136" y="171452"/>
                  </a:lnTo>
                  <a:lnTo>
                    <a:pt x="0" y="135952"/>
                  </a:lnTo>
                  <a:lnTo>
                    <a:pt x="90752" y="60325"/>
                  </a:lnTo>
                  <a:lnTo>
                    <a:pt x="252676" y="76200"/>
                  </a:lnTo>
                  <a:lnTo>
                    <a:pt x="278076" y="19050"/>
                  </a:lnTo>
                  <a:lnTo>
                    <a:pt x="319352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ADD3EAA1-615A-8A5C-148B-8206C11CD588}"/>
                </a:ext>
              </a:extLst>
            </p:cNvPr>
            <p:cNvSpPr/>
            <p:nvPr/>
          </p:nvSpPr>
          <p:spPr>
            <a:xfrm>
              <a:off x="44577000" y="14475619"/>
              <a:ext cx="1983580" cy="1300383"/>
            </a:xfrm>
            <a:custGeom>
              <a:avLst/>
              <a:gdLst>
                <a:gd name="connsiteX0" fmla="*/ 1657352 w 1983580"/>
                <a:gd name="connsiteY0" fmla="*/ 0 h 1300383"/>
                <a:gd name="connsiteX1" fmla="*/ 1700212 w 1983580"/>
                <a:gd name="connsiteY1" fmla="*/ 140494 h 1300383"/>
                <a:gd name="connsiteX2" fmla="*/ 1743076 w 1983580"/>
                <a:gd name="connsiteY2" fmla="*/ 140494 h 1300383"/>
                <a:gd name="connsiteX3" fmla="*/ 1795464 w 1983580"/>
                <a:gd name="connsiteY3" fmla="*/ 211931 h 1300383"/>
                <a:gd name="connsiteX4" fmla="*/ 1847848 w 1983580"/>
                <a:gd name="connsiteY4" fmla="*/ 226219 h 1300383"/>
                <a:gd name="connsiteX5" fmla="*/ 1924048 w 1983580"/>
                <a:gd name="connsiteY5" fmla="*/ 254794 h 1300383"/>
                <a:gd name="connsiteX6" fmla="*/ 1924048 w 1983580"/>
                <a:gd name="connsiteY6" fmla="*/ 307181 h 1300383"/>
                <a:gd name="connsiteX7" fmla="*/ 1983580 w 1983580"/>
                <a:gd name="connsiteY7" fmla="*/ 433387 h 1300383"/>
                <a:gd name="connsiteX8" fmla="*/ 1974056 w 1983580"/>
                <a:gd name="connsiteY8" fmla="*/ 471487 h 1300383"/>
                <a:gd name="connsiteX9" fmla="*/ 1921668 w 1983580"/>
                <a:gd name="connsiteY9" fmla="*/ 521494 h 1300383"/>
                <a:gd name="connsiteX10" fmla="*/ 1947864 w 1983580"/>
                <a:gd name="connsiteY10" fmla="*/ 545306 h 1300383"/>
                <a:gd name="connsiteX11" fmla="*/ 1945480 w 1983580"/>
                <a:gd name="connsiteY11" fmla="*/ 583406 h 1300383"/>
                <a:gd name="connsiteX12" fmla="*/ 1916904 w 1983580"/>
                <a:gd name="connsiteY12" fmla="*/ 654844 h 1300383"/>
                <a:gd name="connsiteX13" fmla="*/ 1916820 w 1983580"/>
                <a:gd name="connsiteY13" fmla="*/ 655970 h 1300383"/>
                <a:gd name="connsiteX14" fmla="*/ 1890712 w 1983580"/>
                <a:gd name="connsiteY14" fmla="*/ 635796 h 1300383"/>
                <a:gd name="connsiteX15" fmla="*/ 1790700 w 1983580"/>
                <a:gd name="connsiteY15" fmla="*/ 726283 h 1300383"/>
                <a:gd name="connsiteX16" fmla="*/ 1709736 w 1983580"/>
                <a:gd name="connsiteY16" fmla="*/ 731046 h 1300383"/>
                <a:gd name="connsiteX17" fmla="*/ 1704976 w 1983580"/>
                <a:gd name="connsiteY17" fmla="*/ 897733 h 1300383"/>
                <a:gd name="connsiteX18" fmla="*/ 1604964 w 1983580"/>
                <a:gd name="connsiteY18" fmla="*/ 892971 h 1300383"/>
                <a:gd name="connsiteX19" fmla="*/ 1485900 w 1983580"/>
                <a:gd name="connsiteY19" fmla="*/ 1002508 h 1300383"/>
                <a:gd name="connsiteX20" fmla="*/ 1409700 w 1983580"/>
                <a:gd name="connsiteY20" fmla="*/ 1035846 h 1300383"/>
                <a:gd name="connsiteX21" fmla="*/ 1385888 w 1983580"/>
                <a:gd name="connsiteY21" fmla="*/ 1121571 h 1300383"/>
                <a:gd name="connsiteX22" fmla="*/ 1328736 w 1983580"/>
                <a:gd name="connsiteY22" fmla="*/ 1173958 h 1300383"/>
                <a:gd name="connsiteX23" fmla="*/ 1330172 w 1983580"/>
                <a:gd name="connsiteY23" fmla="*/ 1177696 h 1300383"/>
                <a:gd name="connsiteX24" fmla="*/ 1250952 w 1983580"/>
                <a:gd name="connsiteY24" fmla="*/ 1196181 h 1300383"/>
                <a:gd name="connsiteX25" fmla="*/ 1184276 w 1983580"/>
                <a:gd name="connsiteY25" fmla="*/ 1170781 h 1300383"/>
                <a:gd name="connsiteX26" fmla="*/ 1146176 w 1983580"/>
                <a:gd name="connsiteY26" fmla="*/ 1196181 h 1300383"/>
                <a:gd name="connsiteX27" fmla="*/ 1098552 w 1983580"/>
                <a:gd name="connsiteY27" fmla="*/ 1164431 h 1300383"/>
                <a:gd name="connsiteX28" fmla="*/ 1057276 w 1983580"/>
                <a:gd name="connsiteY28" fmla="*/ 1183481 h 1300383"/>
                <a:gd name="connsiteX29" fmla="*/ 1031876 w 1983580"/>
                <a:gd name="connsiteY29" fmla="*/ 1240631 h 1300383"/>
                <a:gd name="connsiteX30" fmla="*/ 869952 w 1983580"/>
                <a:gd name="connsiteY30" fmla="*/ 1224756 h 1300383"/>
                <a:gd name="connsiteX31" fmla="*/ 779200 w 1983580"/>
                <a:gd name="connsiteY31" fmla="*/ 1300383 h 1300383"/>
                <a:gd name="connsiteX32" fmla="*/ 771524 w 1983580"/>
                <a:gd name="connsiteY32" fmla="*/ 1283496 h 1300383"/>
                <a:gd name="connsiteX33" fmla="*/ 647700 w 1983580"/>
                <a:gd name="connsiteY33" fmla="*/ 1245396 h 1300383"/>
                <a:gd name="connsiteX34" fmla="*/ 519112 w 1983580"/>
                <a:gd name="connsiteY34" fmla="*/ 1273971 h 1300383"/>
                <a:gd name="connsiteX35" fmla="*/ 457200 w 1983580"/>
                <a:gd name="connsiteY35" fmla="*/ 1059658 h 1300383"/>
                <a:gd name="connsiteX36" fmla="*/ 395288 w 1983580"/>
                <a:gd name="connsiteY36" fmla="*/ 1050133 h 1300383"/>
                <a:gd name="connsiteX37" fmla="*/ 161924 w 1983580"/>
                <a:gd name="connsiteY37" fmla="*/ 1235871 h 1300383"/>
                <a:gd name="connsiteX38" fmla="*/ 60968 w 1983580"/>
                <a:gd name="connsiteY38" fmla="*/ 1234268 h 1300383"/>
                <a:gd name="connsiteX39" fmla="*/ 68580 w 1983580"/>
                <a:gd name="connsiteY39" fmla="*/ 1221583 h 1300383"/>
                <a:gd name="connsiteX40" fmla="*/ 114300 w 1983580"/>
                <a:gd name="connsiteY40" fmla="*/ 1145383 h 1300383"/>
                <a:gd name="connsiteX41" fmla="*/ 167640 w 1983580"/>
                <a:gd name="connsiteY41" fmla="*/ 1031083 h 1300383"/>
                <a:gd name="connsiteX42" fmla="*/ 114300 w 1983580"/>
                <a:gd name="connsiteY42" fmla="*/ 939643 h 1300383"/>
                <a:gd name="connsiteX43" fmla="*/ 22860 w 1983580"/>
                <a:gd name="connsiteY43" fmla="*/ 893923 h 1300383"/>
                <a:gd name="connsiteX44" fmla="*/ 0 w 1983580"/>
                <a:gd name="connsiteY44" fmla="*/ 855823 h 1300383"/>
                <a:gd name="connsiteX45" fmla="*/ 38100 w 1983580"/>
                <a:gd name="connsiteY45" fmla="*/ 733903 h 1300383"/>
                <a:gd name="connsiteX46" fmla="*/ 7620 w 1983580"/>
                <a:gd name="connsiteY46" fmla="*/ 634843 h 1300383"/>
                <a:gd name="connsiteX47" fmla="*/ 158208 w 1983580"/>
                <a:gd name="connsiteY47" fmla="*/ 529432 h 1300383"/>
                <a:gd name="connsiteX48" fmla="*/ 161924 w 1983580"/>
                <a:gd name="connsiteY48" fmla="*/ 529432 h 1300383"/>
                <a:gd name="connsiteX49" fmla="*/ 257176 w 1983580"/>
                <a:gd name="connsiteY49" fmla="*/ 596107 h 1300383"/>
                <a:gd name="connsiteX50" fmla="*/ 301624 w 1983580"/>
                <a:gd name="connsiteY50" fmla="*/ 573882 h 1300383"/>
                <a:gd name="connsiteX51" fmla="*/ 303740 w 1983580"/>
                <a:gd name="connsiteY51" fmla="*/ 553233 h 1300383"/>
                <a:gd name="connsiteX52" fmla="*/ 388144 w 1983580"/>
                <a:gd name="connsiteY52" fmla="*/ 566737 h 1300383"/>
                <a:gd name="connsiteX53" fmla="*/ 423864 w 1983580"/>
                <a:gd name="connsiteY53" fmla="*/ 540544 h 1300383"/>
                <a:gd name="connsiteX54" fmla="*/ 429692 w 1983580"/>
                <a:gd name="connsiteY54" fmla="*/ 535789 h 1300383"/>
                <a:gd name="connsiteX55" fmla="*/ 528640 w 1983580"/>
                <a:gd name="connsiteY55" fmla="*/ 616746 h 1300383"/>
                <a:gd name="connsiteX56" fmla="*/ 657224 w 1983580"/>
                <a:gd name="connsiteY56" fmla="*/ 669133 h 1300383"/>
                <a:gd name="connsiteX57" fmla="*/ 723900 w 1983580"/>
                <a:gd name="connsiteY57" fmla="*/ 726283 h 1300383"/>
                <a:gd name="connsiteX58" fmla="*/ 828676 w 1983580"/>
                <a:gd name="connsiteY58" fmla="*/ 735808 h 1300383"/>
                <a:gd name="connsiteX59" fmla="*/ 1028700 w 1983580"/>
                <a:gd name="connsiteY59" fmla="*/ 616746 h 1300383"/>
                <a:gd name="connsiteX60" fmla="*/ 1057276 w 1983580"/>
                <a:gd name="connsiteY60" fmla="*/ 550071 h 1300383"/>
                <a:gd name="connsiteX61" fmla="*/ 1176336 w 1983580"/>
                <a:gd name="connsiteY61" fmla="*/ 526258 h 1300383"/>
                <a:gd name="connsiteX62" fmla="*/ 1171576 w 1983580"/>
                <a:gd name="connsiteY62" fmla="*/ 402433 h 1300383"/>
                <a:gd name="connsiteX63" fmla="*/ 1047252 w 1983580"/>
                <a:gd name="connsiteY63" fmla="*/ 344713 h 1300383"/>
                <a:gd name="connsiteX64" fmla="*/ 1188244 w 1983580"/>
                <a:gd name="connsiteY64" fmla="*/ 295275 h 1300383"/>
                <a:gd name="connsiteX65" fmla="*/ 1207296 w 1983580"/>
                <a:gd name="connsiteY65" fmla="*/ 257175 h 1300383"/>
                <a:gd name="connsiteX66" fmla="*/ 1262064 w 1983580"/>
                <a:gd name="connsiteY66" fmla="*/ 247650 h 1300383"/>
                <a:gd name="connsiteX67" fmla="*/ 1312068 w 1983580"/>
                <a:gd name="connsiteY67" fmla="*/ 185737 h 1300383"/>
                <a:gd name="connsiteX68" fmla="*/ 1362076 w 1983580"/>
                <a:gd name="connsiteY68" fmla="*/ 178594 h 1300383"/>
                <a:gd name="connsiteX69" fmla="*/ 1435896 w 1983580"/>
                <a:gd name="connsiteY69" fmla="*/ 230981 h 1300383"/>
                <a:gd name="connsiteX70" fmla="*/ 1533524 w 1983580"/>
                <a:gd name="connsiteY70" fmla="*/ 180975 h 1300383"/>
                <a:gd name="connsiteX71" fmla="*/ 1490664 w 1983580"/>
                <a:gd name="connsiteY71" fmla="*/ 71437 h 1300383"/>
                <a:gd name="connsiteX72" fmla="*/ 1512096 w 1983580"/>
                <a:gd name="connsiteY72" fmla="*/ 14287 h 1300383"/>
                <a:gd name="connsiteX73" fmla="*/ 1657352 w 1983580"/>
                <a:gd name="connsiteY73" fmla="*/ 0 h 130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1983580" h="1300383">
                  <a:moveTo>
                    <a:pt x="1657352" y="0"/>
                  </a:moveTo>
                  <a:lnTo>
                    <a:pt x="1700212" y="140494"/>
                  </a:lnTo>
                  <a:lnTo>
                    <a:pt x="1743076" y="140494"/>
                  </a:lnTo>
                  <a:lnTo>
                    <a:pt x="1795464" y="211931"/>
                  </a:lnTo>
                  <a:lnTo>
                    <a:pt x="1847848" y="226219"/>
                  </a:lnTo>
                  <a:lnTo>
                    <a:pt x="1924048" y="254794"/>
                  </a:lnTo>
                  <a:lnTo>
                    <a:pt x="1924048" y="307181"/>
                  </a:lnTo>
                  <a:lnTo>
                    <a:pt x="1983580" y="433387"/>
                  </a:lnTo>
                  <a:lnTo>
                    <a:pt x="1974056" y="471487"/>
                  </a:lnTo>
                  <a:lnTo>
                    <a:pt x="1921668" y="521494"/>
                  </a:lnTo>
                  <a:lnTo>
                    <a:pt x="1947864" y="545306"/>
                  </a:lnTo>
                  <a:lnTo>
                    <a:pt x="1945480" y="583406"/>
                  </a:lnTo>
                  <a:lnTo>
                    <a:pt x="1916904" y="654844"/>
                  </a:lnTo>
                  <a:lnTo>
                    <a:pt x="1916820" y="655970"/>
                  </a:lnTo>
                  <a:lnTo>
                    <a:pt x="1890712" y="635796"/>
                  </a:lnTo>
                  <a:lnTo>
                    <a:pt x="1790700" y="726283"/>
                  </a:lnTo>
                  <a:lnTo>
                    <a:pt x="1709736" y="731046"/>
                  </a:lnTo>
                  <a:lnTo>
                    <a:pt x="1704976" y="897733"/>
                  </a:lnTo>
                  <a:lnTo>
                    <a:pt x="1604964" y="892971"/>
                  </a:lnTo>
                  <a:lnTo>
                    <a:pt x="1485900" y="1002508"/>
                  </a:lnTo>
                  <a:lnTo>
                    <a:pt x="1409700" y="1035846"/>
                  </a:lnTo>
                  <a:lnTo>
                    <a:pt x="1385888" y="1121571"/>
                  </a:lnTo>
                  <a:lnTo>
                    <a:pt x="1328736" y="1173958"/>
                  </a:lnTo>
                  <a:lnTo>
                    <a:pt x="1330172" y="1177696"/>
                  </a:lnTo>
                  <a:lnTo>
                    <a:pt x="1250952" y="1196181"/>
                  </a:lnTo>
                  <a:lnTo>
                    <a:pt x="1184276" y="1170781"/>
                  </a:lnTo>
                  <a:lnTo>
                    <a:pt x="1146176" y="1196181"/>
                  </a:lnTo>
                  <a:lnTo>
                    <a:pt x="1098552" y="1164431"/>
                  </a:lnTo>
                  <a:lnTo>
                    <a:pt x="1057276" y="1183481"/>
                  </a:lnTo>
                  <a:lnTo>
                    <a:pt x="1031876" y="1240631"/>
                  </a:lnTo>
                  <a:lnTo>
                    <a:pt x="869952" y="1224756"/>
                  </a:lnTo>
                  <a:lnTo>
                    <a:pt x="779200" y="1300383"/>
                  </a:lnTo>
                  <a:lnTo>
                    <a:pt x="771524" y="1283496"/>
                  </a:lnTo>
                  <a:lnTo>
                    <a:pt x="647700" y="1245396"/>
                  </a:lnTo>
                  <a:lnTo>
                    <a:pt x="519112" y="1273971"/>
                  </a:lnTo>
                  <a:lnTo>
                    <a:pt x="457200" y="1059658"/>
                  </a:lnTo>
                  <a:lnTo>
                    <a:pt x="395288" y="1050133"/>
                  </a:lnTo>
                  <a:lnTo>
                    <a:pt x="161924" y="1235871"/>
                  </a:lnTo>
                  <a:lnTo>
                    <a:pt x="60968" y="1234268"/>
                  </a:lnTo>
                  <a:lnTo>
                    <a:pt x="68580" y="1221583"/>
                  </a:lnTo>
                  <a:lnTo>
                    <a:pt x="114300" y="1145383"/>
                  </a:lnTo>
                  <a:lnTo>
                    <a:pt x="167640" y="1031083"/>
                  </a:lnTo>
                  <a:lnTo>
                    <a:pt x="114300" y="939643"/>
                  </a:lnTo>
                  <a:lnTo>
                    <a:pt x="22860" y="893923"/>
                  </a:lnTo>
                  <a:lnTo>
                    <a:pt x="0" y="855823"/>
                  </a:lnTo>
                  <a:lnTo>
                    <a:pt x="38100" y="733903"/>
                  </a:lnTo>
                  <a:lnTo>
                    <a:pt x="7620" y="634843"/>
                  </a:lnTo>
                  <a:lnTo>
                    <a:pt x="158208" y="529432"/>
                  </a:lnTo>
                  <a:lnTo>
                    <a:pt x="161924" y="529432"/>
                  </a:lnTo>
                  <a:lnTo>
                    <a:pt x="257176" y="596107"/>
                  </a:lnTo>
                  <a:lnTo>
                    <a:pt x="301624" y="573882"/>
                  </a:lnTo>
                  <a:lnTo>
                    <a:pt x="303740" y="553233"/>
                  </a:lnTo>
                  <a:lnTo>
                    <a:pt x="388144" y="566737"/>
                  </a:lnTo>
                  <a:lnTo>
                    <a:pt x="423864" y="540544"/>
                  </a:lnTo>
                  <a:lnTo>
                    <a:pt x="429692" y="535789"/>
                  </a:lnTo>
                  <a:lnTo>
                    <a:pt x="528640" y="616746"/>
                  </a:lnTo>
                  <a:lnTo>
                    <a:pt x="657224" y="669133"/>
                  </a:lnTo>
                  <a:lnTo>
                    <a:pt x="723900" y="726283"/>
                  </a:lnTo>
                  <a:lnTo>
                    <a:pt x="828676" y="735808"/>
                  </a:lnTo>
                  <a:lnTo>
                    <a:pt x="1028700" y="616746"/>
                  </a:lnTo>
                  <a:lnTo>
                    <a:pt x="1057276" y="550071"/>
                  </a:lnTo>
                  <a:lnTo>
                    <a:pt x="1176336" y="526258"/>
                  </a:lnTo>
                  <a:lnTo>
                    <a:pt x="1171576" y="402433"/>
                  </a:lnTo>
                  <a:lnTo>
                    <a:pt x="1047252" y="344713"/>
                  </a:lnTo>
                  <a:lnTo>
                    <a:pt x="1188244" y="295275"/>
                  </a:lnTo>
                  <a:lnTo>
                    <a:pt x="1207296" y="257175"/>
                  </a:lnTo>
                  <a:lnTo>
                    <a:pt x="1262064" y="247650"/>
                  </a:lnTo>
                  <a:lnTo>
                    <a:pt x="1312068" y="185737"/>
                  </a:lnTo>
                  <a:lnTo>
                    <a:pt x="1362076" y="178594"/>
                  </a:lnTo>
                  <a:lnTo>
                    <a:pt x="1435896" y="230981"/>
                  </a:lnTo>
                  <a:lnTo>
                    <a:pt x="1533524" y="180975"/>
                  </a:lnTo>
                  <a:lnTo>
                    <a:pt x="1490664" y="71437"/>
                  </a:lnTo>
                  <a:lnTo>
                    <a:pt x="1512096" y="14287"/>
                  </a:lnTo>
                  <a:lnTo>
                    <a:pt x="1657352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8F6CDAFC-4E5F-5994-B200-F48EACCDDA15}"/>
                </a:ext>
              </a:extLst>
            </p:cNvPr>
            <p:cNvSpPr/>
            <p:nvPr/>
          </p:nvSpPr>
          <p:spPr>
            <a:xfrm>
              <a:off x="46470728" y="10642601"/>
              <a:ext cx="427592" cy="715962"/>
            </a:xfrm>
            <a:custGeom>
              <a:avLst/>
              <a:gdLst>
                <a:gd name="connsiteX0" fmla="*/ 122396 w 427592"/>
                <a:gd name="connsiteY0" fmla="*/ 0 h 715962"/>
                <a:gd name="connsiteX1" fmla="*/ 268448 w 427592"/>
                <a:gd name="connsiteY1" fmla="*/ 98425 h 715962"/>
                <a:gd name="connsiteX2" fmla="*/ 277972 w 427592"/>
                <a:gd name="connsiteY2" fmla="*/ 168275 h 715962"/>
                <a:gd name="connsiteX3" fmla="*/ 427592 w 427592"/>
                <a:gd name="connsiteY3" fmla="*/ 238504 h 715962"/>
                <a:gd name="connsiteX4" fmla="*/ 316072 w 427592"/>
                <a:gd name="connsiteY4" fmla="*/ 381000 h 715962"/>
                <a:gd name="connsiteX5" fmla="*/ 316072 w 427592"/>
                <a:gd name="connsiteY5" fmla="*/ 536575 h 715962"/>
                <a:gd name="connsiteX6" fmla="*/ 268448 w 427592"/>
                <a:gd name="connsiteY6" fmla="*/ 568325 h 715962"/>
                <a:gd name="connsiteX7" fmla="*/ 272800 w 427592"/>
                <a:gd name="connsiteY7" fmla="*/ 657560 h 715962"/>
                <a:gd name="connsiteX8" fmla="*/ 204152 w 427592"/>
                <a:gd name="connsiteY8" fmla="*/ 715962 h 715962"/>
                <a:gd name="connsiteX9" fmla="*/ 156528 w 427592"/>
                <a:gd name="connsiteY9" fmla="*/ 708818 h 715962"/>
                <a:gd name="connsiteX10" fmla="*/ 123192 w 427592"/>
                <a:gd name="connsiteY10" fmla="*/ 706437 h 715962"/>
                <a:gd name="connsiteX11" fmla="*/ 111284 w 427592"/>
                <a:gd name="connsiteY11" fmla="*/ 654049 h 715962"/>
                <a:gd name="connsiteX12" fmla="*/ 96996 w 427592"/>
                <a:gd name="connsiteY12" fmla="*/ 606424 h 715962"/>
                <a:gd name="connsiteX13" fmla="*/ 49372 w 427592"/>
                <a:gd name="connsiteY13" fmla="*/ 592137 h 715962"/>
                <a:gd name="connsiteX14" fmla="*/ 51752 w 427592"/>
                <a:gd name="connsiteY14" fmla="*/ 554037 h 715962"/>
                <a:gd name="connsiteX15" fmla="*/ 85092 w 427592"/>
                <a:gd name="connsiteY15" fmla="*/ 458787 h 715962"/>
                <a:gd name="connsiteX16" fmla="*/ 51752 w 427592"/>
                <a:gd name="connsiteY16" fmla="*/ 375443 h 715962"/>
                <a:gd name="connsiteX17" fmla="*/ 49372 w 427592"/>
                <a:gd name="connsiteY17" fmla="*/ 177799 h 715962"/>
                <a:gd name="connsiteX18" fmla="*/ 42504 w 427592"/>
                <a:gd name="connsiteY18" fmla="*/ 170760 h 715962"/>
                <a:gd name="connsiteX19" fmla="*/ 0 w 427592"/>
                <a:gd name="connsiteY19" fmla="*/ 28464 h 715962"/>
                <a:gd name="connsiteX20" fmla="*/ 122396 w 427592"/>
                <a:gd name="connsiteY20" fmla="*/ 0 h 71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27592" h="715962">
                  <a:moveTo>
                    <a:pt x="122396" y="0"/>
                  </a:moveTo>
                  <a:lnTo>
                    <a:pt x="268448" y="98425"/>
                  </a:lnTo>
                  <a:lnTo>
                    <a:pt x="277972" y="168275"/>
                  </a:lnTo>
                  <a:lnTo>
                    <a:pt x="427592" y="238504"/>
                  </a:lnTo>
                  <a:lnTo>
                    <a:pt x="316072" y="381000"/>
                  </a:lnTo>
                  <a:lnTo>
                    <a:pt x="316072" y="536575"/>
                  </a:lnTo>
                  <a:lnTo>
                    <a:pt x="268448" y="568325"/>
                  </a:lnTo>
                  <a:lnTo>
                    <a:pt x="272800" y="657560"/>
                  </a:lnTo>
                  <a:lnTo>
                    <a:pt x="204152" y="715962"/>
                  </a:lnTo>
                  <a:lnTo>
                    <a:pt x="156528" y="708818"/>
                  </a:lnTo>
                  <a:lnTo>
                    <a:pt x="123192" y="706437"/>
                  </a:lnTo>
                  <a:lnTo>
                    <a:pt x="111284" y="654049"/>
                  </a:lnTo>
                  <a:lnTo>
                    <a:pt x="96996" y="606424"/>
                  </a:lnTo>
                  <a:lnTo>
                    <a:pt x="49372" y="592137"/>
                  </a:lnTo>
                  <a:lnTo>
                    <a:pt x="51752" y="554037"/>
                  </a:lnTo>
                  <a:lnTo>
                    <a:pt x="85092" y="458787"/>
                  </a:lnTo>
                  <a:lnTo>
                    <a:pt x="51752" y="375443"/>
                  </a:lnTo>
                  <a:cubicBezTo>
                    <a:pt x="50960" y="309562"/>
                    <a:pt x="50168" y="243680"/>
                    <a:pt x="49372" y="177799"/>
                  </a:cubicBezTo>
                  <a:lnTo>
                    <a:pt x="42504" y="170760"/>
                  </a:lnTo>
                  <a:lnTo>
                    <a:pt x="0" y="28464"/>
                  </a:lnTo>
                  <a:lnTo>
                    <a:pt x="12239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D32423D3-F1FE-FF78-CE97-2AF04E9834CC}"/>
                </a:ext>
              </a:extLst>
            </p:cNvPr>
            <p:cNvSpPr/>
            <p:nvPr/>
          </p:nvSpPr>
          <p:spPr>
            <a:xfrm>
              <a:off x="45461080" y="13145524"/>
              <a:ext cx="494664" cy="310920"/>
            </a:xfrm>
            <a:custGeom>
              <a:avLst/>
              <a:gdLst>
                <a:gd name="connsiteX0" fmla="*/ 0 w 494664"/>
                <a:gd name="connsiteY0" fmla="*/ 0 h 310920"/>
                <a:gd name="connsiteX1" fmla="*/ 104140 w 494664"/>
                <a:gd name="connsiteY1" fmla="*/ 65651 h 310920"/>
                <a:gd name="connsiteX2" fmla="*/ 201768 w 494664"/>
                <a:gd name="connsiteY2" fmla="*/ 70414 h 310920"/>
                <a:gd name="connsiteX3" fmla="*/ 270824 w 494664"/>
                <a:gd name="connsiteY3" fmla="*/ 3739 h 310920"/>
                <a:gd name="connsiteX4" fmla="*/ 342264 w 494664"/>
                <a:gd name="connsiteY4" fmla="*/ 70414 h 310920"/>
                <a:gd name="connsiteX5" fmla="*/ 416084 w 494664"/>
                <a:gd name="connsiteY5" fmla="*/ 79939 h 310920"/>
                <a:gd name="connsiteX6" fmla="*/ 427988 w 494664"/>
                <a:gd name="connsiteY6" fmla="*/ 127564 h 310920"/>
                <a:gd name="connsiteX7" fmla="*/ 494664 w 494664"/>
                <a:gd name="connsiteY7" fmla="*/ 206145 h 310920"/>
                <a:gd name="connsiteX8" fmla="*/ 444656 w 494664"/>
                <a:gd name="connsiteY8" fmla="*/ 265676 h 310920"/>
                <a:gd name="connsiteX9" fmla="*/ 342264 w 494664"/>
                <a:gd name="connsiteY9" fmla="*/ 275201 h 310920"/>
                <a:gd name="connsiteX10" fmla="*/ 287496 w 494664"/>
                <a:gd name="connsiteY10" fmla="*/ 310920 h 310920"/>
                <a:gd name="connsiteX11" fmla="*/ 244632 w 494664"/>
                <a:gd name="connsiteY11" fmla="*/ 268057 h 310920"/>
                <a:gd name="connsiteX12" fmla="*/ 211296 w 494664"/>
                <a:gd name="connsiteY12" fmla="*/ 287107 h 310920"/>
                <a:gd name="connsiteX13" fmla="*/ 175576 w 494664"/>
                <a:gd name="connsiteY13" fmla="*/ 279964 h 310920"/>
                <a:gd name="connsiteX14" fmla="*/ 163672 w 494664"/>
                <a:gd name="connsiteY14" fmla="*/ 227576 h 310920"/>
                <a:gd name="connsiteX15" fmla="*/ 37632 w 494664"/>
                <a:gd name="connsiteY15" fmla="*/ 213572 h 310920"/>
                <a:gd name="connsiteX16" fmla="*/ 25560 w 494664"/>
                <a:gd name="connsiteY16" fmla="*/ 137091 h 310920"/>
                <a:gd name="connsiteX17" fmla="*/ 54132 w 494664"/>
                <a:gd name="connsiteY17" fmla="*/ 103753 h 310920"/>
                <a:gd name="connsiteX18" fmla="*/ 0 w 494664"/>
                <a:gd name="connsiteY18" fmla="*/ 0 h 3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94664" h="310920">
                  <a:moveTo>
                    <a:pt x="0" y="0"/>
                  </a:moveTo>
                  <a:lnTo>
                    <a:pt x="104140" y="65651"/>
                  </a:lnTo>
                  <a:lnTo>
                    <a:pt x="201768" y="70414"/>
                  </a:lnTo>
                  <a:lnTo>
                    <a:pt x="270824" y="3739"/>
                  </a:lnTo>
                  <a:lnTo>
                    <a:pt x="342264" y="70414"/>
                  </a:lnTo>
                  <a:lnTo>
                    <a:pt x="416084" y="79939"/>
                  </a:lnTo>
                  <a:lnTo>
                    <a:pt x="427988" y="127564"/>
                  </a:lnTo>
                  <a:lnTo>
                    <a:pt x="494664" y="206145"/>
                  </a:lnTo>
                  <a:lnTo>
                    <a:pt x="444656" y="265676"/>
                  </a:lnTo>
                  <a:lnTo>
                    <a:pt x="342264" y="275201"/>
                  </a:lnTo>
                  <a:lnTo>
                    <a:pt x="287496" y="310920"/>
                  </a:lnTo>
                  <a:lnTo>
                    <a:pt x="244632" y="268057"/>
                  </a:lnTo>
                  <a:lnTo>
                    <a:pt x="211296" y="287107"/>
                  </a:lnTo>
                  <a:lnTo>
                    <a:pt x="175576" y="279964"/>
                  </a:lnTo>
                  <a:lnTo>
                    <a:pt x="163672" y="227576"/>
                  </a:lnTo>
                  <a:lnTo>
                    <a:pt x="37632" y="213572"/>
                  </a:lnTo>
                  <a:lnTo>
                    <a:pt x="25560" y="137091"/>
                  </a:lnTo>
                  <a:lnTo>
                    <a:pt x="54132" y="103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84BDCE6E-6396-540F-6AE1-FE685D04FB37}"/>
                </a:ext>
              </a:extLst>
            </p:cNvPr>
            <p:cNvSpPr/>
            <p:nvPr/>
          </p:nvSpPr>
          <p:spPr>
            <a:xfrm>
              <a:off x="44783376" y="13824401"/>
              <a:ext cx="1327148" cy="1217955"/>
            </a:xfrm>
            <a:custGeom>
              <a:avLst/>
              <a:gdLst>
                <a:gd name="connsiteX0" fmla="*/ 183884 w 1327148"/>
                <a:gd name="connsiteY0" fmla="*/ 0 h 1217955"/>
                <a:gd name="connsiteX1" fmla="*/ 198436 w 1327148"/>
                <a:gd name="connsiteY1" fmla="*/ 24949 h 1217955"/>
                <a:gd name="connsiteX2" fmla="*/ 231776 w 1327148"/>
                <a:gd name="connsiteY2" fmla="*/ 34474 h 1217955"/>
                <a:gd name="connsiteX3" fmla="*/ 241300 w 1327148"/>
                <a:gd name="connsiteY3" fmla="*/ 105912 h 1217955"/>
                <a:gd name="connsiteX4" fmla="*/ 274636 w 1327148"/>
                <a:gd name="connsiteY4" fmla="*/ 239262 h 1217955"/>
                <a:gd name="connsiteX5" fmla="*/ 246064 w 1327148"/>
                <a:gd name="connsiteY5" fmla="*/ 386899 h 1217955"/>
                <a:gd name="connsiteX6" fmla="*/ 288924 w 1327148"/>
                <a:gd name="connsiteY6" fmla="*/ 467862 h 1217955"/>
                <a:gd name="connsiteX7" fmla="*/ 422272 w 1327148"/>
                <a:gd name="connsiteY7" fmla="*/ 448812 h 1217955"/>
                <a:gd name="connsiteX8" fmla="*/ 588960 w 1327148"/>
                <a:gd name="connsiteY8" fmla="*/ 534537 h 1217955"/>
                <a:gd name="connsiteX9" fmla="*/ 717548 w 1327148"/>
                <a:gd name="connsiteY9" fmla="*/ 534537 h 1217955"/>
                <a:gd name="connsiteX10" fmla="*/ 841376 w 1327148"/>
                <a:gd name="connsiteY10" fmla="*/ 467862 h 1217955"/>
                <a:gd name="connsiteX11" fmla="*/ 889000 w 1327148"/>
                <a:gd name="connsiteY11" fmla="*/ 501199 h 1217955"/>
                <a:gd name="connsiteX12" fmla="*/ 1046160 w 1327148"/>
                <a:gd name="connsiteY12" fmla="*/ 515487 h 1217955"/>
                <a:gd name="connsiteX13" fmla="*/ 1050924 w 1327148"/>
                <a:gd name="connsiteY13" fmla="*/ 453574 h 1217955"/>
                <a:gd name="connsiteX14" fmla="*/ 1089024 w 1327148"/>
                <a:gd name="connsiteY14" fmla="*/ 463099 h 1217955"/>
                <a:gd name="connsiteX15" fmla="*/ 1117600 w 1327148"/>
                <a:gd name="connsiteY15" fmla="*/ 529774 h 1217955"/>
                <a:gd name="connsiteX16" fmla="*/ 1103312 w 1327148"/>
                <a:gd name="connsiteY16" fmla="*/ 629787 h 1217955"/>
                <a:gd name="connsiteX17" fmla="*/ 1203324 w 1327148"/>
                <a:gd name="connsiteY17" fmla="*/ 672649 h 1217955"/>
                <a:gd name="connsiteX18" fmla="*/ 1241424 w 1327148"/>
                <a:gd name="connsiteY18" fmla="*/ 653599 h 1217955"/>
                <a:gd name="connsiteX19" fmla="*/ 1299328 w 1327148"/>
                <a:gd name="connsiteY19" fmla="*/ 682551 h 1217955"/>
                <a:gd name="connsiteX20" fmla="*/ 1284288 w 1327148"/>
                <a:gd name="connsiteY20" fmla="*/ 722655 h 1217955"/>
                <a:gd name="connsiteX21" fmla="*/ 1327148 w 1327148"/>
                <a:gd name="connsiteY21" fmla="*/ 832193 h 1217955"/>
                <a:gd name="connsiteX22" fmla="*/ 1229520 w 1327148"/>
                <a:gd name="connsiteY22" fmla="*/ 882199 h 1217955"/>
                <a:gd name="connsiteX23" fmla="*/ 1155700 w 1327148"/>
                <a:gd name="connsiteY23" fmla="*/ 829812 h 1217955"/>
                <a:gd name="connsiteX24" fmla="*/ 1105692 w 1327148"/>
                <a:gd name="connsiteY24" fmla="*/ 836955 h 1217955"/>
                <a:gd name="connsiteX25" fmla="*/ 1055688 w 1327148"/>
                <a:gd name="connsiteY25" fmla="*/ 898868 h 1217955"/>
                <a:gd name="connsiteX26" fmla="*/ 1000920 w 1327148"/>
                <a:gd name="connsiteY26" fmla="*/ 908393 h 1217955"/>
                <a:gd name="connsiteX27" fmla="*/ 981868 w 1327148"/>
                <a:gd name="connsiteY27" fmla="*/ 946493 h 1217955"/>
                <a:gd name="connsiteX28" fmla="*/ 840876 w 1327148"/>
                <a:gd name="connsiteY28" fmla="*/ 995931 h 1217955"/>
                <a:gd name="connsiteX29" fmla="*/ 831848 w 1327148"/>
                <a:gd name="connsiteY29" fmla="*/ 991739 h 1217955"/>
                <a:gd name="connsiteX30" fmla="*/ 798512 w 1327148"/>
                <a:gd name="connsiteY30" fmla="*/ 929826 h 1217955"/>
                <a:gd name="connsiteX31" fmla="*/ 703264 w 1327148"/>
                <a:gd name="connsiteY31" fmla="*/ 886964 h 1217955"/>
                <a:gd name="connsiteX32" fmla="*/ 612776 w 1327148"/>
                <a:gd name="connsiteY32" fmla="*/ 920301 h 1217955"/>
                <a:gd name="connsiteX33" fmla="*/ 546100 w 1327148"/>
                <a:gd name="connsiteY33" fmla="*/ 972689 h 1217955"/>
                <a:gd name="connsiteX34" fmla="*/ 355600 w 1327148"/>
                <a:gd name="connsiteY34" fmla="*/ 972689 h 1217955"/>
                <a:gd name="connsiteX35" fmla="*/ 312736 w 1327148"/>
                <a:gd name="connsiteY35" fmla="*/ 1106039 h 1217955"/>
                <a:gd name="connsiteX36" fmla="*/ 217488 w 1327148"/>
                <a:gd name="connsiteY36" fmla="*/ 1182239 h 1217955"/>
                <a:gd name="connsiteX37" fmla="*/ 223316 w 1327148"/>
                <a:gd name="connsiteY37" fmla="*/ 1187007 h 1217955"/>
                <a:gd name="connsiteX38" fmla="*/ 217488 w 1327148"/>
                <a:gd name="connsiteY38" fmla="*/ 1191762 h 1217955"/>
                <a:gd name="connsiteX39" fmla="*/ 181768 w 1327148"/>
                <a:gd name="connsiteY39" fmla="*/ 1217955 h 1217955"/>
                <a:gd name="connsiteX40" fmla="*/ 97364 w 1327148"/>
                <a:gd name="connsiteY40" fmla="*/ 1204451 h 1217955"/>
                <a:gd name="connsiteX41" fmla="*/ 107948 w 1327148"/>
                <a:gd name="connsiteY41" fmla="*/ 1101275 h 1217955"/>
                <a:gd name="connsiteX42" fmla="*/ 130176 w 1327148"/>
                <a:gd name="connsiteY42" fmla="*/ 1056825 h 1217955"/>
                <a:gd name="connsiteX43" fmla="*/ 206376 w 1327148"/>
                <a:gd name="connsiteY43" fmla="*/ 955225 h 1217955"/>
                <a:gd name="connsiteX44" fmla="*/ 177800 w 1327148"/>
                <a:gd name="connsiteY44" fmla="*/ 831400 h 1217955"/>
                <a:gd name="connsiteX45" fmla="*/ 225424 w 1327148"/>
                <a:gd name="connsiteY45" fmla="*/ 771075 h 1217955"/>
                <a:gd name="connsiteX46" fmla="*/ 225424 w 1327148"/>
                <a:gd name="connsiteY46" fmla="*/ 663125 h 1217955"/>
                <a:gd name="connsiteX47" fmla="*/ 180976 w 1327148"/>
                <a:gd name="connsiteY47" fmla="*/ 621850 h 1217955"/>
                <a:gd name="connsiteX48" fmla="*/ 171448 w 1327148"/>
                <a:gd name="connsiteY48" fmla="*/ 526600 h 1217955"/>
                <a:gd name="connsiteX49" fmla="*/ 95248 w 1327148"/>
                <a:gd name="connsiteY49" fmla="*/ 472625 h 1217955"/>
                <a:gd name="connsiteX50" fmla="*/ 66672 w 1327148"/>
                <a:gd name="connsiteY50" fmla="*/ 329750 h 1217955"/>
                <a:gd name="connsiteX51" fmla="*/ 0 w 1327148"/>
                <a:gd name="connsiteY51" fmla="*/ 253550 h 1217955"/>
                <a:gd name="connsiteX52" fmla="*/ 25400 w 1327148"/>
                <a:gd name="connsiteY52" fmla="*/ 177350 h 1217955"/>
                <a:gd name="connsiteX53" fmla="*/ 111124 w 1327148"/>
                <a:gd name="connsiteY53" fmla="*/ 193225 h 1217955"/>
                <a:gd name="connsiteX54" fmla="*/ 158748 w 1327148"/>
                <a:gd name="connsiteY54" fmla="*/ 129725 h 1217955"/>
                <a:gd name="connsiteX55" fmla="*/ 152400 w 1327148"/>
                <a:gd name="connsiteY55" fmla="*/ 53525 h 1217955"/>
                <a:gd name="connsiteX56" fmla="*/ 183884 w 1327148"/>
                <a:gd name="connsiteY56" fmla="*/ 0 h 121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327148" h="1217955">
                  <a:moveTo>
                    <a:pt x="183884" y="0"/>
                  </a:moveTo>
                  <a:lnTo>
                    <a:pt x="198436" y="24949"/>
                  </a:lnTo>
                  <a:lnTo>
                    <a:pt x="231776" y="34474"/>
                  </a:lnTo>
                  <a:lnTo>
                    <a:pt x="241300" y="105912"/>
                  </a:lnTo>
                  <a:lnTo>
                    <a:pt x="274636" y="239262"/>
                  </a:lnTo>
                  <a:lnTo>
                    <a:pt x="246064" y="386899"/>
                  </a:lnTo>
                  <a:lnTo>
                    <a:pt x="288924" y="467862"/>
                  </a:lnTo>
                  <a:lnTo>
                    <a:pt x="422272" y="448812"/>
                  </a:lnTo>
                  <a:lnTo>
                    <a:pt x="588960" y="534537"/>
                  </a:lnTo>
                  <a:lnTo>
                    <a:pt x="717548" y="534537"/>
                  </a:lnTo>
                  <a:lnTo>
                    <a:pt x="841376" y="467862"/>
                  </a:lnTo>
                  <a:lnTo>
                    <a:pt x="889000" y="501199"/>
                  </a:lnTo>
                  <a:lnTo>
                    <a:pt x="1046160" y="515487"/>
                  </a:lnTo>
                  <a:lnTo>
                    <a:pt x="1050924" y="453574"/>
                  </a:lnTo>
                  <a:lnTo>
                    <a:pt x="1089024" y="463099"/>
                  </a:lnTo>
                  <a:lnTo>
                    <a:pt x="1117600" y="529774"/>
                  </a:lnTo>
                  <a:lnTo>
                    <a:pt x="1103312" y="629787"/>
                  </a:lnTo>
                  <a:lnTo>
                    <a:pt x="1203324" y="672649"/>
                  </a:lnTo>
                  <a:lnTo>
                    <a:pt x="1241424" y="653599"/>
                  </a:lnTo>
                  <a:lnTo>
                    <a:pt x="1299328" y="682551"/>
                  </a:lnTo>
                  <a:lnTo>
                    <a:pt x="1284288" y="722655"/>
                  </a:lnTo>
                  <a:lnTo>
                    <a:pt x="1327148" y="832193"/>
                  </a:lnTo>
                  <a:lnTo>
                    <a:pt x="1229520" y="882199"/>
                  </a:lnTo>
                  <a:lnTo>
                    <a:pt x="1155700" y="829812"/>
                  </a:lnTo>
                  <a:lnTo>
                    <a:pt x="1105692" y="836955"/>
                  </a:lnTo>
                  <a:lnTo>
                    <a:pt x="1055688" y="898868"/>
                  </a:lnTo>
                  <a:lnTo>
                    <a:pt x="1000920" y="908393"/>
                  </a:lnTo>
                  <a:lnTo>
                    <a:pt x="981868" y="946493"/>
                  </a:lnTo>
                  <a:lnTo>
                    <a:pt x="840876" y="995931"/>
                  </a:lnTo>
                  <a:lnTo>
                    <a:pt x="831848" y="991739"/>
                  </a:lnTo>
                  <a:lnTo>
                    <a:pt x="798512" y="929826"/>
                  </a:lnTo>
                  <a:lnTo>
                    <a:pt x="703264" y="886964"/>
                  </a:lnTo>
                  <a:lnTo>
                    <a:pt x="612776" y="920301"/>
                  </a:lnTo>
                  <a:lnTo>
                    <a:pt x="546100" y="972689"/>
                  </a:lnTo>
                  <a:lnTo>
                    <a:pt x="355600" y="972689"/>
                  </a:lnTo>
                  <a:lnTo>
                    <a:pt x="312736" y="1106039"/>
                  </a:lnTo>
                  <a:lnTo>
                    <a:pt x="217488" y="1182239"/>
                  </a:lnTo>
                  <a:lnTo>
                    <a:pt x="223316" y="1187007"/>
                  </a:lnTo>
                  <a:lnTo>
                    <a:pt x="217488" y="1191762"/>
                  </a:lnTo>
                  <a:lnTo>
                    <a:pt x="181768" y="1217955"/>
                  </a:lnTo>
                  <a:lnTo>
                    <a:pt x="97364" y="1204451"/>
                  </a:lnTo>
                  <a:lnTo>
                    <a:pt x="107948" y="1101275"/>
                  </a:lnTo>
                  <a:lnTo>
                    <a:pt x="130176" y="1056825"/>
                  </a:lnTo>
                  <a:lnTo>
                    <a:pt x="206376" y="955225"/>
                  </a:lnTo>
                  <a:lnTo>
                    <a:pt x="177800" y="831400"/>
                  </a:lnTo>
                  <a:lnTo>
                    <a:pt x="225424" y="771075"/>
                  </a:lnTo>
                  <a:lnTo>
                    <a:pt x="225424" y="663125"/>
                  </a:lnTo>
                  <a:lnTo>
                    <a:pt x="180976" y="621850"/>
                  </a:lnTo>
                  <a:lnTo>
                    <a:pt x="171448" y="526600"/>
                  </a:lnTo>
                  <a:lnTo>
                    <a:pt x="95248" y="472625"/>
                  </a:lnTo>
                  <a:lnTo>
                    <a:pt x="66672" y="329750"/>
                  </a:lnTo>
                  <a:lnTo>
                    <a:pt x="0" y="253550"/>
                  </a:lnTo>
                  <a:lnTo>
                    <a:pt x="25400" y="177350"/>
                  </a:lnTo>
                  <a:lnTo>
                    <a:pt x="111124" y="193225"/>
                  </a:lnTo>
                  <a:lnTo>
                    <a:pt x="158748" y="129725"/>
                  </a:lnTo>
                  <a:lnTo>
                    <a:pt x="152400" y="53525"/>
                  </a:lnTo>
                  <a:lnTo>
                    <a:pt x="183884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36E0A032-B782-60E0-5732-88D5F08006C7}"/>
                </a:ext>
              </a:extLst>
            </p:cNvPr>
            <p:cNvSpPr/>
            <p:nvPr/>
          </p:nvSpPr>
          <p:spPr>
            <a:xfrm>
              <a:off x="45236288" y="13319125"/>
              <a:ext cx="1048864" cy="498475"/>
            </a:xfrm>
            <a:custGeom>
              <a:avLst/>
              <a:gdLst>
                <a:gd name="connsiteX0" fmla="*/ 975836 w 1048864"/>
                <a:gd name="connsiteY0" fmla="*/ 0 h 498475"/>
                <a:gd name="connsiteX1" fmla="*/ 1048864 w 1048864"/>
                <a:gd name="connsiteY1" fmla="*/ 98425 h 498475"/>
                <a:gd name="connsiteX2" fmla="*/ 944088 w 1048864"/>
                <a:gd name="connsiteY2" fmla="*/ 222250 h 498475"/>
                <a:gd name="connsiteX3" fmla="*/ 991712 w 1048864"/>
                <a:gd name="connsiteY3" fmla="*/ 412750 h 498475"/>
                <a:gd name="connsiteX4" fmla="*/ 947264 w 1048864"/>
                <a:gd name="connsiteY4" fmla="*/ 498475 h 498475"/>
                <a:gd name="connsiteX5" fmla="*/ 890112 w 1048864"/>
                <a:gd name="connsiteY5" fmla="*/ 469900 h 498475"/>
                <a:gd name="connsiteX6" fmla="*/ 794864 w 1048864"/>
                <a:gd name="connsiteY6" fmla="*/ 495300 h 498475"/>
                <a:gd name="connsiteX7" fmla="*/ 629760 w 1048864"/>
                <a:gd name="connsiteY7" fmla="*/ 406400 h 498475"/>
                <a:gd name="connsiteX8" fmla="*/ 496412 w 1048864"/>
                <a:gd name="connsiteY8" fmla="*/ 384175 h 498475"/>
                <a:gd name="connsiteX9" fmla="*/ 451960 w 1048864"/>
                <a:gd name="connsiteY9" fmla="*/ 406400 h 498475"/>
                <a:gd name="connsiteX10" fmla="*/ 353536 w 1048864"/>
                <a:gd name="connsiteY10" fmla="*/ 381000 h 498475"/>
                <a:gd name="connsiteX11" fmla="*/ 353536 w 1048864"/>
                <a:gd name="connsiteY11" fmla="*/ 314325 h 498475"/>
                <a:gd name="connsiteX12" fmla="*/ 277336 w 1048864"/>
                <a:gd name="connsiteY12" fmla="*/ 333375 h 498475"/>
                <a:gd name="connsiteX13" fmla="*/ 163036 w 1048864"/>
                <a:gd name="connsiteY13" fmla="*/ 327025 h 498475"/>
                <a:gd name="connsiteX14" fmla="*/ 0 w 1048864"/>
                <a:gd name="connsiteY14" fmla="*/ 237355 h 498475"/>
                <a:gd name="connsiteX15" fmla="*/ 7464 w 1048864"/>
                <a:gd name="connsiteY15" fmla="*/ 125415 h 498475"/>
                <a:gd name="connsiteX16" fmla="*/ 207488 w 1048864"/>
                <a:gd name="connsiteY16" fmla="*/ 139702 h 498475"/>
                <a:gd name="connsiteX17" fmla="*/ 231300 w 1048864"/>
                <a:gd name="connsiteY17" fmla="*/ 92077 h 498475"/>
                <a:gd name="connsiteX18" fmla="*/ 264636 w 1048864"/>
                <a:gd name="connsiteY18" fmla="*/ 53977 h 498475"/>
                <a:gd name="connsiteX19" fmla="*/ 262424 w 1048864"/>
                <a:gd name="connsiteY19" fmla="*/ 39971 h 498475"/>
                <a:gd name="connsiteX20" fmla="*/ 388464 w 1048864"/>
                <a:gd name="connsiteY20" fmla="*/ 53975 h 498475"/>
                <a:gd name="connsiteX21" fmla="*/ 400368 w 1048864"/>
                <a:gd name="connsiteY21" fmla="*/ 106363 h 498475"/>
                <a:gd name="connsiteX22" fmla="*/ 436088 w 1048864"/>
                <a:gd name="connsiteY22" fmla="*/ 113506 h 498475"/>
                <a:gd name="connsiteX23" fmla="*/ 469424 w 1048864"/>
                <a:gd name="connsiteY23" fmla="*/ 94456 h 498475"/>
                <a:gd name="connsiteX24" fmla="*/ 512288 w 1048864"/>
                <a:gd name="connsiteY24" fmla="*/ 137319 h 498475"/>
                <a:gd name="connsiteX25" fmla="*/ 567056 w 1048864"/>
                <a:gd name="connsiteY25" fmla="*/ 101600 h 498475"/>
                <a:gd name="connsiteX26" fmla="*/ 669448 w 1048864"/>
                <a:gd name="connsiteY26" fmla="*/ 92075 h 498475"/>
                <a:gd name="connsiteX27" fmla="*/ 719456 w 1048864"/>
                <a:gd name="connsiteY27" fmla="*/ 32544 h 498475"/>
                <a:gd name="connsiteX28" fmla="*/ 708064 w 1048864"/>
                <a:gd name="connsiteY28" fmla="*/ 19118 h 498475"/>
                <a:gd name="connsiteX29" fmla="*/ 804388 w 1048864"/>
                <a:gd name="connsiteY29" fmla="*/ 22225 h 498475"/>
                <a:gd name="connsiteX30" fmla="*/ 921864 w 1048864"/>
                <a:gd name="connsiteY30" fmla="*/ 101600 h 498475"/>
                <a:gd name="connsiteX31" fmla="*/ 947264 w 1048864"/>
                <a:gd name="connsiteY31" fmla="*/ 79375 h 498475"/>
                <a:gd name="connsiteX32" fmla="*/ 940912 w 1048864"/>
                <a:gd name="connsiteY32" fmla="*/ 41275 h 498475"/>
                <a:gd name="connsiteX33" fmla="*/ 975836 w 1048864"/>
                <a:gd name="connsiteY33" fmla="*/ 0 h 498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048864" h="498475">
                  <a:moveTo>
                    <a:pt x="975836" y="0"/>
                  </a:moveTo>
                  <a:lnTo>
                    <a:pt x="1048864" y="98425"/>
                  </a:lnTo>
                  <a:lnTo>
                    <a:pt x="944088" y="222250"/>
                  </a:lnTo>
                  <a:lnTo>
                    <a:pt x="991712" y="412750"/>
                  </a:lnTo>
                  <a:lnTo>
                    <a:pt x="947264" y="498475"/>
                  </a:lnTo>
                  <a:lnTo>
                    <a:pt x="890112" y="469900"/>
                  </a:lnTo>
                  <a:lnTo>
                    <a:pt x="794864" y="495300"/>
                  </a:lnTo>
                  <a:lnTo>
                    <a:pt x="629760" y="406400"/>
                  </a:lnTo>
                  <a:lnTo>
                    <a:pt x="496412" y="384175"/>
                  </a:lnTo>
                  <a:lnTo>
                    <a:pt x="451960" y="406400"/>
                  </a:lnTo>
                  <a:lnTo>
                    <a:pt x="353536" y="381000"/>
                  </a:lnTo>
                  <a:lnTo>
                    <a:pt x="353536" y="314325"/>
                  </a:lnTo>
                  <a:lnTo>
                    <a:pt x="277336" y="333375"/>
                  </a:lnTo>
                  <a:lnTo>
                    <a:pt x="163036" y="327025"/>
                  </a:lnTo>
                  <a:lnTo>
                    <a:pt x="0" y="237355"/>
                  </a:lnTo>
                  <a:lnTo>
                    <a:pt x="7464" y="125415"/>
                  </a:lnTo>
                  <a:lnTo>
                    <a:pt x="207488" y="139702"/>
                  </a:lnTo>
                  <a:lnTo>
                    <a:pt x="231300" y="92077"/>
                  </a:lnTo>
                  <a:lnTo>
                    <a:pt x="264636" y="53977"/>
                  </a:lnTo>
                  <a:lnTo>
                    <a:pt x="262424" y="39971"/>
                  </a:lnTo>
                  <a:lnTo>
                    <a:pt x="388464" y="53975"/>
                  </a:lnTo>
                  <a:lnTo>
                    <a:pt x="400368" y="106363"/>
                  </a:lnTo>
                  <a:lnTo>
                    <a:pt x="436088" y="113506"/>
                  </a:lnTo>
                  <a:lnTo>
                    <a:pt x="469424" y="94456"/>
                  </a:lnTo>
                  <a:lnTo>
                    <a:pt x="512288" y="137319"/>
                  </a:lnTo>
                  <a:lnTo>
                    <a:pt x="567056" y="101600"/>
                  </a:lnTo>
                  <a:lnTo>
                    <a:pt x="669448" y="92075"/>
                  </a:lnTo>
                  <a:lnTo>
                    <a:pt x="719456" y="32544"/>
                  </a:lnTo>
                  <a:lnTo>
                    <a:pt x="708064" y="19118"/>
                  </a:lnTo>
                  <a:lnTo>
                    <a:pt x="804388" y="22225"/>
                  </a:lnTo>
                  <a:lnTo>
                    <a:pt x="921864" y="101600"/>
                  </a:lnTo>
                  <a:lnTo>
                    <a:pt x="947264" y="79375"/>
                  </a:lnTo>
                  <a:lnTo>
                    <a:pt x="940912" y="41275"/>
                  </a:lnTo>
                  <a:lnTo>
                    <a:pt x="97583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0833F320-A250-E799-2582-019D0FFE00DE}"/>
                </a:ext>
              </a:extLst>
            </p:cNvPr>
            <p:cNvSpPr/>
            <p:nvPr/>
          </p:nvSpPr>
          <p:spPr>
            <a:xfrm>
              <a:off x="46762988" y="15252700"/>
              <a:ext cx="798512" cy="673102"/>
            </a:xfrm>
            <a:custGeom>
              <a:avLst/>
              <a:gdLst>
                <a:gd name="connsiteX0" fmla="*/ 14288 w 798512"/>
                <a:gd name="connsiteY0" fmla="*/ 0 h 673102"/>
                <a:gd name="connsiteX1" fmla="*/ 71436 w 798512"/>
                <a:gd name="connsiteY1" fmla="*/ 28575 h 673102"/>
                <a:gd name="connsiteX2" fmla="*/ 163512 w 798512"/>
                <a:gd name="connsiteY2" fmla="*/ 41275 h 673102"/>
                <a:gd name="connsiteX3" fmla="*/ 182564 w 798512"/>
                <a:gd name="connsiteY3" fmla="*/ 69850 h 673102"/>
                <a:gd name="connsiteX4" fmla="*/ 271460 w 798512"/>
                <a:gd name="connsiteY4" fmla="*/ 76200 h 673102"/>
                <a:gd name="connsiteX5" fmla="*/ 312736 w 798512"/>
                <a:gd name="connsiteY5" fmla="*/ 19050 h 673102"/>
                <a:gd name="connsiteX6" fmla="*/ 385764 w 798512"/>
                <a:gd name="connsiteY6" fmla="*/ 25400 h 673102"/>
                <a:gd name="connsiteX7" fmla="*/ 446088 w 798512"/>
                <a:gd name="connsiteY7" fmla="*/ 60325 h 673102"/>
                <a:gd name="connsiteX8" fmla="*/ 483880 w 798512"/>
                <a:gd name="connsiteY8" fmla="*/ 45875 h 673102"/>
                <a:gd name="connsiteX9" fmla="*/ 550860 w 798512"/>
                <a:gd name="connsiteY9" fmla="*/ 254000 h 673102"/>
                <a:gd name="connsiteX10" fmla="*/ 646112 w 798512"/>
                <a:gd name="connsiteY10" fmla="*/ 212725 h 673102"/>
                <a:gd name="connsiteX11" fmla="*/ 652460 w 798512"/>
                <a:gd name="connsiteY11" fmla="*/ 311150 h 673102"/>
                <a:gd name="connsiteX12" fmla="*/ 693736 w 798512"/>
                <a:gd name="connsiteY12" fmla="*/ 349250 h 673102"/>
                <a:gd name="connsiteX13" fmla="*/ 706436 w 798512"/>
                <a:gd name="connsiteY13" fmla="*/ 450850 h 673102"/>
                <a:gd name="connsiteX14" fmla="*/ 798512 w 798512"/>
                <a:gd name="connsiteY14" fmla="*/ 501492 h 673102"/>
                <a:gd name="connsiteX15" fmla="*/ 798512 w 798512"/>
                <a:gd name="connsiteY15" fmla="*/ 508002 h 673102"/>
                <a:gd name="connsiteX16" fmla="*/ 760412 w 798512"/>
                <a:gd name="connsiteY16" fmla="*/ 558802 h 673102"/>
                <a:gd name="connsiteX17" fmla="*/ 785812 w 798512"/>
                <a:gd name="connsiteY17" fmla="*/ 635002 h 673102"/>
                <a:gd name="connsiteX18" fmla="*/ 747712 w 798512"/>
                <a:gd name="connsiteY18" fmla="*/ 673102 h 673102"/>
                <a:gd name="connsiteX19" fmla="*/ 595312 w 798512"/>
                <a:gd name="connsiteY19" fmla="*/ 571502 h 673102"/>
                <a:gd name="connsiteX20" fmla="*/ 595312 w 798512"/>
                <a:gd name="connsiteY20" fmla="*/ 457202 h 673102"/>
                <a:gd name="connsiteX21" fmla="*/ 506412 w 798512"/>
                <a:gd name="connsiteY21" fmla="*/ 431802 h 673102"/>
                <a:gd name="connsiteX22" fmla="*/ 506412 w 798512"/>
                <a:gd name="connsiteY22" fmla="*/ 558802 h 673102"/>
                <a:gd name="connsiteX23" fmla="*/ 392112 w 798512"/>
                <a:gd name="connsiteY23" fmla="*/ 508002 h 673102"/>
                <a:gd name="connsiteX24" fmla="*/ 138112 w 798512"/>
                <a:gd name="connsiteY24" fmla="*/ 457202 h 673102"/>
                <a:gd name="connsiteX25" fmla="*/ 61912 w 798512"/>
                <a:gd name="connsiteY25" fmla="*/ 457202 h 673102"/>
                <a:gd name="connsiteX26" fmla="*/ 59452 w 798512"/>
                <a:gd name="connsiteY26" fmla="*/ 468273 h 673102"/>
                <a:gd name="connsiteX27" fmla="*/ 0 w 798512"/>
                <a:gd name="connsiteY27" fmla="*/ 311152 h 673102"/>
                <a:gd name="connsiteX28" fmla="*/ 71436 w 798512"/>
                <a:gd name="connsiteY28" fmla="*/ 153990 h 673102"/>
                <a:gd name="connsiteX29" fmla="*/ 14288 w 798512"/>
                <a:gd name="connsiteY29" fmla="*/ 101602 h 673102"/>
                <a:gd name="connsiteX30" fmla="*/ 1588 w 798512"/>
                <a:gd name="connsiteY30" fmla="*/ 50801 h 673102"/>
                <a:gd name="connsiteX31" fmla="*/ 1588 w 798512"/>
                <a:gd name="connsiteY31" fmla="*/ 50800 h 673102"/>
                <a:gd name="connsiteX32" fmla="*/ 14288 w 798512"/>
                <a:gd name="connsiteY32" fmla="*/ 0 h 673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98512" h="673102">
                  <a:moveTo>
                    <a:pt x="14288" y="0"/>
                  </a:moveTo>
                  <a:lnTo>
                    <a:pt x="71436" y="28575"/>
                  </a:lnTo>
                  <a:lnTo>
                    <a:pt x="163512" y="41275"/>
                  </a:lnTo>
                  <a:lnTo>
                    <a:pt x="182564" y="69850"/>
                  </a:lnTo>
                  <a:lnTo>
                    <a:pt x="271460" y="76200"/>
                  </a:lnTo>
                  <a:lnTo>
                    <a:pt x="312736" y="19050"/>
                  </a:lnTo>
                  <a:lnTo>
                    <a:pt x="385764" y="25400"/>
                  </a:lnTo>
                  <a:lnTo>
                    <a:pt x="446088" y="60325"/>
                  </a:lnTo>
                  <a:lnTo>
                    <a:pt x="483880" y="45875"/>
                  </a:lnTo>
                  <a:lnTo>
                    <a:pt x="550860" y="254000"/>
                  </a:lnTo>
                  <a:lnTo>
                    <a:pt x="646112" y="212725"/>
                  </a:lnTo>
                  <a:lnTo>
                    <a:pt x="652460" y="311150"/>
                  </a:lnTo>
                  <a:lnTo>
                    <a:pt x="693736" y="349250"/>
                  </a:lnTo>
                  <a:lnTo>
                    <a:pt x="706436" y="450850"/>
                  </a:lnTo>
                  <a:lnTo>
                    <a:pt x="798512" y="501492"/>
                  </a:lnTo>
                  <a:lnTo>
                    <a:pt x="798512" y="508002"/>
                  </a:lnTo>
                  <a:lnTo>
                    <a:pt x="760412" y="558802"/>
                  </a:lnTo>
                  <a:lnTo>
                    <a:pt x="785812" y="635002"/>
                  </a:lnTo>
                  <a:lnTo>
                    <a:pt x="747712" y="673102"/>
                  </a:lnTo>
                  <a:lnTo>
                    <a:pt x="595312" y="571502"/>
                  </a:lnTo>
                  <a:lnTo>
                    <a:pt x="595312" y="457202"/>
                  </a:lnTo>
                  <a:lnTo>
                    <a:pt x="506412" y="431802"/>
                  </a:lnTo>
                  <a:lnTo>
                    <a:pt x="506412" y="558802"/>
                  </a:lnTo>
                  <a:lnTo>
                    <a:pt x="392112" y="508002"/>
                  </a:lnTo>
                  <a:lnTo>
                    <a:pt x="138112" y="457202"/>
                  </a:lnTo>
                  <a:lnTo>
                    <a:pt x="61912" y="457202"/>
                  </a:lnTo>
                  <a:lnTo>
                    <a:pt x="59452" y="468273"/>
                  </a:lnTo>
                  <a:lnTo>
                    <a:pt x="0" y="311152"/>
                  </a:lnTo>
                  <a:lnTo>
                    <a:pt x="71436" y="153990"/>
                  </a:lnTo>
                  <a:lnTo>
                    <a:pt x="14288" y="101602"/>
                  </a:lnTo>
                  <a:lnTo>
                    <a:pt x="1588" y="50801"/>
                  </a:lnTo>
                  <a:lnTo>
                    <a:pt x="1588" y="50800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D4B5EB99-20C5-202C-798E-D8DA4FDE0751}"/>
                </a:ext>
              </a:extLst>
            </p:cNvPr>
            <p:cNvSpPr/>
            <p:nvPr/>
          </p:nvSpPr>
          <p:spPr>
            <a:xfrm>
              <a:off x="46493820" y="14683265"/>
              <a:ext cx="1060104" cy="645635"/>
            </a:xfrm>
            <a:custGeom>
              <a:avLst/>
              <a:gdLst>
                <a:gd name="connsiteX0" fmla="*/ 970908 w 1060104"/>
                <a:gd name="connsiteY0" fmla="*/ 0 h 645635"/>
                <a:gd name="connsiteX1" fmla="*/ 994656 w 1060104"/>
                <a:gd name="connsiteY1" fmla="*/ 29686 h 645635"/>
                <a:gd name="connsiteX2" fmla="*/ 994656 w 1060104"/>
                <a:gd name="connsiteY2" fmla="*/ 159861 h 645635"/>
                <a:gd name="connsiteX3" fmla="*/ 1048628 w 1060104"/>
                <a:gd name="connsiteY3" fmla="*/ 207486 h 645635"/>
                <a:gd name="connsiteX4" fmla="*/ 1060104 w 1060104"/>
                <a:gd name="connsiteY4" fmla="*/ 264867 h 645635"/>
                <a:gd name="connsiteX5" fmla="*/ 1007356 w 1060104"/>
                <a:gd name="connsiteY5" fmla="*/ 293210 h 645635"/>
                <a:gd name="connsiteX6" fmla="*/ 899404 w 1060104"/>
                <a:gd name="connsiteY6" fmla="*/ 350360 h 645635"/>
                <a:gd name="connsiteX7" fmla="*/ 832732 w 1060104"/>
                <a:gd name="connsiteY7" fmla="*/ 350360 h 645635"/>
                <a:gd name="connsiteX8" fmla="*/ 797804 w 1060104"/>
                <a:gd name="connsiteY8" fmla="*/ 417035 h 645635"/>
                <a:gd name="connsiteX9" fmla="*/ 753356 w 1060104"/>
                <a:gd name="connsiteY9" fmla="*/ 455135 h 645635"/>
                <a:gd name="connsiteX10" fmla="*/ 731132 w 1060104"/>
                <a:gd name="connsiteY10" fmla="*/ 547210 h 645635"/>
                <a:gd name="connsiteX11" fmla="*/ 753048 w 1060104"/>
                <a:gd name="connsiteY11" fmla="*/ 615310 h 645635"/>
                <a:gd name="connsiteX12" fmla="*/ 715256 w 1060104"/>
                <a:gd name="connsiteY12" fmla="*/ 629760 h 645635"/>
                <a:gd name="connsiteX13" fmla="*/ 654932 w 1060104"/>
                <a:gd name="connsiteY13" fmla="*/ 594835 h 645635"/>
                <a:gd name="connsiteX14" fmla="*/ 581904 w 1060104"/>
                <a:gd name="connsiteY14" fmla="*/ 588485 h 645635"/>
                <a:gd name="connsiteX15" fmla="*/ 540628 w 1060104"/>
                <a:gd name="connsiteY15" fmla="*/ 645635 h 645635"/>
                <a:gd name="connsiteX16" fmla="*/ 451732 w 1060104"/>
                <a:gd name="connsiteY16" fmla="*/ 639285 h 645635"/>
                <a:gd name="connsiteX17" fmla="*/ 432680 w 1060104"/>
                <a:gd name="connsiteY17" fmla="*/ 610710 h 645635"/>
                <a:gd name="connsiteX18" fmla="*/ 340604 w 1060104"/>
                <a:gd name="connsiteY18" fmla="*/ 598010 h 645635"/>
                <a:gd name="connsiteX19" fmla="*/ 283456 w 1060104"/>
                <a:gd name="connsiteY19" fmla="*/ 569435 h 645635"/>
                <a:gd name="connsiteX20" fmla="*/ 270756 w 1060104"/>
                <a:gd name="connsiteY20" fmla="*/ 620235 h 645635"/>
                <a:gd name="connsiteX21" fmla="*/ 270756 w 1060104"/>
                <a:gd name="connsiteY21" fmla="*/ 620236 h 645635"/>
                <a:gd name="connsiteX22" fmla="*/ 269168 w 1060104"/>
                <a:gd name="connsiteY22" fmla="*/ 613887 h 645635"/>
                <a:gd name="connsiteX23" fmla="*/ 78668 w 1060104"/>
                <a:gd name="connsiteY23" fmla="*/ 585312 h 645635"/>
                <a:gd name="connsiteX24" fmla="*/ 78668 w 1060104"/>
                <a:gd name="connsiteY24" fmla="*/ 509112 h 645635"/>
                <a:gd name="connsiteX25" fmla="*/ 0 w 1060104"/>
                <a:gd name="connsiteY25" fmla="*/ 448324 h 645635"/>
                <a:gd name="connsiteX26" fmla="*/ 84 w 1060104"/>
                <a:gd name="connsiteY26" fmla="*/ 447198 h 645635"/>
                <a:gd name="connsiteX27" fmla="*/ 28660 w 1060104"/>
                <a:gd name="connsiteY27" fmla="*/ 375760 h 645635"/>
                <a:gd name="connsiteX28" fmla="*/ 31044 w 1060104"/>
                <a:gd name="connsiteY28" fmla="*/ 337660 h 645635"/>
                <a:gd name="connsiteX29" fmla="*/ 4848 w 1060104"/>
                <a:gd name="connsiteY29" fmla="*/ 313848 h 645635"/>
                <a:gd name="connsiteX30" fmla="*/ 57236 w 1060104"/>
                <a:gd name="connsiteY30" fmla="*/ 263841 h 645635"/>
                <a:gd name="connsiteX31" fmla="*/ 62108 w 1060104"/>
                <a:gd name="connsiteY31" fmla="*/ 244345 h 645635"/>
                <a:gd name="connsiteX32" fmla="*/ 197732 w 1060104"/>
                <a:gd name="connsiteY32" fmla="*/ 280510 h 645635"/>
                <a:gd name="connsiteX33" fmla="*/ 318380 w 1060104"/>
                <a:gd name="connsiteY33" fmla="*/ 166210 h 645635"/>
                <a:gd name="connsiteX34" fmla="*/ 299332 w 1060104"/>
                <a:gd name="connsiteY34" fmla="*/ 105885 h 645635"/>
                <a:gd name="connsiteX35" fmla="*/ 413628 w 1060104"/>
                <a:gd name="connsiteY35" fmla="*/ 102710 h 645635"/>
                <a:gd name="connsiteX36" fmla="*/ 473956 w 1060104"/>
                <a:gd name="connsiteY36" fmla="*/ 58260 h 645635"/>
                <a:gd name="connsiteX37" fmla="*/ 508880 w 1060104"/>
                <a:gd name="connsiteY37" fmla="*/ 74135 h 645635"/>
                <a:gd name="connsiteX38" fmla="*/ 585080 w 1060104"/>
                <a:gd name="connsiteY38" fmla="*/ 13810 h 645635"/>
                <a:gd name="connsiteX39" fmla="*/ 667628 w 1060104"/>
                <a:gd name="connsiteY39" fmla="*/ 83660 h 645635"/>
                <a:gd name="connsiteX40" fmla="*/ 727956 w 1060104"/>
                <a:gd name="connsiteY40" fmla="*/ 51910 h 645635"/>
                <a:gd name="connsiteX41" fmla="*/ 877180 w 1060104"/>
                <a:gd name="connsiteY41" fmla="*/ 51910 h 645635"/>
                <a:gd name="connsiteX42" fmla="*/ 970908 w 1060104"/>
                <a:gd name="connsiteY42" fmla="*/ 0 h 645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060104" h="645635">
                  <a:moveTo>
                    <a:pt x="970908" y="0"/>
                  </a:moveTo>
                  <a:lnTo>
                    <a:pt x="994656" y="29686"/>
                  </a:lnTo>
                  <a:lnTo>
                    <a:pt x="994656" y="159861"/>
                  </a:lnTo>
                  <a:lnTo>
                    <a:pt x="1048628" y="207486"/>
                  </a:lnTo>
                  <a:lnTo>
                    <a:pt x="1060104" y="264867"/>
                  </a:lnTo>
                  <a:lnTo>
                    <a:pt x="1007356" y="293210"/>
                  </a:lnTo>
                  <a:lnTo>
                    <a:pt x="899404" y="350360"/>
                  </a:lnTo>
                  <a:lnTo>
                    <a:pt x="832732" y="350360"/>
                  </a:lnTo>
                  <a:lnTo>
                    <a:pt x="797804" y="417035"/>
                  </a:lnTo>
                  <a:lnTo>
                    <a:pt x="753356" y="455135"/>
                  </a:lnTo>
                  <a:lnTo>
                    <a:pt x="731132" y="547210"/>
                  </a:lnTo>
                  <a:lnTo>
                    <a:pt x="753048" y="615310"/>
                  </a:lnTo>
                  <a:lnTo>
                    <a:pt x="715256" y="629760"/>
                  </a:lnTo>
                  <a:lnTo>
                    <a:pt x="654932" y="594835"/>
                  </a:lnTo>
                  <a:lnTo>
                    <a:pt x="581904" y="588485"/>
                  </a:lnTo>
                  <a:lnTo>
                    <a:pt x="540628" y="645635"/>
                  </a:lnTo>
                  <a:lnTo>
                    <a:pt x="451732" y="639285"/>
                  </a:lnTo>
                  <a:lnTo>
                    <a:pt x="432680" y="610710"/>
                  </a:lnTo>
                  <a:lnTo>
                    <a:pt x="340604" y="598010"/>
                  </a:lnTo>
                  <a:lnTo>
                    <a:pt x="283456" y="569435"/>
                  </a:lnTo>
                  <a:lnTo>
                    <a:pt x="270756" y="620235"/>
                  </a:lnTo>
                  <a:lnTo>
                    <a:pt x="270756" y="620236"/>
                  </a:lnTo>
                  <a:lnTo>
                    <a:pt x="269168" y="613887"/>
                  </a:lnTo>
                  <a:lnTo>
                    <a:pt x="78668" y="585312"/>
                  </a:lnTo>
                  <a:lnTo>
                    <a:pt x="78668" y="509112"/>
                  </a:lnTo>
                  <a:lnTo>
                    <a:pt x="0" y="448324"/>
                  </a:lnTo>
                  <a:lnTo>
                    <a:pt x="84" y="447198"/>
                  </a:lnTo>
                  <a:lnTo>
                    <a:pt x="28660" y="375760"/>
                  </a:lnTo>
                  <a:lnTo>
                    <a:pt x="31044" y="337660"/>
                  </a:lnTo>
                  <a:lnTo>
                    <a:pt x="4848" y="313848"/>
                  </a:lnTo>
                  <a:lnTo>
                    <a:pt x="57236" y="263841"/>
                  </a:lnTo>
                  <a:lnTo>
                    <a:pt x="62108" y="244345"/>
                  </a:lnTo>
                  <a:lnTo>
                    <a:pt x="197732" y="280510"/>
                  </a:lnTo>
                  <a:lnTo>
                    <a:pt x="318380" y="166210"/>
                  </a:lnTo>
                  <a:lnTo>
                    <a:pt x="299332" y="105885"/>
                  </a:lnTo>
                  <a:lnTo>
                    <a:pt x="413628" y="102710"/>
                  </a:lnTo>
                  <a:lnTo>
                    <a:pt x="473956" y="58260"/>
                  </a:lnTo>
                  <a:lnTo>
                    <a:pt x="508880" y="74135"/>
                  </a:lnTo>
                  <a:lnTo>
                    <a:pt x="585080" y="13810"/>
                  </a:lnTo>
                  <a:lnTo>
                    <a:pt x="667628" y="83660"/>
                  </a:lnTo>
                  <a:lnTo>
                    <a:pt x="727956" y="51910"/>
                  </a:lnTo>
                  <a:lnTo>
                    <a:pt x="877180" y="51910"/>
                  </a:lnTo>
                  <a:lnTo>
                    <a:pt x="970908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9AA22753-5384-8085-8E71-B1270F09B137}"/>
                </a:ext>
              </a:extLst>
            </p:cNvPr>
            <p:cNvSpPr/>
            <p:nvPr/>
          </p:nvSpPr>
          <p:spPr>
            <a:xfrm>
              <a:off x="44916724" y="13449301"/>
              <a:ext cx="1961512" cy="1251505"/>
            </a:xfrm>
            <a:custGeom>
              <a:avLst/>
              <a:gdLst>
                <a:gd name="connsiteX0" fmla="*/ 1616076 w 1961512"/>
                <a:gd name="connsiteY0" fmla="*/ 0 h 1251505"/>
                <a:gd name="connsiteX1" fmla="*/ 1741616 w 1961512"/>
                <a:gd name="connsiteY1" fmla="*/ 59631 h 1251505"/>
                <a:gd name="connsiteX2" fmla="*/ 1741488 w 1961512"/>
                <a:gd name="connsiteY2" fmla="*/ 61915 h 1251505"/>
                <a:gd name="connsiteX3" fmla="*/ 1927228 w 1961512"/>
                <a:gd name="connsiteY3" fmla="*/ 66677 h 1251505"/>
                <a:gd name="connsiteX4" fmla="*/ 1961512 w 1961512"/>
                <a:gd name="connsiteY4" fmla="*/ 152400 h 1251505"/>
                <a:gd name="connsiteX5" fmla="*/ 1847852 w 1961512"/>
                <a:gd name="connsiteY5" fmla="*/ 152400 h 1251505"/>
                <a:gd name="connsiteX6" fmla="*/ 1724028 w 1961512"/>
                <a:gd name="connsiteY6" fmla="*/ 292100 h 1251505"/>
                <a:gd name="connsiteX7" fmla="*/ 1774828 w 1961512"/>
                <a:gd name="connsiteY7" fmla="*/ 400050 h 1251505"/>
                <a:gd name="connsiteX8" fmla="*/ 1606552 w 1961512"/>
                <a:gd name="connsiteY8" fmla="*/ 527050 h 1251505"/>
                <a:gd name="connsiteX9" fmla="*/ 1489076 w 1961512"/>
                <a:gd name="connsiteY9" fmla="*/ 612775 h 1251505"/>
                <a:gd name="connsiteX10" fmla="*/ 1416052 w 1961512"/>
                <a:gd name="connsiteY10" fmla="*/ 615950 h 1251505"/>
                <a:gd name="connsiteX11" fmla="*/ 1362076 w 1961512"/>
                <a:gd name="connsiteY11" fmla="*/ 717550 h 1251505"/>
                <a:gd name="connsiteX12" fmla="*/ 1333500 w 1961512"/>
                <a:gd name="connsiteY12" fmla="*/ 790575 h 1251505"/>
                <a:gd name="connsiteX13" fmla="*/ 1355724 w 1961512"/>
                <a:gd name="connsiteY13" fmla="*/ 866775 h 1251505"/>
                <a:gd name="connsiteX14" fmla="*/ 1400176 w 1961512"/>
                <a:gd name="connsiteY14" fmla="*/ 876300 h 1251505"/>
                <a:gd name="connsiteX15" fmla="*/ 1438276 w 1961512"/>
                <a:gd name="connsiteY15" fmla="*/ 984250 h 1251505"/>
                <a:gd name="connsiteX16" fmla="*/ 1501776 w 1961512"/>
                <a:gd name="connsiteY16" fmla="*/ 1035050 h 1251505"/>
                <a:gd name="connsiteX17" fmla="*/ 1489076 w 1961512"/>
                <a:gd name="connsiteY17" fmla="*/ 1098550 h 1251505"/>
                <a:gd name="connsiteX18" fmla="*/ 1524000 w 1961512"/>
                <a:gd name="connsiteY18" fmla="*/ 1146175 h 1251505"/>
                <a:gd name="connsiteX19" fmla="*/ 1562100 w 1961512"/>
                <a:gd name="connsiteY19" fmla="*/ 1209675 h 1251505"/>
                <a:gd name="connsiteX20" fmla="*/ 1504336 w 1961512"/>
                <a:gd name="connsiteY20" fmla="*/ 1251505 h 1251505"/>
                <a:gd name="connsiteX21" fmla="*/ 1455740 w 1961512"/>
                <a:gd name="connsiteY21" fmla="*/ 1238250 h 1251505"/>
                <a:gd name="connsiteX22" fmla="*/ 1403352 w 1961512"/>
                <a:gd name="connsiteY22" fmla="*/ 1166813 h 1251505"/>
                <a:gd name="connsiteX23" fmla="*/ 1360488 w 1961512"/>
                <a:gd name="connsiteY23" fmla="*/ 1166813 h 1251505"/>
                <a:gd name="connsiteX24" fmla="*/ 1317628 w 1961512"/>
                <a:gd name="connsiteY24" fmla="*/ 1026319 h 1251505"/>
                <a:gd name="connsiteX25" fmla="*/ 1172372 w 1961512"/>
                <a:gd name="connsiteY25" fmla="*/ 1040606 h 1251505"/>
                <a:gd name="connsiteX26" fmla="*/ 1165980 w 1961512"/>
                <a:gd name="connsiteY26" fmla="*/ 1057652 h 1251505"/>
                <a:gd name="connsiteX27" fmla="*/ 1108076 w 1961512"/>
                <a:gd name="connsiteY27" fmla="*/ 1028700 h 1251505"/>
                <a:gd name="connsiteX28" fmla="*/ 1069976 w 1961512"/>
                <a:gd name="connsiteY28" fmla="*/ 1047750 h 1251505"/>
                <a:gd name="connsiteX29" fmla="*/ 969964 w 1961512"/>
                <a:gd name="connsiteY29" fmla="*/ 1004888 h 1251505"/>
                <a:gd name="connsiteX30" fmla="*/ 984252 w 1961512"/>
                <a:gd name="connsiteY30" fmla="*/ 904875 h 1251505"/>
                <a:gd name="connsiteX31" fmla="*/ 955676 w 1961512"/>
                <a:gd name="connsiteY31" fmla="*/ 838200 h 1251505"/>
                <a:gd name="connsiteX32" fmla="*/ 917576 w 1961512"/>
                <a:gd name="connsiteY32" fmla="*/ 828675 h 1251505"/>
                <a:gd name="connsiteX33" fmla="*/ 912812 w 1961512"/>
                <a:gd name="connsiteY33" fmla="*/ 890588 h 1251505"/>
                <a:gd name="connsiteX34" fmla="*/ 755652 w 1961512"/>
                <a:gd name="connsiteY34" fmla="*/ 876300 h 1251505"/>
                <a:gd name="connsiteX35" fmla="*/ 708028 w 1961512"/>
                <a:gd name="connsiteY35" fmla="*/ 842963 h 1251505"/>
                <a:gd name="connsiteX36" fmla="*/ 584200 w 1961512"/>
                <a:gd name="connsiteY36" fmla="*/ 909638 h 1251505"/>
                <a:gd name="connsiteX37" fmla="*/ 455612 w 1961512"/>
                <a:gd name="connsiteY37" fmla="*/ 909638 h 1251505"/>
                <a:gd name="connsiteX38" fmla="*/ 288924 w 1961512"/>
                <a:gd name="connsiteY38" fmla="*/ 823913 h 1251505"/>
                <a:gd name="connsiteX39" fmla="*/ 155576 w 1961512"/>
                <a:gd name="connsiteY39" fmla="*/ 842963 h 1251505"/>
                <a:gd name="connsiteX40" fmla="*/ 112716 w 1961512"/>
                <a:gd name="connsiteY40" fmla="*/ 762000 h 1251505"/>
                <a:gd name="connsiteX41" fmla="*/ 141288 w 1961512"/>
                <a:gd name="connsiteY41" fmla="*/ 614363 h 1251505"/>
                <a:gd name="connsiteX42" fmla="*/ 107952 w 1961512"/>
                <a:gd name="connsiteY42" fmla="*/ 481013 h 1251505"/>
                <a:gd name="connsiteX43" fmla="*/ 98428 w 1961512"/>
                <a:gd name="connsiteY43" fmla="*/ 409575 h 1251505"/>
                <a:gd name="connsiteX44" fmla="*/ 65088 w 1961512"/>
                <a:gd name="connsiteY44" fmla="*/ 400050 h 1251505"/>
                <a:gd name="connsiteX45" fmla="*/ 50536 w 1961512"/>
                <a:gd name="connsiteY45" fmla="*/ 375101 h 1251505"/>
                <a:gd name="connsiteX46" fmla="*/ 50800 w 1961512"/>
                <a:gd name="connsiteY46" fmla="*/ 374651 h 1251505"/>
                <a:gd name="connsiteX47" fmla="*/ 47628 w 1961512"/>
                <a:gd name="connsiteY47" fmla="*/ 254001 h 1251505"/>
                <a:gd name="connsiteX48" fmla="*/ 0 w 1961512"/>
                <a:gd name="connsiteY48" fmla="*/ 180976 h 1251505"/>
                <a:gd name="connsiteX49" fmla="*/ 35056 w 1961512"/>
                <a:gd name="connsiteY49" fmla="*/ 131092 h 1251505"/>
                <a:gd name="connsiteX50" fmla="*/ 55564 w 1961512"/>
                <a:gd name="connsiteY50" fmla="*/ 176215 h 1251505"/>
                <a:gd name="connsiteX51" fmla="*/ 174628 w 1961512"/>
                <a:gd name="connsiteY51" fmla="*/ 138115 h 1251505"/>
                <a:gd name="connsiteX52" fmla="*/ 236540 w 1961512"/>
                <a:gd name="connsiteY52" fmla="*/ 166690 h 1251505"/>
                <a:gd name="connsiteX53" fmla="*/ 317500 w 1961512"/>
                <a:gd name="connsiteY53" fmla="*/ 138115 h 1251505"/>
                <a:gd name="connsiteX54" fmla="*/ 319564 w 1961512"/>
                <a:gd name="connsiteY54" fmla="*/ 107180 h 1251505"/>
                <a:gd name="connsiteX55" fmla="*/ 482600 w 1961512"/>
                <a:gd name="connsiteY55" fmla="*/ 196850 h 1251505"/>
                <a:gd name="connsiteX56" fmla="*/ 596900 w 1961512"/>
                <a:gd name="connsiteY56" fmla="*/ 203200 h 1251505"/>
                <a:gd name="connsiteX57" fmla="*/ 673100 w 1961512"/>
                <a:gd name="connsiteY57" fmla="*/ 184150 h 1251505"/>
                <a:gd name="connsiteX58" fmla="*/ 673100 w 1961512"/>
                <a:gd name="connsiteY58" fmla="*/ 250825 h 1251505"/>
                <a:gd name="connsiteX59" fmla="*/ 771524 w 1961512"/>
                <a:gd name="connsiteY59" fmla="*/ 276225 h 1251505"/>
                <a:gd name="connsiteX60" fmla="*/ 815976 w 1961512"/>
                <a:gd name="connsiteY60" fmla="*/ 254000 h 1251505"/>
                <a:gd name="connsiteX61" fmla="*/ 949324 w 1961512"/>
                <a:gd name="connsiteY61" fmla="*/ 276225 h 1251505"/>
                <a:gd name="connsiteX62" fmla="*/ 1114428 w 1961512"/>
                <a:gd name="connsiteY62" fmla="*/ 365125 h 1251505"/>
                <a:gd name="connsiteX63" fmla="*/ 1209676 w 1961512"/>
                <a:gd name="connsiteY63" fmla="*/ 339725 h 1251505"/>
                <a:gd name="connsiteX64" fmla="*/ 1266828 w 1961512"/>
                <a:gd name="connsiteY64" fmla="*/ 368300 h 1251505"/>
                <a:gd name="connsiteX65" fmla="*/ 1311276 w 1961512"/>
                <a:gd name="connsiteY65" fmla="*/ 282575 h 1251505"/>
                <a:gd name="connsiteX66" fmla="*/ 1263652 w 1961512"/>
                <a:gd name="connsiteY66" fmla="*/ 92075 h 1251505"/>
                <a:gd name="connsiteX67" fmla="*/ 1327152 w 1961512"/>
                <a:gd name="connsiteY67" fmla="*/ 17030 h 1251505"/>
                <a:gd name="connsiteX68" fmla="*/ 1371600 w 1961512"/>
                <a:gd name="connsiteY68" fmla="*/ 19050 h 1251505"/>
                <a:gd name="connsiteX69" fmla="*/ 1403352 w 1961512"/>
                <a:gd name="connsiteY69" fmla="*/ 3175 h 1251505"/>
                <a:gd name="connsiteX70" fmla="*/ 1492252 w 1961512"/>
                <a:gd name="connsiteY70" fmla="*/ 28575 h 1251505"/>
                <a:gd name="connsiteX71" fmla="*/ 1616076 w 1961512"/>
                <a:gd name="connsiteY71" fmla="*/ 0 h 1251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961512" h="1251505">
                  <a:moveTo>
                    <a:pt x="1616076" y="0"/>
                  </a:moveTo>
                  <a:lnTo>
                    <a:pt x="1741616" y="59631"/>
                  </a:lnTo>
                  <a:lnTo>
                    <a:pt x="1741488" y="61915"/>
                  </a:lnTo>
                  <a:lnTo>
                    <a:pt x="1927228" y="66677"/>
                  </a:lnTo>
                  <a:lnTo>
                    <a:pt x="1961512" y="152400"/>
                  </a:lnTo>
                  <a:lnTo>
                    <a:pt x="1847852" y="152400"/>
                  </a:lnTo>
                  <a:lnTo>
                    <a:pt x="1724028" y="292100"/>
                  </a:lnTo>
                  <a:lnTo>
                    <a:pt x="1774828" y="400050"/>
                  </a:lnTo>
                  <a:lnTo>
                    <a:pt x="1606552" y="527050"/>
                  </a:lnTo>
                  <a:lnTo>
                    <a:pt x="1489076" y="612775"/>
                  </a:lnTo>
                  <a:lnTo>
                    <a:pt x="1416052" y="615950"/>
                  </a:lnTo>
                  <a:lnTo>
                    <a:pt x="1362076" y="717550"/>
                  </a:lnTo>
                  <a:lnTo>
                    <a:pt x="1333500" y="790575"/>
                  </a:lnTo>
                  <a:lnTo>
                    <a:pt x="1355724" y="866775"/>
                  </a:lnTo>
                  <a:lnTo>
                    <a:pt x="1400176" y="876300"/>
                  </a:lnTo>
                  <a:lnTo>
                    <a:pt x="1438276" y="984250"/>
                  </a:lnTo>
                  <a:lnTo>
                    <a:pt x="1501776" y="1035050"/>
                  </a:lnTo>
                  <a:lnTo>
                    <a:pt x="1489076" y="1098550"/>
                  </a:lnTo>
                  <a:lnTo>
                    <a:pt x="1524000" y="1146175"/>
                  </a:lnTo>
                  <a:lnTo>
                    <a:pt x="1562100" y="1209675"/>
                  </a:lnTo>
                  <a:lnTo>
                    <a:pt x="1504336" y="1251505"/>
                  </a:lnTo>
                  <a:lnTo>
                    <a:pt x="1455740" y="1238250"/>
                  </a:lnTo>
                  <a:lnTo>
                    <a:pt x="1403352" y="1166813"/>
                  </a:lnTo>
                  <a:lnTo>
                    <a:pt x="1360488" y="1166813"/>
                  </a:lnTo>
                  <a:lnTo>
                    <a:pt x="1317628" y="1026319"/>
                  </a:lnTo>
                  <a:lnTo>
                    <a:pt x="1172372" y="1040606"/>
                  </a:lnTo>
                  <a:lnTo>
                    <a:pt x="1165980" y="1057652"/>
                  </a:lnTo>
                  <a:lnTo>
                    <a:pt x="1108076" y="1028700"/>
                  </a:lnTo>
                  <a:lnTo>
                    <a:pt x="1069976" y="1047750"/>
                  </a:lnTo>
                  <a:lnTo>
                    <a:pt x="969964" y="1004888"/>
                  </a:lnTo>
                  <a:lnTo>
                    <a:pt x="984252" y="904875"/>
                  </a:lnTo>
                  <a:lnTo>
                    <a:pt x="955676" y="838200"/>
                  </a:lnTo>
                  <a:lnTo>
                    <a:pt x="917576" y="828675"/>
                  </a:lnTo>
                  <a:lnTo>
                    <a:pt x="912812" y="890588"/>
                  </a:lnTo>
                  <a:lnTo>
                    <a:pt x="755652" y="876300"/>
                  </a:lnTo>
                  <a:lnTo>
                    <a:pt x="708028" y="842963"/>
                  </a:lnTo>
                  <a:lnTo>
                    <a:pt x="584200" y="909638"/>
                  </a:lnTo>
                  <a:lnTo>
                    <a:pt x="455612" y="909638"/>
                  </a:lnTo>
                  <a:lnTo>
                    <a:pt x="288924" y="823913"/>
                  </a:lnTo>
                  <a:lnTo>
                    <a:pt x="155576" y="842963"/>
                  </a:lnTo>
                  <a:lnTo>
                    <a:pt x="112716" y="762000"/>
                  </a:lnTo>
                  <a:lnTo>
                    <a:pt x="141288" y="614363"/>
                  </a:lnTo>
                  <a:lnTo>
                    <a:pt x="107952" y="481013"/>
                  </a:lnTo>
                  <a:lnTo>
                    <a:pt x="98428" y="409575"/>
                  </a:lnTo>
                  <a:lnTo>
                    <a:pt x="65088" y="400050"/>
                  </a:lnTo>
                  <a:lnTo>
                    <a:pt x="50536" y="375101"/>
                  </a:lnTo>
                  <a:lnTo>
                    <a:pt x="50800" y="374651"/>
                  </a:lnTo>
                  <a:cubicBezTo>
                    <a:pt x="49744" y="334434"/>
                    <a:pt x="48684" y="294218"/>
                    <a:pt x="47628" y="254001"/>
                  </a:cubicBezTo>
                  <a:lnTo>
                    <a:pt x="0" y="180976"/>
                  </a:lnTo>
                  <a:lnTo>
                    <a:pt x="35056" y="131092"/>
                  </a:lnTo>
                  <a:lnTo>
                    <a:pt x="55564" y="176215"/>
                  </a:lnTo>
                  <a:lnTo>
                    <a:pt x="174628" y="138115"/>
                  </a:lnTo>
                  <a:lnTo>
                    <a:pt x="236540" y="166690"/>
                  </a:lnTo>
                  <a:lnTo>
                    <a:pt x="317500" y="138115"/>
                  </a:lnTo>
                  <a:lnTo>
                    <a:pt x="319564" y="107180"/>
                  </a:lnTo>
                  <a:lnTo>
                    <a:pt x="482600" y="196850"/>
                  </a:lnTo>
                  <a:lnTo>
                    <a:pt x="596900" y="203200"/>
                  </a:lnTo>
                  <a:lnTo>
                    <a:pt x="673100" y="184150"/>
                  </a:lnTo>
                  <a:lnTo>
                    <a:pt x="673100" y="250825"/>
                  </a:lnTo>
                  <a:lnTo>
                    <a:pt x="771524" y="276225"/>
                  </a:lnTo>
                  <a:lnTo>
                    <a:pt x="815976" y="254000"/>
                  </a:lnTo>
                  <a:lnTo>
                    <a:pt x="949324" y="276225"/>
                  </a:lnTo>
                  <a:lnTo>
                    <a:pt x="1114428" y="365125"/>
                  </a:lnTo>
                  <a:lnTo>
                    <a:pt x="1209676" y="339725"/>
                  </a:lnTo>
                  <a:lnTo>
                    <a:pt x="1266828" y="368300"/>
                  </a:lnTo>
                  <a:lnTo>
                    <a:pt x="1311276" y="282575"/>
                  </a:lnTo>
                  <a:lnTo>
                    <a:pt x="1263652" y="92075"/>
                  </a:lnTo>
                  <a:lnTo>
                    <a:pt x="1327152" y="17030"/>
                  </a:lnTo>
                  <a:lnTo>
                    <a:pt x="1371600" y="19050"/>
                  </a:lnTo>
                  <a:lnTo>
                    <a:pt x="1403352" y="3175"/>
                  </a:lnTo>
                  <a:lnTo>
                    <a:pt x="1492252" y="28575"/>
                  </a:lnTo>
                  <a:lnTo>
                    <a:pt x="161607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40D3EF2A-3906-9A3A-63A9-2C20E9A1BC57}"/>
                </a:ext>
              </a:extLst>
            </p:cNvPr>
            <p:cNvSpPr/>
            <p:nvPr/>
          </p:nvSpPr>
          <p:spPr>
            <a:xfrm>
              <a:off x="45802864" y="10772778"/>
              <a:ext cx="752956" cy="862963"/>
            </a:xfrm>
            <a:custGeom>
              <a:avLst/>
              <a:gdLst>
                <a:gd name="connsiteX0" fmla="*/ 360048 w 752956"/>
                <a:gd name="connsiteY0" fmla="*/ 0 h 862963"/>
                <a:gd name="connsiteX1" fmla="*/ 426724 w 752956"/>
                <a:gd name="connsiteY1" fmla="*/ 0 h 862963"/>
                <a:gd name="connsiteX2" fmla="*/ 617224 w 752956"/>
                <a:gd name="connsiteY2" fmla="*/ 85725 h 862963"/>
                <a:gd name="connsiteX3" fmla="*/ 712472 w 752956"/>
                <a:gd name="connsiteY3" fmla="*/ 47625 h 862963"/>
                <a:gd name="connsiteX4" fmla="*/ 710368 w 752956"/>
                <a:gd name="connsiteY4" fmla="*/ 40584 h 862963"/>
                <a:gd name="connsiteX5" fmla="*/ 717236 w 752956"/>
                <a:gd name="connsiteY5" fmla="*/ 47623 h 862963"/>
                <a:gd name="connsiteX6" fmla="*/ 719616 w 752956"/>
                <a:gd name="connsiteY6" fmla="*/ 245267 h 862963"/>
                <a:gd name="connsiteX7" fmla="*/ 752956 w 752956"/>
                <a:gd name="connsiteY7" fmla="*/ 328611 h 862963"/>
                <a:gd name="connsiteX8" fmla="*/ 738332 w 752956"/>
                <a:gd name="connsiteY8" fmla="*/ 370393 h 862963"/>
                <a:gd name="connsiteX9" fmla="*/ 698184 w 752956"/>
                <a:gd name="connsiteY9" fmla="*/ 380998 h 862963"/>
                <a:gd name="connsiteX10" fmla="*/ 590236 w 752956"/>
                <a:gd name="connsiteY10" fmla="*/ 415923 h 862963"/>
                <a:gd name="connsiteX11" fmla="*/ 539436 w 752956"/>
                <a:gd name="connsiteY11" fmla="*/ 457198 h 862963"/>
                <a:gd name="connsiteX12" fmla="*/ 580712 w 752956"/>
                <a:gd name="connsiteY12" fmla="*/ 482598 h 862963"/>
                <a:gd name="connsiteX13" fmla="*/ 555312 w 752956"/>
                <a:gd name="connsiteY13" fmla="*/ 574673 h 862963"/>
                <a:gd name="connsiteX14" fmla="*/ 587060 w 752956"/>
                <a:gd name="connsiteY14" fmla="*/ 654048 h 862963"/>
                <a:gd name="connsiteX15" fmla="*/ 672784 w 752956"/>
                <a:gd name="connsiteY15" fmla="*/ 714373 h 862963"/>
                <a:gd name="connsiteX16" fmla="*/ 568012 w 752956"/>
                <a:gd name="connsiteY16" fmla="*/ 758823 h 862963"/>
                <a:gd name="connsiteX17" fmla="*/ 536260 w 752956"/>
                <a:gd name="connsiteY17" fmla="*/ 739773 h 862963"/>
                <a:gd name="connsiteX18" fmla="*/ 501336 w 752956"/>
                <a:gd name="connsiteY18" fmla="*/ 765173 h 862963"/>
                <a:gd name="connsiteX19" fmla="*/ 415612 w 752956"/>
                <a:gd name="connsiteY19" fmla="*/ 746123 h 862963"/>
                <a:gd name="connsiteX20" fmla="*/ 409260 w 752956"/>
                <a:gd name="connsiteY20" fmla="*/ 819148 h 862963"/>
                <a:gd name="connsiteX21" fmla="*/ 441012 w 752956"/>
                <a:gd name="connsiteY21" fmla="*/ 838198 h 862963"/>
                <a:gd name="connsiteX22" fmla="*/ 414340 w 752956"/>
                <a:gd name="connsiteY22" fmla="*/ 862963 h 862963"/>
                <a:gd name="connsiteX23" fmla="*/ 371160 w 752956"/>
                <a:gd name="connsiteY23" fmla="*/ 815974 h 862963"/>
                <a:gd name="connsiteX24" fmla="*/ 314012 w 752956"/>
                <a:gd name="connsiteY24" fmla="*/ 822324 h 862963"/>
                <a:gd name="connsiteX25" fmla="*/ 263212 w 752956"/>
                <a:gd name="connsiteY25" fmla="*/ 755649 h 862963"/>
                <a:gd name="connsiteX26" fmla="*/ 101288 w 752956"/>
                <a:gd name="connsiteY26" fmla="*/ 758824 h 862963"/>
                <a:gd name="connsiteX27" fmla="*/ 75888 w 752956"/>
                <a:gd name="connsiteY27" fmla="*/ 682624 h 862963"/>
                <a:gd name="connsiteX28" fmla="*/ 7228 w 752956"/>
                <a:gd name="connsiteY28" fmla="*/ 672061 h 862963"/>
                <a:gd name="connsiteX29" fmla="*/ 18736 w 752956"/>
                <a:gd name="connsiteY29" fmla="*/ 666749 h 862963"/>
                <a:gd name="connsiteX30" fmla="*/ 0 w 752956"/>
                <a:gd name="connsiteY30" fmla="*/ 606212 h 862963"/>
                <a:gd name="connsiteX31" fmla="*/ 31436 w 752956"/>
                <a:gd name="connsiteY31" fmla="*/ 614363 h 862963"/>
                <a:gd name="connsiteX32" fmla="*/ 40960 w 752956"/>
                <a:gd name="connsiteY32" fmla="*/ 566738 h 862963"/>
                <a:gd name="connsiteX33" fmla="*/ 107636 w 752956"/>
                <a:gd name="connsiteY33" fmla="*/ 514350 h 862963"/>
                <a:gd name="connsiteX34" fmla="*/ 102872 w 752956"/>
                <a:gd name="connsiteY34" fmla="*/ 295275 h 862963"/>
                <a:gd name="connsiteX35" fmla="*/ 193360 w 752956"/>
                <a:gd name="connsiteY35" fmla="*/ 176213 h 862963"/>
                <a:gd name="connsiteX36" fmla="*/ 245748 w 752956"/>
                <a:gd name="connsiteY36" fmla="*/ 176213 h 862963"/>
                <a:gd name="connsiteX37" fmla="*/ 331472 w 752956"/>
                <a:gd name="connsiteY37" fmla="*/ 100013 h 862963"/>
                <a:gd name="connsiteX38" fmla="*/ 360048 w 752956"/>
                <a:gd name="connsiteY38" fmla="*/ 0 h 862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52956" h="862963">
                  <a:moveTo>
                    <a:pt x="360048" y="0"/>
                  </a:moveTo>
                  <a:lnTo>
                    <a:pt x="426724" y="0"/>
                  </a:lnTo>
                  <a:lnTo>
                    <a:pt x="617224" y="85725"/>
                  </a:lnTo>
                  <a:lnTo>
                    <a:pt x="712472" y="47625"/>
                  </a:lnTo>
                  <a:lnTo>
                    <a:pt x="710368" y="40584"/>
                  </a:lnTo>
                  <a:lnTo>
                    <a:pt x="717236" y="47623"/>
                  </a:lnTo>
                  <a:cubicBezTo>
                    <a:pt x="718032" y="113504"/>
                    <a:pt x="718824" y="179386"/>
                    <a:pt x="719616" y="245267"/>
                  </a:cubicBezTo>
                  <a:lnTo>
                    <a:pt x="752956" y="328611"/>
                  </a:lnTo>
                  <a:lnTo>
                    <a:pt x="738332" y="370393"/>
                  </a:lnTo>
                  <a:lnTo>
                    <a:pt x="698184" y="380998"/>
                  </a:lnTo>
                  <a:lnTo>
                    <a:pt x="590236" y="415923"/>
                  </a:lnTo>
                  <a:lnTo>
                    <a:pt x="539436" y="457198"/>
                  </a:lnTo>
                  <a:lnTo>
                    <a:pt x="580712" y="482598"/>
                  </a:lnTo>
                  <a:lnTo>
                    <a:pt x="555312" y="574673"/>
                  </a:lnTo>
                  <a:lnTo>
                    <a:pt x="587060" y="654048"/>
                  </a:lnTo>
                  <a:lnTo>
                    <a:pt x="672784" y="714373"/>
                  </a:lnTo>
                  <a:lnTo>
                    <a:pt x="568012" y="758823"/>
                  </a:lnTo>
                  <a:lnTo>
                    <a:pt x="536260" y="739773"/>
                  </a:lnTo>
                  <a:lnTo>
                    <a:pt x="501336" y="765173"/>
                  </a:lnTo>
                  <a:lnTo>
                    <a:pt x="415612" y="746123"/>
                  </a:lnTo>
                  <a:lnTo>
                    <a:pt x="409260" y="819148"/>
                  </a:lnTo>
                  <a:lnTo>
                    <a:pt x="441012" y="838198"/>
                  </a:lnTo>
                  <a:lnTo>
                    <a:pt x="414340" y="862963"/>
                  </a:lnTo>
                  <a:lnTo>
                    <a:pt x="371160" y="815974"/>
                  </a:lnTo>
                  <a:lnTo>
                    <a:pt x="314012" y="822324"/>
                  </a:lnTo>
                  <a:lnTo>
                    <a:pt x="263212" y="755649"/>
                  </a:lnTo>
                  <a:lnTo>
                    <a:pt x="101288" y="758824"/>
                  </a:lnTo>
                  <a:lnTo>
                    <a:pt x="75888" y="682624"/>
                  </a:lnTo>
                  <a:lnTo>
                    <a:pt x="7228" y="672061"/>
                  </a:lnTo>
                  <a:lnTo>
                    <a:pt x="18736" y="666749"/>
                  </a:lnTo>
                  <a:lnTo>
                    <a:pt x="0" y="606212"/>
                  </a:lnTo>
                  <a:lnTo>
                    <a:pt x="31436" y="614363"/>
                  </a:lnTo>
                  <a:lnTo>
                    <a:pt x="40960" y="566738"/>
                  </a:lnTo>
                  <a:lnTo>
                    <a:pt x="107636" y="514350"/>
                  </a:lnTo>
                  <a:lnTo>
                    <a:pt x="102872" y="295275"/>
                  </a:lnTo>
                  <a:lnTo>
                    <a:pt x="193360" y="176213"/>
                  </a:lnTo>
                  <a:lnTo>
                    <a:pt x="245748" y="176213"/>
                  </a:lnTo>
                  <a:lnTo>
                    <a:pt x="331472" y="100013"/>
                  </a:lnTo>
                  <a:lnTo>
                    <a:pt x="360048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3047B72E-9021-BA2E-9DFB-5697DCBE6316}"/>
                </a:ext>
              </a:extLst>
            </p:cNvPr>
            <p:cNvSpPr/>
            <p:nvPr/>
          </p:nvSpPr>
          <p:spPr>
            <a:xfrm>
              <a:off x="46212124" y="11143171"/>
              <a:ext cx="931864" cy="1110742"/>
            </a:xfrm>
            <a:custGeom>
              <a:avLst/>
              <a:gdLst>
                <a:gd name="connsiteX0" fmla="*/ 329072 w 931864"/>
                <a:gd name="connsiteY0" fmla="*/ 0 h 1110742"/>
                <a:gd name="connsiteX1" fmla="*/ 310356 w 931864"/>
                <a:gd name="connsiteY1" fmla="*/ 53468 h 1110742"/>
                <a:gd name="connsiteX2" fmla="*/ 307976 w 931864"/>
                <a:gd name="connsiteY2" fmla="*/ 91568 h 1110742"/>
                <a:gd name="connsiteX3" fmla="*/ 355600 w 931864"/>
                <a:gd name="connsiteY3" fmla="*/ 105855 h 1110742"/>
                <a:gd name="connsiteX4" fmla="*/ 369888 w 931864"/>
                <a:gd name="connsiteY4" fmla="*/ 153480 h 1110742"/>
                <a:gd name="connsiteX5" fmla="*/ 381796 w 931864"/>
                <a:gd name="connsiteY5" fmla="*/ 205868 h 1110742"/>
                <a:gd name="connsiteX6" fmla="*/ 415132 w 931864"/>
                <a:gd name="connsiteY6" fmla="*/ 208249 h 1110742"/>
                <a:gd name="connsiteX7" fmla="*/ 462756 w 931864"/>
                <a:gd name="connsiteY7" fmla="*/ 215393 h 1110742"/>
                <a:gd name="connsiteX8" fmla="*/ 531404 w 931864"/>
                <a:gd name="connsiteY8" fmla="*/ 156991 h 1110742"/>
                <a:gd name="connsiteX9" fmla="*/ 533400 w 931864"/>
                <a:gd name="connsiteY9" fmla="*/ 197931 h 1110742"/>
                <a:gd name="connsiteX10" fmla="*/ 609600 w 931864"/>
                <a:gd name="connsiteY10" fmla="*/ 197931 h 1110742"/>
                <a:gd name="connsiteX11" fmla="*/ 615952 w 931864"/>
                <a:gd name="connsiteY11" fmla="*/ 255081 h 1110742"/>
                <a:gd name="connsiteX12" fmla="*/ 641352 w 931864"/>
                <a:gd name="connsiteY12" fmla="*/ 286831 h 1110742"/>
                <a:gd name="connsiteX13" fmla="*/ 704852 w 931864"/>
                <a:gd name="connsiteY13" fmla="*/ 283656 h 1110742"/>
                <a:gd name="connsiteX14" fmla="*/ 727076 w 931864"/>
                <a:gd name="connsiteY14" fmla="*/ 305881 h 1110742"/>
                <a:gd name="connsiteX15" fmla="*/ 736600 w 931864"/>
                <a:gd name="connsiteY15" fmla="*/ 407481 h 1110742"/>
                <a:gd name="connsiteX16" fmla="*/ 783500 w 931864"/>
                <a:gd name="connsiteY16" fmla="*/ 414181 h 1110742"/>
                <a:gd name="connsiteX17" fmla="*/ 746124 w 931864"/>
                <a:gd name="connsiteY17" fmla="*/ 467804 h 1110742"/>
                <a:gd name="connsiteX18" fmla="*/ 822324 w 931864"/>
                <a:gd name="connsiteY18" fmla="*/ 539242 h 1110742"/>
                <a:gd name="connsiteX19" fmla="*/ 836612 w 931864"/>
                <a:gd name="connsiteY19" fmla="*/ 629729 h 1110742"/>
                <a:gd name="connsiteX20" fmla="*/ 931864 w 931864"/>
                <a:gd name="connsiteY20" fmla="*/ 767842 h 1110742"/>
                <a:gd name="connsiteX21" fmla="*/ 874716 w 931864"/>
                <a:gd name="connsiteY21" fmla="*/ 863092 h 1110742"/>
                <a:gd name="connsiteX22" fmla="*/ 817564 w 931864"/>
                <a:gd name="connsiteY22" fmla="*/ 901192 h 1110742"/>
                <a:gd name="connsiteX23" fmla="*/ 841376 w 931864"/>
                <a:gd name="connsiteY23" fmla="*/ 948817 h 1110742"/>
                <a:gd name="connsiteX24" fmla="*/ 855664 w 931864"/>
                <a:gd name="connsiteY24" fmla="*/ 972629 h 1110742"/>
                <a:gd name="connsiteX25" fmla="*/ 798516 w 931864"/>
                <a:gd name="connsiteY25" fmla="*/ 1005967 h 1110742"/>
                <a:gd name="connsiteX26" fmla="*/ 684212 w 931864"/>
                <a:gd name="connsiteY26" fmla="*/ 967867 h 1110742"/>
                <a:gd name="connsiteX27" fmla="*/ 598488 w 931864"/>
                <a:gd name="connsiteY27" fmla="*/ 1005967 h 1110742"/>
                <a:gd name="connsiteX28" fmla="*/ 603252 w 931864"/>
                <a:gd name="connsiteY28" fmla="*/ 1101217 h 1110742"/>
                <a:gd name="connsiteX29" fmla="*/ 546100 w 931864"/>
                <a:gd name="connsiteY29" fmla="*/ 1110742 h 1110742"/>
                <a:gd name="connsiteX30" fmla="*/ 503240 w 931864"/>
                <a:gd name="connsiteY30" fmla="*/ 1067879 h 1110742"/>
                <a:gd name="connsiteX31" fmla="*/ 410900 w 931864"/>
                <a:gd name="connsiteY31" fmla="*/ 1073392 h 1110742"/>
                <a:gd name="connsiteX32" fmla="*/ 368300 w 931864"/>
                <a:gd name="connsiteY32" fmla="*/ 1058356 h 1110742"/>
                <a:gd name="connsiteX33" fmla="*/ 342900 w 931864"/>
                <a:gd name="connsiteY33" fmla="*/ 1013906 h 1110742"/>
                <a:gd name="connsiteX34" fmla="*/ 365124 w 931864"/>
                <a:gd name="connsiteY34" fmla="*/ 950406 h 1110742"/>
                <a:gd name="connsiteX35" fmla="*/ 269876 w 931864"/>
                <a:gd name="connsiteY35" fmla="*/ 832931 h 1110742"/>
                <a:gd name="connsiteX36" fmla="*/ 273052 w 931864"/>
                <a:gd name="connsiteY36" fmla="*/ 740856 h 1110742"/>
                <a:gd name="connsiteX37" fmla="*/ 222252 w 931864"/>
                <a:gd name="connsiteY37" fmla="*/ 712281 h 1110742"/>
                <a:gd name="connsiteX38" fmla="*/ 152400 w 931864"/>
                <a:gd name="connsiteY38" fmla="*/ 715456 h 1110742"/>
                <a:gd name="connsiteX39" fmla="*/ 69852 w 931864"/>
                <a:gd name="connsiteY39" fmla="*/ 674181 h 1110742"/>
                <a:gd name="connsiteX40" fmla="*/ 69852 w 931864"/>
                <a:gd name="connsiteY40" fmla="*/ 563056 h 1110742"/>
                <a:gd name="connsiteX41" fmla="*/ 5080 w 931864"/>
                <a:gd name="connsiteY41" fmla="*/ 492570 h 1110742"/>
                <a:gd name="connsiteX42" fmla="*/ 31752 w 931864"/>
                <a:gd name="connsiteY42" fmla="*/ 467805 h 1110742"/>
                <a:gd name="connsiteX43" fmla="*/ 0 w 931864"/>
                <a:gd name="connsiteY43" fmla="*/ 448755 h 1110742"/>
                <a:gd name="connsiteX44" fmla="*/ 6352 w 931864"/>
                <a:gd name="connsiteY44" fmla="*/ 375730 h 1110742"/>
                <a:gd name="connsiteX45" fmla="*/ 92076 w 931864"/>
                <a:gd name="connsiteY45" fmla="*/ 394780 h 1110742"/>
                <a:gd name="connsiteX46" fmla="*/ 127000 w 931864"/>
                <a:gd name="connsiteY46" fmla="*/ 369380 h 1110742"/>
                <a:gd name="connsiteX47" fmla="*/ 158752 w 931864"/>
                <a:gd name="connsiteY47" fmla="*/ 388430 h 1110742"/>
                <a:gd name="connsiteX48" fmla="*/ 263524 w 931864"/>
                <a:gd name="connsiteY48" fmla="*/ 343980 h 1110742"/>
                <a:gd name="connsiteX49" fmla="*/ 177800 w 931864"/>
                <a:gd name="connsiteY49" fmla="*/ 283655 h 1110742"/>
                <a:gd name="connsiteX50" fmla="*/ 146052 w 931864"/>
                <a:gd name="connsiteY50" fmla="*/ 204280 h 1110742"/>
                <a:gd name="connsiteX51" fmla="*/ 171452 w 931864"/>
                <a:gd name="connsiteY51" fmla="*/ 112205 h 1110742"/>
                <a:gd name="connsiteX52" fmla="*/ 130176 w 931864"/>
                <a:gd name="connsiteY52" fmla="*/ 86805 h 1110742"/>
                <a:gd name="connsiteX53" fmla="*/ 180976 w 931864"/>
                <a:gd name="connsiteY53" fmla="*/ 45530 h 1110742"/>
                <a:gd name="connsiteX54" fmla="*/ 288924 w 931864"/>
                <a:gd name="connsiteY54" fmla="*/ 10605 h 1110742"/>
                <a:gd name="connsiteX55" fmla="*/ 329072 w 931864"/>
                <a:gd name="connsiteY55" fmla="*/ 0 h 1110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931864" h="1110742">
                  <a:moveTo>
                    <a:pt x="329072" y="0"/>
                  </a:moveTo>
                  <a:lnTo>
                    <a:pt x="310356" y="53468"/>
                  </a:lnTo>
                  <a:lnTo>
                    <a:pt x="307976" y="91568"/>
                  </a:lnTo>
                  <a:lnTo>
                    <a:pt x="355600" y="105855"/>
                  </a:lnTo>
                  <a:lnTo>
                    <a:pt x="369888" y="153480"/>
                  </a:lnTo>
                  <a:lnTo>
                    <a:pt x="381796" y="205868"/>
                  </a:lnTo>
                  <a:lnTo>
                    <a:pt x="415132" y="208249"/>
                  </a:lnTo>
                  <a:lnTo>
                    <a:pt x="462756" y="215393"/>
                  </a:lnTo>
                  <a:lnTo>
                    <a:pt x="531404" y="156991"/>
                  </a:lnTo>
                  <a:lnTo>
                    <a:pt x="533400" y="197931"/>
                  </a:lnTo>
                  <a:lnTo>
                    <a:pt x="609600" y="197931"/>
                  </a:lnTo>
                  <a:lnTo>
                    <a:pt x="615952" y="255081"/>
                  </a:lnTo>
                  <a:lnTo>
                    <a:pt x="641352" y="286831"/>
                  </a:lnTo>
                  <a:lnTo>
                    <a:pt x="704852" y="283656"/>
                  </a:lnTo>
                  <a:lnTo>
                    <a:pt x="727076" y="305881"/>
                  </a:lnTo>
                  <a:lnTo>
                    <a:pt x="736600" y="407481"/>
                  </a:lnTo>
                  <a:lnTo>
                    <a:pt x="783500" y="414181"/>
                  </a:lnTo>
                  <a:lnTo>
                    <a:pt x="746124" y="467804"/>
                  </a:lnTo>
                  <a:lnTo>
                    <a:pt x="822324" y="539242"/>
                  </a:lnTo>
                  <a:lnTo>
                    <a:pt x="836612" y="629729"/>
                  </a:lnTo>
                  <a:lnTo>
                    <a:pt x="931864" y="767842"/>
                  </a:lnTo>
                  <a:lnTo>
                    <a:pt x="874716" y="863092"/>
                  </a:lnTo>
                  <a:lnTo>
                    <a:pt x="817564" y="901192"/>
                  </a:lnTo>
                  <a:lnTo>
                    <a:pt x="841376" y="948817"/>
                  </a:lnTo>
                  <a:lnTo>
                    <a:pt x="855664" y="972629"/>
                  </a:lnTo>
                  <a:lnTo>
                    <a:pt x="798516" y="1005967"/>
                  </a:lnTo>
                  <a:lnTo>
                    <a:pt x="684212" y="967867"/>
                  </a:lnTo>
                  <a:lnTo>
                    <a:pt x="598488" y="1005967"/>
                  </a:lnTo>
                  <a:lnTo>
                    <a:pt x="603252" y="1101217"/>
                  </a:lnTo>
                  <a:lnTo>
                    <a:pt x="546100" y="1110742"/>
                  </a:lnTo>
                  <a:lnTo>
                    <a:pt x="503240" y="1067879"/>
                  </a:lnTo>
                  <a:lnTo>
                    <a:pt x="410900" y="1073392"/>
                  </a:lnTo>
                  <a:lnTo>
                    <a:pt x="368300" y="1058356"/>
                  </a:lnTo>
                  <a:lnTo>
                    <a:pt x="342900" y="1013906"/>
                  </a:lnTo>
                  <a:lnTo>
                    <a:pt x="365124" y="950406"/>
                  </a:lnTo>
                  <a:lnTo>
                    <a:pt x="269876" y="832931"/>
                  </a:lnTo>
                  <a:lnTo>
                    <a:pt x="273052" y="740856"/>
                  </a:lnTo>
                  <a:lnTo>
                    <a:pt x="222252" y="712281"/>
                  </a:lnTo>
                  <a:lnTo>
                    <a:pt x="152400" y="715456"/>
                  </a:lnTo>
                  <a:lnTo>
                    <a:pt x="69852" y="674181"/>
                  </a:lnTo>
                  <a:lnTo>
                    <a:pt x="69852" y="563056"/>
                  </a:lnTo>
                  <a:lnTo>
                    <a:pt x="5080" y="492570"/>
                  </a:lnTo>
                  <a:lnTo>
                    <a:pt x="31752" y="467805"/>
                  </a:lnTo>
                  <a:lnTo>
                    <a:pt x="0" y="448755"/>
                  </a:lnTo>
                  <a:lnTo>
                    <a:pt x="6352" y="375730"/>
                  </a:lnTo>
                  <a:lnTo>
                    <a:pt x="92076" y="394780"/>
                  </a:lnTo>
                  <a:lnTo>
                    <a:pt x="127000" y="369380"/>
                  </a:lnTo>
                  <a:lnTo>
                    <a:pt x="158752" y="388430"/>
                  </a:lnTo>
                  <a:lnTo>
                    <a:pt x="263524" y="343980"/>
                  </a:lnTo>
                  <a:lnTo>
                    <a:pt x="177800" y="283655"/>
                  </a:lnTo>
                  <a:lnTo>
                    <a:pt x="146052" y="204280"/>
                  </a:lnTo>
                  <a:lnTo>
                    <a:pt x="171452" y="112205"/>
                  </a:lnTo>
                  <a:lnTo>
                    <a:pt x="130176" y="86805"/>
                  </a:lnTo>
                  <a:lnTo>
                    <a:pt x="180976" y="45530"/>
                  </a:lnTo>
                  <a:lnTo>
                    <a:pt x="288924" y="10605"/>
                  </a:lnTo>
                  <a:lnTo>
                    <a:pt x="329072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69D182B7-D256-C338-2039-850AE3445356}"/>
                </a:ext>
              </a:extLst>
            </p:cNvPr>
            <p:cNvSpPr/>
            <p:nvPr/>
          </p:nvSpPr>
          <p:spPr>
            <a:xfrm>
              <a:off x="47586900" y="11214103"/>
              <a:ext cx="368192" cy="483131"/>
            </a:xfrm>
            <a:custGeom>
              <a:avLst/>
              <a:gdLst>
                <a:gd name="connsiteX0" fmla="*/ 282576 w 368192"/>
                <a:gd name="connsiteY0" fmla="*/ 0 h 483131"/>
                <a:gd name="connsiteX1" fmla="*/ 327252 w 368192"/>
                <a:gd name="connsiteY1" fmla="*/ 44678 h 483131"/>
                <a:gd name="connsiteX2" fmla="*/ 304800 w 368192"/>
                <a:gd name="connsiteY2" fmla="*/ 50801 h 483131"/>
                <a:gd name="connsiteX3" fmla="*/ 292100 w 368192"/>
                <a:gd name="connsiteY3" fmla="*/ 203201 h 483131"/>
                <a:gd name="connsiteX4" fmla="*/ 342900 w 368192"/>
                <a:gd name="connsiteY4" fmla="*/ 330201 h 483131"/>
                <a:gd name="connsiteX5" fmla="*/ 368192 w 368192"/>
                <a:gd name="connsiteY5" fmla="*/ 342847 h 483131"/>
                <a:gd name="connsiteX6" fmla="*/ 323852 w 368192"/>
                <a:gd name="connsiteY6" fmla="*/ 363539 h 483131"/>
                <a:gd name="connsiteX7" fmla="*/ 309564 w 368192"/>
                <a:gd name="connsiteY7" fmla="*/ 434976 h 483131"/>
                <a:gd name="connsiteX8" fmla="*/ 225288 w 368192"/>
                <a:gd name="connsiteY8" fmla="*/ 483131 h 483131"/>
                <a:gd name="connsiteX9" fmla="*/ 171452 w 368192"/>
                <a:gd name="connsiteY9" fmla="*/ 425447 h 483131"/>
                <a:gd name="connsiteX10" fmla="*/ 76200 w 368192"/>
                <a:gd name="connsiteY10" fmla="*/ 425447 h 483131"/>
                <a:gd name="connsiteX11" fmla="*/ 73024 w 368192"/>
                <a:gd name="connsiteY11" fmla="*/ 423405 h 483131"/>
                <a:gd name="connsiteX12" fmla="*/ 73024 w 368192"/>
                <a:gd name="connsiteY12" fmla="*/ 365125 h 483131"/>
                <a:gd name="connsiteX13" fmla="*/ 3176 w 368192"/>
                <a:gd name="connsiteY13" fmla="*/ 282575 h 483131"/>
                <a:gd name="connsiteX14" fmla="*/ 0 w 368192"/>
                <a:gd name="connsiteY14" fmla="*/ 209550 h 483131"/>
                <a:gd name="connsiteX15" fmla="*/ 76200 w 368192"/>
                <a:gd name="connsiteY15" fmla="*/ 85725 h 483131"/>
                <a:gd name="connsiteX16" fmla="*/ 136524 w 368192"/>
                <a:gd name="connsiteY16" fmla="*/ 111125 h 483131"/>
                <a:gd name="connsiteX17" fmla="*/ 158748 w 368192"/>
                <a:gd name="connsiteY17" fmla="*/ 79375 h 483131"/>
                <a:gd name="connsiteX18" fmla="*/ 231776 w 368192"/>
                <a:gd name="connsiteY18" fmla="*/ 69850 h 483131"/>
                <a:gd name="connsiteX19" fmla="*/ 250824 w 368192"/>
                <a:gd name="connsiteY19" fmla="*/ 22225 h 483131"/>
                <a:gd name="connsiteX20" fmla="*/ 282576 w 368192"/>
                <a:gd name="connsiteY20" fmla="*/ 0 h 483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8192" h="483131">
                  <a:moveTo>
                    <a:pt x="282576" y="0"/>
                  </a:moveTo>
                  <a:lnTo>
                    <a:pt x="327252" y="44678"/>
                  </a:lnTo>
                  <a:lnTo>
                    <a:pt x="304800" y="50801"/>
                  </a:lnTo>
                  <a:lnTo>
                    <a:pt x="292100" y="203201"/>
                  </a:lnTo>
                  <a:lnTo>
                    <a:pt x="342900" y="330201"/>
                  </a:lnTo>
                  <a:lnTo>
                    <a:pt x="368192" y="342847"/>
                  </a:lnTo>
                  <a:lnTo>
                    <a:pt x="323852" y="363539"/>
                  </a:lnTo>
                  <a:lnTo>
                    <a:pt x="309564" y="434976"/>
                  </a:lnTo>
                  <a:lnTo>
                    <a:pt x="225288" y="483131"/>
                  </a:lnTo>
                  <a:lnTo>
                    <a:pt x="171452" y="425447"/>
                  </a:lnTo>
                  <a:lnTo>
                    <a:pt x="76200" y="425447"/>
                  </a:lnTo>
                  <a:lnTo>
                    <a:pt x="73024" y="423405"/>
                  </a:lnTo>
                  <a:lnTo>
                    <a:pt x="73024" y="365125"/>
                  </a:lnTo>
                  <a:lnTo>
                    <a:pt x="3176" y="282575"/>
                  </a:lnTo>
                  <a:lnTo>
                    <a:pt x="0" y="209550"/>
                  </a:lnTo>
                  <a:lnTo>
                    <a:pt x="76200" y="85725"/>
                  </a:lnTo>
                  <a:lnTo>
                    <a:pt x="136524" y="111125"/>
                  </a:lnTo>
                  <a:lnTo>
                    <a:pt x="158748" y="79375"/>
                  </a:lnTo>
                  <a:lnTo>
                    <a:pt x="231776" y="69850"/>
                  </a:lnTo>
                  <a:lnTo>
                    <a:pt x="250824" y="22225"/>
                  </a:lnTo>
                  <a:lnTo>
                    <a:pt x="28257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9B41DA04-4B4B-94C1-665F-7FFE5F16AAC6}"/>
                </a:ext>
              </a:extLst>
            </p:cNvPr>
            <p:cNvSpPr/>
            <p:nvPr/>
          </p:nvSpPr>
          <p:spPr>
            <a:xfrm>
              <a:off x="46539152" y="11557353"/>
              <a:ext cx="1822556" cy="1472851"/>
            </a:xfrm>
            <a:custGeom>
              <a:avLst/>
              <a:gdLst>
                <a:gd name="connsiteX0" fmla="*/ 456472 w 1822556"/>
                <a:gd name="connsiteY0" fmla="*/ 0 h 1472851"/>
                <a:gd name="connsiteX1" fmla="*/ 520696 w 1822556"/>
                <a:gd name="connsiteY1" fmla="*/ 9175 h 1472851"/>
                <a:gd name="connsiteX2" fmla="*/ 638172 w 1822556"/>
                <a:gd name="connsiteY2" fmla="*/ 91725 h 1472851"/>
                <a:gd name="connsiteX3" fmla="*/ 717548 w 1822556"/>
                <a:gd name="connsiteY3" fmla="*/ 88550 h 1472851"/>
                <a:gd name="connsiteX4" fmla="*/ 828672 w 1822556"/>
                <a:gd name="connsiteY4" fmla="*/ 174275 h 1472851"/>
                <a:gd name="connsiteX5" fmla="*/ 869948 w 1822556"/>
                <a:gd name="connsiteY5" fmla="*/ 139350 h 1472851"/>
                <a:gd name="connsiteX6" fmla="*/ 996948 w 1822556"/>
                <a:gd name="connsiteY6" fmla="*/ 148875 h 1472851"/>
                <a:gd name="connsiteX7" fmla="*/ 1120772 w 1822556"/>
                <a:gd name="connsiteY7" fmla="*/ 88550 h 1472851"/>
                <a:gd name="connsiteX8" fmla="*/ 1120772 w 1822556"/>
                <a:gd name="connsiteY8" fmla="*/ 80155 h 1472851"/>
                <a:gd name="connsiteX9" fmla="*/ 1123948 w 1822556"/>
                <a:gd name="connsiteY9" fmla="*/ 82197 h 1472851"/>
                <a:gd name="connsiteX10" fmla="*/ 1219200 w 1822556"/>
                <a:gd name="connsiteY10" fmla="*/ 82197 h 1472851"/>
                <a:gd name="connsiteX11" fmla="*/ 1273036 w 1822556"/>
                <a:gd name="connsiteY11" fmla="*/ 139881 h 1472851"/>
                <a:gd name="connsiteX12" fmla="*/ 1257296 w 1822556"/>
                <a:gd name="connsiteY12" fmla="*/ 148876 h 1472851"/>
                <a:gd name="connsiteX13" fmla="*/ 1223960 w 1822556"/>
                <a:gd name="connsiteY13" fmla="*/ 191739 h 1472851"/>
                <a:gd name="connsiteX14" fmla="*/ 1259196 w 1822556"/>
                <a:gd name="connsiteY14" fmla="*/ 271016 h 1472851"/>
                <a:gd name="connsiteX15" fmla="*/ 1222372 w 1822556"/>
                <a:gd name="connsiteY15" fmla="*/ 313975 h 1472851"/>
                <a:gd name="connsiteX16" fmla="*/ 1228724 w 1822556"/>
                <a:gd name="connsiteY16" fmla="*/ 361600 h 1472851"/>
                <a:gd name="connsiteX17" fmla="*/ 1203324 w 1822556"/>
                <a:gd name="connsiteY17" fmla="*/ 393350 h 1472851"/>
                <a:gd name="connsiteX18" fmla="*/ 1200148 w 1822556"/>
                <a:gd name="connsiteY18" fmla="*/ 469550 h 1472851"/>
                <a:gd name="connsiteX19" fmla="*/ 1139824 w 1822556"/>
                <a:gd name="connsiteY19" fmla="*/ 602900 h 1472851"/>
                <a:gd name="connsiteX20" fmla="*/ 1235072 w 1822556"/>
                <a:gd name="connsiteY20" fmla="*/ 628300 h 1472851"/>
                <a:gd name="connsiteX21" fmla="*/ 1304924 w 1822556"/>
                <a:gd name="connsiteY21" fmla="*/ 596550 h 1472851"/>
                <a:gd name="connsiteX22" fmla="*/ 1349372 w 1822556"/>
                <a:gd name="connsiteY22" fmla="*/ 656875 h 1472851"/>
                <a:gd name="connsiteX23" fmla="*/ 1438272 w 1822556"/>
                <a:gd name="connsiteY23" fmla="*/ 726725 h 1472851"/>
                <a:gd name="connsiteX24" fmla="*/ 1590672 w 1822556"/>
                <a:gd name="connsiteY24" fmla="*/ 764825 h 1472851"/>
                <a:gd name="connsiteX25" fmla="*/ 1743176 w 1822556"/>
                <a:gd name="connsiteY25" fmla="*/ 629504 h 1472851"/>
                <a:gd name="connsiteX26" fmla="*/ 1771648 w 1822556"/>
                <a:gd name="connsiteY26" fmla="*/ 710851 h 1472851"/>
                <a:gd name="connsiteX27" fmla="*/ 1822556 w 1822556"/>
                <a:gd name="connsiteY27" fmla="*/ 882662 h 1472851"/>
                <a:gd name="connsiteX28" fmla="*/ 1781172 w 1822556"/>
                <a:gd name="connsiteY28" fmla="*/ 887064 h 1472851"/>
                <a:gd name="connsiteX29" fmla="*/ 1543048 w 1822556"/>
                <a:gd name="connsiteY29" fmla="*/ 977551 h 1472851"/>
                <a:gd name="connsiteX30" fmla="*/ 1524000 w 1822556"/>
                <a:gd name="connsiteY30" fmla="*/ 1044226 h 1472851"/>
                <a:gd name="connsiteX31" fmla="*/ 1585912 w 1822556"/>
                <a:gd name="connsiteY31" fmla="*/ 1077564 h 1472851"/>
                <a:gd name="connsiteX32" fmla="*/ 1509712 w 1822556"/>
                <a:gd name="connsiteY32" fmla="*/ 1187101 h 1472851"/>
                <a:gd name="connsiteX33" fmla="*/ 1376360 w 1822556"/>
                <a:gd name="connsiteY33" fmla="*/ 1215676 h 1472851"/>
                <a:gd name="connsiteX34" fmla="*/ 1257296 w 1822556"/>
                <a:gd name="connsiteY34" fmla="*/ 1310926 h 1472851"/>
                <a:gd name="connsiteX35" fmla="*/ 1143000 w 1822556"/>
                <a:gd name="connsiteY35" fmla="*/ 1234726 h 1472851"/>
                <a:gd name="connsiteX36" fmla="*/ 1104896 w 1822556"/>
                <a:gd name="connsiteY36" fmla="*/ 1249014 h 1472851"/>
                <a:gd name="connsiteX37" fmla="*/ 1028696 w 1822556"/>
                <a:gd name="connsiteY37" fmla="*/ 1201389 h 1472851"/>
                <a:gd name="connsiteX38" fmla="*/ 947736 w 1822556"/>
                <a:gd name="connsiteY38" fmla="*/ 1182339 h 1472851"/>
                <a:gd name="connsiteX39" fmla="*/ 909636 w 1822556"/>
                <a:gd name="connsiteY39" fmla="*/ 1225201 h 1472851"/>
                <a:gd name="connsiteX40" fmla="*/ 795336 w 1822556"/>
                <a:gd name="connsiteY40" fmla="*/ 1149001 h 1472851"/>
                <a:gd name="connsiteX41" fmla="*/ 723896 w 1822556"/>
                <a:gd name="connsiteY41" fmla="*/ 1153764 h 1472851"/>
                <a:gd name="connsiteX42" fmla="*/ 714372 w 1822556"/>
                <a:gd name="connsiteY42" fmla="*/ 1258539 h 1472851"/>
                <a:gd name="connsiteX43" fmla="*/ 666748 w 1822556"/>
                <a:gd name="connsiteY43" fmla="*/ 1287114 h 1472851"/>
                <a:gd name="connsiteX44" fmla="*/ 661984 w 1822556"/>
                <a:gd name="connsiteY44" fmla="*/ 1363314 h 1472851"/>
                <a:gd name="connsiteX45" fmla="*/ 533400 w 1822556"/>
                <a:gd name="connsiteY45" fmla="*/ 1296639 h 1472851"/>
                <a:gd name="connsiteX46" fmla="*/ 442912 w 1822556"/>
                <a:gd name="connsiteY46" fmla="*/ 1372839 h 1472851"/>
                <a:gd name="connsiteX47" fmla="*/ 338136 w 1822556"/>
                <a:gd name="connsiteY47" fmla="*/ 1358551 h 1472851"/>
                <a:gd name="connsiteX48" fmla="*/ 209548 w 1822556"/>
                <a:gd name="connsiteY48" fmla="*/ 1472851 h 1472851"/>
                <a:gd name="connsiteX49" fmla="*/ 114296 w 1822556"/>
                <a:gd name="connsiteY49" fmla="*/ 1472851 h 1472851"/>
                <a:gd name="connsiteX50" fmla="*/ 61912 w 1822556"/>
                <a:gd name="connsiteY50" fmla="*/ 1449039 h 1472851"/>
                <a:gd name="connsiteX51" fmla="*/ 60992 w 1822556"/>
                <a:gd name="connsiteY51" fmla="*/ 1449665 h 1472851"/>
                <a:gd name="connsiteX52" fmla="*/ 57148 w 1822556"/>
                <a:gd name="connsiteY52" fmla="*/ 1382361 h 1472851"/>
                <a:gd name="connsiteX53" fmla="*/ 0 w 1822556"/>
                <a:gd name="connsiteY53" fmla="*/ 1310923 h 1472851"/>
                <a:gd name="connsiteX54" fmla="*/ 28572 w 1822556"/>
                <a:gd name="connsiteY54" fmla="*/ 1258536 h 1472851"/>
                <a:gd name="connsiteX55" fmla="*/ 28572 w 1822556"/>
                <a:gd name="connsiteY55" fmla="*/ 1168048 h 1472851"/>
                <a:gd name="connsiteX56" fmla="*/ 242888 w 1822556"/>
                <a:gd name="connsiteY56" fmla="*/ 1139473 h 1472851"/>
                <a:gd name="connsiteX57" fmla="*/ 333372 w 1822556"/>
                <a:gd name="connsiteY57" fmla="*/ 968023 h 1472851"/>
                <a:gd name="connsiteX58" fmla="*/ 409572 w 1822556"/>
                <a:gd name="connsiteY58" fmla="*/ 915636 h 1472851"/>
                <a:gd name="connsiteX59" fmla="*/ 361948 w 1822556"/>
                <a:gd name="connsiteY59" fmla="*/ 829911 h 1472851"/>
                <a:gd name="connsiteX60" fmla="*/ 319088 w 1822556"/>
                <a:gd name="connsiteY60" fmla="*/ 687036 h 1472851"/>
                <a:gd name="connsiteX61" fmla="*/ 275124 w 1822556"/>
                <a:gd name="connsiteY61" fmla="*/ 665055 h 1472851"/>
                <a:gd name="connsiteX62" fmla="*/ 271460 w 1822556"/>
                <a:gd name="connsiteY62" fmla="*/ 591786 h 1472851"/>
                <a:gd name="connsiteX63" fmla="*/ 357184 w 1822556"/>
                <a:gd name="connsiteY63" fmla="*/ 553686 h 1472851"/>
                <a:gd name="connsiteX64" fmla="*/ 471488 w 1822556"/>
                <a:gd name="connsiteY64" fmla="*/ 591786 h 1472851"/>
                <a:gd name="connsiteX65" fmla="*/ 528636 w 1822556"/>
                <a:gd name="connsiteY65" fmla="*/ 558448 h 1472851"/>
                <a:gd name="connsiteX66" fmla="*/ 514348 w 1822556"/>
                <a:gd name="connsiteY66" fmla="*/ 534636 h 1472851"/>
                <a:gd name="connsiteX67" fmla="*/ 490536 w 1822556"/>
                <a:gd name="connsiteY67" fmla="*/ 487011 h 1472851"/>
                <a:gd name="connsiteX68" fmla="*/ 547688 w 1822556"/>
                <a:gd name="connsiteY68" fmla="*/ 448911 h 1472851"/>
                <a:gd name="connsiteX69" fmla="*/ 604836 w 1822556"/>
                <a:gd name="connsiteY69" fmla="*/ 353661 h 1472851"/>
                <a:gd name="connsiteX70" fmla="*/ 509584 w 1822556"/>
                <a:gd name="connsiteY70" fmla="*/ 215548 h 1472851"/>
                <a:gd name="connsiteX71" fmla="*/ 495296 w 1822556"/>
                <a:gd name="connsiteY71" fmla="*/ 125061 h 1472851"/>
                <a:gd name="connsiteX72" fmla="*/ 419096 w 1822556"/>
                <a:gd name="connsiteY72" fmla="*/ 53623 h 1472851"/>
                <a:gd name="connsiteX73" fmla="*/ 456472 w 1822556"/>
                <a:gd name="connsiteY73" fmla="*/ 0 h 1472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1822556" h="1472851">
                  <a:moveTo>
                    <a:pt x="456472" y="0"/>
                  </a:moveTo>
                  <a:lnTo>
                    <a:pt x="520696" y="9175"/>
                  </a:lnTo>
                  <a:lnTo>
                    <a:pt x="638172" y="91725"/>
                  </a:lnTo>
                  <a:lnTo>
                    <a:pt x="717548" y="88550"/>
                  </a:lnTo>
                  <a:lnTo>
                    <a:pt x="828672" y="174275"/>
                  </a:lnTo>
                  <a:lnTo>
                    <a:pt x="869948" y="139350"/>
                  </a:lnTo>
                  <a:lnTo>
                    <a:pt x="996948" y="148875"/>
                  </a:lnTo>
                  <a:lnTo>
                    <a:pt x="1120772" y="88550"/>
                  </a:lnTo>
                  <a:lnTo>
                    <a:pt x="1120772" y="80155"/>
                  </a:lnTo>
                  <a:lnTo>
                    <a:pt x="1123948" y="82197"/>
                  </a:lnTo>
                  <a:lnTo>
                    <a:pt x="1219200" y="82197"/>
                  </a:lnTo>
                  <a:lnTo>
                    <a:pt x="1273036" y="139881"/>
                  </a:lnTo>
                  <a:lnTo>
                    <a:pt x="1257296" y="148876"/>
                  </a:lnTo>
                  <a:lnTo>
                    <a:pt x="1223960" y="191739"/>
                  </a:lnTo>
                  <a:lnTo>
                    <a:pt x="1259196" y="271016"/>
                  </a:lnTo>
                  <a:lnTo>
                    <a:pt x="1222372" y="313975"/>
                  </a:lnTo>
                  <a:lnTo>
                    <a:pt x="1228724" y="361600"/>
                  </a:lnTo>
                  <a:lnTo>
                    <a:pt x="1203324" y="393350"/>
                  </a:lnTo>
                  <a:lnTo>
                    <a:pt x="1200148" y="469550"/>
                  </a:lnTo>
                  <a:lnTo>
                    <a:pt x="1139824" y="602900"/>
                  </a:lnTo>
                  <a:lnTo>
                    <a:pt x="1235072" y="628300"/>
                  </a:lnTo>
                  <a:lnTo>
                    <a:pt x="1304924" y="596550"/>
                  </a:lnTo>
                  <a:lnTo>
                    <a:pt x="1349372" y="656875"/>
                  </a:lnTo>
                  <a:lnTo>
                    <a:pt x="1438272" y="726725"/>
                  </a:lnTo>
                  <a:lnTo>
                    <a:pt x="1590672" y="764825"/>
                  </a:lnTo>
                  <a:lnTo>
                    <a:pt x="1743176" y="629504"/>
                  </a:lnTo>
                  <a:lnTo>
                    <a:pt x="1771648" y="710851"/>
                  </a:lnTo>
                  <a:lnTo>
                    <a:pt x="1822556" y="882662"/>
                  </a:lnTo>
                  <a:lnTo>
                    <a:pt x="1781172" y="887064"/>
                  </a:lnTo>
                  <a:lnTo>
                    <a:pt x="1543048" y="977551"/>
                  </a:lnTo>
                  <a:lnTo>
                    <a:pt x="1524000" y="1044226"/>
                  </a:lnTo>
                  <a:lnTo>
                    <a:pt x="1585912" y="1077564"/>
                  </a:lnTo>
                  <a:lnTo>
                    <a:pt x="1509712" y="1187101"/>
                  </a:lnTo>
                  <a:lnTo>
                    <a:pt x="1376360" y="1215676"/>
                  </a:lnTo>
                  <a:lnTo>
                    <a:pt x="1257296" y="1310926"/>
                  </a:lnTo>
                  <a:lnTo>
                    <a:pt x="1143000" y="1234726"/>
                  </a:lnTo>
                  <a:lnTo>
                    <a:pt x="1104896" y="1249014"/>
                  </a:lnTo>
                  <a:lnTo>
                    <a:pt x="1028696" y="1201389"/>
                  </a:lnTo>
                  <a:lnTo>
                    <a:pt x="947736" y="1182339"/>
                  </a:lnTo>
                  <a:lnTo>
                    <a:pt x="909636" y="1225201"/>
                  </a:lnTo>
                  <a:lnTo>
                    <a:pt x="795336" y="1149001"/>
                  </a:lnTo>
                  <a:lnTo>
                    <a:pt x="723896" y="1153764"/>
                  </a:lnTo>
                  <a:lnTo>
                    <a:pt x="714372" y="1258539"/>
                  </a:lnTo>
                  <a:lnTo>
                    <a:pt x="666748" y="1287114"/>
                  </a:lnTo>
                  <a:lnTo>
                    <a:pt x="661984" y="1363314"/>
                  </a:lnTo>
                  <a:lnTo>
                    <a:pt x="533400" y="1296639"/>
                  </a:lnTo>
                  <a:lnTo>
                    <a:pt x="442912" y="1372839"/>
                  </a:lnTo>
                  <a:lnTo>
                    <a:pt x="338136" y="1358551"/>
                  </a:lnTo>
                  <a:lnTo>
                    <a:pt x="209548" y="1472851"/>
                  </a:lnTo>
                  <a:lnTo>
                    <a:pt x="114296" y="1472851"/>
                  </a:lnTo>
                  <a:lnTo>
                    <a:pt x="61912" y="1449039"/>
                  </a:lnTo>
                  <a:lnTo>
                    <a:pt x="60992" y="1449665"/>
                  </a:lnTo>
                  <a:lnTo>
                    <a:pt x="57148" y="1382361"/>
                  </a:lnTo>
                  <a:lnTo>
                    <a:pt x="0" y="1310923"/>
                  </a:lnTo>
                  <a:lnTo>
                    <a:pt x="28572" y="1258536"/>
                  </a:lnTo>
                  <a:lnTo>
                    <a:pt x="28572" y="1168048"/>
                  </a:lnTo>
                  <a:lnTo>
                    <a:pt x="242888" y="1139473"/>
                  </a:lnTo>
                  <a:lnTo>
                    <a:pt x="333372" y="968023"/>
                  </a:lnTo>
                  <a:lnTo>
                    <a:pt x="409572" y="915636"/>
                  </a:lnTo>
                  <a:lnTo>
                    <a:pt x="361948" y="829911"/>
                  </a:lnTo>
                  <a:lnTo>
                    <a:pt x="319088" y="687036"/>
                  </a:lnTo>
                  <a:lnTo>
                    <a:pt x="275124" y="665055"/>
                  </a:lnTo>
                  <a:lnTo>
                    <a:pt x="271460" y="591786"/>
                  </a:lnTo>
                  <a:lnTo>
                    <a:pt x="357184" y="553686"/>
                  </a:lnTo>
                  <a:lnTo>
                    <a:pt x="471488" y="591786"/>
                  </a:lnTo>
                  <a:lnTo>
                    <a:pt x="528636" y="558448"/>
                  </a:lnTo>
                  <a:lnTo>
                    <a:pt x="514348" y="534636"/>
                  </a:lnTo>
                  <a:lnTo>
                    <a:pt x="490536" y="487011"/>
                  </a:lnTo>
                  <a:lnTo>
                    <a:pt x="547688" y="448911"/>
                  </a:lnTo>
                  <a:lnTo>
                    <a:pt x="604836" y="353661"/>
                  </a:lnTo>
                  <a:lnTo>
                    <a:pt x="509584" y="215548"/>
                  </a:lnTo>
                  <a:lnTo>
                    <a:pt x="495296" y="125061"/>
                  </a:lnTo>
                  <a:lnTo>
                    <a:pt x="419096" y="53623"/>
                  </a:lnTo>
                  <a:lnTo>
                    <a:pt x="456472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99F0B2F8-0DAB-4676-92F4-5C34BC881F48}"/>
                </a:ext>
              </a:extLst>
            </p:cNvPr>
            <p:cNvSpPr/>
            <p:nvPr/>
          </p:nvSpPr>
          <p:spPr>
            <a:xfrm>
              <a:off x="45334240" y="12020552"/>
              <a:ext cx="1614484" cy="1488380"/>
            </a:xfrm>
            <a:custGeom>
              <a:avLst/>
              <a:gdLst>
                <a:gd name="connsiteX0" fmla="*/ 560384 w 1614484"/>
                <a:gd name="connsiteY0" fmla="*/ 0 h 1488380"/>
                <a:gd name="connsiteX1" fmla="*/ 598484 w 1614484"/>
                <a:gd name="connsiteY1" fmla="*/ 111125 h 1488380"/>
                <a:gd name="connsiteX2" fmla="*/ 795336 w 1614484"/>
                <a:gd name="connsiteY2" fmla="*/ 130175 h 1488380"/>
                <a:gd name="connsiteX3" fmla="*/ 827084 w 1614484"/>
                <a:gd name="connsiteY3" fmla="*/ 171450 h 1488380"/>
                <a:gd name="connsiteX4" fmla="*/ 833436 w 1614484"/>
                <a:gd name="connsiteY4" fmla="*/ 263525 h 1488380"/>
                <a:gd name="connsiteX5" fmla="*/ 896936 w 1614484"/>
                <a:gd name="connsiteY5" fmla="*/ 307975 h 1488380"/>
                <a:gd name="connsiteX6" fmla="*/ 896936 w 1614484"/>
                <a:gd name="connsiteY6" fmla="*/ 358775 h 1488380"/>
                <a:gd name="connsiteX7" fmla="*/ 1017584 w 1614484"/>
                <a:gd name="connsiteY7" fmla="*/ 387350 h 1488380"/>
                <a:gd name="connsiteX8" fmla="*/ 1036636 w 1614484"/>
                <a:gd name="connsiteY8" fmla="*/ 330200 h 1488380"/>
                <a:gd name="connsiteX9" fmla="*/ 1309684 w 1614484"/>
                <a:gd name="connsiteY9" fmla="*/ 342900 h 1488380"/>
                <a:gd name="connsiteX10" fmla="*/ 1316036 w 1614484"/>
                <a:gd name="connsiteY10" fmla="*/ 307975 h 1488380"/>
                <a:gd name="connsiteX11" fmla="*/ 1300160 w 1614484"/>
                <a:gd name="connsiteY11" fmla="*/ 200025 h 1488380"/>
                <a:gd name="connsiteX12" fmla="*/ 1288784 w 1614484"/>
                <a:gd name="connsiteY12" fmla="*/ 196011 h 1488380"/>
                <a:gd name="connsiteX13" fmla="*/ 1381124 w 1614484"/>
                <a:gd name="connsiteY13" fmla="*/ 190498 h 1488380"/>
                <a:gd name="connsiteX14" fmla="*/ 1423984 w 1614484"/>
                <a:gd name="connsiteY14" fmla="*/ 233361 h 1488380"/>
                <a:gd name="connsiteX15" fmla="*/ 1481136 w 1614484"/>
                <a:gd name="connsiteY15" fmla="*/ 223836 h 1488380"/>
                <a:gd name="connsiteX16" fmla="*/ 1480036 w 1614484"/>
                <a:gd name="connsiteY16" fmla="*/ 201855 h 1488380"/>
                <a:gd name="connsiteX17" fmla="*/ 1524000 w 1614484"/>
                <a:gd name="connsiteY17" fmla="*/ 223836 h 1488380"/>
                <a:gd name="connsiteX18" fmla="*/ 1566860 w 1614484"/>
                <a:gd name="connsiteY18" fmla="*/ 366711 h 1488380"/>
                <a:gd name="connsiteX19" fmla="*/ 1614484 w 1614484"/>
                <a:gd name="connsiteY19" fmla="*/ 452436 h 1488380"/>
                <a:gd name="connsiteX20" fmla="*/ 1538284 w 1614484"/>
                <a:gd name="connsiteY20" fmla="*/ 504823 h 1488380"/>
                <a:gd name="connsiteX21" fmla="*/ 1447800 w 1614484"/>
                <a:gd name="connsiteY21" fmla="*/ 676273 h 1488380"/>
                <a:gd name="connsiteX22" fmla="*/ 1233484 w 1614484"/>
                <a:gd name="connsiteY22" fmla="*/ 704848 h 1488380"/>
                <a:gd name="connsiteX23" fmla="*/ 1233484 w 1614484"/>
                <a:gd name="connsiteY23" fmla="*/ 795336 h 1488380"/>
                <a:gd name="connsiteX24" fmla="*/ 1204912 w 1614484"/>
                <a:gd name="connsiteY24" fmla="*/ 847723 h 1488380"/>
                <a:gd name="connsiteX25" fmla="*/ 1262060 w 1614484"/>
                <a:gd name="connsiteY25" fmla="*/ 919161 h 1488380"/>
                <a:gd name="connsiteX26" fmla="*/ 1265904 w 1614484"/>
                <a:gd name="connsiteY26" fmla="*/ 986465 h 1488380"/>
                <a:gd name="connsiteX27" fmla="*/ 1162048 w 1614484"/>
                <a:gd name="connsiteY27" fmla="*/ 1057276 h 1488380"/>
                <a:gd name="connsiteX28" fmla="*/ 1090608 w 1614484"/>
                <a:gd name="connsiteY28" fmla="*/ 1095376 h 1488380"/>
                <a:gd name="connsiteX29" fmla="*/ 1066800 w 1614484"/>
                <a:gd name="connsiteY29" fmla="*/ 1166814 h 1488380"/>
                <a:gd name="connsiteX30" fmla="*/ 1095372 w 1614484"/>
                <a:gd name="connsiteY30" fmla="*/ 1243014 h 1488380"/>
                <a:gd name="connsiteX31" fmla="*/ 1257296 w 1614484"/>
                <a:gd name="connsiteY31" fmla="*/ 1314451 h 1488380"/>
                <a:gd name="connsiteX32" fmla="*/ 1328736 w 1614484"/>
                <a:gd name="connsiteY32" fmla="*/ 1404939 h 1488380"/>
                <a:gd name="connsiteX33" fmla="*/ 1324100 w 1614484"/>
                <a:gd name="connsiteY33" fmla="*/ 1488380 h 1488380"/>
                <a:gd name="connsiteX34" fmla="*/ 1198560 w 1614484"/>
                <a:gd name="connsiteY34" fmla="*/ 1428749 h 1488380"/>
                <a:gd name="connsiteX35" fmla="*/ 1074736 w 1614484"/>
                <a:gd name="connsiteY35" fmla="*/ 1457324 h 1488380"/>
                <a:gd name="connsiteX36" fmla="*/ 985836 w 1614484"/>
                <a:gd name="connsiteY36" fmla="*/ 1431924 h 1488380"/>
                <a:gd name="connsiteX37" fmla="*/ 954084 w 1614484"/>
                <a:gd name="connsiteY37" fmla="*/ 1447799 h 1488380"/>
                <a:gd name="connsiteX38" fmla="*/ 909636 w 1614484"/>
                <a:gd name="connsiteY38" fmla="*/ 1445779 h 1488380"/>
                <a:gd name="connsiteX39" fmla="*/ 950912 w 1614484"/>
                <a:gd name="connsiteY39" fmla="*/ 1396999 h 1488380"/>
                <a:gd name="connsiteX40" fmla="*/ 877884 w 1614484"/>
                <a:gd name="connsiteY40" fmla="*/ 1298574 h 1488380"/>
                <a:gd name="connsiteX41" fmla="*/ 842960 w 1614484"/>
                <a:gd name="connsiteY41" fmla="*/ 1339849 h 1488380"/>
                <a:gd name="connsiteX42" fmla="*/ 849312 w 1614484"/>
                <a:gd name="connsiteY42" fmla="*/ 1377949 h 1488380"/>
                <a:gd name="connsiteX43" fmla="*/ 823912 w 1614484"/>
                <a:gd name="connsiteY43" fmla="*/ 1400174 h 1488380"/>
                <a:gd name="connsiteX44" fmla="*/ 706436 w 1614484"/>
                <a:gd name="connsiteY44" fmla="*/ 1320799 h 1488380"/>
                <a:gd name="connsiteX45" fmla="*/ 610112 w 1614484"/>
                <a:gd name="connsiteY45" fmla="*/ 1317692 h 1488380"/>
                <a:gd name="connsiteX46" fmla="*/ 554828 w 1614484"/>
                <a:gd name="connsiteY46" fmla="*/ 1252537 h 1488380"/>
                <a:gd name="connsiteX47" fmla="*/ 542924 w 1614484"/>
                <a:gd name="connsiteY47" fmla="*/ 1204912 h 1488380"/>
                <a:gd name="connsiteX48" fmla="*/ 469104 w 1614484"/>
                <a:gd name="connsiteY48" fmla="*/ 1195387 h 1488380"/>
                <a:gd name="connsiteX49" fmla="*/ 397664 w 1614484"/>
                <a:gd name="connsiteY49" fmla="*/ 1128712 h 1488380"/>
                <a:gd name="connsiteX50" fmla="*/ 328608 w 1614484"/>
                <a:gd name="connsiteY50" fmla="*/ 1195387 h 1488380"/>
                <a:gd name="connsiteX51" fmla="*/ 230980 w 1614484"/>
                <a:gd name="connsiteY51" fmla="*/ 1190624 h 1488380"/>
                <a:gd name="connsiteX52" fmla="*/ 126840 w 1614484"/>
                <a:gd name="connsiteY52" fmla="*/ 1124973 h 1488380"/>
                <a:gd name="connsiteX53" fmla="*/ 123824 w 1614484"/>
                <a:gd name="connsiteY53" fmla="*/ 1119189 h 1488380"/>
                <a:gd name="connsiteX54" fmla="*/ 42860 w 1614484"/>
                <a:gd name="connsiteY54" fmla="*/ 1119189 h 1488380"/>
                <a:gd name="connsiteX55" fmla="*/ 0 w 1614484"/>
                <a:gd name="connsiteY55" fmla="*/ 1090614 h 1488380"/>
                <a:gd name="connsiteX56" fmla="*/ 95248 w 1614484"/>
                <a:gd name="connsiteY56" fmla="*/ 928689 h 1488380"/>
                <a:gd name="connsiteX57" fmla="*/ 67828 w 1614484"/>
                <a:gd name="connsiteY57" fmla="*/ 910409 h 1488380"/>
                <a:gd name="connsiteX58" fmla="*/ 100008 w 1614484"/>
                <a:gd name="connsiteY58" fmla="*/ 930274 h 1488380"/>
                <a:gd name="connsiteX59" fmla="*/ 141284 w 1614484"/>
                <a:gd name="connsiteY59" fmla="*/ 974724 h 1488380"/>
                <a:gd name="connsiteX60" fmla="*/ 252408 w 1614484"/>
                <a:gd name="connsiteY60" fmla="*/ 920749 h 1488380"/>
                <a:gd name="connsiteX61" fmla="*/ 198436 w 1614484"/>
                <a:gd name="connsiteY61" fmla="*/ 838199 h 1488380"/>
                <a:gd name="connsiteX62" fmla="*/ 293684 w 1614484"/>
                <a:gd name="connsiteY62" fmla="*/ 835024 h 1488380"/>
                <a:gd name="connsiteX63" fmla="*/ 401636 w 1614484"/>
                <a:gd name="connsiteY63" fmla="*/ 654049 h 1488380"/>
                <a:gd name="connsiteX64" fmla="*/ 487360 w 1614484"/>
                <a:gd name="connsiteY64" fmla="*/ 679449 h 1488380"/>
                <a:gd name="connsiteX65" fmla="*/ 512760 w 1614484"/>
                <a:gd name="connsiteY65" fmla="*/ 641349 h 1488380"/>
                <a:gd name="connsiteX66" fmla="*/ 509584 w 1614484"/>
                <a:gd name="connsiteY66" fmla="*/ 530224 h 1488380"/>
                <a:gd name="connsiteX67" fmla="*/ 458784 w 1614484"/>
                <a:gd name="connsiteY67" fmla="*/ 495299 h 1488380"/>
                <a:gd name="connsiteX68" fmla="*/ 468312 w 1614484"/>
                <a:gd name="connsiteY68" fmla="*/ 422274 h 1488380"/>
                <a:gd name="connsiteX69" fmla="*/ 436560 w 1614484"/>
                <a:gd name="connsiteY69" fmla="*/ 422274 h 1488380"/>
                <a:gd name="connsiteX70" fmla="*/ 395284 w 1614484"/>
                <a:gd name="connsiteY70" fmla="*/ 365124 h 1488380"/>
                <a:gd name="connsiteX71" fmla="*/ 341312 w 1614484"/>
                <a:gd name="connsiteY71" fmla="*/ 361949 h 1488380"/>
                <a:gd name="connsiteX72" fmla="*/ 314148 w 1614484"/>
                <a:gd name="connsiteY72" fmla="*/ 230308 h 1488380"/>
                <a:gd name="connsiteX73" fmla="*/ 369884 w 1614484"/>
                <a:gd name="connsiteY73" fmla="*/ 231775 h 1488380"/>
                <a:gd name="connsiteX74" fmla="*/ 503236 w 1614484"/>
                <a:gd name="connsiteY74" fmla="*/ 127000 h 1488380"/>
                <a:gd name="connsiteX75" fmla="*/ 465200 w 1614484"/>
                <a:gd name="connsiteY75" fmla="*/ 22397 h 1488380"/>
                <a:gd name="connsiteX76" fmla="*/ 560384 w 1614484"/>
                <a:gd name="connsiteY76" fmla="*/ 0 h 1488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614484" h="1488380">
                  <a:moveTo>
                    <a:pt x="560384" y="0"/>
                  </a:moveTo>
                  <a:lnTo>
                    <a:pt x="598484" y="111125"/>
                  </a:lnTo>
                  <a:lnTo>
                    <a:pt x="795336" y="130175"/>
                  </a:lnTo>
                  <a:lnTo>
                    <a:pt x="827084" y="171450"/>
                  </a:lnTo>
                  <a:lnTo>
                    <a:pt x="833436" y="263525"/>
                  </a:lnTo>
                  <a:lnTo>
                    <a:pt x="896936" y="307975"/>
                  </a:lnTo>
                  <a:lnTo>
                    <a:pt x="896936" y="358775"/>
                  </a:lnTo>
                  <a:lnTo>
                    <a:pt x="1017584" y="387350"/>
                  </a:lnTo>
                  <a:lnTo>
                    <a:pt x="1036636" y="330200"/>
                  </a:lnTo>
                  <a:lnTo>
                    <a:pt x="1309684" y="342900"/>
                  </a:lnTo>
                  <a:lnTo>
                    <a:pt x="1316036" y="307975"/>
                  </a:lnTo>
                  <a:lnTo>
                    <a:pt x="1300160" y="200025"/>
                  </a:lnTo>
                  <a:lnTo>
                    <a:pt x="1288784" y="196011"/>
                  </a:lnTo>
                  <a:lnTo>
                    <a:pt x="1381124" y="190498"/>
                  </a:lnTo>
                  <a:lnTo>
                    <a:pt x="1423984" y="233361"/>
                  </a:lnTo>
                  <a:lnTo>
                    <a:pt x="1481136" y="223836"/>
                  </a:lnTo>
                  <a:lnTo>
                    <a:pt x="1480036" y="201855"/>
                  </a:lnTo>
                  <a:lnTo>
                    <a:pt x="1524000" y="223836"/>
                  </a:lnTo>
                  <a:lnTo>
                    <a:pt x="1566860" y="366711"/>
                  </a:lnTo>
                  <a:lnTo>
                    <a:pt x="1614484" y="452436"/>
                  </a:lnTo>
                  <a:lnTo>
                    <a:pt x="1538284" y="504823"/>
                  </a:lnTo>
                  <a:lnTo>
                    <a:pt x="1447800" y="676273"/>
                  </a:lnTo>
                  <a:lnTo>
                    <a:pt x="1233484" y="704848"/>
                  </a:lnTo>
                  <a:lnTo>
                    <a:pt x="1233484" y="795336"/>
                  </a:lnTo>
                  <a:lnTo>
                    <a:pt x="1204912" y="847723"/>
                  </a:lnTo>
                  <a:lnTo>
                    <a:pt x="1262060" y="919161"/>
                  </a:lnTo>
                  <a:lnTo>
                    <a:pt x="1265904" y="986465"/>
                  </a:lnTo>
                  <a:lnTo>
                    <a:pt x="1162048" y="1057276"/>
                  </a:lnTo>
                  <a:lnTo>
                    <a:pt x="1090608" y="1095376"/>
                  </a:lnTo>
                  <a:lnTo>
                    <a:pt x="1066800" y="1166814"/>
                  </a:lnTo>
                  <a:lnTo>
                    <a:pt x="1095372" y="1243014"/>
                  </a:lnTo>
                  <a:lnTo>
                    <a:pt x="1257296" y="1314451"/>
                  </a:lnTo>
                  <a:lnTo>
                    <a:pt x="1328736" y="1404939"/>
                  </a:lnTo>
                  <a:lnTo>
                    <a:pt x="1324100" y="1488380"/>
                  </a:lnTo>
                  <a:lnTo>
                    <a:pt x="1198560" y="1428749"/>
                  </a:lnTo>
                  <a:lnTo>
                    <a:pt x="1074736" y="1457324"/>
                  </a:lnTo>
                  <a:lnTo>
                    <a:pt x="985836" y="1431924"/>
                  </a:lnTo>
                  <a:lnTo>
                    <a:pt x="954084" y="1447799"/>
                  </a:lnTo>
                  <a:lnTo>
                    <a:pt x="909636" y="1445779"/>
                  </a:lnTo>
                  <a:lnTo>
                    <a:pt x="950912" y="1396999"/>
                  </a:lnTo>
                  <a:lnTo>
                    <a:pt x="877884" y="1298574"/>
                  </a:lnTo>
                  <a:lnTo>
                    <a:pt x="842960" y="1339849"/>
                  </a:lnTo>
                  <a:lnTo>
                    <a:pt x="849312" y="1377949"/>
                  </a:lnTo>
                  <a:lnTo>
                    <a:pt x="823912" y="1400174"/>
                  </a:lnTo>
                  <a:lnTo>
                    <a:pt x="706436" y="1320799"/>
                  </a:lnTo>
                  <a:lnTo>
                    <a:pt x="610112" y="1317692"/>
                  </a:lnTo>
                  <a:lnTo>
                    <a:pt x="554828" y="1252537"/>
                  </a:lnTo>
                  <a:lnTo>
                    <a:pt x="542924" y="1204912"/>
                  </a:lnTo>
                  <a:lnTo>
                    <a:pt x="469104" y="1195387"/>
                  </a:lnTo>
                  <a:lnTo>
                    <a:pt x="397664" y="1128712"/>
                  </a:lnTo>
                  <a:lnTo>
                    <a:pt x="328608" y="1195387"/>
                  </a:lnTo>
                  <a:lnTo>
                    <a:pt x="230980" y="1190624"/>
                  </a:lnTo>
                  <a:lnTo>
                    <a:pt x="126840" y="1124973"/>
                  </a:lnTo>
                  <a:lnTo>
                    <a:pt x="123824" y="1119189"/>
                  </a:lnTo>
                  <a:lnTo>
                    <a:pt x="42860" y="1119189"/>
                  </a:lnTo>
                  <a:lnTo>
                    <a:pt x="0" y="1090614"/>
                  </a:lnTo>
                  <a:lnTo>
                    <a:pt x="95248" y="928689"/>
                  </a:lnTo>
                  <a:lnTo>
                    <a:pt x="67828" y="910409"/>
                  </a:lnTo>
                  <a:lnTo>
                    <a:pt x="100008" y="930274"/>
                  </a:lnTo>
                  <a:lnTo>
                    <a:pt x="141284" y="974724"/>
                  </a:lnTo>
                  <a:lnTo>
                    <a:pt x="252408" y="920749"/>
                  </a:lnTo>
                  <a:lnTo>
                    <a:pt x="198436" y="838199"/>
                  </a:lnTo>
                  <a:lnTo>
                    <a:pt x="293684" y="835024"/>
                  </a:lnTo>
                  <a:lnTo>
                    <a:pt x="401636" y="654049"/>
                  </a:lnTo>
                  <a:lnTo>
                    <a:pt x="487360" y="679449"/>
                  </a:lnTo>
                  <a:lnTo>
                    <a:pt x="512760" y="641349"/>
                  </a:lnTo>
                  <a:cubicBezTo>
                    <a:pt x="511704" y="604307"/>
                    <a:pt x="510644" y="567266"/>
                    <a:pt x="509584" y="530224"/>
                  </a:cubicBezTo>
                  <a:lnTo>
                    <a:pt x="458784" y="495299"/>
                  </a:lnTo>
                  <a:lnTo>
                    <a:pt x="468312" y="422274"/>
                  </a:lnTo>
                  <a:lnTo>
                    <a:pt x="436560" y="422274"/>
                  </a:lnTo>
                  <a:lnTo>
                    <a:pt x="395284" y="365124"/>
                  </a:lnTo>
                  <a:lnTo>
                    <a:pt x="341312" y="361949"/>
                  </a:lnTo>
                  <a:lnTo>
                    <a:pt x="314148" y="230308"/>
                  </a:lnTo>
                  <a:lnTo>
                    <a:pt x="369884" y="231775"/>
                  </a:lnTo>
                  <a:lnTo>
                    <a:pt x="503236" y="127000"/>
                  </a:lnTo>
                  <a:lnTo>
                    <a:pt x="465200" y="22397"/>
                  </a:lnTo>
                  <a:lnTo>
                    <a:pt x="560384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CF57B725-7904-E0BC-AF49-51B105515D0E}"/>
                </a:ext>
              </a:extLst>
            </p:cNvPr>
            <p:cNvSpPr/>
            <p:nvPr/>
          </p:nvSpPr>
          <p:spPr>
            <a:xfrm>
              <a:off x="46250224" y="13601701"/>
              <a:ext cx="1362076" cy="1362075"/>
            </a:xfrm>
            <a:custGeom>
              <a:avLst/>
              <a:gdLst>
                <a:gd name="connsiteX0" fmla="*/ 514352 w 1362076"/>
                <a:gd name="connsiteY0" fmla="*/ 0 h 1362075"/>
                <a:gd name="connsiteX1" fmla="*/ 628012 w 1362076"/>
                <a:gd name="connsiteY1" fmla="*/ 0 h 1362075"/>
                <a:gd name="connsiteX2" fmla="*/ 631824 w 1362076"/>
                <a:gd name="connsiteY2" fmla="*/ 9527 h 1362075"/>
                <a:gd name="connsiteX3" fmla="*/ 812800 w 1362076"/>
                <a:gd name="connsiteY3" fmla="*/ 71440 h 1362075"/>
                <a:gd name="connsiteX4" fmla="*/ 1050928 w 1362076"/>
                <a:gd name="connsiteY4" fmla="*/ 309565 h 1362075"/>
                <a:gd name="connsiteX5" fmla="*/ 1189040 w 1362076"/>
                <a:gd name="connsiteY5" fmla="*/ 376240 h 1362075"/>
                <a:gd name="connsiteX6" fmla="*/ 1281556 w 1362076"/>
                <a:gd name="connsiteY6" fmla="*/ 368838 h 1362075"/>
                <a:gd name="connsiteX7" fmla="*/ 1282700 w 1362076"/>
                <a:gd name="connsiteY7" fmla="*/ 371475 h 1362075"/>
                <a:gd name="connsiteX8" fmla="*/ 1292224 w 1362076"/>
                <a:gd name="connsiteY8" fmla="*/ 419100 h 1362075"/>
                <a:gd name="connsiteX9" fmla="*/ 1362076 w 1362076"/>
                <a:gd name="connsiteY9" fmla="*/ 454025 h 1362075"/>
                <a:gd name="connsiteX10" fmla="*/ 1346956 w 1362076"/>
                <a:gd name="connsiteY10" fmla="*/ 525843 h 1362075"/>
                <a:gd name="connsiteX11" fmla="*/ 1346200 w 1362076"/>
                <a:gd name="connsiteY11" fmla="*/ 523876 h 1362075"/>
                <a:gd name="connsiteX12" fmla="*/ 1146176 w 1362076"/>
                <a:gd name="connsiteY12" fmla="*/ 533401 h 1362075"/>
                <a:gd name="connsiteX13" fmla="*/ 1085852 w 1362076"/>
                <a:gd name="connsiteY13" fmla="*/ 635001 h 1362075"/>
                <a:gd name="connsiteX14" fmla="*/ 1117600 w 1362076"/>
                <a:gd name="connsiteY14" fmla="*/ 854076 h 1362075"/>
                <a:gd name="connsiteX15" fmla="*/ 1190624 w 1362076"/>
                <a:gd name="connsiteY15" fmla="*/ 876301 h 1362075"/>
                <a:gd name="connsiteX16" fmla="*/ 1171576 w 1362076"/>
                <a:gd name="connsiteY16" fmla="*/ 942976 h 1362075"/>
                <a:gd name="connsiteX17" fmla="*/ 1212852 w 1362076"/>
                <a:gd name="connsiteY17" fmla="*/ 1079501 h 1362075"/>
                <a:gd name="connsiteX18" fmla="*/ 1214504 w 1362076"/>
                <a:gd name="connsiteY18" fmla="*/ 1081565 h 1362075"/>
                <a:gd name="connsiteX19" fmla="*/ 1120776 w 1362076"/>
                <a:gd name="connsiteY19" fmla="*/ 1133475 h 1362075"/>
                <a:gd name="connsiteX20" fmla="*/ 971552 w 1362076"/>
                <a:gd name="connsiteY20" fmla="*/ 1133475 h 1362075"/>
                <a:gd name="connsiteX21" fmla="*/ 911224 w 1362076"/>
                <a:gd name="connsiteY21" fmla="*/ 1165225 h 1362075"/>
                <a:gd name="connsiteX22" fmla="*/ 828676 w 1362076"/>
                <a:gd name="connsiteY22" fmla="*/ 1095375 h 1362075"/>
                <a:gd name="connsiteX23" fmla="*/ 752476 w 1362076"/>
                <a:gd name="connsiteY23" fmla="*/ 1155700 h 1362075"/>
                <a:gd name="connsiteX24" fmla="*/ 717552 w 1362076"/>
                <a:gd name="connsiteY24" fmla="*/ 1139825 h 1362075"/>
                <a:gd name="connsiteX25" fmla="*/ 657224 w 1362076"/>
                <a:gd name="connsiteY25" fmla="*/ 1184275 h 1362075"/>
                <a:gd name="connsiteX26" fmla="*/ 542928 w 1362076"/>
                <a:gd name="connsiteY26" fmla="*/ 1187450 h 1362075"/>
                <a:gd name="connsiteX27" fmla="*/ 561976 w 1362076"/>
                <a:gd name="connsiteY27" fmla="*/ 1247775 h 1362075"/>
                <a:gd name="connsiteX28" fmla="*/ 441328 w 1362076"/>
                <a:gd name="connsiteY28" fmla="*/ 1362075 h 1362075"/>
                <a:gd name="connsiteX29" fmla="*/ 305704 w 1362076"/>
                <a:gd name="connsiteY29" fmla="*/ 1325910 h 1362075"/>
                <a:gd name="connsiteX30" fmla="*/ 310356 w 1362076"/>
                <a:gd name="connsiteY30" fmla="*/ 1307306 h 1362075"/>
                <a:gd name="connsiteX31" fmla="*/ 250824 w 1362076"/>
                <a:gd name="connsiteY31" fmla="*/ 1181100 h 1362075"/>
                <a:gd name="connsiteX32" fmla="*/ 250824 w 1362076"/>
                <a:gd name="connsiteY32" fmla="*/ 1128713 h 1362075"/>
                <a:gd name="connsiteX33" fmla="*/ 174624 w 1362076"/>
                <a:gd name="connsiteY33" fmla="*/ 1100138 h 1362075"/>
                <a:gd name="connsiteX34" fmla="*/ 170836 w 1362076"/>
                <a:gd name="connsiteY34" fmla="*/ 1099105 h 1362075"/>
                <a:gd name="connsiteX35" fmla="*/ 228600 w 1362076"/>
                <a:gd name="connsiteY35" fmla="*/ 1057275 h 1362075"/>
                <a:gd name="connsiteX36" fmla="*/ 190500 w 1362076"/>
                <a:gd name="connsiteY36" fmla="*/ 993775 h 1362075"/>
                <a:gd name="connsiteX37" fmla="*/ 155576 w 1362076"/>
                <a:gd name="connsiteY37" fmla="*/ 946150 h 1362075"/>
                <a:gd name="connsiteX38" fmla="*/ 168276 w 1362076"/>
                <a:gd name="connsiteY38" fmla="*/ 882650 h 1362075"/>
                <a:gd name="connsiteX39" fmla="*/ 104776 w 1362076"/>
                <a:gd name="connsiteY39" fmla="*/ 831850 h 1362075"/>
                <a:gd name="connsiteX40" fmla="*/ 66676 w 1362076"/>
                <a:gd name="connsiteY40" fmla="*/ 723900 h 1362075"/>
                <a:gd name="connsiteX41" fmla="*/ 22224 w 1362076"/>
                <a:gd name="connsiteY41" fmla="*/ 714375 h 1362075"/>
                <a:gd name="connsiteX42" fmla="*/ 0 w 1362076"/>
                <a:gd name="connsiteY42" fmla="*/ 638175 h 1362075"/>
                <a:gd name="connsiteX43" fmla="*/ 28576 w 1362076"/>
                <a:gd name="connsiteY43" fmla="*/ 565150 h 1362075"/>
                <a:gd name="connsiteX44" fmla="*/ 82552 w 1362076"/>
                <a:gd name="connsiteY44" fmla="*/ 463550 h 1362075"/>
                <a:gd name="connsiteX45" fmla="*/ 155576 w 1362076"/>
                <a:gd name="connsiteY45" fmla="*/ 460375 h 1362075"/>
                <a:gd name="connsiteX46" fmla="*/ 273052 w 1362076"/>
                <a:gd name="connsiteY46" fmla="*/ 374650 h 1362075"/>
                <a:gd name="connsiteX47" fmla="*/ 441328 w 1362076"/>
                <a:gd name="connsiteY47" fmla="*/ 247650 h 1362075"/>
                <a:gd name="connsiteX48" fmla="*/ 390528 w 1362076"/>
                <a:gd name="connsiteY48" fmla="*/ 139700 h 1362075"/>
                <a:gd name="connsiteX49" fmla="*/ 514352 w 1362076"/>
                <a:gd name="connsiteY49" fmla="*/ 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362076" h="1362075">
                  <a:moveTo>
                    <a:pt x="514352" y="0"/>
                  </a:moveTo>
                  <a:lnTo>
                    <a:pt x="628012" y="0"/>
                  </a:lnTo>
                  <a:lnTo>
                    <a:pt x="631824" y="9527"/>
                  </a:lnTo>
                  <a:lnTo>
                    <a:pt x="812800" y="71440"/>
                  </a:lnTo>
                  <a:lnTo>
                    <a:pt x="1050928" y="309565"/>
                  </a:lnTo>
                  <a:lnTo>
                    <a:pt x="1189040" y="376240"/>
                  </a:lnTo>
                  <a:lnTo>
                    <a:pt x="1281556" y="368838"/>
                  </a:lnTo>
                  <a:lnTo>
                    <a:pt x="1282700" y="371475"/>
                  </a:lnTo>
                  <a:lnTo>
                    <a:pt x="1292224" y="419100"/>
                  </a:lnTo>
                  <a:lnTo>
                    <a:pt x="1362076" y="454025"/>
                  </a:lnTo>
                  <a:lnTo>
                    <a:pt x="1346956" y="525843"/>
                  </a:lnTo>
                  <a:lnTo>
                    <a:pt x="1346200" y="523876"/>
                  </a:lnTo>
                  <a:lnTo>
                    <a:pt x="1146176" y="533401"/>
                  </a:lnTo>
                  <a:lnTo>
                    <a:pt x="1085852" y="635001"/>
                  </a:lnTo>
                  <a:lnTo>
                    <a:pt x="1117600" y="854076"/>
                  </a:lnTo>
                  <a:lnTo>
                    <a:pt x="1190624" y="876301"/>
                  </a:lnTo>
                  <a:lnTo>
                    <a:pt x="1171576" y="942976"/>
                  </a:lnTo>
                  <a:lnTo>
                    <a:pt x="1212852" y="1079501"/>
                  </a:lnTo>
                  <a:lnTo>
                    <a:pt x="1214504" y="1081565"/>
                  </a:lnTo>
                  <a:lnTo>
                    <a:pt x="1120776" y="1133475"/>
                  </a:lnTo>
                  <a:lnTo>
                    <a:pt x="971552" y="1133475"/>
                  </a:lnTo>
                  <a:lnTo>
                    <a:pt x="911224" y="1165225"/>
                  </a:lnTo>
                  <a:lnTo>
                    <a:pt x="828676" y="1095375"/>
                  </a:lnTo>
                  <a:lnTo>
                    <a:pt x="752476" y="1155700"/>
                  </a:lnTo>
                  <a:lnTo>
                    <a:pt x="717552" y="1139825"/>
                  </a:lnTo>
                  <a:lnTo>
                    <a:pt x="657224" y="1184275"/>
                  </a:lnTo>
                  <a:lnTo>
                    <a:pt x="542928" y="1187450"/>
                  </a:lnTo>
                  <a:lnTo>
                    <a:pt x="561976" y="1247775"/>
                  </a:lnTo>
                  <a:lnTo>
                    <a:pt x="441328" y="1362075"/>
                  </a:lnTo>
                  <a:lnTo>
                    <a:pt x="305704" y="1325910"/>
                  </a:lnTo>
                  <a:lnTo>
                    <a:pt x="310356" y="1307306"/>
                  </a:lnTo>
                  <a:lnTo>
                    <a:pt x="250824" y="1181100"/>
                  </a:lnTo>
                  <a:lnTo>
                    <a:pt x="250824" y="1128713"/>
                  </a:lnTo>
                  <a:lnTo>
                    <a:pt x="174624" y="1100138"/>
                  </a:lnTo>
                  <a:lnTo>
                    <a:pt x="170836" y="1099105"/>
                  </a:lnTo>
                  <a:lnTo>
                    <a:pt x="228600" y="1057275"/>
                  </a:lnTo>
                  <a:lnTo>
                    <a:pt x="190500" y="993775"/>
                  </a:lnTo>
                  <a:lnTo>
                    <a:pt x="155576" y="946150"/>
                  </a:lnTo>
                  <a:lnTo>
                    <a:pt x="168276" y="882650"/>
                  </a:lnTo>
                  <a:lnTo>
                    <a:pt x="104776" y="831850"/>
                  </a:lnTo>
                  <a:lnTo>
                    <a:pt x="66676" y="723900"/>
                  </a:lnTo>
                  <a:lnTo>
                    <a:pt x="22224" y="714375"/>
                  </a:lnTo>
                  <a:lnTo>
                    <a:pt x="0" y="638175"/>
                  </a:lnTo>
                  <a:lnTo>
                    <a:pt x="28576" y="565150"/>
                  </a:lnTo>
                  <a:lnTo>
                    <a:pt x="82552" y="463550"/>
                  </a:lnTo>
                  <a:lnTo>
                    <a:pt x="155576" y="460375"/>
                  </a:lnTo>
                  <a:lnTo>
                    <a:pt x="273052" y="374650"/>
                  </a:lnTo>
                  <a:lnTo>
                    <a:pt x="441328" y="247650"/>
                  </a:lnTo>
                  <a:lnTo>
                    <a:pt x="390528" y="139700"/>
                  </a:lnTo>
                  <a:lnTo>
                    <a:pt x="514352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C7A39FF3-CE01-8EB9-58D0-C0AC020DEBD4}"/>
                </a:ext>
              </a:extLst>
            </p:cNvPr>
            <p:cNvSpPr/>
            <p:nvPr/>
          </p:nvSpPr>
          <p:spPr>
            <a:xfrm>
              <a:off x="44264580" y="9967868"/>
              <a:ext cx="4338320" cy="6719932"/>
            </a:xfrm>
            <a:custGeom>
              <a:avLst/>
              <a:gdLst>
                <a:gd name="connsiteX0" fmla="*/ 3148404 w 4338320"/>
                <a:gd name="connsiteY0" fmla="*/ 0 h 6719932"/>
                <a:gd name="connsiteX1" fmla="*/ 3157220 w 4338320"/>
                <a:gd name="connsiteY1" fmla="*/ 1632 h 6719932"/>
                <a:gd name="connsiteX2" fmla="*/ 3296920 w 4338320"/>
                <a:gd name="connsiteY2" fmla="*/ 217532 h 6719932"/>
                <a:gd name="connsiteX3" fmla="*/ 3436620 w 4338320"/>
                <a:gd name="connsiteY3" fmla="*/ 458832 h 6719932"/>
                <a:gd name="connsiteX4" fmla="*/ 3627140 w 4338320"/>
                <a:gd name="connsiteY4" fmla="*/ 828663 h 6719932"/>
                <a:gd name="connsiteX5" fmla="*/ 3589020 w 4338320"/>
                <a:gd name="connsiteY5" fmla="*/ 943020 h 6719932"/>
                <a:gd name="connsiteX6" fmla="*/ 3512820 w 4338320"/>
                <a:gd name="connsiteY6" fmla="*/ 966832 h 6719932"/>
                <a:gd name="connsiteX7" fmla="*/ 3527108 w 4338320"/>
                <a:gd name="connsiteY7" fmla="*/ 1052557 h 6719932"/>
                <a:gd name="connsiteX8" fmla="*/ 3589020 w 4338320"/>
                <a:gd name="connsiteY8" fmla="*/ 1085895 h 6719932"/>
                <a:gd name="connsiteX9" fmla="*/ 3674744 w 4338320"/>
                <a:gd name="connsiteY9" fmla="*/ 1104945 h 6719932"/>
                <a:gd name="connsiteX10" fmla="*/ 3678144 w 4338320"/>
                <a:gd name="connsiteY10" fmla="*/ 1103746 h 6719932"/>
                <a:gd name="connsiteX11" fmla="*/ 3716020 w 4338320"/>
                <a:gd name="connsiteY11" fmla="*/ 1170032 h 6719932"/>
                <a:gd name="connsiteX12" fmla="*/ 3766820 w 4338320"/>
                <a:gd name="connsiteY12" fmla="*/ 1258932 h 6719932"/>
                <a:gd name="connsiteX13" fmla="*/ 3627120 w 4338320"/>
                <a:gd name="connsiteY13" fmla="*/ 1297032 h 6719932"/>
                <a:gd name="connsiteX14" fmla="*/ 3614420 w 4338320"/>
                <a:gd name="connsiteY14" fmla="*/ 1449432 h 6719932"/>
                <a:gd name="connsiteX15" fmla="*/ 3665220 w 4338320"/>
                <a:gd name="connsiteY15" fmla="*/ 1576432 h 6719932"/>
                <a:gd name="connsiteX16" fmla="*/ 3741420 w 4338320"/>
                <a:gd name="connsiteY16" fmla="*/ 1614532 h 6719932"/>
                <a:gd name="connsiteX17" fmla="*/ 3855720 w 4338320"/>
                <a:gd name="connsiteY17" fmla="*/ 1741532 h 6719932"/>
                <a:gd name="connsiteX18" fmla="*/ 3931920 w 4338320"/>
                <a:gd name="connsiteY18" fmla="*/ 1792332 h 6719932"/>
                <a:gd name="connsiteX19" fmla="*/ 4020820 w 4338320"/>
                <a:gd name="connsiteY19" fmla="*/ 1982832 h 6719932"/>
                <a:gd name="connsiteX20" fmla="*/ 3957320 w 4338320"/>
                <a:gd name="connsiteY20" fmla="*/ 2046332 h 6719932"/>
                <a:gd name="connsiteX21" fmla="*/ 4046220 w 4338320"/>
                <a:gd name="connsiteY21" fmla="*/ 2300332 h 6719932"/>
                <a:gd name="connsiteX22" fmla="*/ 4147820 w 4338320"/>
                <a:gd name="connsiteY22" fmla="*/ 2643232 h 6719932"/>
                <a:gd name="connsiteX23" fmla="*/ 4147820 w 4338320"/>
                <a:gd name="connsiteY23" fmla="*/ 2719432 h 6719932"/>
                <a:gd name="connsiteX24" fmla="*/ 4173220 w 4338320"/>
                <a:gd name="connsiteY24" fmla="*/ 2833732 h 6719932"/>
                <a:gd name="connsiteX25" fmla="*/ 4046220 w 4338320"/>
                <a:gd name="connsiteY25" fmla="*/ 3011532 h 6719932"/>
                <a:gd name="connsiteX26" fmla="*/ 4046220 w 4338320"/>
                <a:gd name="connsiteY26" fmla="*/ 3252832 h 6719932"/>
                <a:gd name="connsiteX27" fmla="*/ 3982720 w 4338320"/>
                <a:gd name="connsiteY27" fmla="*/ 3417932 h 6719932"/>
                <a:gd name="connsiteX28" fmla="*/ 4211320 w 4338320"/>
                <a:gd name="connsiteY28" fmla="*/ 3202032 h 6719932"/>
                <a:gd name="connsiteX29" fmla="*/ 4236720 w 4338320"/>
                <a:gd name="connsiteY29" fmla="*/ 3519532 h 6719932"/>
                <a:gd name="connsiteX30" fmla="*/ 4338320 w 4338320"/>
                <a:gd name="connsiteY30" fmla="*/ 3519532 h 6719932"/>
                <a:gd name="connsiteX31" fmla="*/ 4338320 w 4338320"/>
                <a:gd name="connsiteY31" fmla="*/ 3621132 h 6719932"/>
                <a:gd name="connsiteX32" fmla="*/ 4185920 w 4338320"/>
                <a:gd name="connsiteY32" fmla="*/ 3671932 h 6719932"/>
                <a:gd name="connsiteX33" fmla="*/ 4122420 w 4338320"/>
                <a:gd name="connsiteY33" fmla="*/ 3849732 h 6719932"/>
                <a:gd name="connsiteX34" fmla="*/ 4033520 w 4338320"/>
                <a:gd name="connsiteY34" fmla="*/ 3875132 h 6719932"/>
                <a:gd name="connsiteX35" fmla="*/ 4033520 w 4338320"/>
                <a:gd name="connsiteY35" fmla="*/ 3925932 h 6719932"/>
                <a:gd name="connsiteX36" fmla="*/ 4046220 w 4338320"/>
                <a:gd name="connsiteY36" fmla="*/ 3989432 h 6719932"/>
                <a:gd name="connsiteX37" fmla="*/ 4173220 w 4338320"/>
                <a:gd name="connsiteY37" fmla="*/ 3976732 h 6719932"/>
                <a:gd name="connsiteX38" fmla="*/ 4262120 w 4338320"/>
                <a:gd name="connsiteY38" fmla="*/ 3875132 h 6719932"/>
                <a:gd name="connsiteX39" fmla="*/ 4312920 w 4338320"/>
                <a:gd name="connsiteY39" fmla="*/ 3913232 h 6719932"/>
                <a:gd name="connsiteX40" fmla="*/ 4160520 w 4338320"/>
                <a:gd name="connsiteY40" fmla="*/ 4141832 h 6719932"/>
                <a:gd name="connsiteX41" fmla="*/ 4058920 w 4338320"/>
                <a:gd name="connsiteY41" fmla="*/ 4103732 h 6719932"/>
                <a:gd name="connsiteX42" fmla="*/ 3970020 w 4338320"/>
                <a:gd name="connsiteY42" fmla="*/ 4281532 h 6719932"/>
                <a:gd name="connsiteX43" fmla="*/ 3995420 w 4338320"/>
                <a:gd name="connsiteY43" fmla="*/ 4357732 h 6719932"/>
                <a:gd name="connsiteX44" fmla="*/ 3982720 w 4338320"/>
                <a:gd name="connsiteY44" fmla="*/ 4395832 h 6719932"/>
                <a:gd name="connsiteX45" fmla="*/ 3855720 w 4338320"/>
                <a:gd name="connsiteY45" fmla="*/ 4408532 h 6719932"/>
                <a:gd name="connsiteX46" fmla="*/ 3843020 w 4338320"/>
                <a:gd name="connsiteY46" fmla="*/ 4472032 h 6719932"/>
                <a:gd name="connsiteX47" fmla="*/ 4097020 w 4338320"/>
                <a:gd name="connsiteY47" fmla="*/ 4395832 h 6719932"/>
                <a:gd name="connsiteX48" fmla="*/ 4033520 w 4338320"/>
                <a:gd name="connsiteY48" fmla="*/ 4522832 h 6719932"/>
                <a:gd name="connsiteX49" fmla="*/ 3830320 w 4338320"/>
                <a:gd name="connsiteY49" fmla="*/ 4573632 h 6719932"/>
                <a:gd name="connsiteX50" fmla="*/ 3893820 w 4338320"/>
                <a:gd name="connsiteY50" fmla="*/ 4687932 h 6719932"/>
                <a:gd name="connsiteX51" fmla="*/ 3817620 w 4338320"/>
                <a:gd name="connsiteY51" fmla="*/ 4713332 h 6719932"/>
                <a:gd name="connsiteX52" fmla="*/ 3817620 w 4338320"/>
                <a:gd name="connsiteY52" fmla="*/ 4776832 h 6719932"/>
                <a:gd name="connsiteX53" fmla="*/ 3957320 w 4338320"/>
                <a:gd name="connsiteY53" fmla="*/ 4789532 h 6719932"/>
                <a:gd name="connsiteX54" fmla="*/ 3957320 w 4338320"/>
                <a:gd name="connsiteY54" fmla="*/ 4929232 h 6719932"/>
                <a:gd name="connsiteX55" fmla="*/ 3716020 w 4338320"/>
                <a:gd name="connsiteY55" fmla="*/ 4992732 h 6719932"/>
                <a:gd name="connsiteX56" fmla="*/ 3881120 w 4338320"/>
                <a:gd name="connsiteY56" fmla="*/ 5056232 h 6719932"/>
                <a:gd name="connsiteX57" fmla="*/ 3779520 w 4338320"/>
                <a:gd name="connsiteY57" fmla="*/ 5183232 h 6719932"/>
                <a:gd name="connsiteX58" fmla="*/ 3665220 w 4338320"/>
                <a:gd name="connsiteY58" fmla="*/ 5183232 h 6719932"/>
                <a:gd name="connsiteX59" fmla="*/ 3728720 w 4338320"/>
                <a:gd name="connsiteY59" fmla="*/ 5259432 h 6719932"/>
                <a:gd name="connsiteX60" fmla="*/ 3855720 w 4338320"/>
                <a:gd name="connsiteY60" fmla="*/ 5361032 h 6719932"/>
                <a:gd name="connsiteX61" fmla="*/ 3792220 w 4338320"/>
                <a:gd name="connsiteY61" fmla="*/ 5399132 h 6719932"/>
                <a:gd name="connsiteX62" fmla="*/ 3665220 w 4338320"/>
                <a:gd name="connsiteY62" fmla="*/ 5361032 h 6719932"/>
                <a:gd name="connsiteX63" fmla="*/ 3576320 w 4338320"/>
                <a:gd name="connsiteY63" fmla="*/ 5361032 h 6719932"/>
                <a:gd name="connsiteX64" fmla="*/ 3576320 w 4338320"/>
                <a:gd name="connsiteY64" fmla="*/ 5424532 h 6719932"/>
                <a:gd name="connsiteX65" fmla="*/ 3690620 w 4338320"/>
                <a:gd name="connsiteY65" fmla="*/ 5500732 h 6719932"/>
                <a:gd name="connsiteX66" fmla="*/ 3614420 w 4338320"/>
                <a:gd name="connsiteY66" fmla="*/ 5576932 h 6719932"/>
                <a:gd name="connsiteX67" fmla="*/ 3665220 w 4338320"/>
                <a:gd name="connsiteY67" fmla="*/ 5640432 h 6719932"/>
                <a:gd name="connsiteX68" fmla="*/ 3614420 w 4338320"/>
                <a:gd name="connsiteY68" fmla="*/ 5678532 h 6719932"/>
                <a:gd name="connsiteX69" fmla="*/ 3462020 w 4338320"/>
                <a:gd name="connsiteY69" fmla="*/ 5640432 h 6719932"/>
                <a:gd name="connsiteX70" fmla="*/ 3411220 w 4338320"/>
                <a:gd name="connsiteY70" fmla="*/ 5665832 h 6719932"/>
                <a:gd name="connsiteX71" fmla="*/ 3296920 w 4338320"/>
                <a:gd name="connsiteY71" fmla="*/ 5564232 h 6719932"/>
                <a:gd name="connsiteX72" fmla="*/ 3296920 w 4338320"/>
                <a:gd name="connsiteY72" fmla="*/ 5792832 h 6719932"/>
                <a:gd name="connsiteX73" fmla="*/ 3258820 w 4338320"/>
                <a:gd name="connsiteY73" fmla="*/ 5843632 h 6719932"/>
                <a:gd name="connsiteX74" fmla="*/ 3284220 w 4338320"/>
                <a:gd name="connsiteY74" fmla="*/ 5919832 h 6719932"/>
                <a:gd name="connsiteX75" fmla="*/ 3246120 w 4338320"/>
                <a:gd name="connsiteY75" fmla="*/ 5957932 h 6719932"/>
                <a:gd name="connsiteX76" fmla="*/ 3093720 w 4338320"/>
                <a:gd name="connsiteY76" fmla="*/ 5856332 h 6719932"/>
                <a:gd name="connsiteX77" fmla="*/ 3093720 w 4338320"/>
                <a:gd name="connsiteY77" fmla="*/ 5742032 h 6719932"/>
                <a:gd name="connsiteX78" fmla="*/ 3004820 w 4338320"/>
                <a:gd name="connsiteY78" fmla="*/ 5716632 h 6719932"/>
                <a:gd name="connsiteX79" fmla="*/ 3004820 w 4338320"/>
                <a:gd name="connsiteY79" fmla="*/ 5843632 h 6719932"/>
                <a:gd name="connsiteX80" fmla="*/ 2890520 w 4338320"/>
                <a:gd name="connsiteY80" fmla="*/ 5792832 h 6719932"/>
                <a:gd name="connsiteX81" fmla="*/ 2636520 w 4338320"/>
                <a:gd name="connsiteY81" fmla="*/ 5742032 h 6719932"/>
                <a:gd name="connsiteX82" fmla="*/ 2560320 w 4338320"/>
                <a:gd name="connsiteY82" fmla="*/ 5742032 h 6719932"/>
                <a:gd name="connsiteX83" fmla="*/ 2534920 w 4338320"/>
                <a:gd name="connsiteY83" fmla="*/ 5856332 h 6719932"/>
                <a:gd name="connsiteX84" fmla="*/ 2585720 w 4338320"/>
                <a:gd name="connsiteY84" fmla="*/ 5945232 h 6719932"/>
                <a:gd name="connsiteX85" fmla="*/ 2560320 w 4338320"/>
                <a:gd name="connsiteY85" fmla="*/ 6110332 h 6719932"/>
                <a:gd name="connsiteX86" fmla="*/ 2458720 w 4338320"/>
                <a:gd name="connsiteY86" fmla="*/ 6275432 h 6719932"/>
                <a:gd name="connsiteX87" fmla="*/ 2509520 w 4338320"/>
                <a:gd name="connsiteY87" fmla="*/ 6338932 h 6719932"/>
                <a:gd name="connsiteX88" fmla="*/ 2433320 w 4338320"/>
                <a:gd name="connsiteY88" fmla="*/ 6478632 h 6719932"/>
                <a:gd name="connsiteX89" fmla="*/ 2357120 w 4338320"/>
                <a:gd name="connsiteY89" fmla="*/ 6516732 h 6719932"/>
                <a:gd name="connsiteX90" fmla="*/ 2331720 w 4338320"/>
                <a:gd name="connsiteY90" fmla="*/ 6592932 h 6719932"/>
                <a:gd name="connsiteX91" fmla="*/ 2293620 w 4338320"/>
                <a:gd name="connsiteY91" fmla="*/ 6592932 h 6719932"/>
                <a:gd name="connsiteX92" fmla="*/ 2166620 w 4338320"/>
                <a:gd name="connsiteY92" fmla="*/ 6516732 h 6719932"/>
                <a:gd name="connsiteX93" fmla="*/ 2090420 w 4338320"/>
                <a:gd name="connsiteY93" fmla="*/ 6516732 h 6719932"/>
                <a:gd name="connsiteX94" fmla="*/ 2026920 w 4338320"/>
                <a:gd name="connsiteY94" fmla="*/ 6465932 h 6719932"/>
                <a:gd name="connsiteX95" fmla="*/ 2001520 w 4338320"/>
                <a:gd name="connsiteY95" fmla="*/ 6567532 h 6719932"/>
                <a:gd name="connsiteX96" fmla="*/ 1899920 w 4338320"/>
                <a:gd name="connsiteY96" fmla="*/ 6580232 h 6719932"/>
                <a:gd name="connsiteX97" fmla="*/ 1836420 w 4338320"/>
                <a:gd name="connsiteY97" fmla="*/ 6719932 h 6719932"/>
                <a:gd name="connsiteX98" fmla="*/ 1772920 w 4338320"/>
                <a:gd name="connsiteY98" fmla="*/ 6719932 h 6719932"/>
                <a:gd name="connsiteX99" fmla="*/ 1709420 w 4338320"/>
                <a:gd name="connsiteY99" fmla="*/ 6707232 h 6719932"/>
                <a:gd name="connsiteX100" fmla="*/ 1696720 w 4338320"/>
                <a:gd name="connsiteY100" fmla="*/ 6631032 h 6719932"/>
                <a:gd name="connsiteX101" fmla="*/ 1506220 w 4338320"/>
                <a:gd name="connsiteY101" fmla="*/ 6554832 h 6719932"/>
                <a:gd name="connsiteX102" fmla="*/ 1506220 w 4338320"/>
                <a:gd name="connsiteY102" fmla="*/ 6478632 h 6719932"/>
                <a:gd name="connsiteX103" fmla="*/ 1391920 w 4338320"/>
                <a:gd name="connsiteY103" fmla="*/ 6453232 h 6719932"/>
                <a:gd name="connsiteX104" fmla="*/ 1531620 w 4338320"/>
                <a:gd name="connsiteY104" fmla="*/ 6351632 h 6719932"/>
                <a:gd name="connsiteX105" fmla="*/ 1506220 w 4338320"/>
                <a:gd name="connsiteY105" fmla="*/ 6224632 h 6719932"/>
                <a:gd name="connsiteX106" fmla="*/ 1353820 w 4338320"/>
                <a:gd name="connsiteY106" fmla="*/ 6199232 h 6719932"/>
                <a:gd name="connsiteX107" fmla="*/ 1023620 w 4338320"/>
                <a:gd name="connsiteY107" fmla="*/ 6237332 h 6719932"/>
                <a:gd name="connsiteX108" fmla="*/ 972820 w 4338320"/>
                <a:gd name="connsiteY108" fmla="*/ 6123032 h 6719932"/>
                <a:gd name="connsiteX109" fmla="*/ 820420 w 4338320"/>
                <a:gd name="connsiteY109" fmla="*/ 6034132 h 6719932"/>
                <a:gd name="connsiteX110" fmla="*/ 731520 w 4338320"/>
                <a:gd name="connsiteY110" fmla="*/ 6059532 h 6719932"/>
                <a:gd name="connsiteX111" fmla="*/ 553720 w 4338320"/>
                <a:gd name="connsiteY111" fmla="*/ 5919832 h 6719932"/>
                <a:gd name="connsiteX112" fmla="*/ 365760 w 4338320"/>
                <a:gd name="connsiteY112" fmla="*/ 5919832 h 6719932"/>
                <a:gd name="connsiteX113" fmla="*/ 358140 w 4338320"/>
                <a:gd name="connsiteY113" fmla="*/ 5767432 h 6719932"/>
                <a:gd name="connsiteX114" fmla="*/ 381000 w 4338320"/>
                <a:gd name="connsiteY114" fmla="*/ 5729332 h 6719932"/>
                <a:gd name="connsiteX115" fmla="*/ 426720 w 4338320"/>
                <a:gd name="connsiteY115" fmla="*/ 5653132 h 6719932"/>
                <a:gd name="connsiteX116" fmla="*/ 480060 w 4338320"/>
                <a:gd name="connsiteY116" fmla="*/ 5538832 h 6719932"/>
                <a:gd name="connsiteX117" fmla="*/ 426720 w 4338320"/>
                <a:gd name="connsiteY117" fmla="*/ 5447392 h 6719932"/>
                <a:gd name="connsiteX118" fmla="*/ 335280 w 4338320"/>
                <a:gd name="connsiteY118" fmla="*/ 5401672 h 6719932"/>
                <a:gd name="connsiteX119" fmla="*/ 312420 w 4338320"/>
                <a:gd name="connsiteY119" fmla="*/ 5363572 h 6719932"/>
                <a:gd name="connsiteX120" fmla="*/ 350520 w 4338320"/>
                <a:gd name="connsiteY120" fmla="*/ 5241652 h 6719932"/>
                <a:gd name="connsiteX121" fmla="*/ 320040 w 4338320"/>
                <a:gd name="connsiteY121" fmla="*/ 5142592 h 6719932"/>
                <a:gd name="connsiteX122" fmla="*/ 472440 w 4338320"/>
                <a:gd name="connsiteY122" fmla="*/ 5035912 h 6719932"/>
                <a:gd name="connsiteX123" fmla="*/ 350520 w 4338320"/>
                <a:gd name="connsiteY123" fmla="*/ 4959712 h 6719932"/>
                <a:gd name="connsiteX124" fmla="*/ 350520 w 4338320"/>
                <a:gd name="connsiteY124" fmla="*/ 4921612 h 6719932"/>
                <a:gd name="connsiteX125" fmla="*/ 419100 w 4338320"/>
                <a:gd name="connsiteY125" fmla="*/ 4875892 h 6719932"/>
                <a:gd name="connsiteX126" fmla="*/ 426720 w 4338320"/>
                <a:gd name="connsiteY126" fmla="*/ 4807312 h 6719932"/>
                <a:gd name="connsiteX127" fmla="*/ 205740 w 4338320"/>
                <a:gd name="connsiteY127" fmla="*/ 4677772 h 6719932"/>
                <a:gd name="connsiteX128" fmla="*/ 213360 w 4338320"/>
                <a:gd name="connsiteY128" fmla="*/ 4555852 h 6719932"/>
                <a:gd name="connsiteX129" fmla="*/ 129540 w 4338320"/>
                <a:gd name="connsiteY129" fmla="*/ 4510132 h 6719932"/>
                <a:gd name="connsiteX130" fmla="*/ 167640 w 4338320"/>
                <a:gd name="connsiteY130" fmla="*/ 4395832 h 6719932"/>
                <a:gd name="connsiteX131" fmla="*/ 83820 w 4338320"/>
                <a:gd name="connsiteY131" fmla="*/ 4334872 h 6719932"/>
                <a:gd name="connsiteX132" fmla="*/ 83820 w 4338320"/>
                <a:gd name="connsiteY132" fmla="*/ 4243432 h 6719932"/>
                <a:gd name="connsiteX133" fmla="*/ 0 w 4338320"/>
                <a:gd name="connsiteY133" fmla="*/ 4197712 h 6719932"/>
                <a:gd name="connsiteX134" fmla="*/ 15240 w 4338320"/>
                <a:gd name="connsiteY134" fmla="*/ 4144372 h 6719932"/>
                <a:gd name="connsiteX135" fmla="*/ 121920 w 4338320"/>
                <a:gd name="connsiteY135" fmla="*/ 4083412 h 6719932"/>
                <a:gd name="connsiteX136" fmla="*/ 121920 w 4338320"/>
                <a:gd name="connsiteY136" fmla="*/ 4030072 h 6719932"/>
                <a:gd name="connsiteX137" fmla="*/ 83820 w 4338320"/>
                <a:gd name="connsiteY137" fmla="*/ 3976732 h 6719932"/>
                <a:gd name="connsiteX138" fmla="*/ 243840 w 4338320"/>
                <a:gd name="connsiteY138" fmla="*/ 3831952 h 6719932"/>
                <a:gd name="connsiteX139" fmla="*/ 205740 w 4338320"/>
                <a:gd name="connsiteY139" fmla="*/ 3755752 h 6719932"/>
                <a:gd name="connsiteX140" fmla="*/ 289560 w 4338320"/>
                <a:gd name="connsiteY140" fmla="*/ 3595732 h 6719932"/>
                <a:gd name="connsiteX141" fmla="*/ 243840 w 4338320"/>
                <a:gd name="connsiteY141" fmla="*/ 3534772 h 6719932"/>
                <a:gd name="connsiteX142" fmla="*/ 426720 w 4338320"/>
                <a:gd name="connsiteY142" fmla="*/ 3367132 h 6719932"/>
                <a:gd name="connsiteX143" fmla="*/ 541020 w 4338320"/>
                <a:gd name="connsiteY143" fmla="*/ 3161392 h 6719932"/>
                <a:gd name="connsiteX144" fmla="*/ 502920 w 4338320"/>
                <a:gd name="connsiteY144" fmla="*/ 2970892 h 6719932"/>
                <a:gd name="connsiteX145" fmla="*/ 396240 w 4338320"/>
                <a:gd name="connsiteY145" fmla="*/ 2864212 h 6719932"/>
                <a:gd name="connsiteX146" fmla="*/ 472440 w 4338320"/>
                <a:gd name="connsiteY146" fmla="*/ 2803252 h 6719932"/>
                <a:gd name="connsiteX147" fmla="*/ 594360 w 4338320"/>
                <a:gd name="connsiteY147" fmla="*/ 2597512 h 6719932"/>
                <a:gd name="connsiteX148" fmla="*/ 434340 w 4338320"/>
                <a:gd name="connsiteY148" fmla="*/ 2506072 h 6719932"/>
                <a:gd name="connsiteX149" fmla="*/ 426720 w 4338320"/>
                <a:gd name="connsiteY149" fmla="*/ 2330812 h 6719932"/>
                <a:gd name="connsiteX150" fmla="*/ 541020 w 4338320"/>
                <a:gd name="connsiteY150" fmla="*/ 2262232 h 6719932"/>
                <a:gd name="connsiteX151" fmla="*/ 640080 w 4338320"/>
                <a:gd name="connsiteY151" fmla="*/ 2338432 h 6719932"/>
                <a:gd name="connsiteX152" fmla="*/ 701040 w 4338320"/>
                <a:gd name="connsiteY152" fmla="*/ 2292712 h 6719932"/>
                <a:gd name="connsiteX153" fmla="*/ 640080 w 4338320"/>
                <a:gd name="connsiteY153" fmla="*/ 2086972 h 6719932"/>
                <a:gd name="connsiteX154" fmla="*/ 640080 w 4338320"/>
                <a:gd name="connsiteY154" fmla="*/ 2010772 h 6719932"/>
                <a:gd name="connsiteX155" fmla="*/ 609600 w 4338320"/>
                <a:gd name="connsiteY155" fmla="*/ 1919332 h 6719932"/>
                <a:gd name="connsiteX156" fmla="*/ 640080 w 4338320"/>
                <a:gd name="connsiteY156" fmla="*/ 1584052 h 6719932"/>
                <a:gd name="connsiteX157" fmla="*/ 594360 w 4338320"/>
                <a:gd name="connsiteY157" fmla="*/ 1477372 h 6719932"/>
                <a:gd name="connsiteX158" fmla="*/ 708660 w 4338320"/>
                <a:gd name="connsiteY158" fmla="*/ 1408792 h 6719932"/>
                <a:gd name="connsiteX159" fmla="*/ 723900 w 4338320"/>
                <a:gd name="connsiteY159" fmla="*/ 1363072 h 6719932"/>
                <a:gd name="connsiteX160" fmla="*/ 662940 w 4338320"/>
                <a:gd name="connsiteY160" fmla="*/ 1233532 h 6719932"/>
                <a:gd name="connsiteX161" fmla="*/ 723900 w 4338320"/>
                <a:gd name="connsiteY161" fmla="*/ 1172572 h 6719932"/>
                <a:gd name="connsiteX162" fmla="*/ 655320 w 4338320"/>
                <a:gd name="connsiteY162" fmla="*/ 1096372 h 6719932"/>
                <a:gd name="connsiteX163" fmla="*/ 731520 w 4338320"/>
                <a:gd name="connsiteY163" fmla="*/ 1050652 h 6719932"/>
                <a:gd name="connsiteX164" fmla="*/ 784860 w 4338320"/>
                <a:gd name="connsiteY164" fmla="*/ 905872 h 6719932"/>
                <a:gd name="connsiteX165" fmla="*/ 906780 w 4338320"/>
                <a:gd name="connsiteY165" fmla="*/ 867772 h 6719932"/>
                <a:gd name="connsiteX166" fmla="*/ 906780 w 4338320"/>
                <a:gd name="connsiteY166" fmla="*/ 783952 h 6719932"/>
                <a:gd name="connsiteX167" fmla="*/ 1021080 w 4338320"/>
                <a:gd name="connsiteY167" fmla="*/ 905872 h 6719932"/>
                <a:gd name="connsiteX168" fmla="*/ 1112520 w 4338320"/>
                <a:gd name="connsiteY168" fmla="*/ 905872 h 6719932"/>
                <a:gd name="connsiteX169" fmla="*/ 1295400 w 4338320"/>
                <a:gd name="connsiteY169" fmla="*/ 799192 h 6719932"/>
                <a:gd name="connsiteX170" fmla="*/ 1394460 w 4338320"/>
                <a:gd name="connsiteY170" fmla="*/ 799192 h 6719932"/>
                <a:gd name="connsiteX171" fmla="*/ 1394460 w 4338320"/>
                <a:gd name="connsiteY171" fmla="*/ 684892 h 6719932"/>
                <a:gd name="connsiteX172" fmla="*/ 1554480 w 4338320"/>
                <a:gd name="connsiteY172" fmla="*/ 562972 h 6719932"/>
                <a:gd name="connsiteX173" fmla="*/ 1691640 w 4338320"/>
                <a:gd name="connsiteY173" fmla="*/ 540112 h 6719932"/>
                <a:gd name="connsiteX174" fmla="*/ 1866900 w 4338320"/>
                <a:gd name="connsiteY174" fmla="*/ 402952 h 6719932"/>
                <a:gd name="connsiteX175" fmla="*/ 1950720 w 4338320"/>
                <a:gd name="connsiteY175" fmla="*/ 402952 h 6719932"/>
                <a:gd name="connsiteX176" fmla="*/ 1973580 w 4338320"/>
                <a:gd name="connsiteY176" fmla="*/ 349612 h 6719932"/>
                <a:gd name="connsiteX177" fmla="*/ 2034540 w 4338320"/>
                <a:gd name="connsiteY177" fmla="*/ 319132 h 6719932"/>
                <a:gd name="connsiteX178" fmla="*/ 2095500 w 4338320"/>
                <a:gd name="connsiteY178" fmla="*/ 349612 h 6719932"/>
                <a:gd name="connsiteX179" fmla="*/ 2095500 w 4338320"/>
                <a:gd name="connsiteY179" fmla="*/ 395332 h 6719932"/>
                <a:gd name="connsiteX180" fmla="*/ 2133600 w 4338320"/>
                <a:gd name="connsiteY180" fmla="*/ 471532 h 6719932"/>
                <a:gd name="connsiteX181" fmla="*/ 2232660 w 4338320"/>
                <a:gd name="connsiteY181" fmla="*/ 395332 h 6719932"/>
                <a:gd name="connsiteX182" fmla="*/ 2263140 w 4338320"/>
                <a:gd name="connsiteY182" fmla="*/ 349612 h 6719932"/>
                <a:gd name="connsiteX183" fmla="*/ 2362200 w 4338320"/>
                <a:gd name="connsiteY183" fmla="*/ 349612 h 6719932"/>
                <a:gd name="connsiteX184" fmla="*/ 2392680 w 4338320"/>
                <a:gd name="connsiteY184" fmla="*/ 319132 h 6719932"/>
                <a:gd name="connsiteX185" fmla="*/ 2537460 w 4338320"/>
                <a:gd name="connsiteY185" fmla="*/ 311512 h 6719932"/>
                <a:gd name="connsiteX186" fmla="*/ 2689860 w 4338320"/>
                <a:gd name="connsiteY186" fmla="*/ 395332 h 6719932"/>
                <a:gd name="connsiteX187" fmla="*/ 2849880 w 4338320"/>
                <a:gd name="connsiteY187" fmla="*/ 319132 h 6719932"/>
                <a:gd name="connsiteX188" fmla="*/ 2827020 w 4338320"/>
                <a:gd name="connsiteY188" fmla="*/ 212452 h 6719932"/>
                <a:gd name="connsiteX189" fmla="*/ 2842260 w 4338320"/>
                <a:gd name="connsiteY189" fmla="*/ 159112 h 6719932"/>
                <a:gd name="connsiteX190" fmla="*/ 3025140 w 4338320"/>
                <a:gd name="connsiteY190" fmla="*/ 98152 h 6719932"/>
                <a:gd name="connsiteX191" fmla="*/ 3154680 w 4338320"/>
                <a:gd name="connsiteY191" fmla="*/ 6712 h 6719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4338320" h="6719932">
                  <a:moveTo>
                    <a:pt x="3148404" y="0"/>
                  </a:moveTo>
                  <a:lnTo>
                    <a:pt x="3157220" y="1632"/>
                  </a:lnTo>
                  <a:lnTo>
                    <a:pt x="3296920" y="217532"/>
                  </a:lnTo>
                  <a:lnTo>
                    <a:pt x="3436620" y="458832"/>
                  </a:lnTo>
                  <a:lnTo>
                    <a:pt x="3627140" y="828663"/>
                  </a:lnTo>
                  <a:lnTo>
                    <a:pt x="3589020" y="943020"/>
                  </a:lnTo>
                  <a:lnTo>
                    <a:pt x="3512820" y="966832"/>
                  </a:lnTo>
                  <a:lnTo>
                    <a:pt x="3527108" y="1052557"/>
                  </a:lnTo>
                  <a:lnTo>
                    <a:pt x="3589020" y="1085895"/>
                  </a:lnTo>
                  <a:lnTo>
                    <a:pt x="3674744" y="1104945"/>
                  </a:lnTo>
                  <a:lnTo>
                    <a:pt x="3678144" y="1103746"/>
                  </a:lnTo>
                  <a:lnTo>
                    <a:pt x="3716020" y="1170032"/>
                  </a:lnTo>
                  <a:lnTo>
                    <a:pt x="3766820" y="1258932"/>
                  </a:lnTo>
                  <a:lnTo>
                    <a:pt x="3627120" y="1297032"/>
                  </a:lnTo>
                  <a:lnTo>
                    <a:pt x="3614420" y="1449432"/>
                  </a:lnTo>
                  <a:lnTo>
                    <a:pt x="3665220" y="1576432"/>
                  </a:lnTo>
                  <a:lnTo>
                    <a:pt x="3741420" y="1614532"/>
                  </a:lnTo>
                  <a:lnTo>
                    <a:pt x="3855720" y="1741532"/>
                  </a:lnTo>
                  <a:lnTo>
                    <a:pt x="3931920" y="1792332"/>
                  </a:lnTo>
                  <a:lnTo>
                    <a:pt x="4020820" y="1982832"/>
                  </a:lnTo>
                  <a:lnTo>
                    <a:pt x="3957320" y="2046332"/>
                  </a:lnTo>
                  <a:lnTo>
                    <a:pt x="4046220" y="2300332"/>
                  </a:lnTo>
                  <a:lnTo>
                    <a:pt x="4147820" y="2643232"/>
                  </a:lnTo>
                  <a:lnTo>
                    <a:pt x="4147820" y="2719432"/>
                  </a:lnTo>
                  <a:lnTo>
                    <a:pt x="4173220" y="2833732"/>
                  </a:lnTo>
                  <a:lnTo>
                    <a:pt x="4046220" y="3011532"/>
                  </a:lnTo>
                  <a:lnTo>
                    <a:pt x="4046220" y="3252832"/>
                  </a:lnTo>
                  <a:lnTo>
                    <a:pt x="3982720" y="3417932"/>
                  </a:lnTo>
                  <a:lnTo>
                    <a:pt x="4211320" y="3202032"/>
                  </a:lnTo>
                  <a:lnTo>
                    <a:pt x="4236720" y="3519532"/>
                  </a:lnTo>
                  <a:lnTo>
                    <a:pt x="4338320" y="3519532"/>
                  </a:lnTo>
                  <a:lnTo>
                    <a:pt x="4338320" y="3621132"/>
                  </a:lnTo>
                  <a:lnTo>
                    <a:pt x="4185920" y="3671932"/>
                  </a:lnTo>
                  <a:lnTo>
                    <a:pt x="4122420" y="3849732"/>
                  </a:lnTo>
                  <a:lnTo>
                    <a:pt x="4033520" y="3875132"/>
                  </a:lnTo>
                  <a:lnTo>
                    <a:pt x="4033520" y="3925932"/>
                  </a:lnTo>
                  <a:lnTo>
                    <a:pt x="4046220" y="3989432"/>
                  </a:lnTo>
                  <a:lnTo>
                    <a:pt x="4173220" y="3976732"/>
                  </a:lnTo>
                  <a:lnTo>
                    <a:pt x="4262120" y="3875132"/>
                  </a:lnTo>
                  <a:lnTo>
                    <a:pt x="4312920" y="3913232"/>
                  </a:lnTo>
                  <a:lnTo>
                    <a:pt x="4160520" y="4141832"/>
                  </a:lnTo>
                  <a:lnTo>
                    <a:pt x="4058920" y="4103732"/>
                  </a:lnTo>
                  <a:lnTo>
                    <a:pt x="3970020" y="4281532"/>
                  </a:lnTo>
                  <a:lnTo>
                    <a:pt x="3995420" y="4357732"/>
                  </a:lnTo>
                  <a:lnTo>
                    <a:pt x="3982720" y="4395832"/>
                  </a:lnTo>
                  <a:lnTo>
                    <a:pt x="3855720" y="4408532"/>
                  </a:lnTo>
                  <a:lnTo>
                    <a:pt x="3843020" y="4472032"/>
                  </a:lnTo>
                  <a:lnTo>
                    <a:pt x="4097020" y="4395832"/>
                  </a:lnTo>
                  <a:lnTo>
                    <a:pt x="4033520" y="4522832"/>
                  </a:lnTo>
                  <a:lnTo>
                    <a:pt x="3830320" y="4573632"/>
                  </a:lnTo>
                  <a:lnTo>
                    <a:pt x="3893820" y="4687932"/>
                  </a:lnTo>
                  <a:lnTo>
                    <a:pt x="3817620" y="4713332"/>
                  </a:lnTo>
                  <a:lnTo>
                    <a:pt x="3817620" y="4776832"/>
                  </a:lnTo>
                  <a:lnTo>
                    <a:pt x="3957320" y="4789532"/>
                  </a:lnTo>
                  <a:lnTo>
                    <a:pt x="3957320" y="4929232"/>
                  </a:lnTo>
                  <a:lnTo>
                    <a:pt x="3716020" y="4992732"/>
                  </a:lnTo>
                  <a:lnTo>
                    <a:pt x="3881120" y="5056232"/>
                  </a:lnTo>
                  <a:lnTo>
                    <a:pt x="3779520" y="5183232"/>
                  </a:lnTo>
                  <a:lnTo>
                    <a:pt x="3665220" y="5183232"/>
                  </a:lnTo>
                  <a:lnTo>
                    <a:pt x="3728720" y="5259432"/>
                  </a:lnTo>
                  <a:lnTo>
                    <a:pt x="3855720" y="5361032"/>
                  </a:lnTo>
                  <a:lnTo>
                    <a:pt x="3792220" y="5399132"/>
                  </a:lnTo>
                  <a:lnTo>
                    <a:pt x="3665220" y="5361032"/>
                  </a:lnTo>
                  <a:lnTo>
                    <a:pt x="3576320" y="5361032"/>
                  </a:lnTo>
                  <a:lnTo>
                    <a:pt x="3576320" y="5424532"/>
                  </a:lnTo>
                  <a:lnTo>
                    <a:pt x="3690620" y="5500732"/>
                  </a:lnTo>
                  <a:lnTo>
                    <a:pt x="3614420" y="5576932"/>
                  </a:lnTo>
                  <a:lnTo>
                    <a:pt x="3665220" y="5640432"/>
                  </a:lnTo>
                  <a:lnTo>
                    <a:pt x="3614420" y="5678532"/>
                  </a:lnTo>
                  <a:lnTo>
                    <a:pt x="3462020" y="5640432"/>
                  </a:lnTo>
                  <a:lnTo>
                    <a:pt x="3411220" y="5665832"/>
                  </a:lnTo>
                  <a:lnTo>
                    <a:pt x="3296920" y="5564232"/>
                  </a:lnTo>
                  <a:lnTo>
                    <a:pt x="3296920" y="5792832"/>
                  </a:lnTo>
                  <a:lnTo>
                    <a:pt x="3258820" y="5843632"/>
                  </a:lnTo>
                  <a:lnTo>
                    <a:pt x="3284220" y="5919832"/>
                  </a:lnTo>
                  <a:lnTo>
                    <a:pt x="3246120" y="5957932"/>
                  </a:lnTo>
                  <a:lnTo>
                    <a:pt x="3093720" y="5856332"/>
                  </a:lnTo>
                  <a:lnTo>
                    <a:pt x="3093720" y="5742032"/>
                  </a:lnTo>
                  <a:lnTo>
                    <a:pt x="3004820" y="5716632"/>
                  </a:lnTo>
                  <a:lnTo>
                    <a:pt x="3004820" y="5843632"/>
                  </a:lnTo>
                  <a:lnTo>
                    <a:pt x="2890520" y="5792832"/>
                  </a:lnTo>
                  <a:lnTo>
                    <a:pt x="2636520" y="5742032"/>
                  </a:lnTo>
                  <a:lnTo>
                    <a:pt x="2560320" y="5742032"/>
                  </a:lnTo>
                  <a:lnTo>
                    <a:pt x="2534920" y="5856332"/>
                  </a:lnTo>
                  <a:lnTo>
                    <a:pt x="2585720" y="5945232"/>
                  </a:lnTo>
                  <a:lnTo>
                    <a:pt x="2560320" y="6110332"/>
                  </a:lnTo>
                  <a:lnTo>
                    <a:pt x="2458720" y="6275432"/>
                  </a:lnTo>
                  <a:lnTo>
                    <a:pt x="2509520" y="6338932"/>
                  </a:lnTo>
                  <a:lnTo>
                    <a:pt x="2433320" y="6478632"/>
                  </a:lnTo>
                  <a:lnTo>
                    <a:pt x="2357120" y="6516732"/>
                  </a:lnTo>
                  <a:lnTo>
                    <a:pt x="2331720" y="6592932"/>
                  </a:lnTo>
                  <a:lnTo>
                    <a:pt x="2293620" y="6592932"/>
                  </a:lnTo>
                  <a:lnTo>
                    <a:pt x="2166620" y="6516732"/>
                  </a:lnTo>
                  <a:lnTo>
                    <a:pt x="2090420" y="6516732"/>
                  </a:lnTo>
                  <a:lnTo>
                    <a:pt x="2026920" y="6465932"/>
                  </a:lnTo>
                  <a:lnTo>
                    <a:pt x="2001520" y="6567532"/>
                  </a:lnTo>
                  <a:lnTo>
                    <a:pt x="1899920" y="6580232"/>
                  </a:lnTo>
                  <a:lnTo>
                    <a:pt x="1836420" y="6719932"/>
                  </a:lnTo>
                  <a:lnTo>
                    <a:pt x="1772920" y="6719932"/>
                  </a:lnTo>
                  <a:lnTo>
                    <a:pt x="1709420" y="6707232"/>
                  </a:lnTo>
                  <a:lnTo>
                    <a:pt x="1696720" y="6631032"/>
                  </a:lnTo>
                  <a:lnTo>
                    <a:pt x="1506220" y="6554832"/>
                  </a:lnTo>
                  <a:lnTo>
                    <a:pt x="1506220" y="6478632"/>
                  </a:lnTo>
                  <a:lnTo>
                    <a:pt x="1391920" y="6453232"/>
                  </a:lnTo>
                  <a:lnTo>
                    <a:pt x="1531620" y="6351632"/>
                  </a:lnTo>
                  <a:lnTo>
                    <a:pt x="1506220" y="6224632"/>
                  </a:lnTo>
                  <a:lnTo>
                    <a:pt x="1353820" y="6199232"/>
                  </a:lnTo>
                  <a:lnTo>
                    <a:pt x="1023620" y="6237332"/>
                  </a:lnTo>
                  <a:lnTo>
                    <a:pt x="972820" y="6123032"/>
                  </a:lnTo>
                  <a:lnTo>
                    <a:pt x="820420" y="6034132"/>
                  </a:lnTo>
                  <a:lnTo>
                    <a:pt x="731520" y="6059532"/>
                  </a:lnTo>
                  <a:lnTo>
                    <a:pt x="553720" y="5919832"/>
                  </a:lnTo>
                  <a:lnTo>
                    <a:pt x="365760" y="5919832"/>
                  </a:lnTo>
                  <a:lnTo>
                    <a:pt x="358140" y="5767432"/>
                  </a:lnTo>
                  <a:lnTo>
                    <a:pt x="381000" y="5729332"/>
                  </a:lnTo>
                  <a:lnTo>
                    <a:pt x="426720" y="5653132"/>
                  </a:lnTo>
                  <a:lnTo>
                    <a:pt x="480060" y="5538832"/>
                  </a:lnTo>
                  <a:lnTo>
                    <a:pt x="426720" y="5447392"/>
                  </a:lnTo>
                  <a:lnTo>
                    <a:pt x="335280" y="5401672"/>
                  </a:lnTo>
                  <a:lnTo>
                    <a:pt x="312420" y="5363572"/>
                  </a:lnTo>
                  <a:lnTo>
                    <a:pt x="350520" y="5241652"/>
                  </a:lnTo>
                  <a:lnTo>
                    <a:pt x="320040" y="5142592"/>
                  </a:lnTo>
                  <a:lnTo>
                    <a:pt x="472440" y="5035912"/>
                  </a:lnTo>
                  <a:lnTo>
                    <a:pt x="350520" y="4959712"/>
                  </a:lnTo>
                  <a:lnTo>
                    <a:pt x="350520" y="4921612"/>
                  </a:lnTo>
                  <a:lnTo>
                    <a:pt x="419100" y="4875892"/>
                  </a:lnTo>
                  <a:lnTo>
                    <a:pt x="426720" y="4807312"/>
                  </a:lnTo>
                  <a:lnTo>
                    <a:pt x="205740" y="4677772"/>
                  </a:lnTo>
                  <a:lnTo>
                    <a:pt x="213360" y="4555852"/>
                  </a:lnTo>
                  <a:lnTo>
                    <a:pt x="129540" y="4510132"/>
                  </a:lnTo>
                  <a:lnTo>
                    <a:pt x="167640" y="4395832"/>
                  </a:lnTo>
                  <a:lnTo>
                    <a:pt x="83820" y="4334872"/>
                  </a:lnTo>
                  <a:lnTo>
                    <a:pt x="83820" y="4243432"/>
                  </a:lnTo>
                  <a:lnTo>
                    <a:pt x="0" y="4197712"/>
                  </a:lnTo>
                  <a:lnTo>
                    <a:pt x="15240" y="4144372"/>
                  </a:lnTo>
                  <a:lnTo>
                    <a:pt x="121920" y="4083412"/>
                  </a:lnTo>
                  <a:lnTo>
                    <a:pt x="121920" y="4030072"/>
                  </a:lnTo>
                  <a:lnTo>
                    <a:pt x="83820" y="3976732"/>
                  </a:lnTo>
                  <a:lnTo>
                    <a:pt x="243840" y="3831952"/>
                  </a:lnTo>
                  <a:lnTo>
                    <a:pt x="205740" y="3755752"/>
                  </a:lnTo>
                  <a:lnTo>
                    <a:pt x="289560" y="3595732"/>
                  </a:lnTo>
                  <a:lnTo>
                    <a:pt x="243840" y="3534772"/>
                  </a:lnTo>
                  <a:lnTo>
                    <a:pt x="426720" y="3367132"/>
                  </a:lnTo>
                  <a:lnTo>
                    <a:pt x="541020" y="3161392"/>
                  </a:lnTo>
                  <a:lnTo>
                    <a:pt x="502920" y="2970892"/>
                  </a:lnTo>
                  <a:lnTo>
                    <a:pt x="396240" y="2864212"/>
                  </a:lnTo>
                  <a:lnTo>
                    <a:pt x="472440" y="2803252"/>
                  </a:lnTo>
                  <a:lnTo>
                    <a:pt x="594360" y="2597512"/>
                  </a:lnTo>
                  <a:lnTo>
                    <a:pt x="434340" y="2506072"/>
                  </a:lnTo>
                  <a:lnTo>
                    <a:pt x="426720" y="2330812"/>
                  </a:lnTo>
                  <a:lnTo>
                    <a:pt x="541020" y="2262232"/>
                  </a:lnTo>
                  <a:lnTo>
                    <a:pt x="640080" y="2338432"/>
                  </a:lnTo>
                  <a:lnTo>
                    <a:pt x="701040" y="2292712"/>
                  </a:lnTo>
                  <a:lnTo>
                    <a:pt x="640080" y="2086972"/>
                  </a:lnTo>
                  <a:lnTo>
                    <a:pt x="640080" y="2010772"/>
                  </a:lnTo>
                  <a:lnTo>
                    <a:pt x="609600" y="1919332"/>
                  </a:lnTo>
                  <a:lnTo>
                    <a:pt x="640080" y="1584052"/>
                  </a:lnTo>
                  <a:lnTo>
                    <a:pt x="594360" y="1477372"/>
                  </a:lnTo>
                  <a:lnTo>
                    <a:pt x="708660" y="1408792"/>
                  </a:lnTo>
                  <a:lnTo>
                    <a:pt x="723900" y="1363072"/>
                  </a:lnTo>
                  <a:lnTo>
                    <a:pt x="662940" y="1233532"/>
                  </a:lnTo>
                  <a:lnTo>
                    <a:pt x="723900" y="1172572"/>
                  </a:lnTo>
                  <a:lnTo>
                    <a:pt x="655320" y="1096372"/>
                  </a:lnTo>
                  <a:lnTo>
                    <a:pt x="731520" y="1050652"/>
                  </a:lnTo>
                  <a:lnTo>
                    <a:pt x="784860" y="905872"/>
                  </a:lnTo>
                  <a:lnTo>
                    <a:pt x="906780" y="867772"/>
                  </a:lnTo>
                  <a:lnTo>
                    <a:pt x="906780" y="783952"/>
                  </a:lnTo>
                  <a:lnTo>
                    <a:pt x="1021080" y="905872"/>
                  </a:lnTo>
                  <a:lnTo>
                    <a:pt x="1112520" y="905872"/>
                  </a:lnTo>
                  <a:lnTo>
                    <a:pt x="1295400" y="799192"/>
                  </a:lnTo>
                  <a:lnTo>
                    <a:pt x="1394460" y="799192"/>
                  </a:lnTo>
                  <a:lnTo>
                    <a:pt x="1394460" y="684892"/>
                  </a:lnTo>
                  <a:lnTo>
                    <a:pt x="1554480" y="562972"/>
                  </a:lnTo>
                  <a:lnTo>
                    <a:pt x="1691640" y="540112"/>
                  </a:lnTo>
                  <a:lnTo>
                    <a:pt x="1866900" y="402952"/>
                  </a:lnTo>
                  <a:lnTo>
                    <a:pt x="1950720" y="402952"/>
                  </a:lnTo>
                  <a:lnTo>
                    <a:pt x="1973580" y="349612"/>
                  </a:lnTo>
                  <a:lnTo>
                    <a:pt x="2034540" y="319132"/>
                  </a:lnTo>
                  <a:lnTo>
                    <a:pt x="2095500" y="349612"/>
                  </a:lnTo>
                  <a:lnTo>
                    <a:pt x="2095500" y="395332"/>
                  </a:lnTo>
                  <a:lnTo>
                    <a:pt x="2133600" y="471532"/>
                  </a:lnTo>
                  <a:lnTo>
                    <a:pt x="2232660" y="395332"/>
                  </a:lnTo>
                  <a:lnTo>
                    <a:pt x="2263140" y="349612"/>
                  </a:lnTo>
                  <a:lnTo>
                    <a:pt x="2362200" y="349612"/>
                  </a:lnTo>
                  <a:lnTo>
                    <a:pt x="2392680" y="319132"/>
                  </a:lnTo>
                  <a:lnTo>
                    <a:pt x="2537460" y="311512"/>
                  </a:lnTo>
                  <a:lnTo>
                    <a:pt x="2689860" y="395332"/>
                  </a:lnTo>
                  <a:lnTo>
                    <a:pt x="2849880" y="319132"/>
                  </a:lnTo>
                  <a:lnTo>
                    <a:pt x="2827020" y="212452"/>
                  </a:lnTo>
                  <a:lnTo>
                    <a:pt x="2842260" y="159112"/>
                  </a:lnTo>
                  <a:lnTo>
                    <a:pt x="3025140" y="98152"/>
                  </a:lnTo>
                  <a:lnTo>
                    <a:pt x="3154680" y="6712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04A22E5D-1F42-96C7-E312-5304661915E5}"/>
              </a:ext>
            </a:extLst>
          </p:cNvPr>
          <p:cNvGrpSpPr/>
          <p:nvPr/>
        </p:nvGrpSpPr>
        <p:grpSpPr>
          <a:xfrm>
            <a:off x="2350215" y="3322447"/>
            <a:ext cx="2037832" cy="3180144"/>
            <a:chOff x="13145417" y="18572653"/>
            <a:chExt cx="4183602" cy="6528725"/>
          </a:xfrm>
        </p:grpSpPr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4355D1D9-031F-0CF4-A809-45F476F5DFC6}"/>
                </a:ext>
              </a:extLst>
            </p:cNvPr>
            <p:cNvSpPr/>
            <p:nvPr/>
          </p:nvSpPr>
          <p:spPr>
            <a:xfrm>
              <a:off x="15967288" y="18572653"/>
              <a:ext cx="573538" cy="791264"/>
            </a:xfrm>
            <a:custGeom>
              <a:avLst/>
              <a:gdLst>
                <a:gd name="connsiteX0" fmla="*/ 321384 w 676632"/>
                <a:gd name="connsiteY0" fmla="*/ 0 h 933495"/>
                <a:gd name="connsiteX1" fmla="*/ 330200 w 676632"/>
                <a:gd name="connsiteY1" fmla="*/ 1632 h 933495"/>
                <a:gd name="connsiteX2" fmla="*/ 469900 w 676632"/>
                <a:gd name="connsiteY2" fmla="*/ 217532 h 933495"/>
                <a:gd name="connsiteX3" fmla="*/ 609600 w 676632"/>
                <a:gd name="connsiteY3" fmla="*/ 458832 h 933495"/>
                <a:gd name="connsiteX4" fmla="*/ 676632 w 676632"/>
                <a:gd name="connsiteY4" fmla="*/ 588956 h 933495"/>
                <a:gd name="connsiteX5" fmla="*/ 595312 w 676632"/>
                <a:gd name="connsiteY5" fmla="*/ 690607 h 933495"/>
                <a:gd name="connsiteX6" fmla="*/ 466724 w 676632"/>
                <a:gd name="connsiteY6" fmla="*/ 690607 h 933495"/>
                <a:gd name="connsiteX7" fmla="*/ 481012 w 676632"/>
                <a:gd name="connsiteY7" fmla="*/ 790620 h 933495"/>
                <a:gd name="connsiteX8" fmla="*/ 433388 w 676632"/>
                <a:gd name="connsiteY8" fmla="*/ 828720 h 933495"/>
                <a:gd name="connsiteX9" fmla="*/ 338136 w 676632"/>
                <a:gd name="connsiteY9" fmla="*/ 823957 h 933495"/>
                <a:gd name="connsiteX10" fmla="*/ 319088 w 676632"/>
                <a:gd name="connsiteY10" fmla="*/ 852532 h 933495"/>
                <a:gd name="connsiteX11" fmla="*/ 371476 w 676632"/>
                <a:gd name="connsiteY11" fmla="*/ 919207 h 933495"/>
                <a:gd name="connsiteX12" fmla="*/ 152400 w 676632"/>
                <a:gd name="connsiteY12" fmla="*/ 933495 h 933495"/>
                <a:gd name="connsiteX13" fmla="*/ 14288 w 676632"/>
                <a:gd name="connsiteY13" fmla="*/ 852532 h 933495"/>
                <a:gd name="connsiteX14" fmla="*/ 104776 w 676632"/>
                <a:gd name="connsiteY14" fmla="*/ 795382 h 933495"/>
                <a:gd name="connsiteX15" fmla="*/ 100012 w 676632"/>
                <a:gd name="connsiteY15" fmla="*/ 714420 h 933495"/>
                <a:gd name="connsiteX16" fmla="*/ 9524 w 676632"/>
                <a:gd name="connsiteY16" fmla="*/ 642982 h 933495"/>
                <a:gd name="connsiteX17" fmla="*/ 38100 w 676632"/>
                <a:gd name="connsiteY17" fmla="*/ 576307 h 933495"/>
                <a:gd name="connsiteX18" fmla="*/ 9524 w 676632"/>
                <a:gd name="connsiteY18" fmla="*/ 523920 h 933495"/>
                <a:gd name="connsiteX19" fmla="*/ 28576 w 676632"/>
                <a:gd name="connsiteY19" fmla="*/ 433432 h 933495"/>
                <a:gd name="connsiteX20" fmla="*/ 71440 w 676632"/>
                <a:gd name="connsiteY20" fmla="*/ 409620 h 933495"/>
                <a:gd name="connsiteX21" fmla="*/ 90488 w 676632"/>
                <a:gd name="connsiteY21" fmla="*/ 371520 h 933495"/>
                <a:gd name="connsiteX22" fmla="*/ 10292 w 676632"/>
                <a:gd name="connsiteY22" fmla="*/ 260477 h 933495"/>
                <a:gd name="connsiteX23" fmla="*/ 0 w 676632"/>
                <a:gd name="connsiteY23" fmla="*/ 212452 h 933495"/>
                <a:gd name="connsiteX24" fmla="*/ 15240 w 676632"/>
                <a:gd name="connsiteY24" fmla="*/ 159112 h 933495"/>
                <a:gd name="connsiteX25" fmla="*/ 198120 w 676632"/>
                <a:gd name="connsiteY25" fmla="*/ 98152 h 933495"/>
                <a:gd name="connsiteX26" fmla="*/ 327660 w 676632"/>
                <a:gd name="connsiteY26" fmla="*/ 6712 h 933495"/>
                <a:gd name="connsiteX27" fmla="*/ 321384 w 676632"/>
                <a:gd name="connsiteY27" fmla="*/ 0 h 933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76632" h="933495">
                  <a:moveTo>
                    <a:pt x="321384" y="0"/>
                  </a:moveTo>
                  <a:lnTo>
                    <a:pt x="330200" y="1632"/>
                  </a:lnTo>
                  <a:lnTo>
                    <a:pt x="469900" y="217532"/>
                  </a:lnTo>
                  <a:lnTo>
                    <a:pt x="609600" y="458832"/>
                  </a:lnTo>
                  <a:lnTo>
                    <a:pt x="676632" y="588956"/>
                  </a:lnTo>
                  <a:lnTo>
                    <a:pt x="595312" y="690607"/>
                  </a:lnTo>
                  <a:lnTo>
                    <a:pt x="466724" y="690607"/>
                  </a:lnTo>
                  <a:lnTo>
                    <a:pt x="481012" y="790620"/>
                  </a:lnTo>
                  <a:lnTo>
                    <a:pt x="433388" y="828720"/>
                  </a:lnTo>
                  <a:lnTo>
                    <a:pt x="338136" y="823957"/>
                  </a:lnTo>
                  <a:lnTo>
                    <a:pt x="319088" y="852532"/>
                  </a:lnTo>
                  <a:lnTo>
                    <a:pt x="371476" y="919207"/>
                  </a:lnTo>
                  <a:lnTo>
                    <a:pt x="152400" y="933495"/>
                  </a:lnTo>
                  <a:lnTo>
                    <a:pt x="14288" y="852532"/>
                  </a:lnTo>
                  <a:lnTo>
                    <a:pt x="104776" y="795382"/>
                  </a:lnTo>
                  <a:lnTo>
                    <a:pt x="100012" y="714420"/>
                  </a:lnTo>
                  <a:lnTo>
                    <a:pt x="9524" y="642982"/>
                  </a:lnTo>
                  <a:lnTo>
                    <a:pt x="38100" y="576307"/>
                  </a:lnTo>
                  <a:lnTo>
                    <a:pt x="9524" y="523920"/>
                  </a:lnTo>
                  <a:lnTo>
                    <a:pt x="28576" y="433432"/>
                  </a:lnTo>
                  <a:lnTo>
                    <a:pt x="71440" y="409620"/>
                  </a:lnTo>
                  <a:lnTo>
                    <a:pt x="90488" y="371520"/>
                  </a:lnTo>
                  <a:lnTo>
                    <a:pt x="10292" y="260477"/>
                  </a:lnTo>
                  <a:lnTo>
                    <a:pt x="0" y="212452"/>
                  </a:lnTo>
                  <a:lnTo>
                    <a:pt x="15240" y="159112"/>
                  </a:lnTo>
                  <a:lnTo>
                    <a:pt x="198120" y="98152"/>
                  </a:lnTo>
                  <a:lnTo>
                    <a:pt x="327660" y="6712"/>
                  </a:lnTo>
                  <a:lnTo>
                    <a:pt x="32138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84AF7696-B5F1-CB6C-33E4-CE8379FA1DED}"/>
                </a:ext>
              </a:extLst>
            </p:cNvPr>
            <p:cNvSpPr/>
            <p:nvPr/>
          </p:nvSpPr>
          <p:spPr>
            <a:xfrm>
              <a:off x="14314353" y="18904479"/>
              <a:ext cx="940588" cy="932516"/>
            </a:xfrm>
            <a:custGeom>
              <a:avLst/>
              <a:gdLst>
                <a:gd name="connsiteX0" fmla="*/ 893444 w 1109660"/>
                <a:gd name="connsiteY0" fmla="*/ 0 h 1100138"/>
                <a:gd name="connsiteX1" fmla="*/ 954404 w 1109660"/>
                <a:gd name="connsiteY1" fmla="*/ 30480 h 1100138"/>
                <a:gd name="connsiteX2" fmla="*/ 954404 w 1109660"/>
                <a:gd name="connsiteY2" fmla="*/ 76200 h 1100138"/>
                <a:gd name="connsiteX3" fmla="*/ 992504 w 1109660"/>
                <a:gd name="connsiteY3" fmla="*/ 152400 h 1100138"/>
                <a:gd name="connsiteX4" fmla="*/ 1002208 w 1109660"/>
                <a:gd name="connsiteY4" fmla="*/ 144934 h 1100138"/>
                <a:gd name="connsiteX5" fmla="*/ 1000124 w 1109660"/>
                <a:gd name="connsiteY5" fmla="*/ 166688 h 1100138"/>
                <a:gd name="connsiteX6" fmla="*/ 1109660 w 1109660"/>
                <a:gd name="connsiteY6" fmla="*/ 533400 h 1100138"/>
                <a:gd name="connsiteX7" fmla="*/ 1014412 w 1109660"/>
                <a:gd name="connsiteY7" fmla="*/ 571500 h 1100138"/>
                <a:gd name="connsiteX8" fmla="*/ 823912 w 1109660"/>
                <a:gd name="connsiteY8" fmla="*/ 485775 h 1100138"/>
                <a:gd name="connsiteX9" fmla="*/ 757236 w 1109660"/>
                <a:gd name="connsiteY9" fmla="*/ 485775 h 1100138"/>
                <a:gd name="connsiteX10" fmla="*/ 728660 w 1109660"/>
                <a:gd name="connsiteY10" fmla="*/ 585788 h 1100138"/>
                <a:gd name="connsiteX11" fmla="*/ 642936 w 1109660"/>
                <a:gd name="connsiteY11" fmla="*/ 661988 h 1100138"/>
                <a:gd name="connsiteX12" fmla="*/ 590548 w 1109660"/>
                <a:gd name="connsiteY12" fmla="*/ 661988 h 1100138"/>
                <a:gd name="connsiteX13" fmla="*/ 500060 w 1109660"/>
                <a:gd name="connsiteY13" fmla="*/ 781050 h 1100138"/>
                <a:gd name="connsiteX14" fmla="*/ 504824 w 1109660"/>
                <a:gd name="connsiteY14" fmla="*/ 1000125 h 1100138"/>
                <a:gd name="connsiteX15" fmla="*/ 438148 w 1109660"/>
                <a:gd name="connsiteY15" fmla="*/ 1052513 h 1100138"/>
                <a:gd name="connsiteX16" fmla="*/ 428624 w 1109660"/>
                <a:gd name="connsiteY16" fmla="*/ 1100138 h 1100138"/>
                <a:gd name="connsiteX17" fmla="*/ 300036 w 1109660"/>
                <a:gd name="connsiteY17" fmla="*/ 1066800 h 1100138"/>
                <a:gd name="connsiteX18" fmla="*/ 295276 w 1109660"/>
                <a:gd name="connsiteY18" fmla="*/ 1023938 h 1100138"/>
                <a:gd name="connsiteX19" fmla="*/ 247648 w 1109660"/>
                <a:gd name="connsiteY19" fmla="*/ 928688 h 1100138"/>
                <a:gd name="connsiteX20" fmla="*/ 133348 w 1109660"/>
                <a:gd name="connsiteY20" fmla="*/ 928688 h 1100138"/>
                <a:gd name="connsiteX21" fmla="*/ 0 w 1109660"/>
                <a:gd name="connsiteY21" fmla="*/ 776288 h 1100138"/>
                <a:gd name="connsiteX22" fmla="*/ 42860 w 1109660"/>
                <a:gd name="connsiteY22" fmla="*/ 704850 h 1100138"/>
                <a:gd name="connsiteX23" fmla="*/ 19648 w 1109660"/>
                <a:gd name="connsiteY23" fmla="*/ 558610 h 1100138"/>
                <a:gd name="connsiteX24" fmla="*/ 154304 w 1109660"/>
                <a:gd name="connsiteY24" fmla="*/ 480060 h 1100138"/>
                <a:gd name="connsiteX25" fmla="*/ 253364 w 1109660"/>
                <a:gd name="connsiteY25" fmla="*/ 480060 h 1100138"/>
                <a:gd name="connsiteX26" fmla="*/ 253364 w 1109660"/>
                <a:gd name="connsiteY26" fmla="*/ 365760 h 1100138"/>
                <a:gd name="connsiteX27" fmla="*/ 413384 w 1109660"/>
                <a:gd name="connsiteY27" fmla="*/ 243840 h 1100138"/>
                <a:gd name="connsiteX28" fmla="*/ 550544 w 1109660"/>
                <a:gd name="connsiteY28" fmla="*/ 220980 h 1100138"/>
                <a:gd name="connsiteX29" fmla="*/ 725804 w 1109660"/>
                <a:gd name="connsiteY29" fmla="*/ 83820 h 1100138"/>
                <a:gd name="connsiteX30" fmla="*/ 809624 w 1109660"/>
                <a:gd name="connsiteY30" fmla="*/ 83820 h 1100138"/>
                <a:gd name="connsiteX31" fmla="*/ 832484 w 1109660"/>
                <a:gd name="connsiteY31" fmla="*/ 30480 h 1100138"/>
                <a:gd name="connsiteX32" fmla="*/ 893444 w 1109660"/>
                <a:gd name="connsiteY32" fmla="*/ 0 h 110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109660" h="1100138">
                  <a:moveTo>
                    <a:pt x="893444" y="0"/>
                  </a:moveTo>
                  <a:lnTo>
                    <a:pt x="954404" y="30480"/>
                  </a:lnTo>
                  <a:lnTo>
                    <a:pt x="954404" y="76200"/>
                  </a:lnTo>
                  <a:lnTo>
                    <a:pt x="992504" y="152400"/>
                  </a:lnTo>
                  <a:lnTo>
                    <a:pt x="1002208" y="144934"/>
                  </a:lnTo>
                  <a:lnTo>
                    <a:pt x="1000124" y="166688"/>
                  </a:lnTo>
                  <a:lnTo>
                    <a:pt x="1109660" y="533400"/>
                  </a:lnTo>
                  <a:lnTo>
                    <a:pt x="1014412" y="571500"/>
                  </a:lnTo>
                  <a:lnTo>
                    <a:pt x="823912" y="485775"/>
                  </a:lnTo>
                  <a:lnTo>
                    <a:pt x="757236" y="485775"/>
                  </a:lnTo>
                  <a:lnTo>
                    <a:pt x="728660" y="585788"/>
                  </a:lnTo>
                  <a:lnTo>
                    <a:pt x="642936" y="661988"/>
                  </a:lnTo>
                  <a:lnTo>
                    <a:pt x="590548" y="661988"/>
                  </a:lnTo>
                  <a:lnTo>
                    <a:pt x="500060" y="781050"/>
                  </a:lnTo>
                  <a:lnTo>
                    <a:pt x="504824" y="1000125"/>
                  </a:lnTo>
                  <a:lnTo>
                    <a:pt x="438148" y="1052513"/>
                  </a:lnTo>
                  <a:lnTo>
                    <a:pt x="428624" y="1100138"/>
                  </a:lnTo>
                  <a:lnTo>
                    <a:pt x="300036" y="1066800"/>
                  </a:lnTo>
                  <a:lnTo>
                    <a:pt x="295276" y="1023938"/>
                  </a:lnTo>
                  <a:lnTo>
                    <a:pt x="247648" y="928688"/>
                  </a:lnTo>
                  <a:lnTo>
                    <a:pt x="133348" y="928688"/>
                  </a:lnTo>
                  <a:lnTo>
                    <a:pt x="0" y="776288"/>
                  </a:lnTo>
                  <a:lnTo>
                    <a:pt x="42860" y="704850"/>
                  </a:lnTo>
                  <a:lnTo>
                    <a:pt x="19648" y="558610"/>
                  </a:lnTo>
                  <a:lnTo>
                    <a:pt x="154304" y="480060"/>
                  </a:lnTo>
                  <a:lnTo>
                    <a:pt x="253364" y="480060"/>
                  </a:lnTo>
                  <a:lnTo>
                    <a:pt x="253364" y="365760"/>
                  </a:lnTo>
                  <a:lnTo>
                    <a:pt x="413384" y="243840"/>
                  </a:lnTo>
                  <a:lnTo>
                    <a:pt x="550544" y="220980"/>
                  </a:lnTo>
                  <a:lnTo>
                    <a:pt x="725804" y="83820"/>
                  </a:lnTo>
                  <a:lnTo>
                    <a:pt x="809624" y="83820"/>
                  </a:lnTo>
                  <a:lnTo>
                    <a:pt x="832484" y="30480"/>
                  </a:lnTo>
                  <a:lnTo>
                    <a:pt x="89344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F7230E5F-93C5-6097-D8EE-28F0C13F2CB0}"/>
                </a:ext>
              </a:extLst>
            </p:cNvPr>
            <p:cNvSpPr/>
            <p:nvPr/>
          </p:nvSpPr>
          <p:spPr>
            <a:xfrm>
              <a:off x="16621817" y="20115411"/>
              <a:ext cx="384572" cy="275898"/>
            </a:xfrm>
            <a:custGeom>
              <a:avLst/>
              <a:gdLst>
                <a:gd name="connsiteX0" fmla="*/ 191980 w 453700"/>
                <a:gd name="connsiteY0" fmla="*/ 0 h 325492"/>
                <a:gd name="connsiteX1" fmla="*/ 242888 w 453700"/>
                <a:gd name="connsiteY1" fmla="*/ 25454 h 325492"/>
                <a:gd name="connsiteX2" fmla="*/ 357188 w 453700"/>
                <a:gd name="connsiteY2" fmla="*/ 152454 h 325492"/>
                <a:gd name="connsiteX3" fmla="*/ 433388 w 453700"/>
                <a:gd name="connsiteY3" fmla="*/ 203254 h 325492"/>
                <a:gd name="connsiteX4" fmla="*/ 453700 w 453700"/>
                <a:gd name="connsiteY4" fmla="*/ 246780 h 325492"/>
                <a:gd name="connsiteX5" fmla="*/ 333376 w 453700"/>
                <a:gd name="connsiteY5" fmla="*/ 315967 h 325492"/>
                <a:gd name="connsiteX6" fmla="*/ 271464 w 453700"/>
                <a:gd name="connsiteY6" fmla="*/ 325492 h 325492"/>
                <a:gd name="connsiteX7" fmla="*/ 223840 w 453700"/>
                <a:gd name="connsiteY7" fmla="*/ 287392 h 325492"/>
                <a:gd name="connsiteX8" fmla="*/ 38100 w 453700"/>
                <a:gd name="connsiteY8" fmla="*/ 277867 h 325492"/>
                <a:gd name="connsiteX9" fmla="*/ 0 w 453700"/>
                <a:gd name="connsiteY9" fmla="*/ 192142 h 325492"/>
                <a:gd name="connsiteX10" fmla="*/ 33336 w 453700"/>
                <a:gd name="connsiteY10" fmla="*/ 149279 h 325492"/>
                <a:gd name="connsiteX11" fmla="*/ 133352 w 453700"/>
                <a:gd name="connsiteY11" fmla="*/ 92129 h 325492"/>
                <a:gd name="connsiteX12" fmla="*/ 147640 w 453700"/>
                <a:gd name="connsiteY12" fmla="*/ 20692 h 325492"/>
                <a:gd name="connsiteX13" fmla="*/ 191980 w 453700"/>
                <a:gd name="connsiteY13" fmla="*/ 0 h 325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3700" h="325492">
                  <a:moveTo>
                    <a:pt x="191980" y="0"/>
                  </a:moveTo>
                  <a:lnTo>
                    <a:pt x="242888" y="25454"/>
                  </a:lnTo>
                  <a:lnTo>
                    <a:pt x="357188" y="152454"/>
                  </a:lnTo>
                  <a:lnTo>
                    <a:pt x="433388" y="203254"/>
                  </a:lnTo>
                  <a:lnTo>
                    <a:pt x="453700" y="246780"/>
                  </a:lnTo>
                  <a:lnTo>
                    <a:pt x="333376" y="315967"/>
                  </a:lnTo>
                  <a:lnTo>
                    <a:pt x="271464" y="325492"/>
                  </a:lnTo>
                  <a:lnTo>
                    <a:pt x="223840" y="287392"/>
                  </a:lnTo>
                  <a:lnTo>
                    <a:pt x="38100" y="277867"/>
                  </a:lnTo>
                  <a:lnTo>
                    <a:pt x="0" y="192142"/>
                  </a:lnTo>
                  <a:lnTo>
                    <a:pt x="33336" y="149279"/>
                  </a:lnTo>
                  <a:lnTo>
                    <a:pt x="133352" y="92129"/>
                  </a:lnTo>
                  <a:lnTo>
                    <a:pt x="147640" y="20692"/>
                  </a:lnTo>
                  <a:lnTo>
                    <a:pt x="19198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4C01B523-2F15-7851-F989-10B168C9BADF}"/>
                </a:ext>
              </a:extLst>
            </p:cNvPr>
            <p:cNvSpPr/>
            <p:nvPr/>
          </p:nvSpPr>
          <p:spPr>
            <a:xfrm>
              <a:off x="13550050" y="20870075"/>
              <a:ext cx="724214" cy="1182802"/>
            </a:xfrm>
            <a:custGeom>
              <a:avLst/>
              <a:gdLst>
                <a:gd name="connsiteX0" fmla="*/ 144780 w 854392"/>
                <a:gd name="connsiteY0" fmla="*/ 0 h 1395413"/>
                <a:gd name="connsiteX1" fmla="*/ 243840 w 854392"/>
                <a:gd name="connsiteY1" fmla="*/ 76200 h 1395413"/>
                <a:gd name="connsiteX2" fmla="*/ 304800 w 854392"/>
                <a:gd name="connsiteY2" fmla="*/ 30480 h 1395413"/>
                <a:gd name="connsiteX3" fmla="*/ 302668 w 854392"/>
                <a:gd name="connsiteY3" fmla="*/ 23279 h 1395413"/>
                <a:gd name="connsiteX4" fmla="*/ 311468 w 854392"/>
                <a:gd name="connsiteY4" fmla="*/ 33338 h 1395413"/>
                <a:gd name="connsiteX5" fmla="*/ 340044 w 854392"/>
                <a:gd name="connsiteY5" fmla="*/ 123825 h 1395413"/>
                <a:gd name="connsiteX6" fmla="*/ 521020 w 854392"/>
                <a:gd name="connsiteY6" fmla="*/ 157163 h 1395413"/>
                <a:gd name="connsiteX7" fmla="*/ 563880 w 854392"/>
                <a:gd name="connsiteY7" fmla="*/ 133350 h 1395413"/>
                <a:gd name="connsiteX8" fmla="*/ 644844 w 854392"/>
                <a:gd name="connsiteY8" fmla="*/ 176213 h 1395413"/>
                <a:gd name="connsiteX9" fmla="*/ 682944 w 854392"/>
                <a:gd name="connsiteY9" fmla="*/ 180975 h 1395413"/>
                <a:gd name="connsiteX10" fmla="*/ 668656 w 854392"/>
                <a:gd name="connsiteY10" fmla="*/ 414338 h 1395413"/>
                <a:gd name="connsiteX11" fmla="*/ 730568 w 854392"/>
                <a:gd name="connsiteY11" fmla="*/ 452438 h 1395413"/>
                <a:gd name="connsiteX12" fmla="*/ 711516 w 854392"/>
                <a:gd name="connsiteY12" fmla="*/ 566738 h 1395413"/>
                <a:gd name="connsiteX13" fmla="*/ 725804 w 854392"/>
                <a:gd name="connsiteY13" fmla="*/ 690563 h 1395413"/>
                <a:gd name="connsiteX14" fmla="*/ 768668 w 854392"/>
                <a:gd name="connsiteY14" fmla="*/ 719138 h 1395413"/>
                <a:gd name="connsiteX15" fmla="*/ 673420 w 854392"/>
                <a:gd name="connsiteY15" fmla="*/ 881063 h 1395413"/>
                <a:gd name="connsiteX16" fmla="*/ 716280 w 854392"/>
                <a:gd name="connsiteY16" fmla="*/ 909638 h 1395413"/>
                <a:gd name="connsiteX17" fmla="*/ 797244 w 854392"/>
                <a:gd name="connsiteY17" fmla="*/ 909638 h 1395413"/>
                <a:gd name="connsiteX18" fmla="*/ 854392 w 854392"/>
                <a:gd name="connsiteY18" fmla="*/ 1019175 h 1395413"/>
                <a:gd name="connsiteX19" fmla="*/ 825820 w 854392"/>
                <a:gd name="connsiteY19" fmla="*/ 1052513 h 1395413"/>
                <a:gd name="connsiteX20" fmla="*/ 840104 w 854392"/>
                <a:gd name="connsiteY20" fmla="*/ 1143000 h 1395413"/>
                <a:gd name="connsiteX21" fmla="*/ 806768 w 854392"/>
                <a:gd name="connsiteY21" fmla="*/ 1181100 h 1395413"/>
                <a:gd name="connsiteX22" fmla="*/ 782956 w 854392"/>
                <a:gd name="connsiteY22" fmla="*/ 1228725 h 1395413"/>
                <a:gd name="connsiteX23" fmla="*/ 582932 w 854392"/>
                <a:gd name="connsiteY23" fmla="*/ 1214438 h 1395413"/>
                <a:gd name="connsiteX24" fmla="*/ 573404 w 854392"/>
                <a:gd name="connsiteY24" fmla="*/ 1357313 h 1395413"/>
                <a:gd name="connsiteX25" fmla="*/ 492444 w 854392"/>
                <a:gd name="connsiteY25" fmla="*/ 1385888 h 1395413"/>
                <a:gd name="connsiteX26" fmla="*/ 430532 w 854392"/>
                <a:gd name="connsiteY26" fmla="*/ 1357313 h 1395413"/>
                <a:gd name="connsiteX27" fmla="*/ 311468 w 854392"/>
                <a:gd name="connsiteY27" fmla="*/ 1395413 h 1395413"/>
                <a:gd name="connsiteX28" fmla="*/ 216220 w 854392"/>
                <a:gd name="connsiteY28" fmla="*/ 1185863 h 1395413"/>
                <a:gd name="connsiteX29" fmla="*/ 173356 w 854392"/>
                <a:gd name="connsiteY29" fmla="*/ 1143000 h 1395413"/>
                <a:gd name="connsiteX30" fmla="*/ 44768 w 854392"/>
                <a:gd name="connsiteY30" fmla="*/ 1128713 h 1395413"/>
                <a:gd name="connsiteX31" fmla="*/ 23676 w 854392"/>
                <a:gd name="connsiteY31" fmla="*/ 1111137 h 1395413"/>
                <a:gd name="connsiteX32" fmla="*/ 30480 w 854392"/>
                <a:gd name="connsiteY32" fmla="*/ 1104900 h 1395413"/>
                <a:gd name="connsiteX33" fmla="*/ 144780 w 854392"/>
                <a:gd name="connsiteY33" fmla="*/ 899160 h 1395413"/>
                <a:gd name="connsiteX34" fmla="*/ 106680 w 854392"/>
                <a:gd name="connsiteY34" fmla="*/ 708660 h 1395413"/>
                <a:gd name="connsiteX35" fmla="*/ 0 w 854392"/>
                <a:gd name="connsiteY35" fmla="*/ 601980 h 1395413"/>
                <a:gd name="connsiteX36" fmla="*/ 76200 w 854392"/>
                <a:gd name="connsiteY36" fmla="*/ 541020 h 1395413"/>
                <a:gd name="connsiteX37" fmla="*/ 198120 w 854392"/>
                <a:gd name="connsiteY37" fmla="*/ 335280 h 1395413"/>
                <a:gd name="connsiteX38" fmla="*/ 38100 w 854392"/>
                <a:gd name="connsiteY38" fmla="*/ 243840 h 1395413"/>
                <a:gd name="connsiteX39" fmla="*/ 30480 w 854392"/>
                <a:gd name="connsiteY39" fmla="*/ 68580 h 1395413"/>
                <a:gd name="connsiteX40" fmla="*/ 144780 w 854392"/>
                <a:gd name="connsiteY40" fmla="*/ 0 h 1395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854392" h="1395413">
                  <a:moveTo>
                    <a:pt x="144780" y="0"/>
                  </a:moveTo>
                  <a:lnTo>
                    <a:pt x="243840" y="76200"/>
                  </a:lnTo>
                  <a:lnTo>
                    <a:pt x="304800" y="30480"/>
                  </a:lnTo>
                  <a:lnTo>
                    <a:pt x="302668" y="23279"/>
                  </a:lnTo>
                  <a:lnTo>
                    <a:pt x="311468" y="33338"/>
                  </a:lnTo>
                  <a:lnTo>
                    <a:pt x="340044" y="123825"/>
                  </a:lnTo>
                  <a:lnTo>
                    <a:pt x="521020" y="157163"/>
                  </a:lnTo>
                  <a:lnTo>
                    <a:pt x="563880" y="133350"/>
                  </a:lnTo>
                  <a:lnTo>
                    <a:pt x="644844" y="176213"/>
                  </a:lnTo>
                  <a:lnTo>
                    <a:pt x="682944" y="180975"/>
                  </a:lnTo>
                  <a:lnTo>
                    <a:pt x="668656" y="414338"/>
                  </a:lnTo>
                  <a:lnTo>
                    <a:pt x="730568" y="452438"/>
                  </a:lnTo>
                  <a:lnTo>
                    <a:pt x="711516" y="566738"/>
                  </a:lnTo>
                  <a:lnTo>
                    <a:pt x="725804" y="690563"/>
                  </a:lnTo>
                  <a:lnTo>
                    <a:pt x="768668" y="719138"/>
                  </a:lnTo>
                  <a:lnTo>
                    <a:pt x="673420" y="881063"/>
                  </a:lnTo>
                  <a:lnTo>
                    <a:pt x="716280" y="909638"/>
                  </a:lnTo>
                  <a:lnTo>
                    <a:pt x="797244" y="909638"/>
                  </a:lnTo>
                  <a:lnTo>
                    <a:pt x="854392" y="1019175"/>
                  </a:lnTo>
                  <a:lnTo>
                    <a:pt x="825820" y="1052513"/>
                  </a:lnTo>
                  <a:lnTo>
                    <a:pt x="840104" y="1143000"/>
                  </a:lnTo>
                  <a:lnTo>
                    <a:pt x="806768" y="1181100"/>
                  </a:lnTo>
                  <a:lnTo>
                    <a:pt x="782956" y="1228725"/>
                  </a:lnTo>
                  <a:lnTo>
                    <a:pt x="582932" y="1214438"/>
                  </a:lnTo>
                  <a:lnTo>
                    <a:pt x="573404" y="1357313"/>
                  </a:lnTo>
                  <a:lnTo>
                    <a:pt x="492444" y="1385888"/>
                  </a:lnTo>
                  <a:lnTo>
                    <a:pt x="430532" y="1357313"/>
                  </a:lnTo>
                  <a:lnTo>
                    <a:pt x="311468" y="1395413"/>
                  </a:lnTo>
                  <a:lnTo>
                    <a:pt x="216220" y="1185863"/>
                  </a:lnTo>
                  <a:lnTo>
                    <a:pt x="173356" y="1143000"/>
                  </a:lnTo>
                  <a:lnTo>
                    <a:pt x="44768" y="1128713"/>
                  </a:lnTo>
                  <a:lnTo>
                    <a:pt x="23676" y="1111137"/>
                  </a:lnTo>
                  <a:lnTo>
                    <a:pt x="30480" y="1104900"/>
                  </a:lnTo>
                  <a:lnTo>
                    <a:pt x="144780" y="899160"/>
                  </a:lnTo>
                  <a:lnTo>
                    <a:pt x="106680" y="708660"/>
                  </a:lnTo>
                  <a:lnTo>
                    <a:pt x="0" y="601980"/>
                  </a:lnTo>
                  <a:lnTo>
                    <a:pt x="76200" y="541020"/>
                  </a:lnTo>
                  <a:lnTo>
                    <a:pt x="198120" y="335280"/>
                  </a:lnTo>
                  <a:lnTo>
                    <a:pt x="38100" y="243840"/>
                  </a:lnTo>
                  <a:lnTo>
                    <a:pt x="30480" y="68580"/>
                  </a:lnTo>
                  <a:lnTo>
                    <a:pt x="14478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149E6CD7-E0F4-D8CD-F301-F3160A70746A}"/>
                </a:ext>
              </a:extLst>
            </p:cNvPr>
            <p:cNvSpPr/>
            <p:nvPr/>
          </p:nvSpPr>
          <p:spPr>
            <a:xfrm>
              <a:off x="15392922" y="21090843"/>
              <a:ext cx="1866378" cy="1303602"/>
            </a:xfrm>
            <a:custGeom>
              <a:avLst/>
              <a:gdLst>
                <a:gd name="connsiteX0" fmla="*/ 1960668 w 2201860"/>
                <a:gd name="connsiteY0" fmla="*/ 0 h 1537927"/>
                <a:gd name="connsiteX1" fmla="*/ 2011360 w 2201860"/>
                <a:gd name="connsiteY1" fmla="*/ 171089 h 1537927"/>
                <a:gd name="connsiteX2" fmla="*/ 2011360 w 2201860"/>
                <a:gd name="connsiteY2" fmla="*/ 247289 h 1537927"/>
                <a:gd name="connsiteX3" fmla="*/ 2036760 w 2201860"/>
                <a:gd name="connsiteY3" fmla="*/ 361589 h 1537927"/>
                <a:gd name="connsiteX4" fmla="*/ 1909760 w 2201860"/>
                <a:gd name="connsiteY4" fmla="*/ 539389 h 1537927"/>
                <a:gd name="connsiteX5" fmla="*/ 1909760 w 2201860"/>
                <a:gd name="connsiteY5" fmla="*/ 780689 h 1537927"/>
                <a:gd name="connsiteX6" fmla="*/ 1846260 w 2201860"/>
                <a:gd name="connsiteY6" fmla="*/ 945789 h 1537927"/>
                <a:gd name="connsiteX7" fmla="*/ 2074860 w 2201860"/>
                <a:gd name="connsiteY7" fmla="*/ 729889 h 1537927"/>
                <a:gd name="connsiteX8" fmla="*/ 2100260 w 2201860"/>
                <a:gd name="connsiteY8" fmla="*/ 1047389 h 1537927"/>
                <a:gd name="connsiteX9" fmla="*/ 2201860 w 2201860"/>
                <a:gd name="connsiteY9" fmla="*/ 1047389 h 1537927"/>
                <a:gd name="connsiteX10" fmla="*/ 2201860 w 2201860"/>
                <a:gd name="connsiteY10" fmla="*/ 1148989 h 1537927"/>
                <a:gd name="connsiteX11" fmla="*/ 2049460 w 2201860"/>
                <a:gd name="connsiteY11" fmla="*/ 1199789 h 1537927"/>
                <a:gd name="connsiteX12" fmla="*/ 2020956 w 2201860"/>
                <a:gd name="connsiteY12" fmla="*/ 1279595 h 1537927"/>
                <a:gd name="connsiteX13" fmla="*/ 1952624 w 2201860"/>
                <a:gd name="connsiteY13" fmla="*/ 1233127 h 1537927"/>
                <a:gd name="connsiteX14" fmla="*/ 1905000 w 2201860"/>
                <a:gd name="connsiteY14" fmla="*/ 1137877 h 1537927"/>
                <a:gd name="connsiteX15" fmla="*/ 1757360 w 2201860"/>
                <a:gd name="connsiteY15" fmla="*/ 1085489 h 1537927"/>
                <a:gd name="connsiteX16" fmla="*/ 1681160 w 2201860"/>
                <a:gd name="connsiteY16" fmla="*/ 1123589 h 1537927"/>
                <a:gd name="connsiteX17" fmla="*/ 1609724 w 2201860"/>
                <a:gd name="connsiteY17" fmla="*/ 1052152 h 1537927"/>
                <a:gd name="connsiteX18" fmla="*/ 1519236 w 2201860"/>
                <a:gd name="connsiteY18" fmla="*/ 1095014 h 1537927"/>
                <a:gd name="connsiteX19" fmla="*/ 1238248 w 2201860"/>
                <a:gd name="connsiteY19" fmla="*/ 1137877 h 1537927"/>
                <a:gd name="connsiteX20" fmla="*/ 1204912 w 2201860"/>
                <a:gd name="connsiteY20" fmla="*/ 1199789 h 1537927"/>
                <a:gd name="connsiteX21" fmla="*/ 1181096 w 2201860"/>
                <a:gd name="connsiteY21" fmla="*/ 1261702 h 1537927"/>
                <a:gd name="connsiteX22" fmla="*/ 1090608 w 2201860"/>
                <a:gd name="connsiteY22" fmla="*/ 1295039 h 1537927"/>
                <a:gd name="connsiteX23" fmla="*/ 1081084 w 2201860"/>
                <a:gd name="connsiteY23" fmla="*/ 1380764 h 1537927"/>
                <a:gd name="connsiteX24" fmla="*/ 1157284 w 2201860"/>
                <a:gd name="connsiteY24" fmla="*/ 1528402 h 1537927"/>
                <a:gd name="connsiteX25" fmla="*/ 1038224 w 2201860"/>
                <a:gd name="connsiteY25" fmla="*/ 1537927 h 1537927"/>
                <a:gd name="connsiteX26" fmla="*/ 900112 w 2201860"/>
                <a:gd name="connsiteY26" fmla="*/ 1471252 h 1537927"/>
                <a:gd name="connsiteX27" fmla="*/ 661984 w 2201860"/>
                <a:gd name="connsiteY27" fmla="*/ 1233127 h 1537927"/>
                <a:gd name="connsiteX28" fmla="*/ 481008 w 2201860"/>
                <a:gd name="connsiteY28" fmla="*/ 1171214 h 1537927"/>
                <a:gd name="connsiteX29" fmla="*/ 442912 w 2201860"/>
                <a:gd name="connsiteY29" fmla="*/ 1075964 h 1537927"/>
                <a:gd name="connsiteX30" fmla="*/ 257172 w 2201860"/>
                <a:gd name="connsiteY30" fmla="*/ 1071202 h 1537927"/>
                <a:gd name="connsiteX31" fmla="*/ 261936 w 2201860"/>
                <a:gd name="connsiteY31" fmla="*/ 985477 h 1537927"/>
                <a:gd name="connsiteX32" fmla="*/ 190496 w 2201860"/>
                <a:gd name="connsiteY32" fmla="*/ 894989 h 1537927"/>
                <a:gd name="connsiteX33" fmla="*/ 28572 w 2201860"/>
                <a:gd name="connsiteY33" fmla="*/ 823552 h 1537927"/>
                <a:gd name="connsiteX34" fmla="*/ 0 w 2201860"/>
                <a:gd name="connsiteY34" fmla="*/ 747352 h 1537927"/>
                <a:gd name="connsiteX35" fmla="*/ 23808 w 2201860"/>
                <a:gd name="connsiteY35" fmla="*/ 675914 h 1537927"/>
                <a:gd name="connsiteX36" fmla="*/ 95248 w 2201860"/>
                <a:gd name="connsiteY36" fmla="*/ 637814 h 1537927"/>
                <a:gd name="connsiteX37" fmla="*/ 200024 w 2201860"/>
                <a:gd name="connsiteY37" fmla="*/ 566377 h 1537927"/>
                <a:gd name="connsiteX38" fmla="*/ 252408 w 2201860"/>
                <a:gd name="connsiteY38" fmla="*/ 590189 h 1537927"/>
                <a:gd name="connsiteX39" fmla="*/ 347660 w 2201860"/>
                <a:gd name="connsiteY39" fmla="*/ 590189 h 1537927"/>
                <a:gd name="connsiteX40" fmla="*/ 476248 w 2201860"/>
                <a:gd name="connsiteY40" fmla="*/ 475889 h 1537927"/>
                <a:gd name="connsiteX41" fmla="*/ 581024 w 2201860"/>
                <a:gd name="connsiteY41" fmla="*/ 490177 h 1537927"/>
                <a:gd name="connsiteX42" fmla="*/ 671512 w 2201860"/>
                <a:gd name="connsiteY42" fmla="*/ 413977 h 1537927"/>
                <a:gd name="connsiteX43" fmla="*/ 800096 w 2201860"/>
                <a:gd name="connsiteY43" fmla="*/ 480652 h 1537927"/>
                <a:gd name="connsiteX44" fmla="*/ 804860 w 2201860"/>
                <a:gd name="connsiteY44" fmla="*/ 404452 h 1537927"/>
                <a:gd name="connsiteX45" fmla="*/ 852484 w 2201860"/>
                <a:gd name="connsiteY45" fmla="*/ 375877 h 1537927"/>
                <a:gd name="connsiteX46" fmla="*/ 862008 w 2201860"/>
                <a:gd name="connsiteY46" fmla="*/ 271102 h 1537927"/>
                <a:gd name="connsiteX47" fmla="*/ 933448 w 2201860"/>
                <a:gd name="connsiteY47" fmla="*/ 266339 h 1537927"/>
                <a:gd name="connsiteX48" fmla="*/ 1047748 w 2201860"/>
                <a:gd name="connsiteY48" fmla="*/ 342539 h 1537927"/>
                <a:gd name="connsiteX49" fmla="*/ 1085848 w 2201860"/>
                <a:gd name="connsiteY49" fmla="*/ 299677 h 1537927"/>
                <a:gd name="connsiteX50" fmla="*/ 1166808 w 2201860"/>
                <a:gd name="connsiteY50" fmla="*/ 318727 h 1537927"/>
                <a:gd name="connsiteX51" fmla="*/ 1243008 w 2201860"/>
                <a:gd name="connsiteY51" fmla="*/ 366352 h 1537927"/>
                <a:gd name="connsiteX52" fmla="*/ 1281112 w 2201860"/>
                <a:gd name="connsiteY52" fmla="*/ 352064 h 1537927"/>
                <a:gd name="connsiteX53" fmla="*/ 1395408 w 2201860"/>
                <a:gd name="connsiteY53" fmla="*/ 428264 h 1537927"/>
                <a:gd name="connsiteX54" fmla="*/ 1514472 w 2201860"/>
                <a:gd name="connsiteY54" fmla="*/ 333014 h 1537927"/>
                <a:gd name="connsiteX55" fmla="*/ 1647824 w 2201860"/>
                <a:gd name="connsiteY55" fmla="*/ 304439 h 1537927"/>
                <a:gd name="connsiteX56" fmla="*/ 1724024 w 2201860"/>
                <a:gd name="connsiteY56" fmla="*/ 194902 h 1537927"/>
                <a:gd name="connsiteX57" fmla="*/ 1662112 w 2201860"/>
                <a:gd name="connsiteY57" fmla="*/ 161564 h 1537927"/>
                <a:gd name="connsiteX58" fmla="*/ 1681160 w 2201860"/>
                <a:gd name="connsiteY58" fmla="*/ 94889 h 1537927"/>
                <a:gd name="connsiteX59" fmla="*/ 1919284 w 2201860"/>
                <a:gd name="connsiteY59" fmla="*/ 4402 h 1537927"/>
                <a:gd name="connsiteX60" fmla="*/ 1960668 w 2201860"/>
                <a:gd name="connsiteY60" fmla="*/ 0 h 1537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2201860" h="1537927">
                  <a:moveTo>
                    <a:pt x="1960668" y="0"/>
                  </a:moveTo>
                  <a:lnTo>
                    <a:pt x="2011360" y="171089"/>
                  </a:lnTo>
                  <a:lnTo>
                    <a:pt x="2011360" y="247289"/>
                  </a:lnTo>
                  <a:lnTo>
                    <a:pt x="2036760" y="361589"/>
                  </a:lnTo>
                  <a:lnTo>
                    <a:pt x="1909760" y="539389"/>
                  </a:lnTo>
                  <a:lnTo>
                    <a:pt x="1909760" y="780689"/>
                  </a:lnTo>
                  <a:lnTo>
                    <a:pt x="1846260" y="945789"/>
                  </a:lnTo>
                  <a:lnTo>
                    <a:pt x="2074860" y="729889"/>
                  </a:lnTo>
                  <a:lnTo>
                    <a:pt x="2100260" y="1047389"/>
                  </a:lnTo>
                  <a:lnTo>
                    <a:pt x="2201860" y="1047389"/>
                  </a:lnTo>
                  <a:lnTo>
                    <a:pt x="2201860" y="1148989"/>
                  </a:lnTo>
                  <a:lnTo>
                    <a:pt x="2049460" y="1199789"/>
                  </a:lnTo>
                  <a:lnTo>
                    <a:pt x="2020956" y="1279595"/>
                  </a:lnTo>
                  <a:lnTo>
                    <a:pt x="1952624" y="1233127"/>
                  </a:lnTo>
                  <a:lnTo>
                    <a:pt x="1905000" y="1137877"/>
                  </a:lnTo>
                  <a:lnTo>
                    <a:pt x="1757360" y="1085489"/>
                  </a:lnTo>
                  <a:lnTo>
                    <a:pt x="1681160" y="1123589"/>
                  </a:lnTo>
                  <a:lnTo>
                    <a:pt x="1609724" y="1052152"/>
                  </a:lnTo>
                  <a:lnTo>
                    <a:pt x="1519236" y="1095014"/>
                  </a:lnTo>
                  <a:lnTo>
                    <a:pt x="1238248" y="1137877"/>
                  </a:lnTo>
                  <a:lnTo>
                    <a:pt x="1204912" y="1199789"/>
                  </a:lnTo>
                  <a:lnTo>
                    <a:pt x="1181096" y="1261702"/>
                  </a:lnTo>
                  <a:lnTo>
                    <a:pt x="1090608" y="1295039"/>
                  </a:lnTo>
                  <a:lnTo>
                    <a:pt x="1081084" y="1380764"/>
                  </a:lnTo>
                  <a:lnTo>
                    <a:pt x="1157284" y="1528402"/>
                  </a:lnTo>
                  <a:lnTo>
                    <a:pt x="1038224" y="1537927"/>
                  </a:lnTo>
                  <a:lnTo>
                    <a:pt x="900112" y="1471252"/>
                  </a:lnTo>
                  <a:lnTo>
                    <a:pt x="661984" y="1233127"/>
                  </a:lnTo>
                  <a:lnTo>
                    <a:pt x="481008" y="1171214"/>
                  </a:lnTo>
                  <a:lnTo>
                    <a:pt x="442912" y="1075964"/>
                  </a:lnTo>
                  <a:lnTo>
                    <a:pt x="257172" y="1071202"/>
                  </a:lnTo>
                  <a:lnTo>
                    <a:pt x="261936" y="985477"/>
                  </a:lnTo>
                  <a:lnTo>
                    <a:pt x="190496" y="894989"/>
                  </a:lnTo>
                  <a:lnTo>
                    <a:pt x="28572" y="823552"/>
                  </a:lnTo>
                  <a:lnTo>
                    <a:pt x="0" y="747352"/>
                  </a:lnTo>
                  <a:lnTo>
                    <a:pt x="23808" y="675914"/>
                  </a:lnTo>
                  <a:lnTo>
                    <a:pt x="95248" y="637814"/>
                  </a:lnTo>
                  <a:lnTo>
                    <a:pt x="200024" y="566377"/>
                  </a:lnTo>
                  <a:lnTo>
                    <a:pt x="252408" y="590189"/>
                  </a:lnTo>
                  <a:lnTo>
                    <a:pt x="347660" y="590189"/>
                  </a:lnTo>
                  <a:lnTo>
                    <a:pt x="476248" y="475889"/>
                  </a:lnTo>
                  <a:lnTo>
                    <a:pt x="581024" y="490177"/>
                  </a:lnTo>
                  <a:lnTo>
                    <a:pt x="671512" y="413977"/>
                  </a:lnTo>
                  <a:lnTo>
                    <a:pt x="800096" y="480652"/>
                  </a:lnTo>
                  <a:lnTo>
                    <a:pt x="804860" y="404452"/>
                  </a:lnTo>
                  <a:lnTo>
                    <a:pt x="852484" y="375877"/>
                  </a:lnTo>
                  <a:lnTo>
                    <a:pt x="862008" y="271102"/>
                  </a:lnTo>
                  <a:lnTo>
                    <a:pt x="933448" y="266339"/>
                  </a:lnTo>
                  <a:lnTo>
                    <a:pt x="1047748" y="342539"/>
                  </a:lnTo>
                  <a:lnTo>
                    <a:pt x="1085848" y="299677"/>
                  </a:lnTo>
                  <a:lnTo>
                    <a:pt x="1166808" y="318727"/>
                  </a:lnTo>
                  <a:lnTo>
                    <a:pt x="1243008" y="366352"/>
                  </a:lnTo>
                  <a:lnTo>
                    <a:pt x="1281112" y="352064"/>
                  </a:lnTo>
                  <a:lnTo>
                    <a:pt x="1395408" y="428264"/>
                  </a:lnTo>
                  <a:lnTo>
                    <a:pt x="1514472" y="333014"/>
                  </a:lnTo>
                  <a:lnTo>
                    <a:pt x="1647824" y="304439"/>
                  </a:lnTo>
                  <a:lnTo>
                    <a:pt x="1724024" y="194902"/>
                  </a:lnTo>
                  <a:lnTo>
                    <a:pt x="1662112" y="161564"/>
                  </a:lnTo>
                  <a:lnTo>
                    <a:pt x="1681160" y="94889"/>
                  </a:lnTo>
                  <a:lnTo>
                    <a:pt x="1919284" y="4402"/>
                  </a:lnTo>
                  <a:lnTo>
                    <a:pt x="196066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93708112-8379-8C63-39F6-7A4C5493FFBC}"/>
                </a:ext>
              </a:extLst>
            </p:cNvPr>
            <p:cNvSpPr/>
            <p:nvPr/>
          </p:nvSpPr>
          <p:spPr>
            <a:xfrm>
              <a:off x="13882329" y="23283126"/>
              <a:ext cx="637824" cy="42387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8ED39F92-8DFB-6E59-F34D-9937275FAA89}"/>
                </a:ext>
              </a:extLst>
            </p:cNvPr>
            <p:cNvSpPr/>
            <p:nvPr/>
          </p:nvSpPr>
          <p:spPr>
            <a:xfrm>
              <a:off x="13616561" y="23765174"/>
              <a:ext cx="1888180" cy="1336204"/>
            </a:xfrm>
            <a:custGeom>
              <a:avLst/>
              <a:gdLst>
                <a:gd name="connsiteX0" fmla="*/ 1844992 w 2227580"/>
                <a:gd name="connsiteY0" fmla="*/ 0 h 1576387"/>
                <a:gd name="connsiteX1" fmla="*/ 1949768 w 2227580"/>
                <a:gd name="connsiteY1" fmla="*/ 80962 h 1576387"/>
                <a:gd name="connsiteX2" fmla="*/ 1949768 w 2227580"/>
                <a:gd name="connsiteY2" fmla="*/ 157162 h 1576387"/>
                <a:gd name="connsiteX3" fmla="*/ 2140268 w 2227580"/>
                <a:gd name="connsiteY3" fmla="*/ 185737 h 1576387"/>
                <a:gd name="connsiteX4" fmla="*/ 2154556 w 2227580"/>
                <a:gd name="connsiteY4" fmla="*/ 242887 h 1576387"/>
                <a:gd name="connsiteX5" fmla="*/ 2211704 w 2227580"/>
                <a:gd name="connsiteY5" fmla="*/ 295275 h 1576387"/>
                <a:gd name="connsiteX6" fmla="*/ 2140268 w 2227580"/>
                <a:gd name="connsiteY6" fmla="*/ 452437 h 1576387"/>
                <a:gd name="connsiteX7" fmla="*/ 2199720 w 2227580"/>
                <a:gd name="connsiteY7" fmla="*/ 609558 h 1576387"/>
                <a:gd name="connsiteX8" fmla="*/ 2176780 w 2227580"/>
                <a:gd name="connsiteY8" fmla="*/ 712787 h 1576387"/>
                <a:gd name="connsiteX9" fmla="*/ 2227580 w 2227580"/>
                <a:gd name="connsiteY9" fmla="*/ 801687 h 1576387"/>
                <a:gd name="connsiteX10" fmla="*/ 2202180 w 2227580"/>
                <a:gd name="connsiteY10" fmla="*/ 966787 h 1576387"/>
                <a:gd name="connsiteX11" fmla="*/ 2100580 w 2227580"/>
                <a:gd name="connsiteY11" fmla="*/ 1131887 h 1576387"/>
                <a:gd name="connsiteX12" fmla="*/ 2151380 w 2227580"/>
                <a:gd name="connsiteY12" fmla="*/ 1195387 h 1576387"/>
                <a:gd name="connsiteX13" fmla="*/ 2075180 w 2227580"/>
                <a:gd name="connsiteY13" fmla="*/ 1335087 h 1576387"/>
                <a:gd name="connsiteX14" fmla="*/ 1998980 w 2227580"/>
                <a:gd name="connsiteY14" fmla="*/ 1373187 h 1576387"/>
                <a:gd name="connsiteX15" fmla="*/ 1973580 w 2227580"/>
                <a:gd name="connsiteY15" fmla="*/ 1449387 h 1576387"/>
                <a:gd name="connsiteX16" fmla="*/ 1935480 w 2227580"/>
                <a:gd name="connsiteY16" fmla="*/ 1449387 h 1576387"/>
                <a:gd name="connsiteX17" fmla="*/ 1808480 w 2227580"/>
                <a:gd name="connsiteY17" fmla="*/ 1373187 h 1576387"/>
                <a:gd name="connsiteX18" fmla="*/ 1732280 w 2227580"/>
                <a:gd name="connsiteY18" fmla="*/ 1373187 h 1576387"/>
                <a:gd name="connsiteX19" fmla="*/ 1668780 w 2227580"/>
                <a:gd name="connsiteY19" fmla="*/ 1322387 h 1576387"/>
                <a:gd name="connsiteX20" fmla="*/ 1643380 w 2227580"/>
                <a:gd name="connsiteY20" fmla="*/ 1423987 h 1576387"/>
                <a:gd name="connsiteX21" fmla="*/ 1541780 w 2227580"/>
                <a:gd name="connsiteY21" fmla="*/ 1436687 h 1576387"/>
                <a:gd name="connsiteX22" fmla="*/ 1478280 w 2227580"/>
                <a:gd name="connsiteY22" fmla="*/ 1576387 h 1576387"/>
                <a:gd name="connsiteX23" fmla="*/ 1414780 w 2227580"/>
                <a:gd name="connsiteY23" fmla="*/ 1576387 h 1576387"/>
                <a:gd name="connsiteX24" fmla="*/ 1351280 w 2227580"/>
                <a:gd name="connsiteY24" fmla="*/ 1563687 h 1576387"/>
                <a:gd name="connsiteX25" fmla="*/ 1338580 w 2227580"/>
                <a:gd name="connsiteY25" fmla="*/ 1487487 h 1576387"/>
                <a:gd name="connsiteX26" fmla="*/ 1148080 w 2227580"/>
                <a:gd name="connsiteY26" fmla="*/ 1411287 h 1576387"/>
                <a:gd name="connsiteX27" fmla="*/ 1148080 w 2227580"/>
                <a:gd name="connsiteY27" fmla="*/ 1335087 h 1576387"/>
                <a:gd name="connsiteX28" fmla="*/ 1033780 w 2227580"/>
                <a:gd name="connsiteY28" fmla="*/ 1309687 h 1576387"/>
                <a:gd name="connsiteX29" fmla="*/ 1173480 w 2227580"/>
                <a:gd name="connsiteY29" fmla="*/ 1208087 h 1576387"/>
                <a:gd name="connsiteX30" fmla="*/ 1148080 w 2227580"/>
                <a:gd name="connsiteY30" fmla="*/ 1081087 h 1576387"/>
                <a:gd name="connsiteX31" fmla="*/ 995680 w 2227580"/>
                <a:gd name="connsiteY31" fmla="*/ 1055687 h 1576387"/>
                <a:gd name="connsiteX32" fmla="*/ 665480 w 2227580"/>
                <a:gd name="connsiteY32" fmla="*/ 1093787 h 1576387"/>
                <a:gd name="connsiteX33" fmla="*/ 614680 w 2227580"/>
                <a:gd name="connsiteY33" fmla="*/ 979487 h 1576387"/>
                <a:gd name="connsiteX34" fmla="*/ 462280 w 2227580"/>
                <a:gd name="connsiteY34" fmla="*/ 890587 h 1576387"/>
                <a:gd name="connsiteX35" fmla="*/ 373380 w 2227580"/>
                <a:gd name="connsiteY35" fmla="*/ 915987 h 1576387"/>
                <a:gd name="connsiteX36" fmla="*/ 195580 w 2227580"/>
                <a:gd name="connsiteY36" fmla="*/ 776287 h 1576387"/>
                <a:gd name="connsiteX37" fmla="*/ 7620 w 2227580"/>
                <a:gd name="connsiteY37" fmla="*/ 776287 h 1576387"/>
                <a:gd name="connsiteX38" fmla="*/ 0 w 2227580"/>
                <a:gd name="connsiteY38" fmla="*/ 623887 h 1576387"/>
                <a:gd name="connsiteX39" fmla="*/ 15248 w 2227580"/>
                <a:gd name="connsiteY39" fmla="*/ 598472 h 1576387"/>
                <a:gd name="connsiteX40" fmla="*/ 116204 w 2227580"/>
                <a:gd name="connsiteY40" fmla="*/ 600075 h 1576387"/>
                <a:gd name="connsiteX41" fmla="*/ 349568 w 2227580"/>
                <a:gd name="connsiteY41" fmla="*/ 414337 h 1576387"/>
                <a:gd name="connsiteX42" fmla="*/ 411480 w 2227580"/>
                <a:gd name="connsiteY42" fmla="*/ 423862 h 1576387"/>
                <a:gd name="connsiteX43" fmla="*/ 473392 w 2227580"/>
                <a:gd name="connsiteY43" fmla="*/ 638175 h 1576387"/>
                <a:gd name="connsiteX44" fmla="*/ 601980 w 2227580"/>
                <a:gd name="connsiteY44" fmla="*/ 609600 h 1576387"/>
                <a:gd name="connsiteX45" fmla="*/ 725804 w 2227580"/>
                <a:gd name="connsiteY45" fmla="*/ 647700 h 1576387"/>
                <a:gd name="connsiteX46" fmla="*/ 749616 w 2227580"/>
                <a:gd name="connsiteY46" fmla="*/ 700087 h 1576387"/>
                <a:gd name="connsiteX47" fmla="*/ 949644 w 2227580"/>
                <a:gd name="connsiteY47" fmla="*/ 781050 h 1576387"/>
                <a:gd name="connsiteX48" fmla="*/ 1030604 w 2227580"/>
                <a:gd name="connsiteY48" fmla="*/ 738187 h 1576387"/>
                <a:gd name="connsiteX49" fmla="*/ 1087756 w 2227580"/>
                <a:gd name="connsiteY49" fmla="*/ 781050 h 1576387"/>
                <a:gd name="connsiteX50" fmla="*/ 1125856 w 2227580"/>
                <a:gd name="connsiteY50" fmla="*/ 714375 h 1576387"/>
                <a:gd name="connsiteX51" fmla="*/ 1273492 w 2227580"/>
                <a:gd name="connsiteY51" fmla="*/ 657225 h 1576387"/>
                <a:gd name="connsiteX52" fmla="*/ 1306832 w 2227580"/>
                <a:gd name="connsiteY52" fmla="*/ 600075 h 1576387"/>
                <a:gd name="connsiteX53" fmla="*/ 1283016 w 2227580"/>
                <a:gd name="connsiteY53" fmla="*/ 538162 h 1576387"/>
                <a:gd name="connsiteX54" fmla="*/ 1340168 w 2227580"/>
                <a:gd name="connsiteY54" fmla="*/ 485775 h 1576387"/>
                <a:gd name="connsiteX55" fmla="*/ 1363980 w 2227580"/>
                <a:gd name="connsiteY55" fmla="*/ 400050 h 1576387"/>
                <a:gd name="connsiteX56" fmla="*/ 1440180 w 2227580"/>
                <a:gd name="connsiteY56" fmla="*/ 366712 h 1576387"/>
                <a:gd name="connsiteX57" fmla="*/ 1559244 w 2227580"/>
                <a:gd name="connsiteY57" fmla="*/ 257175 h 1576387"/>
                <a:gd name="connsiteX58" fmla="*/ 1659256 w 2227580"/>
                <a:gd name="connsiteY58" fmla="*/ 261937 h 1576387"/>
                <a:gd name="connsiteX59" fmla="*/ 1664016 w 2227580"/>
                <a:gd name="connsiteY59" fmla="*/ 95250 h 1576387"/>
                <a:gd name="connsiteX60" fmla="*/ 1744980 w 2227580"/>
                <a:gd name="connsiteY60" fmla="*/ 90487 h 1576387"/>
                <a:gd name="connsiteX61" fmla="*/ 1844992 w 2227580"/>
                <a:gd name="connsiteY61" fmla="*/ 0 h 1576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2227580" h="1576387">
                  <a:moveTo>
                    <a:pt x="1844992" y="0"/>
                  </a:moveTo>
                  <a:lnTo>
                    <a:pt x="1949768" y="80962"/>
                  </a:lnTo>
                  <a:lnTo>
                    <a:pt x="1949768" y="157162"/>
                  </a:lnTo>
                  <a:lnTo>
                    <a:pt x="2140268" y="185737"/>
                  </a:lnTo>
                  <a:lnTo>
                    <a:pt x="2154556" y="242887"/>
                  </a:lnTo>
                  <a:lnTo>
                    <a:pt x="2211704" y="295275"/>
                  </a:lnTo>
                  <a:lnTo>
                    <a:pt x="2140268" y="452437"/>
                  </a:lnTo>
                  <a:lnTo>
                    <a:pt x="2199720" y="609558"/>
                  </a:lnTo>
                  <a:lnTo>
                    <a:pt x="2176780" y="712787"/>
                  </a:lnTo>
                  <a:lnTo>
                    <a:pt x="2227580" y="801687"/>
                  </a:lnTo>
                  <a:lnTo>
                    <a:pt x="2202180" y="966787"/>
                  </a:lnTo>
                  <a:lnTo>
                    <a:pt x="2100580" y="1131887"/>
                  </a:lnTo>
                  <a:lnTo>
                    <a:pt x="2151380" y="1195387"/>
                  </a:lnTo>
                  <a:lnTo>
                    <a:pt x="2075180" y="1335087"/>
                  </a:lnTo>
                  <a:lnTo>
                    <a:pt x="1998980" y="1373187"/>
                  </a:lnTo>
                  <a:lnTo>
                    <a:pt x="1973580" y="1449387"/>
                  </a:lnTo>
                  <a:lnTo>
                    <a:pt x="1935480" y="1449387"/>
                  </a:lnTo>
                  <a:lnTo>
                    <a:pt x="1808480" y="1373187"/>
                  </a:lnTo>
                  <a:lnTo>
                    <a:pt x="1732280" y="1373187"/>
                  </a:lnTo>
                  <a:lnTo>
                    <a:pt x="1668780" y="1322387"/>
                  </a:lnTo>
                  <a:lnTo>
                    <a:pt x="1643380" y="1423987"/>
                  </a:lnTo>
                  <a:lnTo>
                    <a:pt x="1541780" y="1436687"/>
                  </a:lnTo>
                  <a:lnTo>
                    <a:pt x="1478280" y="1576387"/>
                  </a:lnTo>
                  <a:lnTo>
                    <a:pt x="1414780" y="1576387"/>
                  </a:lnTo>
                  <a:lnTo>
                    <a:pt x="1351280" y="1563687"/>
                  </a:lnTo>
                  <a:lnTo>
                    <a:pt x="1338580" y="1487487"/>
                  </a:lnTo>
                  <a:lnTo>
                    <a:pt x="1148080" y="1411287"/>
                  </a:lnTo>
                  <a:lnTo>
                    <a:pt x="1148080" y="1335087"/>
                  </a:lnTo>
                  <a:lnTo>
                    <a:pt x="1033780" y="1309687"/>
                  </a:lnTo>
                  <a:lnTo>
                    <a:pt x="1173480" y="1208087"/>
                  </a:lnTo>
                  <a:lnTo>
                    <a:pt x="1148080" y="1081087"/>
                  </a:lnTo>
                  <a:lnTo>
                    <a:pt x="995680" y="1055687"/>
                  </a:lnTo>
                  <a:lnTo>
                    <a:pt x="665480" y="1093787"/>
                  </a:lnTo>
                  <a:lnTo>
                    <a:pt x="614680" y="979487"/>
                  </a:lnTo>
                  <a:lnTo>
                    <a:pt x="462280" y="890587"/>
                  </a:lnTo>
                  <a:lnTo>
                    <a:pt x="373380" y="915987"/>
                  </a:lnTo>
                  <a:lnTo>
                    <a:pt x="195580" y="776287"/>
                  </a:lnTo>
                  <a:lnTo>
                    <a:pt x="7620" y="776287"/>
                  </a:lnTo>
                  <a:lnTo>
                    <a:pt x="0" y="623887"/>
                  </a:lnTo>
                  <a:lnTo>
                    <a:pt x="15248" y="598472"/>
                  </a:lnTo>
                  <a:lnTo>
                    <a:pt x="116204" y="600075"/>
                  </a:lnTo>
                  <a:lnTo>
                    <a:pt x="349568" y="414337"/>
                  </a:lnTo>
                  <a:lnTo>
                    <a:pt x="411480" y="423862"/>
                  </a:lnTo>
                  <a:lnTo>
                    <a:pt x="473392" y="638175"/>
                  </a:lnTo>
                  <a:lnTo>
                    <a:pt x="601980" y="609600"/>
                  </a:lnTo>
                  <a:lnTo>
                    <a:pt x="725804" y="647700"/>
                  </a:lnTo>
                  <a:lnTo>
                    <a:pt x="749616" y="700087"/>
                  </a:lnTo>
                  <a:lnTo>
                    <a:pt x="949644" y="781050"/>
                  </a:lnTo>
                  <a:lnTo>
                    <a:pt x="1030604" y="738187"/>
                  </a:lnTo>
                  <a:lnTo>
                    <a:pt x="1087756" y="781050"/>
                  </a:lnTo>
                  <a:lnTo>
                    <a:pt x="1125856" y="714375"/>
                  </a:lnTo>
                  <a:lnTo>
                    <a:pt x="1273492" y="657225"/>
                  </a:lnTo>
                  <a:lnTo>
                    <a:pt x="1306832" y="600075"/>
                  </a:lnTo>
                  <a:lnTo>
                    <a:pt x="1283016" y="538162"/>
                  </a:lnTo>
                  <a:lnTo>
                    <a:pt x="1340168" y="485775"/>
                  </a:lnTo>
                  <a:lnTo>
                    <a:pt x="1363980" y="400050"/>
                  </a:lnTo>
                  <a:lnTo>
                    <a:pt x="1440180" y="366712"/>
                  </a:lnTo>
                  <a:lnTo>
                    <a:pt x="1559244" y="257175"/>
                  </a:lnTo>
                  <a:lnTo>
                    <a:pt x="1659256" y="261937"/>
                  </a:lnTo>
                  <a:lnTo>
                    <a:pt x="1664016" y="95250"/>
                  </a:lnTo>
                  <a:lnTo>
                    <a:pt x="1744980" y="90487"/>
                  </a:lnTo>
                  <a:lnTo>
                    <a:pt x="184499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7A95D529-5296-A059-E41A-63353A3CB57F}"/>
                </a:ext>
              </a:extLst>
            </p:cNvPr>
            <p:cNvSpPr/>
            <p:nvPr/>
          </p:nvSpPr>
          <p:spPr>
            <a:xfrm>
              <a:off x="15290168" y="18811955"/>
              <a:ext cx="670122" cy="555672"/>
            </a:xfrm>
            <a:custGeom>
              <a:avLst/>
              <a:gdLst>
                <a:gd name="connsiteX0" fmla="*/ 696092 w 790576"/>
                <a:gd name="connsiteY0" fmla="*/ 0 h 655554"/>
                <a:gd name="connsiteX1" fmla="*/ 776288 w 790576"/>
                <a:gd name="connsiteY1" fmla="*/ 111043 h 655554"/>
                <a:gd name="connsiteX2" fmla="*/ 757240 w 790576"/>
                <a:gd name="connsiteY2" fmla="*/ 149143 h 655554"/>
                <a:gd name="connsiteX3" fmla="*/ 714376 w 790576"/>
                <a:gd name="connsiteY3" fmla="*/ 172955 h 655554"/>
                <a:gd name="connsiteX4" fmla="*/ 695324 w 790576"/>
                <a:gd name="connsiteY4" fmla="*/ 263443 h 655554"/>
                <a:gd name="connsiteX5" fmla="*/ 723900 w 790576"/>
                <a:gd name="connsiteY5" fmla="*/ 315830 h 655554"/>
                <a:gd name="connsiteX6" fmla="*/ 695324 w 790576"/>
                <a:gd name="connsiteY6" fmla="*/ 382505 h 655554"/>
                <a:gd name="connsiteX7" fmla="*/ 785812 w 790576"/>
                <a:gd name="connsiteY7" fmla="*/ 453943 h 655554"/>
                <a:gd name="connsiteX8" fmla="*/ 790576 w 790576"/>
                <a:gd name="connsiteY8" fmla="*/ 534905 h 655554"/>
                <a:gd name="connsiteX9" fmla="*/ 700088 w 790576"/>
                <a:gd name="connsiteY9" fmla="*/ 592055 h 655554"/>
                <a:gd name="connsiteX10" fmla="*/ 709108 w 790576"/>
                <a:gd name="connsiteY10" fmla="*/ 597342 h 655554"/>
                <a:gd name="connsiteX11" fmla="*/ 568324 w 790576"/>
                <a:gd name="connsiteY11" fmla="*/ 617454 h 655554"/>
                <a:gd name="connsiteX12" fmla="*/ 539752 w 790576"/>
                <a:gd name="connsiteY12" fmla="*/ 620629 h 655554"/>
                <a:gd name="connsiteX13" fmla="*/ 498476 w 790576"/>
                <a:gd name="connsiteY13" fmla="*/ 655554 h 655554"/>
                <a:gd name="connsiteX14" fmla="*/ 342900 w 790576"/>
                <a:gd name="connsiteY14" fmla="*/ 582529 h 655554"/>
                <a:gd name="connsiteX15" fmla="*/ 333376 w 790576"/>
                <a:gd name="connsiteY15" fmla="*/ 512679 h 655554"/>
                <a:gd name="connsiteX16" fmla="*/ 187324 w 790576"/>
                <a:gd name="connsiteY16" fmla="*/ 414254 h 655554"/>
                <a:gd name="connsiteX17" fmla="*/ 64928 w 790576"/>
                <a:gd name="connsiteY17" fmla="*/ 442718 h 655554"/>
                <a:gd name="connsiteX18" fmla="*/ 0 w 790576"/>
                <a:gd name="connsiteY18" fmla="*/ 225343 h 655554"/>
                <a:gd name="connsiteX19" fmla="*/ 2084 w 790576"/>
                <a:gd name="connsiteY19" fmla="*/ 203589 h 655554"/>
                <a:gd name="connsiteX20" fmla="*/ 91440 w 790576"/>
                <a:gd name="connsiteY20" fmla="*/ 134855 h 655554"/>
                <a:gd name="connsiteX21" fmla="*/ 121920 w 790576"/>
                <a:gd name="connsiteY21" fmla="*/ 89135 h 655554"/>
                <a:gd name="connsiteX22" fmla="*/ 220980 w 790576"/>
                <a:gd name="connsiteY22" fmla="*/ 89135 h 655554"/>
                <a:gd name="connsiteX23" fmla="*/ 251460 w 790576"/>
                <a:gd name="connsiteY23" fmla="*/ 58655 h 655554"/>
                <a:gd name="connsiteX24" fmla="*/ 396240 w 790576"/>
                <a:gd name="connsiteY24" fmla="*/ 51035 h 655554"/>
                <a:gd name="connsiteX25" fmla="*/ 548640 w 790576"/>
                <a:gd name="connsiteY25" fmla="*/ 134855 h 655554"/>
                <a:gd name="connsiteX26" fmla="*/ 708660 w 790576"/>
                <a:gd name="connsiteY26" fmla="*/ 58655 h 655554"/>
                <a:gd name="connsiteX27" fmla="*/ 696092 w 790576"/>
                <a:gd name="connsiteY27" fmla="*/ 0 h 655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90576" h="655554">
                  <a:moveTo>
                    <a:pt x="696092" y="0"/>
                  </a:moveTo>
                  <a:lnTo>
                    <a:pt x="776288" y="111043"/>
                  </a:lnTo>
                  <a:lnTo>
                    <a:pt x="757240" y="149143"/>
                  </a:lnTo>
                  <a:lnTo>
                    <a:pt x="714376" y="172955"/>
                  </a:lnTo>
                  <a:lnTo>
                    <a:pt x="695324" y="263443"/>
                  </a:lnTo>
                  <a:lnTo>
                    <a:pt x="723900" y="315830"/>
                  </a:lnTo>
                  <a:lnTo>
                    <a:pt x="695324" y="382505"/>
                  </a:lnTo>
                  <a:lnTo>
                    <a:pt x="785812" y="453943"/>
                  </a:lnTo>
                  <a:lnTo>
                    <a:pt x="790576" y="534905"/>
                  </a:lnTo>
                  <a:lnTo>
                    <a:pt x="700088" y="592055"/>
                  </a:lnTo>
                  <a:lnTo>
                    <a:pt x="709108" y="597342"/>
                  </a:lnTo>
                  <a:lnTo>
                    <a:pt x="568324" y="617454"/>
                  </a:lnTo>
                  <a:lnTo>
                    <a:pt x="539752" y="620629"/>
                  </a:lnTo>
                  <a:lnTo>
                    <a:pt x="498476" y="655554"/>
                  </a:lnTo>
                  <a:lnTo>
                    <a:pt x="342900" y="582529"/>
                  </a:lnTo>
                  <a:lnTo>
                    <a:pt x="333376" y="512679"/>
                  </a:lnTo>
                  <a:lnTo>
                    <a:pt x="187324" y="414254"/>
                  </a:lnTo>
                  <a:lnTo>
                    <a:pt x="64928" y="442718"/>
                  </a:lnTo>
                  <a:lnTo>
                    <a:pt x="0" y="225343"/>
                  </a:lnTo>
                  <a:lnTo>
                    <a:pt x="2084" y="203589"/>
                  </a:lnTo>
                  <a:lnTo>
                    <a:pt x="91440" y="134855"/>
                  </a:lnTo>
                  <a:lnTo>
                    <a:pt x="121920" y="89135"/>
                  </a:lnTo>
                  <a:lnTo>
                    <a:pt x="220980" y="89135"/>
                  </a:lnTo>
                  <a:lnTo>
                    <a:pt x="251460" y="58655"/>
                  </a:lnTo>
                  <a:lnTo>
                    <a:pt x="396240" y="51035"/>
                  </a:lnTo>
                  <a:lnTo>
                    <a:pt x="548640" y="134855"/>
                  </a:lnTo>
                  <a:lnTo>
                    <a:pt x="708660" y="58655"/>
                  </a:lnTo>
                  <a:lnTo>
                    <a:pt x="69609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92258123-C88E-E022-90EE-1549F4E8CD85}"/>
                </a:ext>
              </a:extLst>
            </p:cNvPr>
            <p:cNvSpPr/>
            <p:nvPr/>
          </p:nvSpPr>
          <p:spPr>
            <a:xfrm>
              <a:off x="13882329" y="23283127"/>
              <a:ext cx="637824" cy="42387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6F868ECC-6CF2-33BA-F23B-1FC5BD0BAB23}"/>
                </a:ext>
              </a:extLst>
            </p:cNvPr>
            <p:cNvSpPr/>
            <p:nvPr/>
          </p:nvSpPr>
          <p:spPr>
            <a:xfrm>
              <a:off x="13757627" y="19410422"/>
              <a:ext cx="829444" cy="1390082"/>
            </a:xfrm>
            <a:custGeom>
              <a:avLst/>
              <a:gdLst>
                <a:gd name="connsiteX0" fmla="*/ 312420 w 978536"/>
                <a:gd name="connsiteY0" fmla="*/ 0 h 1639948"/>
                <a:gd name="connsiteX1" fmla="*/ 426720 w 978536"/>
                <a:gd name="connsiteY1" fmla="*/ 121920 h 1639948"/>
                <a:gd name="connsiteX2" fmla="*/ 518160 w 978536"/>
                <a:gd name="connsiteY2" fmla="*/ 121920 h 1639948"/>
                <a:gd name="connsiteX3" fmla="*/ 566384 w 978536"/>
                <a:gd name="connsiteY3" fmla="*/ 93790 h 1639948"/>
                <a:gd name="connsiteX4" fmla="*/ 589596 w 978536"/>
                <a:gd name="connsiteY4" fmla="*/ 240030 h 1639948"/>
                <a:gd name="connsiteX5" fmla="*/ 546736 w 978536"/>
                <a:gd name="connsiteY5" fmla="*/ 311468 h 1639948"/>
                <a:gd name="connsiteX6" fmla="*/ 680084 w 978536"/>
                <a:gd name="connsiteY6" fmla="*/ 463868 h 1639948"/>
                <a:gd name="connsiteX7" fmla="*/ 794384 w 978536"/>
                <a:gd name="connsiteY7" fmla="*/ 463868 h 1639948"/>
                <a:gd name="connsiteX8" fmla="*/ 842012 w 978536"/>
                <a:gd name="connsiteY8" fmla="*/ 559118 h 1639948"/>
                <a:gd name="connsiteX9" fmla="*/ 846772 w 978536"/>
                <a:gd name="connsiteY9" fmla="*/ 601980 h 1639948"/>
                <a:gd name="connsiteX10" fmla="*/ 943924 w 978536"/>
                <a:gd name="connsiteY10" fmla="*/ 627167 h 1639948"/>
                <a:gd name="connsiteX11" fmla="*/ 962660 w 978536"/>
                <a:gd name="connsiteY11" fmla="*/ 687704 h 1639948"/>
                <a:gd name="connsiteX12" fmla="*/ 921384 w 978536"/>
                <a:gd name="connsiteY12" fmla="*/ 706754 h 1639948"/>
                <a:gd name="connsiteX13" fmla="*/ 905508 w 978536"/>
                <a:gd name="connsiteY13" fmla="*/ 795654 h 1639948"/>
                <a:gd name="connsiteX14" fmla="*/ 861060 w 978536"/>
                <a:gd name="connsiteY14" fmla="*/ 862329 h 1639948"/>
                <a:gd name="connsiteX15" fmla="*/ 867412 w 978536"/>
                <a:gd name="connsiteY15" fmla="*/ 1021079 h 1639948"/>
                <a:gd name="connsiteX16" fmla="*/ 930908 w 978536"/>
                <a:gd name="connsiteY16" fmla="*/ 1132204 h 1639948"/>
                <a:gd name="connsiteX17" fmla="*/ 867412 w 978536"/>
                <a:gd name="connsiteY17" fmla="*/ 1224279 h 1639948"/>
                <a:gd name="connsiteX18" fmla="*/ 940436 w 978536"/>
                <a:gd name="connsiteY18" fmla="*/ 1290954 h 1639948"/>
                <a:gd name="connsiteX19" fmla="*/ 978536 w 978536"/>
                <a:gd name="connsiteY19" fmla="*/ 1395729 h 1639948"/>
                <a:gd name="connsiteX20" fmla="*/ 845184 w 978536"/>
                <a:gd name="connsiteY20" fmla="*/ 1500504 h 1639948"/>
                <a:gd name="connsiteX21" fmla="*/ 724536 w 978536"/>
                <a:gd name="connsiteY21" fmla="*/ 1497329 h 1639948"/>
                <a:gd name="connsiteX22" fmla="*/ 705484 w 978536"/>
                <a:gd name="connsiteY22" fmla="*/ 1567179 h 1639948"/>
                <a:gd name="connsiteX23" fmla="*/ 607060 w 978536"/>
                <a:gd name="connsiteY23" fmla="*/ 1529079 h 1639948"/>
                <a:gd name="connsiteX24" fmla="*/ 419736 w 978536"/>
                <a:gd name="connsiteY24" fmla="*/ 1637029 h 1639948"/>
                <a:gd name="connsiteX25" fmla="*/ 419248 w 978536"/>
                <a:gd name="connsiteY25" fmla="*/ 1639948 h 1639948"/>
                <a:gd name="connsiteX26" fmla="*/ 365760 w 978536"/>
                <a:gd name="connsiteY26" fmla="*/ 1611630 h 1639948"/>
                <a:gd name="connsiteX27" fmla="*/ 322900 w 978536"/>
                <a:gd name="connsiteY27" fmla="*/ 1635443 h 1639948"/>
                <a:gd name="connsiteX28" fmla="*/ 141924 w 978536"/>
                <a:gd name="connsiteY28" fmla="*/ 1602105 h 1639948"/>
                <a:gd name="connsiteX29" fmla="*/ 113348 w 978536"/>
                <a:gd name="connsiteY29" fmla="*/ 1511618 h 1639948"/>
                <a:gd name="connsiteX30" fmla="*/ 104548 w 978536"/>
                <a:gd name="connsiteY30" fmla="*/ 1501559 h 1639948"/>
                <a:gd name="connsiteX31" fmla="*/ 45720 w 978536"/>
                <a:gd name="connsiteY31" fmla="*/ 1303020 h 1639948"/>
                <a:gd name="connsiteX32" fmla="*/ 45720 w 978536"/>
                <a:gd name="connsiteY32" fmla="*/ 1226820 h 1639948"/>
                <a:gd name="connsiteX33" fmla="*/ 15240 w 978536"/>
                <a:gd name="connsiteY33" fmla="*/ 1135380 h 1639948"/>
                <a:gd name="connsiteX34" fmla="*/ 45720 w 978536"/>
                <a:gd name="connsiteY34" fmla="*/ 800100 h 1639948"/>
                <a:gd name="connsiteX35" fmla="*/ 0 w 978536"/>
                <a:gd name="connsiteY35" fmla="*/ 693420 h 1639948"/>
                <a:gd name="connsiteX36" fmla="*/ 114300 w 978536"/>
                <a:gd name="connsiteY36" fmla="*/ 624840 h 1639948"/>
                <a:gd name="connsiteX37" fmla="*/ 129540 w 978536"/>
                <a:gd name="connsiteY37" fmla="*/ 579120 h 1639948"/>
                <a:gd name="connsiteX38" fmla="*/ 68580 w 978536"/>
                <a:gd name="connsiteY38" fmla="*/ 449580 h 1639948"/>
                <a:gd name="connsiteX39" fmla="*/ 129540 w 978536"/>
                <a:gd name="connsiteY39" fmla="*/ 388620 h 1639948"/>
                <a:gd name="connsiteX40" fmla="*/ 60960 w 978536"/>
                <a:gd name="connsiteY40" fmla="*/ 312420 h 1639948"/>
                <a:gd name="connsiteX41" fmla="*/ 137160 w 978536"/>
                <a:gd name="connsiteY41" fmla="*/ 266700 h 1639948"/>
                <a:gd name="connsiteX42" fmla="*/ 190500 w 978536"/>
                <a:gd name="connsiteY42" fmla="*/ 121920 h 1639948"/>
                <a:gd name="connsiteX43" fmla="*/ 312420 w 978536"/>
                <a:gd name="connsiteY43" fmla="*/ 83820 h 1639948"/>
                <a:gd name="connsiteX44" fmla="*/ 312420 w 978536"/>
                <a:gd name="connsiteY44" fmla="*/ 0 h 163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978536" h="1639948">
                  <a:moveTo>
                    <a:pt x="312420" y="0"/>
                  </a:moveTo>
                  <a:lnTo>
                    <a:pt x="426720" y="121920"/>
                  </a:lnTo>
                  <a:lnTo>
                    <a:pt x="518160" y="121920"/>
                  </a:lnTo>
                  <a:lnTo>
                    <a:pt x="566384" y="93790"/>
                  </a:lnTo>
                  <a:lnTo>
                    <a:pt x="589596" y="240030"/>
                  </a:lnTo>
                  <a:lnTo>
                    <a:pt x="546736" y="311468"/>
                  </a:lnTo>
                  <a:lnTo>
                    <a:pt x="680084" y="463868"/>
                  </a:lnTo>
                  <a:lnTo>
                    <a:pt x="794384" y="463868"/>
                  </a:lnTo>
                  <a:lnTo>
                    <a:pt x="842012" y="559118"/>
                  </a:lnTo>
                  <a:lnTo>
                    <a:pt x="846772" y="601980"/>
                  </a:lnTo>
                  <a:lnTo>
                    <a:pt x="943924" y="627167"/>
                  </a:lnTo>
                  <a:lnTo>
                    <a:pt x="962660" y="687704"/>
                  </a:lnTo>
                  <a:lnTo>
                    <a:pt x="921384" y="706754"/>
                  </a:lnTo>
                  <a:lnTo>
                    <a:pt x="905508" y="795654"/>
                  </a:lnTo>
                  <a:lnTo>
                    <a:pt x="861060" y="862329"/>
                  </a:lnTo>
                  <a:lnTo>
                    <a:pt x="867412" y="1021079"/>
                  </a:lnTo>
                  <a:lnTo>
                    <a:pt x="930908" y="1132204"/>
                  </a:lnTo>
                  <a:lnTo>
                    <a:pt x="867412" y="1224279"/>
                  </a:lnTo>
                  <a:lnTo>
                    <a:pt x="940436" y="1290954"/>
                  </a:lnTo>
                  <a:lnTo>
                    <a:pt x="978536" y="1395729"/>
                  </a:lnTo>
                  <a:lnTo>
                    <a:pt x="845184" y="1500504"/>
                  </a:lnTo>
                  <a:lnTo>
                    <a:pt x="724536" y="1497329"/>
                  </a:lnTo>
                  <a:lnTo>
                    <a:pt x="705484" y="1567179"/>
                  </a:lnTo>
                  <a:lnTo>
                    <a:pt x="607060" y="1529079"/>
                  </a:lnTo>
                  <a:lnTo>
                    <a:pt x="419736" y="1637029"/>
                  </a:lnTo>
                  <a:lnTo>
                    <a:pt x="419248" y="1639948"/>
                  </a:lnTo>
                  <a:lnTo>
                    <a:pt x="365760" y="1611630"/>
                  </a:lnTo>
                  <a:lnTo>
                    <a:pt x="322900" y="1635443"/>
                  </a:lnTo>
                  <a:lnTo>
                    <a:pt x="141924" y="1602105"/>
                  </a:lnTo>
                  <a:lnTo>
                    <a:pt x="113348" y="1511618"/>
                  </a:lnTo>
                  <a:lnTo>
                    <a:pt x="104548" y="1501559"/>
                  </a:lnTo>
                  <a:lnTo>
                    <a:pt x="45720" y="1303020"/>
                  </a:lnTo>
                  <a:lnTo>
                    <a:pt x="45720" y="1226820"/>
                  </a:lnTo>
                  <a:lnTo>
                    <a:pt x="15240" y="1135380"/>
                  </a:lnTo>
                  <a:lnTo>
                    <a:pt x="45720" y="800100"/>
                  </a:lnTo>
                  <a:lnTo>
                    <a:pt x="0" y="693420"/>
                  </a:lnTo>
                  <a:lnTo>
                    <a:pt x="114300" y="624840"/>
                  </a:lnTo>
                  <a:lnTo>
                    <a:pt x="129540" y="579120"/>
                  </a:lnTo>
                  <a:lnTo>
                    <a:pt x="68580" y="449580"/>
                  </a:lnTo>
                  <a:lnTo>
                    <a:pt x="129540" y="388620"/>
                  </a:lnTo>
                  <a:lnTo>
                    <a:pt x="60960" y="312420"/>
                  </a:lnTo>
                  <a:lnTo>
                    <a:pt x="137160" y="266700"/>
                  </a:lnTo>
                  <a:lnTo>
                    <a:pt x="190500" y="121920"/>
                  </a:lnTo>
                  <a:lnTo>
                    <a:pt x="312420" y="83820"/>
                  </a:lnTo>
                  <a:lnTo>
                    <a:pt x="31242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31FB4B28-1DF9-8855-D49C-B1821F3523AC}"/>
                </a:ext>
              </a:extLst>
            </p:cNvPr>
            <p:cNvSpPr/>
            <p:nvPr/>
          </p:nvSpPr>
          <p:spPr>
            <a:xfrm>
              <a:off x="13882329" y="23283127"/>
              <a:ext cx="637824" cy="42387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91CBC4CC-5C4E-6491-B43D-F1304B2CD319}"/>
                </a:ext>
              </a:extLst>
            </p:cNvPr>
            <p:cNvSpPr/>
            <p:nvPr/>
          </p:nvSpPr>
          <p:spPr>
            <a:xfrm>
              <a:off x="16520983" y="22075192"/>
              <a:ext cx="808036" cy="549192"/>
            </a:xfrm>
            <a:custGeom>
              <a:avLst/>
              <a:gdLst>
                <a:gd name="connsiteX0" fmla="*/ 386544 w 953280"/>
                <a:gd name="connsiteY0" fmla="*/ 0 h 647909"/>
                <a:gd name="connsiteX1" fmla="*/ 457980 w 953280"/>
                <a:gd name="connsiteY1" fmla="*/ 71437 h 647909"/>
                <a:gd name="connsiteX2" fmla="*/ 534180 w 953280"/>
                <a:gd name="connsiteY2" fmla="*/ 33337 h 647909"/>
                <a:gd name="connsiteX3" fmla="*/ 681820 w 953280"/>
                <a:gd name="connsiteY3" fmla="*/ 85725 h 647909"/>
                <a:gd name="connsiteX4" fmla="*/ 729444 w 953280"/>
                <a:gd name="connsiteY4" fmla="*/ 180975 h 647909"/>
                <a:gd name="connsiteX5" fmla="*/ 797776 w 953280"/>
                <a:gd name="connsiteY5" fmla="*/ 227443 h 647909"/>
                <a:gd name="connsiteX6" fmla="*/ 762780 w 953280"/>
                <a:gd name="connsiteY6" fmla="*/ 325437 h 647909"/>
                <a:gd name="connsiteX7" fmla="*/ 673880 w 953280"/>
                <a:gd name="connsiteY7" fmla="*/ 350837 h 647909"/>
                <a:gd name="connsiteX8" fmla="*/ 673880 w 953280"/>
                <a:gd name="connsiteY8" fmla="*/ 401637 h 647909"/>
                <a:gd name="connsiteX9" fmla="*/ 686580 w 953280"/>
                <a:gd name="connsiteY9" fmla="*/ 465137 h 647909"/>
                <a:gd name="connsiteX10" fmla="*/ 813580 w 953280"/>
                <a:gd name="connsiteY10" fmla="*/ 452437 h 647909"/>
                <a:gd name="connsiteX11" fmla="*/ 902480 w 953280"/>
                <a:gd name="connsiteY11" fmla="*/ 350837 h 647909"/>
                <a:gd name="connsiteX12" fmla="*/ 953280 w 953280"/>
                <a:gd name="connsiteY12" fmla="*/ 388937 h 647909"/>
                <a:gd name="connsiteX13" fmla="*/ 800880 w 953280"/>
                <a:gd name="connsiteY13" fmla="*/ 617537 h 647909"/>
                <a:gd name="connsiteX14" fmla="*/ 699280 w 953280"/>
                <a:gd name="connsiteY14" fmla="*/ 579437 h 647909"/>
                <a:gd name="connsiteX15" fmla="*/ 665044 w 953280"/>
                <a:gd name="connsiteY15" fmla="*/ 647909 h 647909"/>
                <a:gd name="connsiteX16" fmla="*/ 502428 w 953280"/>
                <a:gd name="connsiteY16" fmla="*/ 623886 h 647909"/>
                <a:gd name="connsiteX17" fmla="*/ 470680 w 953280"/>
                <a:gd name="connsiteY17" fmla="*/ 630236 h 647909"/>
                <a:gd name="connsiteX18" fmla="*/ 394480 w 953280"/>
                <a:gd name="connsiteY18" fmla="*/ 614361 h 647909"/>
                <a:gd name="connsiteX19" fmla="*/ 340504 w 953280"/>
                <a:gd name="connsiteY19" fmla="*/ 560386 h 647909"/>
                <a:gd name="connsiteX20" fmla="*/ 346856 w 953280"/>
                <a:gd name="connsiteY20" fmla="*/ 509586 h 647909"/>
                <a:gd name="connsiteX21" fmla="*/ 242080 w 953280"/>
                <a:gd name="connsiteY21" fmla="*/ 401636 h 647909"/>
                <a:gd name="connsiteX22" fmla="*/ 216680 w 953280"/>
                <a:gd name="connsiteY22" fmla="*/ 382586 h 647909"/>
                <a:gd name="connsiteX23" fmla="*/ 207156 w 953280"/>
                <a:gd name="connsiteY23" fmla="*/ 347661 h 647909"/>
                <a:gd name="connsiteX24" fmla="*/ 121428 w 953280"/>
                <a:gd name="connsiteY24" fmla="*/ 242886 h 647909"/>
                <a:gd name="connsiteX25" fmla="*/ 0 w 953280"/>
                <a:gd name="connsiteY25" fmla="*/ 113708 h 647909"/>
                <a:gd name="connsiteX26" fmla="*/ 15068 w 953280"/>
                <a:gd name="connsiteY26" fmla="*/ 85725 h 647909"/>
                <a:gd name="connsiteX27" fmla="*/ 296056 w 953280"/>
                <a:gd name="connsiteY27" fmla="*/ 42862 h 647909"/>
                <a:gd name="connsiteX28" fmla="*/ 386544 w 953280"/>
                <a:gd name="connsiteY28" fmla="*/ 0 h 647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53280" h="647909">
                  <a:moveTo>
                    <a:pt x="386544" y="0"/>
                  </a:moveTo>
                  <a:lnTo>
                    <a:pt x="457980" y="71437"/>
                  </a:lnTo>
                  <a:lnTo>
                    <a:pt x="534180" y="33337"/>
                  </a:lnTo>
                  <a:lnTo>
                    <a:pt x="681820" y="85725"/>
                  </a:lnTo>
                  <a:lnTo>
                    <a:pt x="729444" y="180975"/>
                  </a:lnTo>
                  <a:lnTo>
                    <a:pt x="797776" y="227443"/>
                  </a:lnTo>
                  <a:lnTo>
                    <a:pt x="762780" y="325437"/>
                  </a:lnTo>
                  <a:lnTo>
                    <a:pt x="673880" y="350837"/>
                  </a:lnTo>
                  <a:lnTo>
                    <a:pt x="673880" y="401637"/>
                  </a:lnTo>
                  <a:lnTo>
                    <a:pt x="686580" y="465137"/>
                  </a:lnTo>
                  <a:lnTo>
                    <a:pt x="813580" y="452437"/>
                  </a:lnTo>
                  <a:lnTo>
                    <a:pt x="902480" y="350837"/>
                  </a:lnTo>
                  <a:lnTo>
                    <a:pt x="953280" y="388937"/>
                  </a:lnTo>
                  <a:lnTo>
                    <a:pt x="800880" y="617537"/>
                  </a:lnTo>
                  <a:lnTo>
                    <a:pt x="699280" y="579437"/>
                  </a:lnTo>
                  <a:lnTo>
                    <a:pt x="665044" y="647909"/>
                  </a:lnTo>
                  <a:lnTo>
                    <a:pt x="502428" y="623886"/>
                  </a:lnTo>
                  <a:lnTo>
                    <a:pt x="470680" y="630236"/>
                  </a:lnTo>
                  <a:lnTo>
                    <a:pt x="394480" y="614361"/>
                  </a:lnTo>
                  <a:lnTo>
                    <a:pt x="340504" y="560386"/>
                  </a:lnTo>
                  <a:lnTo>
                    <a:pt x="346856" y="509586"/>
                  </a:lnTo>
                  <a:lnTo>
                    <a:pt x="242080" y="401636"/>
                  </a:lnTo>
                  <a:lnTo>
                    <a:pt x="216680" y="382586"/>
                  </a:lnTo>
                  <a:lnTo>
                    <a:pt x="207156" y="347661"/>
                  </a:lnTo>
                  <a:lnTo>
                    <a:pt x="121428" y="242886"/>
                  </a:lnTo>
                  <a:lnTo>
                    <a:pt x="0" y="113708"/>
                  </a:lnTo>
                  <a:lnTo>
                    <a:pt x="15068" y="85725"/>
                  </a:lnTo>
                  <a:lnTo>
                    <a:pt x="296056" y="42862"/>
                  </a:lnTo>
                  <a:lnTo>
                    <a:pt x="38654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8766E56B-E971-3FD1-EAB8-3923D2BD1490}"/>
                </a:ext>
              </a:extLst>
            </p:cNvPr>
            <p:cNvSpPr/>
            <p:nvPr/>
          </p:nvSpPr>
          <p:spPr>
            <a:xfrm>
              <a:off x="13882329" y="23283127"/>
              <a:ext cx="637824" cy="42387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7842E735-1B8C-845D-212F-38CBAF3EB0F6}"/>
                </a:ext>
              </a:extLst>
            </p:cNvPr>
            <p:cNvSpPr/>
            <p:nvPr/>
          </p:nvSpPr>
          <p:spPr>
            <a:xfrm>
              <a:off x="16238343" y="22730919"/>
              <a:ext cx="869272" cy="797506"/>
            </a:xfrm>
            <a:custGeom>
              <a:avLst/>
              <a:gdLst>
                <a:gd name="connsiteX0" fmla="*/ 260348 w 1025524"/>
                <a:gd name="connsiteY0" fmla="*/ 0 h 940858"/>
                <a:gd name="connsiteX1" fmla="*/ 292100 w 1025524"/>
                <a:gd name="connsiteY1" fmla="*/ 82550 h 940858"/>
                <a:gd name="connsiteX2" fmla="*/ 406400 w 1025524"/>
                <a:gd name="connsiteY2" fmla="*/ 98425 h 940858"/>
                <a:gd name="connsiteX3" fmla="*/ 409572 w 1025524"/>
                <a:gd name="connsiteY3" fmla="*/ 130175 h 940858"/>
                <a:gd name="connsiteX4" fmla="*/ 555624 w 1025524"/>
                <a:gd name="connsiteY4" fmla="*/ 133350 h 940858"/>
                <a:gd name="connsiteX5" fmla="*/ 789516 w 1025524"/>
                <a:gd name="connsiteY5" fmla="*/ 250297 h 940858"/>
                <a:gd name="connsiteX6" fmla="*/ 784224 w 1025524"/>
                <a:gd name="connsiteY6" fmla="*/ 250826 h 940858"/>
                <a:gd name="connsiteX7" fmla="*/ 771524 w 1025524"/>
                <a:gd name="connsiteY7" fmla="*/ 314326 h 940858"/>
                <a:gd name="connsiteX8" fmla="*/ 1025524 w 1025524"/>
                <a:gd name="connsiteY8" fmla="*/ 238126 h 940858"/>
                <a:gd name="connsiteX9" fmla="*/ 962024 w 1025524"/>
                <a:gd name="connsiteY9" fmla="*/ 365126 h 940858"/>
                <a:gd name="connsiteX10" fmla="*/ 758824 w 1025524"/>
                <a:gd name="connsiteY10" fmla="*/ 415926 h 940858"/>
                <a:gd name="connsiteX11" fmla="*/ 822324 w 1025524"/>
                <a:gd name="connsiteY11" fmla="*/ 530226 h 940858"/>
                <a:gd name="connsiteX12" fmla="*/ 746124 w 1025524"/>
                <a:gd name="connsiteY12" fmla="*/ 555626 h 940858"/>
                <a:gd name="connsiteX13" fmla="*/ 746124 w 1025524"/>
                <a:gd name="connsiteY13" fmla="*/ 619126 h 940858"/>
                <a:gd name="connsiteX14" fmla="*/ 885824 w 1025524"/>
                <a:gd name="connsiteY14" fmla="*/ 631826 h 940858"/>
                <a:gd name="connsiteX15" fmla="*/ 885824 w 1025524"/>
                <a:gd name="connsiteY15" fmla="*/ 771526 h 940858"/>
                <a:gd name="connsiteX16" fmla="*/ 644524 w 1025524"/>
                <a:gd name="connsiteY16" fmla="*/ 835026 h 940858"/>
                <a:gd name="connsiteX17" fmla="*/ 809624 w 1025524"/>
                <a:gd name="connsiteY17" fmla="*/ 898526 h 940858"/>
                <a:gd name="connsiteX18" fmla="*/ 775760 w 1025524"/>
                <a:gd name="connsiteY18" fmla="*/ 940858 h 940858"/>
                <a:gd name="connsiteX19" fmla="*/ 523876 w 1025524"/>
                <a:gd name="connsiteY19" fmla="*/ 911225 h 940858"/>
                <a:gd name="connsiteX20" fmla="*/ 492124 w 1025524"/>
                <a:gd name="connsiteY20" fmla="*/ 917575 h 940858"/>
                <a:gd name="connsiteX21" fmla="*/ 396876 w 1025524"/>
                <a:gd name="connsiteY21" fmla="*/ 879475 h 940858"/>
                <a:gd name="connsiteX22" fmla="*/ 282572 w 1025524"/>
                <a:gd name="connsiteY22" fmla="*/ 917575 h 940858"/>
                <a:gd name="connsiteX23" fmla="*/ 225424 w 1025524"/>
                <a:gd name="connsiteY23" fmla="*/ 860425 h 940858"/>
                <a:gd name="connsiteX24" fmla="*/ 206372 w 1025524"/>
                <a:gd name="connsiteY24" fmla="*/ 765175 h 940858"/>
                <a:gd name="connsiteX25" fmla="*/ 152400 w 1025524"/>
                <a:gd name="connsiteY25" fmla="*/ 717550 h 940858"/>
                <a:gd name="connsiteX26" fmla="*/ 152400 w 1025524"/>
                <a:gd name="connsiteY26" fmla="*/ 587375 h 940858"/>
                <a:gd name="connsiteX27" fmla="*/ 127000 w 1025524"/>
                <a:gd name="connsiteY27" fmla="*/ 555625 h 940858"/>
                <a:gd name="connsiteX28" fmla="*/ 85724 w 1025524"/>
                <a:gd name="connsiteY28" fmla="*/ 419100 h 940858"/>
                <a:gd name="connsiteX29" fmla="*/ 104772 w 1025524"/>
                <a:gd name="connsiteY29" fmla="*/ 352425 h 940858"/>
                <a:gd name="connsiteX30" fmla="*/ 31748 w 1025524"/>
                <a:gd name="connsiteY30" fmla="*/ 330200 h 940858"/>
                <a:gd name="connsiteX31" fmla="*/ 0 w 1025524"/>
                <a:gd name="connsiteY31" fmla="*/ 111125 h 940858"/>
                <a:gd name="connsiteX32" fmla="*/ 60324 w 1025524"/>
                <a:gd name="connsiteY32" fmla="*/ 9525 h 940858"/>
                <a:gd name="connsiteX33" fmla="*/ 260348 w 1025524"/>
                <a:gd name="connsiteY33" fmla="*/ 0 h 940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025524" h="940858">
                  <a:moveTo>
                    <a:pt x="260348" y="0"/>
                  </a:moveTo>
                  <a:lnTo>
                    <a:pt x="292100" y="82550"/>
                  </a:lnTo>
                  <a:lnTo>
                    <a:pt x="406400" y="98425"/>
                  </a:lnTo>
                  <a:lnTo>
                    <a:pt x="409572" y="130175"/>
                  </a:lnTo>
                  <a:lnTo>
                    <a:pt x="555624" y="133350"/>
                  </a:lnTo>
                  <a:lnTo>
                    <a:pt x="789516" y="250297"/>
                  </a:lnTo>
                  <a:lnTo>
                    <a:pt x="784224" y="250826"/>
                  </a:lnTo>
                  <a:lnTo>
                    <a:pt x="771524" y="314326"/>
                  </a:lnTo>
                  <a:lnTo>
                    <a:pt x="1025524" y="238126"/>
                  </a:lnTo>
                  <a:lnTo>
                    <a:pt x="962024" y="365126"/>
                  </a:lnTo>
                  <a:lnTo>
                    <a:pt x="758824" y="415926"/>
                  </a:lnTo>
                  <a:lnTo>
                    <a:pt x="822324" y="530226"/>
                  </a:lnTo>
                  <a:lnTo>
                    <a:pt x="746124" y="555626"/>
                  </a:lnTo>
                  <a:lnTo>
                    <a:pt x="746124" y="619126"/>
                  </a:lnTo>
                  <a:lnTo>
                    <a:pt x="885824" y="631826"/>
                  </a:lnTo>
                  <a:lnTo>
                    <a:pt x="885824" y="771526"/>
                  </a:lnTo>
                  <a:lnTo>
                    <a:pt x="644524" y="835026"/>
                  </a:lnTo>
                  <a:lnTo>
                    <a:pt x="809624" y="898526"/>
                  </a:lnTo>
                  <a:lnTo>
                    <a:pt x="775760" y="940858"/>
                  </a:lnTo>
                  <a:lnTo>
                    <a:pt x="523876" y="911225"/>
                  </a:lnTo>
                  <a:lnTo>
                    <a:pt x="492124" y="917575"/>
                  </a:lnTo>
                  <a:lnTo>
                    <a:pt x="396876" y="879475"/>
                  </a:lnTo>
                  <a:lnTo>
                    <a:pt x="282572" y="917575"/>
                  </a:lnTo>
                  <a:lnTo>
                    <a:pt x="225424" y="860425"/>
                  </a:lnTo>
                  <a:lnTo>
                    <a:pt x="206372" y="765175"/>
                  </a:lnTo>
                  <a:lnTo>
                    <a:pt x="152400" y="717550"/>
                  </a:lnTo>
                  <a:lnTo>
                    <a:pt x="152400" y="587375"/>
                  </a:lnTo>
                  <a:lnTo>
                    <a:pt x="127000" y="555625"/>
                  </a:lnTo>
                  <a:lnTo>
                    <a:pt x="85724" y="419100"/>
                  </a:lnTo>
                  <a:lnTo>
                    <a:pt x="104772" y="352425"/>
                  </a:lnTo>
                  <a:lnTo>
                    <a:pt x="31748" y="330200"/>
                  </a:lnTo>
                  <a:lnTo>
                    <a:pt x="0" y="111125"/>
                  </a:lnTo>
                  <a:lnTo>
                    <a:pt x="60324" y="9525"/>
                  </a:lnTo>
                  <a:lnTo>
                    <a:pt x="26034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EC72AA9E-FE96-2253-9191-44F5778E3189}"/>
                </a:ext>
              </a:extLst>
            </p:cNvPr>
            <p:cNvSpPr/>
            <p:nvPr/>
          </p:nvSpPr>
          <p:spPr>
            <a:xfrm>
              <a:off x="13882329" y="23283127"/>
              <a:ext cx="637824" cy="42387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0041BE53-1169-B943-A998-7039C325F7FC}"/>
                </a:ext>
              </a:extLst>
            </p:cNvPr>
            <p:cNvSpPr/>
            <p:nvPr/>
          </p:nvSpPr>
          <p:spPr>
            <a:xfrm>
              <a:off x="13145417" y="22006739"/>
              <a:ext cx="630828" cy="1466824"/>
            </a:xfrm>
            <a:custGeom>
              <a:avLst/>
              <a:gdLst>
                <a:gd name="connsiteX0" fmla="*/ 419916 w 744220"/>
                <a:gd name="connsiteY0" fmla="*/ 0 h 1730487"/>
                <a:gd name="connsiteX1" fmla="*/ 441008 w 744220"/>
                <a:gd name="connsiteY1" fmla="*/ 17576 h 1730487"/>
                <a:gd name="connsiteX2" fmla="*/ 569596 w 744220"/>
                <a:gd name="connsiteY2" fmla="*/ 31863 h 1730487"/>
                <a:gd name="connsiteX3" fmla="*/ 612460 w 744220"/>
                <a:gd name="connsiteY3" fmla="*/ 74726 h 1730487"/>
                <a:gd name="connsiteX4" fmla="*/ 687200 w 744220"/>
                <a:gd name="connsiteY4" fmla="*/ 239153 h 1730487"/>
                <a:gd name="connsiteX5" fmla="*/ 652144 w 744220"/>
                <a:gd name="connsiteY5" fmla="*/ 289037 h 1730487"/>
                <a:gd name="connsiteX6" fmla="*/ 699772 w 744220"/>
                <a:gd name="connsiteY6" fmla="*/ 362062 h 1730487"/>
                <a:gd name="connsiteX7" fmla="*/ 702944 w 744220"/>
                <a:gd name="connsiteY7" fmla="*/ 482712 h 1730487"/>
                <a:gd name="connsiteX8" fmla="*/ 671196 w 744220"/>
                <a:gd name="connsiteY8" fmla="*/ 536687 h 1730487"/>
                <a:gd name="connsiteX9" fmla="*/ 677544 w 744220"/>
                <a:gd name="connsiteY9" fmla="*/ 612887 h 1730487"/>
                <a:gd name="connsiteX10" fmla="*/ 629920 w 744220"/>
                <a:gd name="connsiteY10" fmla="*/ 676387 h 1730487"/>
                <a:gd name="connsiteX11" fmla="*/ 544196 w 744220"/>
                <a:gd name="connsiteY11" fmla="*/ 660512 h 1730487"/>
                <a:gd name="connsiteX12" fmla="*/ 518796 w 744220"/>
                <a:gd name="connsiteY12" fmla="*/ 736712 h 1730487"/>
                <a:gd name="connsiteX13" fmla="*/ 585468 w 744220"/>
                <a:gd name="connsiteY13" fmla="*/ 812912 h 1730487"/>
                <a:gd name="connsiteX14" fmla="*/ 614044 w 744220"/>
                <a:gd name="connsiteY14" fmla="*/ 955787 h 1730487"/>
                <a:gd name="connsiteX15" fmla="*/ 690244 w 744220"/>
                <a:gd name="connsiteY15" fmla="*/ 1009762 h 1730487"/>
                <a:gd name="connsiteX16" fmla="*/ 699772 w 744220"/>
                <a:gd name="connsiteY16" fmla="*/ 1105012 h 1730487"/>
                <a:gd name="connsiteX17" fmla="*/ 744220 w 744220"/>
                <a:gd name="connsiteY17" fmla="*/ 1146287 h 1730487"/>
                <a:gd name="connsiteX18" fmla="*/ 744220 w 744220"/>
                <a:gd name="connsiteY18" fmla="*/ 1254237 h 1730487"/>
                <a:gd name="connsiteX19" fmla="*/ 696596 w 744220"/>
                <a:gd name="connsiteY19" fmla="*/ 1314562 h 1730487"/>
                <a:gd name="connsiteX20" fmla="*/ 725172 w 744220"/>
                <a:gd name="connsiteY20" fmla="*/ 1438387 h 1730487"/>
                <a:gd name="connsiteX21" fmla="*/ 648972 w 744220"/>
                <a:gd name="connsiteY21" fmla="*/ 1539987 h 1730487"/>
                <a:gd name="connsiteX22" fmla="*/ 626744 w 744220"/>
                <a:gd name="connsiteY22" fmla="*/ 1584437 h 1730487"/>
                <a:gd name="connsiteX23" fmla="*/ 614044 w 744220"/>
                <a:gd name="connsiteY23" fmla="*/ 1708262 h 1730487"/>
                <a:gd name="connsiteX24" fmla="*/ 569596 w 744220"/>
                <a:gd name="connsiteY24" fmla="*/ 1730487 h 1730487"/>
                <a:gd name="connsiteX25" fmla="*/ 474344 w 744220"/>
                <a:gd name="connsiteY25" fmla="*/ 1663812 h 1730487"/>
                <a:gd name="connsiteX26" fmla="*/ 470628 w 744220"/>
                <a:gd name="connsiteY26" fmla="*/ 1663812 h 1730487"/>
                <a:gd name="connsiteX27" fmla="*/ 472440 w 744220"/>
                <a:gd name="connsiteY27" fmla="*/ 1662543 h 1730487"/>
                <a:gd name="connsiteX28" fmla="*/ 350520 w 744220"/>
                <a:gd name="connsiteY28" fmla="*/ 1586343 h 1730487"/>
                <a:gd name="connsiteX29" fmla="*/ 350520 w 744220"/>
                <a:gd name="connsiteY29" fmla="*/ 1548243 h 1730487"/>
                <a:gd name="connsiteX30" fmla="*/ 419100 w 744220"/>
                <a:gd name="connsiteY30" fmla="*/ 1502523 h 1730487"/>
                <a:gd name="connsiteX31" fmla="*/ 426720 w 744220"/>
                <a:gd name="connsiteY31" fmla="*/ 1433943 h 1730487"/>
                <a:gd name="connsiteX32" fmla="*/ 205740 w 744220"/>
                <a:gd name="connsiteY32" fmla="*/ 1304403 h 1730487"/>
                <a:gd name="connsiteX33" fmla="*/ 213360 w 744220"/>
                <a:gd name="connsiteY33" fmla="*/ 1182483 h 1730487"/>
                <a:gd name="connsiteX34" fmla="*/ 129540 w 744220"/>
                <a:gd name="connsiteY34" fmla="*/ 1136763 h 1730487"/>
                <a:gd name="connsiteX35" fmla="*/ 167640 w 744220"/>
                <a:gd name="connsiteY35" fmla="*/ 1022463 h 1730487"/>
                <a:gd name="connsiteX36" fmla="*/ 83820 w 744220"/>
                <a:gd name="connsiteY36" fmla="*/ 961503 h 1730487"/>
                <a:gd name="connsiteX37" fmla="*/ 83820 w 744220"/>
                <a:gd name="connsiteY37" fmla="*/ 870063 h 1730487"/>
                <a:gd name="connsiteX38" fmla="*/ 0 w 744220"/>
                <a:gd name="connsiteY38" fmla="*/ 824343 h 1730487"/>
                <a:gd name="connsiteX39" fmla="*/ 15240 w 744220"/>
                <a:gd name="connsiteY39" fmla="*/ 771003 h 1730487"/>
                <a:gd name="connsiteX40" fmla="*/ 121920 w 744220"/>
                <a:gd name="connsiteY40" fmla="*/ 710043 h 1730487"/>
                <a:gd name="connsiteX41" fmla="*/ 121920 w 744220"/>
                <a:gd name="connsiteY41" fmla="*/ 656703 h 1730487"/>
                <a:gd name="connsiteX42" fmla="*/ 83820 w 744220"/>
                <a:gd name="connsiteY42" fmla="*/ 603363 h 1730487"/>
                <a:gd name="connsiteX43" fmla="*/ 243840 w 744220"/>
                <a:gd name="connsiteY43" fmla="*/ 458583 h 1730487"/>
                <a:gd name="connsiteX44" fmla="*/ 205740 w 744220"/>
                <a:gd name="connsiteY44" fmla="*/ 382383 h 1730487"/>
                <a:gd name="connsiteX45" fmla="*/ 289560 w 744220"/>
                <a:gd name="connsiteY45" fmla="*/ 222363 h 1730487"/>
                <a:gd name="connsiteX46" fmla="*/ 243840 w 744220"/>
                <a:gd name="connsiteY46" fmla="*/ 161403 h 1730487"/>
                <a:gd name="connsiteX47" fmla="*/ 419916 w 744220"/>
                <a:gd name="connsiteY47" fmla="*/ 0 h 1730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744220" h="1730487">
                  <a:moveTo>
                    <a:pt x="419916" y="0"/>
                  </a:moveTo>
                  <a:lnTo>
                    <a:pt x="441008" y="17576"/>
                  </a:lnTo>
                  <a:lnTo>
                    <a:pt x="569596" y="31863"/>
                  </a:lnTo>
                  <a:lnTo>
                    <a:pt x="612460" y="74726"/>
                  </a:lnTo>
                  <a:lnTo>
                    <a:pt x="687200" y="239153"/>
                  </a:lnTo>
                  <a:lnTo>
                    <a:pt x="652144" y="289037"/>
                  </a:lnTo>
                  <a:lnTo>
                    <a:pt x="699772" y="362062"/>
                  </a:lnTo>
                  <a:cubicBezTo>
                    <a:pt x="700828" y="402279"/>
                    <a:pt x="701888" y="442495"/>
                    <a:pt x="702944" y="482712"/>
                  </a:cubicBezTo>
                  <a:lnTo>
                    <a:pt x="671196" y="536687"/>
                  </a:lnTo>
                  <a:lnTo>
                    <a:pt x="677544" y="612887"/>
                  </a:lnTo>
                  <a:lnTo>
                    <a:pt x="629920" y="676387"/>
                  </a:lnTo>
                  <a:lnTo>
                    <a:pt x="544196" y="660512"/>
                  </a:lnTo>
                  <a:lnTo>
                    <a:pt x="518796" y="736712"/>
                  </a:lnTo>
                  <a:lnTo>
                    <a:pt x="585468" y="812912"/>
                  </a:lnTo>
                  <a:lnTo>
                    <a:pt x="614044" y="955787"/>
                  </a:lnTo>
                  <a:lnTo>
                    <a:pt x="690244" y="1009762"/>
                  </a:lnTo>
                  <a:lnTo>
                    <a:pt x="699772" y="1105012"/>
                  </a:lnTo>
                  <a:lnTo>
                    <a:pt x="744220" y="1146287"/>
                  </a:lnTo>
                  <a:lnTo>
                    <a:pt x="744220" y="1254237"/>
                  </a:lnTo>
                  <a:lnTo>
                    <a:pt x="696596" y="1314562"/>
                  </a:lnTo>
                  <a:lnTo>
                    <a:pt x="725172" y="1438387"/>
                  </a:lnTo>
                  <a:lnTo>
                    <a:pt x="648972" y="1539987"/>
                  </a:lnTo>
                  <a:lnTo>
                    <a:pt x="626744" y="1584437"/>
                  </a:lnTo>
                  <a:lnTo>
                    <a:pt x="614044" y="1708262"/>
                  </a:lnTo>
                  <a:lnTo>
                    <a:pt x="569596" y="1730487"/>
                  </a:lnTo>
                  <a:lnTo>
                    <a:pt x="474344" y="1663812"/>
                  </a:lnTo>
                  <a:lnTo>
                    <a:pt x="470628" y="1663812"/>
                  </a:lnTo>
                  <a:lnTo>
                    <a:pt x="472440" y="1662543"/>
                  </a:lnTo>
                  <a:lnTo>
                    <a:pt x="350520" y="1586343"/>
                  </a:lnTo>
                  <a:lnTo>
                    <a:pt x="350520" y="1548243"/>
                  </a:lnTo>
                  <a:lnTo>
                    <a:pt x="419100" y="1502523"/>
                  </a:lnTo>
                  <a:lnTo>
                    <a:pt x="426720" y="1433943"/>
                  </a:lnTo>
                  <a:lnTo>
                    <a:pt x="205740" y="1304403"/>
                  </a:lnTo>
                  <a:lnTo>
                    <a:pt x="213360" y="1182483"/>
                  </a:lnTo>
                  <a:lnTo>
                    <a:pt x="129540" y="1136763"/>
                  </a:lnTo>
                  <a:lnTo>
                    <a:pt x="167640" y="1022463"/>
                  </a:lnTo>
                  <a:lnTo>
                    <a:pt x="83820" y="961503"/>
                  </a:lnTo>
                  <a:lnTo>
                    <a:pt x="83820" y="870063"/>
                  </a:lnTo>
                  <a:lnTo>
                    <a:pt x="0" y="824343"/>
                  </a:lnTo>
                  <a:lnTo>
                    <a:pt x="15240" y="771003"/>
                  </a:lnTo>
                  <a:lnTo>
                    <a:pt x="121920" y="710043"/>
                  </a:lnTo>
                  <a:lnTo>
                    <a:pt x="121920" y="656703"/>
                  </a:lnTo>
                  <a:lnTo>
                    <a:pt x="83820" y="603363"/>
                  </a:lnTo>
                  <a:lnTo>
                    <a:pt x="243840" y="458583"/>
                  </a:lnTo>
                  <a:lnTo>
                    <a:pt x="205740" y="382383"/>
                  </a:lnTo>
                  <a:lnTo>
                    <a:pt x="289560" y="222363"/>
                  </a:lnTo>
                  <a:lnTo>
                    <a:pt x="243840" y="161403"/>
                  </a:lnTo>
                  <a:lnTo>
                    <a:pt x="41991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2EAE15C-FC3E-E41F-AEA0-6DBA26B90879}"/>
                </a:ext>
              </a:extLst>
            </p:cNvPr>
            <p:cNvSpPr/>
            <p:nvPr/>
          </p:nvSpPr>
          <p:spPr>
            <a:xfrm>
              <a:off x="13882329" y="23283127"/>
              <a:ext cx="637824" cy="42387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4CE047F9-3323-460F-8000-C394FA82E53D}"/>
                </a:ext>
              </a:extLst>
            </p:cNvPr>
            <p:cNvSpPr/>
            <p:nvPr/>
          </p:nvSpPr>
          <p:spPr>
            <a:xfrm>
              <a:off x="16549315" y="20376891"/>
              <a:ext cx="514028" cy="439456"/>
            </a:xfrm>
            <a:custGeom>
              <a:avLst/>
              <a:gdLst>
                <a:gd name="connsiteX0" fmla="*/ 537836 w 606424"/>
                <a:gd name="connsiteY0" fmla="*/ 0 h 518448"/>
                <a:gd name="connsiteX1" fmla="*/ 606424 w 606424"/>
                <a:gd name="connsiteY1" fmla="*/ 146974 h 518448"/>
                <a:gd name="connsiteX2" fmla="*/ 542924 w 606424"/>
                <a:gd name="connsiteY2" fmla="*/ 210474 h 518448"/>
                <a:gd name="connsiteX3" fmla="*/ 603352 w 606424"/>
                <a:gd name="connsiteY3" fmla="*/ 383127 h 518448"/>
                <a:gd name="connsiteX4" fmla="*/ 450848 w 606424"/>
                <a:gd name="connsiteY4" fmla="*/ 518448 h 518448"/>
                <a:gd name="connsiteX5" fmla="*/ 298448 w 606424"/>
                <a:gd name="connsiteY5" fmla="*/ 480348 h 518448"/>
                <a:gd name="connsiteX6" fmla="*/ 209548 w 606424"/>
                <a:gd name="connsiteY6" fmla="*/ 410498 h 518448"/>
                <a:gd name="connsiteX7" fmla="*/ 165100 w 606424"/>
                <a:gd name="connsiteY7" fmla="*/ 350173 h 518448"/>
                <a:gd name="connsiteX8" fmla="*/ 95248 w 606424"/>
                <a:gd name="connsiteY8" fmla="*/ 381923 h 518448"/>
                <a:gd name="connsiteX9" fmla="*/ 0 w 606424"/>
                <a:gd name="connsiteY9" fmla="*/ 356523 h 518448"/>
                <a:gd name="connsiteX10" fmla="*/ 60324 w 606424"/>
                <a:gd name="connsiteY10" fmla="*/ 223173 h 518448"/>
                <a:gd name="connsiteX11" fmla="*/ 63500 w 606424"/>
                <a:gd name="connsiteY11" fmla="*/ 146973 h 518448"/>
                <a:gd name="connsiteX12" fmla="*/ 88900 w 606424"/>
                <a:gd name="connsiteY12" fmla="*/ 115223 h 518448"/>
                <a:gd name="connsiteX13" fmla="*/ 82548 w 606424"/>
                <a:gd name="connsiteY13" fmla="*/ 67598 h 518448"/>
                <a:gd name="connsiteX14" fmla="*/ 119372 w 606424"/>
                <a:gd name="connsiteY14" fmla="*/ 24639 h 518448"/>
                <a:gd name="connsiteX15" fmla="*/ 122236 w 606424"/>
                <a:gd name="connsiteY15" fmla="*/ 31087 h 518448"/>
                <a:gd name="connsiteX16" fmla="*/ 307976 w 606424"/>
                <a:gd name="connsiteY16" fmla="*/ 40612 h 518448"/>
                <a:gd name="connsiteX17" fmla="*/ 355600 w 606424"/>
                <a:gd name="connsiteY17" fmla="*/ 78712 h 518448"/>
                <a:gd name="connsiteX18" fmla="*/ 417512 w 606424"/>
                <a:gd name="connsiteY18" fmla="*/ 69187 h 518448"/>
                <a:gd name="connsiteX19" fmla="*/ 537836 w 606424"/>
                <a:gd name="connsiteY19" fmla="*/ 0 h 518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06424" h="518448">
                  <a:moveTo>
                    <a:pt x="537836" y="0"/>
                  </a:moveTo>
                  <a:lnTo>
                    <a:pt x="606424" y="146974"/>
                  </a:lnTo>
                  <a:lnTo>
                    <a:pt x="542924" y="210474"/>
                  </a:lnTo>
                  <a:lnTo>
                    <a:pt x="603352" y="383127"/>
                  </a:lnTo>
                  <a:lnTo>
                    <a:pt x="450848" y="518448"/>
                  </a:lnTo>
                  <a:lnTo>
                    <a:pt x="298448" y="480348"/>
                  </a:lnTo>
                  <a:lnTo>
                    <a:pt x="209548" y="410498"/>
                  </a:lnTo>
                  <a:lnTo>
                    <a:pt x="165100" y="350173"/>
                  </a:lnTo>
                  <a:lnTo>
                    <a:pt x="95248" y="381923"/>
                  </a:lnTo>
                  <a:lnTo>
                    <a:pt x="0" y="356523"/>
                  </a:lnTo>
                  <a:lnTo>
                    <a:pt x="60324" y="223173"/>
                  </a:lnTo>
                  <a:lnTo>
                    <a:pt x="63500" y="146973"/>
                  </a:lnTo>
                  <a:lnTo>
                    <a:pt x="88900" y="115223"/>
                  </a:lnTo>
                  <a:lnTo>
                    <a:pt x="82548" y="67598"/>
                  </a:lnTo>
                  <a:lnTo>
                    <a:pt x="119372" y="24639"/>
                  </a:lnTo>
                  <a:lnTo>
                    <a:pt x="122236" y="31087"/>
                  </a:lnTo>
                  <a:lnTo>
                    <a:pt x="307976" y="40612"/>
                  </a:lnTo>
                  <a:lnTo>
                    <a:pt x="355600" y="78712"/>
                  </a:lnTo>
                  <a:lnTo>
                    <a:pt x="417512" y="69187"/>
                  </a:lnTo>
                  <a:lnTo>
                    <a:pt x="53783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A784CF5C-D67E-E692-853E-18AE9C84269B}"/>
                </a:ext>
              </a:extLst>
            </p:cNvPr>
            <p:cNvSpPr/>
            <p:nvPr/>
          </p:nvSpPr>
          <p:spPr>
            <a:xfrm>
              <a:off x="13882329" y="23283127"/>
              <a:ext cx="637824" cy="42387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4790BAA9-5226-E8F5-D49F-E9493D2CC80D}"/>
                </a:ext>
              </a:extLst>
            </p:cNvPr>
            <p:cNvSpPr/>
            <p:nvPr/>
          </p:nvSpPr>
          <p:spPr>
            <a:xfrm>
              <a:off x="14615011" y="20051875"/>
              <a:ext cx="788536" cy="816326"/>
            </a:xfrm>
            <a:custGeom>
              <a:avLst/>
              <a:gdLst>
                <a:gd name="connsiteX0" fmla="*/ 90092 w 930276"/>
                <a:gd name="connsiteY0" fmla="*/ 0 h 963063"/>
                <a:gd name="connsiteX1" fmla="*/ 158752 w 930276"/>
                <a:gd name="connsiteY1" fmla="*/ 10563 h 963063"/>
                <a:gd name="connsiteX2" fmla="*/ 184152 w 930276"/>
                <a:gd name="connsiteY2" fmla="*/ 86763 h 963063"/>
                <a:gd name="connsiteX3" fmla="*/ 346076 w 930276"/>
                <a:gd name="connsiteY3" fmla="*/ 83588 h 963063"/>
                <a:gd name="connsiteX4" fmla="*/ 396876 w 930276"/>
                <a:gd name="connsiteY4" fmla="*/ 150263 h 963063"/>
                <a:gd name="connsiteX5" fmla="*/ 454024 w 930276"/>
                <a:gd name="connsiteY5" fmla="*/ 143913 h 963063"/>
                <a:gd name="connsiteX6" fmla="*/ 561976 w 930276"/>
                <a:gd name="connsiteY6" fmla="*/ 261388 h 963063"/>
                <a:gd name="connsiteX7" fmla="*/ 561976 w 930276"/>
                <a:gd name="connsiteY7" fmla="*/ 372513 h 963063"/>
                <a:gd name="connsiteX8" fmla="*/ 644524 w 930276"/>
                <a:gd name="connsiteY8" fmla="*/ 413788 h 963063"/>
                <a:gd name="connsiteX9" fmla="*/ 714376 w 930276"/>
                <a:gd name="connsiteY9" fmla="*/ 410613 h 963063"/>
                <a:gd name="connsiteX10" fmla="*/ 765176 w 930276"/>
                <a:gd name="connsiteY10" fmla="*/ 439188 h 963063"/>
                <a:gd name="connsiteX11" fmla="*/ 762000 w 930276"/>
                <a:gd name="connsiteY11" fmla="*/ 531263 h 963063"/>
                <a:gd name="connsiteX12" fmla="*/ 857248 w 930276"/>
                <a:gd name="connsiteY12" fmla="*/ 648738 h 963063"/>
                <a:gd name="connsiteX13" fmla="*/ 835024 w 930276"/>
                <a:gd name="connsiteY13" fmla="*/ 712238 h 963063"/>
                <a:gd name="connsiteX14" fmla="*/ 860424 w 930276"/>
                <a:gd name="connsiteY14" fmla="*/ 756688 h 963063"/>
                <a:gd name="connsiteX15" fmla="*/ 914400 w 930276"/>
                <a:gd name="connsiteY15" fmla="*/ 775738 h 963063"/>
                <a:gd name="connsiteX16" fmla="*/ 930276 w 930276"/>
                <a:gd name="connsiteY16" fmla="*/ 883688 h 963063"/>
                <a:gd name="connsiteX17" fmla="*/ 923924 w 930276"/>
                <a:gd name="connsiteY17" fmla="*/ 918613 h 963063"/>
                <a:gd name="connsiteX18" fmla="*/ 650876 w 930276"/>
                <a:gd name="connsiteY18" fmla="*/ 905913 h 963063"/>
                <a:gd name="connsiteX19" fmla="*/ 631824 w 930276"/>
                <a:gd name="connsiteY19" fmla="*/ 963063 h 963063"/>
                <a:gd name="connsiteX20" fmla="*/ 511176 w 930276"/>
                <a:gd name="connsiteY20" fmla="*/ 934488 h 963063"/>
                <a:gd name="connsiteX21" fmla="*/ 511176 w 930276"/>
                <a:gd name="connsiteY21" fmla="*/ 883688 h 963063"/>
                <a:gd name="connsiteX22" fmla="*/ 447676 w 930276"/>
                <a:gd name="connsiteY22" fmla="*/ 839238 h 963063"/>
                <a:gd name="connsiteX23" fmla="*/ 441324 w 930276"/>
                <a:gd name="connsiteY23" fmla="*/ 747163 h 963063"/>
                <a:gd name="connsiteX24" fmla="*/ 409576 w 930276"/>
                <a:gd name="connsiteY24" fmla="*/ 705888 h 963063"/>
                <a:gd name="connsiteX25" fmla="*/ 212724 w 930276"/>
                <a:gd name="connsiteY25" fmla="*/ 686838 h 963063"/>
                <a:gd name="connsiteX26" fmla="*/ 174624 w 930276"/>
                <a:gd name="connsiteY26" fmla="*/ 575713 h 963063"/>
                <a:gd name="connsiteX27" fmla="*/ 79440 w 930276"/>
                <a:gd name="connsiteY27" fmla="*/ 598110 h 963063"/>
                <a:gd name="connsiteX28" fmla="*/ 79376 w 930276"/>
                <a:gd name="connsiteY28" fmla="*/ 597938 h 963063"/>
                <a:gd name="connsiteX29" fmla="*/ 6352 w 930276"/>
                <a:gd name="connsiteY29" fmla="*/ 531263 h 963063"/>
                <a:gd name="connsiteX30" fmla="*/ 69848 w 930276"/>
                <a:gd name="connsiteY30" fmla="*/ 439188 h 963063"/>
                <a:gd name="connsiteX31" fmla="*/ 6352 w 930276"/>
                <a:gd name="connsiteY31" fmla="*/ 328063 h 963063"/>
                <a:gd name="connsiteX32" fmla="*/ 0 w 930276"/>
                <a:gd name="connsiteY32" fmla="*/ 169313 h 963063"/>
                <a:gd name="connsiteX33" fmla="*/ 44448 w 930276"/>
                <a:gd name="connsiteY33" fmla="*/ 102638 h 963063"/>
                <a:gd name="connsiteX34" fmla="*/ 60324 w 930276"/>
                <a:gd name="connsiteY34" fmla="*/ 13738 h 963063"/>
                <a:gd name="connsiteX35" fmla="*/ 90092 w 930276"/>
                <a:gd name="connsiteY35" fmla="*/ 0 h 963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930276" h="963063">
                  <a:moveTo>
                    <a:pt x="90092" y="0"/>
                  </a:moveTo>
                  <a:lnTo>
                    <a:pt x="158752" y="10563"/>
                  </a:lnTo>
                  <a:lnTo>
                    <a:pt x="184152" y="86763"/>
                  </a:lnTo>
                  <a:lnTo>
                    <a:pt x="346076" y="83588"/>
                  </a:lnTo>
                  <a:lnTo>
                    <a:pt x="396876" y="150263"/>
                  </a:lnTo>
                  <a:lnTo>
                    <a:pt x="454024" y="143913"/>
                  </a:lnTo>
                  <a:lnTo>
                    <a:pt x="561976" y="261388"/>
                  </a:lnTo>
                  <a:lnTo>
                    <a:pt x="561976" y="372513"/>
                  </a:lnTo>
                  <a:lnTo>
                    <a:pt x="644524" y="413788"/>
                  </a:lnTo>
                  <a:lnTo>
                    <a:pt x="714376" y="410613"/>
                  </a:lnTo>
                  <a:lnTo>
                    <a:pt x="765176" y="439188"/>
                  </a:lnTo>
                  <a:lnTo>
                    <a:pt x="762000" y="531263"/>
                  </a:lnTo>
                  <a:lnTo>
                    <a:pt x="857248" y="648738"/>
                  </a:lnTo>
                  <a:lnTo>
                    <a:pt x="835024" y="712238"/>
                  </a:lnTo>
                  <a:lnTo>
                    <a:pt x="860424" y="756688"/>
                  </a:lnTo>
                  <a:lnTo>
                    <a:pt x="914400" y="775738"/>
                  </a:lnTo>
                  <a:lnTo>
                    <a:pt x="930276" y="883688"/>
                  </a:lnTo>
                  <a:lnTo>
                    <a:pt x="923924" y="918613"/>
                  </a:lnTo>
                  <a:lnTo>
                    <a:pt x="650876" y="905913"/>
                  </a:lnTo>
                  <a:lnTo>
                    <a:pt x="631824" y="963063"/>
                  </a:lnTo>
                  <a:lnTo>
                    <a:pt x="511176" y="934488"/>
                  </a:lnTo>
                  <a:lnTo>
                    <a:pt x="511176" y="883688"/>
                  </a:lnTo>
                  <a:lnTo>
                    <a:pt x="447676" y="839238"/>
                  </a:lnTo>
                  <a:lnTo>
                    <a:pt x="441324" y="747163"/>
                  </a:lnTo>
                  <a:lnTo>
                    <a:pt x="409576" y="705888"/>
                  </a:lnTo>
                  <a:lnTo>
                    <a:pt x="212724" y="686838"/>
                  </a:lnTo>
                  <a:lnTo>
                    <a:pt x="174624" y="575713"/>
                  </a:lnTo>
                  <a:lnTo>
                    <a:pt x="79440" y="598110"/>
                  </a:lnTo>
                  <a:lnTo>
                    <a:pt x="79376" y="597938"/>
                  </a:lnTo>
                  <a:lnTo>
                    <a:pt x="6352" y="531263"/>
                  </a:lnTo>
                  <a:lnTo>
                    <a:pt x="69848" y="439188"/>
                  </a:lnTo>
                  <a:lnTo>
                    <a:pt x="6352" y="328063"/>
                  </a:lnTo>
                  <a:lnTo>
                    <a:pt x="0" y="169313"/>
                  </a:lnTo>
                  <a:lnTo>
                    <a:pt x="44448" y="102638"/>
                  </a:lnTo>
                  <a:lnTo>
                    <a:pt x="60324" y="13738"/>
                  </a:lnTo>
                  <a:lnTo>
                    <a:pt x="9009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1F1AA6E5-9EB3-4EC8-5B5D-CDBC06BA5944}"/>
                </a:ext>
              </a:extLst>
            </p:cNvPr>
            <p:cNvSpPr/>
            <p:nvPr/>
          </p:nvSpPr>
          <p:spPr>
            <a:xfrm>
              <a:off x="13882329" y="23283127"/>
              <a:ext cx="637824" cy="42387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9CCA144E-44B1-58B4-20AA-C42EB488CD41}"/>
                </a:ext>
              </a:extLst>
            </p:cNvPr>
            <p:cNvSpPr/>
            <p:nvPr/>
          </p:nvSpPr>
          <p:spPr>
            <a:xfrm>
              <a:off x="15661761" y="19179991"/>
              <a:ext cx="1095336" cy="995804"/>
            </a:xfrm>
            <a:custGeom>
              <a:avLst/>
              <a:gdLst>
                <a:gd name="connsiteX0" fmla="*/ 1029056 w 1292224"/>
                <a:gd name="connsiteY0" fmla="*/ 0 h 1174800"/>
                <a:gd name="connsiteX1" fmla="*/ 1152544 w 1292224"/>
                <a:gd name="connsiteY1" fmla="*/ 239707 h 1174800"/>
                <a:gd name="connsiteX2" fmla="*/ 1114424 w 1292224"/>
                <a:gd name="connsiteY2" fmla="*/ 354064 h 1174800"/>
                <a:gd name="connsiteX3" fmla="*/ 1038224 w 1292224"/>
                <a:gd name="connsiteY3" fmla="*/ 377876 h 1174800"/>
                <a:gd name="connsiteX4" fmla="*/ 1052512 w 1292224"/>
                <a:gd name="connsiteY4" fmla="*/ 463601 h 1174800"/>
                <a:gd name="connsiteX5" fmla="*/ 1114424 w 1292224"/>
                <a:gd name="connsiteY5" fmla="*/ 496939 h 1174800"/>
                <a:gd name="connsiteX6" fmla="*/ 1200148 w 1292224"/>
                <a:gd name="connsiteY6" fmla="*/ 515989 h 1174800"/>
                <a:gd name="connsiteX7" fmla="*/ 1203548 w 1292224"/>
                <a:gd name="connsiteY7" fmla="*/ 514790 h 1174800"/>
                <a:gd name="connsiteX8" fmla="*/ 1241424 w 1292224"/>
                <a:gd name="connsiteY8" fmla="*/ 581076 h 1174800"/>
                <a:gd name="connsiteX9" fmla="*/ 1292224 w 1292224"/>
                <a:gd name="connsiteY9" fmla="*/ 669976 h 1174800"/>
                <a:gd name="connsiteX10" fmla="*/ 1174976 w 1292224"/>
                <a:gd name="connsiteY10" fmla="*/ 701953 h 1174800"/>
                <a:gd name="connsiteX11" fmla="*/ 1130300 w 1292224"/>
                <a:gd name="connsiteY11" fmla="*/ 657275 h 1174800"/>
                <a:gd name="connsiteX12" fmla="*/ 1098548 w 1292224"/>
                <a:gd name="connsiteY12" fmla="*/ 679500 h 1174800"/>
                <a:gd name="connsiteX13" fmla="*/ 1079500 w 1292224"/>
                <a:gd name="connsiteY13" fmla="*/ 727125 h 1174800"/>
                <a:gd name="connsiteX14" fmla="*/ 1006472 w 1292224"/>
                <a:gd name="connsiteY14" fmla="*/ 736650 h 1174800"/>
                <a:gd name="connsiteX15" fmla="*/ 984248 w 1292224"/>
                <a:gd name="connsiteY15" fmla="*/ 768400 h 1174800"/>
                <a:gd name="connsiteX16" fmla="*/ 923924 w 1292224"/>
                <a:gd name="connsiteY16" fmla="*/ 743000 h 1174800"/>
                <a:gd name="connsiteX17" fmla="*/ 847724 w 1292224"/>
                <a:gd name="connsiteY17" fmla="*/ 866825 h 1174800"/>
                <a:gd name="connsiteX18" fmla="*/ 850900 w 1292224"/>
                <a:gd name="connsiteY18" fmla="*/ 939850 h 1174800"/>
                <a:gd name="connsiteX19" fmla="*/ 920748 w 1292224"/>
                <a:gd name="connsiteY19" fmla="*/ 1022400 h 1174800"/>
                <a:gd name="connsiteX20" fmla="*/ 920748 w 1292224"/>
                <a:gd name="connsiteY20" fmla="*/ 1089075 h 1174800"/>
                <a:gd name="connsiteX21" fmla="*/ 796924 w 1292224"/>
                <a:gd name="connsiteY21" fmla="*/ 1149400 h 1174800"/>
                <a:gd name="connsiteX22" fmla="*/ 669924 w 1292224"/>
                <a:gd name="connsiteY22" fmla="*/ 1139875 h 1174800"/>
                <a:gd name="connsiteX23" fmla="*/ 628648 w 1292224"/>
                <a:gd name="connsiteY23" fmla="*/ 1174800 h 1174800"/>
                <a:gd name="connsiteX24" fmla="*/ 517524 w 1292224"/>
                <a:gd name="connsiteY24" fmla="*/ 1089075 h 1174800"/>
                <a:gd name="connsiteX25" fmla="*/ 438148 w 1292224"/>
                <a:gd name="connsiteY25" fmla="*/ 1092250 h 1174800"/>
                <a:gd name="connsiteX26" fmla="*/ 320672 w 1292224"/>
                <a:gd name="connsiteY26" fmla="*/ 1009700 h 1174800"/>
                <a:gd name="connsiteX27" fmla="*/ 209548 w 1292224"/>
                <a:gd name="connsiteY27" fmla="*/ 993825 h 1174800"/>
                <a:gd name="connsiteX28" fmla="*/ 200024 w 1292224"/>
                <a:gd name="connsiteY28" fmla="*/ 892225 h 1174800"/>
                <a:gd name="connsiteX29" fmla="*/ 177800 w 1292224"/>
                <a:gd name="connsiteY29" fmla="*/ 870000 h 1174800"/>
                <a:gd name="connsiteX30" fmla="*/ 114300 w 1292224"/>
                <a:gd name="connsiteY30" fmla="*/ 873175 h 1174800"/>
                <a:gd name="connsiteX31" fmla="*/ 88900 w 1292224"/>
                <a:gd name="connsiteY31" fmla="*/ 841425 h 1174800"/>
                <a:gd name="connsiteX32" fmla="*/ 82548 w 1292224"/>
                <a:gd name="connsiteY32" fmla="*/ 784275 h 1174800"/>
                <a:gd name="connsiteX33" fmla="*/ 6348 w 1292224"/>
                <a:gd name="connsiteY33" fmla="*/ 784275 h 1174800"/>
                <a:gd name="connsiteX34" fmla="*/ 0 w 1292224"/>
                <a:gd name="connsiteY34" fmla="*/ 654100 h 1174800"/>
                <a:gd name="connsiteX35" fmla="*/ 47624 w 1292224"/>
                <a:gd name="connsiteY35" fmla="*/ 622350 h 1174800"/>
                <a:gd name="connsiteX36" fmla="*/ 47624 w 1292224"/>
                <a:gd name="connsiteY36" fmla="*/ 466775 h 1174800"/>
                <a:gd name="connsiteX37" fmla="*/ 159144 w 1292224"/>
                <a:gd name="connsiteY37" fmla="*/ 324279 h 1174800"/>
                <a:gd name="connsiteX38" fmla="*/ 165100 w 1292224"/>
                <a:gd name="connsiteY38" fmla="*/ 327075 h 1174800"/>
                <a:gd name="connsiteX39" fmla="*/ 206376 w 1292224"/>
                <a:gd name="connsiteY39" fmla="*/ 292150 h 1174800"/>
                <a:gd name="connsiteX40" fmla="*/ 234948 w 1292224"/>
                <a:gd name="connsiteY40" fmla="*/ 288975 h 1174800"/>
                <a:gd name="connsiteX41" fmla="*/ 375732 w 1292224"/>
                <a:gd name="connsiteY41" fmla="*/ 268863 h 1174800"/>
                <a:gd name="connsiteX42" fmla="*/ 504824 w 1292224"/>
                <a:gd name="connsiteY42" fmla="*/ 344539 h 1174800"/>
                <a:gd name="connsiteX43" fmla="*/ 723900 w 1292224"/>
                <a:gd name="connsiteY43" fmla="*/ 330251 h 1174800"/>
                <a:gd name="connsiteX44" fmla="*/ 671512 w 1292224"/>
                <a:gd name="connsiteY44" fmla="*/ 263576 h 1174800"/>
                <a:gd name="connsiteX45" fmla="*/ 690560 w 1292224"/>
                <a:gd name="connsiteY45" fmla="*/ 235001 h 1174800"/>
                <a:gd name="connsiteX46" fmla="*/ 785812 w 1292224"/>
                <a:gd name="connsiteY46" fmla="*/ 239764 h 1174800"/>
                <a:gd name="connsiteX47" fmla="*/ 833436 w 1292224"/>
                <a:gd name="connsiteY47" fmla="*/ 201664 h 1174800"/>
                <a:gd name="connsiteX48" fmla="*/ 819148 w 1292224"/>
                <a:gd name="connsiteY48" fmla="*/ 101651 h 1174800"/>
                <a:gd name="connsiteX49" fmla="*/ 947736 w 1292224"/>
                <a:gd name="connsiteY49" fmla="*/ 101651 h 1174800"/>
                <a:gd name="connsiteX50" fmla="*/ 1029056 w 1292224"/>
                <a:gd name="connsiteY50" fmla="*/ 0 h 117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92224" h="1174800">
                  <a:moveTo>
                    <a:pt x="1029056" y="0"/>
                  </a:moveTo>
                  <a:lnTo>
                    <a:pt x="1152544" y="239707"/>
                  </a:lnTo>
                  <a:lnTo>
                    <a:pt x="1114424" y="354064"/>
                  </a:lnTo>
                  <a:lnTo>
                    <a:pt x="1038224" y="377876"/>
                  </a:lnTo>
                  <a:lnTo>
                    <a:pt x="1052512" y="463601"/>
                  </a:lnTo>
                  <a:lnTo>
                    <a:pt x="1114424" y="496939"/>
                  </a:lnTo>
                  <a:lnTo>
                    <a:pt x="1200148" y="515989"/>
                  </a:lnTo>
                  <a:lnTo>
                    <a:pt x="1203548" y="514790"/>
                  </a:lnTo>
                  <a:lnTo>
                    <a:pt x="1241424" y="581076"/>
                  </a:lnTo>
                  <a:lnTo>
                    <a:pt x="1292224" y="669976"/>
                  </a:lnTo>
                  <a:lnTo>
                    <a:pt x="1174976" y="701953"/>
                  </a:lnTo>
                  <a:lnTo>
                    <a:pt x="1130300" y="657275"/>
                  </a:lnTo>
                  <a:lnTo>
                    <a:pt x="1098548" y="679500"/>
                  </a:lnTo>
                  <a:lnTo>
                    <a:pt x="1079500" y="727125"/>
                  </a:lnTo>
                  <a:lnTo>
                    <a:pt x="1006472" y="736650"/>
                  </a:lnTo>
                  <a:lnTo>
                    <a:pt x="984248" y="768400"/>
                  </a:lnTo>
                  <a:lnTo>
                    <a:pt x="923924" y="743000"/>
                  </a:lnTo>
                  <a:lnTo>
                    <a:pt x="847724" y="866825"/>
                  </a:lnTo>
                  <a:lnTo>
                    <a:pt x="850900" y="939850"/>
                  </a:lnTo>
                  <a:lnTo>
                    <a:pt x="920748" y="1022400"/>
                  </a:lnTo>
                  <a:lnTo>
                    <a:pt x="920748" y="1089075"/>
                  </a:lnTo>
                  <a:lnTo>
                    <a:pt x="796924" y="1149400"/>
                  </a:lnTo>
                  <a:lnTo>
                    <a:pt x="669924" y="1139875"/>
                  </a:lnTo>
                  <a:lnTo>
                    <a:pt x="628648" y="1174800"/>
                  </a:lnTo>
                  <a:lnTo>
                    <a:pt x="517524" y="1089075"/>
                  </a:lnTo>
                  <a:lnTo>
                    <a:pt x="438148" y="1092250"/>
                  </a:lnTo>
                  <a:lnTo>
                    <a:pt x="320672" y="1009700"/>
                  </a:lnTo>
                  <a:lnTo>
                    <a:pt x="209548" y="993825"/>
                  </a:lnTo>
                  <a:lnTo>
                    <a:pt x="200024" y="892225"/>
                  </a:lnTo>
                  <a:lnTo>
                    <a:pt x="177800" y="870000"/>
                  </a:lnTo>
                  <a:lnTo>
                    <a:pt x="114300" y="873175"/>
                  </a:lnTo>
                  <a:lnTo>
                    <a:pt x="88900" y="841425"/>
                  </a:lnTo>
                  <a:lnTo>
                    <a:pt x="82548" y="784275"/>
                  </a:lnTo>
                  <a:lnTo>
                    <a:pt x="6348" y="784275"/>
                  </a:lnTo>
                  <a:lnTo>
                    <a:pt x="0" y="654100"/>
                  </a:lnTo>
                  <a:lnTo>
                    <a:pt x="47624" y="622350"/>
                  </a:lnTo>
                  <a:lnTo>
                    <a:pt x="47624" y="466775"/>
                  </a:lnTo>
                  <a:lnTo>
                    <a:pt x="159144" y="324279"/>
                  </a:lnTo>
                  <a:lnTo>
                    <a:pt x="165100" y="327075"/>
                  </a:lnTo>
                  <a:lnTo>
                    <a:pt x="206376" y="292150"/>
                  </a:lnTo>
                  <a:lnTo>
                    <a:pt x="234948" y="288975"/>
                  </a:lnTo>
                  <a:lnTo>
                    <a:pt x="375732" y="268863"/>
                  </a:lnTo>
                  <a:lnTo>
                    <a:pt x="504824" y="344539"/>
                  </a:lnTo>
                  <a:lnTo>
                    <a:pt x="723900" y="330251"/>
                  </a:lnTo>
                  <a:lnTo>
                    <a:pt x="671512" y="263576"/>
                  </a:lnTo>
                  <a:lnTo>
                    <a:pt x="690560" y="235001"/>
                  </a:lnTo>
                  <a:lnTo>
                    <a:pt x="785812" y="239764"/>
                  </a:lnTo>
                  <a:lnTo>
                    <a:pt x="833436" y="201664"/>
                  </a:lnTo>
                  <a:lnTo>
                    <a:pt x="819148" y="101651"/>
                  </a:lnTo>
                  <a:lnTo>
                    <a:pt x="947736" y="101651"/>
                  </a:lnTo>
                  <a:lnTo>
                    <a:pt x="102905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87509804-C6E7-23E4-03CF-0F377FA24426}"/>
                </a:ext>
              </a:extLst>
            </p:cNvPr>
            <p:cNvSpPr/>
            <p:nvPr/>
          </p:nvSpPr>
          <p:spPr>
            <a:xfrm>
              <a:off x="13882329" y="23283127"/>
              <a:ext cx="637824" cy="42387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5E079B47-8231-24C0-FD98-443F1AF80D8E}"/>
                </a:ext>
              </a:extLst>
            </p:cNvPr>
            <p:cNvSpPr/>
            <p:nvPr/>
          </p:nvSpPr>
          <p:spPr>
            <a:xfrm>
              <a:off x="14145662" y="20839660"/>
              <a:ext cx="482146" cy="632442"/>
            </a:xfrm>
            <a:custGeom>
              <a:avLst/>
              <a:gdLst>
                <a:gd name="connsiteX0" fmla="*/ 305288 w 568812"/>
                <a:gd name="connsiteY0" fmla="*/ 0 h 746124"/>
                <a:gd name="connsiteX1" fmla="*/ 370200 w 568812"/>
                <a:gd name="connsiteY1" fmla="*/ 1708 h 746124"/>
                <a:gd name="connsiteX2" fmla="*/ 397364 w 568812"/>
                <a:gd name="connsiteY2" fmla="*/ 133349 h 746124"/>
                <a:gd name="connsiteX3" fmla="*/ 451336 w 568812"/>
                <a:gd name="connsiteY3" fmla="*/ 136524 h 746124"/>
                <a:gd name="connsiteX4" fmla="*/ 492612 w 568812"/>
                <a:gd name="connsiteY4" fmla="*/ 193674 h 746124"/>
                <a:gd name="connsiteX5" fmla="*/ 524364 w 568812"/>
                <a:gd name="connsiteY5" fmla="*/ 193674 h 746124"/>
                <a:gd name="connsiteX6" fmla="*/ 514836 w 568812"/>
                <a:gd name="connsiteY6" fmla="*/ 266699 h 746124"/>
                <a:gd name="connsiteX7" fmla="*/ 565636 w 568812"/>
                <a:gd name="connsiteY7" fmla="*/ 301624 h 746124"/>
                <a:gd name="connsiteX8" fmla="*/ 568812 w 568812"/>
                <a:gd name="connsiteY8" fmla="*/ 412749 h 746124"/>
                <a:gd name="connsiteX9" fmla="*/ 543412 w 568812"/>
                <a:gd name="connsiteY9" fmla="*/ 450849 h 746124"/>
                <a:gd name="connsiteX10" fmla="*/ 457688 w 568812"/>
                <a:gd name="connsiteY10" fmla="*/ 425449 h 746124"/>
                <a:gd name="connsiteX11" fmla="*/ 349736 w 568812"/>
                <a:gd name="connsiteY11" fmla="*/ 606424 h 746124"/>
                <a:gd name="connsiteX12" fmla="*/ 254488 w 568812"/>
                <a:gd name="connsiteY12" fmla="*/ 609599 h 746124"/>
                <a:gd name="connsiteX13" fmla="*/ 308460 w 568812"/>
                <a:gd name="connsiteY13" fmla="*/ 692149 h 746124"/>
                <a:gd name="connsiteX14" fmla="*/ 197336 w 568812"/>
                <a:gd name="connsiteY14" fmla="*/ 746124 h 746124"/>
                <a:gd name="connsiteX15" fmla="*/ 156060 w 568812"/>
                <a:gd name="connsiteY15" fmla="*/ 701674 h 746124"/>
                <a:gd name="connsiteX16" fmla="*/ 123880 w 568812"/>
                <a:gd name="connsiteY16" fmla="*/ 681809 h 746124"/>
                <a:gd name="connsiteX17" fmla="*/ 108436 w 568812"/>
                <a:gd name="connsiteY17" fmla="*/ 671514 h 746124"/>
                <a:gd name="connsiteX18" fmla="*/ 94148 w 568812"/>
                <a:gd name="connsiteY18" fmla="*/ 547689 h 746124"/>
                <a:gd name="connsiteX19" fmla="*/ 113200 w 568812"/>
                <a:gd name="connsiteY19" fmla="*/ 433389 h 746124"/>
                <a:gd name="connsiteX20" fmla="*/ 51288 w 568812"/>
                <a:gd name="connsiteY20" fmla="*/ 395289 h 746124"/>
                <a:gd name="connsiteX21" fmla="*/ 65576 w 568812"/>
                <a:gd name="connsiteY21" fmla="*/ 161926 h 746124"/>
                <a:gd name="connsiteX22" fmla="*/ 27476 w 568812"/>
                <a:gd name="connsiteY22" fmla="*/ 157164 h 746124"/>
                <a:gd name="connsiteX23" fmla="*/ 0 w 568812"/>
                <a:gd name="connsiteY23" fmla="*/ 142619 h 746124"/>
                <a:gd name="connsiteX24" fmla="*/ 488 w 568812"/>
                <a:gd name="connsiteY24" fmla="*/ 139700 h 746124"/>
                <a:gd name="connsiteX25" fmla="*/ 187812 w 568812"/>
                <a:gd name="connsiteY25" fmla="*/ 31750 h 746124"/>
                <a:gd name="connsiteX26" fmla="*/ 286236 w 568812"/>
                <a:gd name="connsiteY26" fmla="*/ 69850 h 746124"/>
                <a:gd name="connsiteX27" fmla="*/ 305288 w 568812"/>
                <a:gd name="connsiteY27" fmla="*/ 0 h 74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68812" h="746124">
                  <a:moveTo>
                    <a:pt x="305288" y="0"/>
                  </a:moveTo>
                  <a:lnTo>
                    <a:pt x="370200" y="1708"/>
                  </a:lnTo>
                  <a:lnTo>
                    <a:pt x="397364" y="133349"/>
                  </a:lnTo>
                  <a:lnTo>
                    <a:pt x="451336" y="136524"/>
                  </a:lnTo>
                  <a:lnTo>
                    <a:pt x="492612" y="193674"/>
                  </a:lnTo>
                  <a:lnTo>
                    <a:pt x="524364" y="193674"/>
                  </a:lnTo>
                  <a:lnTo>
                    <a:pt x="514836" y="266699"/>
                  </a:lnTo>
                  <a:lnTo>
                    <a:pt x="565636" y="301624"/>
                  </a:lnTo>
                  <a:cubicBezTo>
                    <a:pt x="566696" y="338666"/>
                    <a:pt x="567756" y="375707"/>
                    <a:pt x="568812" y="412749"/>
                  </a:cubicBezTo>
                  <a:lnTo>
                    <a:pt x="543412" y="450849"/>
                  </a:lnTo>
                  <a:lnTo>
                    <a:pt x="457688" y="425449"/>
                  </a:lnTo>
                  <a:lnTo>
                    <a:pt x="349736" y="606424"/>
                  </a:lnTo>
                  <a:lnTo>
                    <a:pt x="254488" y="609599"/>
                  </a:lnTo>
                  <a:lnTo>
                    <a:pt x="308460" y="692149"/>
                  </a:lnTo>
                  <a:lnTo>
                    <a:pt x="197336" y="746124"/>
                  </a:lnTo>
                  <a:lnTo>
                    <a:pt x="156060" y="701674"/>
                  </a:lnTo>
                  <a:lnTo>
                    <a:pt x="123880" y="681809"/>
                  </a:lnTo>
                  <a:lnTo>
                    <a:pt x="108436" y="671514"/>
                  </a:lnTo>
                  <a:lnTo>
                    <a:pt x="94148" y="547689"/>
                  </a:lnTo>
                  <a:lnTo>
                    <a:pt x="113200" y="433389"/>
                  </a:lnTo>
                  <a:lnTo>
                    <a:pt x="51288" y="395289"/>
                  </a:lnTo>
                  <a:lnTo>
                    <a:pt x="65576" y="161926"/>
                  </a:lnTo>
                  <a:lnTo>
                    <a:pt x="27476" y="157164"/>
                  </a:lnTo>
                  <a:lnTo>
                    <a:pt x="0" y="142619"/>
                  </a:lnTo>
                  <a:lnTo>
                    <a:pt x="488" y="139700"/>
                  </a:lnTo>
                  <a:lnTo>
                    <a:pt x="187812" y="31750"/>
                  </a:lnTo>
                  <a:lnTo>
                    <a:pt x="286236" y="69850"/>
                  </a:lnTo>
                  <a:lnTo>
                    <a:pt x="30528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BB65FB68-6D04-DDA5-1CE9-4E4C44D33AC4}"/>
                </a:ext>
              </a:extLst>
            </p:cNvPr>
            <p:cNvSpPr/>
            <p:nvPr/>
          </p:nvSpPr>
          <p:spPr>
            <a:xfrm>
              <a:off x="13882329" y="23283128"/>
              <a:ext cx="637824" cy="42387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8D65CB47-CD51-2FBE-FED7-6BA15FA7AA99}"/>
                </a:ext>
              </a:extLst>
            </p:cNvPr>
            <p:cNvSpPr/>
            <p:nvPr/>
          </p:nvSpPr>
          <p:spPr>
            <a:xfrm>
              <a:off x="16367754" y="22198201"/>
              <a:ext cx="684162" cy="652680"/>
            </a:xfrm>
            <a:custGeom>
              <a:avLst/>
              <a:gdLst>
                <a:gd name="connsiteX0" fmla="*/ 142096 w 807140"/>
                <a:gd name="connsiteY0" fmla="*/ 0 h 770000"/>
                <a:gd name="connsiteX1" fmla="*/ 263524 w 807140"/>
                <a:gd name="connsiteY1" fmla="*/ 129178 h 770000"/>
                <a:gd name="connsiteX2" fmla="*/ 349252 w 807140"/>
                <a:gd name="connsiteY2" fmla="*/ 233953 h 770000"/>
                <a:gd name="connsiteX3" fmla="*/ 358776 w 807140"/>
                <a:gd name="connsiteY3" fmla="*/ 268878 h 770000"/>
                <a:gd name="connsiteX4" fmla="*/ 384176 w 807140"/>
                <a:gd name="connsiteY4" fmla="*/ 287928 h 770000"/>
                <a:gd name="connsiteX5" fmla="*/ 488952 w 807140"/>
                <a:gd name="connsiteY5" fmla="*/ 395878 h 770000"/>
                <a:gd name="connsiteX6" fmla="*/ 482600 w 807140"/>
                <a:gd name="connsiteY6" fmla="*/ 446678 h 770000"/>
                <a:gd name="connsiteX7" fmla="*/ 536576 w 807140"/>
                <a:gd name="connsiteY7" fmla="*/ 500653 h 770000"/>
                <a:gd name="connsiteX8" fmla="*/ 612776 w 807140"/>
                <a:gd name="connsiteY8" fmla="*/ 516528 h 770000"/>
                <a:gd name="connsiteX9" fmla="*/ 644524 w 807140"/>
                <a:gd name="connsiteY9" fmla="*/ 510178 h 770000"/>
                <a:gd name="connsiteX10" fmla="*/ 807140 w 807140"/>
                <a:gd name="connsiteY10" fmla="*/ 534201 h 770000"/>
                <a:gd name="connsiteX11" fmla="*/ 752476 w 807140"/>
                <a:gd name="connsiteY11" fmla="*/ 643529 h 770000"/>
                <a:gd name="connsiteX12" fmla="*/ 777876 w 807140"/>
                <a:gd name="connsiteY12" fmla="*/ 719729 h 770000"/>
                <a:gd name="connsiteX13" fmla="*/ 765176 w 807140"/>
                <a:gd name="connsiteY13" fmla="*/ 757829 h 770000"/>
                <a:gd name="connsiteX14" fmla="*/ 643468 w 807140"/>
                <a:gd name="connsiteY14" fmla="*/ 770000 h 770000"/>
                <a:gd name="connsiteX15" fmla="*/ 409576 w 807140"/>
                <a:gd name="connsiteY15" fmla="*/ 653053 h 770000"/>
                <a:gd name="connsiteX16" fmla="*/ 263524 w 807140"/>
                <a:gd name="connsiteY16" fmla="*/ 649878 h 770000"/>
                <a:gd name="connsiteX17" fmla="*/ 260352 w 807140"/>
                <a:gd name="connsiteY17" fmla="*/ 618128 h 770000"/>
                <a:gd name="connsiteX18" fmla="*/ 146052 w 807140"/>
                <a:gd name="connsiteY18" fmla="*/ 602253 h 770000"/>
                <a:gd name="connsiteX19" fmla="*/ 115056 w 807140"/>
                <a:gd name="connsiteY19" fmla="*/ 521670 h 770000"/>
                <a:gd name="connsiteX20" fmla="*/ 130176 w 807140"/>
                <a:gd name="connsiteY20" fmla="*/ 449852 h 770000"/>
                <a:gd name="connsiteX21" fmla="*/ 60324 w 807140"/>
                <a:gd name="connsiteY21" fmla="*/ 414927 h 770000"/>
                <a:gd name="connsiteX22" fmla="*/ 50800 w 807140"/>
                <a:gd name="connsiteY22" fmla="*/ 367302 h 770000"/>
                <a:gd name="connsiteX23" fmla="*/ 49656 w 807140"/>
                <a:gd name="connsiteY23" fmla="*/ 364665 h 770000"/>
                <a:gd name="connsiteX24" fmla="*/ 76200 w 807140"/>
                <a:gd name="connsiteY24" fmla="*/ 362542 h 770000"/>
                <a:gd name="connsiteX25" fmla="*/ 0 w 807140"/>
                <a:gd name="connsiteY25" fmla="*/ 214904 h 770000"/>
                <a:gd name="connsiteX26" fmla="*/ 9524 w 807140"/>
                <a:gd name="connsiteY26" fmla="*/ 129179 h 770000"/>
                <a:gd name="connsiteX27" fmla="*/ 100012 w 807140"/>
                <a:gd name="connsiteY27" fmla="*/ 95842 h 770000"/>
                <a:gd name="connsiteX28" fmla="*/ 123828 w 807140"/>
                <a:gd name="connsiteY28" fmla="*/ 33929 h 770000"/>
                <a:gd name="connsiteX29" fmla="*/ 142096 w 807140"/>
                <a:gd name="connsiteY29" fmla="*/ 0 h 77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807140" h="770000">
                  <a:moveTo>
                    <a:pt x="142096" y="0"/>
                  </a:moveTo>
                  <a:lnTo>
                    <a:pt x="263524" y="129178"/>
                  </a:lnTo>
                  <a:lnTo>
                    <a:pt x="349252" y="233953"/>
                  </a:lnTo>
                  <a:lnTo>
                    <a:pt x="358776" y="268878"/>
                  </a:lnTo>
                  <a:lnTo>
                    <a:pt x="384176" y="287928"/>
                  </a:lnTo>
                  <a:lnTo>
                    <a:pt x="488952" y="395878"/>
                  </a:lnTo>
                  <a:lnTo>
                    <a:pt x="482600" y="446678"/>
                  </a:lnTo>
                  <a:lnTo>
                    <a:pt x="536576" y="500653"/>
                  </a:lnTo>
                  <a:lnTo>
                    <a:pt x="612776" y="516528"/>
                  </a:lnTo>
                  <a:lnTo>
                    <a:pt x="644524" y="510178"/>
                  </a:lnTo>
                  <a:lnTo>
                    <a:pt x="807140" y="534201"/>
                  </a:lnTo>
                  <a:lnTo>
                    <a:pt x="752476" y="643529"/>
                  </a:lnTo>
                  <a:lnTo>
                    <a:pt x="777876" y="719729"/>
                  </a:lnTo>
                  <a:lnTo>
                    <a:pt x="765176" y="757829"/>
                  </a:lnTo>
                  <a:lnTo>
                    <a:pt x="643468" y="770000"/>
                  </a:lnTo>
                  <a:lnTo>
                    <a:pt x="409576" y="653053"/>
                  </a:lnTo>
                  <a:lnTo>
                    <a:pt x="263524" y="649878"/>
                  </a:lnTo>
                  <a:lnTo>
                    <a:pt x="260352" y="618128"/>
                  </a:lnTo>
                  <a:lnTo>
                    <a:pt x="146052" y="602253"/>
                  </a:lnTo>
                  <a:lnTo>
                    <a:pt x="115056" y="521670"/>
                  </a:lnTo>
                  <a:lnTo>
                    <a:pt x="130176" y="449852"/>
                  </a:lnTo>
                  <a:lnTo>
                    <a:pt x="60324" y="414927"/>
                  </a:lnTo>
                  <a:lnTo>
                    <a:pt x="50800" y="367302"/>
                  </a:lnTo>
                  <a:lnTo>
                    <a:pt x="49656" y="364665"/>
                  </a:lnTo>
                  <a:lnTo>
                    <a:pt x="76200" y="362542"/>
                  </a:lnTo>
                  <a:lnTo>
                    <a:pt x="0" y="214904"/>
                  </a:lnTo>
                  <a:lnTo>
                    <a:pt x="9524" y="129179"/>
                  </a:lnTo>
                  <a:lnTo>
                    <a:pt x="100012" y="95842"/>
                  </a:lnTo>
                  <a:lnTo>
                    <a:pt x="123828" y="33929"/>
                  </a:lnTo>
                  <a:lnTo>
                    <a:pt x="14209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42301934-B003-3872-ABA4-3914834259C7}"/>
                </a:ext>
              </a:extLst>
            </p:cNvPr>
            <p:cNvSpPr/>
            <p:nvPr/>
          </p:nvSpPr>
          <p:spPr>
            <a:xfrm>
              <a:off x="13882329" y="23283128"/>
              <a:ext cx="637824" cy="42387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8805DBBD-7BA7-0F66-D27F-58D79B60D04A}"/>
                </a:ext>
              </a:extLst>
            </p:cNvPr>
            <p:cNvSpPr/>
            <p:nvPr/>
          </p:nvSpPr>
          <p:spPr>
            <a:xfrm>
              <a:off x="13882329" y="23283128"/>
              <a:ext cx="637824" cy="423872"/>
            </a:xfrm>
            <a:custGeom>
              <a:avLst/>
              <a:gdLst>
                <a:gd name="connsiteX0" fmla="*/ 485776 w 752472"/>
                <a:gd name="connsiteY0" fmla="*/ 0 h 500062"/>
                <a:gd name="connsiteX1" fmla="*/ 581024 w 752472"/>
                <a:gd name="connsiteY1" fmla="*/ 42862 h 500062"/>
                <a:gd name="connsiteX2" fmla="*/ 614360 w 752472"/>
                <a:gd name="connsiteY2" fmla="*/ 104775 h 500062"/>
                <a:gd name="connsiteX3" fmla="*/ 747712 w 752472"/>
                <a:gd name="connsiteY3" fmla="*/ 166687 h 500062"/>
                <a:gd name="connsiteX4" fmla="*/ 752472 w 752472"/>
                <a:gd name="connsiteY4" fmla="*/ 290512 h 500062"/>
                <a:gd name="connsiteX5" fmla="*/ 633412 w 752472"/>
                <a:gd name="connsiteY5" fmla="*/ 314325 h 500062"/>
                <a:gd name="connsiteX6" fmla="*/ 604836 w 752472"/>
                <a:gd name="connsiteY6" fmla="*/ 381000 h 500062"/>
                <a:gd name="connsiteX7" fmla="*/ 404812 w 752472"/>
                <a:gd name="connsiteY7" fmla="*/ 500062 h 500062"/>
                <a:gd name="connsiteX8" fmla="*/ 300036 w 752472"/>
                <a:gd name="connsiteY8" fmla="*/ 490537 h 500062"/>
                <a:gd name="connsiteX9" fmla="*/ 233360 w 752472"/>
                <a:gd name="connsiteY9" fmla="*/ 433387 h 500062"/>
                <a:gd name="connsiteX10" fmla="*/ 104776 w 752472"/>
                <a:gd name="connsiteY10" fmla="*/ 381000 h 500062"/>
                <a:gd name="connsiteX11" fmla="*/ 0 w 752472"/>
                <a:gd name="connsiteY11" fmla="*/ 295275 h 500062"/>
                <a:gd name="connsiteX12" fmla="*/ 95248 w 752472"/>
                <a:gd name="connsiteY12" fmla="*/ 219075 h 500062"/>
                <a:gd name="connsiteX13" fmla="*/ 138112 w 752472"/>
                <a:gd name="connsiteY13" fmla="*/ 85725 h 500062"/>
                <a:gd name="connsiteX14" fmla="*/ 328612 w 752472"/>
                <a:gd name="connsiteY14" fmla="*/ 85725 h 500062"/>
                <a:gd name="connsiteX15" fmla="*/ 395288 w 752472"/>
                <a:gd name="connsiteY15" fmla="*/ 33337 h 500062"/>
                <a:gd name="connsiteX16" fmla="*/ 485776 w 752472"/>
                <a:gd name="connsiteY16" fmla="*/ 0 h 500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52472" h="500062">
                  <a:moveTo>
                    <a:pt x="485776" y="0"/>
                  </a:moveTo>
                  <a:lnTo>
                    <a:pt x="581024" y="42862"/>
                  </a:lnTo>
                  <a:lnTo>
                    <a:pt x="614360" y="104775"/>
                  </a:lnTo>
                  <a:lnTo>
                    <a:pt x="747712" y="166687"/>
                  </a:lnTo>
                  <a:lnTo>
                    <a:pt x="752472" y="290512"/>
                  </a:lnTo>
                  <a:lnTo>
                    <a:pt x="633412" y="314325"/>
                  </a:lnTo>
                  <a:lnTo>
                    <a:pt x="604836" y="381000"/>
                  </a:lnTo>
                  <a:lnTo>
                    <a:pt x="404812" y="500062"/>
                  </a:lnTo>
                  <a:lnTo>
                    <a:pt x="300036" y="490537"/>
                  </a:lnTo>
                  <a:lnTo>
                    <a:pt x="233360" y="433387"/>
                  </a:lnTo>
                  <a:lnTo>
                    <a:pt x="104776" y="381000"/>
                  </a:lnTo>
                  <a:lnTo>
                    <a:pt x="0" y="295275"/>
                  </a:lnTo>
                  <a:lnTo>
                    <a:pt x="95248" y="219075"/>
                  </a:lnTo>
                  <a:lnTo>
                    <a:pt x="138112" y="85725"/>
                  </a:lnTo>
                  <a:lnTo>
                    <a:pt x="328612" y="85725"/>
                  </a:lnTo>
                  <a:lnTo>
                    <a:pt x="395288" y="33337"/>
                  </a:lnTo>
                  <a:lnTo>
                    <a:pt x="4857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C34DBD76-1B7C-12FB-F063-7F5CCA0E55C9}"/>
                </a:ext>
              </a:extLst>
            </p:cNvPr>
            <p:cNvSpPr/>
            <p:nvPr/>
          </p:nvSpPr>
          <p:spPr>
            <a:xfrm>
              <a:off x="16117302" y="23543207"/>
              <a:ext cx="758930" cy="683246"/>
            </a:xfrm>
            <a:custGeom>
              <a:avLst/>
              <a:gdLst>
                <a:gd name="connsiteX0" fmla="*/ 328972 w 895348"/>
                <a:gd name="connsiteY0" fmla="*/ 0 h 806060"/>
                <a:gd name="connsiteX1" fmla="*/ 336548 w 895348"/>
                <a:gd name="connsiteY1" fmla="*/ 37869 h 806060"/>
                <a:gd name="connsiteX2" fmla="*/ 393696 w 895348"/>
                <a:gd name="connsiteY2" fmla="*/ 95019 h 806060"/>
                <a:gd name="connsiteX3" fmla="*/ 508000 w 895348"/>
                <a:gd name="connsiteY3" fmla="*/ 56919 h 806060"/>
                <a:gd name="connsiteX4" fmla="*/ 603248 w 895348"/>
                <a:gd name="connsiteY4" fmla="*/ 95019 h 806060"/>
                <a:gd name="connsiteX5" fmla="*/ 635000 w 895348"/>
                <a:gd name="connsiteY5" fmla="*/ 88669 h 806060"/>
                <a:gd name="connsiteX6" fmla="*/ 886884 w 895348"/>
                <a:gd name="connsiteY6" fmla="*/ 118302 h 806060"/>
                <a:gd name="connsiteX7" fmla="*/ 819148 w 895348"/>
                <a:gd name="connsiteY7" fmla="*/ 202970 h 806060"/>
                <a:gd name="connsiteX8" fmla="*/ 704848 w 895348"/>
                <a:gd name="connsiteY8" fmla="*/ 202970 h 806060"/>
                <a:gd name="connsiteX9" fmla="*/ 768348 w 895348"/>
                <a:gd name="connsiteY9" fmla="*/ 279170 h 806060"/>
                <a:gd name="connsiteX10" fmla="*/ 895348 w 895348"/>
                <a:gd name="connsiteY10" fmla="*/ 380770 h 806060"/>
                <a:gd name="connsiteX11" fmla="*/ 831848 w 895348"/>
                <a:gd name="connsiteY11" fmla="*/ 418870 h 806060"/>
                <a:gd name="connsiteX12" fmla="*/ 704848 w 895348"/>
                <a:gd name="connsiteY12" fmla="*/ 380770 h 806060"/>
                <a:gd name="connsiteX13" fmla="*/ 615948 w 895348"/>
                <a:gd name="connsiteY13" fmla="*/ 380770 h 806060"/>
                <a:gd name="connsiteX14" fmla="*/ 615948 w 895348"/>
                <a:gd name="connsiteY14" fmla="*/ 444270 h 806060"/>
                <a:gd name="connsiteX15" fmla="*/ 730248 w 895348"/>
                <a:gd name="connsiteY15" fmla="*/ 520470 h 806060"/>
                <a:gd name="connsiteX16" fmla="*/ 654048 w 895348"/>
                <a:gd name="connsiteY16" fmla="*/ 596670 h 806060"/>
                <a:gd name="connsiteX17" fmla="*/ 704848 w 895348"/>
                <a:gd name="connsiteY17" fmla="*/ 660170 h 806060"/>
                <a:gd name="connsiteX18" fmla="*/ 654048 w 895348"/>
                <a:gd name="connsiteY18" fmla="*/ 698270 h 806060"/>
                <a:gd name="connsiteX19" fmla="*/ 501648 w 895348"/>
                <a:gd name="connsiteY19" fmla="*/ 660170 h 806060"/>
                <a:gd name="connsiteX20" fmla="*/ 450848 w 895348"/>
                <a:gd name="connsiteY20" fmla="*/ 685570 h 806060"/>
                <a:gd name="connsiteX21" fmla="*/ 336548 w 895348"/>
                <a:gd name="connsiteY21" fmla="*/ 583970 h 806060"/>
                <a:gd name="connsiteX22" fmla="*/ 336548 w 895348"/>
                <a:gd name="connsiteY22" fmla="*/ 806060 h 806060"/>
                <a:gd name="connsiteX23" fmla="*/ 244472 w 895348"/>
                <a:gd name="connsiteY23" fmla="*/ 755418 h 806060"/>
                <a:gd name="connsiteX24" fmla="*/ 231772 w 895348"/>
                <a:gd name="connsiteY24" fmla="*/ 653818 h 806060"/>
                <a:gd name="connsiteX25" fmla="*/ 190496 w 895348"/>
                <a:gd name="connsiteY25" fmla="*/ 615718 h 806060"/>
                <a:gd name="connsiteX26" fmla="*/ 184148 w 895348"/>
                <a:gd name="connsiteY26" fmla="*/ 517293 h 806060"/>
                <a:gd name="connsiteX27" fmla="*/ 88896 w 895348"/>
                <a:gd name="connsiteY27" fmla="*/ 558568 h 806060"/>
                <a:gd name="connsiteX28" fmla="*/ 0 w 895348"/>
                <a:gd name="connsiteY28" fmla="*/ 282343 h 806060"/>
                <a:gd name="connsiteX29" fmla="*/ 22224 w 895348"/>
                <a:gd name="connsiteY29" fmla="*/ 190268 h 806060"/>
                <a:gd name="connsiteX30" fmla="*/ 66672 w 895348"/>
                <a:gd name="connsiteY30" fmla="*/ 152168 h 806060"/>
                <a:gd name="connsiteX31" fmla="*/ 101600 w 895348"/>
                <a:gd name="connsiteY31" fmla="*/ 85493 h 806060"/>
                <a:gd name="connsiteX32" fmla="*/ 168272 w 895348"/>
                <a:gd name="connsiteY32" fmla="*/ 85493 h 806060"/>
                <a:gd name="connsiteX33" fmla="*/ 276224 w 895348"/>
                <a:gd name="connsiteY33" fmla="*/ 28343 h 806060"/>
                <a:gd name="connsiteX34" fmla="*/ 328972 w 895348"/>
                <a:gd name="connsiteY34" fmla="*/ 0 h 806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95348" h="806060">
                  <a:moveTo>
                    <a:pt x="328972" y="0"/>
                  </a:moveTo>
                  <a:lnTo>
                    <a:pt x="336548" y="37869"/>
                  </a:lnTo>
                  <a:lnTo>
                    <a:pt x="393696" y="95019"/>
                  </a:lnTo>
                  <a:lnTo>
                    <a:pt x="508000" y="56919"/>
                  </a:lnTo>
                  <a:lnTo>
                    <a:pt x="603248" y="95019"/>
                  </a:lnTo>
                  <a:lnTo>
                    <a:pt x="635000" y="88669"/>
                  </a:lnTo>
                  <a:lnTo>
                    <a:pt x="886884" y="118302"/>
                  </a:lnTo>
                  <a:lnTo>
                    <a:pt x="819148" y="202970"/>
                  </a:lnTo>
                  <a:lnTo>
                    <a:pt x="704848" y="202970"/>
                  </a:lnTo>
                  <a:lnTo>
                    <a:pt x="768348" y="279170"/>
                  </a:lnTo>
                  <a:lnTo>
                    <a:pt x="895348" y="380770"/>
                  </a:lnTo>
                  <a:lnTo>
                    <a:pt x="831848" y="418870"/>
                  </a:lnTo>
                  <a:lnTo>
                    <a:pt x="704848" y="380770"/>
                  </a:lnTo>
                  <a:lnTo>
                    <a:pt x="615948" y="380770"/>
                  </a:lnTo>
                  <a:lnTo>
                    <a:pt x="615948" y="444270"/>
                  </a:lnTo>
                  <a:lnTo>
                    <a:pt x="730248" y="520470"/>
                  </a:lnTo>
                  <a:lnTo>
                    <a:pt x="654048" y="596670"/>
                  </a:lnTo>
                  <a:lnTo>
                    <a:pt x="704848" y="660170"/>
                  </a:lnTo>
                  <a:lnTo>
                    <a:pt x="654048" y="698270"/>
                  </a:lnTo>
                  <a:lnTo>
                    <a:pt x="501648" y="660170"/>
                  </a:lnTo>
                  <a:lnTo>
                    <a:pt x="450848" y="685570"/>
                  </a:lnTo>
                  <a:lnTo>
                    <a:pt x="336548" y="583970"/>
                  </a:lnTo>
                  <a:lnTo>
                    <a:pt x="336548" y="806060"/>
                  </a:lnTo>
                  <a:lnTo>
                    <a:pt x="244472" y="755418"/>
                  </a:lnTo>
                  <a:lnTo>
                    <a:pt x="231772" y="653818"/>
                  </a:lnTo>
                  <a:lnTo>
                    <a:pt x="190496" y="615718"/>
                  </a:lnTo>
                  <a:lnTo>
                    <a:pt x="184148" y="517293"/>
                  </a:lnTo>
                  <a:lnTo>
                    <a:pt x="88896" y="558568"/>
                  </a:lnTo>
                  <a:lnTo>
                    <a:pt x="0" y="282343"/>
                  </a:lnTo>
                  <a:lnTo>
                    <a:pt x="22224" y="190268"/>
                  </a:lnTo>
                  <a:lnTo>
                    <a:pt x="66672" y="152168"/>
                  </a:lnTo>
                  <a:lnTo>
                    <a:pt x="101600" y="85493"/>
                  </a:lnTo>
                  <a:lnTo>
                    <a:pt x="168272" y="85493"/>
                  </a:lnTo>
                  <a:lnTo>
                    <a:pt x="276224" y="28343"/>
                  </a:lnTo>
                  <a:lnTo>
                    <a:pt x="32897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8B804F0C-AAA4-8BE0-DA7E-5F5BB5E62D15}"/>
                </a:ext>
              </a:extLst>
            </p:cNvPr>
            <p:cNvSpPr/>
            <p:nvPr/>
          </p:nvSpPr>
          <p:spPr>
            <a:xfrm>
              <a:off x="14224020" y="24192948"/>
              <a:ext cx="485994" cy="213956"/>
            </a:xfrm>
            <a:custGeom>
              <a:avLst/>
              <a:gdLst>
                <a:gd name="connsiteX0" fmla="*/ 319352 w 573352"/>
                <a:gd name="connsiteY0" fmla="*/ 0 h 252415"/>
                <a:gd name="connsiteX1" fmla="*/ 366976 w 573352"/>
                <a:gd name="connsiteY1" fmla="*/ 31750 h 252415"/>
                <a:gd name="connsiteX2" fmla="*/ 405076 w 573352"/>
                <a:gd name="connsiteY2" fmla="*/ 6350 h 252415"/>
                <a:gd name="connsiteX3" fmla="*/ 471752 w 573352"/>
                <a:gd name="connsiteY3" fmla="*/ 31750 h 252415"/>
                <a:gd name="connsiteX4" fmla="*/ 550972 w 573352"/>
                <a:gd name="connsiteY4" fmla="*/ 13265 h 252415"/>
                <a:gd name="connsiteX5" fmla="*/ 573352 w 573352"/>
                <a:gd name="connsiteY5" fmla="*/ 71440 h 252415"/>
                <a:gd name="connsiteX6" fmla="*/ 540012 w 573352"/>
                <a:gd name="connsiteY6" fmla="*/ 128590 h 252415"/>
                <a:gd name="connsiteX7" fmla="*/ 392376 w 573352"/>
                <a:gd name="connsiteY7" fmla="*/ 185740 h 252415"/>
                <a:gd name="connsiteX8" fmla="*/ 354276 w 573352"/>
                <a:gd name="connsiteY8" fmla="*/ 252415 h 252415"/>
                <a:gd name="connsiteX9" fmla="*/ 297124 w 573352"/>
                <a:gd name="connsiteY9" fmla="*/ 209552 h 252415"/>
                <a:gd name="connsiteX10" fmla="*/ 216164 w 573352"/>
                <a:gd name="connsiteY10" fmla="*/ 252415 h 252415"/>
                <a:gd name="connsiteX11" fmla="*/ 16136 w 573352"/>
                <a:gd name="connsiteY11" fmla="*/ 171452 h 252415"/>
                <a:gd name="connsiteX12" fmla="*/ 0 w 573352"/>
                <a:gd name="connsiteY12" fmla="*/ 135952 h 252415"/>
                <a:gd name="connsiteX13" fmla="*/ 90752 w 573352"/>
                <a:gd name="connsiteY13" fmla="*/ 60325 h 252415"/>
                <a:gd name="connsiteX14" fmla="*/ 252676 w 573352"/>
                <a:gd name="connsiteY14" fmla="*/ 76200 h 252415"/>
                <a:gd name="connsiteX15" fmla="*/ 278076 w 573352"/>
                <a:gd name="connsiteY15" fmla="*/ 19050 h 252415"/>
                <a:gd name="connsiteX16" fmla="*/ 319352 w 573352"/>
                <a:gd name="connsiteY16" fmla="*/ 0 h 25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73352" h="252415">
                  <a:moveTo>
                    <a:pt x="319352" y="0"/>
                  </a:moveTo>
                  <a:lnTo>
                    <a:pt x="366976" y="31750"/>
                  </a:lnTo>
                  <a:lnTo>
                    <a:pt x="405076" y="6350"/>
                  </a:lnTo>
                  <a:lnTo>
                    <a:pt x="471752" y="31750"/>
                  </a:lnTo>
                  <a:lnTo>
                    <a:pt x="550972" y="13265"/>
                  </a:lnTo>
                  <a:lnTo>
                    <a:pt x="573352" y="71440"/>
                  </a:lnTo>
                  <a:lnTo>
                    <a:pt x="540012" y="128590"/>
                  </a:lnTo>
                  <a:lnTo>
                    <a:pt x="392376" y="185740"/>
                  </a:lnTo>
                  <a:lnTo>
                    <a:pt x="354276" y="252415"/>
                  </a:lnTo>
                  <a:lnTo>
                    <a:pt x="297124" y="209552"/>
                  </a:lnTo>
                  <a:lnTo>
                    <a:pt x="216164" y="252415"/>
                  </a:lnTo>
                  <a:lnTo>
                    <a:pt x="16136" y="171452"/>
                  </a:lnTo>
                  <a:lnTo>
                    <a:pt x="0" y="135952"/>
                  </a:lnTo>
                  <a:lnTo>
                    <a:pt x="90752" y="60325"/>
                  </a:lnTo>
                  <a:lnTo>
                    <a:pt x="252676" y="76200"/>
                  </a:lnTo>
                  <a:lnTo>
                    <a:pt x="278076" y="19050"/>
                  </a:lnTo>
                  <a:lnTo>
                    <a:pt x="31935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6D5E8184-8AA8-3D64-9E17-1ECC4E01A2E3}"/>
                </a:ext>
              </a:extLst>
            </p:cNvPr>
            <p:cNvSpPr/>
            <p:nvPr/>
          </p:nvSpPr>
          <p:spPr>
            <a:xfrm>
              <a:off x="13552253" y="23108353"/>
              <a:ext cx="1681356" cy="1102252"/>
            </a:xfrm>
            <a:custGeom>
              <a:avLst/>
              <a:gdLst>
                <a:gd name="connsiteX0" fmla="*/ 1657352 w 1983580"/>
                <a:gd name="connsiteY0" fmla="*/ 0 h 1300383"/>
                <a:gd name="connsiteX1" fmla="*/ 1700212 w 1983580"/>
                <a:gd name="connsiteY1" fmla="*/ 140494 h 1300383"/>
                <a:gd name="connsiteX2" fmla="*/ 1743076 w 1983580"/>
                <a:gd name="connsiteY2" fmla="*/ 140494 h 1300383"/>
                <a:gd name="connsiteX3" fmla="*/ 1795464 w 1983580"/>
                <a:gd name="connsiteY3" fmla="*/ 211931 h 1300383"/>
                <a:gd name="connsiteX4" fmla="*/ 1847848 w 1983580"/>
                <a:gd name="connsiteY4" fmla="*/ 226219 h 1300383"/>
                <a:gd name="connsiteX5" fmla="*/ 1924048 w 1983580"/>
                <a:gd name="connsiteY5" fmla="*/ 254794 h 1300383"/>
                <a:gd name="connsiteX6" fmla="*/ 1924048 w 1983580"/>
                <a:gd name="connsiteY6" fmla="*/ 307181 h 1300383"/>
                <a:gd name="connsiteX7" fmla="*/ 1983580 w 1983580"/>
                <a:gd name="connsiteY7" fmla="*/ 433387 h 1300383"/>
                <a:gd name="connsiteX8" fmla="*/ 1974056 w 1983580"/>
                <a:gd name="connsiteY8" fmla="*/ 471487 h 1300383"/>
                <a:gd name="connsiteX9" fmla="*/ 1921668 w 1983580"/>
                <a:gd name="connsiteY9" fmla="*/ 521494 h 1300383"/>
                <a:gd name="connsiteX10" fmla="*/ 1947864 w 1983580"/>
                <a:gd name="connsiteY10" fmla="*/ 545306 h 1300383"/>
                <a:gd name="connsiteX11" fmla="*/ 1945480 w 1983580"/>
                <a:gd name="connsiteY11" fmla="*/ 583406 h 1300383"/>
                <a:gd name="connsiteX12" fmla="*/ 1916904 w 1983580"/>
                <a:gd name="connsiteY12" fmla="*/ 654844 h 1300383"/>
                <a:gd name="connsiteX13" fmla="*/ 1916820 w 1983580"/>
                <a:gd name="connsiteY13" fmla="*/ 655970 h 1300383"/>
                <a:gd name="connsiteX14" fmla="*/ 1890712 w 1983580"/>
                <a:gd name="connsiteY14" fmla="*/ 635796 h 1300383"/>
                <a:gd name="connsiteX15" fmla="*/ 1790700 w 1983580"/>
                <a:gd name="connsiteY15" fmla="*/ 726283 h 1300383"/>
                <a:gd name="connsiteX16" fmla="*/ 1709736 w 1983580"/>
                <a:gd name="connsiteY16" fmla="*/ 731046 h 1300383"/>
                <a:gd name="connsiteX17" fmla="*/ 1704976 w 1983580"/>
                <a:gd name="connsiteY17" fmla="*/ 897733 h 1300383"/>
                <a:gd name="connsiteX18" fmla="*/ 1604964 w 1983580"/>
                <a:gd name="connsiteY18" fmla="*/ 892971 h 1300383"/>
                <a:gd name="connsiteX19" fmla="*/ 1485900 w 1983580"/>
                <a:gd name="connsiteY19" fmla="*/ 1002508 h 1300383"/>
                <a:gd name="connsiteX20" fmla="*/ 1409700 w 1983580"/>
                <a:gd name="connsiteY20" fmla="*/ 1035846 h 1300383"/>
                <a:gd name="connsiteX21" fmla="*/ 1385888 w 1983580"/>
                <a:gd name="connsiteY21" fmla="*/ 1121571 h 1300383"/>
                <a:gd name="connsiteX22" fmla="*/ 1328736 w 1983580"/>
                <a:gd name="connsiteY22" fmla="*/ 1173958 h 1300383"/>
                <a:gd name="connsiteX23" fmla="*/ 1330172 w 1983580"/>
                <a:gd name="connsiteY23" fmla="*/ 1177696 h 1300383"/>
                <a:gd name="connsiteX24" fmla="*/ 1250952 w 1983580"/>
                <a:gd name="connsiteY24" fmla="*/ 1196181 h 1300383"/>
                <a:gd name="connsiteX25" fmla="*/ 1184276 w 1983580"/>
                <a:gd name="connsiteY25" fmla="*/ 1170781 h 1300383"/>
                <a:gd name="connsiteX26" fmla="*/ 1146176 w 1983580"/>
                <a:gd name="connsiteY26" fmla="*/ 1196181 h 1300383"/>
                <a:gd name="connsiteX27" fmla="*/ 1098552 w 1983580"/>
                <a:gd name="connsiteY27" fmla="*/ 1164431 h 1300383"/>
                <a:gd name="connsiteX28" fmla="*/ 1057276 w 1983580"/>
                <a:gd name="connsiteY28" fmla="*/ 1183481 h 1300383"/>
                <a:gd name="connsiteX29" fmla="*/ 1031876 w 1983580"/>
                <a:gd name="connsiteY29" fmla="*/ 1240631 h 1300383"/>
                <a:gd name="connsiteX30" fmla="*/ 869952 w 1983580"/>
                <a:gd name="connsiteY30" fmla="*/ 1224756 h 1300383"/>
                <a:gd name="connsiteX31" fmla="*/ 779200 w 1983580"/>
                <a:gd name="connsiteY31" fmla="*/ 1300383 h 1300383"/>
                <a:gd name="connsiteX32" fmla="*/ 771524 w 1983580"/>
                <a:gd name="connsiteY32" fmla="*/ 1283496 h 1300383"/>
                <a:gd name="connsiteX33" fmla="*/ 647700 w 1983580"/>
                <a:gd name="connsiteY33" fmla="*/ 1245396 h 1300383"/>
                <a:gd name="connsiteX34" fmla="*/ 519112 w 1983580"/>
                <a:gd name="connsiteY34" fmla="*/ 1273971 h 1300383"/>
                <a:gd name="connsiteX35" fmla="*/ 457200 w 1983580"/>
                <a:gd name="connsiteY35" fmla="*/ 1059658 h 1300383"/>
                <a:gd name="connsiteX36" fmla="*/ 395288 w 1983580"/>
                <a:gd name="connsiteY36" fmla="*/ 1050133 h 1300383"/>
                <a:gd name="connsiteX37" fmla="*/ 161924 w 1983580"/>
                <a:gd name="connsiteY37" fmla="*/ 1235871 h 1300383"/>
                <a:gd name="connsiteX38" fmla="*/ 60968 w 1983580"/>
                <a:gd name="connsiteY38" fmla="*/ 1234268 h 1300383"/>
                <a:gd name="connsiteX39" fmla="*/ 68580 w 1983580"/>
                <a:gd name="connsiteY39" fmla="*/ 1221583 h 1300383"/>
                <a:gd name="connsiteX40" fmla="*/ 114300 w 1983580"/>
                <a:gd name="connsiteY40" fmla="*/ 1145383 h 1300383"/>
                <a:gd name="connsiteX41" fmla="*/ 167640 w 1983580"/>
                <a:gd name="connsiteY41" fmla="*/ 1031083 h 1300383"/>
                <a:gd name="connsiteX42" fmla="*/ 114300 w 1983580"/>
                <a:gd name="connsiteY42" fmla="*/ 939643 h 1300383"/>
                <a:gd name="connsiteX43" fmla="*/ 22860 w 1983580"/>
                <a:gd name="connsiteY43" fmla="*/ 893923 h 1300383"/>
                <a:gd name="connsiteX44" fmla="*/ 0 w 1983580"/>
                <a:gd name="connsiteY44" fmla="*/ 855823 h 1300383"/>
                <a:gd name="connsiteX45" fmla="*/ 38100 w 1983580"/>
                <a:gd name="connsiteY45" fmla="*/ 733903 h 1300383"/>
                <a:gd name="connsiteX46" fmla="*/ 7620 w 1983580"/>
                <a:gd name="connsiteY46" fmla="*/ 634843 h 1300383"/>
                <a:gd name="connsiteX47" fmla="*/ 158208 w 1983580"/>
                <a:gd name="connsiteY47" fmla="*/ 529432 h 1300383"/>
                <a:gd name="connsiteX48" fmla="*/ 161924 w 1983580"/>
                <a:gd name="connsiteY48" fmla="*/ 529432 h 1300383"/>
                <a:gd name="connsiteX49" fmla="*/ 257176 w 1983580"/>
                <a:gd name="connsiteY49" fmla="*/ 596107 h 1300383"/>
                <a:gd name="connsiteX50" fmla="*/ 301624 w 1983580"/>
                <a:gd name="connsiteY50" fmla="*/ 573882 h 1300383"/>
                <a:gd name="connsiteX51" fmla="*/ 303740 w 1983580"/>
                <a:gd name="connsiteY51" fmla="*/ 553233 h 1300383"/>
                <a:gd name="connsiteX52" fmla="*/ 388144 w 1983580"/>
                <a:gd name="connsiteY52" fmla="*/ 566737 h 1300383"/>
                <a:gd name="connsiteX53" fmla="*/ 423864 w 1983580"/>
                <a:gd name="connsiteY53" fmla="*/ 540544 h 1300383"/>
                <a:gd name="connsiteX54" fmla="*/ 429692 w 1983580"/>
                <a:gd name="connsiteY54" fmla="*/ 535789 h 1300383"/>
                <a:gd name="connsiteX55" fmla="*/ 528640 w 1983580"/>
                <a:gd name="connsiteY55" fmla="*/ 616746 h 1300383"/>
                <a:gd name="connsiteX56" fmla="*/ 657224 w 1983580"/>
                <a:gd name="connsiteY56" fmla="*/ 669133 h 1300383"/>
                <a:gd name="connsiteX57" fmla="*/ 723900 w 1983580"/>
                <a:gd name="connsiteY57" fmla="*/ 726283 h 1300383"/>
                <a:gd name="connsiteX58" fmla="*/ 828676 w 1983580"/>
                <a:gd name="connsiteY58" fmla="*/ 735808 h 1300383"/>
                <a:gd name="connsiteX59" fmla="*/ 1028700 w 1983580"/>
                <a:gd name="connsiteY59" fmla="*/ 616746 h 1300383"/>
                <a:gd name="connsiteX60" fmla="*/ 1057276 w 1983580"/>
                <a:gd name="connsiteY60" fmla="*/ 550071 h 1300383"/>
                <a:gd name="connsiteX61" fmla="*/ 1176336 w 1983580"/>
                <a:gd name="connsiteY61" fmla="*/ 526258 h 1300383"/>
                <a:gd name="connsiteX62" fmla="*/ 1171576 w 1983580"/>
                <a:gd name="connsiteY62" fmla="*/ 402433 h 1300383"/>
                <a:gd name="connsiteX63" fmla="*/ 1047252 w 1983580"/>
                <a:gd name="connsiteY63" fmla="*/ 344713 h 1300383"/>
                <a:gd name="connsiteX64" fmla="*/ 1188244 w 1983580"/>
                <a:gd name="connsiteY64" fmla="*/ 295275 h 1300383"/>
                <a:gd name="connsiteX65" fmla="*/ 1207296 w 1983580"/>
                <a:gd name="connsiteY65" fmla="*/ 257175 h 1300383"/>
                <a:gd name="connsiteX66" fmla="*/ 1262064 w 1983580"/>
                <a:gd name="connsiteY66" fmla="*/ 247650 h 1300383"/>
                <a:gd name="connsiteX67" fmla="*/ 1312068 w 1983580"/>
                <a:gd name="connsiteY67" fmla="*/ 185737 h 1300383"/>
                <a:gd name="connsiteX68" fmla="*/ 1362076 w 1983580"/>
                <a:gd name="connsiteY68" fmla="*/ 178594 h 1300383"/>
                <a:gd name="connsiteX69" fmla="*/ 1435896 w 1983580"/>
                <a:gd name="connsiteY69" fmla="*/ 230981 h 1300383"/>
                <a:gd name="connsiteX70" fmla="*/ 1533524 w 1983580"/>
                <a:gd name="connsiteY70" fmla="*/ 180975 h 1300383"/>
                <a:gd name="connsiteX71" fmla="*/ 1490664 w 1983580"/>
                <a:gd name="connsiteY71" fmla="*/ 71437 h 1300383"/>
                <a:gd name="connsiteX72" fmla="*/ 1512096 w 1983580"/>
                <a:gd name="connsiteY72" fmla="*/ 14287 h 1300383"/>
                <a:gd name="connsiteX73" fmla="*/ 1657352 w 1983580"/>
                <a:gd name="connsiteY73" fmla="*/ 0 h 130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1983580" h="1300383">
                  <a:moveTo>
                    <a:pt x="1657352" y="0"/>
                  </a:moveTo>
                  <a:lnTo>
                    <a:pt x="1700212" y="140494"/>
                  </a:lnTo>
                  <a:lnTo>
                    <a:pt x="1743076" y="140494"/>
                  </a:lnTo>
                  <a:lnTo>
                    <a:pt x="1795464" y="211931"/>
                  </a:lnTo>
                  <a:lnTo>
                    <a:pt x="1847848" y="226219"/>
                  </a:lnTo>
                  <a:lnTo>
                    <a:pt x="1924048" y="254794"/>
                  </a:lnTo>
                  <a:lnTo>
                    <a:pt x="1924048" y="307181"/>
                  </a:lnTo>
                  <a:lnTo>
                    <a:pt x="1983580" y="433387"/>
                  </a:lnTo>
                  <a:lnTo>
                    <a:pt x="1974056" y="471487"/>
                  </a:lnTo>
                  <a:lnTo>
                    <a:pt x="1921668" y="521494"/>
                  </a:lnTo>
                  <a:lnTo>
                    <a:pt x="1947864" y="545306"/>
                  </a:lnTo>
                  <a:lnTo>
                    <a:pt x="1945480" y="583406"/>
                  </a:lnTo>
                  <a:lnTo>
                    <a:pt x="1916904" y="654844"/>
                  </a:lnTo>
                  <a:lnTo>
                    <a:pt x="1916820" y="655970"/>
                  </a:lnTo>
                  <a:lnTo>
                    <a:pt x="1890712" y="635796"/>
                  </a:lnTo>
                  <a:lnTo>
                    <a:pt x="1790700" y="726283"/>
                  </a:lnTo>
                  <a:lnTo>
                    <a:pt x="1709736" y="731046"/>
                  </a:lnTo>
                  <a:lnTo>
                    <a:pt x="1704976" y="897733"/>
                  </a:lnTo>
                  <a:lnTo>
                    <a:pt x="1604964" y="892971"/>
                  </a:lnTo>
                  <a:lnTo>
                    <a:pt x="1485900" y="1002508"/>
                  </a:lnTo>
                  <a:lnTo>
                    <a:pt x="1409700" y="1035846"/>
                  </a:lnTo>
                  <a:lnTo>
                    <a:pt x="1385888" y="1121571"/>
                  </a:lnTo>
                  <a:lnTo>
                    <a:pt x="1328736" y="1173958"/>
                  </a:lnTo>
                  <a:lnTo>
                    <a:pt x="1330172" y="1177696"/>
                  </a:lnTo>
                  <a:lnTo>
                    <a:pt x="1250952" y="1196181"/>
                  </a:lnTo>
                  <a:lnTo>
                    <a:pt x="1184276" y="1170781"/>
                  </a:lnTo>
                  <a:lnTo>
                    <a:pt x="1146176" y="1196181"/>
                  </a:lnTo>
                  <a:lnTo>
                    <a:pt x="1098552" y="1164431"/>
                  </a:lnTo>
                  <a:lnTo>
                    <a:pt x="1057276" y="1183481"/>
                  </a:lnTo>
                  <a:lnTo>
                    <a:pt x="1031876" y="1240631"/>
                  </a:lnTo>
                  <a:lnTo>
                    <a:pt x="869952" y="1224756"/>
                  </a:lnTo>
                  <a:lnTo>
                    <a:pt x="779200" y="1300383"/>
                  </a:lnTo>
                  <a:lnTo>
                    <a:pt x="771524" y="1283496"/>
                  </a:lnTo>
                  <a:lnTo>
                    <a:pt x="647700" y="1245396"/>
                  </a:lnTo>
                  <a:lnTo>
                    <a:pt x="519112" y="1273971"/>
                  </a:lnTo>
                  <a:lnTo>
                    <a:pt x="457200" y="1059658"/>
                  </a:lnTo>
                  <a:lnTo>
                    <a:pt x="395288" y="1050133"/>
                  </a:lnTo>
                  <a:lnTo>
                    <a:pt x="161924" y="1235871"/>
                  </a:lnTo>
                  <a:lnTo>
                    <a:pt x="60968" y="1234268"/>
                  </a:lnTo>
                  <a:lnTo>
                    <a:pt x="68580" y="1221583"/>
                  </a:lnTo>
                  <a:lnTo>
                    <a:pt x="114300" y="1145383"/>
                  </a:lnTo>
                  <a:lnTo>
                    <a:pt x="167640" y="1031083"/>
                  </a:lnTo>
                  <a:lnTo>
                    <a:pt x="114300" y="939643"/>
                  </a:lnTo>
                  <a:lnTo>
                    <a:pt x="22860" y="893923"/>
                  </a:lnTo>
                  <a:lnTo>
                    <a:pt x="0" y="855823"/>
                  </a:lnTo>
                  <a:lnTo>
                    <a:pt x="38100" y="733903"/>
                  </a:lnTo>
                  <a:lnTo>
                    <a:pt x="7620" y="634843"/>
                  </a:lnTo>
                  <a:lnTo>
                    <a:pt x="158208" y="529432"/>
                  </a:lnTo>
                  <a:lnTo>
                    <a:pt x="161924" y="529432"/>
                  </a:lnTo>
                  <a:lnTo>
                    <a:pt x="257176" y="596107"/>
                  </a:lnTo>
                  <a:lnTo>
                    <a:pt x="301624" y="573882"/>
                  </a:lnTo>
                  <a:lnTo>
                    <a:pt x="303740" y="553233"/>
                  </a:lnTo>
                  <a:lnTo>
                    <a:pt x="388144" y="566737"/>
                  </a:lnTo>
                  <a:lnTo>
                    <a:pt x="423864" y="540544"/>
                  </a:lnTo>
                  <a:lnTo>
                    <a:pt x="429692" y="535789"/>
                  </a:lnTo>
                  <a:lnTo>
                    <a:pt x="528640" y="616746"/>
                  </a:lnTo>
                  <a:lnTo>
                    <a:pt x="657224" y="669133"/>
                  </a:lnTo>
                  <a:lnTo>
                    <a:pt x="723900" y="726283"/>
                  </a:lnTo>
                  <a:lnTo>
                    <a:pt x="828676" y="735808"/>
                  </a:lnTo>
                  <a:lnTo>
                    <a:pt x="1028700" y="616746"/>
                  </a:lnTo>
                  <a:lnTo>
                    <a:pt x="1057276" y="550071"/>
                  </a:lnTo>
                  <a:lnTo>
                    <a:pt x="1176336" y="526258"/>
                  </a:lnTo>
                  <a:lnTo>
                    <a:pt x="1171576" y="402433"/>
                  </a:lnTo>
                  <a:lnTo>
                    <a:pt x="1047252" y="344713"/>
                  </a:lnTo>
                  <a:lnTo>
                    <a:pt x="1188244" y="295275"/>
                  </a:lnTo>
                  <a:lnTo>
                    <a:pt x="1207296" y="257175"/>
                  </a:lnTo>
                  <a:lnTo>
                    <a:pt x="1262064" y="247650"/>
                  </a:lnTo>
                  <a:lnTo>
                    <a:pt x="1312068" y="185737"/>
                  </a:lnTo>
                  <a:lnTo>
                    <a:pt x="1362076" y="178594"/>
                  </a:lnTo>
                  <a:lnTo>
                    <a:pt x="1435896" y="230981"/>
                  </a:lnTo>
                  <a:lnTo>
                    <a:pt x="1533524" y="180975"/>
                  </a:lnTo>
                  <a:lnTo>
                    <a:pt x="1490664" y="71437"/>
                  </a:lnTo>
                  <a:lnTo>
                    <a:pt x="1512096" y="14287"/>
                  </a:lnTo>
                  <a:lnTo>
                    <a:pt x="165735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3B4E8D29-4B7D-1AFE-8EDF-62F8622688FC}"/>
                </a:ext>
              </a:extLst>
            </p:cNvPr>
            <p:cNvSpPr/>
            <p:nvPr/>
          </p:nvSpPr>
          <p:spPr>
            <a:xfrm>
              <a:off x="15327444" y="19230813"/>
              <a:ext cx="362442" cy="606874"/>
            </a:xfrm>
            <a:custGeom>
              <a:avLst/>
              <a:gdLst>
                <a:gd name="connsiteX0" fmla="*/ 122396 w 427592"/>
                <a:gd name="connsiteY0" fmla="*/ 0 h 715962"/>
                <a:gd name="connsiteX1" fmla="*/ 268448 w 427592"/>
                <a:gd name="connsiteY1" fmla="*/ 98425 h 715962"/>
                <a:gd name="connsiteX2" fmla="*/ 277972 w 427592"/>
                <a:gd name="connsiteY2" fmla="*/ 168275 h 715962"/>
                <a:gd name="connsiteX3" fmla="*/ 427592 w 427592"/>
                <a:gd name="connsiteY3" fmla="*/ 238504 h 715962"/>
                <a:gd name="connsiteX4" fmla="*/ 316072 w 427592"/>
                <a:gd name="connsiteY4" fmla="*/ 381000 h 715962"/>
                <a:gd name="connsiteX5" fmla="*/ 316072 w 427592"/>
                <a:gd name="connsiteY5" fmla="*/ 536575 h 715962"/>
                <a:gd name="connsiteX6" fmla="*/ 268448 w 427592"/>
                <a:gd name="connsiteY6" fmla="*/ 568325 h 715962"/>
                <a:gd name="connsiteX7" fmla="*/ 272800 w 427592"/>
                <a:gd name="connsiteY7" fmla="*/ 657560 h 715962"/>
                <a:gd name="connsiteX8" fmla="*/ 204152 w 427592"/>
                <a:gd name="connsiteY8" fmla="*/ 715962 h 715962"/>
                <a:gd name="connsiteX9" fmla="*/ 156528 w 427592"/>
                <a:gd name="connsiteY9" fmla="*/ 708818 h 715962"/>
                <a:gd name="connsiteX10" fmla="*/ 123192 w 427592"/>
                <a:gd name="connsiteY10" fmla="*/ 706437 h 715962"/>
                <a:gd name="connsiteX11" fmla="*/ 111284 w 427592"/>
                <a:gd name="connsiteY11" fmla="*/ 654049 h 715962"/>
                <a:gd name="connsiteX12" fmla="*/ 96996 w 427592"/>
                <a:gd name="connsiteY12" fmla="*/ 606424 h 715962"/>
                <a:gd name="connsiteX13" fmla="*/ 49372 w 427592"/>
                <a:gd name="connsiteY13" fmla="*/ 592137 h 715962"/>
                <a:gd name="connsiteX14" fmla="*/ 51752 w 427592"/>
                <a:gd name="connsiteY14" fmla="*/ 554037 h 715962"/>
                <a:gd name="connsiteX15" fmla="*/ 85092 w 427592"/>
                <a:gd name="connsiteY15" fmla="*/ 458787 h 715962"/>
                <a:gd name="connsiteX16" fmla="*/ 51752 w 427592"/>
                <a:gd name="connsiteY16" fmla="*/ 375443 h 715962"/>
                <a:gd name="connsiteX17" fmla="*/ 49372 w 427592"/>
                <a:gd name="connsiteY17" fmla="*/ 177799 h 715962"/>
                <a:gd name="connsiteX18" fmla="*/ 42504 w 427592"/>
                <a:gd name="connsiteY18" fmla="*/ 170760 h 715962"/>
                <a:gd name="connsiteX19" fmla="*/ 0 w 427592"/>
                <a:gd name="connsiteY19" fmla="*/ 28464 h 715962"/>
                <a:gd name="connsiteX20" fmla="*/ 122396 w 427592"/>
                <a:gd name="connsiteY20" fmla="*/ 0 h 715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27592" h="715962">
                  <a:moveTo>
                    <a:pt x="122396" y="0"/>
                  </a:moveTo>
                  <a:lnTo>
                    <a:pt x="268448" y="98425"/>
                  </a:lnTo>
                  <a:lnTo>
                    <a:pt x="277972" y="168275"/>
                  </a:lnTo>
                  <a:lnTo>
                    <a:pt x="427592" y="238504"/>
                  </a:lnTo>
                  <a:lnTo>
                    <a:pt x="316072" y="381000"/>
                  </a:lnTo>
                  <a:lnTo>
                    <a:pt x="316072" y="536575"/>
                  </a:lnTo>
                  <a:lnTo>
                    <a:pt x="268448" y="568325"/>
                  </a:lnTo>
                  <a:lnTo>
                    <a:pt x="272800" y="657560"/>
                  </a:lnTo>
                  <a:lnTo>
                    <a:pt x="204152" y="715962"/>
                  </a:lnTo>
                  <a:lnTo>
                    <a:pt x="156528" y="708818"/>
                  </a:lnTo>
                  <a:lnTo>
                    <a:pt x="123192" y="706437"/>
                  </a:lnTo>
                  <a:lnTo>
                    <a:pt x="111284" y="654049"/>
                  </a:lnTo>
                  <a:lnTo>
                    <a:pt x="96996" y="606424"/>
                  </a:lnTo>
                  <a:lnTo>
                    <a:pt x="49372" y="592137"/>
                  </a:lnTo>
                  <a:lnTo>
                    <a:pt x="51752" y="554037"/>
                  </a:lnTo>
                  <a:lnTo>
                    <a:pt x="85092" y="458787"/>
                  </a:lnTo>
                  <a:lnTo>
                    <a:pt x="51752" y="375443"/>
                  </a:lnTo>
                  <a:cubicBezTo>
                    <a:pt x="50960" y="309562"/>
                    <a:pt x="50168" y="243680"/>
                    <a:pt x="49372" y="177799"/>
                  </a:cubicBezTo>
                  <a:lnTo>
                    <a:pt x="42504" y="170760"/>
                  </a:lnTo>
                  <a:lnTo>
                    <a:pt x="0" y="28464"/>
                  </a:lnTo>
                  <a:lnTo>
                    <a:pt x="12239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0B6B4403-B290-40D5-D79E-E581888AA0E4}"/>
                </a:ext>
              </a:extLst>
            </p:cNvPr>
            <p:cNvSpPr/>
            <p:nvPr/>
          </p:nvSpPr>
          <p:spPr>
            <a:xfrm>
              <a:off x="14322905" y="21702878"/>
              <a:ext cx="419296" cy="263548"/>
            </a:xfrm>
            <a:custGeom>
              <a:avLst/>
              <a:gdLst>
                <a:gd name="connsiteX0" fmla="*/ 0 w 494664"/>
                <a:gd name="connsiteY0" fmla="*/ 0 h 310920"/>
                <a:gd name="connsiteX1" fmla="*/ 104140 w 494664"/>
                <a:gd name="connsiteY1" fmla="*/ 65651 h 310920"/>
                <a:gd name="connsiteX2" fmla="*/ 201768 w 494664"/>
                <a:gd name="connsiteY2" fmla="*/ 70414 h 310920"/>
                <a:gd name="connsiteX3" fmla="*/ 270824 w 494664"/>
                <a:gd name="connsiteY3" fmla="*/ 3739 h 310920"/>
                <a:gd name="connsiteX4" fmla="*/ 342264 w 494664"/>
                <a:gd name="connsiteY4" fmla="*/ 70414 h 310920"/>
                <a:gd name="connsiteX5" fmla="*/ 416084 w 494664"/>
                <a:gd name="connsiteY5" fmla="*/ 79939 h 310920"/>
                <a:gd name="connsiteX6" fmla="*/ 427988 w 494664"/>
                <a:gd name="connsiteY6" fmla="*/ 127564 h 310920"/>
                <a:gd name="connsiteX7" fmla="*/ 494664 w 494664"/>
                <a:gd name="connsiteY7" fmla="*/ 206145 h 310920"/>
                <a:gd name="connsiteX8" fmla="*/ 444656 w 494664"/>
                <a:gd name="connsiteY8" fmla="*/ 265676 h 310920"/>
                <a:gd name="connsiteX9" fmla="*/ 342264 w 494664"/>
                <a:gd name="connsiteY9" fmla="*/ 275201 h 310920"/>
                <a:gd name="connsiteX10" fmla="*/ 287496 w 494664"/>
                <a:gd name="connsiteY10" fmla="*/ 310920 h 310920"/>
                <a:gd name="connsiteX11" fmla="*/ 244632 w 494664"/>
                <a:gd name="connsiteY11" fmla="*/ 268057 h 310920"/>
                <a:gd name="connsiteX12" fmla="*/ 211296 w 494664"/>
                <a:gd name="connsiteY12" fmla="*/ 287107 h 310920"/>
                <a:gd name="connsiteX13" fmla="*/ 175576 w 494664"/>
                <a:gd name="connsiteY13" fmla="*/ 279964 h 310920"/>
                <a:gd name="connsiteX14" fmla="*/ 163672 w 494664"/>
                <a:gd name="connsiteY14" fmla="*/ 227576 h 310920"/>
                <a:gd name="connsiteX15" fmla="*/ 37632 w 494664"/>
                <a:gd name="connsiteY15" fmla="*/ 213572 h 310920"/>
                <a:gd name="connsiteX16" fmla="*/ 25560 w 494664"/>
                <a:gd name="connsiteY16" fmla="*/ 137091 h 310920"/>
                <a:gd name="connsiteX17" fmla="*/ 54132 w 494664"/>
                <a:gd name="connsiteY17" fmla="*/ 103753 h 310920"/>
                <a:gd name="connsiteX18" fmla="*/ 0 w 494664"/>
                <a:gd name="connsiteY18" fmla="*/ 0 h 310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94664" h="310920">
                  <a:moveTo>
                    <a:pt x="0" y="0"/>
                  </a:moveTo>
                  <a:lnTo>
                    <a:pt x="104140" y="65651"/>
                  </a:lnTo>
                  <a:lnTo>
                    <a:pt x="201768" y="70414"/>
                  </a:lnTo>
                  <a:lnTo>
                    <a:pt x="270824" y="3739"/>
                  </a:lnTo>
                  <a:lnTo>
                    <a:pt x="342264" y="70414"/>
                  </a:lnTo>
                  <a:lnTo>
                    <a:pt x="416084" y="79939"/>
                  </a:lnTo>
                  <a:lnTo>
                    <a:pt x="427988" y="127564"/>
                  </a:lnTo>
                  <a:lnTo>
                    <a:pt x="494664" y="206145"/>
                  </a:lnTo>
                  <a:lnTo>
                    <a:pt x="444656" y="265676"/>
                  </a:lnTo>
                  <a:lnTo>
                    <a:pt x="342264" y="275201"/>
                  </a:lnTo>
                  <a:lnTo>
                    <a:pt x="287496" y="310920"/>
                  </a:lnTo>
                  <a:lnTo>
                    <a:pt x="244632" y="268057"/>
                  </a:lnTo>
                  <a:lnTo>
                    <a:pt x="211296" y="287107"/>
                  </a:lnTo>
                  <a:lnTo>
                    <a:pt x="175576" y="279964"/>
                  </a:lnTo>
                  <a:lnTo>
                    <a:pt x="163672" y="227576"/>
                  </a:lnTo>
                  <a:lnTo>
                    <a:pt x="37632" y="213572"/>
                  </a:lnTo>
                  <a:lnTo>
                    <a:pt x="25560" y="137091"/>
                  </a:lnTo>
                  <a:lnTo>
                    <a:pt x="54132" y="103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3D0924CF-111B-89B7-B698-61466335EAB8}"/>
                </a:ext>
              </a:extLst>
            </p:cNvPr>
            <p:cNvSpPr/>
            <p:nvPr/>
          </p:nvSpPr>
          <p:spPr>
            <a:xfrm>
              <a:off x="13708621" y="22450855"/>
              <a:ext cx="1124940" cy="1032384"/>
            </a:xfrm>
            <a:custGeom>
              <a:avLst/>
              <a:gdLst>
                <a:gd name="connsiteX0" fmla="*/ 183884 w 1327148"/>
                <a:gd name="connsiteY0" fmla="*/ 0 h 1217955"/>
                <a:gd name="connsiteX1" fmla="*/ 198436 w 1327148"/>
                <a:gd name="connsiteY1" fmla="*/ 24949 h 1217955"/>
                <a:gd name="connsiteX2" fmla="*/ 231776 w 1327148"/>
                <a:gd name="connsiteY2" fmla="*/ 34474 h 1217955"/>
                <a:gd name="connsiteX3" fmla="*/ 241300 w 1327148"/>
                <a:gd name="connsiteY3" fmla="*/ 105912 h 1217955"/>
                <a:gd name="connsiteX4" fmla="*/ 274636 w 1327148"/>
                <a:gd name="connsiteY4" fmla="*/ 239262 h 1217955"/>
                <a:gd name="connsiteX5" fmla="*/ 246064 w 1327148"/>
                <a:gd name="connsiteY5" fmla="*/ 386899 h 1217955"/>
                <a:gd name="connsiteX6" fmla="*/ 288924 w 1327148"/>
                <a:gd name="connsiteY6" fmla="*/ 467862 h 1217955"/>
                <a:gd name="connsiteX7" fmla="*/ 422272 w 1327148"/>
                <a:gd name="connsiteY7" fmla="*/ 448812 h 1217955"/>
                <a:gd name="connsiteX8" fmla="*/ 588960 w 1327148"/>
                <a:gd name="connsiteY8" fmla="*/ 534537 h 1217955"/>
                <a:gd name="connsiteX9" fmla="*/ 717548 w 1327148"/>
                <a:gd name="connsiteY9" fmla="*/ 534537 h 1217955"/>
                <a:gd name="connsiteX10" fmla="*/ 841376 w 1327148"/>
                <a:gd name="connsiteY10" fmla="*/ 467862 h 1217955"/>
                <a:gd name="connsiteX11" fmla="*/ 889000 w 1327148"/>
                <a:gd name="connsiteY11" fmla="*/ 501199 h 1217955"/>
                <a:gd name="connsiteX12" fmla="*/ 1046160 w 1327148"/>
                <a:gd name="connsiteY12" fmla="*/ 515487 h 1217955"/>
                <a:gd name="connsiteX13" fmla="*/ 1050924 w 1327148"/>
                <a:gd name="connsiteY13" fmla="*/ 453574 h 1217955"/>
                <a:gd name="connsiteX14" fmla="*/ 1089024 w 1327148"/>
                <a:gd name="connsiteY14" fmla="*/ 463099 h 1217955"/>
                <a:gd name="connsiteX15" fmla="*/ 1117600 w 1327148"/>
                <a:gd name="connsiteY15" fmla="*/ 529774 h 1217955"/>
                <a:gd name="connsiteX16" fmla="*/ 1103312 w 1327148"/>
                <a:gd name="connsiteY16" fmla="*/ 629787 h 1217955"/>
                <a:gd name="connsiteX17" fmla="*/ 1203324 w 1327148"/>
                <a:gd name="connsiteY17" fmla="*/ 672649 h 1217955"/>
                <a:gd name="connsiteX18" fmla="*/ 1241424 w 1327148"/>
                <a:gd name="connsiteY18" fmla="*/ 653599 h 1217955"/>
                <a:gd name="connsiteX19" fmla="*/ 1299328 w 1327148"/>
                <a:gd name="connsiteY19" fmla="*/ 682551 h 1217955"/>
                <a:gd name="connsiteX20" fmla="*/ 1284288 w 1327148"/>
                <a:gd name="connsiteY20" fmla="*/ 722655 h 1217955"/>
                <a:gd name="connsiteX21" fmla="*/ 1327148 w 1327148"/>
                <a:gd name="connsiteY21" fmla="*/ 832193 h 1217955"/>
                <a:gd name="connsiteX22" fmla="*/ 1229520 w 1327148"/>
                <a:gd name="connsiteY22" fmla="*/ 882199 h 1217955"/>
                <a:gd name="connsiteX23" fmla="*/ 1155700 w 1327148"/>
                <a:gd name="connsiteY23" fmla="*/ 829812 h 1217955"/>
                <a:gd name="connsiteX24" fmla="*/ 1105692 w 1327148"/>
                <a:gd name="connsiteY24" fmla="*/ 836955 h 1217955"/>
                <a:gd name="connsiteX25" fmla="*/ 1055688 w 1327148"/>
                <a:gd name="connsiteY25" fmla="*/ 898868 h 1217955"/>
                <a:gd name="connsiteX26" fmla="*/ 1000920 w 1327148"/>
                <a:gd name="connsiteY26" fmla="*/ 908393 h 1217955"/>
                <a:gd name="connsiteX27" fmla="*/ 981868 w 1327148"/>
                <a:gd name="connsiteY27" fmla="*/ 946493 h 1217955"/>
                <a:gd name="connsiteX28" fmla="*/ 840876 w 1327148"/>
                <a:gd name="connsiteY28" fmla="*/ 995931 h 1217955"/>
                <a:gd name="connsiteX29" fmla="*/ 831848 w 1327148"/>
                <a:gd name="connsiteY29" fmla="*/ 991739 h 1217955"/>
                <a:gd name="connsiteX30" fmla="*/ 798512 w 1327148"/>
                <a:gd name="connsiteY30" fmla="*/ 929826 h 1217955"/>
                <a:gd name="connsiteX31" fmla="*/ 703264 w 1327148"/>
                <a:gd name="connsiteY31" fmla="*/ 886964 h 1217955"/>
                <a:gd name="connsiteX32" fmla="*/ 612776 w 1327148"/>
                <a:gd name="connsiteY32" fmla="*/ 920301 h 1217955"/>
                <a:gd name="connsiteX33" fmla="*/ 546100 w 1327148"/>
                <a:gd name="connsiteY33" fmla="*/ 972689 h 1217955"/>
                <a:gd name="connsiteX34" fmla="*/ 355600 w 1327148"/>
                <a:gd name="connsiteY34" fmla="*/ 972689 h 1217955"/>
                <a:gd name="connsiteX35" fmla="*/ 312736 w 1327148"/>
                <a:gd name="connsiteY35" fmla="*/ 1106039 h 1217955"/>
                <a:gd name="connsiteX36" fmla="*/ 217488 w 1327148"/>
                <a:gd name="connsiteY36" fmla="*/ 1182239 h 1217955"/>
                <a:gd name="connsiteX37" fmla="*/ 223316 w 1327148"/>
                <a:gd name="connsiteY37" fmla="*/ 1187007 h 1217955"/>
                <a:gd name="connsiteX38" fmla="*/ 217488 w 1327148"/>
                <a:gd name="connsiteY38" fmla="*/ 1191762 h 1217955"/>
                <a:gd name="connsiteX39" fmla="*/ 181768 w 1327148"/>
                <a:gd name="connsiteY39" fmla="*/ 1217955 h 1217955"/>
                <a:gd name="connsiteX40" fmla="*/ 97364 w 1327148"/>
                <a:gd name="connsiteY40" fmla="*/ 1204451 h 1217955"/>
                <a:gd name="connsiteX41" fmla="*/ 107948 w 1327148"/>
                <a:gd name="connsiteY41" fmla="*/ 1101275 h 1217955"/>
                <a:gd name="connsiteX42" fmla="*/ 130176 w 1327148"/>
                <a:gd name="connsiteY42" fmla="*/ 1056825 h 1217955"/>
                <a:gd name="connsiteX43" fmla="*/ 206376 w 1327148"/>
                <a:gd name="connsiteY43" fmla="*/ 955225 h 1217955"/>
                <a:gd name="connsiteX44" fmla="*/ 177800 w 1327148"/>
                <a:gd name="connsiteY44" fmla="*/ 831400 h 1217955"/>
                <a:gd name="connsiteX45" fmla="*/ 225424 w 1327148"/>
                <a:gd name="connsiteY45" fmla="*/ 771075 h 1217955"/>
                <a:gd name="connsiteX46" fmla="*/ 225424 w 1327148"/>
                <a:gd name="connsiteY46" fmla="*/ 663125 h 1217955"/>
                <a:gd name="connsiteX47" fmla="*/ 180976 w 1327148"/>
                <a:gd name="connsiteY47" fmla="*/ 621850 h 1217955"/>
                <a:gd name="connsiteX48" fmla="*/ 171448 w 1327148"/>
                <a:gd name="connsiteY48" fmla="*/ 526600 h 1217955"/>
                <a:gd name="connsiteX49" fmla="*/ 95248 w 1327148"/>
                <a:gd name="connsiteY49" fmla="*/ 472625 h 1217955"/>
                <a:gd name="connsiteX50" fmla="*/ 66672 w 1327148"/>
                <a:gd name="connsiteY50" fmla="*/ 329750 h 1217955"/>
                <a:gd name="connsiteX51" fmla="*/ 0 w 1327148"/>
                <a:gd name="connsiteY51" fmla="*/ 253550 h 1217955"/>
                <a:gd name="connsiteX52" fmla="*/ 25400 w 1327148"/>
                <a:gd name="connsiteY52" fmla="*/ 177350 h 1217955"/>
                <a:gd name="connsiteX53" fmla="*/ 111124 w 1327148"/>
                <a:gd name="connsiteY53" fmla="*/ 193225 h 1217955"/>
                <a:gd name="connsiteX54" fmla="*/ 158748 w 1327148"/>
                <a:gd name="connsiteY54" fmla="*/ 129725 h 1217955"/>
                <a:gd name="connsiteX55" fmla="*/ 152400 w 1327148"/>
                <a:gd name="connsiteY55" fmla="*/ 53525 h 1217955"/>
                <a:gd name="connsiteX56" fmla="*/ 183884 w 1327148"/>
                <a:gd name="connsiteY56" fmla="*/ 0 h 1217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327148" h="1217955">
                  <a:moveTo>
                    <a:pt x="183884" y="0"/>
                  </a:moveTo>
                  <a:lnTo>
                    <a:pt x="198436" y="24949"/>
                  </a:lnTo>
                  <a:lnTo>
                    <a:pt x="231776" y="34474"/>
                  </a:lnTo>
                  <a:lnTo>
                    <a:pt x="241300" y="105912"/>
                  </a:lnTo>
                  <a:lnTo>
                    <a:pt x="274636" y="239262"/>
                  </a:lnTo>
                  <a:lnTo>
                    <a:pt x="246064" y="386899"/>
                  </a:lnTo>
                  <a:lnTo>
                    <a:pt x="288924" y="467862"/>
                  </a:lnTo>
                  <a:lnTo>
                    <a:pt x="422272" y="448812"/>
                  </a:lnTo>
                  <a:lnTo>
                    <a:pt x="588960" y="534537"/>
                  </a:lnTo>
                  <a:lnTo>
                    <a:pt x="717548" y="534537"/>
                  </a:lnTo>
                  <a:lnTo>
                    <a:pt x="841376" y="467862"/>
                  </a:lnTo>
                  <a:lnTo>
                    <a:pt x="889000" y="501199"/>
                  </a:lnTo>
                  <a:lnTo>
                    <a:pt x="1046160" y="515487"/>
                  </a:lnTo>
                  <a:lnTo>
                    <a:pt x="1050924" y="453574"/>
                  </a:lnTo>
                  <a:lnTo>
                    <a:pt x="1089024" y="463099"/>
                  </a:lnTo>
                  <a:lnTo>
                    <a:pt x="1117600" y="529774"/>
                  </a:lnTo>
                  <a:lnTo>
                    <a:pt x="1103312" y="629787"/>
                  </a:lnTo>
                  <a:lnTo>
                    <a:pt x="1203324" y="672649"/>
                  </a:lnTo>
                  <a:lnTo>
                    <a:pt x="1241424" y="653599"/>
                  </a:lnTo>
                  <a:lnTo>
                    <a:pt x="1299328" y="682551"/>
                  </a:lnTo>
                  <a:lnTo>
                    <a:pt x="1284288" y="722655"/>
                  </a:lnTo>
                  <a:lnTo>
                    <a:pt x="1327148" y="832193"/>
                  </a:lnTo>
                  <a:lnTo>
                    <a:pt x="1229520" y="882199"/>
                  </a:lnTo>
                  <a:lnTo>
                    <a:pt x="1155700" y="829812"/>
                  </a:lnTo>
                  <a:lnTo>
                    <a:pt x="1105692" y="836955"/>
                  </a:lnTo>
                  <a:lnTo>
                    <a:pt x="1055688" y="898868"/>
                  </a:lnTo>
                  <a:lnTo>
                    <a:pt x="1000920" y="908393"/>
                  </a:lnTo>
                  <a:lnTo>
                    <a:pt x="981868" y="946493"/>
                  </a:lnTo>
                  <a:lnTo>
                    <a:pt x="840876" y="995931"/>
                  </a:lnTo>
                  <a:lnTo>
                    <a:pt x="831848" y="991739"/>
                  </a:lnTo>
                  <a:lnTo>
                    <a:pt x="798512" y="929826"/>
                  </a:lnTo>
                  <a:lnTo>
                    <a:pt x="703264" y="886964"/>
                  </a:lnTo>
                  <a:lnTo>
                    <a:pt x="612776" y="920301"/>
                  </a:lnTo>
                  <a:lnTo>
                    <a:pt x="546100" y="972689"/>
                  </a:lnTo>
                  <a:lnTo>
                    <a:pt x="355600" y="972689"/>
                  </a:lnTo>
                  <a:lnTo>
                    <a:pt x="312736" y="1106039"/>
                  </a:lnTo>
                  <a:lnTo>
                    <a:pt x="217488" y="1182239"/>
                  </a:lnTo>
                  <a:lnTo>
                    <a:pt x="223316" y="1187007"/>
                  </a:lnTo>
                  <a:lnTo>
                    <a:pt x="217488" y="1191762"/>
                  </a:lnTo>
                  <a:lnTo>
                    <a:pt x="181768" y="1217955"/>
                  </a:lnTo>
                  <a:lnTo>
                    <a:pt x="97364" y="1204451"/>
                  </a:lnTo>
                  <a:lnTo>
                    <a:pt x="107948" y="1101275"/>
                  </a:lnTo>
                  <a:lnTo>
                    <a:pt x="130176" y="1056825"/>
                  </a:lnTo>
                  <a:lnTo>
                    <a:pt x="206376" y="955225"/>
                  </a:lnTo>
                  <a:lnTo>
                    <a:pt x="177800" y="831400"/>
                  </a:lnTo>
                  <a:lnTo>
                    <a:pt x="225424" y="771075"/>
                  </a:lnTo>
                  <a:lnTo>
                    <a:pt x="225424" y="663125"/>
                  </a:lnTo>
                  <a:lnTo>
                    <a:pt x="180976" y="621850"/>
                  </a:lnTo>
                  <a:lnTo>
                    <a:pt x="171448" y="526600"/>
                  </a:lnTo>
                  <a:lnTo>
                    <a:pt x="95248" y="472625"/>
                  </a:lnTo>
                  <a:lnTo>
                    <a:pt x="66672" y="329750"/>
                  </a:lnTo>
                  <a:lnTo>
                    <a:pt x="0" y="253550"/>
                  </a:lnTo>
                  <a:lnTo>
                    <a:pt x="25400" y="177350"/>
                  </a:lnTo>
                  <a:lnTo>
                    <a:pt x="111124" y="193225"/>
                  </a:lnTo>
                  <a:lnTo>
                    <a:pt x="158748" y="129725"/>
                  </a:lnTo>
                  <a:lnTo>
                    <a:pt x="152400" y="53525"/>
                  </a:lnTo>
                  <a:lnTo>
                    <a:pt x="18388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F437CD9E-6BF8-2A55-1BB8-76DC7A7E0D80}"/>
                </a:ext>
              </a:extLst>
            </p:cNvPr>
            <p:cNvSpPr/>
            <p:nvPr/>
          </p:nvSpPr>
          <p:spPr>
            <a:xfrm>
              <a:off x="14140333" y="21890768"/>
              <a:ext cx="889056" cy="422526"/>
            </a:xfrm>
            <a:custGeom>
              <a:avLst/>
              <a:gdLst>
                <a:gd name="connsiteX0" fmla="*/ 975836 w 1048864"/>
                <a:gd name="connsiteY0" fmla="*/ 0 h 498475"/>
                <a:gd name="connsiteX1" fmla="*/ 1048864 w 1048864"/>
                <a:gd name="connsiteY1" fmla="*/ 98425 h 498475"/>
                <a:gd name="connsiteX2" fmla="*/ 944088 w 1048864"/>
                <a:gd name="connsiteY2" fmla="*/ 222250 h 498475"/>
                <a:gd name="connsiteX3" fmla="*/ 991712 w 1048864"/>
                <a:gd name="connsiteY3" fmla="*/ 412750 h 498475"/>
                <a:gd name="connsiteX4" fmla="*/ 947264 w 1048864"/>
                <a:gd name="connsiteY4" fmla="*/ 498475 h 498475"/>
                <a:gd name="connsiteX5" fmla="*/ 890112 w 1048864"/>
                <a:gd name="connsiteY5" fmla="*/ 469900 h 498475"/>
                <a:gd name="connsiteX6" fmla="*/ 794864 w 1048864"/>
                <a:gd name="connsiteY6" fmla="*/ 495300 h 498475"/>
                <a:gd name="connsiteX7" fmla="*/ 629760 w 1048864"/>
                <a:gd name="connsiteY7" fmla="*/ 406400 h 498475"/>
                <a:gd name="connsiteX8" fmla="*/ 496412 w 1048864"/>
                <a:gd name="connsiteY8" fmla="*/ 384175 h 498475"/>
                <a:gd name="connsiteX9" fmla="*/ 451960 w 1048864"/>
                <a:gd name="connsiteY9" fmla="*/ 406400 h 498475"/>
                <a:gd name="connsiteX10" fmla="*/ 353536 w 1048864"/>
                <a:gd name="connsiteY10" fmla="*/ 381000 h 498475"/>
                <a:gd name="connsiteX11" fmla="*/ 353536 w 1048864"/>
                <a:gd name="connsiteY11" fmla="*/ 314325 h 498475"/>
                <a:gd name="connsiteX12" fmla="*/ 277336 w 1048864"/>
                <a:gd name="connsiteY12" fmla="*/ 333375 h 498475"/>
                <a:gd name="connsiteX13" fmla="*/ 163036 w 1048864"/>
                <a:gd name="connsiteY13" fmla="*/ 327025 h 498475"/>
                <a:gd name="connsiteX14" fmla="*/ 0 w 1048864"/>
                <a:gd name="connsiteY14" fmla="*/ 237355 h 498475"/>
                <a:gd name="connsiteX15" fmla="*/ 7464 w 1048864"/>
                <a:gd name="connsiteY15" fmla="*/ 125415 h 498475"/>
                <a:gd name="connsiteX16" fmla="*/ 207488 w 1048864"/>
                <a:gd name="connsiteY16" fmla="*/ 139702 h 498475"/>
                <a:gd name="connsiteX17" fmla="*/ 231300 w 1048864"/>
                <a:gd name="connsiteY17" fmla="*/ 92077 h 498475"/>
                <a:gd name="connsiteX18" fmla="*/ 264636 w 1048864"/>
                <a:gd name="connsiteY18" fmla="*/ 53977 h 498475"/>
                <a:gd name="connsiteX19" fmla="*/ 262424 w 1048864"/>
                <a:gd name="connsiteY19" fmla="*/ 39971 h 498475"/>
                <a:gd name="connsiteX20" fmla="*/ 388464 w 1048864"/>
                <a:gd name="connsiteY20" fmla="*/ 53975 h 498475"/>
                <a:gd name="connsiteX21" fmla="*/ 400368 w 1048864"/>
                <a:gd name="connsiteY21" fmla="*/ 106363 h 498475"/>
                <a:gd name="connsiteX22" fmla="*/ 436088 w 1048864"/>
                <a:gd name="connsiteY22" fmla="*/ 113506 h 498475"/>
                <a:gd name="connsiteX23" fmla="*/ 469424 w 1048864"/>
                <a:gd name="connsiteY23" fmla="*/ 94456 h 498475"/>
                <a:gd name="connsiteX24" fmla="*/ 512288 w 1048864"/>
                <a:gd name="connsiteY24" fmla="*/ 137319 h 498475"/>
                <a:gd name="connsiteX25" fmla="*/ 567056 w 1048864"/>
                <a:gd name="connsiteY25" fmla="*/ 101600 h 498475"/>
                <a:gd name="connsiteX26" fmla="*/ 669448 w 1048864"/>
                <a:gd name="connsiteY26" fmla="*/ 92075 h 498475"/>
                <a:gd name="connsiteX27" fmla="*/ 719456 w 1048864"/>
                <a:gd name="connsiteY27" fmla="*/ 32544 h 498475"/>
                <a:gd name="connsiteX28" fmla="*/ 708064 w 1048864"/>
                <a:gd name="connsiteY28" fmla="*/ 19118 h 498475"/>
                <a:gd name="connsiteX29" fmla="*/ 804388 w 1048864"/>
                <a:gd name="connsiteY29" fmla="*/ 22225 h 498475"/>
                <a:gd name="connsiteX30" fmla="*/ 921864 w 1048864"/>
                <a:gd name="connsiteY30" fmla="*/ 101600 h 498475"/>
                <a:gd name="connsiteX31" fmla="*/ 947264 w 1048864"/>
                <a:gd name="connsiteY31" fmla="*/ 79375 h 498475"/>
                <a:gd name="connsiteX32" fmla="*/ 940912 w 1048864"/>
                <a:gd name="connsiteY32" fmla="*/ 41275 h 498475"/>
                <a:gd name="connsiteX33" fmla="*/ 975836 w 1048864"/>
                <a:gd name="connsiteY33" fmla="*/ 0 h 498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048864" h="498475">
                  <a:moveTo>
                    <a:pt x="975836" y="0"/>
                  </a:moveTo>
                  <a:lnTo>
                    <a:pt x="1048864" y="98425"/>
                  </a:lnTo>
                  <a:lnTo>
                    <a:pt x="944088" y="222250"/>
                  </a:lnTo>
                  <a:lnTo>
                    <a:pt x="991712" y="412750"/>
                  </a:lnTo>
                  <a:lnTo>
                    <a:pt x="947264" y="498475"/>
                  </a:lnTo>
                  <a:lnTo>
                    <a:pt x="890112" y="469900"/>
                  </a:lnTo>
                  <a:lnTo>
                    <a:pt x="794864" y="495300"/>
                  </a:lnTo>
                  <a:lnTo>
                    <a:pt x="629760" y="406400"/>
                  </a:lnTo>
                  <a:lnTo>
                    <a:pt x="496412" y="384175"/>
                  </a:lnTo>
                  <a:lnTo>
                    <a:pt x="451960" y="406400"/>
                  </a:lnTo>
                  <a:lnTo>
                    <a:pt x="353536" y="381000"/>
                  </a:lnTo>
                  <a:lnTo>
                    <a:pt x="353536" y="314325"/>
                  </a:lnTo>
                  <a:lnTo>
                    <a:pt x="277336" y="333375"/>
                  </a:lnTo>
                  <a:lnTo>
                    <a:pt x="163036" y="327025"/>
                  </a:lnTo>
                  <a:lnTo>
                    <a:pt x="0" y="237355"/>
                  </a:lnTo>
                  <a:lnTo>
                    <a:pt x="7464" y="125415"/>
                  </a:lnTo>
                  <a:lnTo>
                    <a:pt x="207488" y="139702"/>
                  </a:lnTo>
                  <a:lnTo>
                    <a:pt x="231300" y="92077"/>
                  </a:lnTo>
                  <a:lnTo>
                    <a:pt x="264636" y="53977"/>
                  </a:lnTo>
                  <a:lnTo>
                    <a:pt x="262424" y="39971"/>
                  </a:lnTo>
                  <a:lnTo>
                    <a:pt x="388464" y="53975"/>
                  </a:lnTo>
                  <a:lnTo>
                    <a:pt x="400368" y="106363"/>
                  </a:lnTo>
                  <a:lnTo>
                    <a:pt x="436088" y="113506"/>
                  </a:lnTo>
                  <a:lnTo>
                    <a:pt x="469424" y="94456"/>
                  </a:lnTo>
                  <a:lnTo>
                    <a:pt x="512288" y="137319"/>
                  </a:lnTo>
                  <a:lnTo>
                    <a:pt x="567056" y="101600"/>
                  </a:lnTo>
                  <a:lnTo>
                    <a:pt x="669448" y="92075"/>
                  </a:lnTo>
                  <a:lnTo>
                    <a:pt x="719456" y="32544"/>
                  </a:lnTo>
                  <a:lnTo>
                    <a:pt x="708064" y="19118"/>
                  </a:lnTo>
                  <a:lnTo>
                    <a:pt x="804388" y="22225"/>
                  </a:lnTo>
                  <a:lnTo>
                    <a:pt x="921864" y="101600"/>
                  </a:lnTo>
                  <a:lnTo>
                    <a:pt x="947264" y="79375"/>
                  </a:lnTo>
                  <a:lnTo>
                    <a:pt x="940912" y="41275"/>
                  </a:lnTo>
                  <a:lnTo>
                    <a:pt x="97583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72115BF6-B320-2889-8A54-8E153626F2D4}"/>
                </a:ext>
              </a:extLst>
            </p:cNvPr>
            <p:cNvSpPr/>
            <p:nvPr/>
          </p:nvSpPr>
          <p:spPr>
            <a:xfrm>
              <a:off x="15647961" y="23837646"/>
              <a:ext cx="676848" cy="570546"/>
            </a:xfrm>
            <a:custGeom>
              <a:avLst/>
              <a:gdLst>
                <a:gd name="connsiteX0" fmla="*/ 14288 w 798512"/>
                <a:gd name="connsiteY0" fmla="*/ 0 h 673102"/>
                <a:gd name="connsiteX1" fmla="*/ 71436 w 798512"/>
                <a:gd name="connsiteY1" fmla="*/ 28575 h 673102"/>
                <a:gd name="connsiteX2" fmla="*/ 163512 w 798512"/>
                <a:gd name="connsiteY2" fmla="*/ 41275 h 673102"/>
                <a:gd name="connsiteX3" fmla="*/ 182564 w 798512"/>
                <a:gd name="connsiteY3" fmla="*/ 69850 h 673102"/>
                <a:gd name="connsiteX4" fmla="*/ 271460 w 798512"/>
                <a:gd name="connsiteY4" fmla="*/ 76200 h 673102"/>
                <a:gd name="connsiteX5" fmla="*/ 312736 w 798512"/>
                <a:gd name="connsiteY5" fmla="*/ 19050 h 673102"/>
                <a:gd name="connsiteX6" fmla="*/ 385764 w 798512"/>
                <a:gd name="connsiteY6" fmla="*/ 25400 h 673102"/>
                <a:gd name="connsiteX7" fmla="*/ 446088 w 798512"/>
                <a:gd name="connsiteY7" fmla="*/ 60325 h 673102"/>
                <a:gd name="connsiteX8" fmla="*/ 483880 w 798512"/>
                <a:gd name="connsiteY8" fmla="*/ 45875 h 673102"/>
                <a:gd name="connsiteX9" fmla="*/ 550860 w 798512"/>
                <a:gd name="connsiteY9" fmla="*/ 254000 h 673102"/>
                <a:gd name="connsiteX10" fmla="*/ 646112 w 798512"/>
                <a:gd name="connsiteY10" fmla="*/ 212725 h 673102"/>
                <a:gd name="connsiteX11" fmla="*/ 652460 w 798512"/>
                <a:gd name="connsiteY11" fmla="*/ 311150 h 673102"/>
                <a:gd name="connsiteX12" fmla="*/ 693736 w 798512"/>
                <a:gd name="connsiteY12" fmla="*/ 349250 h 673102"/>
                <a:gd name="connsiteX13" fmla="*/ 706436 w 798512"/>
                <a:gd name="connsiteY13" fmla="*/ 450850 h 673102"/>
                <a:gd name="connsiteX14" fmla="*/ 798512 w 798512"/>
                <a:gd name="connsiteY14" fmla="*/ 501492 h 673102"/>
                <a:gd name="connsiteX15" fmla="*/ 798512 w 798512"/>
                <a:gd name="connsiteY15" fmla="*/ 508002 h 673102"/>
                <a:gd name="connsiteX16" fmla="*/ 760412 w 798512"/>
                <a:gd name="connsiteY16" fmla="*/ 558802 h 673102"/>
                <a:gd name="connsiteX17" fmla="*/ 785812 w 798512"/>
                <a:gd name="connsiteY17" fmla="*/ 635002 h 673102"/>
                <a:gd name="connsiteX18" fmla="*/ 747712 w 798512"/>
                <a:gd name="connsiteY18" fmla="*/ 673102 h 673102"/>
                <a:gd name="connsiteX19" fmla="*/ 595312 w 798512"/>
                <a:gd name="connsiteY19" fmla="*/ 571502 h 673102"/>
                <a:gd name="connsiteX20" fmla="*/ 595312 w 798512"/>
                <a:gd name="connsiteY20" fmla="*/ 457202 h 673102"/>
                <a:gd name="connsiteX21" fmla="*/ 506412 w 798512"/>
                <a:gd name="connsiteY21" fmla="*/ 431802 h 673102"/>
                <a:gd name="connsiteX22" fmla="*/ 506412 w 798512"/>
                <a:gd name="connsiteY22" fmla="*/ 558802 h 673102"/>
                <a:gd name="connsiteX23" fmla="*/ 392112 w 798512"/>
                <a:gd name="connsiteY23" fmla="*/ 508002 h 673102"/>
                <a:gd name="connsiteX24" fmla="*/ 138112 w 798512"/>
                <a:gd name="connsiteY24" fmla="*/ 457202 h 673102"/>
                <a:gd name="connsiteX25" fmla="*/ 61912 w 798512"/>
                <a:gd name="connsiteY25" fmla="*/ 457202 h 673102"/>
                <a:gd name="connsiteX26" fmla="*/ 59452 w 798512"/>
                <a:gd name="connsiteY26" fmla="*/ 468273 h 673102"/>
                <a:gd name="connsiteX27" fmla="*/ 0 w 798512"/>
                <a:gd name="connsiteY27" fmla="*/ 311152 h 673102"/>
                <a:gd name="connsiteX28" fmla="*/ 71436 w 798512"/>
                <a:gd name="connsiteY28" fmla="*/ 153990 h 673102"/>
                <a:gd name="connsiteX29" fmla="*/ 14288 w 798512"/>
                <a:gd name="connsiteY29" fmla="*/ 101602 h 673102"/>
                <a:gd name="connsiteX30" fmla="*/ 1588 w 798512"/>
                <a:gd name="connsiteY30" fmla="*/ 50801 h 673102"/>
                <a:gd name="connsiteX31" fmla="*/ 1588 w 798512"/>
                <a:gd name="connsiteY31" fmla="*/ 50800 h 673102"/>
                <a:gd name="connsiteX32" fmla="*/ 14288 w 798512"/>
                <a:gd name="connsiteY32" fmla="*/ 0 h 673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98512" h="673102">
                  <a:moveTo>
                    <a:pt x="14288" y="0"/>
                  </a:moveTo>
                  <a:lnTo>
                    <a:pt x="71436" y="28575"/>
                  </a:lnTo>
                  <a:lnTo>
                    <a:pt x="163512" y="41275"/>
                  </a:lnTo>
                  <a:lnTo>
                    <a:pt x="182564" y="69850"/>
                  </a:lnTo>
                  <a:lnTo>
                    <a:pt x="271460" y="76200"/>
                  </a:lnTo>
                  <a:lnTo>
                    <a:pt x="312736" y="19050"/>
                  </a:lnTo>
                  <a:lnTo>
                    <a:pt x="385764" y="25400"/>
                  </a:lnTo>
                  <a:lnTo>
                    <a:pt x="446088" y="60325"/>
                  </a:lnTo>
                  <a:lnTo>
                    <a:pt x="483880" y="45875"/>
                  </a:lnTo>
                  <a:lnTo>
                    <a:pt x="550860" y="254000"/>
                  </a:lnTo>
                  <a:lnTo>
                    <a:pt x="646112" y="212725"/>
                  </a:lnTo>
                  <a:lnTo>
                    <a:pt x="652460" y="311150"/>
                  </a:lnTo>
                  <a:lnTo>
                    <a:pt x="693736" y="349250"/>
                  </a:lnTo>
                  <a:lnTo>
                    <a:pt x="706436" y="450850"/>
                  </a:lnTo>
                  <a:lnTo>
                    <a:pt x="798512" y="501492"/>
                  </a:lnTo>
                  <a:lnTo>
                    <a:pt x="798512" y="508002"/>
                  </a:lnTo>
                  <a:lnTo>
                    <a:pt x="760412" y="558802"/>
                  </a:lnTo>
                  <a:lnTo>
                    <a:pt x="785812" y="635002"/>
                  </a:lnTo>
                  <a:lnTo>
                    <a:pt x="747712" y="673102"/>
                  </a:lnTo>
                  <a:lnTo>
                    <a:pt x="595312" y="571502"/>
                  </a:lnTo>
                  <a:lnTo>
                    <a:pt x="595312" y="457202"/>
                  </a:lnTo>
                  <a:lnTo>
                    <a:pt x="506412" y="431802"/>
                  </a:lnTo>
                  <a:lnTo>
                    <a:pt x="506412" y="558802"/>
                  </a:lnTo>
                  <a:lnTo>
                    <a:pt x="392112" y="508002"/>
                  </a:lnTo>
                  <a:lnTo>
                    <a:pt x="138112" y="457202"/>
                  </a:lnTo>
                  <a:lnTo>
                    <a:pt x="61912" y="457202"/>
                  </a:lnTo>
                  <a:lnTo>
                    <a:pt x="59452" y="468273"/>
                  </a:lnTo>
                  <a:lnTo>
                    <a:pt x="0" y="311152"/>
                  </a:lnTo>
                  <a:lnTo>
                    <a:pt x="71436" y="153990"/>
                  </a:lnTo>
                  <a:lnTo>
                    <a:pt x="14288" y="101602"/>
                  </a:lnTo>
                  <a:lnTo>
                    <a:pt x="1588" y="50801"/>
                  </a:lnTo>
                  <a:lnTo>
                    <a:pt x="1588" y="50800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8BB49215-26AE-C98A-0871-669C35BFF4B4}"/>
                </a:ext>
              </a:extLst>
            </p:cNvPr>
            <p:cNvSpPr/>
            <p:nvPr/>
          </p:nvSpPr>
          <p:spPr>
            <a:xfrm>
              <a:off x="15398721" y="23266119"/>
              <a:ext cx="898584" cy="547264"/>
            </a:xfrm>
            <a:custGeom>
              <a:avLst/>
              <a:gdLst>
                <a:gd name="connsiteX0" fmla="*/ 970908 w 1060104"/>
                <a:gd name="connsiteY0" fmla="*/ 0 h 645635"/>
                <a:gd name="connsiteX1" fmla="*/ 994656 w 1060104"/>
                <a:gd name="connsiteY1" fmla="*/ 29686 h 645635"/>
                <a:gd name="connsiteX2" fmla="*/ 994656 w 1060104"/>
                <a:gd name="connsiteY2" fmla="*/ 159861 h 645635"/>
                <a:gd name="connsiteX3" fmla="*/ 1048628 w 1060104"/>
                <a:gd name="connsiteY3" fmla="*/ 207486 h 645635"/>
                <a:gd name="connsiteX4" fmla="*/ 1060104 w 1060104"/>
                <a:gd name="connsiteY4" fmla="*/ 264867 h 645635"/>
                <a:gd name="connsiteX5" fmla="*/ 1007356 w 1060104"/>
                <a:gd name="connsiteY5" fmla="*/ 293210 h 645635"/>
                <a:gd name="connsiteX6" fmla="*/ 899404 w 1060104"/>
                <a:gd name="connsiteY6" fmla="*/ 350360 h 645635"/>
                <a:gd name="connsiteX7" fmla="*/ 832732 w 1060104"/>
                <a:gd name="connsiteY7" fmla="*/ 350360 h 645635"/>
                <a:gd name="connsiteX8" fmla="*/ 797804 w 1060104"/>
                <a:gd name="connsiteY8" fmla="*/ 417035 h 645635"/>
                <a:gd name="connsiteX9" fmla="*/ 753356 w 1060104"/>
                <a:gd name="connsiteY9" fmla="*/ 455135 h 645635"/>
                <a:gd name="connsiteX10" fmla="*/ 731132 w 1060104"/>
                <a:gd name="connsiteY10" fmla="*/ 547210 h 645635"/>
                <a:gd name="connsiteX11" fmla="*/ 753048 w 1060104"/>
                <a:gd name="connsiteY11" fmla="*/ 615310 h 645635"/>
                <a:gd name="connsiteX12" fmla="*/ 715256 w 1060104"/>
                <a:gd name="connsiteY12" fmla="*/ 629760 h 645635"/>
                <a:gd name="connsiteX13" fmla="*/ 654932 w 1060104"/>
                <a:gd name="connsiteY13" fmla="*/ 594835 h 645635"/>
                <a:gd name="connsiteX14" fmla="*/ 581904 w 1060104"/>
                <a:gd name="connsiteY14" fmla="*/ 588485 h 645635"/>
                <a:gd name="connsiteX15" fmla="*/ 540628 w 1060104"/>
                <a:gd name="connsiteY15" fmla="*/ 645635 h 645635"/>
                <a:gd name="connsiteX16" fmla="*/ 451732 w 1060104"/>
                <a:gd name="connsiteY16" fmla="*/ 639285 h 645635"/>
                <a:gd name="connsiteX17" fmla="*/ 432680 w 1060104"/>
                <a:gd name="connsiteY17" fmla="*/ 610710 h 645635"/>
                <a:gd name="connsiteX18" fmla="*/ 340604 w 1060104"/>
                <a:gd name="connsiteY18" fmla="*/ 598010 h 645635"/>
                <a:gd name="connsiteX19" fmla="*/ 283456 w 1060104"/>
                <a:gd name="connsiteY19" fmla="*/ 569435 h 645635"/>
                <a:gd name="connsiteX20" fmla="*/ 270756 w 1060104"/>
                <a:gd name="connsiteY20" fmla="*/ 620235 h 645635"/>
                <a:gd name="connsiteX21" fmla="*/ 270756 w 1060104"/>
                <a:gd name="connsiteY21" fmla="*/ 620236 h 645635"/>
                <a:gd name="connsiteX22" fmla="*/ 269168 w 1060104"/>
                <a:gd name="connsiteY22" fmla="*/ 613887 h 645635"/>
                <a:gd name="connsiteX23" fmla="*/ 78668 w 1060104"/>
                <a:gd name="connsiteY23" fmla="*/ 585312 h 645635"/>
                <a:gd name="connsiteX24" fmla="*/ 78668 w 1060104"/>
                <a:gd name="connsiteY24" fmla="*/ 509112 h 645635"/>
                <a:gd name="connsiteX25" fmla="*/ 0 w 1060104"/>
                <a:gd name="connsiteY25" fmla="*/ 448324 h 645635"/>
                <a:gd name="connsiteX26" fmla="*/ 84 w 1060104"/>
                <a:gd name="connsiteY26" fmla="*/ 447198 h 645635"/>
                <a:gd name="connsiteX27" fmla="*/ 28660 w 1060104"/>
                <a:gd name="connsiteY27" fmla="*/ 375760 h 645635"/>
                <a:gd name="connsiteX28" fmla="*/ 31044 w 1060104"/>
                <a:gd name="connsiteY28" fmla="*/ 337660 h 645635"/>
                <a:gd name="connsiteX29" fmla="*/ 4848 w 1060104"/>
                <a:gd name="connsiteY29" fmla="*/ 313848 h 645635"/>
                <a:gd name="connsiteX30" fmla="*/ 57236 w 1060104"/>
                <a:gd name="connsiteY30" fmla="*/ 263841 h 645635"/>
                <a:gd name="connsiteX31" fmla="*/ 62108 w 1060104"/>
                <a:gd name="connsiteY31" fmla="*/ 244345 h 645635"/>
                <a:gd name="connsiteX32" fmla="*/ 197732 w 1060104"/>
                <a:gd name="connsiteY32" fmla="*/ 280510 h 645635"/>
                <a:gd name="connsiteX33" fmla="*/ 318380 w 1060104"/>
                <a:gd name="connsiteY33" fmla="*/ 166210 h 645635"/>
                <a:gd name="connsiteX34" fmla="*/ 299332 w 1060104"/>
                <a:gd name="connsiteY34" fmla="*/ 105885 h 645635"/>
                <a:gd name="connsiteX35" fmla="*/ 413628 w 1060104"/>
                <a:gd name="connsiteY35" fmla="*/ 102710 h 645635"/>
                <a:gd name="connsiteX36" fmla="*/ 473956 w 1060104"/>
                <a:gd name="connsiteY36" fmla="*/ 58260 h 645635"/>
                <a:gd name="connsiteX37" fmla="*/ 508880 w 1060104"/>
                <a:gd name="connsiteY37" fmla="*/ 74135 h 645635"/>
                <a:gd name="connsiteX38" fmla="*/ 585080 w 1060104"/>
                <a:gd name="connsiteY38" fmla="*/ 13810 h 645635"/>
                <a:gd name="connsiteX39" fmla="*/ 667628 w 1060104"/>
                <a:gd name="connsiteY39" fmla="*/ 83660 h 645635"/>
                <a:gd name="connsiteX40" fmla="*/ 727956 w 1060104"/>
                <a:gd name="connsiteY40" fmla="*/ 51910 h 645635"/>
                <a:gd name="connsiteX41" fmla="*/ 877180 w 1060104"/>
                <a:gd name="connsiteY41" fmla="*/ 51910 h 645635"/>
                <a:gd name="connsiteX42" fmla="*/ 970908 w 1060104"/>
                <a:gd name="connsiteY42" fmla="*/ 0 h 645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060104" h="645635">
                  <a:moveTo>
                    <a:pt x="970908" y="0"/>
                  </a:moveTo>
                  <a:lnTo>
                    <a:pt x="994656" y="29686"/>
                  </a:lnTo>
                  <a:lnTo>
                    <a:pt x="994656" y="159861"/>
                  </a:lnTo>
                  <a:lnTo>
                    <a:pt x="1048628" y="207486"/>
                  </a:lnTo>
                  <a:lnTo>
                    <a:pt x="1060104" y="264867"/>
                  </a:lnTo>
                  <a:lnTo>
                    <a:pt x="1007356" y="293210"/>
                  </a:lnTo>
                  <a:lnTo>
                    <a:pt x="899404" y="350360"/>
                  </a:lnTo>
                  <a:lnTo>
                    <a:pt x="832732" y="350360"/>
                  </a:lnTo>
                  <a:lnTo>
                    <a:pt x="797804" y="417035"/>
                  </a:lnTo>
                  <a:lnTo>
                    <a:pt x="753356" y="455135"/>
                  </a:lnTo>
                  <a:lnTo>
                    <a:pt x="731132" y="547210"/>
                  </a:lnTo>
                  <a:lnTo>
                    <a:pt x="753048" y="615310"/>
                  </a:lnTo>
                  <a:lnTo>
                    <a:pt x="715256" y="629760"/>
                  </a:lnTo>
                  <a:lnTo>
                    <a:pt x="654932" y="594835"/>
                  </a:lnTo>
                  <a:lnTo>
                    <a:pt x="581904" y="588485"/>
                  </a:lnTo>
                  <a:lnTo>
                    <a:pt x="540628" y="645635"/>
                  </a:lnTo>
                  <a:lnTo>
                    <a:pt x="451732" y="639285"/>
                  </a:lnTo>
                  <a:lnTo>
                    <a:pt x="432680" y="610710"/>
                  </a:lnTo>
                  <a:lnTo>
                    <a:pt x="340604" y="598010"/>
                  </a:lnTo>
                  <a:lnTo>
                    <a:pt x="283456" y="569435"/>
                  </a:lnTo>
                  <a:lnTo>
                    <a:pt x="270756" y="620235"/>
                  </a:lnTo>
                  <a:lnTo>
                    <a:pt x="270756" y="620236"/>
                  </a:lnTo>
                  <a:lnTo>
                    <a:pt x="269168" y="613887"/>
                  </a:lnTo>
                  <a:lnTo>
                    <a:pt x="78668" y="585312"/>
                  </a:lnTo>
                  <a:lnTo>
                    <a:pt x="78668" y="509112"/>
                  </a:lnTo>
                  <a:lnTo>
                    <a:pt x="0" y="448324"/>
                  </a:lnTo>
                  <a:lnTo>
                    <a:pt x="84" y="447198"/>
                  </a:lnTo>
                  <a:lnTo>
                    <a:pt x="28660" y="375760"/>
                  </a:lnTo>
                  <a:lnTo>
                    <a:pt x="31044" y="337660"/>
                  </a:lnTo>
                  <a:lnTo>
                    <a:pt x="4848" y="313848"/>
                  </a:lnTo>
                  <a:lnTo>
                    <a:pt x="57236" y="263841"/>
                  </a:lnTo>
                  <a:lnTo>
                    <a:pt x="62108" y="244345"/>
                  </a:lnTo>
                  <a:lnTo>
                    <a:pt x="197732" y="280510"/>
                  </a:lnTo>
                  <a:lnTo>
                    <a:pt x="318380" y="166210"/>
                  </a:lnTo>
                  <a:lnTo>
                    <a:pt x="299332" y="105885"/>
                  </a:lnTo>
                  <a:lnTo>
                    <a:pt x="413628" y="102710"/>
                  </a:lnTo>
                  <a:lnTo>
                    <a:pt x="473956" y="58260"/>
                  </a:lnTo>
                  <a:lnTo>
                    <a:pt x="508880" y="74135"/>
                  </a:lnTo>
                  <a:lnTo>
                    <a:pt x="585080" y="13810"/>
                  </a:lnTo>
                  <a:lnTo>
                    <a:pt x="667628" y="83660"/>
                  </a:lnTo>
                  <a:lnTo>
                    <a:pt x="727956" y="51910"/>
                  </a:lnTo>
                  <a:lnTo>
                    <a:pt x="877180" y="51910"/>
                  </a:lnTo>
                  <a:lnTo>
                    <a:pt x="97090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05C9E985-CDEB-56B2-F2C5-65BECAFC88B7}"/>
                </a:ext>
              </a:extLst>
            </p:cNvPr>
            <p:cNvSpPr/>
            <p:nvPr/>
          </p:nvSpPr>
          <p:spPr>
            <a:xfrm>
              <a:off x="13890296" y="22078311"/>
              <a:ext cx="1662650" cy="1060822"/>
            </a:xfrm>
            <a:custGeom>
              <a:avLst/>
              <a:gdLst>
                <a:gd name="connsiteX0" fmla="*/ 1616076 w 1961512"/>
                <a:gd name="connsiteY0" fmla="*/ 0 h 1251505"/>
                <a:gd name="connsiteX1" fmla="*/ 1741616 w 1961512"/>
                <a:gd name="connsiteY1" fmla="*/ 59631 h 1251505"/>
                <a:gd name="connsiteX2" fmla="*/ 1741488 w 1961512"/>
                <a:gd name="connsiteY2" fmla="*/ 61915 h 1251505"/>
                <a:gd name="connsiteX3" fmla="*/ 1927228 w 1961512"/>
                <a:gd name="connsiteY3" fmla="*/ 66677 h 1251505"/>
                <a:gd name="connsiteX4" fmla="*/ 1961512 w 1961512"/>
                <a:gd name="connsiteY4" fmla="*/ 152400 h 1251505"/>
                <a:gd name="connsiteX5" fmla="*/ 1847852 w 1961512"/>
                <a:gd name="connsiteY5" fmla="*/ 152400 h 1251505"/>
                <a:gd name="connsiteX6" fmla="*/ 1724028 w 1961512"/>
                <a:gd name="connsiteY6" fmla="*/ 292100 h 1251505"/>
                <a:gd name="connsiteX7" fmla="*/ 1774828 w 1961512"/>
                <a:gd name="connsiteY7" fmla="*/ 400050 h 1251505"/>
                <a:gd name="connsiteX8" fmla="*/ 1606552 w 1961512"/>
                <a:gd name="connsiteY8" fmla="*/ 527050 h 1251505"/>
                <a:gd name="connsiteX9" fmla="*/ 1489076 w 1961512"/>
                <a:gd name="connsiteY9" fmla="*/ 612775 h 1251505"/>
                <a:gd name="connsiteX10" fmla="*/ 1416052 w 1961512"/>
                <a:gd name="connsiteY10" fmla="*/ 615950 h 1251505"/>
                <a:gd name="connsiteX11" fmla="*/ 1362076 w 1961512"/>
                <a:gd name="connsiteY11" fmla="*/ 717550 h 1251505"/>
                <a:gd name="connsiteX12" fmla="*/ 1333500 w 1961512"/>
                <a:gd name="connsiteY12" fmla="*/ 790575 h 1251505"/>
                <a:gd name="connsiteX13" fmla="*/ 1355724 w 1961512"/>
                <a:gd name="connsiteY13" fmla="*/ 866775 h 1251505"/>
                <a:gd name="connsiteX14" fmla="*/ 1400176 w 1961512"/>
                <a:gd name="connsiteY14" fmla="*/ 876300 h 1251505"/>
                <a:gd name="connsiteX15" fmla="*/ 1438276 w 1961512"/>
                <a:gd name="connsiteY15" fmla="*/ 984250 h 1251505"/>
                <a:gd name="connsiteX16" fmla="*/ 1501776 w 1961512"/>
                <a:gd name="connsiteY16" fmla="*/ 1035050 h 1251505"/>
                <a:gd name="connsiteX17" fmla="*/ 1489076 w 1961512"/>
                <a:gd name="connsiteY17" fmla="*/ 1098550 h 1251505"/>
                <a:gd name="connsiteX18" fmla="*/ 1524000 w 1961512"/>
                <a:gd name="connsiteY18" fmla="*/ 1146175 h 1251505"/>
                <a:gd name="connsiteX19" fmla="*/ 1562100 w 1961512"/>
                <a:gd name="connsiteY19" fmla="*/ 1209675 h 1251505"/>
                <a:gd name="connsiteX20" fmla="*/ 1504336 w 1961512"/>
                <a:gd name="connsiteY20" fmla="*/ 1251505 h 1251505"/>
                <a:gd name="connsiteX21" fmla="*/ 1455740 w 1961512"/>
                <a:gd name="connsiteY21" fmla="*/ 1238250 h 1251505"/>
                <a:gd name="connsiteX22" fmla="*/ 1403352 w 1961512"/>
                <a:gd name="connsiteY22" fmla="*/ 1166813 h 1251505"/>
                <a:gd name="connsiteX23" fmla="*/ 1360488 w 1961512"/>
                <a:gd name="connsiteY23" fmla="*/ 1166813 h 1251505"/>
                <a:gd name="connsiteX24" fmla="*/ 1317628 w 1961512"/>
                <a:gd name="connsiteY24" fmla="*/ 1026319 h 1251505"/>
                <a:gd name="connsiteX25" fmla="*/ 1172372 w 1961512"/>
                <a:gd name="connsiteY25" fmla="*/ 1040606 h 1251505"/>
                <a:gd name="connsiteX26" fmla="*/ 1165980 w 1961512"/>
                <a:gd name="connsiteY26" fmla="*/ 1057652 h 1251505"/>
                <a:gd name="connsiteX27" fmla="*/ 1108076 w 1961512"/>
                <a:gd name="connsiteY27" fmla="*/ 1028700 h 1251505"/>
                <a:gd name="connsiteX28" fmla="*/ 1069976 w 1961512"/>
                <a:gd name="connsiteY28" fmla="*/ 1047750 h 1251505"/>
                <a:gd name="connsiteX29" fmla="*/ 969964 w 1961512"/>
                <a:gd name="connsiteY29" fmla="*/ 1004888 h 1251505"/>
                <a:gd name="connsiteX30" fmla="*/ 984252 w 1961512"/>
                <a:gd name="connsiteY30" fmla="*/ 904875 h 1251505"/>
                <a:gd name="connsiteX31" fmla="*/ 955676 w 1961512"/>
                <a:gd name="connsiteY31" fmla="*/ 838200 h 1251505"/>
                <a:gd name="connsiteX32" fmla="*/ 917576 w 1961512"/>
                <a:gd name="connsiteY32" fmla="*/ 828675 h 1251505"/>
                <a:gd name="connsiteX33" fmla="*/ 912812 w 1961512"/>
                <a:gd name="connsiteY33" fmla="*/ 890588 h 1251505"/>
                <a:gd name="connsiteX34" fmla="*/ 755652 w 1961512"/>
                <a:gd name="connsiteY34" fmla="*/ 876300 h 1251505"/>
                <a:gd name="connsiteX35" fmla="*/ 708028 w 1961512"/>
                <a:gd name="connsiteY35" fmla="*/ 842963 h 1251505"/>
                <a:gd name="connsiteX36" fmla="*/ 584200 w 1961512"/>
                <a:gd name="connsiteY36" fmla="*/ 909638 h 1251505"/>
                <a:gd name="connsiteX37" fmla="*/ 455612 w 1961512"/>
                <a:gd name="connsiteY37" fmla="*/ 909638 h 1251505"/>
                <a:gd name="connsiteX38" fmla="*/ 288924 w 1961512"/>
                <a:gd name="connsiteY38" fmla="*/ 823913 h 1251505"/>
                <a:gd name="connsiteX39" fmla="*/ 155576 w 1961512"/>
                <a:gd name="connsiteY39" fmla="*/ 842963 h 1251505"/>
                <a:gd name="connsiteX40" fmla="*/ 112716 w 1961512"/>
                <a:gd name="connsiteY40" fmla="*/ 762000 h 1251505"/>
                <a:gd name="connsiteX41" fmla="*/ 141288 w 1961512"/>
                <a:gd name="connsiteY41" fmla="*/ 614363 h 1251505"/>
                <a:gd name="connsiteX42" fmla="*/ 107952 w 1961512"/>
                <a:gd name="connsiteY42" fmla="*/ 481013 h 1251505"/>
                <a:gd name="connsiteX43" fmla="*/ 98428 w 1961512"/>
                <a:gd name="connsiteY43" fmla="*/ 409575 h 1251505"/>
                <a:gd name="connsiteX44" fmla="*/ 65088 w 1961512"/>
                <a:gd name="connsiteY44" fmla="*/ 400050 h 1251505"/>
                <a:gd name="connsiteX45" fmla="*/ 50536 w 1961512"/>
                <a:gd name="connsiteY45" fmla="*/ 375101 h 1251505"/>
                <a:gd name="connsiteX46" fmla="*/ 50800 w 1961512"/>
                <a:gd name="connsiteY46" fmla="*/ 374651 h 1251505"/>
                <a:gd name="connsiteX47" fmla="*/ 47628 w 1961512"/>
                <a:gd name="connsiteY47" fmla="*/ 254001 h 1251505"/>
                <a:gd name="connsiteX48" fmla="*/ 0 w 1961512"/>
                <a:gd name="connsiteY48" fmla="*/ 180976 h 1251505"/>
                <a:gd name="connsiteX49" fmla="*/ 35056 w 1961512"/>
                <a:gd name="connsiteY49" fmla="*/ 131092 h 1251505"/>
                <a:gd name="connsiteX50" fmla="*/ 55564 w 1961512"/>
                <a:gd name="connsiteY50" fmla="*/ 176215 h 1251505"/>
                <a:gd name="connsiteX51" fmla="*/ 174628 w 1961512"/>
                <a:gd name="connsiteY51" fmla="*/ 138115 h 1251505"/>
                <a:gd name="connsiteX52" fmla="*/ 236540 w 1961512"/>
                <a:gd name="connsiteY52" fmla="*/ 166690 h 1251505"/>
                <a:gd name="connsiteX53" fmla="*/ 317500 w 1961512"/>
                <a:gd name="connsiteY53" fmla="*/ 138115 h 1251505"/>
                <a:gd name="connsiteX54" fmla="*/ 319564 w 1961512"/>
                <a:gd name="connsiteY54" fmla="*/ 107180 h 1251505"/>
                <a:gd name="connsiteX55" fmla="*/ 482600 w 1961512"/>
                <a:gd name="connsiteY55" fmla="*/ 196850 h 1251505"/>
                <a:gd name="connsiteX56" fmla="*/ 596900 w 1961512"/>
                <a:gd name="connsiteY56" fmla="*/ 203200 h 1251505"/>
                <a:gd name="connsiteX57" fmla="*/ 673100 w 1961512"/>
                <a:gd name="connsiteY57" fmla="*/ 184150 h 1251505"/>
                <a:gd name="connsiteX58" fmla="*/ 673100 w 1961512"/>
                <a:gd name="connsiteY58" fmla="*/ 250825 h 1251505"/>
                <a:gd name="connsiteX59" fmla="*/ 771524 w 1961512"/>
                <a:gd name="connsiteY59" fmla="*/ 276225 h 1251505"/>
                <a:gd name="connsiteX60" fmla="*/ 815976 w 1961512"/>
                <a:gd name="connsiteY60" fmla="*/ 254000 h 1251505"/>
                <a:gd name="connsiteX61" fmla="*/ 949324 w 1961512"/>
                <a:gd name="connsiteY61" fmla="*/ 276225 h 1251505"/>
                <a:gd name="connsiteX62" fmla="*/ 1114428 w 1961512"/>
                <a:gd name="connsiteY62" fmla="*/ 365125 h 1251505"/>
                <a:gd name="connsiteX63" fmla="*/ 1209676 w 1961512"/>
                <a:gd name="connsiteY63" fmla="*/ 339725 h 1251505"/>
                <a:gd name="connsiteX64" fmla="*/ 1266828 w 1961512"/>
                <a:gd name="connsiteY64" fmla="*/ 368300 h 1251505"/>
                <a:gd name="connsiteX65" fmla="*/ 1311276 w 1961512"/>
                <a:gd name="connsiteY65" fmla="*/ 282575 h 1251505"/>
                <a:gd name="connsiteX66" fmla="*/ 1263652 w 1961512"/>
                <a:gd name="connsiteY66" fmla="*/ 92075 h 1251505"/>
                <a:gd name="connsiteX67" fmla="*/ 1327152 w 1961512"/>
                <a:gd name="connsiteY67" fmla="*/ 17030 h 1251505"/>
                <a:gd name="connsiteX68" fmla="*/ 1371600 w 1961512"/>
                <a:gd name="connsiteY68" fmla="*/ 19050 h 1251505"/>
                <a:gd name="connsiteX69" fmla="*/ 1403352 w 1961512"/>
                <a:gd name="connsiteY69" fmla="*/ 3175 h 1251505"/>
                <a:gd name="connsiteX70" fmla="*/ 1492252 w 1961512"/>
                <a:gd name="connsiteY70" fmla="*/ 28575 h 1251505"/>
                <a:gd name="connsiteX71" fmla="*/ 1616076 w 1961512"/>
                <a:gd name="connsiteY71" fmla="*/ 0 h 1251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961512" h="1251505">
                  <a:moveTo>
                    <a:pt x="1616076" y="0"/>
                  </a:moveTo>
                  <a:lnTo>
                    <a:pt x="1741616" y="59631"/>
                  </a:lnTo>
                  <a:lnTo>
                    <a:pt x="1741488" y="61915"/>
                  </a:lnTo>
                  <a:lnTo>
                    <a:pt x="1927228" y="66677"/>
                  </a:lnTo>
                  <a:lnTo>
                    <a:pt x="1961512" y="152400"/>
                  </a:lnTo>
                  <a:lnTo>
                    <a:pt x="1847852" y="152400"/>
                  </a:lnTo>
                  <a:lnTo>
                    <a:pt x="1724028" y="292100"/>
                  </a:lnTo>
                  <a:lnTo>
                    <a:pt x="1774828" y="400050"/>
                  </a:lnTo>
                  <a:lnTo>
                    <a:pt x="1606552" y="527050"/>
                  </a:lnTo>
                  <a:lnTo>
                    <a:pt x="1489076" y="612775"/>
                  </a:lnTo>
                  <a:lnTo>
                    <a:pt x="1416052" y="615950"/>
                  </a:lnTo>
                  <a:lnTo>
                    <a:pt x="1362076" y="717550"/>
                  </a:lnTo>
                  <a:lnTo>
                    <a:pt x="1333500" y="790575"/>
                  </a:lnTo>
                  <a:lnTo>
                    <a:pt x="1355724" y="866775"/>
                  </a:lnTo>
                  <a:lnTo>
                    <a:pt x="1400176" y="876300"/>
                  </a:lnTo>
                  <a:lnTo>
                    <a:pt x="1438276" y="984250"/>
                  </a:lnTo>
                  <a:lnTo>
                    <a:pt x="1501776" y="1035050"/>
                  </a:lnTo>
                  <a:lnTo>
                    <a:pt x="1489076" y="1098550"/>
                  </a:lnTo>
                  <a:lnTo>
                    <a:pt x="1524000" y="1146175"/>
                  </a:lnTo>
                  <a:lnTo>
                    <a:pt x="1562100" y="1209675"/>
                  </a:lnTo>
                  <a:lnTo>
                    <a:pt x="1504336" y="1251505"/>
                  </a:lnTo>
                  <a:lnTo>
                    <a:pt x="1455740" y="1238250"/>
                  </a:lnTo>
                  <a:lnTo>
                    <a:pt x="1403352" y="1166813"/>
                  </a:lnTo>
                  <a:lnTo>
                    <a:pt x="1360488" y="1166813"/>
                  </a:lnTo>
                  <a:lnTo>
                    <a:pt x="1317628" y="1026319"/>
                  </a:lnTo>
                  <a:lnTo>
                    <a:pt x="1172372" y="1040606"/>
                  </a:lnTo>
                  <a:lnTo>
                    <a:pt x="1165980" y="1057652"/>
                  </a:lnTo>
                  <a:lnTo>
                    <a:pt x="1108076" y="1028700"/>
                  </a:lnTo>
                  <a:lnTo>
                    <a:pt x="1069976" y="1047750"/>
                  </a:lnTo>
                  <a:lnTo>
                    <a:pt x="969964" y="1004888"/>
                  </a:lnTo>
                  <a:lnTo>
                    <a:pt x="984252" y="904875"/>
                  </a:lnTo>
                  <a:lnTo>
                    <a:pt x="955676" y="838200"/>
                  </a:lnTo>
                  <a:lnTo>
                    <a:pt x="917576" y="828675"/>
                  </a:lnTo>
                  <a:lnTo>
                    <a:pt x="912812" y="890588"/>
                  </a:lnTo>
                  <a:lnTo>
                    <a:pt x="755652" y="876300"/>
                  </a:lnTo>
                  <a:lnTo>
                    <a:pt x="708028" y="842963"/>
                  </a:lnTo>
                  <a:lnTo>
                    <a:pt x="584200" y="909638"/>
                  </a:lnTo>
                  <a:lnTo>
                    <a:pt x="455612" y="909638"/>
                  </a:lnTo>
                  <a:lnTo>
                    <a:pt x="288924" y="823913"/>
                  </a:lnTo>
                  <a:lnTo>
                    <a:pt x="155576" y="842963"/>
                  </a:lnTo>
                  <a:lnTo>
                    <a:pt x="112716" y="762000"/>
                  </a:lnTo>
                  <a:lnTo>
                    <a:pt x="141288" y="614363"/>
                  </a:lnTo>
                  <a:lnTo>
                    <a:pt x="107952" y="481013"/>
                  </a:lnTo>
                  <a:lnTo>
                    <a:pt x="98428" y="409575"/>
                  </a:lnTo>
                  <a:lnTo>
                    <a:pt x="65088" y="400050"/>
                  </a:lnTo>
                  <a:lnTo>
                    <a:pt x="50536" y="375101"/>
                  </a:lnTo>
                  <a:lnTo>
                    <a:pt x="50800" y="374651"/>
                  </a:lnTo>
                  <a:cubicBezTo>
                    <a:pt x="49744" y="334434"/>
                    <a:pt x="48684" y="294218"/>
                    <a:pt x="47628" y="254001"/>
                  </a:cubicBezTo>
                  <a:lnTo>
                    <a:pt x="0" y="180976"/>
                  </a:lnTo>
                  <a:lnTo>
                    <a:pt x="35056" y="131092"/>
                  </a:lnTo>
                  <a:lnTo>
                    <a:pt x="55564" y="176215"/>
                  </a:lnTo>
                  <a:lnTo>
                    <a:pt x="174628" y="138115"/>
                  </a:lnTo>
                  <a:lnTo>
                    <a:pt x="236540" y="166690"/>
                  </a:lnTo>
                  <a:lnTo>
                    <a:pt x="317500" y="138115"/>
                  </a:lnTo>
                  <a:lnTo>
                    <a:pt x="319564" y="107180"/>
                  </a:lnTo>
                  <a:lnTo>
                    <a:pt x="482600" y="196850"/>
                  </a:lnTo>
                  <a:lnTo>
                    <a:pt x="596900" y="203200"/>
                  </a:lnTo>
                  <a:lnTo>
                    <a:pt x="673100" y="184150"/>
                  </a:lnTo>
                  <a:lnTo>
                    <a:pt x="673100" y="250825"/>
                  </a:lnTo>
                  <a:lnTo>
                    <a:pt x="771524" y="276225"/>
                  </a:lnTo>
                  <a:lnTo>
                    <a:pt x="815976" y="254000"/>
                  </a:lnTo>
                  <a:lnTo>
                    <a:pt x="949324" y="276225"/>
                  </a:lnTo>
                  <a:lnTo>
                    <a:pt x="1114428" y="365125"/>
                  </a:lnTo>
                  <a:lnTo>
                    <a:pt x="1209676" y="339725"/>
                  </a:lnTo>
                  <a:lnTo>
                    <a:pt x="1266828" y="368300"/>
                  </a:lnTo>
                  <a:lnTo>
                    <a:pt x="1311276" y="282575"/>
                  </a:lnTo>
                  <a:lnTo>
                    <a:pt x="1263652" y="92075"/>
                  </a:lnTo>
                  <a:lnTo>
                    <a:pt x="1327152" y="17030"/>
                  </a:lnTo>
                  <a:lnTo>
                    <a:pt x="1371600" y="19050"/>
                  </a:lnTo>
                  <a:lnTo>
                    <a:pt x="1403352" y="3175"/>
                  </a:lnTo>
                  <a:lnTo>
                    <a:pt x="1492252" y="28575"/>
                  </a:lnTo>
                  <a:lnTo>
                    <a:pt x="16160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6300394B-FC35-F5F6-6DD8-053C48A0EE2D}"/>
                </a:ext>
              </a:extLst>
            </p:cNvPr>
            <p:cNvSpPr/>
            <p:nvPr/>
          </p:nvSpPr>
          <p:spPr>
            <a:xfrm>
              <a:off x="14684366" y="19372188"/>
              <a:ext cx="638234" cy="731480"/>
            </a:xfrm>
            <a:custGeom>
              <a:avLst/>
              <a:gdLst>
                <a:gd name="connsiteX0" fmla="*/ 360048 w 752956"/>
                <a:gd name="connsiteY0" fmla="*/ 0 h 862963"/>
                <a:gd name="connsiteX1" fmla="*/ 426724 w 752956"/>
                <a:gd name="connsiteY1" fmla="*/ 0 h 862963"/>
                <a:gd name="connsiteX2" fmla="*/ 617224 w 752956"/>
                <a:gd name="connsiteY2" fmla="*/ 85725 h 862963"/>
                <a:gd name="connsiteX3" fmla="*/ 712472 w 752956"/>
                <a:gd name="connsiteY3" fmla="*/ 47625 h 862963"/>
                <a:gd name="connsiteX4" fmla="*/ 710368 w 752956"/>
                <a:gd name="connsiteY4" fmla="*/ 40584 h 862963"/>
                <a:gd name="connsiteX5" fmla="*/ 717236 w 752956"/>
                <a:gd name="connsiteY5" fmla="*/ 47623 h 862963"/>
                <a:gd name="connsiteX6" fmla="*/ 719616 w 752956"/>
                <a:gd name="connsiteY6" fmla="*/ 245267 h 862963"/>
                <a:gd name="connsiteX7" fmla="*/ 752956 w 752956"/>
                <a:gd name="connsiteY7" fmla="*/ 328611 h 862963"/>
                <a:gd name="connsiteX8" fmla="*/ 738332 w 752956"/>
                <a:gd name="connsiteY8" fmla="*/ 370393 h 862963"/>
                <a:gd name="connsiteX9" fmla="*/ 698184 w 752956"/>
                <a:gd name="connsiteY9" fmla="*/ 380998 h 862963"/>
                <a:gd name="connsiteX10" fmla="*/ 590236 w 752956"/>
                <a:gd name="connsiteY10" fmla="*/ 415923 h 862963"/>
                <a:gd name="connsiteX11" fmla="*/ 539436 w 752956"/>
                <a:gd name="connsiteY11" fmla="*/ 457198 h 862963"/>
                <a:gd name="connsiteX12" fmla="*/ 580712 w 752956"/>
                <a:gd name="connsiteY12" fmla="*/ 482598 h 862963"/>
                <a:gd name="connsiteX13" fmla="*/ 555312 w 752956"/>
                <a:gd name="connsiteY13" fmla="*/ 574673 h 862963"/>
                <a:gd name="connsiteX14" fmla="*/ 587060 w 752956"/>
                <a:gd name="connsiteY14" fmla="*/ 654048 h 862963"/>
                <a:gd name="connsiteX15" fmla="*/ 672784 w 752956"/>
                <a:gd name="connsiteY15" fmla="*/ 714373 h 862963"/>
                <a:gd name="connsiteX16" fmla="*/ 568012 w 752956"/>
                <a:gd name="connsiteY16" fmla="*/ 758823 h 862963"/>
                <a:gd name="connsiteX17" fmla="*/ 536260 w 752956"/>
                <a:gd name="connsiteY17" fmla="*/ 739773 h 862963"/>
                <a:gd name="connsiteX18" fmla="*/ 501336 w 752956"/>
                <a:gd name="connsiteY18" fmla="*/ 765173 h 862963"/>
                <a:gd name="connsiteX19" fmla="*/ 415612 w 752956"/>
                <a:gd name="connsiteY19" fmla="*/ 746123 h 862963"/>
                <a:gd name="connsiteX20" fmla="*/ 409260 w 752956"/>
                <a:gd name="connsiteY20" fmla="*/ 819148 h 862963"/>
                <a:gd name="connsiteX21" fmla="*/ 441012 w 752956"/>
                <a:gd name="connsiteY21" fmla="*/ 838198 h 862963"/>
                <a:gd name="connsiteX22" fmla="*/ 414340 w 752956"/>
                <a:gd name="connsiteY22" fmla="*/ 862963 h 862963"/>
                <a:gd name="connsiteX23" fmla="*/ 371160 w 752956"/>
                <a:gd name="connsiteY23" fmla="*/ 815974 h 862963"/>
                <a:gd name="connsiteX24" fmla="*/ 314012 w 752956"/>
                <a:gd name="connsiteY24" fmla="*/ 822324 h 862963"/>
                <a:gd name="connsiteX25" fmla="*/ 263212 w 752956"/>
                <a:gd name="connsiteY25" fmla="*/ 755649 h 862963"/>
                <a:gd name="connsiteX26" fmla="*/ 101288 w 752956"/>
                <a:gd name="connsiteY26" fmla="*/ 758824 h 862963"/>
                <a:gd name="connsiteX27" fmla="*/ 75888 w 752956"/>
                <a:gd name="connsiteY27" fmla="*/ 682624 h 862963"/>
                <a:gd name="connsiteX28" fmla="*/ 7228 w 752956"/>
                <a:gd name="connsiteY28" fmla="*/ 672061 h 862963"/>
                <a:gd name="connsiteX29" fmla="*/ 18736 w 752956"/>
                <a:gd name="connsiteY29" fmla="*/ 666749 h 862963"/>
                <a:gd name="connsiteX30" fmla="*/ 0 w 752956"/>
                <a:gd name="connsiteY30" fmla="*/ 606212 h 862963"/>
                <a:gd name="connsiteX31" fmla="*/ 31436 w 752956"/>
                <a:gd name="connsiteY31" fmla="*/ 614363 h 862963"/>
                <a:gd name="connsiteX32" fmla="*/ 40960 w 752956"/>
                <a:gd name="connsiteY32" fmla="*/ 566738 h 862963"/>
                <a:gd name="connsiteX33" fmla="*/ 107636 w 752956"/>
                <a:gd name="connsiteY33" fmla="*/ 514350 h 862963"/>
                <a:gd name="connsiteX34" fmla="*/ 102872 w 752956"/>
                <a:gd name="connsiteY34" fmla="*/ 295275 h 862963"/>
                <a:gd name="connsiteX35" fmla="*/ 193360 w 752956"/>
                <a:gd name="connsiteY35" fmla="*/ 176213 h 862963"/>
                <a:gd name="connsiteX36" fmla="*/ 245748 w 752956"/>
                <a:gd name="connsiteY36" fmla="*/ 176213 h 862963"/>
                <a:gd name="connsiteX37" fmla="*/ 331472 w 752956"/>
                <a:gd name="connsiteY37" fmla="*/ 100013 h 862963"/>
                <a:gd name="connsiteX38" fmla="*/ 360048 w 752956"/>
                <a:gd name="connsiteY38" fmla="*/ 0 h 862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52956" h="862963">
                  <a:moveTo>
                    <a:pt x="360048" y="0"/>
                  </a:moveTo>
                  <a:lnTo>
                    <a:pt x="426724" y="0"/>
                  </a:lnTo>
                  <a:lnTo>
                    <a:pt x="617224" y="85725"/>
                  </a:lnTo>
                  <a:lnTo>
                    <a:pt x="712472" y="47625"/>
                  </a:lnTo>
                  <a:lnTo>
                    <a:pt x="710368" y="40584"/>
                  </a:lnTo>
                  <a:lnTo>
                    <a:pt x="717236" y="47623"/>
                  </a:lnTo>
                  <a:cubicBezTo>
                    <a:pt x="718032" y="113504"/>
                    <a:pt x="718824" y="179386"/>
                    <a:pt x="719616" y="245267"/>
                  </a:cubicBezTo>
                  <a:lnTo>
                    <a:pt x="752956" y="328611"/>
                  </a:lnTo>
                  <a:lnTo>
                    <a:pt x="738332" y="370393"/>
                  </a:lnTo>
                  <a:lnTo>
                    <a:pt x="698184" y="380998"/>
                  </a:lnTo>
                  <a:lnTo>
                    <a:pt x="590236" y="415923"/>
                  </a:lnTo>
                  <a:lnTo>
                    <a:pt x="539436" y="457198"/>
                  </a:lnTo>
                  <a:lnTo>
                    <a:pt x="580712" y="482598"/>
                  </a:lnTo>
                  <a:lnTo>
                    <a:pt x="555312" y="574673"/>
                  </a:lnTo>
                  <a:lnTo>
                    <a:pt x="587060" y="654048"/>
                  </a:lnTo>
                  <a:lnTo>
                    <a:pt x="672784" y="714373"/>
                  </a:lnTo>
                  <a:lnTo>
                    <a:pt x="568012" y="758823"/>
                  </a:lnTo>
                  <a:lnTo>
                    <a:pt x="536260" y="739773"/>
                  </a:lnTo>
                  <a:lnTo>
                    <a:pt x="501336" y="765173"/>
                  </a:lnTo>
                  <a:lnTo>
                    <a:pt x="415612" y="746123"/>
                  </a:lnTo>
                  <a:lnTo>
                    <a:pt x="409260" y="819148"/>
                  </a:lnTo>
                  <a:lnTo>
                    <a:pt x="441012" y="838198"/>
                  </a:lnTo>
                  <a:lnTo>
                    <a:pt x="414340" y="862963"/>
                  </a:lnTo>
                  <a:lnTo>
                    <a:pt x="371160" y="815974"/>
                  </a:lnTo>
                  <a:lnTo>
                    <a:pt x="314012" y="822324"/>
                  </a:lnTo>
                  <a:lnTo>
                    <a:pt x="263212" y="755649"/>
                  </a:lnTo>
                  <a:lnTo>
                    <a:pt x="101288" y="758824"/>
                  </a:lnTo>
                  <a:lnTo>
                    <a:pt x="75888" y="682624"/>
                  </a:lnTo>
                  <a:lnTo>
                    <a:pt x="7228" y="672061"/>
                  </a:lnTo>
                  <a:lnTo>
                    <a:pt x="18736" y="666749"/>
                  </a:lnTo>
                  <a:lnTo>
                    <a:pt x="0" y="606212"/>
                  </a:lnTo>
                  <a:lnTo>
                    <a:pt x="31436" y="614363"/>
                  </a:lnTo>
                  <a:lnTo>
                    <a:pt x="40960" y="566738"/>
                  </a:lnTo>
                  <a:lnTo>
                    <a:pt x="107636" y="514350"/>
                  </a:lnTo>
                  <a:lnTo>
                    <a:pt x="102872" y="295275"/>
                  </a:lnTo>
                  <a:lnTo>
                    <a:pt x="193360" y="176213"/>
                  </a:lnTo>
                  <a:lnTo>
                    <a:pt x="245748" y="176213"/>
                  </a:lnTo>
                  <a:lnTo>
                    <a:pt x="331472" y="100013"/>
                  </a:lnTo>
                  <a:lnTo>
                    <a:pt x="36004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8D66126A-8BD3-B06B-0599-15566D57FF29}"/>
                </a:ext>
              </a:extLst>
            </p:cNvPr>
            <p:cNvSpPr/>
            <p:nvPr/>
          </p:nvSpPr>
          <p:spPr>
            <a:xfrm>
              <a:off x="15107256" y="19761457"/>
              <a:ext cx="789882" cy="941506"/>
            </a:xfrm>
            <a:custGeom>
              <a:avLst/>
              <a:gdLst>
                <a:gd name="connsiteX0" fmla="*/ 329072 w 931864"/>
                <a:gd name="connsiteY0" fmla="*/ 0 h 1110742"/>
                <a:gd name="connsiteX1" fmla="*/ 310356 w 931864"/>
                <a:gd name="connsiteY1" fmla="*/ 53468 h 1110742"/>
                <a:gd name="connsiteX2" fmla="*/ 307976 w 931864"/>
                <a:gd name="connsiteY2" fmla="*/ 91568 h 1110742"/>
                <a:gd name="connsiteX3" fmla="*/ 355600 w 931864"/>
                <a:gd name="connsiteY3" fmla="*/ 105855 h 1110742"/>
                <a:gd name="connsiteX4" fmla="*/ 369888 w 931864"/>
                <a:gd name="connsiteY4" fmla="*/ 153480 h 1110742"/>
                <a:gd name="connsiteX5" fmla="*/ 381796 w 931864"/>
                <a:gd name="connsiteY5" fmla="*/ 205868 h 1110742"/>
                <a:gd name="connsiteX6" fmla="*/ 415132 w 931864"/>
                <a:gd name="connsiteY6" fmla="*/ 208249 h 1110742"/>
                <a:gd name="connsiteX7" fmla="*/ 462756 w 931864"/>
                <a:gd name="connsiteY7" fmla="*/ 215393 h 1110742"/>
                <a:gd name="connsiteX8" fmla="*/ 531404 w 931864"/>
                <a:gd name="connsiteY8" fmla="*/ 156991 h 1110742"/>
                <a:gd name="connsiteX9" fmla="*/ 533400 w 931864"/>
                <a:gd name="connsiteY9" fmla="*/ 197931 h 1110742"/>
                <a:gd name="connsiteX10" fmla="*/ 609600 w 931864"/>
                <a:gd name="connsiteY10" fmla="*/ 197931 h 1110742"/>
                <a:gd name="connsiteX11" fmla="*/ 615952 w 931864"/>
                <a:gd name="connsiteY11" fmla="*/ 255081 h 1110742"/>
                <a:gd name="connsiteX12" fmla="*/ 641352 w 931864"/>
                <a:gd name="connsiteY12" fmla="*/ 286831 h 1110742"/>
                <a:gd name="connsiteX13" fmla="*/ 704852 w 931864"/>
                <a:gd name="connsiteY13" fmla="*/ 283656 h 1110742"/>
                <a:gd name="connsiteX14" fmla="*/ 727076 w 931864"/>
                <a:gd name="connsiteY14" fmla="*/ 305881 h 1110742"/>
                <a:gd name="connsiteX15" fmla="*/ 736600 w 931864"/>
                <a:gd name="connsiteY15" fmla="*/ 407481 h 1110742"/>
                <a:gd name="connsiteX16" fmla="*/ 783500 w 931864"/>
                <a:gd name="connsiteY16" fmla="*/ 414181 h 1110742"/>
                <a:gd name="connsiteX17" fmla="*/ 746124 w 931864"/>
                <a:gd name="connsiteY17" fmla="*/ 467804 h 1110742"/>
                <a:gd name="connsiteX18" fmla="*/ 822324 w 931864"/>
                <a:gd name="connsiteY18" fmla="*/ 539242 h 1110742"/>
                <a:gd name="connsiteX19" fmla="*/ 836612 w 931864"/>
                <a:gd name="connsiteY19" fmla="*/ 629729 h 1110742"/>
                <a:gd name="connsiteX20" fmla="*/ 931864 w 931864"/>
                <a:gd name="connsiteY20" fmla="*/ 767842 h 1110742"/>
                <a:gd name="connsiteX21" fmla="*/ 874716 w 931864"/>
                <a:gd name="connsiteY21" fmla="*/ 863092 h 1110742"/>
                <a:gd name="connsiteX22" fmla="*/ 817564 w 931864"/>
                <a:gd name="connsiteY22" fmla="*/ 901192 h 1110742"/>
                <a:gd name="connsiteX23" fmla="*/ 841376 w 931864"/>
                <a:gd name="connsiteY23" fmla="*/ 948817 h 1110742"/>
                <a:gd name="connsiteX24" fmla="*/ 855664 w 931864"/>
                <a:gd name="connsiteY24" fmla="*/ 972629 h 1110742"/>
                <a:gd name="connsiteX25" fmla="*/ 798516 w 931864"/>
                <a:gd name="connsiteY25" fmla="*/ 1005967 h 1110742"/>
                <a:gd name="connsiteX26" fmla="*/ 684212 w 931864"/>
                <a:gd name="connsiteY26" fmla="*/ 967867 h 1110742"/>
                <a:gd name="connsiteX27" fmla="*/ 598488 w 931864"/>
                <a:gd name="connsiteY27" fmla="*/ 1005967 h 1110742"/>
                <a:gd name="connsiteX28" fmla="*/ 603252 w 931864"/>
                <a:gd name="connsiteY28" fmla="*/ 1101217 h 1110742"/>
                <a:gd name="connsiteX29" fmla="*/ 546100 w 931864"/>
                <a:gd name="connsiteY29" fmla="*/ 1110742 h 1110742"/>
                <a:gd name="connsiteX30" fmla="*/ 503240 w 931864"/>
                <a:gd name="connsiteY30" fmla="*/ 1067879 h 1110742"/>
                <a:gd name="connsiteX31" fmla="*/ 410900 w 931864"/>
                <a:gd name="connsiteY31" fmla="*/ 1073392 h 1110742"/>
                <a:gd name="connsiteX32" fmla="*/ 368300 w 931864"/>
                <a:gd name="connsiteY32" fmla="*/ 1058356 h 1110742"/>
                <a:gd name="connsiteX33" fmla="*/ 342900 w 931864"/>
                <a:gd name="connsiteY33" fmla="*/ 1013906 h 1110742"/>
                <a:gd name="connsiteX34" fmla="*/ 365124 w 931864"/>
                <a:gd name="connsiteY34" fmla="*/ 950406 h 1110742"/>
                <a:gd name="connsiteX35" fmla="*/ 269876 w 931864"/>
                <a:gd name="connsiteY35" fmla="*/ 832931 h 1110742"/>
                <a:gd name="connsiteX36" fmla="*/ 273052 w 931864"/>
                <a:gd name="connsiteY36" fmla="*/ 740856 h 1110742"/>
                <a:gd name="connsiteX37" fmla="*/ 222252 w 931864"/>
                <a:gd name="connsiteY37" fmla="*/ 712281 h 1110742"/>
                <a:gd name="connsiteX38" fmla="*/ 152400 w 931864"/>
                <a:gd name="connsiteY38" fmla="*/ 715456 h 1110742"/>
                <a:gd name="connsiteX39" fmla="*/ 69852 w 931864"/>
                <a:gd name="connsiteY39" fmla="*/ 674181 h 1110742"/>
                <a:gd name="connsiteX40" fmla="*/ 69852 w 931864"/>
                <a:gd name="connsiteY40" fmla="*/ 563056 h 1110742"/>
                <a:gd name="connsiteX41" fmla="*/ 5080 w 931864"/>
                <a:gd name="connsiteY41" fmla="*/ 492570 h 1110742"/>
                <a:gd name="connsiteX42" fmla="*/ 31752 w 931864"/>
                <a:gd name="connsiteY42" fmla="*/ 467805 h 1110742"/>
                <a:gd name="connsiteX43" fmla="*/ 0 w 931864"/>
                <a:gd name="connsiteY43" fmla="*/ 448755 h 1110742"/>
                <a:gd name="connsiteX44" fmla="*/ 6352 w 931864"/>
                <a:gd name="connsiteY44" fmla="*/ 375730 h 1110742"/>
                <a:gd name="connsiteX45" fmla="*/ 92076 w 931864"/>
                <a:gd name="connsiteY45" fmla="*/ 394780 h 1110742"/>
                <a:gd name="connsiteX46" fmla="*/ 127000 w 931864"/>
                <a:gd name="connsiteY46" fmla="*/ 369380 h 1110742"/>
                <a:gd name="connsiteX47" fmla="*/ 158752 w 931864"/>
                <a:gd name="connsiteY47" fmla="*/ 388430 h 1110742"/>
                <a:gd name="connsiteX48" fmla="*/ 263524 w 931864"/>
                <a:gd name="connsiteY48" fmla="*/ 343980 h 1110742"/>
                <a:gd name="connsiteX49" fmla="*/ 177800 w 931864"/>
                <a:gd name="connsiteY49" fmla="*/ 283655 h 1110742"/>
                <a:gd name="connsiteX50" fmla="*/ 146052 w 931864"/>
                <a:gd name="connsiteY50" fmla="*/ 204280 h 1110742"/>
                <a:gd name="connsiteX51" fmla="*/ 171452 w 931864"/>
                <a:gd name="connsiteY51" fmla="*/ 112205 h 1110742"/>
                <a:gd name="connsiteX52" fmla="*/ 130176 w 931864"/>
                <a:gd name="connsiteY52" fmla="*/ 86805 h 1110742"/>
                <a:gd name="connsiteX53" fmla="*/ 180976 w 931864"/>
                <a:gd name="connsiteY53" fmla="*/ 45530 h 1110742"/>
                <a:gd name="connsiteX54" fmla="*/ 288924 w 931864"/>
                <a:gd name="connsiteY54" fmla="*/ 10605 h 1110742"/>
                <a:gd name="connsiteX55" fmla="*/ 329072 w 931864"/>
                <a:gd name="connsiteY55" fmla="*/ 0 h 1110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931864" h="1110742">
                  <a:moveTo>
                    <a:pt x="329072" y="0"/>
                  </a:moveTo>
                  <a:lnTo>
                    <a:pt x="310356" y="53468"/>
                  </a:lnTo>
                  <a:lnTo>
                    <a:pt x="307976" y="91568"/>
                  </a:lnTo>
                  <a:lnTo>
                    <a:pt x="355600" y="105855"/>
                  </a:lnTo>
                  <a:lnTo>
                    <a:pt x="369888" y="153480"/>
                  </a:lnTo>
                  <a:lnTo>
                    <a:pt x="381796" y="205868"/>
                  </a:lnTo>
                  <a:lnTo>
                    <a:pt x="415132" y="208249"/>
                  </a:lnTo>
                  <a:lnTo>
                    <a:pt x="462756" y="215393"/>
                  </a:lnTo>
                  <a:lnTo>
                    <a:pt x="531404" y="156991"/>
                  </a:lnTo>
                  <a:lnTo>
                    <a:pt x="533400" y="197931"/>
                  </a:lnTo>
                  <a:lnTo>
                    <a:pt x="609600" y="197931"/>
                  </a:lnTo>
                  <a:lnTo>
                    <a:pt x="615952" y="255081"/>
                  </a:lnTo>
                  <a:lnTo>
                    <a:pt x="641352" y="286831"/>
                  </a:lnTo>
                  <a:lnTo>
                    <a:pt x="704852" y="283656"/>
                  </a:lnTo>
                  <a:lnTo>
                    <a:pt x="727076" y="305881"/>
                  </a:lnTo>
                  <a:lnTo>
                    <a:pt x="736600" y="407481"/>
                  </a:lnTo>
                  <a:lnTo>
                    <a:pt x="783500" y="414181"/>
                  </a:lnTo>
                  <a:lnTo>
                    <a:pt x="746124" y="467804"/>
                  </a:lnTo>
                  <a:lnTo>
                    <a:pt x="822324" y="539242"/>
                  </a:lnTo>
                  <a:lnTo>
                    <a:pt x="836612" y="629729"/>
                  </a:lnTo>
                  <a:lnTo>
                    <a:pt x="931864" y="767842"/>
                  </a:lnTo>
                  <a:lnTo>
                    <a:pt x="874716" y="863092"/>
                  </a:lnTo>
                  <a:lnTo>
                    <a:pt x="817564" y="901192"/>
                  </a:lnTo>
                  <a:lnTo>
                    <a:pt x="841376" y="948817"/>
                  </a:lnTo>
                  <a:lnTo>
                    <a:pt x="855664" y="972629"/>
                  </a:lnTo>
                  <a:lnTo>
                    <a:pt x="798516" y="1005967"/>
                  </a:lnTo>
                  <a:lnTo>
                    <a:pt x="684212" y="967867"/>
                  </a:lnTo>
                  <a:lnTo>
                    <a:pt x="598488" y="1005967"/>
                  </a:lnTo>
                  <a:lnTo>
                    <a:pt x="603252" y="1101217"/>
                  </a:lnTo>
                  <a:lnTo>
                    <a:pt x="546100" y="1110742"/>
                  </a:lnTo>
                  <a:lnTo>
                    <a:pt x="503240" y="1067879"/>
                  </a:lnTo>
                  <a:lnTo>
                    <a:pt x="410900" y="1073392"/>
                  </a:lnTo>
                  <a:lnTo>
                    <a:pt x="368300" y="1058356"/>
                  </a:lnTo>
                  <a:lnTo>
                    <a:pt x="342900" y="1013906"/>
                  </a:lnTo>
                  <a:lnTo>
                    <a:pt x="365124" y="950406"/>
                  </a:lnTo>
                  <a:lnTo>
                    <a:pt x="269876" y="832931"/>
                  </a:lnTo>
                  <a:lnTo>
                    <a:pt x="273052" y="740856"/>
                  </a:lnTo>
                  <a:lnTo>
                    <a:pt x="222252" y="712281"/>
                  </a:lnTo>
                  <a:lnTo>
                    <a:pt x="152400" y="715456"/>
                  </a:lnTo>
                  <a:lnTo>
                    <a:pt x="69852" y="674181"/>
                  </a:lnTo>
                  <a:lnTo>
                    <a:pt x="69852" y="563056"/>
                  </a:lnTo>
                  <a:lnTo>
                    <a:pt x="5080" y="492570"/>
                  </a:lnTo>
                  <a:lnTo>
                    <a:pt x="31752" y="467805"/>
                  </a:lnTo>
                  <a:lnTo>
                    <a:pt x="0" y="448755"/>
                  </a:lnTo>
                  <a:lnTo>
                    <a:pt x="6352" y="375730"/>
                  </a:lnTo>
                  <a:lnTo>
                    <a:pt x="92076" y="394780"/>
                  </a:lnTo>
                  <a:lnTo>
                    <a:pt x="127000" y="369380"/>
                  </a:lnTo>
                  <a:lnTo>
                    <a:pt x="158752" y="388430"/>
                  </a:lnTo>
                  <a:lnTo>
                    <a:pt x="263524" y="343980"/>
                  </a:lnTo>
                  <a:lnTo>
                    <a:pt x="177800" y="283655"/>
                  </a:lnTo>
                  <a:lnTo>
                    <a:pt x="146052" y="204280"/>
                  </a:lnTo>
                  <a:lnTo>
                    <a:pt x="171452" y="112205"/>
                  </a:lnTo>
                  <a:lnTo>
                    <a:pt x="130176" y="86805"/>
                  </a:lnTo>
                  <a:lnTo>
                    <a:pt x="180976" y="45530"/>
                  </a:lnTo>
                  <a:lnTo>
                    <a:pt x="288924" y="10605"/>
                  </a:lnTo>
                  <a:lnTo>
                    <a:pt x="32907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78F97589-6036-DA6F-37B5-D4D4C240E8B6}"/>
                </a:ext>
              </a:extLst>
            </p:cNvPr>
            <p:cNvSpPr/>
            <p:nvPr/>
          </p:nvSpPr>
          <p:spPr>
            <a:xfrm>
              <a:off x="16439090" y="19784577"/>
              <a:ext cx="312094" cy="409520"/>
            </a:xfrm>
            <a:custGeom>
              <a:avLst/>
              <a:gdLst>
                <a:gd name="connsiteX0" fmla="*/ 282576 w 368192"/>
                <a:gd name="connsiteY0" fmla="*/ 0 h 483131"/>
                <a:gd name="connsiteX1" fmla="*/ 327252 w 368192"/>
                <a:gd name="connsiteY1" fmla="*/ 44678 h 483131"/>
                <a:gd name="connsiteX2" fmla="*/ 304800 w 368192"/>
                <a:gd name="connsiteY2" fmla="*/ 50801 h 483131"/>
                <a:gd name="connsiteX3" fmla="*/ 292100 w 368192"/>
                <a:gd name="connsiteY3" fmla="*/ 203201 h 483131"/>
                <a:gd name="connsiteX4" fmla="*/ 342900 w 368192"/>
                <a:gd name="connsiteY4" fmla="*/ 330201 h 483131"/>
                <a:gd name="connsiteX5" fmla="*/ 368192 w 368192"/>
                <a:gd name="connsiteY5" fmla="*/ 342847 h 483131"/>
                <a:gd name="connsiteX6" fmla="*/ 323852 w 368192"/>
                <a:gd name="connsiteY6" fmla="*/ 363539 h 483131"/>
                <a:gd name="connsiteX7" fmla="*/ 309564 w 368192"/>
                <a:gd name="connsiteY7" fmla="*/ 434976 h 483131"/>
                <a:gd name="connsiteX8" fmla="*/ 225288 w 368192"/>
                <a:gd name="connsiteY8" fmla="*/ 483131 h 483131"/>
                <a:gd name="connsiteX9" fmla="*/ 171452 w 368192"/>
                <a:gd name="connsiteY9" fmla="*/ 425447 h 483131"/>
                <a:gd name="connsiteX10" fmla="*/ 76200 w 368192"/>
                <a:gd name="connsiteY10" fmla="*/ 425447 h 483131"/>
                <a:gd name="connsiteX11" fmla="*/ 73024 w 368192"/>
                <a:gd name="connsiteY11" fmla="*/ 423405 h 483131"/>
                <a:gd name="connsiteX12" fmla="*/ 73024 w 368192"/>
                <a:gd name="connsiteY12" fmla="*/ 365125 h 483131"/>
                <a:gd name="connsiteX13" fmla="*/ 3176 w 368192"/>
                <a:gd name="connsiteY13" fmla="*/ 282575 h 483131"/>
                <a:gd name="connsiteX14" fmla="*/ 0 w 368192"/>
                <a:gd name="connsiteY14" fmla="*/ 209550 h 483131"/>
                <a:gd name="connsiteX15" fmla="*/ 76200 w 368192"/>
                <a:gd name="connsiteY15" fmla="*/ 85725 h 483131"/>
                <a:gd name="connsiteX16" fmla="*/ 136524 w 368192"/>
                <a:gd name="connsiteY16" fmla="*/ 111125 h 483131"/>
                <a:gd name="connsiteX17" fmla="*/ 158748 w 368192"/>
                <a:gd name="connsiteY17" fmla="*/ 79375 h 483131"/>
                <a:gd name="connsiteX18" fmla="*/ 231776 w 368192"/>
                <a:gd name="connsiteY18" fmla="*/ 69850 h 483131"/>
                <a:gd name="connsiteX19" fmla="*/ 250824 w 368192"/>
                <a:gd name="connsiteY19" fmla="*/ 22225 h 483131"/>
                <a:gd name="connsiteX20" fmla="*/ 282576 w 368192"/>
                <a:gd name="connsiteY20" fmla="*/ 0 h 483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8192" h="483131">
                  <a:moveTo>
                    <a:pt x="282576" y="0"/>
                  </a:moveTo>
                  <a:lnTo>
                    <a:pt x="327252" y="44678"/>
                  </a:lnTo>
                  <a:lnTo>
                    <a:pt x="304800" y="50801"/>
                  </a:lnTo>
                  <a:lnTo>
                    <a:pt x="292100" y="203201"/>
                  </a:lnTo>
                  <a:lnTo>
                    <a:pt x="342900" y="330201"/>
                  </a:lnTo>
                  <a:lnTo>
                    <a:pt x="368192" y="342847"/>
                  </a:lnTo>
                  <a:lnTo>
                    <a:pt x="323852" y="363539"/>
                  </a:lnTo>
                  <a:lnTo>
                    <a:pt x="309564" y="434976"/>
                  </a:lnTo>
                  <a:lnTo>
                    <a:pt x="225288" y="483131"/>
                  </a:lnTo>
                  <a:lnTo>
                    <a:pt x="171452" y="425447"/>
                  </a:lnTo>
                  <a:lnTo>
                    <a:pt x="76200" y="425447"/>
                  </a:lnTo>
                  <a:lnTo>
                    <a:pt x="73024" y="423405"/>
                  </a:lnTo>
                  <a:lnTo>
                    <a:pt x="73024" y="365125"/>
                  </a:lnTo>
                  <a:lnTo>
                    <a:pt x="3176" y="282575"/>
                  </a:lnTo>
                  <a:lnTo>
                    <a:pt x="0" y="209550"/>
                  </a:lnTo>
                  <a:lnTo>
                    <a:pt x="76200" y="85725"/>
                  </a:lnTo>
                  <a:lnTo>
                    <a:pt x="136524" y="111125"/>
                  </a:lnTo>
                  <a:lnTo>
                    <a:pt x="158748" y="79375"/>
                  </a:lnTo>
                  <a:lnTo>
                    <a:pt x="231776" y="69850"/>
                  </a:lnTo>
                  <a:lnTo>
                    <a:pt x="250824" y="22225"/>
                  </a:lnTo>
                  <a:lnTo>
                    <a:pt x="2825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1D9E4DE1-8E69-E749-630B-8B8BF7A4B5E8}"/>
                </a:ext>
              </a:extLst>
            </p:cNvPr>
            <p:cNvSpPr/>
            <p:nvPr/>
          </p:nvSpPr>
          <p:spPr>
            <a:xfrm>
              <a:off x="15502138" y="20203226"/>
              <a:ext cx="1544866" cy="1248442"/>
            </a:xfrm>
            <a:custGeom>
              <a:avLst/>
              <a:gdLst>
                <a:gd name="connsiteX0" fmla="*/ 456472 w 1822556"/>
                <a:gd name="connsiteY0" fmla="*/ 0 h 1472851"/>
                <a:gd name="connsiteX1" fmla="*/ 520696 w 1822556"/>
                <a:gd name="connsiteY1" fmla="*/ 9175 h 1472851"/>
                <a:gd name="connsiteX2" fmla="*/ 638172 w 1822556"/>
                <a:gd name="connsiteY2" fmla="*/ 91725 h 1472851"/>
                <a:gd name="connsiteX3" fmla="*/ 717548 w 1822556"/>
                <a:gd name="connsiteY3" fmla="*/ 88550 h 1472851"/>
                <a:gd name="connsiteX4" fmla="*/ 828672 w 1822556"/>
                <a:gd name="connsiteY4" fmla="*/ 174275 h 1472851"/>
                <a:gd name="connsiteX5" fmla="*/ 869948 w 1822556"/>
                <a:gd name="connsiteY5" fmla="*/ 139350 h 1472851"/>
                <a:gd name="connsiteX6" fmla="*/ 996948 w 1822556"/>
                <a:gd name="connsiteY6" fmla="*/ 148875 h 1472851"/>
                <a:gd name="connsiteX7" fmla="*/ 1120772 w 1822556"/>
                <a:gd name="connsiteY7" fmla="*/ 88550 h 1472851"/>
                <a:gd name="connsiteX8" fmla="*/ 1120772 w 1822556"/>
                <a:gd name="connsiteY8" fmla="*/ 80155 h 1472851"/>
                <a:gd name="connsiteX9" fmla="*/ 1123948 w 1822556"/>
                <a:gd name="connsiteY9" fmla="*/ 82197 h 1472851"/>
                <a:gd name="connsiteX10" fmla="*/ 1219200 w 1822556"/>
                <a:gd name="connsiteY10" fmla="*/ 82197 h 1472851"/>
                <a:gd name="connsiteX11" fmla="*/ 1273036 w 1822556"/>
                <a:gd name="connsiteY11" fmla="*/ 139881 h 1472851"/>
                <a:gd name="connsiteX12" fmla="*/ 1257296 w 1822556"/>
                <a:gd name="connsiteY12" fmla="*/ 148876 h 1472851"/>
                <a:gd name="connsiteX13" fmla="*/ 1223960 w 1822556"/>
                <a:gd name="connsiteY13" fmla="*/ 191739 h 1472851"/>
                <a:gd name="connsiteX14" fmla="*/ 1259196 w 1822556"/>
                <a:gd name="connsiteY14" fmla="*/ 271016 h 1472851"/>
                <a:gd name="connsiteX15" fmla="*/ 1222372 w 1822556"/>
                <a:gd name="connsiteY15" fmla="*/ 313975 h 1472851"/>
                <a:gd name="connsiteX16" fmla="*/ 1228724 w 1822556"/>
                <a:gd name="connsiteY16" fmla="*/ 361600 h 1472851"/>
                <a:gd name="connsiteX17" fmla="*/ 1203324 w 1822556"/>
                <a:gd name="connsiteY17" fmla="*/ 393350 h 1472851"/>
                <a:gd name="connsiteX18" fmla="*/ 1200148 w 1822556"/>
                <a:gd name="connsiteY18" fmla="*/ 469550 h 1472851"/>
                <a:gd name="connsiteX19" fmla="*/ 1139824 w 1822556"/>
                <a:gd name="connsiteY19" fmla="*/ 602900 h 1472851"/>
                <a:gd name="connsiteX20" fmla="*/ 1235072 w 1822556"/>
                <a:gd name="connsiteY20" fmla="*/ 628300 h 1472851"/>
                <a:gd name="connsiteX21" fmla="*/ 1304924 w 1822556"/>
                <a:gd name="connsiteY21" fmla="*/ 596550 h 1472851"/>
                <a:gd name="connsiteX22" fmla="*/ 1349372 w 1822556"/>
                <a:gd name="connsiteY22" fmla="*/ 656875 h 1472851"/>
                <a:gd name="connsiteX23" fmla="*/ 1438272 w 1822556"/>
                <a:gd name="connsiteY23" fmla="*/ 726725 h 1472851"/>
                <a:gd name="connsiteX24" fmla="*/ 1590672 w 1822556"/>
                <a:gd name="connsiteY24" fmla="*/ 764825 h 1472851"/>
                <a:gd name="connsiteX25" fmla="*/ 1743176 w 1822556"/>
                <a:gd name="connsiteY25" fmla="*/ 629504 h 1472851"/>
                <a:gd name="connsiteX26" fmla="*/ 1771648 w 1822556"/>
                <a:gd name="connsiteY26" fmla="*/ 710851 h 1472851"/>
                <a:gd name="connsiteX27" fmla="*/ 1822556 w 1822556"/>
                <a:gd name="connsiteY27" fmla="*/ 882662 h 1472851"/>
                <a:gd name="connsiteX28" fmla="*/ 1781172 w 1822556"/>
                <a:gd name="connsiteY28" fmla="*/ 887064 h 1472851"/>
                <a:gd name="connsiteX29" fmla="*/ 1543048 w 1822556"/>
                <a:gd name="connsiteY29" fmla="*/ 977551 h 1472851"/>
                <a:gd name="connsiteX30" fmla="*/ 1524000 w 1822556"/>
                <a:gd name="connsiteY30" fmla="*/ 1044226 h 1472851"/>
                <a:gd name="connsiteX31" fmla="*/ 1585912 w 1822556"/>
                <a:gd name="connsiteY31" fmla="*/ 1077564 h 1472851"/>
                <a:gd name="connsiteX32" fmla="*/ 1509712 w 1822556"/>
                <a:gd name="connsiteY32" fmla="*/ 1187101 h 1472851"/>
                <a:gd name="connsiteX33" fmla="*/ 1376360 w 1822556"/>
                <a:gd name="connsiteY33" fmla="*/ 1215676 h 1472851"/>
                <a:gd name="connsiteX34" fmla="*/ 1257296 w 1822556"/>
                <a:gd name="connsiteY34" fmla="*/ 1310926 h 1472851"/>
                <a:gd name="connsiteX35" fmla="*/ 1143000 w 1822556"/>
                <a:gd name="connsiteY35" fmla="*/ 1234726 h 1472851"/>
                <a:gd name="connsiteX36" fmla="*/ 1104896 w 1822556"/>
                <a:gd name="connsiteY36" fmla="*/ 1249014 h 1472851"/>
                <a:gd name="connsiteX37" fmla="*/ 1028696 w 1822556"/>
                <a:gd name="connsiteY37" fmla="*/ 1201389 h 1472851"/>
                <a:gd name="connsiteX38" fmla="*/ 947736 w 1822556"/>
                <a:gd name="connsiteY38" fmla="*/ 1182339 h 1472851"/>
                <a:gd name="connsiteX39" fmla="*/ 909636 w 1822556"/>
                <a:gd name="connsiteY39" fmla="*/ 1225201 h 1472851"/>
                <a:gd name="connsiteX40" fmla="*/ 795336 w 1822556"/>
                <a:gd name="connsiteY40" fmla="*/ 1149001 h 1472851"/>
                <a:gd name="connsiteX41" fmla="*/ 723896 w 1822556"/>
                <a:gd name="connsiteY41" fmla="*/ 1153764 h 1472851"/>
                <a:gd name="connsiteX42" fmla="*/ 714372 w 1822556"/>
                <a:gd name="connsiteY42" fmla="*/ 1258539 h 1472851"/>
                <a:gd name="connsiteX43" fmla="*/ 666748 w 1822556"/>
                <a:gd name="connsiteY43" fmla="*/ 1287114 h 1472851"/>
                <a:gd name="connsiteX44" fmla="*/ 661984 w 1822556"/>
                <a:gd name="connsiteY44" fmla="*/ 1363314 h 1472851"/>
                <a:gd name="connsiteX45" fmla="*/ 533400 w 1822556"/>
                <a:gd name="connsiteY45" fmla="*/ 1296639 h 1472851"/>
                <a:gd name="connsiteX46" fmla="*/ 442912 w 1822556"/>
                <a:gd name="connsiteY46" fmla="*/ 1372839 h 1472851"/>
                <a:gd name="connsiteX47" fmla="*/ 338136 w 1822556"/>
                <a:gd name="connsiteY47" fmla="*/ 1358551 h 1472851"/>
                <a:gd name="connsiteX48" fmla="*/ 209548 w 1822556"/>
                <a:gd name="connsiteY48" fmla="*/ 1472851 h 1472851"/>
                <a:gd name="connsiteX49" fmla="*/ 114296 w 1822556"/>
                <a:gd name="connsiteY49" fmla="*/ 1472851 h 1472851"/>
                <a:gd name="connsiteX50" fmla="*/ 61912 w 1822556"/>
                <a:gd name="connsiteY50" fmla="*/ 1449039 h 1472851"/>
                <a:gd name="connsiteX51" fmla="*/ 60992 w 1822556"/>
                <a:gd name="connsiteY51" fmla="*/ 1449665 h 1472851"/>
                <a:gd name="connsiteX52" fmla="*/ 57148 w 1822556"/>
                <a:gd name="connsiteY52" fmla="*/ 1382361 h 1472851"/>
                <a:gd name="connsiteX53" fmla="*/ 0 w 1822556"/>
                <a:gd name="connsiteY53" fmla="*/ 1310923 h 1472851"/>
                <a:gd name="connsiteX54" fmla="*/ 28572 w 1822556"/>
                <a:gd name="connsiteY54" fmla="*/ 1258536 h 1472851"/>
                <a:gd name="connsiteX55" fmla="*/ 28572 w 1822556"/>
                <a:gd name="connsiteY55" fmla="*/ 1168048 h 1472851"/>
                <a:gd name="connsiteX56" fmla="*/ 242888 w 1822556"/>
                <a:gd name="connsiteY56" fmla="*/ 1139473 h 1472851"/>
                <a:gd name="connsiteX57" fmla="*/ 333372 w 1822556"/>
                <a:gd name="connsiteY57" fmla="*/ 968023 h 1472851"/>
                <a:gd name="connsiteX58" fmla="*/ 409572 w 1822556"/>
                <a:gd name="connsiteY58" fmla="*/ 915636 h 1472851"/>
                <a:gd name="connsiteX59" fmla="*/ 361948 w 1822556"/>
                <a:gd name="connsiteY59" fmla="*/ 829911 h 1472851"/>
                <a:gd name="connsiteX60" fmla="*/ 319088 w 1822556"/>
                <a:gd name="connsiteY60" fmla="*/ 687036 h 1472851"/>
                <a:gd name="connsiteX61" fmla="*/ 275124 w 1822556"/>
                <a:gd name="connsiteY61" fmla="*/ 665055 h 1472851"/>
                <a:gd name="connsiteX62" fmla="*/ 271460 w 1822556"/>
                <a:gd name="connsiteY62" fmla="*/ 591786 h 1472851"/>
                <a:gd name="connsiteX63" fmla="*/ 357184 w 1822556"/>
                <a:gd name="connsiteY63" fmla="*/ 553686 h 1472851"/>
                <a:gd name="connsiteX64" fmla="*/ 471488 w 1822556"/>
                <a:gd name="connsiteY64" fmla="*/ 591786 h 1472851"/>
                <a:gd name="connsiteX65" fmla="*/ 528636 w 1822556"/>
                <a:gd name="connsiteY65" fmla="*/ 558448 h 1472851"/>
                <a:gd name="connsiteX66" fmla="*/ 514348 w 1822556"/>
                <a:gd name="connsiteY66" fmla="*/ 534636 h 1472851"/>
                <a:gd name="connsiteX67" fmla="*/ 490536 w 1822556"/>
                <a:gd name="connsiteY67" fmla="*/ 487011 h 1472851"/>
                <a:gd name="connsiteX68" fmla="*/ 547688 w 1822556"/>
                <a:gd name="connsiteY68" fmla="*/ 448911 h 1472851"/>
                <a:gd name="connsiteX69" fmla="*/ 604836 w 1822556"/>
                <a:gd name="connsiteY69" fmla="*/ 353661 h 1472851"/>
                <a:gd name="connsiteX70" fmla="*/ 509584 w 1822556"/>
                <a:gd name="connsiteY70" fmla="*/ 215548 h 1472851"/>
                <a:gd name="connsiteX71" fmla="*/ 495296 w 1822556"/>
                <a:gd name="connsiteY71" fmla="*/ 125061 h 1472851"/>
                <a:gd name="connsiteX72" fmla="*/ 419096 w 1822556"/>
                <a:gd name="connsiteY72" fmla="*/ 53623 h 1472851"/>
                <a:gd name="connsiteX73" fmla="*/ 456472 w 1822556"/>
                <a:gd name="connsiteY73" fmla="*/ 0 h 1472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1822556" h="1472851">
                  <a:moveTo>
                    <a:pt x="456472" y="0"/>
                  </a:moveTo>
                  <a:lnTo>
                    <a:pt x="520696" y="9175"/>
                  </a:lnTo>
                  <a:lnTo>
                    <a:pt x="638172" y="91725"/>
                  </a:lnTo>
                  <a:lnTo>
                    <a:pt x="717548" y="88550"/>
                  </a:lnTo>
                  <a:lnTo>
                    <a:pt x="828672" y="174275"/>
                  </a:lnTo>
                  <a:lnTo>
                    <a:pt x="869948" y="139350"/>
                  </a:lnTo>
                  <a:lnTo>
                    <a:pt x="996948" y="148875"/>
                  </a:lnTo>
                  <a:lnTo>
                    <a:pt x="1120772" y="88550"/>
                  </a:lnTo>
                  <a:lnTo>
                    <a:pt x="1120772" y="80155"/>
                  </a:lnTo>
                  <a:lnTo>
                    <a:pt x="1123948" y="82197"/>
                  </a:lnTo>
                  <a:lnTo>
                    <a:pt x="1219200" y="82197"/>
                  </a:lnTo>
                  <a:lnTo>
                    <a:pt x="1273036" y="139881"/>
                  </a:lnTo>
                  <a:lnTo>
                    <a:pt x="1257296" y="148876"/>
                  </a:lnTo>
                  <a:lnTo>
                    <a:pt x="1223960" y="191739"/>
                  </a:lnTo>
                  <a:lnTo>
                    <a:pt x="1259196" y="271016"/>
                  </a:lnTo>
                  <a:lnTo>
                    <a:pt x="1222372" y="313975"/>
                  </a:lnTo>
                  <a:lnTo>
                    <a:pt x="1228724" y="361600"/>
                  </a:lnTo>
                  <a:lnTo>
                    <a:pt x="1203324" y="393350"/>
                  </a:lnTo>
                  <a:lnTo>
                    <a:pt x="1200148" y="469550"/>
                  </a:lnTo>
                  <a:lnTo>
                    <a:pt x="1139824" y="602900"/>
                  </a:lnTo>
                  <a:lnTo>
                    <a:pt x="1235072" y="628300"/>
                  </a:lnTo>
                  <a:lnTo>
                    <a:pt x="1304924" y="596550"/>
                  </a:lnTo>
                  <a:lnTo>
                    <a:pt x="1349372" y="656875"/>
                  </a:lnTo>
                  <a:lnTo>
                    <a:pt x="1438272" y="726725"/>
                  </a:lnTo>
                  <a:lnTo>
                    <a:pt x="1590672" y="764825"/>
                  </a:lnTo>
                  <a:lnTo>
                    <a:pt x="1743176" y="629504"/>
                  </a:lnTo>
                  <a:lnTo>
                    <a:pt x="1771648" y="710851"/>
                  </a:lnTo>
                  <a:lnTo>
                    <a:pt x="1822556" y="882662"/>
                  </a:lnTo>
                  <a:lnTo>
                    <a:pt x="1781172" y="887064"/>
                  </a:lnTo>
                  <a:lnTo>
                    <a:pt x="1543048" y="977551"/>
                  </a:lnTo>
                  <a:lnTo>
                    <a:pt x="1524000" y="1044226"/>
                  </a:lnTo>
                  <a:lnTo>
                    <a:pt x="1585912" y="1077564"/>
                  </a:lnTo>
                  <a:lnTo>
                    <a:pt x="1509712" y="1187101"/>
                  </a:lnTo>
                  <a:lnTo>
                    <a:pt x="1376360" y="1215676"/>
                  </a:lnTo>
                  <a:lnTo>
                    <a:pt x="1257296" y="1310926"/>
                  </a:lnTo>
                  <a:lnTo>
                    <a:pt x="1143000" y="1234726"/>
                  </a:lnTo>
                  <a:lnTo>
                    <a:pt x="1104896" y="1249014"/>
                  </a:lnTo>
                  <a:lnTo>
                    <a:pt x="1028696" y="1201389"/>
                  </a:lnTo>
                  <a:lnTo>
                    <a:pt x="947736" y="1182339"/>
                  </a:lnTo>
                  <a:lnTo>
                    <a:pt x="909636" y="1225201"/>
                  </a:lnTo>
                  <a:lnTo>
                    <a:pt x="795336" y="1149001"/>
                  </a:lnTo>
                  <a:lnTo>
                    <a:pt x="723896" y="1153764"/>
                  </a:lnTo>
                  <a:lnTo>
                    <a:pt x="714372" y="1258539"/>
                  </a:lnTo>
                  <a:lnTo>
                    <a:pt x="666748" y="1287114"/>
                  </a:lnTo>
                  <a:lnTo>
                    <a:pt x="661984" y="1363314"/>
                  </a:lnTo>
                  <a:lnTo>
                    <a:pt x="533400" y="1296639"/>
                  </a:lnTo>
                  <a:lnTo>
                    <a:pt x="442912" y="1372839"/>
                  </a:lnTo>
                  <a:lnTo>
                    <a:pt x="338136" y="1358551"/>
                  </a:lnTo>
                  <a:lnTo>
                    <a:pt x="209548" y="1472851"/>
                  </a:lnTo>
                  <a:lnTo>
                    <a:pt x="114296" y="1472851"/>
                  </a:lnTo>
                  <a:lnTo>
                    <a:pt x="61912" y="1449039"/>
                  </a:lnTo>
                  <a:lnTo>
                    <a:pt x="60992" y="1449665"/>
                  </a:lnTo>
                  <a:lnTo>
                    <a:pt x="57148" y="1382361"/>
                  </a:lnTo>
                  <a:lnTo>
                    <a:pt x="0" y="1310923"/>
                  </a:lnTo>
                  <a:lnTo>
                    <a:pt x="28572" y="1258536"/>
                  </a:lnTo>
                  <a:lnTo>
                    <a:pt x="28572" y="1168048"/>
                  </a:lnTo>
                  <a:lnTo>
                    <a:pt x="242888" y="1139473"/>
                  </a:lnTo>
                  <a:lnTo>
                    <a:pt x="333372" y="968023"/>
                  </a:lnTo>
                  <a:lnTo>
                    <a:pt x="409572" y="915636"/>
                  </a:lnTo>
                  <a:lnTo>
                    <a:pt x="361948" y="829911"/>
                  </a:lnTo>
                  <a:lnTo>
                    <a:pt x="319088" y="687036"/>
                  </a:lnTo>
                  <a:lnTo>
                    <a:pt x="275124" y="665055"/>
                  </a:lnTo>
                  <a:lnTo>
                    <a:pt x="271460" y="591786"/>
                  </a:lnTo>
                  <a:lnTo>
                    <a:pt x="357184" y="553686"/>
                  </a:lnTo>
                  <a:lnTo>
                    <a:pt x="471488" y="591786"/>
                  </a:lnTo>
                  <a:lnTo>
                    <a:pt x="528636" y="558448"/>
                  </a:lnTo>
                  <a:lnTo>
                    <a:pt x="514348" y="534636"/>
                  </a:lnTo>
                  <a:lnTo>
                    <a:pt x="490536" y="487011"/>
                  </a:lnTo>
                  <a:lnTo>
                    <a:pt x="547688" y="448911"/>
                  </a:lnTo>
                  <a:lnTo>
                    <a:pt x="604836" y="353661"/>
                  </a:lnTo>
                  <a:lnTo>
                    <a:pt x="509584" y="215548"/>
                  </a:lnTo>
                  <a:lnTo>
                    <a:pt x="495296" y="125061"/>
                  </a:lnTo>
                  <a:lnTo>
                    <a:pt x="419096" y="53623"/>
                  </a:lnTo>
                  <a:lnTo>
                    <a:pt x="45647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20B93512-F388-3FA2-388E-8A426028C6A5}"/>
                </a:ext>
              </a:extLst>
            </p:cNvPr>
            <p:cNvSpPr/>
            <p:nvPr/>
          </p:nvSpPr>
          <p:spPr>
            <a:xfrm>
              <a:off x="14281375" y="20667607"/>
              <a:ext cx="1368496" cy="1261606"/>
            </a:xfrm>
            <a:custGeom>
              <a:avLst/>
              <a:gdLst>
                <a:gd name="connsiteX0" fmla="*/ 560384 w 1614484"/>
                <a:gd name="connsiteY0" fmla="*/ 0 h 1488380"/>
                <a:gd name="connsiteX1" fmla="*/ 598484 w 1614484"/>
                <a:gd name="connsiteY1" fmla="*/ 111125 h 1488380"/>
                <a:gd name="connsiteX2" fmla="*/ 795336 w 1614484"/>
                <a:gd name="connsiteY2" fmla="*/ 130175 h 1488380"/>
                <a:gd name="connsiteX3" fmla="*/ 827084 w 1614484"/>
                <a:gd name="connsiteY3" fmla="*/ 171450 h 1488380"/>
                <a:gd name="connsiteX4" fmla="*/ 833436 w 1614484"/>
                <a:gd name="connsiteY4" fmla="*/ 263525 h 1488380"/>
                <a:gd name="connsiteX5" fmla="*/ 896936 w 1614484"/>
                <a:gd name="connsiteY5" fmla="*/ 307975 h 1488380"/>
                <a:gd name="connsiteX6" fmla="*/ 896936 w 1614484"/>
                <a:gd name="connsiteY6" fmla="*/ 358775 h 1488380"/>
                <a:gd name="connsiteX7" fmla="*/ 1017584 w 1614484"/>
                <a:gd name="connsiteY7" fmla="*/ 387350 h 1488380"/>
                <a:gd name="connsiteX8" fmla="*/ 1036636 w 1614484"/>
                <a:gd name="connsiteY8" fmla="*/ 330200 h 1488380"/>
                <a:gd name="connsiteX9" fmla="*/ 1309684 w 1614484"/>
                <a:gd name="connsiteY9" fmla="*/ 342900 h 1488380"/>
                <a:gd name="connsiteX10" fmla="*/ 1316036 w 1614484"/>
                <a:gd name="connsiteY10" fmla="*/ 307975 h 1488380"/>
                <a:gd name="connsiteX11" fmla="*/ 1300160 w 1614484"/>
                <a:gd name="connsiteY11" fmla="*/ 200025 h 1488380"/>
                <a:gd name="connsiteX12" fmla="*/ 1288784 w 1614484"/>
                <a:gd name="connsiteY12" fmla="*/ 196011 h 1488380"/>
                <a:gd name="connsiteX13" fmla="*/ 1381124 w 1614484"/>
                <a:gd name="connsiteY13" fmla="*/ 190498 h 1488380"/>
                <a:gd name="connsiteX14" fmla="*/ 1423984 w 1614484"/>
                <a:gd name="connsiteY14" fmla="*/ 233361 h 1488380"/>
                <a:gd name="connsiteX15" fmla="*/ 1481136 w 1614484"/>
                <a:gd name="connsiteY15" fmla="*/ 223836 h 1488380"/>
                <a:gd name="connsiteX16" fmla="*/ 1480036 w 1614484"/>
                <a:gd name="connsiteY16" fmla="*/ 201855 h 1488380"/>
                <a:gd name="connsiteX17" fmla="*/ 1524000 w 1614484"/>
                <a:gd name="connsiteY17" fmla="*/ 223836 h 1488380"/>
                <a:gd name="connsiteX18" fmla="*/ 1566860 w 1614484"/>
                <a:gd name="connsiteY18" fmla="*/ 366711 h 1488380"/>
                <a:gd name="connsiteX19" fmla="*/ 1614484 w 1614484"/>
                <a:gd name="connsiteY19" fmla="*/ 452436 h 1488380"/>
                <a:gd name="connsiteX20" fmla="*/ 1538284 w 1614484"/>
                <a:gd name="connsiteY20" fmla="*/ 504823 h 1488380"/>
                <a:gd name="connsiteX21" fmla="*/ 1447800 w 1614484"/>
                <a:gd name="connsiteY21" fmla="*/ 676273 h 1488380"/>
                <a:gd name="connsiteX22" fmla="*/ 1233484 w 1614484"/>
                <a:gd name="connsiteY22" fmla="*/ 704848 h 1488380"/>
                <a:gd name="connsiteX23" fmla="*/ 1233484 w 1614484"/>
                <a:gd name="connsiteY23" fmla="*/ 795336 h 1488380"/>
                <a:gd name="connsiteX24" fmla="*/ 1204912 w 1614484"/>
                <a:gd name="connsiteY24" fmla="*/ 847723 h 1488380"/>
                <a:gd name="connsiteX25" fmla="*/ 1262060 w 1614484"/>
                <a:gd name="connsiteY25" fmla="*/ 919161 h 1488380"/>
                <a:gd name="connsiteX26" fmla="*/ 1265904 w 1614484"/>
                <a:gd name="connsiteY26" fmla="*/ 986465 h 1488380"/>
                <a:gd name="connsiteX27" fmla="*/ 1162048 w 1614484"/>
                <a:gd name="connsiteY27" fmla="*/ 1057276 h 1488380"/>
                <a:gd name="connsiteX28" fmla="*/ 1090608 w 1614484"/>
                <a:gd name="connsiteY28" fmla="*/ 1095376 h 1488380"/>
                <a:gd name="connsiteX29" fmla="*/ 1066800 w 1614484"/>
                <a:gd name="connsiteY29" fmla="*/ 1166814 h 1488380"/>
                <a:gd name="connsiteX30" fmla="*/ 1095372 w 1614484"/>
                <a:gd name="connsiteY30" fmla="*/ 1243014 h 1488380"/>
                <a:gd name="connsiteX31" fmla="*/ 1257296 w 1614484"/>
                <a:gd name="connsiteY31" fmla="*/ 1314451 h 1488380"/>
                <a:gd name="connsiteX32" fmla="*/ 1328736 w 1614484"/>
                <a:gd name="connsiteY32" fmla="*/ 1404939 h 1488380"/>
                <a:gd name="connsiteX33" fmla="*/ 1324100 w 1614484"/>
                <a:gd name="connsiteY33" fmla="*/ 1488380 h 1488380"/>
                <a:gd name="connsiteX34" fmla="*/ 1198560 w 1614484"/>
                <a:gd name="connsiteY34" fmla="*/ 1428749 h 1488380"/>
                <a:gd name="connsiteX35" fmla="*/ 1074736 w 1614484"/>
                <a:gd name="connsiteY35" fmla="*/ 1457324 h 1488380"/>
                <a:gd name="connsiteX36" fmla="*/ 985836 w 1614484"/>
                <a:gd name="connsiteY36" fmla="*/ 1431924 h 1488380"/>
                <a:gd name="connsiteX37" fmla="*/ 954084 w 1614484"/>
                <a:gd name="connsiteY37" fmla="*/ 1447799 h 1488380"/>
                <a:gd name="connsiteX38" fmla="*/ 909636 w 1614484"/>
                <a:gd name="connsiteY38" fmla="*/ 1445779 h 1488380"/>
                <a:gd name="connsiteX39" fmla="*/ 950912 w 1614484"/>
                <a:gd name="connsiteY39" fmla="*/ 1396999 h 1488380"/>
                <a:gd name="connsiteX40" fmla="*/ 877884 w 1614484"/>
                <a:gd name="connsiteY40" fmla="*/ 1298574 h 1488380"/>
                <a:gd name="connsiteX41" fmla="*/ 842960 w 1614484"/>
                <a:gd name="connsiteY41" fmla="*/ 1339849 h 1488380"/>
                <a:gd name="connsiteX42" fmla="*/ 849312 w 1614484"/>
                <a:gd name="connsiteY42" fmla="*/ 1377949 h 1488380"/>
                <a:gd name="connsiteX43" fmla="*/ 823912 w 1614484"/>
                <a:gd name="connsiteY43" fmla="*/ 1400174 h 1488380"/>
                <a:gd name="connsiteX44" fmla="*/ 706436 w 1614484"/>
                <a:gd name="connsiteY44" fmla="*/ 1320799 h 1488380"/>
                <a:gd name="connsiteX45" fmla="*/ 610112 w 1614484"/>
                <a:gd name="connsiteY45" fmla="*/ 1317692 h 1488380"/>
                <a:gd name="connsiteX46" fmla="*/ 554828 w 1614484"/>
                <a:gd name="connsiteY46" fmla="*/ 1252537 h 1488380"/>
                <a:gd name="connsiteX47" fmla="*/ 542924 w 1614484"/>
                <a:gd name="connsiteY47" fmla="*/ 1204912 h 1488380"/>
                <a:gd name="connsiteX48" fmla="*/ 469104 w 1614484"/>
                <a:gd name="connsiteY48" fmla="*/ 1195387 h 1488380"/>
                <a:gd name="connsiteX49" fmla="*/ 397664 w 1614484"/>
                <a:gd name="connsiteY49" fmla="*/ 1128712 h 1488380"/>
                <a:gd name="connsiteX50" fmla="*/ 328608 w 1614484"/>
                <a:gd name="connsiteY50" fmla="*/ 1195387 h 1488380"/>
                <a:gd name="connsiteX51" fmla="*/ 230980 w 1614484"/>
                <a:gd name="connsiteY51" fmla="*/ 1190624 h 1488380"/>
                <a:gd name="connsiteX52" fmla="*/ 126840 w 1614484"/>
                <a:gd name="connsiteY52" fmla="*/ 1124973 h 1488380"/>
                <a:gd name="connsiteX53" fmla="*/ 123824 w 1614484"/>
                <a:gd name="connsiteY53" fmla="*/ 1119189 h 1488380"/>
                <a:gd name="connsiteX54" fmla="*/ 42860 w 1614484"/>
                <a:gd name="connsiteY54" fmla="*/ 1119189 h 1488380"/>
                <a:gd name="connsiteX55" fmla="*/ 0 w 1614484"/>
                <a:gd name="connsiteY55" fmla="*/ 1090614 h 1488380"/>
                <a:gd name="connsiteX56" fmla="*/ 95248 w 1614484"/>
                <a:gd name="connsiteY56" fmla="*/ 928689 h 1488380"/>
                <a:gd name="connsiteX57" fmla="*/ 67828 w 1614484"/>
                <a:gd name="connsiteY57" fmla="*/ 910409 h 1488380"/>
                <a:gd name="connsiteX58" fmla="*/ 100008 w 1614484"/>
                <a:gd name="connsiteY58" fmla="*/ 930274 h 1488380"/>
                <a:gd name="connsiteX59" fmla="*/ 141284 w 1614484"/>
                <a:gd name="connsiteY59" fmla="*/ 974724 h 1488380"/>
                <a:gd name="connsiteX60" fmla="*/ 252408 w 1614484"/>
                <a:gd name="connsiteY60" fmla="*/ 920749 h 1488380"/>
                <a:gd name="connsiteX61" fmla="*/ 198436 w 1614484"/>
                <a:gd name="connsiteY61" fmla="*/ 838199 h 1488380"/>
                <a:gd name="connsiteX62" fmla="*/ 293684 w 1614484"/>
                <a:gd name="connsiteY62" fmla="*/ 835024 h 1488380"/>
                <a:gd name="connsiteX63" fmla="*/ 401636 w 1614484"/>
                <a:gd name="connsiteY63" fmla="*/ 654049 h 1488380"/>
                <a:gd name="connsiteX64" fmla="*/ 487360 w 1614484"/>
                <a:gd name="connsiteY64" fmla="*/ 679449 h 1488380"/>
                <a:gd name="connsiteX65" fmla="*/ 512760 w 1614484"/>
                <a:gd name="connsiteY65" fmla="*/ 641349 h 1488380"/>
                <a:gd name="connsiteX66" fmla="*/ 509584 w 1614484"/>
                <a:gd name="connsiteY66" fmla="*/ 530224 h 1488380"/>
                <a:gd name="connsiteX67" fmla="*/ 458784 w 1614484"/>
                <a:gd name="connsiteY67" fmla="*/ 495299 h 1488380"/>
                <a:gd name="connsiteX68" fmla="*/ 468312 w 1614484"/>
                <a:gd name="connsiteY68" fmla="*/ 422274 h 1488380"/>
                <a:gd name="connsiteX69" fmla="*/ 436560 w 1614484"/>
                <a:gd name="connsiteY69" fmla="*/ 422274 h 1488380"/>
                <a:gd name="connsiteX70" fmla="*/ 395284 w 1614484"/>
                <a:gd name="connsiteY70" fmla="*/ 365124 h 1488380"/>
                <a:gd name="connsiteX71" fmla="*/ 341312 w 1614484"/>
                <a:gd name="connsiteY71" fmla="*/ 361949 h 1488380"/>
                <a:gd name="connsiteX72" fmla="*/ 314148 w 1614484"/>
                <a:gd name="connsiteY72" fmla="*/ 230308 h 1488380"/>
                <a:gd name="connsiteX73" fmla="*/ 369884 w 1614484"/>
                <a:gd name="connsiteY73" fmla="*/ 231775 h 1488380"/>
                <a:gd name="connsiteX74" fmla="*/ 503236 w 1614484"/>
                <a:gd name="connsiteY74" fmla="*/ 127000 h 1488380"/>
                <a:gd name="connsiteX75" fmla="*/ 465200 w 1614484"/>
                <a:gd name="connsiteY75" fmla="*/ 22397 h 1488380"/>
                <a:gd name="connsiteX76" fmla="*/ 560384 w 1614484"/>
                <a:gd name="connsiteY76" fmla="*/ 0 h 1488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1614484" h="1488380">
                  <a:moveTo>
                    <a:pt x="560384" y="0"/>
                  </a:moveTo>
                  <a:lnTo>
                    <a:pt x="598484" y="111125"/>
                  </a:lnTo>
                  <a:lnTo>
                    <a:pt x="795336" y="130175"/>
                  </a:lnTo>
                  <a:lnTo>
                    <a:pt x="827084" y="171450"/>
                  </a:lnTo>
                  <a:lnTo>
                    <a:pt x="833436" y="263525"/>
                  </a:lnTo>
                  <a:lnTo>
                    <a:pt x="896936" y="307975"/>
                  </a:lnTo>
                  <a:lnTo>
                    <a:pt x="896936" y="358775"/>
                  </a:lnTo>
                  <a:lnTo>
                    <a:pt x="1017584" y="387350"/>
                  </a:lnTo>
                  <a:lnTo>
                    <a:pt x="1036636" y="330200"/>
                  </a:lnTo>
                  <a:lnTo>
                    <a:pt x="1309684" y="342900"/>
                  </a:lnTo>
                  <a:lnTo>
                    <a:pt x="1316036" y="307975"/>
                  </a:lnTo>
                  <a:lnTo>
                    <a:pt x="1300160" y="200025"/>
                  </a:lnTo>
                  <a:lnTo>
                    <a:pt x="1288784" y="196011"/>
                  </a:lnTo>
                  <a:lnTo>
                    <a:pt x="1381124" y="190498"/>
                  </a:lnTo>
                  <a:lnTo>
                    <a:pt x="1423984" y="233361"/>
                  </a:lnTo>
                  <a:lnTo>
                    <a:pt x="1481136" y="223836"/>
                  </a:lnTo>
                  <a:lnTo>
                    <a:pt x="1480036" y="201855"/>
                  </a:lnTo>
                  <a:lnTo>
                    <a:pt x="1524000" y="223836"/>
                  </a:lnTo>
                  <a:lnTo>
                    <a:pt x="1566860" y="366711"/>
                  </a:lnTo>
                  <a:lnTo>
                    <a:pt x="1614484" y="452436"/>
                  </a:lnTo>
                  <a:lnTo>
                    <a:pt x="1538284" y="504823"/>
                  </a:lnTo>
                  <a:lnTo>
                    <a:pt x="1447800" y="676273"/>
                  </a:lnTo>
                  <a:lnTo>
                    <a:pt x="1233484" y="704848"/>
                  </a:lnTo>
                  <a:lnTo>
                    <a:pt x="1233484" y="795336"/>
                  </a:lnTo>
                  <a:lnTo>
                    <a:pt x="1204912" y="847723"/>
                  </a:lnTo>
                  <a:lnTo>
                    <a:pt x="1262060" y="919161"/>
                  </a:lnTo>
                  <a:lnTo>
                    <a:pt x="1265904" y="986465"/>
                  </a:lnTo>
                  <a:lnTo>
                    <a:pt x="1162048" y="1057276"/>
                  </a:lnTo>
                  <a:lnTo>
                    <a:pt x="1090608" y="1095376"/>
                  </a:lnTo>
                  <a:lnTo>
                    <a:pt x="1066800" y="1166814"/>
                  </a:lnTo>
                  <a:lnTo>
                    <a:pt x="1095372" y="1243014"/>
                  </a:lnTo>
                  <a:lnTo>
                    <a:pt x="1257296" y="1314451"/>
                  </a:lnTo>
                  <a:lnTo>
                    <a:pt x="1328736" y="1404939"/>
                  </a:lnTo>
                  <a:lnTo>
                    <a:pt x="1324100" y="1488380"/>
                  </a:lnTo>
                  <a:lnTo>
                    <a:pt x="1198560" y="1428749"/>
                  </a:lnTo>
                  <a:lnTo>
                    <a:pt x="1074736" y="1457324"/>
                  </a:lnTo>
                  <a:lnTo>
                    <a:pt x="985836" y="1431924"/>
                  </a:lnTo>
                  <a:lnTo>
                    <a:pt x="954084" y="1447799"/>
                  </a:lnTo>
                  <a:lnTo>
                    <a:pt x="909636" y="1445779"/>
                  </a:lnTo>
                  <a:lnTo>
                    <a:pt x="950912" y="1396999"/>
                  </a:lnTo>
                  <a:lnTo>
                    <a:pt x="877884" y="1298574"/>
                  </a:lnTo>
                  <a:lnTo>
                    <a:pt x="842960" y="1339849"/>
                  </a:lnTo>
                  <a:lnTo>
                    <a:pt x="849312" y="1377949"/>
                  </a:lnTo>
                  <a:lnTo>
                    <a:pt x="823912" y="1400174"/>
                  </a:lnTo>
                  <a:lnTo>
                    <a:pt x="706436" y="1320799"/>
                  </a:lnTo>
                  <a:lnTo>
                    <a:pt x="610112" y="1317692"/>
                  </a:lnTo>
                  <a:lnTo>
                    <a:pt x="554828" y="1252537"/>
                  </a:lnTo>
                  <a:lnTo>
                    <a:pt x="542924" y="1204912"/>
                  </a:lnTo>
                  <a:lnTo>
                    <a:pt x="469104" y="1195387"/>
                  </a:lnTo>
                  <a:lnTo>
                    <a:pt x="397664" y="1128712"/>
                  </a:lnTo>
                  <a:lnTo>
                    <a:pt x="328608" y="1195387"/>
                  </a:lnTo>
                  <a:lnTo>
                    <a:pt x="230980" y="1190624"/>
                  </a:lnTo>
                  <a:lnTo>
                    <a:pt x="126840" y="1124973"/>
                  </a:lnTo>
                  <a:lnTo>
                    <a:pt x="123824" y="1119189"/>
                  </a:lnTo>
                  <a:lnTo>
                    <a:pt x="42860" y="1119189"/>
                  </a:lnTo>
                  <a:lnTo>
                    <a:pt x="0" y="1090614"/>
                  </a:lnTo>
                  <a:lnTo>
                    <a:pt x="95248" y="928689"/>
                  </a:lnTo>
                  <a:lnTo>
                    <a:pt x="67828" y="910409"/>
                  </a:lnTo>
                  <a:lnTo>
                    <a:pt x="100008" y="930274"/>
                  </a:lnTo>
                  <a:lnTo>
                    <a:pt x="141284" y="974724"/>
                  </a:lnTo>
                  <a:lnTo>
                    <a:pt x="252408" y="920749"/>
                  </a:lnTo>
                  <a:lnTo>
                    <a:pt x="198436" y="838199"/>
                  </a:lnTo>
                  <a:lnTo>
                    <a:pt x="293684" y="835024"/>
                  </a:lnTo>
                  <a:lnTo>
                    <a:pt x="401636" y="654049"/>
                  </a:lnTo>
                  <a:lnTo>
                    <a:pt x="487360" y="679449"/>
                  </a:lnTo>
                  <a:lnTo>
                    <a:pt x="512760" y="641349"/>
                  </a:lnTo>
                  <a:cubicBezTo>
                    <a:pt x="511704" y="604307"/>
                    <a:pt x="510644" y="567266"/>
                    <a:pt x="509584" y="530224"/>
                  </a:cubicBezTo>
                  <a:lnTo>
                    <a:pt x="458784" y="495299"/>
                  </a:lnTo>
                  <a:lnTo>
                    <a:pt x="468312" y="422274"/>
                  </a:lnTo>
                  <a:lnTo>
                    <a:pt x="436560" y="422274"/>
                  </a:lnTo>
                  <a:lnTo>
                    <a:pt x="395284" y="365124"/>
                  </a:lnTo>
                  <a:lnTo>
                    <a:pt x="341312" y="361949"/>
                  </a:lnTo>
                  <a:lnTo>
                    <a:pt x="314148" y="230308"/>
                  </a:lnTo>
                  <a:lnTo>
                    <a:pt x="369884" y="231775"/>
                  </a:lnTo>
                  <a:lnTo>
                    <a:pt x="503236" y="127000"/>
                  </a:lnTo>
                  <a:lnTo>
                    <a:pt x="465200" y="22397"/>
                  </a:lnTo>
                  <a:lnTo>
                    <a:pt x="56038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9CB93A0A-8068-3A98-0703-EF6DDF07EDE6}"/>
                </a:ext>
              </a:extLst>
            </p:cNvPr>
            <p:cNvSpPr/>
            <p:nvPr/>
          </p:nvSpPr>
          <p:spPr>
            <a:xfrm>
              <a:off x="15178130" y="22239135"/>
              <a:ext cx="1154546" cy="1154544"/>
            </a:xfrm>
            <a:custGeom>
              <a:avLst/>
              <a:gdLst>
                <a:gd name="connsiteX0" fmla="*/ 514352 w 1362076"/>
                <a:gd name="connsiteY0" fmla="*/ 0 h 1362075"/>
                <a:gd name="connsiteX1" fmla="*/ 628012 w 1362076"/>
                <a:gd name="connsiteY1" fmla="*/ 0 h 1362075"/>
                <a:gd name="connsiteX2" fmla="*/ 631824 w 1362076"/>
                <a:gd name="connsiteY2" fmla="*/ 9527 h 1362075"/>
                <a:gd name="connsiteX3" fmla="*/ 812800 w 1362076"/>
                <a:gd name="connsiteY3" fmla="*/ 71440 h 1362075"/>
                <a:gd name="connsiteX4" fmla="*/ 1050928 w 1362076"/>
                <a:gd name="connsiteY4" fmla="*/ 309565 h 1362075"/>
                <a:gd name="connsiteX5" fmla="*/ 1189040 w 1362076"/>
                <a:gd name="connsiteY5" fmla="*/ 376240 h 1362075"/>
                <a:gd name="connsiteX6" fmla="*/ 1281556 w 1362076"/>
                <a:gd name="connsiteY6" fmla="*/ 368838 h 1362075"/>
                <a:gd name="connsiteX7" fmla="*/ 1282700 w 1362076"/>
                <a:gd name="connsiteY7" fmla="*/ 371475 h 1362075"/>
                <a:gd name="connsiteX8" fmla="*/ 1292224 w 1362076"/>
                <a:gd name="connsiteY8" fmla="*/ 419100 h 1362075"/>
                <a:gd name="connsiteX9" fmla="*/ 1362076 w 1362076"/>
                <a:gd name="connsiteY9" fmla="*/ 454025 h 1362075"/>
                <a:gd name="connsiteX10" fmla="*/ 1346956 w 1362076"/>
                <a:gd name="connsiteY10" fmla="*/ 525843 h 1362075"/>
                <a:gd name="connsiteX11" fmla="*/ 1346200 w 1362076"/>
                <a:gd name="connsiteY11" fmla="*/ 523876 h 1362075"/>
                <a:gd name="connsiteX12" fmla="*/ 1146176 w 1362076"/>
                <a:gd name="connsiteY12" fmla="*/ 533401 h 1362075"/>
                <a:gd name="connsiteX13" fmla="*/ 1085852 w 1362076"/>
                <a:gd name="connsiteY13" fmla="*/ 635001 h 1362075"/>
                <a:gd name="connsiteX14" fmla="*/ 1117600 w 1362076"/>
                <a:gd name="connsiteY14" fmla="*/ 854076 h 1362075"/>
                <a:gd name="connsiteX15" fmla="*/ 1190624 w 1362076"/>
                <a:gd name="connsiteY15" fmla="*/ 876301 h 1362075"/>
                <a:gd name="connsiteX16" fmla="*/ 1171576 w 1362076"/>
                <a:gd name="connsiteY16" fmla="*/ 942976 h 1362075"/>
                <a:gd name="connsiteX17" fmla="*/ 1212852 w 1362076"/>
                <a:gd name="connsiteY17" fmla="*/ 1079501 h 1362075"/>
                <a:gd name="connsiteX18" fmla="*/ 1214504 w 1362076"/>
                <a:gd name="connsiteY18" fmla="*/ 1081565 h 1362075"/>
                <a:gd name="connsiteX19" fmla="*/ 1120776 w 1362076"/>
                <a:gd name="connsiteY19" fmla="*/ 1133475 h 1362075"/>
                <a:gd name="connsiteX20" fmla="*/ 971552 w 1362076"/>
                <a:gd name="connsiteY20" fmla="*/ 1133475 h 1362075"/>
                <a:gd name="connsiteX21" fmla="*/ 911224 w 1362076"/>
                <a:gd name="connsiteY21" fmla="*/ 1165225 h 1362075"/>
                <a:gd name="connsiteX22" fmla="*/ 828676 w 1362076"/>
                <a:gd name="connsiteY22" fmla="*/ 1095375 h 1362075"/>
                <a:gd name="connsiteX23" fmla="*/ 752476 w 1362076"/>
                <a:gd name="connsiteY23" fmla="*/ 1155700 h 1362075"/>
                <a:gd name="connsiteX24" fmla="*/ 717552 w 1362076"/>
                <a:gd name="connsiteY24" fmla="*/ 1139825 h 1362075"/>
                <a:gd name="connsiteX25" fmla="*/ 657224 w 1362076"/>
                <a:gd name="connsiteY25" fmla="*/ 1184275 h 1362075"/>
                <a:gd name="connsiteX26" fmla="*/ 542928 w 1362076"/>
                <a:gd name="connsiteY26" fmla="*/ 1187450 h 1362075"/>
                <a:gd name="connsiteX27" fmla="*/ 561976 w 1362076"/>
                <a:gd name="connsiteY27" fmla="*/ 1247775 h 1362075"/>
                <a:gd name="connsiteX28" fmla="*/ 441328 w 1362076"/>
                <a:gd name="connsiteY28" fmla="*/ 1362075 h 1362075"/>
                <a:gd name="connsiteX29" fmla="*/ 305704 w 1362076"/>
                <a:gd name="connsiteY29" fmla="*/ 1325910 h 1362075"/>
                <a:gd name="connsiteX30" fmla="*/ 310356 w 1362076"/>
                <a:gd name="connsiteY30" fmla="*/ 1307306 h 1362075"/>
                <a:gd name="connsiteX31" fmla="*/ 250824 w 1362076"/>
                <a:gd name="connsiteY31" fmla="*/ 1181100 h 1362075"/>
                <a:gd name="connsiteX32" fmla="*/ 250824 w 1362076"/>
                <a:gd name="connsiteY32" fmla="*/ 1128713 h 1362075"/>
                <a:gd name="connsiteX33" fmla="*/ 174624 w 1362076"/>
                <a:gd name="connsiteY33" fmla="*/ 1100138 h 1362075"/>
                <a:gd name="connsiteX34" fmla="*/ 170836 w 1362076"/>
                <a:gd name="connsiteY34" fmla="*/ 1099105 h 1362075"/>
                <a:gd name="connsiteX35" fmla="*/ 228600 w 1362076"/>
                <a:gd name="connsiteY35" fmla="*/ 1057275 h 1362075"/>
                <a:gd name="connsiteX36" fmla="*/ 190500 w 1362076"/>
                <a:gd name="connsiteY36" fmla="*/ 993775 h 1362075"/>
                <a:gd name="connsiteX37" fmla="*/ 155576 w 1362076"/>
                <a:gd name="connsiteY37" fmla="*/ 946150 h 1362075"/>
                <a:gd name="connsiteX38" fmla="*/ 168276 w 1362076"/>
                <a:gd name="connsiteY38" fmla="*/ 882650 h 1362075"/>
                <a:gd name="connsiteX39" fmla="*/ 104776 w 1362076"/>
                <a:gd name="connsiteY39" fmla="*/ 831850 h 1362075"/>
                <a:gd name="connsiteX40" fmla="*/ 66676 w 1362076"/>
                <a:gd name="connsiteY40" fmla="*/ 723900 h 1362075"/>
                <a:gd name="connsiteX41" fmla="*/ 22224 w 1362076"/>
                <a:gd name="connsiteY41" fmla="*/ 714375 h 1362075"/>
                <a:gd name="connsiteX42" fmla="*/ 0 w 1362076"/>
                <a:gd name="connsiteY42" fmla="*/ 638175 h 1362075"/>
                <a:gd name="connsiteX43" fmla="*/ 28576 w 1362076"/>
                <a:gd name="connsiteY43" fmla="*/ 565150 h 1362075"/>
                <a:gd name="connsiteX44" fmla="*/ 82552 w 1362076"/>
                <a:gd name="connsiteY44" fmla="*/ 463550 h 1362075"/>
                <a:gd name="connsiteX45" fmla="*/ 155576 w 1362076"/>
                <a:gd name="connsiteY45" fmla="*/ 460375 h 1362075"/>
                <a:gd name="connsiteX46" fmla="*/ 273052 w 1362076"/>
                <a:gd name="connsiteY46" fmla="*/ 374650 h 1362075"/>
                <a:gd name="connsiteX47" fmla="*/ 441328 w 1362076"/>
                <a:gd name="connsiteY47" fmla="*/ 247650 h 1362075"/>
                <a:gd name="connsiteX48" fmla="*/ 390528 w 1362076"/>
                <a:gd name="connsiteY48" fmla="*/ 139700 h 1362075"/>
                <a:gd name="connsiteX49" fmla="*/ 514352 w 1362076"/>
                <a:gd name="connsiteY49" fmla="*/ 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362076" h="1362075">
                  <a:moveTo>
                    <a:pt x="514352" y="0"/>
                  </a:moveTo>
                  <a:lnTo>
                    <a:pt x="628012" y="0"/>
                  </a:lnTo>
                  <a:lnTo>
                    <a:pt x="631824" y="9527"/>
                  </a:lnTo>
                  <a:lnTo>
                    <a:pt x="812800" y="71440"/>
                  </a:lnTo>
                  <a:lnTo>
                    <a:pt x="1050928" y="309565"/>
                  </a:lnTo>
                  <a:lnTo>
                    <a:pt x="1189040" y="376240"/>
                  </a:lnTo>
                  <a:lnTo>
                    <a:pt x="1281556" y="368838"/>
                  </a:lnTo>
                  <a:lnTo>
                    <a:pt x="1282700" y="371475"/>
                  </a:lnTo>
                  <a:lnTo>
                    <a:pt x="1292224" y="419100"/>
                  </a:lnTo>
                  <a:lnTo>
                    <a:pt x="1362076" y="454025"/>
                  </a:lnTo>
                  <a:lnTo>
                    <a:pt x="1346956" y="525843"/>
                  </a:lnTo>
                  <a:lnTo>
                    <a:pt x="1346200" y="523876"/>
                  </a:lnTo>
                  <a:lnTo>
                    <a:pt x="1146176" y="533401"/>
                  </a:lnTo>
                  <a:lnTo>
                    <a:pt x="1085852" y="635001"/>
                  </a:lnTo>
                  <a:lnTo>
                    <a:pt x="1117600" y="854076"/>
                  </a:lnTo>
                  <a:lnTo>
                    <a:pt x="1190624" y="876301"/>
                  </a:lnTo>
                  <a:lnTo>
                    <a:pt x="1171576" y="942976"/>
                  </a:lnTo>
                  <a:lnTo>
                    <a:pt x="1212852" y="1079501"/>
                  </a:lnTo>
                  <a:lnTo>
                    <a:pt x="1214504" y="1081565"/>
                  </a:lnTo>
                  <a:lnTo>
                    <a:pt x="1120776" y="1133475"/>
                  </a:lnTo>
                  <a:lnTo>
                    <a:pt x="971552" y="1133475"/>
                  </a:lnTo>
                  <a:lnTo>
                    <a:pt x="911224" y="1165225"/>
                  </a:lnTo>
                  <a:lnTo>
                    <a:pt x="828676" y="1095375"/>
                  </a:lnTo>
                  <a:lnTo>
                    <a:pt x="752476" y="1155700"/>
                  </a:lnTo>
                  <a:lnTo>
                    <a:pt x="717552" y="1139825"/>
                  </a:lnTo>
                  <a:lnTo>
                    <a:pt x="657224" y="1184275"/>
                  </a:lnTo>
                  <a:lnTo>
                    <a:pt x="542928" y="1187450"/>
                  </a:lnTo>
                  <a:lnTo>
                    <a:pt x="561976" y="1247775"/>
                  </a:lnTo>
                  <a:lnTo>
                    <a:pt x="441328" y="1362075"/>
                  </a:lnTo>
                  <a:lnTo>
                    <a:pt x="305704" y="1325910"/>
                  </a:lnTo>
                  <a:lnTo>
                    <a:pt x="310356" y="1307306"/>
                  </a:lnTo>
                  <a:lnTo>
                    <a:pt x="250824" y="1181100"/>
                  </a:lnTo>
                  <a:lnTo>
                    <a:pt x="250824" y="1128713"/>
                  </a:lnTo>
                  <a:lnTo>
                    <a:pt x="174624" y="1100138"/>
                  </a:lnTo>
                  <a:lnTo>
                    <a:pt x="170836" y="1099105"/>
                  </a:lnTo>
                  <a:lnTo>
                    <a:pt x="228600" y="1057275"/>
                  </a:lnTo>
                  <a:lnTo>
                    <a:pt x="190500" y="993775"/>
                  </a:lnTo>
                  <a:lnTo>
                    <a:pt x="155576" y="946150"/>
                  </a:lnTo>
                  <a:lnTo>
                    <a:pt x="168276" y="882650"/>
                  </a:lnTo>
                  <a:lnTo>
                    <a:pt x="104776" y="831850"/>
                  </a:lnTo>
                  <a:lnTo>
                    <a:pt x="66676" y="723900"/>
                  </a:lnTo>
                  <a:lnTo>
                    <a:pt x="22224" y="714375"/>
                  </a:lnTo>
                  <a:lnTo>
                    <a:pt x="0" y="638175"/>
                  </a:lnTo>
                  <a:lnTo>
                    <a:pt x="28576" y="565150"/>
                  </a:lnTo>
                  <a:lnTo>
                    <a:pt x="82552" y="463550"/>
                  </a:lnTo>
                  <a:lnTo>
                    <a:pt x="155576" y="460375"/>
                  </a:lnTo>
                  <a:lnTo>
                    <a:pt x="273052" y="374650"/>
                  </a:lnTo>
                  <a:lnTo>
                    <a:pt x="441328" y="247650"/>
                  </a:lnTo>
                  <a:lnTo>
                    <a:pt x="390528" y="139700"/>
                  </a:lnTo>
                  <a:lnTo>
                    <a:pt x="51435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9467E53C-2C86-D0E3-0F35-DDE43BA2E65C}"/>
              </a:ext>
            </a:extLst>
          </p:cNvPr>
          <p:cNvSpPr txBox="1"/>
          <p:nvPr/>
        </p:nvSpPr>
        <p:spPr>
          <a:xfrm>
            <a:off x="2855641" y="252890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rgbClr val="0070C0"/>
                </a:solidFill>
                <a:latin typeface="+mj-ea"/>
                <a:ea typeface="+mj-ea"/>
              </a:rPr>
              <a:t>例題</a:t>
            </a: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EDF95100-A7F9-D5A7-252A-D010621113DE}"/>
              </a:ext>
            </a:extLst>
          </p:cNvPr>
          <p:cNvSpPr txBox="1"/>
          <p:nvPr/>
        </p:nvSpPr>
        <p:spPr>
          <a:xfrm>
            <a:off x="7911742" y="252890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rgbClr val="FF0000"/>
                </a:solidFill>
                <a:latin typeface="+mj-ea"/>
                <a:ea typeface="+mj-ea"/>
              </a:rPr>
              <a:t>正解</a:t>
            </a:r>
          </a:p>
        </p:txBody>
      </p:sp>
      <p:sp>
        <p:nvSpPr>
          <p:cNvPr id="100" name="矢印: 右 99">
            <a:extLst>
              <a:ext uri="{FF2B5EF4-FFF2-40B4-BE49-F238E27FC236}">
                <a16:creationId xmlns:a16="http://schemas.microsoft.com/office/drawing/2014/main" id="{D32826D7-889E-DD28-2B4B-C1792311021A}"/>
              </a:ext>
            </a:extLst>
          </p:cNvPr>
          <p:cNvSpPr/>
          <p:nvPr/>
        </p:nvSpPr>
        <p:spPr bwMode="auto">
          <a:xfrm>
            <a:off x="5060885" y="4419110"/>
            <a:ext cx="1710190" cy="360040"/>
          </a:xfrm>
          <a:prstGeom prst="rightArrow">
            <a:avLst>
              <a:gd name="adj1" fmla="val 39418"/>
              <a:gd name="adj2" fmla="val 102911"/>
            </a:avLst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4A45DAD0-07DC-B0B4-F3C8-B4A42746E1E5}"/>
              </a:ext>
            </a:extLst>
          </p:cNvPr>
          <p:cNvSpPr txBox="1"/>
          <p:nvPr/>
        </p:nvSpPr>
        <p:spPr>
          <a:xfrm>
            <a:off x="7768090" y="4541709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atin typeface="+mj-ea"/>
                <a:ea typeface="+mj-ea"/>
              </a:rPr>
              <a:t>岩手県</a:t>
            </a:r>
          </a:p>
        </p:txBody>
      </p:sp>
    </p:spTree>
    <p:extLst>
      <p:ext uri="{BB962C8B-B14F-4D97-AF65-F5344CB8AC3E}">
        <p14:creationId xmlns:p14="http://schemas.microsoft.com/office/powerpoint/2010/main" val="2114337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100" grpId="0" animBg="1"/>
      <p:bldP spid="10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1F39901-2CB1-C312-7473-718E5E4EC05D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09/10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BA4179B-B3CC-2FBF-2901-50A2719FD309}"/>
              </a:ext>
            </a:extLst>
          </p:cNvPr>
          <p:cNvSpPr txBox="1"/>
          <p:nvPr/>
        </p:nvSpPr>
        <p:spPr>
          <a:xfrm>
            <a:off x="1388677" y="1467832"/>
            <a:ext cx="2262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>
                <a:latin typeface="+mj-ea"/>
                <a:ea typeface="+mj-ea"/>
              </a:rPr>
              <a:t>正解は･･･</a:t>
            </a:r>
            <a:endParaRPr kumimoji="1" lang="ja-JP" altLang="en-US" sz="3600" b="1" dirty="0">
              <a:latin typeface="+mj-ea"/>
              <a:ea typeface="+mj-ea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102BC78-FE0B-8204-6F25-BD3050B5C4E3}"/>
              </a:ext>
            </a:extLst>
          </p:cNvPr>
          <p:cNvGrpSpPr/>
          <p:nvPr/>
        </p:nvGrpSpPr>
        <p:grpSpPr>
          <a:xfrm>
            <a:off x="4744392" y="1467832"/>
            <a:ext cx="2703215" cy="4751554"/>
            <a:chOff x="29614196" y="30089476"/>
            <a:chExt cx="3235624" cy="5687392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F409C97-9C23-6DD9-D51E-AA999D091774}"/>
                </a:ext>
              </a:extLst>
            </p:cNvPr>
            <p:cNvSpPr/>
            <p:nvPr/>
          </p:nvSpPr>
          <p:spPr>
            <a:xfrm>
              <a:off x="30249196" y="32340550"/>
              <a:ext cx="1678604" cy="1266826"/>
            </a:xfrm>
            <a:custGeom>
              <a:avLst/>
              <a:gdLst>
                <a:gd name="connsiteX0" fmla="*/ 1392854 w 1678604"/>
                <a:gd name="connsiteY0" fmla="*/ 0 h 1266826"/>
                <a:gd name="connsiteX1" fmla="*/ 1465920 w 1678604"/>
                <a:gd name="connsiteY1" fmla="*/ 52456 h 1266826"/>
                <a:gd name="connsiteX2" fmla="*/ 1450004 w 1678604"/>
                <a:gd name="connsiteY2" fmla="*/ 151130 h 1266826"/>
                <a:gd name="connsiteX3" fmla="*/ 1533824 w 1678604"/>
                <a:gd name="connsiteY3" fmla="*/ 143510 h 1266826"/>
                <a:gd name="connsiteX4" fmla="*/ 1660676 w 1678604"/>
                <a:gd name="connsiteY4" fmla="*/ 185794 h 1266826"/>
                <a:gd name="connsiteX5" fmla="*/ 1678604 w 1678604"/>
                <a:gd name="connsiteY5" fmla="*/ 225426 h 1266826"/>
                <a:gd name="connsiteX6" fmla="*/ 1665904 w 1678604"/>
                <a:gd name="connsiteY6" fmla="*/ 279400 h 1266826"/>
                <a:gd name="connsiteX7" fmla="*/ 1665904 w 1678604"/>
                <a:gd name="connsiteY7" fmla="*/ 311150 h 1266826"/>
                <a:gd name="connsiteX8" fmla="*/ 1589704 w 1678604"/>
                <a:gd name="connsiteY8" fmla="*/ 482600 h 1266826"/>
                <a:gd name="connsiteX9" fmla="*/ 1430954 w 1678604"/>
                <a:gd name="connsiteY9" fmla="*/ 514350 h 1266826"/>
                <a:gd name="connsiteX10" fmla="*/ 1316654 w 1678604"/>
                <a:gd name="connsiteY10" fmla="*/ 625474 h 1266826"/>
                <a:gd name="connsiteX11" fmla="*/ 1205528 w 1678604"/>
                <a:gd name="connsiteY11" fmla="*/ 619126 h 1266826"/>
                <a:gd name="connsiteX12" fmla="*/ 1180128 w 1678604"/>
                <a:gd name="connsiteY12" fmla="*/ 641350 h 1266826"/>
                <a:gd name="connsiteX13" fmla="*/ 1119804 w 1678604"/>
                <a:gd name="connsiteY13" fmla="*/ 619126 h 1266826"/>
                <a:gd name="connsiteX14" fmla="*/ 1084880 w 1678604"/>
                <a:gd name="connsiteY14" fmla="*/ 650874 h 1266826"/>
                <a:gd name="connsiteX15" fmla="*/ 1061426 w 1678604"/>
                <a:gd name="connsiteY15" fmla="*/ 683708 h 1266826"/>
                <a:gd name="connsiteX16" fmla="*/ 1029696 w 1678604"/>
                <a:gd name="connsiteY16" fmla="*/ 664478 h 1266826"/>
                <a:gd name="connsiteX17" fmla="*/ 1029696 w 1678604"/>
                <a:gd name="connsiteY17" fmla="*/ 664478 h 1266826"/>
                <a:gd name="connsiteX18" fmla="*/ 1075354 w 1678604"/>
                <a:gd name="connsiteY18" fmla="*/ 692150 h 1266826"/>
                <a:gd name="connsiteX19" fmla="*/ 1084880 w 1678604"/>
                <a:gd name="connsiteY19" fmla="*/ 762000 h 1266826"/>
                <a:gd name="connsiteX20" fmla="*/ 964228 w 1678604"/>
                <a:gd name="connsiteY20" fmla="*/ 920750 h 1266826"/>
                <a:gd name="connsiteX21" fmla="*/ 627680 w 1678604"/>
                <a:gd name="connsiteY21" fmla="*/ 904874 h 1266826"/>
                <a:gd name="connsiteX22" fmla="*/ 586404 w 1678604"/>
                <a:gd name="connsiteY22" fmla="*/ 968374 h 1266826"/>
                <a:gd name="connsiteX23" fmla="*/ 608628 w 1678604"/>
                <a:gd name="connsiteY23" fmla="*/ 1035050 h 1266826"/>
                <a:gd name="connsiteX24" fmla="*/ 532428 w 1678604"/>
                <a:gd name="connsiteY24" fmla="*/ 1108074 h 1266826"/>
                <a:gd name="connsiteX25" fmla="*/ 405428 w 1678604"/>
                <a:gd name="connsiteY25" fmla="*/ 1111250 h 1266826"/>
                <a:gd name="connsiteX26" fmla="*/ 357804 w 1678604"/>
                <a:gd name="connsiteY26" fmla="*/ 1162050 h 1266826"/>
                <a:gd name="connsiteX27" fmla="*/ 360980 w 1678604"/>
                <a:gd name="connsiteY27" fmla="*/ 1200150 h 1266826"/>
                <a:gd name="connsiteX28" fmla="*/ 316528 w 1678604"/>
                <a:gd name="connsiteY28" fmla="*/ 1203326 h 1266826"/>
                <a:gd name="connsiteX29" fmla="*/ 265728 w 1678604"/>
                <a:gd name="connsiteY29" fmla="*/ 1266826 h 1266826"/>
                <a:gd name="connsiteX30" fmla="*/ 171448 w 1678604"/>
                <a:gd name="connsiteY30" fmla="*/ 1256978 h 1266826"/>
                <a:gd name="connsiteX31" fmla="*/ 171448 w 1678604"/>
                <a:gd name="connsiteY31" fmla="*/ 1211262 h 1266826"/>
                <a:gd name="connsiteX32" fmla="*/ 109536 w 1678604"/>
                <a:gd name="connsiteY32" fmla="*/ 1192214 h 1266826"/>
                <a:gd name="connsiteX33" fmla="*/ 38100 w 1678604"/>
                <a:gd name="connsiteY33" fmla="*/ 992188 h 1266826"/>
                <a:gd name="connsiteX34" fmla="*/ 0 w 1678604"/>
                <a:gd name="connsiteY34" fmla="*/ 963614 h 1266826"/>
                <a:gd name="connsiteX35" fmla="*/ 66676 w 1678604"/>
                <a:gd name="connsiteY35" fmla="*/ 887414 h 1266826"/>
                <a:gd name="connsiteX36" fmla="*/ 80964 w 1678604"/>
                <a:gd name="connsiteY36" fmla="*/ 830262 h 1266826"/>
                <a:gd name="connsiteX37" fmla="*/ 176212 w 1678604"/>
                <a:gd name="connsiteY37" fmla="*/ 782638 h 1266826"/>
                <a:gd name="connsiteX38" fmla="*/ 419100 w 1678604"/>
                <a:gd name="connsiteY38" fmla="*/ 749300 h 1266826"/>
                <a:gd name="connsiteX39" fmla="*/ 419994 w 1678604"/>
                <a:gd name="connsiteY39" fmla="*/ 745722 h 1266826"/>
                <a:gd name="connsiteX40" fmla="*/ 421304 w 1678604"/>
                <a:gd name="connsiteY40" fmla="*/ 746126 h 1266826"/>
                <a:gd name="connsiteX41" fmla="*/ 592754 w 1678604"/>
                <a:gd name="connsiteY41" fmla="*/ 746126 h 1266826"/>
                <a:gd name="connsiteX42" fmla="*/ 656254 w 1678604"/>
                <a:gd name="connsiteY42" fmla="*/ 714374 h 1266826"/>
                <a:gd name="connsiteX43" fmla="*/ 691180 w 1678604"/>
                <a:gd name="connsiteY43" fmla="*/ 717550 h 1266826"/>
                <a:gd name="connsiteX44" fmla="*/ 776904 w 1678604"/>
                <a:gd name="connsiteY44" fmla="*/ 669926 h 1266826"/>
                <a:gd name="connsiteX45" fmla="*/ 799128 w 1678604"/>
                <a:gd name="connsiteY45" fmla="*/ 603250 h 1266826"/>
                <a:gd name="connsiteX46" fmla="*/ 865804 w 1678604"/>
                <a:gd name="connsiteY46" fmla="*/ 565150 h 1266826"/>
                <a:gd name="connsiteX47" fmla="*/ 899004 w 1678604"/>
                <a:gd name="connsiteY47" fmla="*/ 585272 h 1266826"/>
                <a:gd name="connsiteX48" fmla="*/ 899004 w 1678604"/>
                <a:gd name="connsiteY48" fmla="*/ 585272 h 1266826"/>
                <a:gd name="connsiteX49" fmla="*/ 865804 w 1678604"/>
                <a:gd name="connsiteY49" fmla="*/ 565150 h 1266826"/>
                <a:gd name="connsiteX50" fmla="*/ 864330 w 1678604"/>
                <a:gd name="connsiteY50" fmla="*/ 565992 h 1266826"/>
                <a:gd name="connsiteX51" fmla="*/ 827704 w 1678604"/>
                <a:gd name="connsiteY51" fmla="*/ 508000 h 1266826"/>
                <a:gd name="connsiteX52" fmla="*/ 827704 w 1678604"/>
                <a:gd name="connsiteY52" fmla="*/ 454026 h 1266826"/>
                <a:gd name="connsiteX53" fmla="*/ 884854 w 1678604"/>
                <a:gd name="connsiteY53" fmla="*/ 428626 h 1266826"/>
                <a:gd name="connsiteX54" fmla="*/ 992804 w 1678604"/>
                <a:gd name="connsiteY54" fmla="*/ 212726 h 1266826"/>
                <a:gd name="connsiteX55" fmla="*/ 992804 w 1678604"/>
                <a:gd name="connsiteY55" fmla="*/ 165100 h 1266826"/>
                <a:gd name="connsiteX56" fmla="*/ 1049954 w 1678604"/>
                <a:gd name="connsiteY56" fmla="*/ 130174 h 1266826"/>
                <a:gd name="connsiteX57" fmla="*/ 1075354 w 1678604"/>
                <a:gd name="connsiteY57" fmla="*/ 69850 h 1266826"/>
                <a:gd name="connsiteX58" fmla="*/ 1107104 w 1678604"/>
                <a:gd name="connsiteY58" fmla="*/ 69850 h 1266826"/>
                <a:gd name="connsiteX59" fmla="*/ 1148380 w 1678604"/>
                <a:gd name="connsiteY59" fmla="*/ 85726 h 1266826"/>
                <a:gd name="connsiteX60" fmla="*/ 1186480 w 1678604"/>
                <a:gd name="connsiteY60" fmla="*/ 69850 h 1266826"/>
                <a:gd name="connsiteX61" fmla="*/ 1221404 w 1678604"/>
                <a:gd name="connsiteY61" fmla="*/ 12700 h 1266826"/>
                <a:gd name="connsiteX0" fmla="*/ 1392854 w 1678604"/>
                <a:gd name="connsiteY0" fmla="*/ 0 h 1266826"/>
                <a:gd name="connsiteX1" fmla="*/ 1465920 w 1678604"/>
                <a:gd name="connsiteY1" fmla="*/ 52456 h 1266826"/>
                <a:gd name="connsiteX2" fmla="*/ 1450004 w 1678604"/>
                <a:gd name="connsiteY2" fmla="*/ 151130 h 1266826"/>
                <a:gd name="connsiteX3" fmla="*/ 1533824 w 1678604"/>
                <a:gd name="connsiteY3" fmla="*/ 143510 h 1266826"/>
                <a:gd name="connsiteX4" fmla="*/ 1660676 w 1678604"/>
                <a:gd name="connsiteY4" fmla="*/ 185794 h 1266826"/>
                <a:gd name="connsiteX5" fmla="*/ 1678604 w 1678604"/>
                <a:gd name="connsiteY5" fmla="*/ 225426 h 1266826"/>
                <a:gd name="connsiteX6" fmla="*/ 1665904 w 1678604"/>
                <a:gd name="connsiteY6" fmla="*/ 279400 h 1266826"/>
                <a:gd name="connsiteX7" fmla="*/ 1665904 w 1678604"/>
                <a:gd name="connsiteY7" fmla="*/ 311150 h 1266826"/>
                <a:gd name="connsiteX8" fmla="*/ 1589704 w 1678604"/>
                <a:gd name="connsiteY8" fmla="*/ 482600 h 1266826"/>
                <a:gd name="connsiteX9" fmla="*/ 1430954 w 1678604"/>
                <a:gd name="connsiteY9" fmla="*/ 514350 h 1266826"/>
                <a:gd name="connsiteX10" fmla="*/ 1316654 w 1678604"/>
                <a:gd name="connsiteY10" fmla="*/ 625474 h 1266826"/>
                <a:gd name="connsiteX11" fmla="*/ 1205528 w 1678604"/>
                <a:gd name="connsiteY11" fmla="*/ 619126 h 1266826"/>
                <a:gd name="connsiteX12" fmla="*/ 1180128 w 1678604"/>
                <a:gd name="connsiteY12" fmla="*/ 641350 h 1266826"/>
                <a:gd name="connsiteX13" fmla="*/ 1119804 w 1678604"/>
                <a:gd name="connsiteY13" fmla="*/ 619126 h 1266826"/>
                <a:gd name="connsiteX14" fmla="*/ 1084880 w 1678604"/>
                <a:gd name="connsiteY14" fmla="*/ 650874 h 1266826"/>
                <a:gd name="connsiteX15" fmla="*/ 1061426 w 1678604"/>
                <a:gd name="connsiteY15" fmla="*/ 683708 h 1266826"/>
                <a:gd name="connsiteX16" fmla="*/ 1029696 w 1678604"/>
                <a:gd name="connsiteY16" fmla="*/ 664478 h 1266826"/>
                <a:gd name="connsiteX17" fmla="*/ 1029696 w 1678604"/>
                <a:gd name="connsiteY17" fmla="*/ 664478 h 1266826"/>
                <a:gd name="connsiteX18" fmla="*/ 1075354 w 1678604"/>
                <a:gd name="connsiteY18" fmla="*/ 692150 h 1266826"/>
                <a:gd name="connsiteX19" fmla="*/ 1084880 w 1678604"/>
                <a:gd name="connsiteY19" fmla="*/ 762000 h 1266826"/>
                <a:gd name="connsiteX20" fmla="*/ 964228 w 1678604"/>
                <a:gd name="connsiteY20" fmla="*/ 920750 h 1266826"/>
                <a:gd name="connsiteX21" fmla="*/ 627680 w 1678604"/>
                <a:gd name="connsiteY21" fmla="*/ 904874 h 1266826"/>
                <a:gd name="connsiteX22" fmla="*/ 586404 w 1678604"/>
                <a:gd name="connsiteY22" fmla="*/ 968374 h 1266826"/>
                <a:gd name="connsiteX23" fmla="*/ 608628 w 1678604"/>
                <a:gd name="connsiteY23" fmla="*/ 1035050 h 1266826"/>
                <a:gd name="connsiteX24" fmla="*/ 532428 w 1678604"/>
                <a:gd name="connsiteY24" fmla="*/ 1108074 h 1266826"/>
                <a:gd name="connsiteX25" fmla="*/ 405428 w 1678604"/>
                <a:gd name="connsiteY25" fmla="*/ 1111250 h 1266826"/>
                <a:gd name="connsiteX26" fmla="*/ 357804 w 1678604"/>
                <a:gd name="connsiteY26" fmla="*/ 1162050 h 1266826"/>
                <a:gd name="connsiteX27" fmla="*/ 360980 w 1678604"/>
                <a:gd name="connsiteY27" fmla="*/ 1200150 h 1266826"/>
                <a:gd name="connsiteX28" fmla="*/ 316528 w 1678604"/>
                <a:gd name="connsiteY28" fmla="*/ 1203326 h 1266826"/>
                <a:gd name="connsiteX29" fmla="*/ 265728 w 1678604"/>
                <a:gd name="connsiteY29" fmla="*/ 1266826 h 1266826"/>
                <a:gd name="connsiteX30" fmla="*/ 171448 w 1678604"/>
                <a:gd name="connsiteY30" fmla="*/ 1256978 h 1266826"/>
                <a:gd name="connsiteX31" fmla="*/ 171448 w 1678604"/>
                <a:gd name="connsiteY31" fmla="*/ 1211262 h 1266826"/>
                <a:gd name="connsiteX32" fmla="*/ 109536 w 1678604"/>
                <a:gd name="connsiteY32" fmla="*/ 1192214 h 1266826"/>
                <a:gd name="connsiteX33" fmla="*/ 38100 w 1678604"/>
                <a:gd name="connsiteY33" fmla="*/ 992188 h 1266826"/>
                <a:gd name="connsiteX34" fmla="*/ 0 w 1678604"/>
                <a:gd name="connsiteY34" fmla="*/ 963614 h 1266826"/>
                <a:gd name="connsiteX35" fmla="*/ 66676 w 1678604"/>
                <a:gd name="connsiteY35" fmla="*/ 887414 h 1266826"/>
                <a:gd name="connsiteX36" fmla="*/ 80964 w 1678604"/>
                <a:gd name="connsiteY36" fmla="*/ 830262 h 1266826"/>
                <a:gd name="connsiteX37" fmla="*/ 176212 w 1678604"/>
                <a:gd name="connsiteY37" fmla="*/ 782638 h 1266826"/>
                <a:gd name="connsiteX38" fmla="*/ 419100 w 1678604"/>
                <a:gd name="connsiteY38" fmla="*/ 749300 h 1266826"/>
                <a:gd name="connsiteX39" fmla="*/ 419994 w 1678604"/>
                <a:gd name="connsiteY39" fmla="*/ 745722 h 1266826"/>
                <a:gd name="connsiteX40" fmla="*/ 421304 w 1678604"/>
                <a:gd name="connsiteY40" fmla="*/ 746126 h 1266826"/>
                <a:gd name="connsiteX41" fmla="*/ 592754 w 1678604"/>
                <a:gd name="connsiteY41" fmla="*/ 746126 h 1266826"/>
                <a:gd name="connsiteX42" fmla="*/ 656254 w 1678604"/>
                <a:gd name="connsiteY42" fmla="*/ 714374 h 1266826"/>
                <a:gd name="connsiteX43" fmla="*/ 691180 w 1678604"/>
                <a:gd name="connsiteY43" fmla="*/ 717550 h 1266826"/>
                <a:gd name="connsiteX44" fmla="*/ 776904 w 1678604"/>
                <a:gd name="connsiteY44" fmla="*/ 669926 h 1266826"/>
                <a:gd name="connsiteX45" fmla="*/ 799128 w 1678604"/>
                <a:gd name="connsiteY45" fmla="*/ 603250 h 1266826"/>
                <a:gd name="connsiteX46" fmla="*/ 865804 w 1678604"/>
                <a:gd name="connsiteY46" fmla="*/ 565150 h 1266826"/>
                <a:gd name="connsiteX47" fmla="*/ 899004 w 1678604"/>
                <a:gd name="connsiteY47" fmla="*/ 585272 h 1266826"/>
                <a:gd name="connsiteX48" fmla="*/ 865804 w 1678604"/>
                <a:gd name="connsiteY48" fmla="*/ 565150 h 1266826"/>
                <a:gd name="connsiteX49" fmla="*/ 864330 w 1678604"/>
                <a:gd name="connsiteY49" fmla="*/ 565992 h 1266826"/>
                <a:gd name="connsiteX50" fmla="*/ 827704 w 1678604"/>
                <a:gd name="connsiteY50" fmla="*/ 508000 h 1266826"/>
                <a:gd name="connsiteX51" fmla="*/ 827704 w 1678604"/>
                <a:gd name="connsiteY51" fmla="*/ 454026 h 1266826"/>
                <a:gd name="connsiteX52" fmla="*/ 884854 w 1678604"/>
                <a:gd name="connsiteY52" fmla="*/ 428626 h 1266826"/>
                <a:gd name="connsiteX53" fmla="*/ 992804 w 1678604"/>
                <a:gd name="connsiteY53" fmla="*/ 212726 h 1266826"/>
                <a:gd name="connsiteX54" fmla="*/ 992804 w 1678604"/>
                <a:gd name="connsiteY54" fmla="*/ 165100 h 1266826"/>
                <a:gd name="connsiteX55" fmla="*/ 1049954 w 1678604"/>
                <a:gd name="connsiteY55" fmla="*/ 130174 h 1266826"/>
                <a:gd name="connsiteX56" fmla="*/ 1075354 w 1678604"/>
                <a:gd name="connsiteY56" fmla="*/ 69850 h 1266826"/>
                <a:gd name="connsiteX57" fmla="*/ 1107104 w 1678604"/>
                <a:gd name="connsiteY57" fmla="*/ 69850 h 1266826"/>
                <a:gd name="connsiteX58" fmla="*/ 1148380 w 1678604"/>
                <a:gd name="connsiteY58" fmla="*/ 85726 h 1266826"/>
                <a:gd name="connsiteX59" fmla="*/ 1186480 w 1678604"/>
                <a:gd name="connsiteY59" fmla="*/ 69850 h 1266826"/>
                <a:gd name="connsiteX60" fmla="*/ 1221404 w 1678604"/>
                <a:gd name="connsiteY60" fmla="*/ 12700 h 1266826"/>
                <a:gd name="connsiteX61" fmla="*/ 1392854 w 1678604"/>
                <a:gd name="connsiteY61" fmla="*/ 0 h 1266826"/>
                <a:gd name="connsiteX0" fmla="*/ 1392854 w 1678604"/>
                <a:gd name="connsiteY0" fmla="*/ 0 h 1266826"/>
                <a:gd name="connsiteX1" fmla="*/ 1465920 w 1678604"/>
                <a:gd name="connsiteY1" fmla="*/ 52456 h 1266826"/>
                <a:gd name="connsiteX2" fmla="*/ 1450004 w 1678604"/>
                <a:gd name="connsiteY2" fmla="*/ 151130 h 1266826"/>
                <a:gd name="connsiteX3" fmla="*/ 1533824 w 1678604"/>
                <a:gd name="connsiteY3" fmla="*/ 143510 h 1266826"/>
                <a:gd name="connsiteX4" fmla="*/ 1660676 w 1678604"/>
                <a:gd name="connsiteY4" fmla="*/ 185794 h 1266826"/>
                <a:gd name="connsiteX5" fmla="*/ 1678604 w 1678604"/>
                <a:gd name="connsiteY5" fmla="*/ 225426 h 1266826"/>
                <a:gd name="connsiteX6" fmla="*/ 1665904 w 1678604"/>
                <a:gd name="connsiteY6" fmla="*/ 279400 h 1266826"/>
                <a:gd name="connsiteX7" fmla="*/ 1665904 w 1678604"/>
                <a:gd name="connsiteY7" fmla="*/ 311150 h 1266826"/>
                <a:gd name="connsiteX8" fmla="*/ 1589704 w 1678604"/>
                <a:gd name="connsiteY8" fmla="*/ 482600 h 1266826"/>
                <a:gd name="connsiteX9" fmla="*/ 1430954 w 1678604"/>
                <a:gd name="connsiteY9" fmla="*/ 514350 h 1266826"/>
                <a:gd name="connsiteX10" fmla="*/ 1316654 w 1678604"/>
                <a:gd name="connsiteY10" fmla="*/ 625474 h 1266826"/>
                <a:gd name="connsiteX11" fmla="*/ 1205528 w 1678604"/>
                <a:gd name="connsiteY11" fmla="*/ 619126 h 1266826"/>
                <a:gd name="connsiteX12" fmla="*/ 1180128 w 1678604"/>
                <a:gd name="connsiteY12" fmla="*/ 641350 h 1266826"/>
                <a:gd name="connsiteX13" fmla="*/ 1119804 w 1678604"/>
                <a:gd name="connsiteY13" fmla="*/ 619126 h 1266826"/>
                <a:gd name="connsiteX14" fmla="*/ 1084880 w 1678604"/>
                <a:gd name="connsiteY14" fmla="*/ 650874 h 1266826"/>
                <a:gd name="connsiteX15" fmla="*/ 1061426 w 1678604"/>
                <a:gd name="connsiteY15" fmla="*/ 683708 h 1266826"/>
                <a:gd name="connsiteX16" fmla="*/ 1029696 w 1678604"/>
                <a:gd name="connsiteY16" fmla="*/ 664478 h 1266826"/>
                <a:gd name="connsiteX17" fmla="*/ 1029696 w 1678604"/>
                <a:gd name="connsiteY17" fmla="*/ 664478 h 1266826"/>
                <a:gd name="connsiteX18" fmla="*/ 1075354 w 1678604"/>
                <a:gd name="connsiteY18" fmla="*/ 692150 h 1266826"/>
                <a:gd name="connsiteX19" fmla="*/ 1084880 w 1678604"/>
                <a:gd name="connsiteY19" fmla="*/ 762000 h 1266826"/>
                <a:gd name="connsiteX20" fmla="*/ 964228 w 1678604"/>
                <a:gd name="connsiteY20" fmla="*/ 920750 h 1266826"/>
                <a:gd name="connsiteX21" fmla="*/ 627680 w 1678604"/>
                <a:gd name="connsiteY21" fmla="*/ 904874 h 1266826"/>
                <a:gd name="connsiteX22" fmla="*/ 586404 w 1678604"/>
                <a:gd name="connsiteY22" fmla="*/ 968374 h 1266826"/>
                <a:gd name="connsiteX23" fmla="*/ 608628 w 1678604"/>
                <a:gd name="connsiteY23" fmla="*/ 1035050 h 1266826"/>
                <a:gd name="connsiteX24" fmla="*/ 532428 w 1678604"/>
                <a:gd name="connsiteY24" fmla="*/ 1108074 h 1266826"/>
                <a:gd name="connsiteX25" fmla="*/ 405428 w 1678604"/>
                <a:gd name="connsiteY25" fmla="*/ 1111250 h 1266826"/>
                <a:gd name="connsiteX26" fmla="*/ 357804 w 1678604"/>
                <a:gd name="connsiteY26" fmla="*/ 1162050 h 1266826"/>
                <a:gd name="connsiteX27" fmla="*/ 360980 w 1678604"/>
                <a:gd name="connsiteY27" fmla="*/ 1200150 h 1266826"/>
                <a:gd name="connsiteX28" fmla="*/ 316528 w 1678604"/>
                <a:gd name="connsiteY28" fmla="*/ 1203326 h 1266826"/>
                <a:gd name="connsiteX29" fmla="*/ 265728 w 1678604"/>
                <a:gd name="connsiteY29" fmla="*/ 1266826 h 1266826"/>
                <a:gd name="connsiteX30" fmla="*/ 171448 w 1678604"/>
                <a:gd name="connsiteY30" fmla="*/ 1256978 h 1266826"/>
                <a:gd name="connsiteX31" fmla="*/ 171448 w 1678604"/>
                <a:gd name="connsiteY31" fmla="*/ 1211262 h 1266826"/>
                <a:gd name="connsiteX32" fmla="*/ 109536 w 1678604"/>
                <a:gd name="connsiteY32" fmla="*/ 1192214 h 1266826"/>
                <a:gd name="connsiteX33" fmla="*/ 38100 w 1678604"/>
                <a:gd name="connsiteY33" fmla="*/ 992188 h 1266826"/>
                <a:gd name="connsiteX34" fmla="*/ 0 w 1678604"/>
                <a:gd name="connsiteY34" fmla="*/ 963614 h 1266826"/>
                <a:gd name="connsiteX35" fmla="*/ 66676 w 1678604"/>
                <a:gd name="connsiteY35" fmla="*/ 887414 h 1266826"/>
                <a:gd name="connsiteX36" fmla="*/ 80964 w 1678604"/>
                <a:gd name="connsiteY36" fmla="*/ 830262 h 1266826"/>
                <a:gd name="connsiteX37" fmla="*/ 176212 w 1678604"/>
                <a:gd name="connsiteY37" fmla="*/ 782638 h 1266826"/>
                <a:gd name="connsiteX38" fmla="*/ 419100 w 1678604"/>
                <a:gd name="connsiteY38" fmla="*/ 749300 h 1266826"/>
                <a:gd name="connsiteX39" fmla="*/ 419994 w 1678604"/>
                <a:gd name="connsiteY39" fmla="*/ 745722 h 1266826"/>
                <a:gd name="connsiteX40" fmla="*/ 421304 w 1678604"/>
                <a:gd name="connsiteY40" fmla="*/ 746126 h 1266826"/>
                <a:gd name="connsiteX41" fmla="*/ 592754 w 1678604"/>
                <a:gd name="connsiteY41" fmla="*/ 746126 h 1266826"/>
                <a:gd name="connsiteX42" fmla="*/ 656254 w 1678604"/>
                <a:gd name="connsiteY42" fmla="*/ 714374 h 1266826"/>
                <a:gd name="connsiteX43" fmla="*/ 691180 w 1678604"/>
                <a:gd name="connsiteY43" fmla="*/ 717550 h 1266826"/>
                <a:gd name="connsiteX44" fmla="*/ 776904 w 1678604"/>
                <a:gd name="connsiteY44" fmla="*/ 669926 h 1266826"/>
                <a:gd name="connsiteX45" fmla="*/ 799128 w 1678604"/>
                <a:gd name="connsiteY45" fmla="*/ 603250 h 1266826"/>
                <a:gd name="connsiteX46" fmla="*/ 865804 w 1678604"/>
                <a:gd name="connsiteY46" fmla="*/ 565150 h 1266826"/>
                <a:gd name="connsiteX47" fmla="*/ 865804 w 1678604"/>
                <a:gd name="connsiteY47" fmla="*/ 565150 h 1266826"/>
                <a:gd name="connsiteX48" fmla="*/ 864330 w 1678604"/>
                <a:gd name="connsiteY48" fmla="*/ 565992 h 1266826"/>
                <a:gd name="connsiteX49" fmla="*/ 827704 w 1678604"/>
                <a:gd name="connsiteY49" fmla="*/ 508000 h 1266826"/>
                <a:gd name="connsiteX50" fmla="*/ 827704 w 1678604"/>
                <a:gd name="connsiteY50" fmla="*/ 454026 h 1266826"/>
                <a:gd name="connsiteX51" fmla="*/ 884854 w 1678604"/>
                <a:gd name="connsiteY51" fmla="*/ 428626 h 1266826"/>
                <a:gd name="connsiteX52" fmla="*/ 992804 w 1678604"/>
                <a:gd name="connsiteY52" fmla="*/ 212726 h 1266826"/>
                <a:gd name="connsiteX53" fmla="*/ 992804 w 1678604"/>
                <a:gd name="connsiteY53" fmla="*/ 165100 h 1266826"/>
                <a:gd name="connsiteX54" fmla="*/ 1049954 w 1678604"/>
                <a:gd name="connsiteY54" fmla="*/ 130174 h 1266826"/>
                <a:gd name="connsiteX55" fmla="*/ 1075354 w 1678604"/>
                <a:gd name="connsiteY55" fmla="*/ 69850 h 1266826"/>
                <a:gd name="connsiteX56" fmla="*/ 1107104 w 1678604"/>
                <a:gd name="connsiteY56" fmla="*/ 69850 h 1266826"/>
                <a:gd name="connsiteX57" fmla="*/ 1148380 w 1678604"/>
                <a:gd name="connsiteY57" fmla="*/ 85726 h 1266826"/>
                <a:gd name="connsiteX58" fmla="*/ 1186480 w 1678604"/>
                <a:gd name="connsiteY58" fmla="*/ 69850 h 1266826"/>
                <a:gd name="connsiteX59" fmla="*/ 1221404 w 1678604"/>
                <a:gd name="connsiteY59" fmla="*/ 12700 h 1266826"/>
                <a:gd name="connsiteX60" fmla="*/ 1392854 w 1678604"/>
                <a:gd name="connsiteY60" fmla="*/ 0 h 1266826"/>
                <a:gd name="connsiteX0" fmla="*/ 1392854 w 1678604"/>
                <a:gd name="connsiteY0" fmla="*/ 0 h 1266826"/>
                <a:gd name="connsiteX1" fmla="*/ 1465920 w 1678604"/>
                <a:gd name="connsiteY1" fmla="*/ 52456 h 1266826"/>
                <a:gd name="connsiteX2" fmla="*/ 1450004 w 1678604"/>
                <a:gd name="connsiteY2" fmla="*/ 151130 h 1266826"/>
                <a:gd name="connsiteX3" fmla="*/ 1533824 w 1678604"/>
                <a:gd name="connsiteY3" fmla="*/ 143510 h 1266826"/>
                <a:gd name="connsiteX4" fmla="*/ 1660676 w 1678604"/>
                <a:gd name="connsiteY4" fmla="*/ 185794 h 1266826"/>
                <a:gd name="connsiteX5" fmla="*/ 1678604 w 1678604"/>
                <a:gd name="connsiteY5" fmla="*/ 225426 h 1266826"/>
                <a:gd name="connsiteX6" fmla="*/ 1665904 w 1678604"/>
                <a:gd name="connsiteY6" fmla="*/ 279400 h 1266826"/>
                <a:gd name="connsiteX7" fmla="*/ 1665904 w 1678604"/>
                <a:gd name="connsiteY7" fmla="*/ 311150 h 1266826"/>
                <a:gd name="connsiteX8" fmla="*/ 1589704 w 1678604"/>
                <a:gd name="connsiteY8" fmla="*/ 482600 h 1266826"/>
                <a:gd name="connsiteX9" fmla="*/ 1430954 w 1678604"/>
                <a:gd name="connsiteY9" fmla="*/ 514350 h 1266826"/>
                <a:gd name="connsiteX10" fmla="*/ 1316654 w 1678604"/>
                <a:gd name="connsiteY10" fmla="*/ 625474 h 1266826"/>
                <a:gd name="connsiteX11" fmla="*/ 1205528 w 1678604"/>
                <a:gd name="connsiteY11" fmla="*/ 619126 h 1266826"/>
                <a:gd name="connsiteX12" fmla="*/ 1180128 w 1678604"/>
                <a:gd name="connsiteY12" fmla="*/ 641350 h 1266826"/>
                <a:gd name="connsiteX13" fmla="*/ 1119804 w 1678604"/>
                <a:gd name="connsiteY13" fmla="*/ 619126 h 1266826"/>
                <a:gd name="connsiteX14" fmla="*/ 1084880 w 1678604"/>
                <a:gd name="connsiteY14" fmla="*/ 650874 h 1266826"/>
                <a:gd name="connsiteX15" fmla="*/ 1061426 w 1678604"/>
                <a:gd name="connsiteY15" fmla="*/ 683708 h 1266826"/>
                <a:gd name="connsiteX16" fmla="*/ 1029696 w 1678604"/>
                <a:gd name="connsiteY16" fmla="*/ 664478 h 1266826"/>
                <a:gd name="connsiteX17" fmla="*/ 1075354 w 1678604"/>
                <a:gd name="connsiteY17" fmla="*/ 692150 h 1266826"/>
                <a:gd name="connsiteX18" fmla="*/ 1084880 w 1678604"/>
                <a:gd name="connsiteY18" fmla="*/ 762000 h 1266826"/>
                <a:gd name="connsiteX19" fmla="*/ 964228 w 1678604"/>
                <a:gd name="connsiteY19" fmla="*/ 920750 h 1266826"/>
                <a:gd name="connsiteX20" fmla="*/ 627680 w 1678604"/>
                <a:gd name="connsiteY20" fmla="*/ 904874 h 1266826"/>
                <a:gd name="connsiteX21" fmla="*/ 586404 w 1678604"/>
                <a:gd name="connsiteY21" fmla="*/ 968374 h 1266826"/>
                <a:gd name="connsiteX22" fmla="*/ 608628 w 1678604"/>
                <a:gd name="connsiteY22" fmla="*/ 1035050 h 1266826"/>
                <a:gd name="connsiteX23" fmla="*/ 532428 w 1678604"/>
                <a:gd name="connsiteY23" fmla="*/ 1108074 h 1266826"/>
                <a:gd name="connsiteX24" fmla="*/ 405428 w 1678604"/>
                <a:gd name="connsiteY24" fmla="*/ 1111250 h 1266826"/>
                <a:gd name="connsiteX25" fmla="*/ 357804 w 1678604"/>
                <a:gd name="connsiteY25" fmla="*/ 1162050 h 1266826"/>
                <a:gd name="connsiteX26" fmla="*/ 360980 w 1678604"/>
                <a:gd name="connsiteY26" fmla="*/ 1200150 h 1266826"/>
                <a:gd name="connsiteX27" fmla="*/ 316528 w 1678604"/>
                <a:gd name="connsiteY27" fmla="*/ 1203326 h 1266826"/>
                <a:gd name="connsiteX28" fmla="*/ 265728 w 1678604"/>
                <a:gd name="connsiteY28" fmla="*/ 1266826 h 1266826"/>
                <a:gd name="connsiteX29" fmla="*/ 171448 w 1678604"/>
                <a:gd name="connsiteY29" fmla="*/ 1256978 h 1266826"/>
                <a:gd name="connsiteX30" fmla="*/ 171448 w 1678604"/>
                <a:gd name="connsiteY30" fmla="*/ 1211262 h 1266826"/>
                <a:gd name="connsiteX31" fmla="*/ 109536 w 1678604"/>
                <a:gd name="connsiteY31" fmla="*/ 1192214 h 1266826"/>
                <a:gd name="connsiteX32" fmla="*/ 38100 w 1678604"/>
                <a:gd name="connsiteY32" fmla="*/ 992188 h 1266826"/>
                <a:gd name="connsiteX33" fmla="*/ 0 w 1678604"/>
                <a:gd name="connsiteY33" fmla="*/ 963614 h 1266826"/>
                <a:gd name="connsiteX34" fmla="*/ 66676 w 1678604"/>
                <a:gd name="connsiteY34" fmla="*/ 887414 h 1266826"/>
                <a:gd name="connsiteX35" fmla="*/ 80964 w 1678604"/>
                <a:gd name="connsiteY35" fmla="*/ 830262 h 1266826"/>
                <a:gd name="connsiteX36" fmla="*/ 176212 w 1678604"/>
                <a:gd name="connsiteY36" fmla="*/ 782638 h 1266826"/>
                <a:gd name="connsiteX37" fmla="*/ 419100 w 1678604"/>
                <a:gd name="connsiteY37" fmla="*/ 749300 h 1266826"/>
                <a:gd name="connsiteX38" fmla="*/ 419994 w 1678604"/>
                <a:gd name="connsiteY38" fmla="*/ 745722 h 1266826"/>
                <a:gd name="connsiteX39" fmla="*/ 421304 w 1678604"/>
                <a:gd name="connsiteY39" fmla="*/ 746126 h 1266826"/>
                <a:gd name="connsiteX40" fmla="*/ 592754 w 1678604"/>
                <a:gd name="connsiteY40" fmla="*/ 746126 h 1266826"/>
                <a:gd name="connsiteX41" fmla="*/ 656254 w 1678604"/>
                <a:gd name="connsiteY41" fmla="*/ 714374 h 1266826"/>
                <a:gd name="connsiteX42" fmla="*/ 691180 w 1678604"/>
                <a:gd name="connsiteY42" fmla="*/ 717550 h 1266826"/>
                <a:gd name="connsiteX43" fmla="*/ 776904 w 1678604"/>
                <a:gd name="connsiteY43" fmla="*/ 669926 h 1266826"/>
                <a:gd name="connsiteX44" fmla="*/ 799128 w 1678604"/>
                <a:gd name="connsiteY44" fmla="*/ 603250 h 1266826"/>
                <a:gd name="connsiteX45" fmla="*/ 865804 w 1678604"/>
                <a:gd name="connsiteY45" fmla="*/ 565150 h 1266826"/>
                <a:gd name="connsiteX46" fmla="*/ 865804 w 1678604"/>
                <a:gd name="connsiteY46" fmla="*/ 565150 h 1266826"/>
                <a:gd name="connsiteX47" fmla="*/ 864330 w 1678604"/>
                <a:gd name="connsiteY47" fmla="*/ 565992 h 1266826"/>
                <a:gd name="connsiteX48" fmla="*/ 827704 w 1678604"/>
                <a:gd name="connsiteY48" fmla="*/ 508000 h 1266826"/>
                <a:gd name="connsiteX49" fmla="*/ 827704 w 1678604"/>
                <a:gd name="connsiteY49" fmla="*/ 454026 h 1266826"/>
                <a:gd name="connsiteX50" fmla="*/ 884854 w 1678604"/>
                <a:gd name="connsiteY50" fmla="*/ 428626 h 1266826"/>
                <a:gd name="connsiteX51" fmla="*/ 992804 w 1678604"/>
                <a:gd name="connsiteY51" fmla="*/ 212726 h 1266826"/>
                <a:gd name="connsiteX52" fmla="*/ 992804 w 1678604"/>
                <a:gd name="connsiteY52" fmla="*/ 165100 h 1266826"/>
                <a:gd name="connsiteX53" fmla="*/ 1049954 w 1678604"/>
                <a:gd name="connsiteY53" fmla="*/ 130174 h 1266826"/>
                <a:gd name="connsiteX54" fmla="*/ 1075354 w 1678604"/>
                <a:gd name="connsiteY54" fmla="*/ 69850 h 1266826"/>
                <a:gd name="connsiteX55" fmla="*/ 1107104 w 1678604"/>
                <a:gd name="connsiteY55" fmla="*/ 69850 h 1266826"/>
                <a:gd name="connsiteX56" fmla="*/ 1148380 w 1678604"/>
                <a:gd name="connsiteY56" fmla="*/ 85726 h 1266826"/>
                <a:gd name="connsiteX57" fmla="*/ 1186480 w 1678604"/>
                <a:gd name="connsiteY57" fmla="*/ 69850 h 1266826"/>
                <a:gd name="connsiteX58" fmla="*/ 1221404 w 1678604"/>
                <a:gd name="connsiteY58" fmla="*/ 12700 h 1266826"/>
                <a:gd name="connsiteX59" fmla="*/ 1392854 w 1678604"/>
                <a:gd name="connsiteY59" fmla="*/ 0 h 1266826"/>
                <a:gd name="connsiteX0" fmla="*/ 1392854 w 1678604"/>
                <a:gd name="connsiteY0" fmla="*/ 0 h 1266826"/>
                <a:gd name="connsiteX1" fmla="*/ 1465920 w 1678604"/>
                <a:gd name="connsiteY1" fmla="*/ 52456 h 1266826"/>
                <a:gd name="connsiteX2" fmla="*/ 1450004 w 1678604"/>
                <a:gd name="connsiteY2" fmla="*/ 151130 h 1266826"/>
                <a:gd name="connsiteX3" fmla="*/ 1533824 w 1678604"/>
                <a:gd name="connsiteY3" fmla="*/ 143510 h 1266826"/>
                <a:gd name="connsiteX4" fmla="*/ 1660676 w 1678604"/>
                <a:gd name="connsiteY4" fmla="*/ 185794 h 1266826"/>
                <a:gd name="connsiteX5" fmla="*/ 1678604 w 1678604"/>
                <a:gd name="connsiteY5" fmla="*/ 225426 h 1266826"/>
                <a:gd name="connsiteX6" fmla="*/ 1665904 w 1678604"/>
                <a:gd name="connsiteY6" fmla="*/ 279400 h 1266826"/>
                <a:gd name="connsiteX7" fmla="*/ 1665904 w 1678604"/>
                <a:gd name="connsiteY7" fmla="*/ 311150 h 1266826"/>
                <a:gd name="connsiteX8" fmla="*/ 1589704 w 1678604"/>
                <a:gd name="connsiteY8" fmla="*/ 482600 h 1266826"/>
                <a:gd name="connsiteX9" fmla="*/ 1430954 w 1678604"/>
                <a:gd name="connsiteY9" fmla="*/ 514350 h 1266826"/>
                <a:gd name="connsiteX10" fmla="*/ 1316654 w 1678604"/>
                <a:gd name="connsiteY10" fmla="*/ 625474 h 1266826"/>
                <a:gd name="connsiteX11" fmla="*/ 1205528 w 1678604"/>
                <a:gd name="connsiteY11" fmla="*/ 619126 h 1266826"/>
                <a:gd name="connsiteX12" fmla="*/ 1180128 w 1678604"/>
                <a:gd name="connsiteY12" fmla="*/ 641350 h 1266826"/>
                <a:gd name="connsiteX13" fmla="*/ 1119804 w 1678604"/>
                <a:gd name="connsiteY13" fmla="*/ 619126 h 1266826"/>
                <a:gd name="connsiteX14" fmla="*/ 1084880 w 1678604"/>
                <a:gd name="connsiteY14" fmla="*/ 650874 h 1266826"/>
                <a:gd name="connsiteX15" fmla="*/ 1061426 w 1678604"/>
                <a:gd name="connsiteY15" fmla="*/ 683708 h 1266826"/>
                <a:gd name="connsiteX16" fmla="*/ 1075354 w 1678604"/>
                <a:gd name="connsiteY16" fmla="*/ 692150 h 1266826"/>
                <a:gd name="connsiteX17" fmla="*/ 1084880 w 1678604"/>
                <a:gd name="connsiteY17" fmla="*/ 762000 h 1266826"/>
                <a:gd name="connsiteX18" fmla="*/ 964228 w 1678604"/>
                <a:gd name="connsiteY18" fmla="*/ 920750 h 1266826"/>
                <a:gd name="connsiteX19" fmla="*/ 627680 w 1678604"/>
                <a:gd name="connsiteY19" fmla="*/ 904874 h 1266826"/>
                <a:gd name="connsiteX20" fmla="*/ 586404 w 1678604"/>
                <a:gd name="connsiteY20" fmla="*/ 968374 h 1266826"/>
                <a:gd name="connsiteX21" fmla="*/ 608628 w 1678604"/>
                <a:gd name="connsiteY21" fmla="*/ 1035050 h 1266826"/>
                <a:gd name="connsiteX22" fmla="*/ 532428 w 1678604"/>
                <a:gd name="connsiteY22" fmla="*/ 1108074 h 1266826"/>
                <a:gd name="connsiteX23" fmla="*/ 405428 w 1678604"/>
                <a:gd name="connsiteY23" fmla="*/ 1111250 h 1266826"/>
                <a:gd name="connsiteX24" fmla="*/ 357804 w 1678604"/>
                <a:gd name="connsiteY24" fmla="*/ 1162050 h 1266826"/>
                <a:gd name="connsiteX25" fmla="*/ 360980 w 1678604"/>
                <a:gd name="connsiteY25" fmla="*/ 1200150 h 1266826"/>
                <a:gd name="connsiteX26" fmla="*/ 316528 w 1678604"/>
                <a:gd name="connsiteY26" fmla="*/ 1203326 h 1266826"/>
                <a:gd name="connsiteX27" fmla="*/ 265728 w 1678604"/>
                <a:gd name="connsiteY27" fmla="*/ 1266826 h 1266826"/>
                <a:gd name="connsiteX28" fmla="*/ 171448 w 1678604"/>
                <a:gd name="connsiteY28" fmla="*/ 1256978 h 1266826"/>
                <a:gd name="connsiteX29" fmla="*/ 171448 w 1678604"/>
                <a:gd name="connsiteY29" fmla="*/ 1211262 h 1266826"/>
                <a:gd name="connsiteX30" fmla="*/ 109536 w 1678604"/>
                <a:gd name="connsiteY30" fmla="*/ 1192214 h 1266826"/>
                <a:gd name="connsiteX31" fmla="*/ 38100 w 1678604"/>
                <a:gd name="connsiteY31" fmla="*/ 992188 h 1266826"/>
                <a:gd name="connsiteX32" fmla="*/ 0 w 1678604"/>
                <a:gd name="connsiteY32" fmla="*/ 963614 h 1266826"/>
                <a:gd name="connsiteX33" fmla="*/ 66676 w 1678604"/>
                <a:gd name="connsiteY33" fmla="*/ 887414 h 1266826"/>
                <a:gd name="connsiteX34" fmla="*/ 80964 w 1678604"/>
                <a:gd name="connsiteY34" fmla="*/ 830262 h 1266826"/>
                <a:gd name="connsiteX35" fmla="*/ 176212 w 1678604"/>
                <a:gd name="connsiteY35" fmla="*/ 782638 h 1266826"/>
                <a:gd name="connsiteX36" fmla="*/ 419100 w 1678604"/>
                <a:gd name="connsiteY36" fmla="*/ 749300 h 1266826"/>
                <a:gd name="connsiteX37" fmla="*/ 419994 w 1678604"/>
                <a:gd name="connsiteY37" fmla="*/ 745722 h 1266826"/>
                <a:gd name="connsiteX38" fmla="*/ 421304 w 1678604"/>
                <a:gd name="connsiteY38" fmla="*/ 746126 h 1266826"/>
                <a:gd name="connsiteX39" fmla="*/ 592754 w 1678604"/>
                <a:gd name="connsiteY39" fmla="*/ 746126 h 1266826"/>
                <a:gd name="connsiteX40" fmla="*/ 656254 w 1678604"/>
                <a:gd name="connsiteY40" fmla="*/ 714374 h 1266826"/>
                <a:gd name="connsiteX41" fmla="*/ 691180 w 1678604"/>
                <a:gd name="connsiteY41" fmla="*/ 717550 h 1266826"/>
                <a:gd name="connsiteX42" fmla="*/ 776904 w 1678604"/>
                <a:gd name="connsiteY42" fmla="*/ 669926 h 1266826"/>
                <a:gd name="connsiteX43" fmla="*/ 799128 w 1678604"/>
                <a:gd name="connsiteY43" fmla="*/ 603250 h 1266826"/>
                <a:gd name="connsiteX44" fmla="*/ 865804 w 1678604"/>
                <a:gd name="connsiteY44" fmla="*/ 565150 h 1266826"/>
                <a:gd name="connsiteX45" fmla="*/ 865804 w 1678604"/>
                <a:gd name="connsiteY45" fmla="*/ 565150 h 1266826"/>
                <a:gd name="connsiteX46" fmla="*/ 864330 w 1678604"/>
                <a:gd name="connsiteY46" fmla="*/ 565992 h 1266826"/>
                <a:gd name="connsiteX47" fmla="*/ 827704 w 1678604"/>
                <a:gd name="connsiteY47" fmla="*/ 508000 h 1266826"/>
                <a:gd name="connsiteX48" fmla="*/ 827704 w 1678604"/>
                <a:gd name="connsiteY48" fmla="*/ 454026 h 1266826"/>
                <a:gd name="connsiteX49" fmla="*/ 884854 w 1678604"/>
                <a:gd name="connsiteY49" fmla="*/ 428626 h 1266826"/>
                <a:gd name="connsiteX50" fmla="*/ 992804 w 1678604"/>
                <a:gd name="connsiteY50" fmla="*/ 212726 h 1266826"/>
                <a:gd name="connsiteX51" fmla="*/ 992804 w 1678604"/>
                <a:gd name="connsiteY51" fmla="*/ 165100 h 1266826"/>
                <a:gd name="connsiteX52" fmla="*/ 1049954 w 1678604"/>
                <a:gd name="connsiteY52" fmla="*/ 130174 h 1266826"/>
                <a:gd name="connsiteX53" fmla="*/ 1075354 w 1678604"/>
                <a:gd name="connsiteY53" fmla="*/ 69850 h 1266826"/>
                <a:gd name="connsiteX54" fmla="*/ 1107104 w 1678604"/>
                <a:gd name="connsiteY54" fmla="*/ 69850 h 1266826"/>
                <a:gd name="connsiteX55" fmla="*/ 1148380 w 1678604"/>
                <a:gd name="connsiteY55" fmla="*/ 85726 h 1266826"/>
                <a:gd name="connsiteX56" fmla="*/ 1186480 w 1678604"/>
                <a:gd name="connsiteY56" fmla="*/ 69850 h 1266826"/>
                <a:gd name="connsiteX57" fmla="*/ 1221404 w 1678604"/>
                <a:gd name="connsiteY57" fmla="*/ 12700 h 1266826"/>
                <a:gd name="connsiteX58" fmla="*/ 1392854 w 1678604"/>
                <a:gd name="connsiteY58" fmla="*/ 0 h 1266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678604" h="1266826">
                  <a:moveTo>
                    <a:pt x="1392854" y="0"/>
                  </a:moveTo>
                  <a:lnTo>
                    <a:pt x="1465920" y="52456"/>
                  </a:lnTo>
                  <a:lnTo>
                    <a:pt x="1450004" y="151130"/>
                  </a:lnTo>
                  <a:lnTo>
                    <a:pt x="1533824" y="143510"/>
                  </a:lnTo>
                  <a:lnTo>
                    <a:pt x="1660676" y="185794"/>
                  </a:lnTo>
                  <a:lnTo>
                    <a:pt x="1678604" y="225426"/>
                  </a:lnTo>
                  <a:lnTo>
                    <a:pt x="1665904" y="279400"/>
                  </a:lnTo>
                  <a:lnTo>
                    <a:pt x="1665904" y="311150"/>
                  </a:lnTo>
                  <a:lnTo>
                    <a:pt x="1589704" y="482600"/>
                  </a:lnTo>
                  <a:lnTo>
                    <a:pt x="1430954" y="514350"/>
                  </a:lnTo>
                  <a:lnTo>
                    <a:pt x="1316654" y="625474"/>
                  </a:lnTo>
                  <a:lnTo>
                    <a:pt x="1205528" y="619126"/>
                  </a:lnTo>
                  <a:lnTo>
                    <a:pt x="1180128" y="641350"/>
                  </a:lnTo>
                  <a:lnTo>
                    <a:pt x="1119804" y="619126"/>
                  </a:lnTo>
                  <a:lnTo>
                    <a:pt x="1084880" y="650874"/>
                  </a:lnTo>
                  <a:lnTo>
                    <a:pt x="1061426" y="683708"/>
                  </a:lnTo>
                  <a:lnTo>
                    <a:pt x="1075354" y="692150"/>
                  </a:lnTo>
                  <a:lnTo>
                    <a:pt x="1084880" y="762000"/>
                  </a:lnTo>
                  <a:lnTo>
                    <a:pt x="964228" y="920750"/>
                  </a:lnTo>
                  <a:lnTo>
                    <a:pt x="627680" y="904874"/>
                  </a:lnTo>
                  <a:lnTo>
                    <a:pt x="586404" y="968374"/>
                  </a:lnTo>
                  <a:lnTo>
                    <a:pt x="608628" y="1035050"/>
                  </a:lnTo>
                  <a:lnTo>
                    <a:pt x="532428" y="1108074"/>
                  </a:lnTo>
                  <a:lnTo>
                    <a:pt x="405428" y="1111250"/>
                  </a:lnTo>
                  <a:lnTo>
                    <a:pt x="357804" y="1162050"/>
                  </a:lnTo>
                  <a:lnTo>
                    <a:pt x="360980" y="1200150"/>
                  </a:lnTo>
                  <a:lnTo>
                    <a:pt x="316528" y="1203326"/>
                  </a:lnTo>
                  <a:lnTo>
                    <a:pt x="265728" y="1266826"/>
                  </a:lnTo>
                  <a:lnTo>
                    <a:pt x="171448" y="1256978"/>
                  </a:lnTo>
                  <a:lnTo>
                    <a:pt x="171448" y="1211262"/>
                  </a:lnTo>
                  <a:lnTo>
                    <a:pt x="109536" y="1192214"/>
                  </a:lnTo>
                  <a:lnTo>
                    <a:pt x="38100" y="992188"/>
                  </a:lnTo>
                  <a:lnTo>
                    <a:pt x="0" y="963614"/>
                  </a:lnTo>
                  <a:lnTo>
                    <a:pt x="66676" y="887414"/>
                  </a:lnTo>
                  <a:lnTo>
                    <a:pt x="80964" y="830262"/>
                  </a:lnTo>
                  <a:lnTo>
                    <a:pt x="176212" y="782638"/>
                  </a:lnTo>
                  <a:lnTo>
                    <a:pt x="419100" y="749300"/>
                  </a:lnTo>
                  <a:lnTo>
                    <a:pt x="419994" y="745722"/>
                  </a:lnTo>
                  <a:lnTo>
                    <a:pt x="421304" y="746126"/>
                  </a:lnTo>
                  <a:lnTo>
                    <a:pt x="592754" y="746126"/>
                  </a:lnTo>
                  <a:lnTo>
                    <a:pt x="656254" y="714374"/>
                  </a:lnTo>
                  <a:lnTo>
                    <a:pt x="691180" y="717550"/>
                  </a:lnTo>
                  <a:lnTo>
                    <a:pt x="776904" y="669926"/>
                  </a:lnTo>
                  <a:lnTo>
                    <a:pt x="799128" y="603250"/>
                  </a:lnTo>
                  <a:lnTo>
                    <a:pt x="865804" y="565150"/>
                  </a:lnTo>
                  <a:lnTo>
                    <a:pt x="865804" y="565150"/>
                  </a:lnTo>
                  <a:lnTo>
                    <a:pt x="864330" y="565992"/>
                  </a:lnTo>
                  <a:lnTo>
                    <a:pt x="827704" y="508000"/>
                  </a:lnTo>
                  <a:lnTo>
                    <a:pt x="827704" y="454026"/>
                  </a:lnTo>
                  <a:lnTo>
                    <a:pt x="884854" y="428626"/>
                  </a:lnTo>
                  <a:lnTo>
                    <a:pt x="992804" y="212726"/>
                  </a:lnTo>
                  <a:lnTo>
                    <a:pt x="992804" y="165100"/>
                  </a:lnTo>
                  <a:lnTo>
                    <a:pt x="1049954" y="130174"/>
                  </a:lnTo>
                  <a:lnTo>
                    <a:pt x="1075354" y="69850"/>
                  </a:lnTo>
                  <a:lnTo>
                    <a:pt x="1107104" y="69850"/>
                  </a:lnTo>
                  <a:lnTo>
                    <a:pt x="1148380" y="85726"/>
                  </a:lnTo>
                  <a:lnTo>
                    <a:pt x="1186480" y="69850"/>
                  </a:lnTo>
                  <a:lnTo>
                    <a:pt x="1221404" y="12700"/>
                  </a:lnTo>
                  <a:lnTo>
                    <a:pt x="1392854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E05F7457-4ABB-0A46-77BF-BAE7EF0A43D6}"/>
                </a:ext>
              </a:extLst>
            </p:cNvPr>
            <p:cNvGrpSpPr/>
            <p:nvPr/>
          </p:nvGrpSpPr>
          <p:grpSpPr>
            <a:xfrm>
              <a:off x="29614196" y="30089476"/>
              <a:ext cx="3235624" cy="5687392"/>
              <a:chOff x="29614196" y="30089476"/>
              <a:chExt cx="3235624" cy="5687392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35C968D4-9F86-810E-BE12-63F5F57A3C55}"/>
                  </a:ext>
                </a:extLst>
              </p:cNvPr>
              <p:cNvGrpSpPr/>
              <p:nvPr/>
            </p:nvGrpSpPr>
            <p:grpSpPr>
              <a:xfrm>
                <a:off x="29614196" y="30089476"/>
                <a:ext cx="3235624" cy="5687392"/>
                <a:chOff x="29614196" y="30089476"/>
                <a:chExt cx="3235624" cy="5687392"/>
              </a:xfrm>
            </p:grpSpPr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FD0769EC-9369-C608-DEA0-1034C0D82C4F}"/>
                    </a:ext>
                  </a:extLst>
                </p:cNvPr>
                <p:cNvSpPr/>
                <p:nvPr/>
              </p:nvSpPr>
              <p:spPr>
                <a:xfrm>
                  <a:off x="29751646" y="35409188"/>
                  <a:ext cx="380874" cy="367680"/>
                </a:xfrm>
                <a:custGeom>
                  <a:avLst/>
                  <a:gdLst>
                    <a:gd name="connsiteX0" fmla="*/ 180666 w 380874"/>
                    <a:gd name="connsiteY0" fmla="*/ 0 h 367680"/>
                    <a:gd name="connsiteX1" fmla="*/ 218766 w 380874"/>
                    <a:gd name="connsiteY1" fmla="*/ 28576 h 367680"/>
                    <a:gd name="connsiteX2" fmla="*/ 247342 w 380874"/>
                    <a:gd name="connsiteY2" fmla="*/ 9524 h 367680"/>
                    <a:gd name="connsiteX3" fmla="*/ 299730 w 380874"/>
                    <a:gd name="connsiteY3" fmla="*/ 119060 h 367680"/>
                    <a:gd name="connsiteX4" fmla="*/ 304492 w 380874"/>
                    <a:gd name="connsiteY4" fmla="*/ 157164 h 367680"/>
                    <a:gd name="connsiteX5" fmla="*/ 347354 w 380874"/>
                    <a:gd name="connsiteY5" fmla="*/ 157164 h 367680"/>
                    <a:gd name="connsiteX6" fmla="*/ 380874 w 380874"/>
                    <a:gd name="connsiteY6" fmla="*/ 208244 h 367680"/>
                    <a:gd name="connsiteX7" fmla="*/ 332114 w 380874"/>
                    <a:gd name="connsiteY7" fmla="*/ 366712 h 367680"/>
                    <a:gd name="connsiteX8" fmla="*/ 327086 w 380874"/>
                    <a:gd name="connsiteY8" fmla="*/ 367680 h 367680"/>
                    <a:gd name="connsiteX9" fmla="*/ 332450 w 380874"/>
                    <a:gd name="connsiteY9" fmla="*/ 360364 h 367680"/>
                    <a:gd name="connsiteX10" fmla="*/ 243550 w 380874"/>
                    <a:gd name="connsiteY10" fmla="*/ 303212 h 367680"/>
                    <a:gd name="connsiteX11" fmla="*/ 218150 w 380874"/>
                    <a:gd name="connsiteY11" fmla="*/ 347660 h 367680"/>
                    <a:gd name="connsiteX12" fmla="*/ 129250 w 380874"/>
                    <a:gd name="connsiteY12" fmla="*/ 322260 h 367680"/>
                    <a:gd name="connsiteX13" fmla="*/ 122898 w 380874"/>
                    <a:gd name="connsiteY13" fmla="*/ 258764 h 367680"/>
                    <a:gd name="connsiteX14" fmla="*/ 33998 w 380874"/>
                    <a:gd name="connsiteY14" fmla="*/ 227012 h 367680"/>
                    <a:gd name="connsiteX15" fmla="*/ 0 w 380874"/>
                    <a:gd name="connsiteY15" fmla="*/ 120156 h 367680"/>
                    <a:gd name="connsiteX16" fmla="*/ 52078 w 380874"/>
                    <a:gd name="connsiteY16" fmla="*/ 95252 h 367680"/>
                    <a:gd name="connsiteX17" fmla="*/ 90178 w 380874"/>
                    <a:gd name="connsiteY17" fmla="*/ 104776 h 367680"/>
                    <a:gd name="connsiteX18" fmla="*/ 104466 w 380874"/>
                    <a:gd name="connsiteY18" fmla="*/ 33336 h 367680"/>
                    <a:gd name="connsiteX19" fmla="*/ 180666 w 380874"/>
                    <a:gd name="connsiteY19" fmla="*/ 0 h 367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80874" h="367680">
                      <a:moveTo>
                        <a:pt x="180666" y="0"/>
                      </a:moveTo>
                      <a:lnTo>
                        <a:pt x="218766" y="28576"/>
                      </a:lnTo>
                      <a:lnTo>
                        <a:pt x="247342" y="9524"/>
                      </a:lnTo>
                      <a:lnTo>
                        <a:pt x="299730" y="119060"/>
                      </a:lnTo>
                      <a:lnTo>
                        <a:pt x="304492" y="157164"/>
                      </a:lnTo>
                      <a:lnTo>
                        <a:pt x="347354" y="157164"/>
                      </a:lnTo>
                      <a:lnTo>
                        <a:pt x="380874" y="208244"/>
                      </a:lnTo>
                      <a:lnTo>
                        <a:pt x="332114" y="366712"/>
                      </a:lnTo>
                      <a:lnTo>
                        <a:pt x="327086" y="367680"/>
                      </a:lnTo>
                      <a:lnTo>
                        <a:pt x="332450" y="360364"/>
                      </a:lnTo>
                      <a:lnTo>
                        <a:pt x="243550" y="303212"/>
                      </a:lnTo>
                      <a:lnTo>
                        <a:pt x="218150" y="347660"/>
                      </a:lnTo>
                      <a:lnTo>
                        <a:pt x="129250" y="322260"/>
                      </a:lnTo>
                      <a:lnTo>
                        <a:pt x="122898" y="258764"/>
                      </a:lnTo>
                      <a:lnTo>
                        <a:pt x="33998" y="227012"/>
                      </a:lnTo>
                      <a:lnTo>
                        <a:pt x="0" y="120156"/>
                      </a:lnTo>
                      <a:lnTo>
                        <a:pt x="52078" y="95252"/>
                      </a:lnTo>
                      <a:lnTo>
                        <a:pt x="90178" y="104776"/>
                      </a:lnTo>
                      <a:lnTo>
                        <a:pt x="104466" y="33336"/>
                      </a:lnTo>
                      <a:lnTo>
                        <a:pt x="18066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9E13EC82-5B37-9A0B-704A-A63B79F4F029}"/>
                    </a:ext>
                  </a:extLst>
                </p:cNvPr>
                <p:cNvSpPr/>
                <p:nvPr/>
              </p:nvSpPr>
              <p:spPr>
                <a:xfrm>
                  <a:off x="29857700" y="35153600"/>
                  <a:ext cx="431062" cy="463832"/>
                </a:xfrm>
                <a:custGeom>
                  <a:avLst/>
                  <a:gdLst>
                    <a:gd name="connsiteX0" fmla="*/ 111124 w 431062"/>
                    <a:gd name="connsiteY0" fmla="*/ 0 h 463832"/>
                    <a:gd name="connsiteX1" fmla="*/ 301624 w 431062"/>
                    <a:gd name="connsiteY1" fmla="*/ 9524 h 463832"/>
                    <a:gd name="connsiteX2" fmla="*/ 307976 w 431062"/>
                    <a:gd name="connsiteY2" fmla="*/ 85724 h 463832"/>
                    <a:gd name="connsiteX3" fmla="*/ 431062 w 431062"/>
                    <a:gd name="connsiteY3" fmla="*/ 145144 h 463832"/>
                    <a:gd name="connsiteX4" fmla="*/ 355600 w 431062"/>
                    <a:gd name="connsiteY4" fmla="*/ 256540 h 463832"/>
                    <a:gd name="connsiteX5" fmla="*/ 287020 w 431062"/>
                    <a:gd name="connsiteY5" fmla="*/ 424180 h 463832"/>
                    <a:gd name="connsiteX6" fmla="*/ 274820 w 431062"/>
                    <a:gd name="connsiteY6" fmla="*/ 463832 h 463832"/>
                    <a:gd name="connsiteX7" fmla="*/ 241300 w 431062"/>
                    <a:gd name="connsiteY7" fmla="*/ 412752 h 463832"/>
                    <a:gd name="connsiteX8" fmla="*/ 198438 w 431062"/>
                    <a:gd name="connsiteY8" fmla="*/ 412752 h 463832"/>
                    <a:gd name="connsiteX9" fmla="*/ 193676 w 431062"/>
                    <a:gd name="connsiteY9" fmla="*/ 374648 h 463832"/>
                    <a:gd name="connsiteX10" fmla="*/ 141288 w 431062"/>
                    <a:gd name="connsiteY10" fmla="*/ 265112 h 463832"/>
                    <a:gd name="connsiteX11" fmla="*/ 112712 w 431062"/>
                    <a:gd name="connsiteY11" fmla="*/ 284164 h 463832"/>
                    <a:gd name="connsiteX12" fmla="*/ 74612 w 431062"/>
                    <a:gd name="connsiteY12" fmla="*/ 255588 h 463832"/>
                    <a:gd name="connsiteX13" fmla="*/ 26680 w 431062"/>
                    <a:gd name="connsiteY13" fmla="*/ 276556 h 463832"/>
                    <a:gd name="connsiteX14" fmla="*/ 19050 w 431062"/>
                    <a:gd name="connsiteY14" fmla="*/ 228600 h 463832"/>
                    <a:gd name="connsiteX15" fmla="*/ 0 w 431062"/>
                    <a:gd name="connsiteY15" fmla="*/ 209552 h 463832"/>
                    <a:gd name="connsiteX16" fmla="*/ 15876 w 431062"/>
                    <a:gd name="connsiteY16" fmla="*/ 171448 h 463832"/>
                    <a:gd name="connsiteX17" fmla="*/ 76200 w 431062"/>
                    <a:gd name="connsiteY17" fmla="*/ 168276 h 463832"/>
                    <a:gd name="connsiteX18" fmla="*/ 88900 w 431062"/>
                    <a:gd name="connsiteY18" fmla="*/ 41276 h 463832"/>
                    <a:gd name="connsiteX19" fmla="*/ 111124 w 431062"/>
                    <a:gd name="connsiteY19" fmla="*/ 0 h 4638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31062" h="463832">
                      <a:moveTo>
                        <a:pt x="111124" y="0"/>
                      </a:moveTo>
                      <a:lnTo>
                        <a:pt x="301624" y="9524"/>
                      </a:lnTo>
                      <a:lnTo>
                        <a:pt x="307976" y="85724"/>
                      </a:lnTo>
                      <a:lnTo>
                        <a:pt x="431062" y="145144"/>
                      </a:lnTo>
                      <a:lnTo>
                        <a:pt x="355600" y="256540"/>
                      </a:lnTo>
                      <a:lnTo>
                        <a:pt x="287020" y="424180"/>
                      </a:lnTo>
                      <a:lnTo>
                        <a:pt x="274820" y="463832"/>
                      </a:lnTo>
                      <a:lnTo>
                        <a:pt x="241300" y="412752"/>
                      </a:lnTo>
                      <a:lnTo>
                        <a:pt x="198438" y="412752"/>
                      </a:lnTo>
                      <a:lnTo>
                        <a:pt x="193676" y="374648"/>
                      </a:lnTo>
                      <a:lnTo>
                        <a:pt x="141288" y="265112"/>
                      </a:lnTo>
                      <a:lnTo>
                        <a:pt x="112712" y="284164"/>
                      </a:lnTo>
                      <a:lnTo>
                        <a:pt x="74612" y="255588"/>
                      </a:lnTo>
                      <a:lnTo>
                        <a:pt x="26680" y="276556"/>
                      </a:lnTo>
                      <a:lnTo>
                        <a:pt x="19050" y="228600"/>
                      </a:lnTo>
                      <a:lnTo>
                        <a:pt x="0" y="209552"/>
                      </a:lnTo>
                      <a:lnTo>
                        <a:pt x="15876" y="171448"/>
                      </a:lnTo>
                      <a:lnTo>
                        <a:pt x="76200" y="168276"/>
                      </a:lnTo>
                      <a:lnTo>
                        <a:pt x="88900" y="41276"/>
                      </a:lnTo>
                      <a:lnTo>
                        <a:pt x="11112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406E2797-C28D-7D22-4BB2-8EF84AE5D4A9}"/>
                    </a:ext>
                  </a:extLst>
                </p:cNvPr>
                <p:cNvSpPr/>
                <p:nvPr/>
              </p:nvSpPr>
              <p:spPr>
                <a:xfrm>
                  <a:off x="29614196" y="34609088"/>
                  <a:ext cx="1098544" cy="920256"/>
                </a:xfrm>
                <a:custGeom>
                  <a:avLst/>
                  <a:gdLst>
                    <a:gd name="connsiteX0" fmla="*/ 549276 w 1098544"/>
                    <a:gd name="connsiteY0" fmla="*/ 0 h 920256"/>
                    <a:gd name="connsiteX1" fmla="*/ 734754 w 1098544"/>
                    <a:gd name="connsiteY1" fmla="*/ 22620 h 920256"/>
                    <a:gd name="connsiteX2" fmla="*/ 735628 w 1098544"/>
                    <a:gd name="connsiteY2" fmla="*/ 23812 h 920256"/>
                    <a:gd name="connsiteX3" fmla="*/ 894380 w 1098544"/>
                    <a:gd name="connsiteY3" fmla="*/ 52388 h 920256"/>
                    <a:gd name="connsiteX4" fmla="*/ 818180 w 1098544"/>
                    <a:gd name="connsiteY4" fmla="*/ 169864 h 920256"/>
                    <a:gd name="connsiteX5" fmla="*/ 903904 w 1098544"/>
                    <a:gd name="connsiteY5" fmla="*/ 300036 h 920256"/>
                    <a:gd name="connsiteX6" fmla="*/ 1098544 w 1098544"/>
                    <a:gd name="connsiteY6" fmla="*/ 232208 h 920256"/>
                    <a:gd name="connsiteX7" fmla="*/ 1079164 w 1098544"/>
                    <a:gd name="connsiteY7" fmla="*/ 374332 h 920256"/>
                    <a:gd name="connsiteX8" fmla="*/ 919144 w 1098544"/>
                    <a:gd name="connsiteY8" fmla="*/ 450532 h 920256"/>
                    <a:gd name="connsiteX9" fmla="*/ 881044 w 1098544"/>
                    <a:gd name="connsiteY9" fmla="*/ 541972 h 920256"/>
                    <a:gd name="connsiteX10" fmla="*/ 759124 w 1098544"/>
                    <a:gd name="connsiteY10" fmla="*/ 564832 h 920256"/>
                    <a:gd name="connsiteX11" fmla="*/ 674566 w 1098544"/>
                    <a:gd name="connsiteY11" fmla="*/ 689656 h 920256"/>
                    <a:gd name="connsiteX12" fmla="*/ 551480 w 1098544"/>
                    <a:gd name="connsiteY12" fmla="*/ 630236 h 920256"/>
                    <a:gd name="connsiteX13" fmla="*/ 545128 w 1098544"/>
                    <a:gd name="connsiteY13" fmla="*/ 554036 h 920256"/>
                    <a:gd name="connsiteX14" fmla="*/ 354628 w 1098544"/>
                    <a:gd name="connsiteY14" fmla="*/ 544512 h 920256"/>
                    <a:gd name="connsiteX15" fmla="*/ 332404 w 1098544"/>
                    <a:gd name="connsiteY15" fmla="*/ 585788 h 920256"/>
                    <a:gd name="connsiteX16" fmla="*/ 319704 w 1098544"/>
                    <a:gd name="connsiteY16" fmla="*/ 712788 h 920256"/>
                    <a:gd name="connsiteX17" fmla="*/ 259380 w 1098544"/>
                    <a:gd name="connsiteY17" fmla="*/ 715960 h 920256"/>
                    <a:gd name="connsiteX18" fmla="*/ 243504 w 1098544"/>
                    <a:gd name="connsiteY18" fmla="*/ 754064 h 920256"/>
                    <a:gd name="connsiteX19" fmla="*/ 262554 w 1098544"/>
                    <a:gd name="connsiteY19" fmla="*/ 773112 h 920256"/>
                    <a:gd name="connsiteX20" fmla="*/ 270184 w 1098544"/>
                    <a:gd name="connsiteY20" fmla="*/ 821068 h 920256"/>
                    <a:gd name="connsiteX21" fmla="*/ 241916 w 1098544"/>
                    <a:gd name="connsiteY21" fmla="*/ 833436 h 920256"/>
                    <a:gd name="connsiteX22" fmla="*/ 227628 w 1098544"/>
                    <a:gd name="connsiteY22" fmla="*/ 904876 h 920256"/>
                    <a:gd name="connsiteX23" fmla="*/ 189528 w 1098544"/>
                    <a:gd name="connsiteY23" fmla="*/ 895352 h 920256"/>
                    <a:gd name="connsiteX24" fmla="*/ 137450 w 1098544"/>
                    <a:gd name="connsiteY24" fmla="*/ 920256 h 920256"/>
                    <a:gd name="connsiteX25" fmla="*/ 127000 w 1098544"/>
                    <a:gd name="connsiteY25" fmla="*/ 887412 h 920256"/>
                    <a:gd name="connsiteX26" fmla="*/ 0 w 1098544"/>
                    <a:gd name="connsiteY26" fmla="*/ 811212 h 920256"/>
                    <a:gd name="connsiteX27" fmla="*/ 6348 w 1098544"/>
                    <a:gd name="connsiteY27" fmla="*/ 614360 h 920256"/>
                    <a:gd name="connsiteX28" fmla="*/ 114300 w 1098544"/>
                    <a:gd name="connsiteY28" fmla="*/ 582612 h 920256"/>
                    <a:gd name="connsiteX29" fmla="*/ 81632 w 1098544"/>
                    <a:gd name="connsiteY29" fmla="*/ 484608 h 920256"/>
                    <a:gd name="connsiteX30" fmla="*/ 112324 w 1098544"/>
                    <a:gd name="connsiteY30" fmla="*/ 425584 h 920256"/>
                    <a:gd name="connsiteX31" fmla="*/ 184768 w 1098544"/>
                    <a:gd name="connsiteY31" fmla="*/ 433388 h 920256"/>
                    <a:gd name="connsiteX32" fmla="*/ 199054 w 1098544"/>
                    <a:gd name="connsiteY32" fmla="*/ 378616 h 920256"/>
                    <a:gd name="connsiteX33" fmla="*/ 265728 w 1098544"/>
                    <a:gd name="connsiteY33" fmla="*/ 364332 h 920256"/>
                    <a:gd name="connsiteX34" fmla="*/ 327642 w 1098544"/>
                    <a:gd name="connsiteY34" fmla="*/ 395288 h 920256"/>
                    <a:gd name="connsiteX35" fmla="*/ 349072 w 1098544"/>
                    <a:gd name="connsiteY35" fmla="*/ 381000 h 920256"/>
                    <a:gd name="connsiteX36" fmla="*/ 358598 w 1098544"/>
                    <a:gd name="connsiteY36" fmla="*/ 271464 h 920256"/>
                    <a:gd name="connsiteX37" fmla="*/ 370504 w 1098544"/>
                    <a:gd name="connsiteY37" fmla="*/ 259556 h 920256"/>
                    <a:gd name="connsiteX38" fmla="*/ 427654 w 1098544"/>
                    <a:gd name="connsiteY38" fmla="*/ 304800 h 920256"/>
                    <a:gd name="connsiteX39" fmla="*/ 468136 w 1098544"/>
                    <a:gd name="connsiteY39" fmla="*/ 242888 h 920256"/>
                    <a:gd name="connsiteX40" fmla="*/ 434798 w 1098544"/>
                    <a:gd name="connsiteY40" fmla="*/ 164304 h 920256"/>
                    <a:gd name="connsiteX41" fmla="*/ 465754 w 1098544"/>
                    <a:gd name="connsiteY41" fmla="*/ 119064 h 920256"/>
                    <a:gd name="connsiteX42" fmla="*/ 456342 w 1098544"/>
                    <a:gd name="connsiteY42" fmla="*/ 79056 h 920256"/>
                    <a:gd name="connsiteX43" fmla="*/ 458788 w 1098544"/>
                    <a:gd name="connsiteY43" fmla="*/ 76200 h 920256"/>
                    <a:gd name="connsiteX44" fmla="*/ 492124 w 1098544"/>
                    <a:gd name="connsiteY44" fmla="*/ 14288 h 920256"/>
                    <a:gd name="connsiteX45" fmla="*/ 549276 w 1098544"/>
                    <a:gd name="connsiteY45" fmla="*/ 0 h 920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098544" h="920256">
                      <a:moveTo>
                        <a:pt x="549276" y="0"/>
                      </a:moveTo>
                      <a:lnTo>
                        <a:pt x="734754" y="22620"/>
                      </a:lnTo>
                      <a:lnTo>
                        <a:pt x="735628" y="23812"/>
                      </a:lnTo>
                      <a:lnTo>
                        <a:pt x="894380" y="52388"/>
                      </a:lnTo>
                      <a:lnTo>
                        <a:pt x="818180" y="169864"/>
                      </a:lnTo>
                      <a:lnTo>
                        <a:pt x="903904" y="300036"/>
                      </a:lnTo>
                      <a:lnTo>
                        <a:pt x="1098544" y="232208"/>
                      </a:lnTo>
                      <a:lnTo>
                        <a:pt x="1079164" y="374332"/>
                      </a:lnTo>
                      <a:lnTo>
                        <a:pt x="919144" y="450532"/>
                      </a:lnTo>
                      <a:lnTo>
                        <a:pt x="881044" y="541972"/>
                      </a:lnTo>
                      <a:lnTo>
                        <a:pt x="759124" y="564832"/>
                      </a:lnTo>
                      <a:lnTo>
                        <a:pt x="674566" y="689656"/>
                      </a:lnTo>
                      <a:lnTo>
                        <a:pt x="551480" y="630236"/>
                      </a:lnTo>
                      <a:lnTo>
                        <a:pt x="545128" y="554036"/>
                      </a:lnTo>
                      <a:lnTo>
                        <a:pt x="354628" y="544512"/>
                      </a:lnTo>
                      <a:lnTo>
                        <a:pt x="332404" y="585788"/>
                      </a:lnTo>
                      <a:lnTo>
                        <a:pt x="319704" y="712788"/>
                      </a:lnTo>
                      <a:lnTo>
                        <a:pt x="259380" y="715960"/>
                      </a:lnTo>
                      <a:lnTo>
                        <a:pt x="243504" y="754064"/>
                      </a:lnTo>
                      <a:lnTo>
                        <a:pt x="262554" y="773112"/>
                      </a:lnTo>
                      <a:lnTo>
                        <a:pt x="270184" y="821068"/>
                      </a:lnTo>
                      <a:lnTo>
                        <a:pt x="241916" y="833436"/>
                      </a:lnTo>
                      <a:lnTo>
                        <a:pt x="227628" y="904876"/>
                      </a:lnTo>
                      <a:lnTo>
                        <a:pt x="189528" y="895352"/>
                      </a:lnTo>
                      <a:lnTo>
                        <a:pt x="137450" y="920256"/>
                      </a:lnTo>
                      <a:lnTo>
                        <a:pt x="127000" y="887412"/>
                      </a:lnTo>
                      <a:lnTo>
                        <a:pt x="0" y="811212"/>
                      </a:lnTo>
                      <a:lnTo>
                        <a:pt x="6348" y="614360"/>
                      </a:lnTo>
                      <a:lnTo>
                        <a:pt x="114300" y="582612"/>
                      </a:lnTo>
                      <a:lnTo>
                        <a:pt x="81632" y="484608"/>
                      </a:lnTo>
                      <a:lnTo>
                        <a:pt x="112324" y="425584"/>
                      </a:lnTo>
                      <a:lnTo>
                        <a:pt x="184768" y="433388"/>
                      </a:lnTo>
                      <a:lnTo>
                        <a:pt x="199054" y="378616"/>
                      </a:lnTo>
                      <a:lnTo>
                        <a:pt x="265728" y="364332"/>
                      </a:lnTo>
                      <a:lnTo>
                        <a:pt x="327642" y="395288"/>
                      </a:lnTo>
                      <a:lnTo>
                        <a:pt x="349072" y="381000"/>
                      </a:lnTo>
                      <a:lnTo>
                        <a:pt x="358598" y="271464"/>
                      </a:lnTo>
                      <a:lnTo>
                        <a:pt x="370504" y="259556"/>
                      </a:lnTo>
                      <a:lnTo>
                        <a:pt x="427654" y="304800"/>
                      </a:lnTo>
                      <a:lnTo>
                        <a:pt x="468136" y="242888"/>
                      </a:lnTo>
                      <a:lnTo>
                        <a:pt x="434798" y="164304"/>
                      </a:lnTo>
                      <a:lnTo>
                        <a:pt x="465754" y="119064"/>
                      </a:lnTo>
                      <a:lnTo>
                        <a:pt x="456342" y="79056"/>
                      </a:lnTo>
                      <a:lnTo>
                        <a:pt x="458788" y="76200"/>
                      </a:lnTo>
                      <a:lnTo>
                        <a:pt x="492124" y="14288"/>
                      </a:lnTo>
                      <a:lnTo>
                        <a:pt x="5492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BE3ED735-BC7A-2BCA-DE12-E7219E2CF56A}"/>
                    </a:ext>
                  </a:extLst>
                </p:cNvPr>
                <p:cNvSpPr/>
                <p:nvPr/>
              </p:nvSpPr>
              <p:spPr>
                <a:xfrm>
                  <a:off x="30325396" y="34305336"/>
                  <a:ext cx="581324" cy="603788"/>
                </a:xfrm>
                <a:custGeom>
                  <a:avLst/>
                  <a:gdLst>
                    <a:gd name="connsiteX0" fmla="*/ 51330 w 581324"/>
                    <a:gd name="connsiteY0" fmla="*/ 0 h 603788"/>
                    <a:gd name="connsiteX1" fmla="*/ 170480 w 581324"/>
                    <a:gd name="connsiteY1" fmla="*/ 13240 h 603788"/>
                    <a:gd name="connsiteX2" fmla="*/ 240328 w 581324"/>
                    <a:gd name="connsiteY2" fmla="*/ 60864 h 603788"/>
                    <a:gd name="connsiteX3" fmla="*/ 253028 w 581324"/>
                    <a:gd name="connsiteY3" fmla="*/ 102140 h 603788"/>
                    <a:gd name="connsiteX4" fmla="*/ 427192 w 581324"/>
                    <a:gd name="connsiteY4" fmla="*/ 87624 h 603788"/>
                    <a:gd name="connsiteX5" fmla="*/ 421304 w 581324"/>
                    <a:gd name="connsiteY5" fmla="*/ 91344 h 603788"/>
                    <a:gd name="connsiteX6" fmla="*/ 436544 w 581324"/>
                    <a:gd name="connsiteY6" fmla="*/ 137064 h 603788"/>
                    <a:gd name="connsiteX7" fmla="*/ 375584 w 581324"/>
                    <a:gd name="connsiteY7" fmla="*/ 220884 h 603788"/>
                    <a:gd name="connsiteX8" fmla="*/ 505124 w 581324"/>
                    <a:gd name="connsiteY8" fmla="*/ 236124 h 603788"/>
                    <a:gd name="connsiteX9" fmla="*/ 474644 w 581324"/>
                    <a:gd name="connsiteY9" fmla="*/ 319944 h 603788"/>
                    <a:gd name="connsiteX10" fmla="*/ 581324 w 581324"/>
                    <a:gd name="connsiteY10" fmla="*/ 388524 h 603788"/>
                    <a:gd name="connsiteX11" fmla="*/ 444164 w 581324"/>
                    <a:gd name="connsiteY11" fmla="*/ 441864 h 603788"/>
                    <a:gd name="connsiteX12" fmla="*/ 467024 w 581324"/>
                    <a:gd name="connsiteY12" fmla="*/ 510444 h 603788"/>
                    <a:gd name="connsiteX13" fmla="*/ 390824 w 581324"/>
                    <a:gd name="connsiteY13" fmla="*/ 510444 h 603788"/>
                    <a:gd name="connsiteX14" fmla="*/ 387344 w 581324"/>
                    <a:gd name="connsiteY14" fmla="*/ 535960 h 603788"/>
                    <a:gd name="connsiteX15" fmla="*/ 192704 w 581324"/>
                    <a:gd name="connsiteY15" fmla="*/ 603788 h 603788"/>
                    <a:gd name="connsiteX16" fmla="*/ 106980 w 581324"/>
                    <a:gd name="connsiteY16" fmla="*/ 473616 h 603788"/>
                    <a:gd name="connsiteX17" fmla="*/ 183180 w 581324"/>
                    <a:gd name="connsiteY17" fmla="*/ 356140 h 603788"/>
                    <a:gd name="connsiteX18" fmla="*/ 24428 w 581324"/>
                    <a:gd name="connsiteY18" fmla="*/ 327564 h 603788"/>
                    <a:gd name="connsiteX19" fmla="*/ 23554 w 581324"/>
                    <a:gd name="connsiteY19" fmla="*/ 326372 h 603788"/>
                    <a:gd name="connsiteX20" fmla="*/ 33336 w 581324"/>
                    <a:gd name="connsiteY20" fmla="*/ 327564 h 603788"/>
                    <a:gd name="connsiteX21" fmla="*/ 0 w 581324"/>
                    <a:gd name="connsiteY21" fmla="*/ 122776 h 603788"/>
                    <a:gd name="connsiteX22" fmla="*/ 52388 w 581324"/>
                    <a:gd name="connsiteY22" fmla="*/ 108488 h 603788"/>
                    <a:gd name="connsiteX23" fmla="*/ 47624 w 581324"/>
                    <a:gd name="connsiteY23" fmla="*/ 70388 h 603788"/>
                    <a:gd name="connsiteX24" fmla="*/ 51330 w 581324"/>
                    <a:gd name="connsiteY24" fmla="*/ 0 h 603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81324" h="603788">
                      <a:moveTo>
                        <a:pt x="51330" y="0"/>
                      </a:moveTo>
                      <a:lnTo>
                        <a:pt x="170480" y="13240"/>
                      </a:lnTo>
                      <a:lnTo>
                        <a:pt x="240328" y="60864"/>
                      </a:lnTo>
                      <a:lnTo>
                        <a:pt x="253028" y="102140"/>
                      </a:lnTo>
                      <a:lnTo>
                        <a:pt x="427192" y="87624"/>
                      </a:lnTo>
                      <a:lnTo>
                        <a:pt x="421304" y="91344"/>
                      </a:lnTo>
                      <a:lnTo>
                        <a:pt x="436544" y="137064"/>
                      </a:lnTo>
                      <a:lnTo>
                        <a:pt x="375584" y="220884"/>
                      </a:lnTo>
                      <a:lnTo>
                        <a:pt x="505124" y="236124"/>
                      </a:lnTo>
                      <a:lnTo>
                        <a:pt x="474644" y="319944"/>
                      </a:lnTo>
                      <a:lnTo>
                        <a:pt x="581324" y="388524"/>
                      </a:lnTo>
                      <a:lnTo>
                        <a:pt x="444164" y="441864"/>
                      </a:lnTo>
                      <a:lnTo>
                        <a:pt x="467024" y="510444"/>
                      </a:lnTo>
                      <a:lnTo>
                        <a:pt x="390824" y="510444"/>
                      </a:lnTo>
                      <a:lnTo>
                        <a:pt x="387344" y="535960"/>
                      </a:lnTo>
                      <a:lnTo>
                        <a:pt x="192704" y="603788"/>
                      </a:lnTo>
                      <a:lnTo>
                        <a:pt x="106980" y="473616"/>
                      </a:lnTo>
                      <a:lnTo>
                        <a:pt x="183180" y="356140"/>
                      </a:lnTo>
                      <a:lnTo>
                        <a:pt x="24428" y="327564"/>
                      </a:lnTo>
                      <a:lnTo>
                        <a:pt x="23554" y="326372"/>
                      </a:lnTo>
                      <a:lnTo>
                        <a:pt x="33336" y="327564"/>
                      </a:lnTo>
                      <a:lnTo>
                        <a:pt x="0" y="122776"/>
                      </a:lnTo>
                      <a:lnTo>
                        <a:pt x="52388" y="108488"/>
                      </a:lnTo>
                      <a:lnTo>
                        <a:pt x="47624" y="70388"/>
                      </a:lnTo>
                      <a:lnTo>
                        <a:pt x="5133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47F2FDD7-9301-0492-17D9-19ED111B4F99}"/>
                    </a:ext>
                  </a:extLst>
                </p:cNvPr>
                <p:cNvSpPr/>
                <p:nvPr/>
              </p:nvSpPr>
              <p:spPr>
                <a:xfrm>
                  <a:off x="31308376" y="30089476"/>
                  <a:ext cx="562274" cy="704848"/>
                </a:xfrm>
                <a:custGeom>
                  <a:avLst/>
                  <a:gdLst>
                    <a:gd name="connsiteX0" fmla="*/ 331468 w 562274"/>
                    <a:gd name="connsiteY0" fmla="*/ 0 h 704848"/>
                    <a:gd name="connsiteX1" fmla="*/ 417196 w 562274"/>
                    <a:gd name="connsiteY1" fmla="*/ 57148 h 704848"/>
                    <a:gd name="connsiteX2" fmla="*/ 474344 w 562274"/>
                    <a:gd name="connsiteY2" fmla="*/ 190500 h 704848"/>
                    <a:gd name="connsiteX3" fmla="*/ 515870 w 562274"/>
                    <a:gd name="connsiteY3" fmla="*/ 250902 h 704848"/>
                    <a:gd name="connsiteX4" fmla="*/ 501948 w 562274"/>
                    <a:gd name="connsiteY4" fmla="*/ 412748 h 704848"/>
                    <a:gd name="connsiteX5" fmla="*/ 562274 w 562274"/>
                    <a:gd name="connsiteY5" fmla="*/ 508000 h 704848"/>
                    <a:gd name="connsiteX6" fmla="*/ 457500 w 562274"/>
                    <a:gd name="connsiteY6" fmla="*/ 625474 h 704848"/>
                    <a:gd name="connsiteX7" fmla="*/ 479724 w 562274"/>
                    <a:gd name="connsiteY7" fmla="*/ 682624 h 704848"/>
                    <a:gd name="connsiteX8" fmla="*/ 457500 w 562274"/>
                    <a:gd name="connsiteY8" fmla="*/ 704848 h 704848"/>
                    <a:gd name="connsiteX9" fmla="*/ 384474 w 562274"/>
                    <a:gd name="connsiteY9" fmla="*/ 692148 h 704848"/>
                    <a:gd name="connsiteX10" fmla="*/ 333674 w 562274"/>
                    <a:gd name="connsiteY10" fmla="*/ 609600 h 704848"/>
                    <a:gd name="connsiteX11" fmla="*/ 263824 w 562274"/>
                    <a:gd name="connsiteY11" fmla="*/ 593724 h 704848"/>
                    <a:gd name="connsiteX12" fmla="*/ 171748 w 562274"/>
                    <a:gd name="connsiteY12" fmla="*/ 625474 h 704848"/>
                    <a:gd name="connsiteX13" fmla="*/ 94738 w 562274"/>
                    <a:gd name="connsiteY13" fmla="*/ 623902 h 704848"/>
                    <a:gd name="connsiteX14" fmla="*/ 83820 w 562274"/>
                    <a:gd name="connsiteY14" fmla="*/ 481964 h 704848"/>
                    <a:gd name="connsiteX15" fmla="*/ 129540 w 562274"/>
                    <a:gd name="connsiteY15" fmla="*/ 344804 h 704848"/>
                    <a:gd name="connsiteX16" fmla="*/ 0 w 562274"/>
                    <a:gd name="connsiteY16" fmla="*/ 253364 h 704848"/>
                    <a:gd name="connsiteX17" fmla="*/ 8400 w 562274"/>
                    <a:gd name="connsiteY17" fmla="*/ 139948 h 704848"/>
                    <a:gd name="connsiteX18" fmla="*/ 1964 w 562274"/>
                    <a:gd name="connsiteY18" fmla="*/ 142874 h 704848"/>
                    <a:gd name="connsiteX19" fmla="*/ 756 w 562274"/>
                    <a:gd name="connsiteY19" fmla="*/ 141666 h 704848"/>
                    <a:gd name="connsiteX20" fmla="*/ 102868 w 562274"/>
                    <a:gd name="connsiteY20" fmla="*/ 95248 h 704848"/>
                    <a:gd name="connsiteX21" fmla="*/ 236220 w 562274"/>
                    <a:gd name="connsiteY21" fmla="*/ 85724 h 704848"/>
                    <a:gd name="connsiteX22" fmla="*/ 331468 w 562274"/>
                    <a:gd name="connsiteY22" fmla="*/ 0 h 704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62274" h="704848">
                      <a:moveTo>
                        <a:pt x="331468" y="0"/>
                      </a:moveTo>
                      <a:lnTo>
                        <a:pt x="417196" y="57148"/>
                      </a:lnTo>
                      <a:lnTo>
                        <a:pt x="474344" y="190500"/>
                      </a:lnTo>
                      <a:lnTo>
                        <a:pt x="515870" y="250902"/>
                      </a:lnTo>
                      <a:lnTo>
                        <a:pt x="501948" y="412748"/>
                      </a:lnTo>
                      <a:lnTo>
                        <a:pt x="562274" y="508000"/>
                      </a:lnTo>
                      <a:lnTo>
                        <a:pt x="457500" y="625474"/>
                      </a:lnTo>
                      <a:lnTo>
                        <a:pt x="479724" y="682624"/>
                      </a:lnTo>
                      <a:lnTo>
                        <a:pt x="457500" y="704848"/>
                      </a:lnTo>
                      <a:lnTo>
                        <a:pt x="384474" y="692148"/>
                      </a:lnTo>
                      <a:lnTo>
                        <a:pt x="333674" y="609600"/>
                      </a:lnTo>
                      <a:lnTo>
                        <a:pt x="263824" y="593724"/>
                      </a:lnTo>
                      <a:lnTo>
                        <a:pt x="171748" y="625474"/>
                      </a:lnTo>
                      <a:lnTo>
                        <a:pt x="94738" y="623902"/>
                      </a:lnTo>
                      <a:lnTo>
                        <a:pt x="83820" y="481964"/>
                      </a:lnTo>
                      <a:lnTo>
                        <a:pt x="129540" y="344804"/>
                      </a:lnTo>
                      <a:lnTo>
                        <a:pt x="0" y="253364"/>
                      </a:lnTo>
                      <a:lnTo>
                        <a:pt x="8400" y="139948"/>
                      </a:lnTo>
                      <a:lnTo>
                        <a:pt x="1964" y="142874"/>
                      </a:lnTo>
                      <a:lnTo>
                        <a:pt x="756" y="141666"/>
                      </a:lnTo>
                      <a:lnTo>
                        <a:pt x="102868" y="95248"/>
                      </a:lnTo>
                      <a:lnTo>
                        <a:pt x="236220" y="85724"/>
                      </a:lnTo>
                      <a:lnTo>
                        <a:pt x="3314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DED0AD13-4373-B742-4A55-5259276EAEC9}"/>
                    </a:ext>
                  </a:extLst>
                </p:cNvPr>
                <p:cNvSpPr/>
                <p:nvPr/>
              </p:nvSpPr>
              <p:spPr>
                <a:xfrm>
                  <a:off x="30870524" y="31217402"/>
                  <a:ext cx="701676" cy="548474"/>
                </a:xfrm>
                <a:custGeom>
                  <a:avLst/>
                  <a:gdLst>
                    <a:gd name="connsiteX0" fmla="*/ 372844 w 701676"/>
                    <a:gd name="connsiteY0" fmla="*/ 0 h 548474"/>
                    <a:gd name="connsiteX1" fmla="*/ 463552 w 701676"/>
                    <a:gd name="connsiteY1" fmla="*/ 24598 h 548474"/>
                    <a:gd name="connsiteX2" fmla="*/ 485776 w 701676"/>
                    <a:gd name="connsiteY2" fmla="*/ 132548 h 548474"/>
                    <a:gd name="connsiteX3" fmla="*/ 546100 w 701676"/>
                    <a:gd name="connsiteY3" fmla="*/ 176998 h 548474"/>
                    <a:gd name="connsiteX4" fmla="*/ 666752 w 701676"/>
                    <a:gd name="connsiteY4" fmla="*/ 170648 h 548474"/>
                    <a:gd name="connsiteX5" fmla="*/ 701676 w 701676"/>
                    <a:gd name="connsiteY5" fmla="*/ 227798 h 548474"/>
                    <a:gd name="connsiteX6" fmla="*/ 657226 w 701676"/>
                    <a:gd name="connsiteY6" fmla="*/ 411948 h 548474"/>
                    <a:gd name="connsiteX7" fmla="*/ 679452 w 701676"/>
                    <a:gd name="connsiteY7" fmla="*/ 465922 h 548474"/>
                    <a:gd name="connsiteX8" fmla="*/ 641352 w 701676"/>
                    <a:gd name="connsiteY8" fmla="*/ 535774 h 548474"/>
                    <a:gd name="connsiteX9" fmla="*/ 514352 w 701676"/>
                    <a:gd name="connsiteY9" fmla="*/ 519898 h 548474"/>
                    <a:gd name="connsiteX10" fmla="*/ 495300 w 701676"/>
                    <a:gd name="connsiteY10" fmla="*/ 443698 h 548474"/>
                    <a:gd name="connsiteX11" fmla="*/ 441326 w 701676"/>
                    <a:gd name="connsiteY11" fmla="*/ 405598 h 548474"/>
                    <a:gd name="connsiteX12" fmla="*/ 333376 w 701676"/>
                    <a:gd name="connsiteY12" fmla="*/ 488148 h 548474"/>
                    <a:gd name="connsiteX13" fmla="*/ 212726 w 701676"/>
                    <a:gd name="connsiteY13" fmla="*/ 481798 h 548474"/>
                    <a:gd name="connsiteX14" fmla="*/ 111126 w 701676"/>
                    <a:gd name="connsiteY14" fmla="*/ 548474 h 548474"/>
                    <a:gd name="connsiteX15" fmla="*/ 82552 w 701676"/>
                    <a:gd name="connsiteY15" fmla="*/ 519898 h 548474"/>
                    <a:gd name="connsiteX16" fmla="*/ 15876 w 701676"/>
                    <a:gd name="connsiteY16" fmla="*/ 526248 h 548474"/>
                    <a:gd name="connsiteX17" fmla="*/ 0 w 701676"/>
                    <a:gd name="connsiteY17" fmla="*/ 478622 h 548474"/>
                    <a:gd name="connsiteX18" fmla="*/ 53976 w 701676"/>
                    <a:gd name="connsiteY18" fmla="*/ 399248 h 548474"/>
                    <a:gd name="connsiteX19" fmla="*/ 44452 w 701676"/>
                    <a:gd name="connsiteY19" fmla="*/ 357974 h 548474"/>
                    <a:gd name="connsiteX20" fmla="*/ 43636 w 701676"/>
                    <a:gd name="connsiteY20" fmla="*/ 306542 h 548474"/>
                    <a:gd name="connsiteX21" fmla="*/ 254972 w 701676"/>
                    <a:gd name="connsiteY21" fmla="*/ 207478 h 548474"/>
                    <a:gd name="connsiteX22" fmla="*/ 315932 w 701676"/>
                    <a:gd name="connsiteY22" fmla="*/ 39838 h 548474"/>
                    <a:gd name="connsiteX23" fmla="*/ 372844 w 701676"/>
                    <a:gd name="connsiteY23" fmla="*/ 0 h 548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701676" h="548474">
                      <a:moveTo>
                        <a:pt x="372844" y="0"/>
                      </a:moveTo>
                      <a:lnTo>
                        <a:pt x="463552" y="24598"/>
                      </a:lnTo>
                      <a:lnTo>
                        <a:pt x="485776" y="132548"/>
                      </a:lnTo>
                      <a:lnTo>
                        <a:pt x="546100" y="176998"/>
                      </a:lnTo>
                      <a:lnTo>
                        <a:pt x="666752" y="170648"/>
                      </a:lnTo>
                      <a:lnTo>
                        <a:pt x="701676" y="227798"/>
                      </a:lnTo>
                      <a:lnTo>
                        <a:pt x="657226" y="411948"/>
                      </a:lnTo>
                      <a:lnTo>
                        <a:pt x="679452" y="465922"/>
                      </a:lnTo>
                      <a:lnTo>
                        <a:pt x="641352" y="535774"/>
                      </a:lnTo>
                      <a:lnTo>
                        <a:pt x="514352" y="519898"/>
                      </a:lnTo>
                      <a:lnTo>
                        <a:pt x="495300" y="443698"/>
                      </a:lnTo>
                      <a:lnTo>
                        <a:pt x="441326" y="405598"/>
                      </a:lnTo>
                      <a:lnTo>
                        <a:pt x="333376" y="488148"/>
                      </a:lnTo>
                      <a:lnTo>
                        <a:pt x="212726" y="481798"/>
                      </a:lnTo>
                      <a:lnTo>
                        <a:pt x="111126" y="548474"/>
                      </a:lnTo>
                      <a:lnTo>
                        <a:pt x="82552" y="519898"/>
                      </a:lnTo>
                      <a:lnTo>
                        <a:pt x="15876" y="526248"/>
                      </a:lnTo>
                      <a:lnTo>
                        <a:pt x="0" y="478622"/>
                      </a:lnTo>
                      <a:lnTo>
                        <a:pt x="53976" y="399248"/>
                      </a:lnTo>
                      <a:lnTo>
                        <a:pt x="44452" y="357974"/>
                      </a:lnTo>
                      <a:lnTo>
                        <a:pt x="43636" y="306542"/>
                      </a:lnTo>
                      <a:lnTo>
                        <a:pt x="254972" y="207478"/>
                      </a:lnTo>
                      <a:lnTo>
                        <a:pt x="315932" y="39838"/>
                      </a:lnTo>
                      <a:lnTo>
                        <a:pt x="37284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2A8874CC-E60C-C415-CD2F-78E9AA00158A}"/>
                    </a:ext>
                  </a:extLst>
                </p:cNvPr>
                <p:cNvSpPr/>
                <p:nvPr/>
              </p:nvSpPr>
              <p:spPr>
                <a:xfrm>
                  <a:off x="30201572" y="32223076"/>
                  <a:ext cx="405428" cy="509588"/>
                </a:xfrm>
                <a:custGeom>
                  <a:avLst/>
                  <a:gdLst>
                    <a:gd name="connsiteX0" fmla="*/ 208578 w 405428"/>
                    <a:gd name="connsiteY0" fmla="*/ 0 h 509588"/>
                    <a:gd name="connsiteX1" fmla="*/ 237152 w 405428"/>
                    <a:gd name="connsiteY1" fmla="*/ 0 h 509588"/>
                    <a:gd name="connsiteX2" fmla="*/ 275252 w 405428"/>
                    <a:gd name="connsiteY2" fmla="*/ 66674 h 509588"/>
                    <a:gd name="connsiteX3" fmla="*/ 310178 w 405428"/>
                    <a:gd name="connsiteY3" fmla="*/ 101600 h 509588"/>
                    <a:gd name="connsiteX4" fmla="*/ 316528 w 405428"/>
                    <a:gd name="connsiteY4" fmla="*/ 161924 h 509588"/>
                    <a:gd name="connsiteX5" fmla="*/ 392728 w 405428"/>
                    <a:gd name="connsiteY5" fmla="*/ 203200 h 509588"/>
                    <a:gd name="connsiteX6" fmla="*/ 405428 w 405428"/>
                    <a:gd name="connsiteY6" fmla="*/ 428624 h 509588"/>
                    <a:gd name="connsiteX7" fmla="*/ 333470 w 405428"/>
                    <a:gd name="connsiteY7" fmla="*/ 496656 h 509588"/>
                    <a:gd name="connsiteX8" fmla="*/ 319088 w 405428"/>
                    <a:gd name="connsiteY8" fmla="*/ 471488 h 509588"/>
                    <a:gd name="connsiteX9" fmla="*/ 271460 w 405428"/>
                    <a:gd name="connsiteY9" fmla="*/ 471488 h 509588"/>
                    <a:gd name="connsiteX10" fmla="*/ 190500 w 405428"/>
                    <a:gd name="connsiteY10" fmla="*/ 509588 h 509588"/>
                    <a:gd name="connsiteX11" fmla="*/ 171448 w 405428"/>
                    <a:gd name="connsiteY11" fmla="*/ 457200 h 509588"/>
                    <a:gd name="connsiteX12" fmla="*/ 52388 w 405428"/>
                    <a:gd name="connsiteY12" fmla="*/ 442912 h 509588"/>
                    <a:gd name="connsiteX13" fmla="*/ 23812 w 405428"/>
                    <a:gd name="connsiteY13" fmla="*/ 400048 h 509588"/>
                    <a:gd name="connsiteX14" fmla="*/ 0 w 405428"/>
                    <a:gd name="connsiteY14" fmla="*/ 290512 h 509588"/>
                    <a:gd name="connsiteX15" fmla="*/ 52388 w 405428"/>
                    <a:gd name="connsiteY15" fmla="*/ 171448 h 509588"/>
                    <a:gd name="connsiteX16" fmla="*/ 38100 w 405428"/>
                    <a:gd name="connsiteY16" fmla="*/ 109536 h 509588"/>
                    <a:gd name="connsiteX17" fmla="*/ 76200 w 405428"/>
                    <a:gd name="connsiteY17" fmla="*/ 90488 h 509588"/>
                    <a:gd name="connsiteX18" fmla="*/ 78252 w 405428"/>
                    <a:gd name="connsiteY18" fmla="*/ 32980 h 509588"/>
                    <a:gd name="connsiteX19" fmla="*/ 183178 w 405428"/>
                    <a:gd name="connsiteY19" fmla="*/ 34924 h 509588"/>
                    <a:gd name="connsiteX20" fmla="*/ 208578 w 405428"/>
                    <a:gd name="connsiteY20" fmla="*/ 0 h 509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05428" h="509588">
                      <a:moveTo>
                        <a:pt x="208578" y="0"/>
                      </a:moveTo>
                      <a:lnTo>
                        <a:pt x="237152" y="0"/>
                      </a:lnTo>
                      <a:lnTo>
                        <a:pt x="275252" y="66674"/>
                      </a:lnTo>
                      <a:lnTo>
                        <a:pt x="310178" y="101600"/>
                      </a:lnTo>
                      <a:lnTo>
                        <a:pt x="316528" y="161924"/>
                      </a:lnTo>
                      <a:lnTo>
                        <a:pt x="392728" y="203200"/>
                      </a:lnTo>
                      <a:lnTo>
                        <a:pt x="405428" y="428624"/>
                      </a:lnTo>
                      <a:lnTo>
                        <a:pt x="333470" y="496656"/>
                      </a:lnTo>
                      <a:lnTo>
                        <a:pt x="319088" y="471488"/>
                      </a:lnTo>
                      <a:lnTo>
                        <a:pt x="271460" y="471488"/>
                      </a:lnTo>
                      <a:lnTo>
                        <a:pt x="190500" y="509588"/>
                      </a:lnTo>
                      <a:lnTo>
                        <a:pt x="171448" y="457200"/>
                      </a:lnTo>
                      <a:lnTo>
                        <a:pt x="52388" y="442912"/>
                      </a:lnTo>
                      <a:lnTo>
                        <a:pt x="23812" y="400048"/>
                      </a:lnTo>
                      <a:lnTo>
                        <a:pt x="0" y="290512"/>
                      </a:lnTo>
                      <a:lnTo>
                        <a:pt x="52388" y="171448"/>
                      </a:lnTo>
                      <a:lnTo>
                        <a:pt x="38100" y="109536"/>
                      </a:lnTo>
                      <a:lnTo>
                        <a:pt x="76200" y="90488"/>
                      </a:lnTo>
                      <a:lnTo>
                        <a:pt x="78252" y="32980"/>
                      </a:lnTo>
                      <a:lnTo>
                        <a:pt x="183178" y="34924"/>
                      </a:lnTo>
                      <a:lnTo>
                        <a:pt x="20857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4519442B-235D-CBCD-5C5D-9E49DA9D02AC}"/>
                    </a:ext>
                  </a:extLst>
                </p:cNvPr>
                <p:cNvSpPr/>
                <p:nvPr/>
              </p:nvSpPr>
              <p:spPr>
                <a:xfrm>
                  <a:off x="32000824" y="32686884"/>
                  <a:ext cx="530226" cy="641092"/>
                </a:xfrm>
                <a:custGeom>
                  <a:avLst/>
                  <a:gdLst>
                    <a:gd name="connsiteX0" fmla="*/ 116268 w 530226"/>
                    <a:gd name="connsiteY0" fmla="*/ 0 h 641092"/>
                    <a:gd name="connsiteX1" fmla="*/ 376556 w 530226"/>
                    <a:gd name="connsiteY1" fmla="*/ 109596 h 641092"/>
                    <a:gd name="connsiteX2" fmla="*/ 414656 w 530226"/>
                    <a:gd name="connsiteY2" fmla="*/ 178176 h 641092"/>
                    <a:gd name="connsiteX3" fmla="*/ 528100 w 530226"/>
                    <a:gd name="connsiteY3" fmla="*/ 170614 h 641092"/>
                    <a:gd name="connsiteX4" fmla="*/ 530226 w 530226"/>
                    <a:gd name="connsiteY4" fmla="*/ 298192 h 641092"/>
                    <a:gd name="connsiteX5" fmla="*/ 488952 w 530226"/>
                    <a:gd name="connsiteY5" fmla="*/ 371216 h 641092"/>
                    <a:gd name="connsiteX6" fmla="*/ 457200 w 530226"/>
                    <a:gd name="connsiteY6" fmla="*/ 393440 h 641092"/>
                    <a:gd name="connsiteX7" fmla="*/ 460376 w 530226"/>
                    <a:gd name="connsiteY7" fmla="*/ 472816 h 641092"/>
                    <a:gd name="connsiteX8" fmla="*/ 476252 w 530226"/>
                    <a:gd name="connsiteY8" fmla="*/ 498216 h 641092"/>
                    <a:gd name="connsiteX9" fmla="*/ 358776 w 530226"/>
                    <a:gd name="connsiteY9" fmla="*/ 561716 h 641092"/>
                    <a:gd name="connsiteX10" fmla="*/ 352426 w 530226"/>
                    <a:gd name="connsiteY10" fmla="*/ 625216 h 641092"/>
                    <a:gd name="connsiteX11" fmla="*/ 317500 w 530226"/>
                    <a:gd name="connsiteY11" fmla="*/ 641092 h 641092"/>
                    <a:gd name="connsiteX12" fmla="*/ 241300 w 530226"/>
                    <a:gd name="connsiteY12" fmla="*/ 612516 h 641092"/>
                    <a:gd name="connsiteX13" fmla="*/ 222252 w 530226"/>
                    <a:gd name="connsiteY13" fmla="*/ 637916 h 641092"/>
                    <a:gd name="connsiteX14" fmla="*/ 174626 w 530226"/>
                    <a:gd name="connsiteY14" fmla="*/ 634740 h 641092"/>
                    <a:gd name="connsiteX15" fmla="*/ 88900 w 530226"/>
                    <a:gd name="connsiteY15" fmla="*/ 606166 h 641092"/>
                    <a:gd name="connsiteX16" fmla="*/ 19052 w 530226"/>
                    <a:gd name="connsiteY16" fmla="*/ 602992 h 641092"/>
                    <a:gd name="connsiteX17" fmla="*/ 12700 w 530226"/>
                    <a:gd name="connsiteY17" fmla="*/ 491866 h 641092"/>
                    <a:gd name="connsiteX18" fmla="*/ 0 w 530226"/>
                    <a:gd name="connsiteY18" fmla="*/ 463292 h 641092"/>
                    <a:gd name="connsiteX19" fmla="*/ 38100 w 530226"/>
                    <a:gd name="connsiteY19" fmla="*/ 399792 h 641092"/>
                    <a:gd name="connsiteX20" fmla="*/ 38100 w 530226"/>
                    <a:gd name="connsiteY20" fmla="*/ 371216 h 641092"/>
                    <a:gd name="connsiteX21" fmla="*/ 76200 w 530226"/>
                    <a:gd name="connsiteY21" fmla="*/ 314066 h 641092"/>
                    <a:gd name="connsiteX22" fmla="*/ 28576 w 530226"/>
                    <a:gd name="connsiteY22" fmla="*/ 272792 h 641092"/>
                    <a:gd name="connsiteX23" fmla="*/ 41276 w 530226"/>
                    <a:gd name="connsiteY23" fmla="*/ 221992 h 641092"/>
                    <a:gd name="connsiteX24" fmla="*/ 22226 w 530226"/>
                    <a:gd name="connsiteY24" fmla="*/ 171192 h 641092"/>
                    <a:gd name="connsiteX25" fmla="*/ 73026 w 530226"/>
                    <a:gd name="connsiteY25" fmla="*/ 126740 h 641092"/>
                    <a:gd name="connsiteX26" fmla="*/ 25400 w 530226"/>
                    <a:gd name="connsiteY26" fmla="*/ 60066 h 641092"/>
                    <a:gd name="connsiteX27" fmla="*/ 116268 w 530226"/>
                    <a:gd name="connsiteY27" fmla="*/ 0 h 641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30226" h="641092">
                      <a:moveTo>
                        <a:pt x="116268" y="0"/>
                      </a:moveTo>
                      <a:lnTo>
                        <a:pt x="376556" y="109596"/>
                      </a:lnTo>
                      <a:lnTo>
                        <a:pt x="414656" y="178176"/>
                      </a:lnTo>
                      <a:lnTo>
                        <a:pt x="528100" y="170614"/>
                      </a:lnTo>
                      <a:lnTo>
                        <a:pt x="530226" y="298192"/>
                      </a:lnTo>
                      <a:lnTo>
                        <a:pt x="488952" y="371216"/>
                      </a:lnTo>
                      <a:lnTo>
                        <a:pt x="457200" y="393440"/>
                      </a:lnTo>
                      <a:lnTo>
                        <a:pt x="460376" y="472816"/>
                      </a:lnTo>
                      <a:lnTo>
                        <a:pt x="476252" y="498216"/>
                      </a:lnTo>
                      <a:lnTo>
                        <a:pt x="358776" y="561716"/>
                      </a:lnTo>
                      <a:lnTo>
                        <a:pt x="352426" y="625216"/>
                      </a:lnTo>
                      <a:lnTo>
                        <a:pt x="317500" y="641092"/>
                      </a:lnTo>
                      <a:lnTo>
                        <a:pt x="241300" y="612516"/>
                      </a:lnTo>
                      <a:lnTo>
                        <a:pt x="222252" y="637916"/>
                      </a:lnTo>
                      <a:lnTo>
                        <a:pt x="174626" y="634740"/>
                      </a:lnTo>
                      <a:lnTo>
                        <a:pt x="88900" y="606166"/>
                      </a:lnTo>
                      <a:lnTo>
                        <a:pt x="19052" y="602992"/>
                      </a:lnTo>
                      <a:lnTo>
                        <a:pt x="12700" y="491866"/>
                      </a:lnTo>
                      <a:lnTo>
                        <a:pt x="0" y="463292"/>
                      </a:lnTo>
                      <a:lnTo>
                        <a:pt x="38100" y="399792"/>
                      </a:lnTo>
                      <a:lnTo>
                        <a:pt x="38100" y="371216"/>
                      </a:lnTo>
                      <a:lnTo>
                        <a:pt x="76200" y="314066"/>
                      </a:lnTo>
                      <a:lnTo>
                        <a:pt x="28576" y="272792"/>
                      </a:lnTo>
                      <a:lnTo>
                        <a:pt x="41276" y="221992"/>
                      </a:lnTo>
                      <a:lnTo>
                        <a:pt x="22226" y="171192"/>
                      </a:lnTo>
                      <a:lnTo>
                        <a:pt x="73026" y="126740"/>
                      </a:lnTo>
                      <a:lnTo>
                        <a:pt x="25400" y="60066"/>
                      </a:lnTo>
                      <a:lnTo>
                        <a:pt x="1162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16EB79E7-9463-D7DB-69F3-F33C11699288}"/>
                    </a:ext>
                  </a:extLst>
                </p:cNvPr>
                <p:cNvSpPr/>
                <p:nvPr/>
              </p:nvSpPr>
              <p:spPr>
                <a:xfrm>
                  <a:off x="30376726" y="33753424"/>
                  <a:ext cx="838300" cy="654052"/>
                </a:xfrm>
                <a:custGeom>
                  <a:avLst/>
                  <a:gdLst>
                    <a:gd name="connsiteX0" fmla="*/ 550950 w 838300"/>
                    <a:gd name="connsiteY0" fmla="*/ 0 h 654052"/>
                    <a:gd name="connsiteX1" fmla="*/ 589050 w 838300"/>
                    <a:gd name="connsiteY1" fmla="*/ 88900 h 654052"/>
                    <a:gd name="connsiteX2" fmla="*/ 709698 w 838300"/>
                    <a:gd name="connsiteY2" fmla="*/ 114300 h 654052"/>
                    <a:gd name="connsiteX3" fmla="*/ 741450 w 838300"/>
                    <a:gd name="connsiteY3" fmla="*/ 101600 h 654052"/>
                    <a:gd name="connsiteX4" fmla="*/ 833524 w 838300"/>
                    <a:gd name="connsiteY4" fmla="*/ 187328 h 654052"/>
                    <a:gd name="connsiteX5" fmla="*/ 838300 w 838300"/>
                    <a:gd name="connsiteY5" fmla="*/ 247016 h 654052"/>
                    <a:gd name="connsiteX6" fmla="*/ 750974 w 838300"/>
                    <a:gd name="connsiteY6" fmla="*/ 247016 h 654052"/>
                    <a:gd name="connsiteX7" fmla="*/ 667154 w 838300"/>
                    <a:gd name="connsiteY7" fmla="*/ 292736 h 654052"/>
                    <a:gd name="connsiteX8" fmla="*/ 659534 w 838300"/>
                    <a:gd name="connsiteY8" fmla="*/ 361316 h 654052"/>
                    <a:gd name="connsiteX9" fmla="*/ 568094 w 838300"/>
                    <a:gd name="connsiteY9" fmla="*/ 391796 h 654052"/>
                    <a:gd name="connsiteX10" fmla="*/ 514754 w 838300"/>
                    <a:gd name="connsiteY10" fmla="*/ 551816 h 654052"/>
                    <a:gd name="connsiteX11" fmla="*/ 375862 w 838300"/>
                    <a:gd name="connsiteY11" fmla="*/ 639536 h 654052"/>
                    <a:gd name="connsiteX12" fmla="*/ 201698 w 838300"/>
                    <a:gd name="connsiteY12" fmla="*/ 654052 h 654052"/>
                    <a:gd name="connsiteX13" fmla="*/ 188998 w 838300"/>
                    <a:gd name="connsiteY13" fmla="*/ 612776 h 654052"/>
                    <a:gd name="connsiteX14" fmla="*/ 119150 w 838300"/>
                    <a:gd name="connsiteY14" fmla="*/ 565152 h 654052"/>
                    <a:gd name="connsiteX15" fmla="*/ 0 w 838300"/>
                    <a:gd name="connsiteY15" fmla="*/ 551912 h 654052"/>
                    <a:gd name="connsiteX16" fmla="*/ 1058 w 838300"/>
                    <a:gd name="connsiteY16" fmla="*/ 531816 h 654052"/>
                    <a:gd name="connsiteX17" fmla="*/ 1058 w 838300"/>
                    <a:gd name="connsiteY17" fmla="*/ 460376 h 654052"/>
                    <a:gd name="connsiteX18" fmla="*/ 6902 w 838300"/>
                    <a:gd name="connsiteY18" fmla="*/ 425304 h 654052"/>
                    <a:gd name="connsiteX19" fmla="*/ 52474 w 838300"/>
                    <a:gd name="connsiteY19" fmla="*/ 390528 h 654052"/>
                    <a:gd name="connsiteX20" fmla="*/ 84224 w 838300"/>
                    <a:gd name="connsiteY20" fmla="*/ 390528 h 654052"/>
                    <a:gd name="connsiteX21" fmla="*/ 119150 w 838300"/>
                    <a:gd name="connsiteY21" fmla="*/ 368300 h 654052"/>
                    <a:gd name="connsiteX22" fmla="*/ 135024 w 838300"/>
                    <a:gd name="connsiteY22" fmla="*/ 330200 h 654052"/>
                    <a:gd name="connsiteX23" fmla="*/ 163598 w 838300"/>
                    <a:gd name="connsiteY23" fmla="*/ 304800 h 654052"/>
                    <a:gd name="connsiteX24" fmla="*/ 214398 w 838300"/>
                    <a:gd name="connsiteY24" fmla="*/ 307976 h 654052"/>
                    <a:gd name="connsiteX25" fmla="*/ 246150 w 838300"/>
                    <a:gd name="connsiteY25" fmla="*/ 282576 h 654052"/>
                    <a:gd name="connsiteX26" fmla="*/ 262024 w 838300"/>
                    <a:gd name="connsiteY26" fmla="*/ 184152 h 654052"/>
                    <a:gd name="connsiteX27" fmla="*/ 293774 w 838300"/>
                    <a:gd name="connsiteY27" fmla="*/ 184152 h 654052"/>
                    <a:gd name="connsiteX28" fmla="*/ 357274 w 838300"/>
                    <a:gd name="connsiteY28" fmla="*/ 88900 h 654052"/>
                    <a:gd name="connsiteX29" fmla="*/ 404898 w 838300"/>
                    <a:gd name="connsiteY29" fmla="*/ 88900 h 654052"/>
                    <a:gd name="connsiteX30" fmla="*/ 439824 w 838300"/>
                    <a:gd name="connsiteY30" fmla="*/ 22224 h 654052"/>
                    <a:gd name="connsiteX31" fmla="*/ 493798 w 838300"/>
                    <a:gd name="connsiteY31" fmla="*/ 3176 h 654052"/>
                    <a:gd name="connsiteX32" fmla="*/ 550950 w 838300"/>
                    <a:gd name="connsiteY32" fmla="*/ 0 h 654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838300" h="654052">
                      <a:moveTo>
                        <a:pt x="550950" y="0"/>
                      </a:moveTo>
                      <a:lnTo>
                        <a:pt x="589050" y="88900"/>
                      </a:lnTo>
                      <a:lnTo>
                        <a:pt x="709698" y="114300"/>
                      </a:lnTo>
                      <a:lnTo>
                        <a:pt x="741450" y="101600"/>
                      </a:lnTo>
                      <a:lnTo>
                        <a:pt x="833524" y="187328"/>
                      </a:lnTo>
                      <a:lnTo>
                        <a:pt x="838300" y="247016"/>
                      </a:lnTo>
                      <a:lnTo>
                        <a:pt x="750974" y="247016"/>
                      </a:lnTo>
                      <a:lnTo>
                        <a:pt x="667154" y="292736"/>
                      </a:lnTo>
                      <a:lnTo>
                        <a:pt x="659534" y="361316"/>
                      </a:lnTo>
                      <a:lnTo>
                        <a:pt x="568094" y="391796"/>
                      </a:lnTo>
                      <a:lnTo>
                        <a:pt x="514754" y="551816"/>
                      </a:lnTo>
                      <a:lnTo>
                        <a:pt x="375862" y="639536"/>
                      </a:lnTo>
                      <a:lnTo>
                        <a:pt x="201698" y="654052"/>
                      </a:lnTo>
                      <a:lnTo>
                        <a:pt x="188998" y="612776"/>
                      </a:lnTo>
                      <a:lnTo>
                        <a:pt x="119150" y="565152"/>
                      </a:lnTo>
                      <a:lnTo>
                        <a:pt x="0" y="551912"/>
                      </a:lnTo>
                      <a:lnTo>
                        <a:pt x="1058" y="531816"/>
                      </a:lnTo>
                      <a:lnTo>
                        <a:pt x="1058" y="460376"/>
                      </a:lnTo>
                      <a:lnTo>
                        <a:pt x="6902" y="425304"/>
                      </a:lnTo>
                      <a:lnTo>
                        <a:pt x="52474" y="390528"/>
                      </a:lnTo>
                      <a:lnTo>
                        <a:pt x="84224" y="390528"/>
                      </a:lnTo>
                      <a:lnTo>
                        <a:pt x="119150" y="368300"/>
                      </a:lnTo>
                      <a:lnTo>
                        <a:pt x="135024" y="330200"/>
                      </a:lnTo>
                      <a:lnTo>
                        <a:pt x="163598" y="304800"/>
                      </a:lnTo>
                      <a:lnTo>
                        <a:pt x="214398" y="307976"/>
                      </a:lnTo>
                      <a:lnTo>
                        <a:pt x="246150" y="282576"/>
                      </a:lnTo>
                      <a:lnTo>
                        <a:pt x="262024" y="184152"/>
                      </a:lnTo>
                      <a:lnTo>
                        <a:pt x="293774" y="184152"/>
                      </a:lnTo>
                      <a:lnTo>
                        <a:pt x="357274" y="88900"/>
                      </a:lnTo>
                      <a:lnTo>
                        <a:pt x="404898" y="88900"/>
                      </a:lnTo>
                      <a:lnTo>
                        <a:pt x="439824" y="22224"/>
                      </a:lnTo>
                      <a:lnTo>
                        <a:pt x="493798" y="3176"/>
                      </a:lnTo>
                      <a:lnTo>
                        <a:pt x="55095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A671E1EB-86FE-C190-ED8F-4D0932C8A3A5}"/>
                    </a:ext>
                  </a:extLst>
                </p:cNvPr>
                <p:cNvSpPr/>
                <p:nvPr/>
              </p:nvSpPr>
              <p:spPr>
                <a:xfrm>
                  <a:off x="32216724" y="30652710"/>
                  <a:ext cx="145538" cy="285502"/>
                </a:xfrm>
                <a:custGeom>
                  <a:avLst/>
                  <a:gdLst>
                    <a:gd name="connsiteX0" fmla="*/ 22868 w 145538"/>
                    <a:gd name="connsiteY0" fmla="*/ 0 h 285502"/>
                    <a:gd name="connsiteX1" fmla="*/ 123208 w 145538"/>
                    <a:gd name="connsiteY1" fmla="*/ 100340 h 285502"/>
                    <a:gd name="connsiteX2" fmla="*/ 142258 w 145538"/>
                    <a:gd name="connsiteY2" fmla="*/ 252740 h 285502"/>
                    <a:gd name="connsiteX3" fmla="*/ 145538 w 145538"/>
                    <a:gd name="connsiteY3" fmla="*/ 269142 h 285502"/>
                    <a:gd name="connsiteX4" fmla="*/ 145416 w 145538"/>
                    <a:gd name="connsiteY4" fmla="*/ 269250 h 285502"/>
                    <a:gd name="connsiteX5" fmla="*/ 101658 w 145538"/>
                    <a:gd name="connsiteY5" fmla="*/ 285502 h 285502"/>
                    <a:gd name="connsiteX6" fmla="*/ 50800 w 145538"/>
                    <a:gd name="connsiteY6" fmla="*/ 205114 h 285502"/>
                    <a:gd name="connsiteX7" fmla="*/ 0 w 145538"/>
                    <a:gd name="connsiteY7" fmla="*/ 65414 h 285502"/>
                    <a:gd name="connsiteX8" fmla="*/ 0 w 145538"/>
                    <a:gd name="connsiteY8" fmla="*/ 30490 h 285502"/>
                    <a:gd name="connsiteX9" fmla="*/ 22868 w 145538"/>
                    <a:gd name="connsiteY9" fmla="*/ 0 h 285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45538" h="285502">
                      <a:moveTo>
                        <a:pt x="22868" y="0"/>
                      </a:moveTo>
                      <a:lnTo>
                        <a:pt x="123208" y="100340"/>
                      </a:lnTo>
                      <a:lnTo>
                        <a:pt x="142258" y="252740"/>
                      </a:lnTo>
                      <a:lnTo>
                        <a:pt x="145538" y="269142"/>
                      </a:lnTo>
                      <a:lnTo>
                        <a:pt x="145416" y="269250"/>
                      </a:lnTo>
                      <a:lnTo>
                        <a:pt x="101658" y="285502"/>
                      </a:lnTo>
                      <a:lnTo>
                        <a:pt x="50800" y="205114"/>
                      </a:lnTo>
                      <a:lnTo>
                        <a:pt x="0" y="65414"/>
                      </a:lnTo>
                      <a:lnTo>
                        <a:pt x="0" y="30490"/>
                      </a:lnTo>
                      <a:lnTo>
                        <a:pt x="2286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7D8B1A59-5DCE-F595-978D-0CA318597ACB}"/>
                    </a:ext>
                  </a:extLst>
                </p:cNvPr>
                <p:cNvSpPr/>
                <p:nvPr/>
              </p:nvSpPr>
              <p:spPr>
                <a:xfrm>
                  <a:off x="31810324" y="30340378"/>
                  <a:ext cx="508058" cy="633530"/>
                </a:xfrm>
                <a:custGeom>
                  <a:avLst/>
                  <a:gdLst>
                    <a:gd name="connsiteX0" fmla="*/ 13922 w 508058"/>
                    <a:gd name="connsiteY0" fmla="*/ 0 h 633530"/>
                    <a:gd name="connsiteX1" fmla="*/ 77172 w 508058"/>
                    <a:gd name="connsiteY1" fmla="*/ 91998 h 633530"/>
                    <a:gd name="connsiteX2" fmla="*/ 124796 w 508058"/>
                    <a:gd name="connsiteY2" fmla="*/ 158672 h 633530"/>
                    <a:gd name="connsiteX3" fmla="*/ 210520 w 508058"/>
                    <a:gd name="connsiteY3" fmla="*/ 149146 h 633530"/>
                    <a:gd name="connsiteX4" fmla="*/ 285476 w 508058"/>
                    <a:gd name="connsiteY4" fmla="*/ 182458 h 633530"/>
                    <a:gd name="connsiteX5" fmla="*/ 288308 w 508058"/>
                    <a:gd name="connsiteY5" fmla="*/ 196772 h 633530"/>
                    <a:gd name="connsiteX6" fmla="*/ 389908 w 508058"/>
                    <a:gd name="connsiteY6" fmla="*/ 272972 h 633530"/>
                    <a:gd name="connsiteX7" fmla="*/ 429268 w 508058"/>
                    <a:gd name="connsiteY7" fmla="*/ 312332 h 633530"/>
                    <a:gd name="connsiteX8" fmla="*/ 406400 w 508058"/>
                    <a:gd name="connsiteY8" fmla="*/ 342822 h 633530"/>
                    <a:gd name="connsiteX9" fmla="*/ 406400 w 508058"/>
                    <a:gd name="connsiteY9" fmla="*/ 377746 h 633530"/>
                    <a:gd name="connsiteX10" fmla="*/ 457200 w 508058"/>
                    <a:gd name="connsiteY10" fmla="*/ 517446 h 633530"/>
                    <a:gd name="connsiteX11" fmla="*/ 508058 w 508058"/>
                    <a:gd name="connsiteY11" fmla="*/ 597834 h 633530"/>
                    <a:gd name="connsiteX12" fmla="*/ 411954 w 508058"/>
                    <a:gd name="connsiteY12" fmla="*/ 633530 h 633530"/>
                    <a:gd name="connsiteX13" fmla="*/ 249530 w 508058"/>
                    <a:gd name="connsiteY13" fmla="*/ 511712 h 633530"/>
                    <a:gd name="connsiteX14" fmla="*/ 250826 w 508058"/>
                    <a:gd name="connsiteY14" fmla="*/ 511098 h 633530"/>
                    <a:gd name="connsiteX15" fmla="*/ 244476 w 508058"/>
                    <a:gd name="connsiteY15" fmla="*/ 507922 h 633530"/>
                    <a:gd name="connsiteX16" fmla="*/ 249530 w 508058"/>
                    <a:gd name="connsiteY16" fmla="*/ 511712 h 633530"/>
                    <a:gd name="connsiteX17" fmla="*/ 190500 w 508058"/>
                    <a:gd name="connsiteY17" fmla="*/ 539672 h 633530"/>
                    <a:gd name="connsiteX18" fmla="*/ 92076 w 508058"/>
                    <a:gd name="connsiteY18" fmla="*/ 517446 h 633530"/>
                    <a:gd name="connsiteX19" fmla="*/ 95252 w 508058"/>
                    <a:gd name="connsiteY19" fmla="*/ 393622 h 633530"/>
                    <a:gd name="connsiteX20" fmla="*/ 133352 w 508058"/>
                    <a:gd name="connsiteY20" fmla="*/ 361872 h 633530"/>
                    <a:gd name="connsiteX21" fmla="*/ 111126 w 508058"/>
                    <a:gd name="connsiteY21" fmla="*/ 330122 h 633530"/>
                    <a:gd name="connsiteX22" fmla="*/ 79376 w 508058"/>
                    <a:gd name="connsiteY22" fmla="*/ 330122 h 633530"/>
                    <a:gd name="connsiteX23" fmla="*/ 57242 w 508058"/>
                    <a:gd name="connsiteY23" fmla="*/ 260556 h 633530"/>
                    <a:gd name="connsiteX24" fmla="*/ 60326 w 508058"/>
                    <a:gd name="connsiteY24" fmla="*/ 257098 h 633530"/>
                    <a:gd name="connsiteX25" fmla="*/ 0 w 508058"/>
                    <a:gd name="connsiteY25" fmla="*/ 161846 h 633530"/>
                    <a:gd name="connsiteX26" fmla="*/ 13922 w 508058"/>
                    <a:gd name="connsiteY26" fmla="*/ 0 h 633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08058" h="633530">
                      <a:moveTo>
                        <a:pt x="13922" y="0"/>
                      </a:moveTo>
                      <a:lnTo>
                        <a:pt x="77172" y="91998"/>
                      </a:lnTo>
                      <a:lnTo>
                        <a:pt x="124796" y="158672"/>
                      </a:lnTo>
                      <a:lnTo>
                        <a:pt x="210520" y="149146"/>
                      </a:lnTo>
                      <a:lnTo>
                        <a:pt x="285476" y="182458"/>
                      </a:lnTo>
                      <a:lnTo>
                        <a:pt x="288308" y="196772"/>
                      </a:lnTo>
                      <a:lnTo>
                        <a:pt x="389908" y="272972"/>
                      </a:lnTo>
                      <a:lnTo>
                        <a:pt x="429268" y="312332"/>
                      </a:lnTo>
                      <a:lnTo>
                        <a:pt x="406400" y="342822"/>
                      </a:lnTo>
                      <a:lnTo>
                        <a:pt x="406400" y="377746"/>
                      </a:lnTo>
                      <a:lnTo>
                        <a:pt x="457200" y="517446"/>
                      </a:lnTo>
                      <a:lnTo>
                        <a:pt x="508058" y="597834"/>
                      </a:lnTo>
                      <a:lnTo>
                        <a:pt x="411954" y="633530"/>
                      </a:lnTo>
                      <a:lnTo>
                        <a:pt x="249530" y="511712"/>
                      </a:lnTo>
                      <a:lnTo>
                        <a:pt x="250826" y="511098"/>
                      </a:lnTo>
                      <a:lnTo>
                        <a:pt x="244476" y="507922"/>
                      </a:lnTo>
                      <a:lnTo>
                        <a:pt x="249530" y="511712"/>
                      </a:lnTo>
                      <a:lnTo>
                        <a:pt x="190500" y="539672"/>
                      </a:lnTo>
                      <a:lnTo>
                        <a:pt x="92076" y="517446"/>
                      </a:lnTo>
                      <a:cubicBezTo>
                        <a:pt x="93134" y="476172"/>
                        <a:pt x="94192" y="434898"/>
                        <a:pt x="95252" y="393622"/>
                      </a:cubicBezTo>
                      <a:lnTo>
                        <a:pt x="133352" y="361872"/>
                      </a:lnTo>
                      <a:lnTo>
                        <a:pt x="111126" y="330122"/>
                      </a:lnTo>
                      <a:lnTo>
                        <a:pt x="79376" y="330122"/>
                      </a:lnTo>
                      <a:lnTo>
                        <a:pt x="57242" y="260556"/>
                      </a:lnTo>
                      <a:lnTo>
                        <a:pt x="60326" y="257098"/>
                      </a:lnTo>
                      <a:lnTo>
                        <a:pt x="0" y="161846"/>
                      </a:lnTo>
                      <a:lnTo>
                        <a:pt x="1392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34F55C12-2A19-6C81-D610-EEE6ED860A3A}"/>
                    </a:ext>
                  </a:extLst>
                </p:cNvPr>
                <p:cNvSpPr/>
                <p:nvPr/>
              </p:nvSpPr>
              <p:spPr>
                <a:xfrm>
                  <a:off x="31762472" y="30600934"/>
                  <a:ext cx="181204" cy="256890"/>
                </a:xfrm>
                <a:custGeom>
                  <a:avLst/>
                  <a:gdLst>
                    <a:gd name="connsiteX0" fmla="*/ 105094 w 181204"/>
                    <a:gd name="connsiteY0" fmla="*/ 0 h 256890"/>
                    <a:gd name="connsiteX1" fmla="*/ 127228 w 181204"/>
                    <a:gd name="connsiteY1" fmla="*/ 69566 h 256890"/>
                    <a:gd name="connsiteX2" fmla="*/ 158978 w 181204"/>
                    <a:gd name="connsiteY2" fmla="*/ 69566 h 256890"/>
                    <a:gd name="connsiteX3" fmla="*/ 181204 w 181204"/>
                    <a:gd name="connsiteY3" fmla="*/ 101316 h 256890"/>
                    <a:gd name="connsiteX4" fmla="*/ 143104 w 181204"/>
                    <a:gd name="connsiteY4" fmla="*/ 133066 h 256890"/>
                    <a:gd name="connsiteX5" fmla="*/ 140008 w 181204"/>
                    <a:gd name="connsiteY5" fmla="*/ 253804 h 256890"/>
                    <a:gd name="connsiteX6" fmla="*/ 31978 w 181204"/>
                    <a:gd name="connsiteY6" fmla="*/ 256890 h 256890"/>
                    <a:gd name="connsiteX7" fmla="*/ 228 w 181204"/>
                    <a:gd name="connsiteY7" fmla="*/ 193390 h 256890"/>
                    <a:gd name="connsiteX8" fmla="*/ 0 w 181204"/>
                    <a:gd name="connsiteY8" fmla="*/ 192798 h 256890"/>
                    <a:gd name="connsiteX9" fmla="*/ 3404 w 181204"/>
                    <a:gd name="connsiteY9" fmla="*/ 193390 h 256890"/>
                    <a:gd name="connsiteX10" fmla="*/ 25628 w 181204"/>
                    <a:gd name="connsiteY10" fmla="*/ 171166 h 256890"/>
                    <a:gd name="connsiteX11" fmla="*/ 3404 w 181204"/>
                    <a:gd name="connsiteY11" fmla="*/ 114016 h 256890"/>
                    <a:gd name="connsiteX12" fmla="*/ 105094 w 181204"/>
                    <a:gd name="connsiteY12" fmla="*/ 0 h 2568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81204" h="256890">
                      <a:moveTo>
                        <a:pt x="105094" y="0"/>
                      </a:moveTo>
                      <a:lnTo>
                        <a:pt x="127228" y="69566"/>
                      </a:lnTo>
                      <a:lnTo>
                        <a:pt x="158978" y="69566"/>
                      </a:lnTo>
                      <a:lnTo>
                        <a:pt x="181204" y="101316"/>
                      </a:lnTo>
                      <a:lnTo>
                        <a:pt x="143104" y="133066"/>
                      </a:lnTo>
                      <a:lnTo>
                        <a:pt x="140008" y="253804"/>
                      </a:lnTo>
                      <a:lnTo>
                        <a:pt x="31978" y="256890"/>
                      </a:lnTo>
                      <a:lnTo>
                        <a:pt x="228" y="193390"/>
                      </a:lnTo>
                      <a:lnTo>
                        <a:pt x="0" y="192798"/>
                      </a:lnTo>
                      <a:lnTo>
                        <a:pt x="3404" y="193390"/>
                      </a:lnTo>
                      <a:lnTo>
                        <a:pt x="25628" y="171166"/>
                      </a:lnTo>
                      <a:lnTo>
                        <a:pt x="3404" y="114016"/>
                      </a:lnTo>
                      <a:lnTo>
                        <a:pt x="10509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FD3D232B-CA8E-0B7E-966B-40EB63BA84D2}"/>
                    </a:ext>
                  </a:extLst>
                </p:cNvPr>
                <p:cNvSpPr/>
                <p:nvPr/>
              </p:nvSpPr>
              <p:spPr>
                <a:xfrm>
                  <a:off x="31971322" y="30852090"/>
                  <a:ext cx="131104" cy="75586"/>
                </a:xfrm>
                <a:custGeom>
                  <a:avLst/>
                  <a:gdLst>
                    <a:gd name="connsiteX0" fmla="*/ 88532 w 131104"/>
                    <a:gd name="connsiteY0" fmla="*/ 0 h 75586"/>
                    <a:gd name="connsiteX1" fmla="*/ 131104 w 131104"/>
                    <a:gd name="connsiteY1" fmla="*/ 31928 h 75586"/>
                    <a:gd name="connsiteX2" fmla="*/ 99354 w 131104"/>
                    <a:gd name="connsiteY2" fmla="*/ 75586 h 75586"/>
                    <a:gd name="connsiteX3" fmla="*/ 23154 w 131104"/>
                    <a:gd name="connsiteY3" fmla="*/ 66060 h 75586"/>
                    <a:gd name="connsiteX4" fmla="*/ 0 w 131104"/>
                    <a:gd name="connsiteY4" fmla="*/ 21298 h 75586"/>
                    <a:gd name="connsiteX5" fmla="*/ 29502 w 131104"/>
                    <a:gd name="connsiteY5" fmla="*/ 27960 h 75586"/>
                    <a:gd name="connsiteX6" fmla="*/ 88532 w 131104"/>
                    <a:gd name="connsiteY6" fmla="*/ 0 h 75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104" h="75586">
                      <a:moveTo>
                        <a:pt x="88532" y="0"/>
                      </a:moveTo>
                      <a:lnTo>
                        <a:pt x="131104" y="31928"/>
                      </a:lnTo>
                      <a:lnTo>
                        <a:pt x="99354" y="75586"/>
                      </a:lnTo>
                      <a:lnTo>
                        <a:pt x="23154" y="66060"/>
                      </a:lnTo>
                      <a:lnTo>
                        <a:pt x="0" y="21298"/>
                      </a:lnTo>
                      <a:lnTo>
                        <a:pt x="29502" y="27960"/>
                      </a:lnTo>
                      <a:lnTo>
                        <a:pt x="885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E5E00E25-7898-5150-BEC0-FBD7EC1439D1}"/>
                    </a:ext>
                  </a:extLst>
                </p:cNvPr>
                <p:cNvSpPr/>
                <p:nvPr/>
              </p:nvSpPr>
              <p:spPr>
                <a:xfrm>
                  <a:off x="32046380" y="30884018"/>
                  <a:ext cx="175898" cy="126330"/>
                </a:xfrm>
                <a:custGeom>
                  <a:avLst/>
                  <a:gdLst>
                    <a:gd name="connsiteX0" fmla="*/ 56046 w 175898"/>
                    <a:gd name="connsiteY0" fmla="*/ 0 h 126330"/>
                    <a:gd name="connsiteX1" fmla="*/ 175898 w 175898"/>
                    <a:gd name="connsiteY1" fmla="*/ 89890 h 126330"/>
                    <a:gd name="connsiteX2" fmla="*/ 77794 w 175898"/>
                    <a:gd name="connsiteY2" fmla="*/ 126330 h 126330"/>
                    <a:gd name="connsiteX3" fmla="*/ 11596 w 175898"/>
                    <a:gd name="connsiteY3" fmla="*/ 75406 h 126330"/>
                    <a:gd name="connsiteX4" fmla="*/ 0 w 175898"/>
                    <a:gd name="connsiteY4" fmla="*/ 40620 h 126330"/>
                    <a:gd name="connsiteX5" fmla="*/ 24296 w 175898"/>
                    <a:gd name="connsiteY5" fmla="*/ 43658 h 126330"/>
                    <a:gd name="connsiteX6" fmla="*/ 56046 w 175898"/>
                    <a:gd name="connsiteY6" fmla="*/ 0 h 126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5898" h="126330">
                      <a:moveTo>
                        <a:pt x="56046" y="0"/>
                      </a:moveTo>
                      <a:lnTo>
                        <a:pt x="175898" y="89890"/>
                      </a:lnTo>
                      <a:lnTo>
                        <a:pt x="77794" y="126330"/>
                      </a:lnTo>
                      <a:lnTo>
                        <a:pt x="11596" y="75406"/>
                      </a:lnTo>
                      <a:lnTo>
                        <a:pt x="0" y="40620"/>
                      </a:lnTo>
                      <a:lnTo>
                        <a:pt x="24296" y="43658"/>
                      </a:lnTo>
                      <a:lnTo>
                        <a:pt x="5604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53FCB64B-4140-D483-4FFE-04A71F3FBE90}"/>
                    </a:ext>
                  </a:extLst>
                </p:cNvPr>
                <p:cNvSpPr/>
                <p:nvPr/>
              </p:nvSpPr>
              <p:spPr>
                <a:xfrm>
                  <a:off x="31318772" y="30683200"/>
                  <a:ext cx="428052" cy="387350"/>
                </a:xfrm>
                <a:custGeom>
                  <a:avLst/>
                  <a:gdLst>
                    <a:gd name="connsiteX0" fmla="*/ 253428 w 428052"/>
                    <a:gd name="connsiteY0" fmla="*/ 0 h 387350"/>
                    <a:gd name="connsiteX1" fmla="*/ 323278 w 428052"/>
                    <a:gd name="connsiteY1" fmla="*/ 15876 h 387350"/>
                    <a:gd name="connsiteX2" fmla="*/ 374078 w 428052"/>
                    <a:gd name="connsiteY2" fmla="*/ 98424 h 387350"/>
                    <a:gd name="connsiteX3" fmla="*/ 377252 w 428052"/>
                    <a:gd name="connsiteY3" fmla="*/ 98976 h 387350"/>
                    <a:gd name="connsiteX4" fmla="*/ 377252 w 428052"/>
                    <a:gd name="connsiteY4" fmla="*/ 152400 h 387350"/>
                    <a:gd name="connsiteX5" fmla="*/ 348678 w 428052"/>
                    <a:gd name="connsiteY5" fmla="*/ 171450 h 387350"/>
                    <a:gd name="connsiteX6" fmla="*/ 348678 w 428052"/>
                    <a:gd name="connsiteY6" fmla="*/ 203200 h 387350"/>
                    <a:gd name="connsiteX7" fmla="*/ 428052 w 428052"/>
                    <a:gd name="connsiteY7" fmla="*/ 219076 h 387350"/>
                    <a:gd name="connsiteX8" fmla="*/ 418528 w 428052"/>
                    <a:gd name="connsiteY8" fmla="*/ 295276 h 387350"/>
                    <a:gd name="connsiteX9" fmla="*/ 380428 w 428052"/>
                    <a:gd name="connsiteY9" fmla="*/ 317500 h 387350"/>
                    <a:gd name="connsiteX10" fmla="*/ 332804 w 428052"/>
                    <a:gd name="connsiteY10" fmla="*/ 298450 h 387350"/>
                    <a:gd name="connsiteX11" fmla="*/ 307404 w 428052"/>
                    <a:gd name="connsiteY11" fmla="*/ 323850 h 387350"/>
                    <a:gd name="connsiteX12" fmla="*/ 316928 w 428052"/>
                    <a:gd name="connsiteY12" fmla="*/ 361950 h 387350"/>
                    <a:gd name="connsiteX13" fmla="*/ 164528 w 428052"/>
                    <a:gd name="connsiteY13" fmla="*/ 368300 h 387350"/>
                    <a:gd name="connsiteX14" fmla="*/ 142304 w 428052"/>
                    <a:gd name="connsiteY14" fmla="*/ 387350 h 387350"/>
                    <a:gd name="connsiteX15" fmla="*/ 75628 w 428052"/>
                    <a:gd name="connsiteY15" fmla="*/ 346076 h 387350"/>
                    <a:gd name="connsiteX16" fmla="*/ 0 w 428052"/>
                    <a:gd name="connsiteY16" fmla="*/ 346076 h 387350"/>
                    <a:gd name="connsiteX17" fmla="*/ 12464 w 428052"/>
                    <a:gd name="connsiteY17" fmla="*/ 177800 h 387350"/>
                    <a:gd name="connsiteX18" fmla="*/ 88664 w 428052"/>
                    <a:gd name="connsiteY18" fmla="*/ 86360 h 387350"/>
                    <a:gd name="connsiteX19" fmla="*/ 84342 w 428052"/>
                    <a:gd name="connsiteY19" fmla="*/ 30178 h 387350"/>
                    <a:gd name="connsiteX20" fmla="*/ 161352 w 428052"/>
                    <a:gd name="connsiteY20" fmla="*/ 31750 h 387350"/>
                    <a:gd name="connsiteX21" fmla="*/ 253428 w 428052"/>
                    <a:gd name="connsiteY21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052" h="387350">
                      <a:moveTo>
                        <a:pt x="253428" y="0"/>
                      </a:moveTo>
                      <a:lnTo>
                        <a:pt x="323278" y="15876"/>
                      </a:lnTo>
                      <a:lnTo>
                        <a:pt x="374078" y="98424"/>
                      </a:lnTo>
                      <a:lnTo>
                        <a:pt x="377252" y="98976"/>
                      </a:lnTo>
                      <a:lnTo>
                        <a:pt x="377252" y="152400"/>
                      </a:lnTo>
                      <a:lnTo>
                        <a:pt x="348678" y="171450"/>
                      </a:lnTo>
                      <a:lnTo>
                        <a:pt x="348678" y="203200"/>
                      </a:lnTo>
                      <a:lnTo>
                        <a:pt x="428052" y="219076"/>
                      </a:lnTo>
                      <a:lnTo>
                        <a:pt x="418528" y="295276"/>
                      </a:lnTo>
                      <a:lnTo>
                        <a:pt x="380428" y="317500"/>
                      </a:lnTo>
                      <a:lnTo>
                        <a:pt x="332804" y="298450"/>
                      </a:lnTo>
                      <a:lnTo>
                        <a:pt x="307404" y="323850"/>
                      </a:lnTo>
                      <a:lnTo>
                        <a:pt x="316928" y="361950"/>
                      </a:lnTo>
                      <a:lnTo>
                        <a:pt x="164528" y="368300"/>
                      </a:lnTo>
                      <a:lnTo>
                        <a:pt x="142304" y="387350"/>
                      </a:lnTo>
                      <a:lnTo>
                        <a:pt x="75628" y="346076"/>
                      </a:lnTo>
                      <a:lnTo>
                        <a:pt x="0" y="346076"/>
                      </a:lnTo>
                      <a:lnTo>
                        <a:pt x="12464" y="177800"/>
                      </a:lnTo>
                      <a:lnTo>
                        <a:pt x="88664" y="86360"/>
                      </a:lnTo>
                      <a:lnTo>
                        <a:pt x="84342" y="30178"/>
                      </a:lnTo>
                      <a:lnTo>
                        <a:pt x="161352" y="31750"/>
                      </a:lnTo>
                      <a:lnTo>
                        <a:pt x="25342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560F7AA6-7033-E0CF-8F56-8DE881123AFC}"/>
                    </a:ext>
                  </a:extLst>
                </p:cNvPr>
                <p:cNvSpPr/>
                <p:nvPr/>
              </p:nvSpPr>
              <p:spPr>
                <a:xfrm>
                  <a:off x="31298464" y="30782176"/>
                  <a:ext cx="825710" cy="617690"/>
                </a:xfrm>
                <a:custGeom>
                  <a:avLst/>
                  <a:gdLst>
                    <a:gd name="connsiteX0" fmla="*/ 397560 w 825710"/>
                    <a:gd name="connsiteY0" fmla="*/ 0 h 617690"/>
                    <a:gd name="connsiteX1" fmla="*/ 464008 w 825710"/>
                    <a:gd name="connsiteY1" fmla="*/ 11556 h 617690"/>
                    <a:gd name="connsiteX2" fmla="*/ 464236 w 825710"/>
                    <a:gd name="connsiteY2" fmla="*/ 12148 h 617690"/>
                    <a:gd name="connsiteX3" fmla="*/ 495986 w 825710"/>
                    <a:gd name="connsiteY3" fmla="*/ 75648 h 617690"/>
                    <a:gd name="connsiteX4" fmla="*/ 604016 w 825710"/>
                    <a:gd name="connsiteY4" fmla="*/ 72562 h 617690"/>
                    <a:gd name="connsiteX5" fmla="*/ 603936 w 825710"/>
                    <a:gd name="connsiteY5" fmla="*/ 75648 h 617690"/>
                    <a:gd name="connsiteX6" fmla="*/ 672858 w 825710"/>
                    <a:gd name="connsiteY6" fmla="*/ 91212 h 617690"/>
                    <a:gd name="connsiteX7" fmla="*/ 696012 w 825710"/>
                    <a:gd name="connsiteY7" fmla="*/ 135974 h 617690"/>
                    <a:gd name="connsiteX8" fmla="*/ 747916 w 825710"/>
                    <a:gd name="connsiteY8" fmla="*/ 142462 h 617690"/>
                    <a:gd name="connsiteX9" fmla="*/ 759512 w 825710"/>
                    <a:gd name="connsiteY9" fmla="*/ 177248 h 617690"/>
                    <a:gd name="connsiteX10" fmla="*/ 825710 w 825710"/>
                    <a:gd name="connsiteY10" fmla="*/ 228172 h 617690"/>
                    <a:gd name="connsiteX11" fmla="*/ 796976 w 825710"/>
                    <a:gd name="connsiteY11" fmla="*/ 238844 h 617690"/>
                    <a:gd name="connsiteX12" fmla="*/ 774116 w 825710"/>
                    <a:gd name="connsiteY12" fmla="*/ 330284 h 617690"/>
                    <a:gd name="connsiteX13" fmla="*/ 781736 w 825710"/>
                    <a:gd name="connsiteY13" fmla="*/ 391244 h 617690"/>
                    <a:gd name="connsiteX14" fmla="*/ 743636 w 825710"/>
                    <a:gd name="connsiteY14" fmla="*/ 429344 h 617690"/>
                    <a:gd name="connsiteX15" fmla="*/ 743636 w 825710"/>
                    <a:gd name="connsiteY15" fmla="*/ 536024 h 617690"/>
                    <a:gd name="connsiteX16" fmla="*/ 743636 w 825710"/>
                    <a:gd name="connsiteY16" fmla="*/ 617690 h 617690"/>
                    <a:gd name="connsiteX17" fmla="*/ 588060 w 825710"/>
                    <a:gd name="connsiteY17" fmla="*/ 605874 h 617690"/>
                    <a:gd name="connsiteX18" fmla="*/ 368986 w 825710"/>
                    <a:gd name="connsiteY18" fmla="*/ 516974 h 617690"/>
                    <a:gd name="connsiteX19" fmla="*/ 292786 w 825710"/>
                    <a:gd name="connsiteY19" fmla="*/ 440774 h 617690"/>
                    <a:gd name="connsiteX20" fmla="*/ 238812 w 825710"/>
                    <a:gd name="connsiteY20" fmla="*/ 440774 h 617690"/>
                    <a:gd name="connsiteX21" fmla="*/ 105460 w 825710"/>
                    <a:gd name="connsiteY21" fmla="*/ 329648 h 617690"/>
                    <a:gd name="connsiteX22" fmla="*/ 0 w 825710"/>
                    <a:gd name="connsiteY22" fmla="*/ 329648 h 617690"/>
                    <a:gd name="connsiteX23" fmla="*/ 17532 w 825710"/>
                    <a:gd name="connsiteY23" fmla="*/ 284564 h 617690"/>
                    <a:gd name="connsiteX24" fmla="*/ 20308 w 825710"/>
                    <a:gd name="connsiteY24" fmla="*/ 247100 h 617690"/>
                    <a:gd name="connsiteX25" fmla="*/ 95936 w 825710"/>
                    <a:gd name="connsiteY25" fmla="*/ 247100 h 617690"/>
                    <a:gd name="connsiteX26" fmla="*/ 162612 w 825710"/>
                    <a:gd name="connsiteY26" fmla="*/ 288374 h 617690"/>
                    <a:gd name="connsiteX27" fmla="*/ 184836 w 825710"/>
                    <a:gd name="connsiteY27" fmla="*/ 269324 h 617690"/>
                    <a:gd name="connsiteX28" fmla="*/ 337236 w 825710"/>
                    <a:gd name="connsiteY28" fmla="*/ 262974 h 617690"/>
                    <a:gd name="connsiteX29" fmla="*/ 327712 w 825710"/>
                    <a:gd name="connsiteY29" fmla="*/ 224874 h 617690"/>
                    <a:gd name="connsiteX30" fmla="*/ 353112 w 825710"/>
                    <a:gd name="connsiteY30" fmla="*/ 199474 h 617690"/>
                    <a:gd name="connsiteX31" fmla="*/ 400736 w 825710"/>
                    <a:gd name="connsiteY31" fmla="*/ 218524 h 617690"/>
                    <a:gd name="connsiteX32" fmla="*/ 438836 w 825710"/>
                    <a:gd name="connsiteY32" fmla="*/ 196300 h 617690"/>
                    <a:gd name="connsiteX33" fmla="*/ 448360 w 825710"/>
                    <a:gd name="connsiteY33" fmla="*/ 120100 h 617690"/>
                    <a:gd name="connsiteX34" fmla="*/ 368986 w 825710"/>
                    <a:gd name="connsiteY34" fmla="*/ 104224 h 617690"/>
                    <a:gd name="connsiteX35" fmla="*/ 368986 w 825710"/>
                    <a:gd name="connsiteY35" fmla="*/ 72474 h 617690"/>
                    <a:gd name="connsiteX36" fmla="*/ 397560 w 825710"/>
                    <a:gd name="connsiteY36" fmla="*/ 53424 h 617690"/>
                    <a:gd name="connsiteX37" fmla="*/ 397560 w 825710"/>
                    <a:gd name="connsiteY37" fmla="*/ 0 h 6176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825710" h="617690">
                      <a:moveTo>
                        <a:pt x="397560" y="0"/>
                      </a:moveTo>
                      <a:lnTo>
                        <a:pt x="464008" y="11556"/>
                      </a:lnTo>
                      <a:lnTo>
                        <a:pt x="464236" y="12148"/>
                      </a:lnTo>
                      <a:lnTo>
                        <a:pt x="495986" y="75648"/>
                      </a:lnTo>
                      <a:lnTo>
                        <a:pt x="604016" y="72562"/>
                      </a:lnTo>
                      <a:lnTo>
                        <a:pt x="603936" y="75648"/>
                      </a:lnTo>
                      <a:lnTo>
                        <a:pt x="672858" y="91212"/>
                      </a:lnTo>
                      <a:lnTo>
                        <a:pt x="696012" y="135974"/>
                      </a:lnTo>
                      <a:lnTo>
                        <a:pt x="747916" y="142462"/>
                      </a:lnTo>
                      <a:lnTo>
                        <a:pt x="759512" y="177248"/>
                      </a:lnTo>
                      <a:lnTo>
                        <a:pt x="825710" y="228172"/>
                      </a:lnTo>
                      <a:lnTo>
                        <a:pt x="796976" y="238844"/>
                      </a:lnTo>
                      <a:lnTo>
                        <a:pt x="774116" y="330284"/>
                      </a:lnTo>
                      <a:lnTo>
                        <a:pt x="781736" y="391244"/>
                      </a:lnTo>
                      <a:lnTo>
                        <a:pt x="743636" y="429344"/>
                      </a:lnTo>
                      <a:lnTo>
                        <a:pt x="743636" y="536024"/>
                      </a:lnTo>
                      <a:lnTo>
                        <a:pt x="743636" y="617690"/>
                      </a:lnTo>
                      <a:lnTo>
                        <a:pt x="588060" y="605874"/>
                      </a:lnTo>
                      <a:lnTo>
                        <a:pt x="368986" y="516974"/>
                      </a:lnTo>
                      <a:lnTo>
                        <a:pt x="292786" y="440774"/>
                      </a:lnTo>
                      <a:lnTo>
                        <a:pt x="238812" y="440774"/>
                      </a:lnTo>
                      <a:lnTo>
                        <a:pt x="105460" y="329648"/>
                      </a:lnTo>
                      <a:lnTo>
                        <a:pt x="0" y="329648"/>
                      </a:lnTo>
                      <a:lnTo>
                        <a:pt x="17532" y="284564"/>
                      </a:lnTo>
                      <a:lnTo>
                        <a:pt x="20308" y="247100"/>
                      </a:lnTo>
                      <a:lnTo>
                        <a:pt x="95936" y="247100"/>
                      </a:lnTo>
                      <a:lnTo>
                        <a:pt x="162612" y="288374"/>
                      </a:lnTo>
                      <a:lnTo>
                        <a:pt x="184836" y="269324"/>
                      </a:lnTo>
                      <a:lnTo>
                        <a:pt x="337236" y="262974"/>
                      </a:lnTo>
                      <a:lnTo>
                        <a:pt x="327712" y="224874"/>
                      </a:lnTo>
                      <a:lnTo>
                        <a:pt x="353112" y="199474"/>
                      </a:lnTo>
                      <a:lnTo>
                        <a:pt x="400736" y="218524"/>
                      </a:lnTo>
                      <a:lnTo>
                        <a:pt x="438836" y="196300"/>
                      </a:lnTo>
                      <a:lnTo>
                        <a:pt x="448360" y="120100"/>
                      </a:lnTo>
                      <a:lnTo>
                        <a:pt x="368986" y="104224"/>
                      </a:lnTo>
                      <a:lnTo>
                        <a:pt x="368986" y="72474"/>
                      </a:lnTo>
                      <a:lnTo>
                        <a:pt x="397560" y="53424"/>
                      </a:lnTo>
                      <a:lnTo>
                        <a:pt x="3975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1A913F77-F7B3-550E-0EF9-8D3A9E05DA9A}"/>
                    </a:ext>
                  </a:extLst>
                </p:cNvPr>
                <p:cNvSpPr/>
                <p:nvPr/>
              </p:nvSpPr>
              <p:spPr>
                <a:xfrm>
                  <a:off x="31243368" y="31111824"/>
                  <a:ext cx="798732" cy="676276"/>
                </a:xfrm>
                <a:custGeom>
                  <a:avLst/>
                  <a:gdLst>
                    <a:gd name="connsiteX0" fmla="*/ 55096 w 798732"/>
                    <a:gd name="connsiteY0" fmla="*/ 0 h 676276"/>
                    <a:gd name="connsiteX1" fmla="*/ 160556 w 798732"/>
                    <a:gd name="connsiteY1" fmla="*/ 0 h 676276"/>
                    <a:gd name="connsiteX2" fmla="*/ 293908 w 798732"/>
                    <a:gd name="connsiteY2" fmla="*/ 111126 h 676276"/>
                    <a:gd name="connsiteX3" fmla="*/ 347882 w 798732"/>
                    <a:gd name="connsiteY3" fmla="*/ 111126 h 676276"/>
                    <a:gd name="connsiteX4" fmla="*/ 424082 w 798732"/>
                    <a:gd name="connsiteY4" fmla="*/ 187326 h 676276"/>
                    <a:gd name="connsiteX5" fmla="*/ 643156 w 798732"/>
                    <a:gd name="connsiteY5" fmla="*/ 276226 h 676276"/>
                    <a:gd name="connsiteX6" fmla="*/ 798732 w 798732"/>
                    <a:gd name="connsiteY6" fmla="*/ 288042 h 676276"/>
                    <a:gd name="connsiteX7" fmla="*/ 798732 w 798732"/>
                    <a:gd name="connsiteY7" fmla="*/ 351156 h 676276"/>
                    <a:gd name="connsiteX8" fmla="*/ 549226 w 798732"/>
                    <a:gd name="connsiteY8" fmla="*/ 664366 h 676276"/>
                    <a:gd name="connsiteX9" fmla="*/ 420908 w 798732"/>
                    <a:gd name="connsiteY9" fmla="*/ 647700 h 676276"/>
                    <a:gd name="connsiteX10" fmla="*/ 300256 w 798732"/>
                    <a:gd name="connsiteY10" fmla="*/ 676276 h 676276"/>
                    <a:gd name="connsiteX11" fmla="*/ 265982 w 798732"/>
                    <a:gd name="connsiteY11" fmla="*/ 641036 h 676276"/>
                    <a:gd name="connsiteX12" fmla="*/ 268508 w 798732"/>
                    <a:gd name="connsiteY12" fmla="*/ 641352 h 676276"/>
                    <a:gd name="connsiteX13" fmla="*/ 306608 w 798732"/>
                    <a:gd name="connsiteY13" fmla="*/ 571500 h 676276"/>
                    <a:gd name="connsiteX14" fmla="*/ 284382 w 798732"/>
                    <a:gd name="connsiteY14" fmla="*/ 517526 h 676276"/>
                    <a:gd name="connsiteX15" fmla="*/ 328832 w 798732"/>
                    <a:gd name="connsiteY15" fmla="*/ 333376 h 676276"/>
                    <a:gd name="connsiteX16" fmla="*/ 293908 w 798732"/>
                    <a:gd name="connsiteY16" fmla="*/ 276226 h 676276"/>
                    <a:gd name="connsiteX17" fmla="*/ 173256 w 798732"/>
                    <a:gd name="connsiteY17" fmla="*/ 282576 h 676276"/>
                    <a:gd name="connsiteX18" fmla="*/ 112932 w 798732"/>
                    <a:gd name="connsiteY18" fmla="*/ 238126 h 676276"/>
                    <a:gd name="connsiteX19" fmla="*/ 90708 w 798732"/>
                    <a:gd name="connsiteY19" fmla="*/ 130176 h 676276"/>
                    <a:gd name="connsiteX20" fmla="*/ 0 w 798732"/>
                    <a:gd name="connsiteY20" fmla="*/ 105578 h 676276"/>
                    <a:gd name="connsiteX21" fmla="*/ 19288 w 798732"/>
                    <a:gd name="connsiteY21" fmla="*/ 92076 h 676276"/>
                    <a:gd name="connsiteX22" fmla="*/ 55096 w 798732"/>
                    <a:gd name="connsiteY22" fmla="*/ 0 h 6762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98732" h="676276">
                      <a:moveTo>
                        <a:pt x="55096" y="0"/>
                      </a:moveTo>
                      <a:lnTo>
                        <a:pt x="160556" y="0"/>
                      </a:lnTo>
                      <a:lnTo>
                        <a:pt x="293908" y="111126"/>
                      </a:lnTo>
                      <a:lnTo>
                        <a:pt x="347882" y="111126"/>
                      </a:lnTo>
                      <a:lnTo>
                        <a:pt x="424082" y="187326"/>
                      </a:lnTo>
                      <a:lnTo>
                        <a:pt x="643156" y="276226"/>
                      </a:lnTo>
                      <a:lnTo>
                        <a:pt x="798732" y="288042"/>
                      </a:lnTo>
                      <a:lnTo>
                        <a:pt x="798732" y="351156"/>
                      </a:lnTo>
                      <a:lnTo>
                        <a:pt x="549226" y="664366"/>
                      </a:lnTo>
                      <a:lnTo>
                        <a:pt x="420908" y="647700"/>
                      </a:lnTo>
                      <a:lnTo>
                        <a:pt x="300256" y="676276"/>
                      </a:lnTo>
                      <a:lnTo>
                        <a:pt x="265982" y="641036"/>
                      </a:lnTo>
                      <a:lnTo>
                        <a:pt x="268508" y="641352"/>
                      </a:lnTo>
                      <a:lnTo>
                        <a:pt x="306608" y="571500"/>
                      </a:lnTo>
                      <a:lnTo>
                        <a:pt x="284382" y="517526"/>
                      </a:lnTo>
                      <a:lnTo>
                        <a:pt x="328832" y="333376"/>
                      </a:lnTo>
                      <a:lnTo>
                        <a:pt x="293908" y="276226"/>
                      </a:lnTo>
                      <a:lnTo>
                        <a:pt x="173256" y="282576"/>
                      </a:lnTo>
                      <a:lnTo>
                        <a:pt x="112932" y="238126"/>
                      </a:lnTo>
                      <a:lnTo>
                        <a:pt x="90708" y="130176"/>
                      </a:lnTo>
                      <a:lnTo>
                        <a:pt x="0" y="105578"/>
                      </a:lnTo>
                      <a:lnTo>
                        <a:pt x="19288" y="92076"/>
                      </a:lnTo>
                      <a:lnTo>
                        <a:pt x="550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2471CD6F-838F-D1A7-B380-F80F9472ECCB}"/>
                    </a:ext>
                  </a:extLst>
                </p:cNvPr>
                <p:cNvSpPr/>
                <p:nvPr/>
              </p:nvSpPr>
              <p:spPr>
                <a:xfrm>
                  <a:off x="30134136" y="31440120"/>
                  <a:ext cx="941176" cy="1235392"/>
                </a:xfrm>
                <a:custGeom>
                  <a:avLst/>
                  <a:gdLst>
                    <a:gd name="connsiteX0" fmla="*/ 236980 w 941176"/>
                    <a:gd name="connsiteY0" fmla="*/ 0 h 1235392"/>
                    <a:gd name="connsiteX1" fmla="*/ 297940 w 941176"/>
                    <a:gd name="connsiteY1" fmla="*/ 15240 h 1235392"/>
                    <a:gd name="connsiteX2" fmla="*/ 381760 w 941176"/>
                    <a:gd name="connsiteY2" fmla="*/ 7620 h 1235392"/>
                    <a:gd name="connsiteX3" fmla="*/ 610360 w 941176"/>
                    <a:gd name="connsiteY3" fmla="*/ 99060 h 1235392"/>
                    <a:gd name="connsiteX4" fmla="*/ 747520 w 941176"/>
                    <a:gd name="connsiteY4" fmla="*/ 99060 h 1235392"/>
                    <a:gd name="connsiteX5" fmla="*/ 780024 w 941176"/>
                    <a:gd name="connsiteY5" fmla="*/ 83824 h 1235392"/>
                    <a:gd name="connsiteX6" fmla="*/ 780840 w 941176"/>
                    <a:gd name="connsiteY6" fmla="*/ 135256 h 1235392"/>
                    <a:gd name="connsiteX7" fmla="*/ 790364 w 941176"/>
                    <a:gd name="connsiteY7" fmla="*/ 176530 h 1235392"/>
                    <a:gd name="connsiteX8" fmla="*/ 736388 w 941176"/>
                    <a:gd name="connsiteY8" fmla="*/ 255904 h 1235392"/>
                    <a:gd name="connsiteX9" fmla="*/ 752264 w 941176"/>
                    <a:gd name="connsiteY9" fmla="*/ 303530 h 1235392"/>
                    <a:gd name="connsiteX10" fmla="*/ 818940 w 941176"/>
                    <a:gd name="connsiteY10" fmla="*/ 297180 h 1235392"/>
                    <a:gd name="connsiteX11" fmla="*/ 847514 w 941176"/>
                    <a:gd name="connsiteY11" fmla="*/ 325756 h 1235392"/>
                    <a:gd name="connsiteX12" fmla="*/ 850320 w 941176"/>
                    <a:gd name="connsiteY12" fmla="*/ 323914 h 1235392"/>
                    <a:gd name="connsiteX13" fmla="*/ 850688 w 941176"/>
                    <a:gd name="connsiteY13" fmla="*/ 325756 h 1235392"/>
                    <a:gd name="connsiteX14" fmla="*/ 936414 w 941176"/>
                    <a:gd name="connsiteY14" fmla="*/ 406718 h 1235392"/>
                    <a:gd name="connsiteX15" fmla="*/ 941176 w 941176"/>
                    <a:gd name="connsiteY15" fmla="*/ 459104 h 1235392"/>
                    <a:gd name="connsiteX16" fmla="*/ 855452 w 941176"/>
                    <a:gd name="connsiteY16" fmla="*/ 568644 h 1235392"/>
                    <a:gd name="connsiteX17" fmla="*/ 845928 w 941176"/>
                    <a:gd name="connsiteY17" fmla="*/ 616268 h 1235392"/>
                    <a:gd name="connsiteX18" fmla="*/ 736388 w 941176"/>
                    <a:gd name="connsiteY18" fmla="*/ 782956 h 1235392"/>
                    <a:gd name="connsiteX19" fmla="*/ 755440 w 941176"/>
                    <a:gd name="connsiteY19" fmla="*/ 859156 h 1235392"/>
                    <a:gd name="connsiteX20" fmla="*/ 660188 w 941176"/>
                    <a:gd name="connsiteY20" fmla="*/ 935356 h 1235392"/>
                    <a:gd name="connsiteX21" fmla="*/ 669714 w 941176"/>
                    <a:gd name="connsiteY21" fmla="*/ 1082992 h 1235392"/>
                    <a:gd name="connsiteX22" fmla="*/ 698288 w 941176"/>
                    <a:gd name="connsiteY22" fmla="*/ 1111568 h 1235392"/>
                    <a:gd name="connsiteX23" fmla="*/ 674476 w 941176"/>
                    <a:gd name="connsiteY23" fmla="*/ 1173480 h 1235392"/>
                    <a:gd name="connsiteX24" fmla="*/ 560176 w 941176"/>
                    <a:gd name="connsiteY24" fmla="*/ 1230630 h 1235392"/>
                    <a:gd name="connsiteX25" fmla="*/ 536364 w 941176"/>
                    <a:gd name="connsiteY25" fmla="*/ 1235392 h 1235392"/>
                    <a:gd name="connsiteX26" fmla="*/ 471080 w 941176"/>
                    <a:gd name="connsiteY26" fmla="*/ 1179900 h 1235392"/>
                    <a:gd name="connsiteX27" fmla="*/ 460164 w 941176"/>
                    <a:gd name="connsiteY27" fmla="*/ 986156 h 1235392"/>
                    <a:gd name="connsiteX28" fmla="*/ 383964 w 941176"/>
                    <a:gd name="connsiteY28" fmla="*/ 944880 h 1235392"/>
                    <a:gd name="connsiteX29" fmla="*/ 377614 w 941176"/>
                    <a:gd name="connsiteY29" fmla="*/ 884556 h 1235392"/>
                    <a:gd name="connsiteX30" fmla="*/ 342688 w 941176"/>
                    <a:gd name="connsiteY30" fmla="*/ 849630 h 1235392"/>
                    <a:gd name="connsiteX31" fmla="*/ 304588 w 941176"/>
                    <a:gd name="connsiteY31" fmla="*/ 782956 h 1235392"/>
                    <a:gd name="connsiteX32" fmla="*/ 276014 w 941176"/>
                    <a:gd name="connsiteY32" fmla="*/ 782956 h 1235392"/>
                    <a:gd name="connsiteX33" fmla="*/ 250614 w 941176"/>
                    <a:gd name="connsiteY33" fmla="*/ 817880 h 1235392"/>
                    <a:gd name="connsiteX34" fmla="*/ 145688 w 941176"/>
                    <a:gd name="connsiteY34" fmla="*/ 815936 h 1235392"/>
                    <a:gd name="connsiteX35" fmla="*/ 148396 w 941176"/>
                    <a:gd name="connsiteY35" fmla="*/ 740092 h 1235392"/>
                    <a:gd name="connsiteX36" fmla="*/ 100772 w 941176"/>
                    <a:gd name="connsiteY36" fmla="*/ 711518 h 1235392"/>
                    <a:gd name="connsiteX37" fmla="*/ 119824 w 941176"/>
                    <a:gd name="connsiteY37" fmla="*/ 663892 h 1235392"/>
                    <a:gd name="connsiteX38" fmla="*/ 100772 w 941176"/>
                    <a:gd name="connsiteY38" fmla="*/ 635318 h 1235392"/>
                    <a:gd name="connsiteX39" fmla="*/ 67436 w 941176"/>
                    <a:gd name="connsiteY39" fmla="*/ 568644 h 1235392"/>
                    <a:gd name="connsiteX40" fmla="*/ 65328 w 941176"/>
                    <a:gd name="connsiteY40" fmla="*/ 572332 h 1235392"/>
                    <a:gd name="connsiteX41" fmla="*/ 25824 w 941176"/>
                    <a:gd name="connsiteY41" fmla="*/ 487680 h 1235392"/>
                    <a:gd name="connsiteX42" fmla="*/ 48684 w 941176"/>
                    <a:gd name="connsiteY42" fmla="*/ 434340 h 1235392"/>
                    <a:gd name="connsiteX43" fmla="*/ 0 w 941176"/>
                    <a:gd name="connsiteY43" fmla="*/ 397826 h 1235392"/>
                    <a:gd name="connsiteX44" fmla="*/ 168400 w 941176"/>
                    <a:gd name="connsiteY44" fmla="*/ 327660 h 1235392"/>
                    <a:gd name="connsiteX45" fmla="*/ 206500 w 941176"/>
                    <a:gd name="connsiteY45" fmla="*/ 304800 h 1235392"/>
                    <a:gd name="connsiteX46" fmla="*/ 176020 w 941176"/>
                    <a:gd name="connsiteY46" fmla="*/ 220980 h 1235392"/>
                    <a:gd name="connsiteX47" fmla="*/ 229360 w 941176"/>
                    <a:gd name="connsiteY47" fmla="*/ 213360 h 1235392"/>
                    <a:gd name="connsiteX48" fmla="*/ 290320 w 941176"/>
                    <a:gd name="connsiteY48" fmla="*/ 106680 h 1235392"/>
                    <a:gd name="connsiteX49" fmla="*/ 176020 w 941176"/>
                    <a:gd name="connsiteY49" fmla="*/ 53340 h 1235392"/>
                    <a:gd name="connsiteX50" fmla="*/ 236980 w 941176"/>
                    <a:gd name="connsiteY50" fmla="*/ 0 h 12353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941176" h="1235392">
                      <a:moveTo>
                        <a:pt x="236980" y="0"/>
                      </a:moveTo>
                      <a:lnTo>
                        <a:pt x="297940" y="15240"/>
                      </a:lnTo>
                      <a:lnTo>
                        <a:pt x="381760" y="7620"/>
                      </a:lnTo>
                      <a:lnTo>
                        <a:pt x="610360" y="99060"/>
                      </a:lnTo>
                      <a:lnTo>
                        <a:pt x="747520" y="99060"/>
                      </a:lnTo>
                      <a:lnTo>
                        <a:pt x="780024" y="83824"/>
                      </a:lnTo>
                      <a:lnTo>
                        <a:pt x="780840" y="135256"/>
                      </a:lnTo>
                      <a:lnTo>
                        <a:pt x="790364" y="176530"/>
                      </a:lnTo>
                      <a:lnTo>
                        <a:pt x="736388" y="255904"/>
                      </a:lnTo>
                      <a:lnTo>
                        <a:pt x="752264" y="303530"/>
                      </a:lnTo>
                      <a:lnTo>
                        <a:pt x="818940" y="297180"/>
                      </a:lnTo>
                      <a:lnTo>
                        <a:pt x="847514" y="325756"/>
                      </a:lnTo>
                      <a:lnTo>
                        <a:pt x="850320" y="323914"/>
                      </a:lnTo>
                      <a:lnTo>
                        <a:pt x="850688" y="325756"/>
                      </a:lnTo>
                      <a:lnTo>
                        <a:pt x="936414" y="406718"/>
                      </a:lnTo>
                      <a:lnTo>
                        <a:pt x="941176" y="459104"/>
                      </a:lnTo>
                      <a:lnTo>
                        <a:pt x="855452" y="568644"/>
                      </a:lnTo>
                      <a:lnTo>
                        <a:pt x="845928" y="616268"/>
                      </a:lnTo>
                      <a:lnTo>
                        <a:pt x="736388" y="782956"/>
                      </a:lnTo>
                      <a:lnTo>
                        <a:pt x="755440" y="859156"/>
                      </a:lnTo>
                      <a:lnTo>
                        <a:pt x="660188" y="935356"/>
                      </a:lnTo>
                      <a:lnTo>
                        <a:pt x="669714" y="1082992"/>
                      </a:lnTo>
                      <a:lnTo>
                        <a:pt x="698288" y="1111568"/>
                      </a:lnTo>
                      <a:lnTo>
                        <a:pt x="674476" y="1173480"/>
                      </a:lnTo>
                      <a:lnTo>
                        <a:pt x="560176" y="1230630"/>
                      </a:lnTo>
                      <a:lnTo>
                        <a:pt x="536364" y="1235392"/>
                      </a:lnTo>
                      <a:lnTo>
                        <a:pt x="471080" y="1179900"/>
                      </a:lnTo>
                      <a:lnTo>
                        <a:pt x="460164" y="986156"/>
                      </a:lnTo>
                      <a:lnTo>
                        <a:pt x="383964" y="944880"/>
                      </a:lnTo>
                      <a:lnTo>
                        <a:pt x="377614" y="884556"/>
                      </a:lnTo>
                      <a:lnTo>
                        <a:pt x="342688" y="849630"/>
                      </a:lnTo>
                      <a:lnTo>
                        <a:pt x="304588" y="782956"/>
                      </a:lnTo>
                      <a:lnTo>
                        <a:pt x="276014" y="782956"/>
                      </a:lnTo>
                      <a:lnTo>
                        <a:pt x="250614" y="817880"/>
                      </a:lnTo>
                      <a:lnTo>
                        <a:pt x="145688" y="815936"/>
                      </a:lnTo>
                      <a:lnTo>
                        <a:pt x="148396" y="740092"/>
                      </a:lnTo>
                      <a:lnTo>
                        <a:pt x="100772" y="711518"/>
                      </a:lnTo>
                      <a:lnTo>
                        <a:pt x="119824" y="663892"/>
                      </a:lnTo>
                      <a:lnTo>
                        <a:pt x="100772" y="635318"/>
                      </a:lnTo>
                      <a:lnTo>
                        <a:pt x="67436" y="568644"/>
                      </a:lnTo>
                      <a:lnTo>
                        <a:pt x="65328" y="572332"/>
                      </a:lnTo>
                      <a:lnTo>
                        <a:pt x="25824" y="487680"/>
                      </a:lnTo>
                      <a:lnTo>
                        <a:pt x="48684" y="434340"/>
                      </a:lnTo>
                      <a:lnTo>
                        <a:pt x="0" y="397826"/>
                      </a:lnTo>
                      <a:lnTo>
                        <a:pt x="168400" y="327660"/>
                      </a:lnTo>
                      <a:lnTo>
                        <a:pt x="206500" y="304800"/>
                      </a:lnTo>
                      <a:lnTo>
                        <a:pt x="176020" y="220980"/>
                      </a:lnTo>
                      <a:lnTo>
                        <a:pt x="229360" y="213360"/>
                      </a:lnTo>
                      <a:lnTo>
                        <a:pt x="290320" y="106680"/>
                      </a:lnTo>
                      <a:lnTo>
                        <a:pt x="176020" y="53340"/>
                      </a:lnTo>
                      <a:lnTo>
                        <a:pt x="23698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11538D8B-4755-8DAF-BD03-4429436682A8}"/>
                    </a:ext>
                  </a:extLst>
                </p:cNvPr>
                <p:cNvSpPr/>
                <p:nvPr/>
              </p:nvSpPr>
              <p:spPr>
                <a:xfrm>
                  <a:off x="30320632" y="33051750"/>
                  <a:ext cx="1419844" cy="1126978"/>
                </a:xfrm>
                <a:custGeom>
                  <a:avLst/>
                  <a:gdLst>
                    <a:gd name="connsiteX0" fmla="*/ 1407144 w 1419844"/>
                    <a:gd name="connsiteY0" fmla="*/ 0 h 1126978"/>
                    <a:gd name="connsiteX1" fmla="*/ 1419844 w 1419844"/>
                    <a:gd name="connsiteY1" fmla="*/ 41274 h 1126978"/>
                    <a:gd name="connsiteX2" fmla="*/ 1365868 w 1419844"/>
                    <a:gd name="connsiteY2" fmla="*/ 107950 h 1126978"/>
                    <a:gd name="connsiteX3" fmla="*/ 1324592 w 1419844"/>
                    <a:gd name="connsiteY3" fmla="*/ 104774 h 1126978"/>
                    <a:gd name="connsiteX4" fmla="*/ 1308718 w 1419844"/>
                    <a:gd name="connsiteY4" fmla="*/ 120650 h 1126978"/>
                    <a:gd name="connsiteX5" fmla="*/ 1261092 w 1419844"/>
                    <a:gd name="connsiteY5" fmla="*/ 117474 h 1126978"/>
                    <a:gd name="connsiteX6" fmla="*/ 1226168 w 1419844"/>
                    <a:gd name="connsiteY6" fmla="*/ 168274 h 1126978"/>
                    <a:gd name="connsiteX7" fmla="*/ 1169018 w 1419844"/>
                    <a:gd name="connsiteY7" fmla="*/ 174626 h 1126978"/>
                    <a:gd name="connsiteX8" fmla="*/ 1054718 w 1419844"/>
                    <a:gd name="connsiteY8" fmla="*/ 320674 h 1126978"/>
                    <a:gd name="connsiteX9" fmla="*/ 981692 w 1419844"/>
                    <a:gd name="connsiteY9" fmla="*/ 327026 h 1126978"/>
                    <a:gd name="connsiteX10" fmla="*/ 972168 w 1419844"/>
                    <a:gd name="connsiteY10" fmla="*/ 412750 h 1126978"/>
                    <a:gd name="connsiteX11" fmla="*/ 883268 w 1419844"/>
                    <a:gd name="connsiteY11" fmla="*/ 425450 h 1126978"/>
                    <a:gd name="connsiteX12" fmla="*/ 822944 w 1419844"/>
                    <a:gd name="connsiteY12" fmla="*/ 546098 h 1126978"/>
                    <a:gd name="connsiteX13" fmla="*/ 699118 w 1419844"/>
                    <a:gd name="connsiteY13" fmla="*/ 558802 h 1126978"/>
                    <a:gd name="connsiteX14" fmla="*/ 661018 w 1419844"/>
                    <a:gd name="connsiteY14" fmla="*/ 619126 h 1126978"/>
                    <a:gd name="connsiteX15" fmla="*/ 549892 w 1419844"/>
                    <a:gd name="connsiteY15" fmla="*/ 647698 h 1126978"/>
                    <a:gd name="connsiteX16" fmla="*/ 557386 w 1419844"/>
                    <a:gd name="connsiteY16" fmla="*/ 704434 h 1126978"/>
                    <a:gd name="connsiteX17" fmla="*/ 549892 w 1419844"/>
                    <a:gd name="connsiteY17" fmla="*/ 704850 h 1126978"/>
                    <a:gd name="connsiteX18" fmla="*/ 495918 w 1419844"/>
                    <a:gd name="connsiteY18" fmla="*/ 723898 h 1126978"/>
                    <a:gd name="connsiteX19" fmla="*/ 460992 w 1419844"/>
                    <a:gd name="connsiteY19" fmla="*/ 790574 h 1126978"/>
                    <a:gd name="connsiteX20" fmla="*/ 413368 w 1419844"/>
                    <a:gd name="connsiteY20" fmla="*/ 790574 h 1126978"/>
                    <a:gd name="connsiteX21" fmla="*/ 349868 w 1419844"/>
                    <a:gd name="connsiteY21" fmla="*/ 885826 h 1126978"/>
                    <a:gd name="connsiteX22" fmla="*/ 318118 w 1419844"/>
                    <a:gd name="connsiteY22" fmla="*/ 885826 h 1126978"/>
                    <a:gd name="connsiteX23" fmla="*/ 302244 w 1419844"/>
                    <a:gd name="connsiteY23" fmla="*/ 984250 h 1126978"/>
                    <a:gd name="connsiteX24" fmla="*/ 270492 w 1419844"/>
                    <a:gd name="connsiteY24" fmla="*/ 1009650 h 1126978"/>
                    <a:gd name="connsiteX25" fmla="*/ 219692 w 1419844"/>
                    <a:gd name="connsiteY25" fmla="*/ 1006474 h 1126978"/>
                    <a:gd name="connsiteX26" fmla="*/ 191118 w 1419844"/>
                    <a:gd name="connsiteY26" fmla="*/ 1031874 h 1126978"/>
                    <a:gd name="connsiteX27" fmla="*/ 175244 w 1419844"/>
                    <a:gd name="connsiteY27" fmla="*/ 1069974 h 1126978"/>
                    <a:gd name="connsiteX28" fmla="*/ 140318 w 1419844"/>
                    <a:gd name="connsiteY28" fmla="*/ 1092202 h 1126978"/>
                    <a:gd name="connsiteX29" fmla="*/ 108568 w 1419844"/>
                    <a:gd name="connsiteY29" fmla="*/ 1092202 h 1126978"/>
                    <a:gd name="connsiteX30" fmla="*/ 62996 w 1419844"/>
                    <a:gd name="connsiteY30" fmla="*/ 1126978 h 1126978"/>
                    <a:gd name="connsiteX31" fmla="*/ 66676 w 1419844"/>
                    <a:gd name="connsiteY31" fmla="*/ 1104898 h 1126978"/>
                    <a:gd name="connsiteX32" fmla="*/ 66676 w 1419844"/>
                    <a:gd name="connsiteY32" fmla="*/ 1076326 h 1126978"/>
                    <a:gd name="connsiteX33" fmla="*/ 71440 w 1419844"/>
                    <a:gd name="connsiteY33" fmla="*/ 1019174 h 1126978"/>
                    <a:gd name="connsiteX34" fmla="*/ 9528 w 1419844"/>
                    <a:gd name="connsiteY34" fmla="*/ 990602 h 1126978"/>
                    <a:gd name="connsiteX35" fmla="*/ 85728 w 1419844"/>
                    <a:gd name="connsiteY35" fmla="*/ 914402 h 1126978"/>
                    <a:gd name="connsiteX36" fmla="*/ 71440 w 1419844"/>
                    <a:gd name="connsiteY36" fmla="*/ 866774 h 1126978"/>
                    <a:gd name="connsiteX37" fmla="*/ 123828 w 1419844"/>
                    <a:gd name="connsiteY37" fmla="*/ 776290 h 1126978"/>
                    <a:gd name="connsiteX38" fmla="*/ 0 w 1419844"/>
                    <a:gd name="connsiteY38" fmla="*/ 585786 h 1126978"/>
                    <a:gd name="connsiteX39" fmla="*/ 100012 w 1419844"/>
                    <a:gd name="connsiteY39" fmla="*/ 547690 h 1126978"/>
                    <a:gd name="connsiteX40" fmla="*/ 100012 w 1419844"/>
                    <a:gd name="connsiteY40" fmla="*/ 545778 h 1126978"/>
                    <a:gd name="connsiteX41" fmla="*/ 194292 w 1419844"/>
                    <a:gd name="connsiteY41" fmla="*/ 555626 h 1126978"/>
                    <a:gd name="connsiteX42" fmla="*/ 245092 w 1419844"/>
                    <a:gd name="connsiteY42" fmla="*/ 492126 h 1126978"/>
                    <a:gd name="connsiteX43" fmla="*/ 289544 w 1419844"/>
                    <a:gd name="connsiteY43" fmla="*/ 488950 h 1126978"/>
                    <a:gd name="connsiteX44" fmla="*/ 286368 w 1419844"/>
                    <a:gd name="connsiteY44" fmla="*/ 450850 h 1126978"/>
                    <a:gd name="connsiteX45" fmla="*/ 333992 w 1419844"/>
                    <a:gd name="connsiteY45" fmla="*/ 400050 h 1126978"/>
                    <a:gd name="connsiteX46" fmla="*/ 460992 w 1419844"/>
                    <a:gd name="connsiteY46" fmla="*/ 396874 h 1126978"/>
                    <a:gd name="connsiteX47" fmla="*/ 537192 w 1419844"/>
                    <a:gd name="connsiteY47" fmla="*/ 323850 h 1126978"/>
                    <a:gd name="connsiteX48" fmla="*/ 514968 w 1419844"/>
                    <a:gd name="connsiteY48" fmla="*/ 257174 h 1126978"/>
                    <a:gd name="connsiteX49" fmla="*/ 556244 w 1419844"/>
                    <a:gd name="connsiteY49" fmla="*/ 193674 h 1126978"/>
                    <a:gd name="connsiteX50" fmla="*/ 892792 w 1419844"/>
                    <a:gd name="connsiteY50" fmla="*/ 209550 h 1126978"/>
                    <a:gd name="connsiteX51" fmla="*/ 938464 w 1419844"/>
                    <a:gd name="connsiteY51" fmla="*/ 149456 h 1126978"/>
                    <a:gd name="connsiteX52" fmla="*/ 1083292 w 1419844"/>
                    <a:gd name="connsiteY52" fmla="*/ 155574 h 1126978"/>
                    <a:gd name="connsiteX53" fmla="*/ 1172192 w 1419844"/>
                    <a:gd name="connsiteY53" fmla="*/ 88900 h 1126978"/>
                    <a:gd name="connsiteX54" fmla="*/ 1222992 w 1419844"/>
                    <a:gd name="connsiteY54" fmla="*/ 92074 h 1126978"/>
                    <a:gd name="connsiteX55" fmla="*/ 1289668 w 1419844"/>
                    <a:gd name="connsiteY55" fmla="*/ 22226 h 1126978"/>
                    <a:gd name="connsiteX56" fmla="*/ 1362692 w 1419844"/>
                    <a:gd name="connsiteY56" fmla="*/ 22226 h 1126978"/>
                    <a:gd name="connsiteX57" fmla="*/ 1407144 w 1419844"/>
                    <a:gd name="connsiteY57" fmla="*/ 0 h 1126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1419844" h="1126978">
                      <a:moveTo>
                        <a:pt x="1407144" y="0"/>
                      </a:moveTo>
                      <a:lnTo>
                        <a:pt x="1419844" y="41274"/>
                      </a:lnTo>
                      <a:lnTo>
                        <a:pt x="1365868" y="107950"/>
                      </a:lnTo>
                      <a:lnTo>
                        <a:pt x="1324592" y="104774"/>
                      </a:lnTo>
                      <a:lnTo>
                        <a:pt x="1308718" y="120650"/>
                      </a:lnTo>
                      <a:lnTo>
                        <a:pt x="1261092" y="117474"/>
                      </a:lnTo>
                      <a:lnTo>
                        <a:pt x="1226168" y="168274"/>
                      </a:lnTo>
                      <a:lnTo>
                        <a:pt x="1169018" y="174626"/>
                      </a:lnTo>
                      <a:lnTo>
                        <a:pt x="1054718" y="320674"/>
                      </a:lnTo>
                      <a:lnTo>
                        <a:pt x="981692" y="327026"/>
                      </a:lnTo>
                      <a:lnTo>
                        <a:pt x="972168" y="412750"/>
                      </a:lnTo>
                      <a:lnTo>
                        <a:pt x="883268" y="425450"/>
                      </a:lnTo>
                      <a:lnTo>
                        <a:pt x="822944" y="546098"/>
                      </a:lnTo>
                      <a:lnTo>
                        <a:pt x="699118" y="558802"/>
                      </a:lnTo>
                      <a:lnTo>
                        <a:pt x="661018" y="619126"/>
                      </a:lnTo>
                      <a:lnTo>
                        <a:pt x="549892" y="647698"/>
                      </a:lnTo>
                      <a:lnTo>
                        <a:pt x="557386" y="704434"/>
                      </a:lnTo>
                      <a:lnTo>
                        <a:pt x="549892" y="704850"/>
                      </a:lnTo>
                      <a:lnTo>
                        <a:pt x="495918" y="723898"/>
                      </a:lnTo>
                      <a:lnTo>
                        <a:pt x="460992" y="790574"/>
                      </a:lnTo>
                      <a:lnTo>
                        <a:pt x="413368" y="790574"/>
                      </a:lnTo>
                      <a:lnTo>
                        <a:pt x="349868" y="885826"/>
                      </a:lnTo>
                      <a:lnTo>
                        <a:pt x="318118" y="885826"/>
                      </a:lnTo>
                      <a:lnTo>
                        <a:pt x="302244" y="984250"/>
                      </a:lnTo>
                      <a:lnTo>
                        <a:pt x="270492" y="1009650"/>
                      </a:lnTo>
                      <a:lnTo>
                        <a:pt x="219692" y="1006474"/>
                      </a:lnTo>
                      <a:lnTo>
                        <a:pt x="191118" y="1031874"/>
                      </a:lnTo>
                      <a:lnTo>
                        <a:pt x="175244" y="1069974"/>
                      </a:lnTo>
                      <a:lnTo>
                        <a:pt x="140318" y="1092202"/>
                      </a:lnTo>
                      <a:lnTo>
                        <a:pt x="108568" y="1092202"/>
                      </a:lnTo>
                      <a:lnTo>
                        <a:pt x="62996" y="1126978"/>
                      </a:lnTo>
                      <a:lnTo>
                        <a:pt x="66676" y="1104898"/>
                      </a:lnTo>
                      <a:lnTo>
                        <a:pt x="66676" y="1076326"/>
                      </a:lnTo>
                      <a:lnTo>
                        <a:pt x="71440" y="1019174"/>
                      </a:lnTo>
                      <a:lnTo>
                        <a:pt x="9528" y="990602"/>
                      </a:lnTo>
                      <a:lnTo>
                        <a:pt x="85728" y="914402"/>
                      </a:lnTo>
                      <a:lnTo>
                        <a:pt x="71440" y="866774"/>
                      </a:lnTo>
                      <a:lnTo>
                        <a:pt x="123828" y="776290"/>
                      </a:lnTo>
                      <a:lnTo>
                        <a:pt x="0" y="585786"/>
                      </a:lnTo>
                      <a:lnTo>
                        <a:pt x="100012" y="547690"/>
                      </a:lnTo>
                      <a:lnTo>
                        <a:pt x="100012" y="545778"/>
                      </a:lnTo>
                      <a:lnTo>
                        <a:pt x="194292" y="555626"/>
                      </a:lnTo>
                      <a:lnTo>
                        <a:pt x="245092" y="492126"/>
                      </a:lnTo>
                      <a:lnTo>
                        <a:pt x="289544" y="488950"/>
                      </a:lnTo>
                      <a:lnTo>
                        <a:pt x="286368" y="450850"/>
                      </a:lnTo>
                      <a:lnTo>
                        <a:pt x="333992" y="400050"/>
                      </a:lnTo>
                      <a:lnTo>
                        <a:pt x="460992" y="396874"/>
                      </a:lnTo>
                      <a:lnTo>
                        <a:pt x="537192" y="323850"/>
                      </a:lnTo>
                      <a:lnTo>
                        <a:pt x="514968" y="257174"/>
                      </a:lnTo>
                      <a:lnTo>
                        <a:pt x="556244" y="193674"/>
                      </a:lnTo>
                      <a:lnTo>
                        <a:pt x="892792" y="209550"/>
                      </a:lnTo>
                      <a:lnTo>
                        <a:pt x="938464" y="149456"/>
                      </a:lnTo>
                      <a:lnTo>
                        <a:pt x="1083292" y="155574"/>
                      </a:lnTo>
                      <a:lnTo>
                        <a:pt x="1172192" y="88900"/>
                      </a:lnTo>
                      <a:lnTo>
                        <a:pt x="1222992" y="92074"/>
                      </a:lnTo>
                      <a:lnTo>
                        <a:pt x="1289668" y="22226"/>
                      </a:lnTo>
                      <a:lnTo>
                        <a:pt x="1362692" y="22226"/>
                      </a:lnTo>
                      <a:lnTo>
                        <a:pt x="140714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879608DA-4BB7-CE4D-5129-29E751DBD1E9}"/>
                    </a:ext>
                  </a:extLst>
                </p:cNvPr>
                <p:cNvSpPr/>
                <p:nvPr/>
              </p:nvSpPr>
              <p:spPr>
                <a:xfrm>
                  <a:off x="32458024" y="32857440"/>
                  <a:ext cx="391796" cy="518160"/>
                </a:xfrm>
                <a:custGeom>
                  <a:avLst/>
                  <a:gdLst>
                    <a:gd name="connsiteX0" fmla="*/ 71756 w 391796"/>
                    <a:gd name="connsiteY0" fmla="*/ 0 h 518160"/>
                    <a:gd name="connsiteX1" fmla="*/ 132716 w 391796"/>
                    <a:gd name="connsiteY1" fmla="*/ 60960 h 518160"/>
                    <a:gd name="connsiteX2" fmla="*/ 170816 w 391796"/>
                    <a:gd name="connsiteY2" fmla="*/ 60960 h 518160"/>
                    <a:gd name="connsiteX3" fmla="*/ 277496 w 391796"/>
                    <a:gd name="connsiteY3" fmla="*/ 152400 h 518160"/>
                    <a:gd name="connsiteX4" fmla="*/ 292736 w 391796"/>
                    <a:gd name="connsiteY4" fmla="*/ 251460 h 518160"/>
                    <a:gd name="connsiteX5" fmla="*/ 353696 w 391796"/>
                    <a:gd name="connsiteY5" fmla="*/ 220980 h 518160"/>
                    <a:gd name="connsiteX6" fmla="*/ 391796 w 391796"/>
                    <a:gd name="connsiteY6" fmla="*/ 236220 h 518160"/>
                    <a:gd name="connsiteX7" fmla="*/ 376556 w 391796"/>
                    <a:gd name="connsiteY7" fmla="*/ 518160 h 518160"/>
                    <a:gd name="connsiteX8" fmla="*/ 292736 w 391796"/>
                    <a:gd name="connsiteY8" fmla="*/ 487680 h 518160"/>
                    <a:gd name="connsiteX9" fmla="*/ 279392 w 391796"/>
                    <a:gd name="connsiteY9" fmla="*/ 502930 h 518160"/>
                    <a:gd name="connsiteX10" fmla="*/ 231776 w 391796"/>
                    <a:gd name="connsiteY10" fmla="*/ 448310 h 518160"/>
                    <a:gd name="connsiteX11" fmla="*/ 231776 w 391796"/>
                    <a:gd name="connsiteY11" fmla="*/ 394336 h 518160"/>
                    <a:gd name="connsiteX12" fmla="*/ 200026 w 391796"/>
                    <a:gd name="connsiteY12" fmla="*/ 384810 h 518160"/>
                    <a:gd name="connsiteX13" fmla="*/ 139700 w 391796"/>
                    <a:gd name="connsiteY13" fmla="*/ 422910 h 518160"/>
                    <a:gd name="connsiteX14" fmla="*/ 12038 w 391796"/>
                    <a:gd name="connsiteY14" fmla="*/ 331450 h 518160"/>
                    <a:gd name="connsiteX15" fmla="*/ 19052 w 391796"/>
                    <a:gd name="connsiteY15" fmla="*/ 327660 h 518160"/>
                    <a:gd name="connsiteX16" fmla="*/ 3176 w 391796"/>
                    <a:gd name="connsiteY16" fmla="*/ 302260 h 518160"/>
                    <a:gd name="connsiteX17" fmla="*/ 0 w 391796"/>
                    <a:gd name="connsiteY17" fmla="*/ 222884 h 518160"/>
                    <a:gd name="connsiteX18" fmla="*/ 31752 w 391796"/>
                    <a:gd name="connsiteY18" fmla="*/ 200660 h 518160"/>
                    <a:gd name="connsiteX19" fmla="*/ 73026 w 391796"/>
                    <a:gd name="connsiteY19" fmla="*/ 127636 h 518160"/>
                    <a:gd name="connsiteX20" fmla="*/ 70900 w 391796"/>
                    <a:gd name="connsiteY20" fmla="*/ 58 h 518160"/>
                    <a:gd name="connsiteX21" fmla="*/ 71756 w 391796"/>
                    <a:gd name="connsiteY21" fmla="*/ 0 h 518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91796" h="518160">
                      <a:moveTo>
                        <a:pt x="71756" y="0"/>
                      </a:moveTo>
                      <a:lnTo>
                        <a:pt x="132716" y="60960"/>
                      </a:lnTo>
                      <a:lnTo>
                        <a:pt x="170816" y="60960"/>
                      </a:lnTo>
                      <a:lnTo>
                        <a:pt x="277496" y="152400"/>
                      </a:lnTo>
                      <a:lnTo>
                        <a:pt x="292736" y="251460"/>
                      </a:lnTo>
                      <a:lnTo>
                        <a:pt x="353696" y="220980"/>
                      </a:lnTo>
                      <a:lnTo>
                        <a:pt x="391796" y="236220"/>
                      </a:lnTo>
                      <a:lnTo>
                        <a:pt x="376556" y="518160"/>
                      </a:lnTo>
                      <a:lnTo>
                        <a:pt x="292736" y="487680"/>
                      </a:lnTo>
                      <a:lnTo>
                        <a:pt x="279392" y="502930"/>
                      </a:lnTo>
                      <a:lnTo>
                        <a:pt x="231776" y="448310"/>
                      </a:lnTo>
                      <a:lnTo>
                        <a:pt x="231776" y="394336"/>
                      </a:lnTo>
                      <a:lnTo>
                        <a:pt x="200026" y="384810"/>
                      </a:lnTo>
                      <a:lnTo>
                        <a:pt x="139700" y="422910"/>
                      </a:lnTo>
                      <a:lnTo>
                        <a:pt x="12038" y="331450"/>
                      </a:lnTo>
                      <a:lnTo>
                        <a:pt x="19052" y="327660"/>
                      </a:lnTo>
                      <a:lnTo>
                        <a:pt x="3176" y="302260"/>
                      </a:lnTo>
                      <a:lnTo>
                        <a:pt x="0" y="222884"/>
                      </a:lnTo>
                      <a:lnTo>
                        <a:pt x="31752" y="200660"/>
                      </a:lnTo>
                      <a:lnTo>
                        <a:pt x="73026" y="127636"/>
                      </a:lnTo>
                      <a:lnTo>
                        <a:pt x="70900" y="58"/>
                      </a:lnTo>
                      <a:lnTo>
                        <a:pt x="7175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9AD9F805-BC27-EB58-8327-2A724E481DF6}"/>
                    </a:ext>
                  </a:extLst>
                </p:cNvPr>
                <p:cNvSpPr/>
                <p:nvPr/>
              </p:nvSpPr>
              <p:spPr>
                <a:xfrm>
                  <a:off x="32276160" y="33188890"/>
                  <a:ext cx="497460" cy="598190"/>
                </a:xfrm>
                <a:custGeom>
                  <a:avLst/>
                  <a:gdLst>
                    <a:gd name="connsiteX0" fmla="*/ 193902 w 497460"/>
                    <a:gd name="connsiteY0" fmla="*/ 0 h 598190"/>
                    <a:gd name="connsiteX1" fmla="*/ 321564 w 497460"/>
                    <a:gd name="connsiteY1" fmla="*/ 91460 h 598190"/>
                    <a:gd name="connsiteX2" fmla="*/ 381890 w 497460"/>
                    <a:gd name="connsiteY2" fmla="*/ 53360 h 598190"/>
                    <a:gd name="connsiteX3" fmla="*/ 413640 w 497460"/>
                    <a:gd name="connsiteY3" fmla="*/ 62886 h 598190"/>
                    <a:gd name="connsiteX4" fmla="*/ 413640 w 497460"/>
                    <a:gd name="connsiteY4" fmla="*/ 116860 h 598190"/>
                    <a:gd name="connsiteX5" fmla="*/ 461256 w 497460"/>
                    <a:gd name="connsiteY5" fmla="*/ 171480 h 598190"/>
                    <a:gd name="connsiteX6" fmla="*/ 421260 w 497460"/>
                    <a:gd name="connsiteY6" fmla="*/ 217190 h 598190"/>
                    <a:gd name="connsiteX7" fmla="*/ 474600 w 497460"/>
                    <a:gd name="connsiteY7" fmla="*/ 262910 h 598190"/>
                    <a:gd name="connsiteX8" fmla="*/ 474600 w 497460"/>
                    <a:gd name="connsiteY8" fmla="*/ 346730 h 598190"/>
                    <a:gd name="connsiteX9" fmla="*/ 497460 w 497460"/>
                    <a:gd name="connsiteY9" fmla="*/ 491510 h 598190"/>
                    <a:gd name="connsiteX10" fmla="*/ 367920 w 497460"/>
                    <a:gd name="connsiteY10" fmla="*/ 598190 h 598190"/>
                    <a:gd name="connsiteX11" fmla="*/ 200280 w 497460"/>
                    <a:gd name="connsiteY11" fmla="*/ 575330 h 598190"/>
                    <a:gd name="connsiteX12" fmla="*/ 367920 w 497460"/>
                    <a:gd name="connsiteY12" fmla="*/ 506750 h 598190"/>
                    <a:gd name="connsiteX13" fmla="*/ 268860 w 497460"/>
                    <a:gd name="connsiteY13" fmla="*/ 483890 h 598190"/>
                    <a:gd name="connsiteX14" fmla="*/ 246000 w 497460"/>
                    <a:gd name="connsiteY14" fmla="*/ 445790 h 598190"/>
                    <a:gd name="connsiteX15" fmla="*/ 116460 w 497460"/>
                    <a:gd name="connsiteY15" fmla="*/ 468650 h 598190"/>
                    <a:gd name="connsiteX16" fmla="*/ 0 w 497460"/>
                    <a:gd name="connsiteY16" fmla="*/ 446814 h 598190"/>
                    <a:gd name="connsiteX17" fmla="*/ 83440 w 497460"/>
                    <a:gd name="connsiteY17" fmla="*/ 358160 h 598190"/>
                    <a:gd name="connsiteX18" fmla="*/ 67564 w 497460"/>
                    <a:gd name="connsiteY18" fmla="*/ 291486 h 598190"/>
                    <a:gd name="connsiteX19" fmla="*/ 51690 w 497460"/>
                    <a:gd name="connsiteY19" fmla="*/ 247034 h 598190"/>
                    <a:gd name="connsiteX20" fmla="*/ 70740 w 497460"/>
                    <a:gd name="connsiteY20" fmla="*/ 212110 h 598190"/>
                    <a:gd name="connsiteX21" fmla="*/ 37740 w 497460"/>
                    <a:gd name="connsiteY21" fmla="*/ 137428 h 598190"/>
                    <a:gd name="connsiteX22" fmla="*/ 42164 w 497460"/>
                    <a:gd name="connsiteY22" fmla="*/ 139086 h 598190"/>
                    <a:gd name="connsiteX23" fmla="*/ 77090 w 497460"/>
                    <a:gd name="connsiteY23" fmla="*/ 123210 h 598190"/>
                    <a:gd name="connsiteX24" fmla="*/ 83440 w 497460"/>
                    <a:gd name="connsiteY24" fmla="*/ 59710 h 598190"/>
                    <a:gd name="connsiteX25" fmla="*/ 193902 w 497460"/>
                    <a:gd name="connsiteY25" fmla="*/ 0 h 598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97460" h="598190">
                      <a:moveTo>
                        <a:pt x="193902" y="0"/>
                      </a:moveTo>
                      <a:lnTo>
                        <a:pt x="321564" y="91460"/>
                      </a:lnTo>
                      <a:lnTo>
                        <a:pt x="381890" y="53360"/>
                      </a:lnTo>
                      <a:lnTo>
                        <a:pt x="413640" y="62886"/>
                      </a:lnTo>
                      <a:lnTo>
                        <a:pt x="413640" y="116860"/>
                      </a:lnTo>
                      <a:lnTo>
                        <a:pt x="461256" y="171480"/>
                      </a:lnTo>
                      <a:lnTo>
                        <a:pt x="421260" y="217190"/>
                      </a:lnTo>
                      <a:lnTo>
                        <a:pt x="474600" y="262910"/>
                      </a:lnTo>
                      <a:lnTo>
                        <a:pt x="474600" y="346730"/>
                      </a:lnTo>
                      <a:lnTo>
                        <a:pt x="497460" y="491510"/>
                      </a:lnTo>
                      <a:lnTo>
                        <a:pt x="367920" y="598190"/>
                      </a:lnTo>
                      <a:lnTo>
                        <a:pt x="200280" y="575330"/>
                      </a:lnTo>
                      <a:lnTo>
                        <a:pt x="367920" y="506750"/>
                      </a:lnTo>
                      <a:lnTo>
                        <a:pt x="268860" y="483890"/>
                      </a:lnTo>
                      <a:lnTo>
                        <a:pt x="246000" y="445790"/>
                      </a:lnTo>
                      <a:lnTo>
                        <a:pt x="116460" y="468650"/>
                      </a:lnTo>
                      <a:lnTo>
                        <a:pt x="0" y="446814"/>
                      </a:lnTo>
                      <a:lnTo>
                        <a:pt x="83440" y="358160"/>
                      </a:lnTo>
                      <a:lnTo>
                        <a:pt x="67564" y="291486"/>
                      </a:lnTo>
                      <a:lnTo>
                        <a:pt x="51690" y="247034"/>
                      </a:lnTo>
                      <a:lnTo>
                        <a:pt x="70740" y="212110"/>
                      </a:lnTo>
                      <a:lnTo>
                        <a:pt x="37740" y="137428"/>
                      </a:lnTo>
                      <a:lnTo>
                        <a:pt x="42164" y="139086"/>
                      </a:lnTo>
                      <a:lnTo>
                        <a:pt x="77090" y="123210"/>
                      </a:lnTo>
                      <a:lnTo>
                        <a:pt x="83440" y="59710"/>
                      </a:lnTo>
                      <a:lnTo>
                        <a:pt x="19390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ADCAEC63-F9C6-D562-326C-2725BFFA2B6F}"/>
                    </a:ext>
                  </a:extLst>
                </p:cNvPr>
                <p:cNvSpPr/>
                <p:nvPr/>
              </p:nvSpPr>
              <p:spPr>
                <a:xfrm>
                  <a:off x="30535042" y="31623000"/>
                  <a:ext cx="1257552" cy="1463676"/>
                </a:xfrm>
                <a:custGeom>
                  <a:avLst/>
                  <a:gdLst>
                    <a:gd name="connsiteX0" fmla="*/ 776808 w 1257552"/>
                    <a:gd name="connsiteY0" fmla="*/ 0 h 1463676"/>
                    <a:gd name="connsiteX1" fmla="*/ 830782 w 1257552"/>
                    <a:gd name="connsiteY1" fmla="*/ 38100 h 1463676"/>
                    <a:gd name="connsiteX2" fmla="*/ 849834 w 1257552"/>
                    <a:gd name="connsiteY2" fmla="*/ 114300 h 1463676"/>
                    <a:gd name="connsiteX3" fmla="*/ 974308 w 1257552"/>
                    <a:gd name="connsiteY3" fmla="*/ 129860 h 1463676"/>
                    <a:gd name="connsiteX4" fmla="*/ 1008582 w 1257552"/>
                    <a:gd name="connsiteY4" fmla="*/ 165100 h 1463676"/>
                    <a:gd name="connsiteX5" fmla="*/ 1129234 w 1257552"/>
                    <a:gd name="connsiteY5" fmla="*/ 136524 h 1463676"/>
                    <a:gd name="connsiteX6" fmla="*/ 1257552 w 1257552"/>
                    <a:gd name="connsiteY6" fmla="*/ 153190 h 1463676"/>
                    <a:gd name="connsiteX7" fmla="*/ 1148918 w 1257552"/>
                    <a:gd name="connsiteY7" fmla="*/ 289560 h 1463676"/>
                    <a:gd name="connsiteX8" fmla="*/ 1103198 w 1257552"/>
                    <a:gd name="connsiteY8" fmla="*/ 571500 h 1463676"/>
                    <a:gd name="connsiteX9" fmla="*/ 1202258 w 1257552"/>
                    <a:gd name="connsiteY9" fmla="*/ 632460 h 1463676"/>
                    <a:gd name="connsiteX10" fmla="*/ 1180074 w 1257552"/>
                    <a:gd name="connsiteY10" fmla="*/ 770006 h 1463676"/>
                    <a:gd name="connsiteX11" fmla="*/ 1107008 w 1257552"/>
                    <a:gd name="connsiteY11" fmla="*/ 717550 h 1463676"/>
                    <a:gd name="connsiteX12" fmla="*/ 935558 w 1257552"/>
                    <a:gd name="connsiteY12" fmla="*/ 730250 h 1463676"/>
                    <a:gd name="connsiteX13" fmla="*/ 900634 w 1257552"/>
                    <a:gd name="connsiteY13" fmla="*/ 787400 h 1463676"/>
                    <a:gd name="connsiteX14" fmla="*/ 862534 w 1257552"/>
                    <a:gd name="connsiteY14" fmla="*/ 803276 h 1463676"/>
                    <a:gd name="connsiteX15" fmla="*/ 821258 w 1257552"/>
                    <a:gd name="connsiteY15" fmla="*/ 787400 h 1463676"/>
                    <a:gd name="connsiteX16" fmla="*/ 789508 w 1257552"/>
                    <a:gd name="connsiteY16" fmla="*/ 787400 h 1463676"/>
                    <a:gd name="connsiteX17" fmla="*/ 764108 w 1257552"/>
                    <a:gd name="connsiteY17" fmla="*/ 847724 h 1463676"/>
                    <a:gd name="connsiteX18" fmla="*/ 706958 w 1257552"/>
                    <a:gd name="connsiteY18" fmla="*/ 882650 h 1463676"/>
                    <a:gd name="connsiteX19" fmla="*/ 706958 w 1257552"/>
                    <a:gd name="connsiteY19" fmla="*/ 930276 h 1463676"/>
                    <a:gd name="connsiteX20" fmla="*/ 599008 w 1257552"/>
                    <a:gd name="connsiteY20" fmla="*/ 1146176 h 1463676"/>
                    <a:gd name="connsiteX21" fmla="*/ 541858 w 1257552"/>
                    <a:gd name="connsiteY21" fmla="*/ 1171576 h 1463676"/>
                    <a:gd name="connsiteX22" fmla="*/ 541858 w 1257552"/>
                    <a:gd name="connsiteY22" fmla="*/ 1225550 h 1463676"/>
                    <a:gd name="connsiteX23" fmla="*/ 578484 w 1257552"/>
                    <a:gd name="connsiteY23" fmla="*/ 1283542 h 1463676"/>
                    <a:gd name="connsiteX24" fmla="*/ 513282 w 1257552"/>
                    <a:gd name="connsiteY24" fmla="*/ 1320800 h 1463676"/>
                    <a:gd name="connsiteX25" fmla="*/ 491058 w 1257552"/>
                    <a:gd name="connsiteY25" fmla="*/ 1387476 h 1463676"/>
                    <a:gd name="connsiteX26" fmla="*/ 405334 w 1257552"/>
                    <a:gd name="connsiteY26" fmla="*/ 1435100 h 1463676"/>
                    <a:gd name="connsiteX27" fmla="*/ 370408 w 1257552"/>
                    <a:gd name="connsiteY27" fmla="*/ 1431924 h 1463676"/>
                    <a:gd name="connsiteX28" fmla="*/ 306908 w 1257552"/>
                    <a:gd name="connsiteY28" fmla="*/ 1463676 h 1463676"/>
                    <a:gd name="connsiteX29" fmla="*/ 135458 w 1257552"/>
                    <a:gd name="connsiteY29" fmla="*/ 1463676 h 1463676"/>
                    <a:gd name="connsiteX30" fmla="*/ 134148 w 1257552"/>
                    <a:gd name="connsiteY30" fmla="*/ 1463272 h 1463676"/>
                    <a:gd name="connsiteX31" fmla="*/ 152302 w 1257552"/>
                    <a:gd name="connsiteY31" fmla="*/ 1390650 h 1463676"/>
                    <a:gd name="connsiteX32" fmla="*/ 214218 w 1257552"/>
                    <a:gd name="connsiteY32" fmla="*/ 1300164 h 1463676"/>
                    <a:gd name="connsiteX33" fmla="*/ 171354 w 1257552"/>
                    <a:gd name="connsiteY33" fmla="*/ 1285876 h 1463676"/>
                    <a:gd name="connsiteX34" fmla="*/ 176118 w 1257552"/>
                    <a:gd name="connsiteY34" fmla="*/ 1238250 h 1463676"/>
                    <a:gd name="connsiteX35" fmla="*/ 176118 w 1257552"/>
                    <a:gd name="connsiteY35" fmla="*/ 1200150 h 1463676"/>
                    <a:gd name="connsiteX36" fmla="*/ 147542 w 1257552"/>
                    <a:gd name="connsiteY36" fmla="*/ 1171576 h 1463676"/>
                    <a:gd name="connsiteX37" fmla="*/ 28478 w 1257552"/>
                    <a:gd name="connsiteY37" fmla="*/ 1214438 h 1463676"/>
                    <a:gd name="connsiteX38" fmla="*/ 23718 w 1257552"/>
                    <a:gd name="connsiteY38" fmla="*/ 1138238 h 1463676"/>
                    <a:gd name="connsiteX39" fmla="*/ 0 w 1257552"/>
                    <a:gd name="connsiteY39" fmla="*/ 1096732 h 1463676"/>
                    <a:gd name="connsiteX40" fmla="*/ 71958 w 1257552"/>
                    <a:gd name="connsiteY40" fmla="*/ 1028700 h 1463676"/>
                    <a:gd name="connsiteX41" fmla="*/ 70174 w 1257552"/>
                    <a:gd name="connsiteY41" fmla="*/ 997020 h 1463676"/>
                    <a:gd name="connsiteX42" fmla="*/ 135458 w 1257552"/>
                    <a:gd name="connsiteY42" fmla="*/ 1052512 h 1463676"/>
                    <a:gd name="connsiteX43" fmla="*/ 159270 w 1257552"/>
                    <a:gd name="connsiteY43" fmla="*/ 1047750 h 1463676"/>
                    <a:gd name="connsiteX44" fmla="*/ 273570 w 1257552"/>
                    <a:gd name="connsiteY44" fmla="*/ 990600 h 1463676"/>
                    <a:gd name="connsiteX45" fmla="*/ 297382 w 1257552"/>
                    <a:gd name="connsiteY45" fmla="*/ 928688 h 1463676"/>
                    <a:gd name="connsiteX46" fmla="*/ 268808 w 1257552"/>
                    <a:gd name="connsiteY46" fmla="*/ 900112 h 1463676"/>
                    <a:gd name="connsiteX47" fmla="*/ 259282 w 1257552"/>
                    <a:gd name="connsiteY47" fmla="*/ 752476 h 1463676"/>
                    <a:gd name="connsiteX48" fmla="*/ 354534 w 1257552"/>
                    <a:gd name="connsiteY48" fmla="*/ 676276 h 1463676"/>
                    <a:gd name="connsiteX49" fmla="*/ 335482 w 1257552"/>
                    <a:gd name="connsiteY49" fmla="*/ 600076 h 1463676"/>
                    <a:gd name="connsiteX50" fmla="*/ 445022 w 1257552"/>
                    <a:gd name="connsiteY50" fmla="*/ 433388 h 1463676"/>
                    <a:gd name="connsiteX51" fmla="*/ 454546 w 1257552"/>
                    <a:gd name="connsiteY51" fmla="*/ 385764 h 1463676"/>
                    <a:gd name="connsiteX52" fmla="*/ 540270 w 1257552"/>
                    <a:gd name="connsiteY52" fmla="*/ 276224 h 1463676"/>
                    <a:gd name="connsiteX53" fmla="*/ 535508 w 1257552"/>
                    <a:gd name="connsiteY53" fmla="*/ 223838 h 1463676"/>
                    <a:gd name="connsiteX54" fmla="*/ 449782 w 1257552"/>
                    <a:gd name="connsiteY54" fmla="*/ 142876 h 1463676"/>
                    <a:gd name="connsiteX55" fmla="*/ 449414 w 1257552"/>
                    <a:gd name="connsiteY55" fmla="*/ 141034 h 1463676"/>
                    <a:gd name="connsiteX56" fmla="*/ 548208 w 1257552"/>
                    <a:gd name="connsiteY56" fmla="*/ 76200 h 1463676"/>
                    <a:gd name="connsiteX57" fmla="*/ 668858 w 1257552"/>
                    <a:gd name="connsiteY57" fmla="*/ 82550 h 1463676"/>
                    <a:gd name="connsiteX58" fmla="*/ 776808 w 1257552"/>
                    <a:gd name="connsiteY58" fmla="*/ 0 h 1463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1257552" h="1463676">
                      <a:moveTo>
                        <a:pt x="776808" y="0"/>
                      </a:moveTo>
                      <a:lnTo>
                        <a:pt x="830782" y="38100"/>
                      </a:lnTo>
                      <a:lnTo>
                        <a:pt x="849834" y="114300"/>
                      </a:lnTo>
                      <a:lnTo>
                        <a:pt x="974308" y="129860"/>
                      </a:lnTo>
                      <a:lnTo>
                        <a:pt x="1008582" y="165100"/>
                      </a:lnTo>
                      <a:lnTo>
                        <a:pt x="1129234" y="136524"/>
                      </a:lnTo>
                      <a:lnTo>
                        <a:pt x="1257552" y="153190"/>
                      </a:lnTo>
                      <a:lnTo>
                        <a:pt x="1148918" y="289560"/>
                      </a:lnTo>
                      <a:lnTo>
                        <a:pt x="1103198" y="571500"/>
                      </a:lnTo>
                      <a:lnTo>
                        <a:pt x="1202258" y="632460"/>
                      </a:lnTo>
                      <a:lnTo>
                        <a:pt x="1180074" y="770006"/>
                      </a:lnTo>
                      <a:lnTo>
                        <a:pt x="1107008" y="717550"/>
                      </a:lnTo>
                      <a:lnTo>
                        <a:pt x="935558" y="730250"/>
                      </a:lnTo>
                      <a:lnTo>
                        <a:pt x="900634" y="787400"/>
                      </a:lnTo>
                      <a:lnTo>
                        <a:pt x="862534" y="803276"/>
                      </a:lnTo>
                      <a:lnTo>
                        <a:pt x="821258" y="787400"/>
                      </a:lnTo>
                      <a:lnTo>
                        <a:pt x="789508" y="787400"/>
                      </a:lnTo>
                      <a:lnTo>
                        <a:pt x="764108" y="847724"/>
                      </a:lnTo>
                      <a:lnTo>
                        <a:pt x="706958" y="882650"/>
                      </a:lnTo>
                      <a:lnTo>
                        <a:pt x="706958" y="930276"/>
                      </a:lnTo>
                      <a:lnTo>
                        <a:pt x="599008" y="1146176"/>
                      </a:lnTo>
                      <a:lnTo>
                        <a:pt x="541858" y="1171576"/>
                      </a:lnTo>
                      <a:lnTo>
                        <a:pt x="541858" y="1225550"/>
                      </a:lnTo>
                      <a:lnTo>
                        <a:pt x="578484" y="1283542"/>
                      </a:lnTo>
                      <a:lnTo>
                        <a:pt x="513282" y="1320800"/>
                      </a:lnTo>
                      <a:lnTo>
                        <a:pt x="491058" y="1387476"/>
                      </a:lnTo>
                      <a:lnTo>
                        <a:pt x="405334" y="1435100"/>
                      </a:lnTo>
                      <a:lnTo>
                        <a:pt x="370408" y="1431924"/>
                      </a:lnTo>
                      <a:lnTo>
                        <a:pt x="306908" y="1463676"/>
                      </a:lnTo>
                      <a:lnTo>
                        <a:pt x="135458" y="1463676"/>
                      </a:lnTo>
                      <a:lnTo>
                        <a:pt x="134148" y="1463272"/>
                      </a:lnTo>
                      <a:lnTo>
                        <a:pt x="152302" y="1390650"/>
                      </a:lnTo>
                      <a:lnTo>
                        <a:pt x="214218" y="1300164"/>
                      </a:lnTo>
                      <a:lnTo>
                        <a:pt x="171354" y="1285876"/>
                      </a:lnTo>
                      <a:lnTo>
                        <a:pt x="176118" y="1238250"/>
                      </a:lnTo>
                      <a:lnTo>
                        <a:pt x="176118" y="1200150"/>
                      </a:lnTo>
                      <a:lnTo>
                        <a:pt x="147542" y="1171576"/>
                      </a:lnTo>
                      <a:lnTo>
                        <a:pt x="28478" y="1214438"/>
                      </a:lnTo>
                      <a:lnTo>
                        <a:pt x="23718" y="1138238"/>
                      </a:lnTo>
                      <a:lnTo>
                        <a:pt x="0" y="1096732"/>
                      </a:lnTo>
                      <a:lnTo>
                        <a:pt x="71958" y="1028700"/>
                      </a:lnTo>
                      <a:lnTo>
                        <a:pt x="70174" y="997020"/>
                      </a:lnTo>
                      <a:lnTo>
                        <a:pt x="135458" y="1052512"/>
                      </a:lnTo>
                      <a:lnTo>
                        <a:pt x="159270" y="1047750"/>
                      </a:lnTo>
                      <a:lnTo>
                        <a:pt x="273570" y="990600"/>
                      </a:lnTo>
                      <a:lnTo>
                        <a:pt x="297382" y="928688"/>
                      </a:lnTo>
                      <a:lnTo>
                        <a:pt x="268808" y="900112"/>
                      </a:lnTo>
                      <a:lnTo>
                        <a:pt x="259282" y="752476"/>
                      </a:lnTo>
                      <a:lnTo>
                        <a:pt x="354534" y="676276"/>
                      </a:lnTo>
                      <a:lnTo>
                        <a:pt x="335482" y="600076"/>
                      </a:lnTo>
                      <a:lnTo>
                        <a:pt x="445022" y="433388"/>
                      </a:lnTo>
                      <a:lnTo>
                        <a:pt x="454546" y="385764"/>
                      </a:lnTo>
                      <a:lnTo>
                        <a:pt x="540270" y="276224"/>
                      </a:lnTo>
                      <a:lnTo>
                        <a:pt x="535508" y="223838"/>
                      </a:lnTo>
                      <a:lnTo>
                        <a:pt x="449782" y="142876"/>
                      </a:lnTo>
                      <a:lnTo>
                        <a:pt x="449414" y="141034"/>
                      </a:lnTo>
                      <a:lnTo>
                        <a:pt x="548208" y="76200"/>
                      </a:lnTo>
                      <a:lnTo>
                        <a:pt x="668858" y="82550"/>
                      </a:lnTo>
                      <a:lnTo>
                        <a:pt x="77680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7B0D655C-3459-0542-53F4-DFEDE9D92837}"/>
                    </a:ext>
                  </a:extLst>
                </p:cNvPr>
                <p:cNvSpPr/>
                <p:nvPr/>
              </p:nvSpPr>
              <p:spPr>
                <a:xfrm>
                  <a:off x="31838350" y="32526344"/>
                  <a:ext cx="278742" cy="363480"/>
                </a:xfrm>
                <a:custGeom>
                  <a:avLst/>
                  <a:gdLst>
                    <a:gd name="connsiteX0" fmla="*/ 71522 w 278742"/>
                    <a:gd name="connsiteY0" fmla="*/ 0 h 363480"/>
                    <a:gd name="connsiteX1" fmla="*/ 173270 w 278742"/>
                    <a:gd name="connsiteY1" fmla="*/ 33916 h 363480"/>
                    <a:gd name="connsiteX2" fmla="*/ 249470 w 278742"/>
                    <a:gd name="connsiteY2" fmla="*/ 148216 h 363480"/>
                    <a:gd name="connsiteX3" fmla="*/ 278742 w 278742"/>
                    <a:gd name="connsiteY3" fmla="*/ 160540 h 363480"/>
                    <a:gd name="connsiteX4" fmla="*/ 187874 w 278742"/>
                    <a:gd name="connsiteY4" fmla="*/ 220606 h 363480"/>
                    <a:gd name="connsiteX5" fmla="*/ 235500 w 278742"/>
                    <a:gd name="connsiteY5" fmla="*/ 287280 h 363480"/>
                    <a:gd name="connsiteX6" fmla="*/ 184700 w 278742"/>
                    <a:gd name="connsiteY6" fmla="*/ 331732 h 363480"/>
                    <a:gd name="connsiteX7" fmla="*/ 185546 w 278742"/>
                    <a:gd name="connsiteY7" fmla="*/ 333990 h 363480"/>
                    <a:gd name="connsiteX8" fmla="*/ 70400 w 278742"/>
                    <a:gd name="connsiteY8" fmla="*/ 331732 h 363480"/>
                    <a:gd name="connsiteX9" fmla="*/ 38650 w 278742"/>
                    <a:gd name="connsiteY9" fmla="*/ 363480 h 363480"/>
                    <a:gd name="connsiteX10" fmla="*/ 0 w 278742"/>
                    <a:gd name="connsiteY10" fmla="*/ 296916 h 363480"/>
                    <a:gd name="connsiteX11" fmla="*/ 550 w 278742"/>
                    <a:gd name="connsiteY11" fmla="*/ 296806 h 363480"/>
                    <a:gd name="connsiteX12" fmla="*/ 76750 w 278742"/>
                    <a:gd name="connsiteY12" fmla="*/ 125356 h 363480"/>
                    <a:gd name="connsiteX13" fmla="*/ 76750 w 278742"/>
                    <a:gd name="connsiteY13" fmla="*/ 93606 h 363480"/>
                    <a:gd name="connsiteX14" fmla="*/ 89450 w 278742"/>
                    <a:gd name="connsiteY14" fmla="*/ 39632 h 363480"/>
                    <a:gd name="connsiteX15" fmla="*/ 71522 w 278742"/>
                    <a:gd name="connsiteY15" fmla="*/ 0 h 363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8742" h="363480">
                      <a:moveTo>
                        <a:pt x="71522" y="0"/>
                      </a:moveTo>
                      <a:lnTo>
                        <a:pt x="173270" y="33916"/>
                      </a:lnTo>
                      <a:lnTo>
                        <a:pt x="249470" y="148216"/>
                      </a:lnTo>
                      <a:lnTo>
                        <a:pt x="278742" y="160540"/>
                      </a:lnTo>
                      <a:lnTo>
                        <a:pt x="187874" y="220606"/>
                      </a:lnTo>
                      <a:lnTo>
                        <a:pt x="235500" y="287280"/>
                      </a:lnTo>
                      <a:lnTo>
                        <a:pt x="184700" y="331732"/>
                      </a:lnTo>
                      <a:lnTo>
                        <a:pt x="185546" y="333990"/>
                      </a:lnTo>
                      <a:lnTo>
                        <a:pt x="70400" y="331732"/>
                      </a:lnTo>
                      <a:lnTo>
                        <a:pt x="38650" y="363480"/>
                      </a:lnTo>
                      <a:lnTo>
                        <a:pt x="0" y="296916"/>
                      </a:lnTo>
                      <a:lnTo>
                        <a:pt x="550" y="296806"/>
                      </a:lnTo>
                      <a:lnTo>
                        <a:pt x="76750" y="125356"/>
                      </a:lnTo>
                      <a:lnTo>
                        <a:pt x="76750" y="93606"/>
                      </a:lnTo>
                      <a:lnTo>
                        <a:pt x="89450" y="39632"/>
                      </a:lnTo>
                      <a:lnTo>
                        <a:pt x="7152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4E9CC0D2-1B44-22B0-4180-7C4E345C7714}"/>
                    </a:ext>
                  </a:extLst>
                </p:cNvPr>
                <p:cNvSpPr/>
                <p:nvPr/>
              </p:nvSpPr>
              <p:spPr>
                <a:xfrm>
                  <a:off x="31259096" y="32823260"/>
                  <a:ext cx="624378" cy="384064"/>
                </a:xfrm>
                <a:custGeom>
                  <a:avLst/>
                  <a:gdLst>
                    <a:gd name="connsiteX0" fmla="*/ 579254 w 624378"/>
                    <a:gd name="connsiteY0" fmla="*/ 0 h 384064"/>
                    <a:gd name="connsiteX1" fmla="*/ 617904 w 624378"/>
                    <a:gd name="connsiteY1" fmla="*/ 66564 h 384064"/>
                    <a:gd name="connsiteX2" fmla="*/ 624378 w 624378"/>
                    <a:gd name="connsiteY2" fmla="*/ 60090 h 384064"/>
                    <a:gd name="connsiteX3" fmla="*/ 621080 w 624378"/>
                    <a:gd name="connsiteY3" fmla="*/ 72916 h 384064"/>
                    <a:gd name="connsiteX4" fmla="*/ 586154 w 624378"/>
                    <a:gd name="connsiteY4" fmla="*/ 117364 h 384064"/>
                    <a:gd name="connsiteX5" fmla="*/ 579804 w 624378"/>
                    <a:gd name="connsiteY5" fmla="*/ 190390 h 384064"/>
                    <a:gd name="connsiteX6" fmla="*/ 541704 w 624378"/>
                    <a:gd name="connsiteY6" fmla="*/ 250716 h 384064"/>
                    <a:gd name="connsiteX7" fmla="*/ 478664 w 624378"/>
                    <a:gd name="connsiteY7" fmla="*/ 260938 h 384064"/>
                    <a:gd name="connsiteX8" fmla="*/ 468680 w 624378"/>
                    <a:gd name="connsiteY8" fmla="*/ 228490 h 384064"/>
                    <a:gd name="connsiteX9" fmla="*/ 424228 w 624378"/>
                    <a:gd name="connsiteY9" fmla="*/ 250716 h 384064"/>
                    <a:gd name="connsiteX10" fmla="*/ 351204 w 624378"/>
                    <a:gd name="connsiteY10" fmla="*/ 250716 h 384064"/>
                    <a:gd name="connsiteX11" fmla="*/ 284528 w 624378"/>
                    <a:gd name="connsiteY11" fmla="*/ 320564 h 384064"/>
                    <a:gd name="connsiteX12" fmla="*/ 233728 w 624378"/>
                    <a:gd name="connsiteY12" fmla="*/ 317390 h 384064"/>
                    <a:gd name="connsiteX13" fmla="*/ 144828 w 624378"/>
                    <a:gd name="connsiteY13" fmla="*/ 384064 h 384064"/>
                    <a:gd name="connsiteX14" fmla="*/ 0 w 624378"/>
                    <a:gd name="connsiteY14" fmla="*/ 377946 h 384064"/>
                    <a:gd name="connsiteX15" fmla="*/ 74980 w 624378"/>
                    <a:gd name="connsiteY15" fmla="*/ 279290 h 384064"/>
                    <a:gd name="connsiteX16" fmla="*/ 65454 w 624378"/>
                    <a:gd name="connsiteY16" fmla="*/ 209440 h 384064"/>
                    <a:gd name="connsiteX17" fmla="*/ 51526 w 624378"/>
                    <a:gd name="connsiteY17" fmla="*/ 200998 h 384064"/>
                    <a:gd name="connsiteX18" fmla="*/ 74980 w 624378"/>
                    <a:gd name="connsiteY18" fmla="*/ 168164 h 384064"/>
                    <a:gd name="connsiteX19" fmla="*/ 109904 w 624378"/>
                    <a:gd name="connsiteY19" fmla="*/ 136416 h 384064"/>
                    <a:gd name="connsiteX20" fmla="*/ 170228 w 624378"/>
                    <a:gd name="connsiteY20" fmla="*/ 158640 h 384064"/>
                    <a:gd name="connsiteX21" fmla="*/ 195628 w 624378"/>
                    <a:gd name="connsiteY21" fmla="*/ 136416 h 384064"/>
                    <a:gd name="connsiteX22" fmla="*/ 306754 w 624378"/>
                    <a:gd name="connsiteY22" fmla="*/ 142764 h 384064"/>
                    <a:gd name="connsiteX23" fmla="*/ 421054 w 624378"/>
                    <a:gd name="connsiteY23" fmla="*/ 31640 h 384064"/>
                    <a:gd name="connsiteX24" fmla="*/ 579254 w 624378"/>
                    <a:gd name="connsiteY24" fmla="*/ 0 h 384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24378" h="384064">
                      <a:moveTo>
                        <a:pt x="579254" y="0"/>
                      </a:moveTo>
                      <a:lnTo>
                        <a:pt x="617904" y="66564"/>
                      </a:lnTo>
                      <a:lnTo>
                        <a:pt x="624378" y="60090"/>
                      </a:lnTo>
                      <a:lnTo>
                        <a:pt x="621080" y="72916"/>
                      </a:lnTo>
                      <a:lnTo>
                        <a:pt x="586154" y="117364"/>
                      </a:lnTo>
                      <a:lnTo>
                        <a:pt x="579804" y="190390"/>
                      </a:lnTo>
                      <a:lnTo>
                        <a:pt x="541704" y="250716"/>
                      </a:lnTo>
                      <a:lnTo>
                        <a:pt x="478664" y="260938"/>
                      </a:lnTo>
                      <a:lnTo>
                        <a:pt x="468680" y="228490"/>
                      </a:lnTo>
                      <a:lnTo>
                        <a:pt x="424228" y="250716"/>
                      </a:lnTo>
                      <a:lnTo>
                        <a:pt x="351204" y="250716"/>
                      </a:lnTo>
                      <a:lnTo>
                        <a:pt x="284528" y="320564"/>
                      </a:lnTo>
                      <a:lnTo>
                        <a:pt x="233728" y="317390"/>
                      </a:lnTo>
                      <a:lnTo>
                        <a:pt x="144828" y="384064"/>
                      </a:lnTo>
                      <a:lnTo>
                        <a:pt x="0" y="377946"/>
                      </a:lnTo>
                      <a:lnTo>
                        <a:pt x="74980" y="279290"/>
                      </a:lnTo>
                      <a:lnTo>
                        <a:pt x="65454" y="209440"/>
                      </a:lnTo>
                      <a:lnTo>
                        <a:pt x="51526" y="200998"/>
                      </a:lnTo>
                      <a:lnTo>
                        <a:pt x="74980" y="168164"/>
                      </a:lnTo>
                      <a:lnTo>
                        <a:pt x="109904" y="136416"/>
                      </a:lnTo>
                      <a:lnTo>
                        <a:pt x="170228" y="158640"/>
                      </a:lnTo>
                      <a:lnTo>
                        <a:pt x="195628" y="136416"/>
                      </a:lnTo>
                      <a:lnTo>
                        <a:pt x="306754" y="142764"/>
                      </a:lnTo>
                      <a:lnTo>
                        <a:pt x="421054" y="31640"/>
                      </a:lnTo>
                      <a:lnTo>
                        <a:pt x="57925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E8A1F319-48F5-D2F3-91B0-838C4ACD44CC}"/>
                    </a:ext>
                  </a:extLst>
                </p:cNvPr>
                <p:cNvSpPr/>
                <p:nvPr/>
              </p:nvSpPr>
              <p:spPr>
                <a:xfrm>
                  <a:off x="31811706" y="32858076"/>
                  <a:ext cx="265318" cy="238124"/>
                </a:xfrm>
                <a:custGeom>
                  <a:avLst/>
                  <a:gdLst>
                    <a:gd name="connsiteX0" fmla="*/ 97044 w 265318"/>
                    <a:gd name="connsiteY0" fmla="*/ 0 h 238124"/>
                    <a:gd name="connsiteX1" fmla="*/ 212190 w 265318"/>
                    <a:gd name="connsiteY1" fmla="*/ 2258 h 238124"/>
                    <a:gd name="connsiteX2" fmla="*/ 230394 w 265318"/>
                    <a:gd name="connsiteY2" fmla="*/ 50800 h 238124"/>
                    <a:gd name="connsiteX3" fmla="*/ 217694 w 265318"/>
                    <a:gd name="connsiteY3" fmla="*/ 101600 h 238124"/>
                    <a:gd name="connsiteX4" fmla="*/ 265318 w 265318"/>
                    <a:gd name="connsiteY4" fmla="*/ 142874 h 238124"/>
                    <a:gd name="connsiteX5" fmla="*/ 227218 w 265318"/>
                    <a:gd name="connsiteY5" fmla="*/ 200024 h 238124"/>
                    <a:gd name="connsiteX6" fmla="*/ 227218 w 265318"/>
                    <a:gd name="connsiteY6" fmla="*/ 212930 h 238124"/>
                    <a:gd name="connsiteX7" fmla="*/ 106570 w 265318"/>
                    <a:gd name="connsiteY7" fmla="*/ 203200 h 238124"/>
                    <a:gd name="connsiteX8" fmla="*/ 81170 w 265318"/>
                    <a:gd name="connsiteY8" fmla="*/ 238124 h 238124"/>
                    <a:gd name="connsiteX9" fmla="*/ 20844 w 265318"/>
                    <a:gd name="connsiteY9" fmla="*/ 238124 h 238124"/>
                    <a:gd name="connsiteX10" fmla="*/ 0 w 265318"/>
                    <a:gd name="connsiteY10" fmla="*/ 198632 h 238124"/>
                    <a:gd name="connsiteX11" fmla="*/ 27194 w 265318"/>
                    <a:gd name="connsiteY11" fmla="*/ 155574 h 238124"/>
                    <a:gd name="connsiteX12" fmla="*/ 33544 w 265318"/>
                    <a:gd name="connsiteY12" fmla="*/ 82548 h 238124"/>
                    <a:gd name="connsiteX13" fmla="*/ 68470 w 265318"/>
                    <a:gd name="connsiteY13" fmla="*/ 38100 h 238124"/>
                    <a:gd name="connsiteX14" fmla="*/ 71768 w 265318"/>
                    <a:gd name="connsiteY14" fmla="*/ 25274 h 238124"/>
                    <a:gd name="connsiteX15" fmla="*/ 97044 w 265318"/>
                    <a:gd name="connsiteY15" fmla="*/ 0 h 238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65318" h="238124">
                      <a:moveTo>
                        <a:pt x="97044" y="0"/>
                      </a:moveTo>
                      <a:lnTo>
                        <a:pt x="212190" y="2258"/>
                      </a:lnTo>
                      <a:lnTo>
                        <a:pt x="230394" y="50800"/>
                      </a:lnTo>
                      <a:lnTo>
                        <a:pt x="217694" y="101600"/>
                      </a:lnTo>
                      <a:lnTo>
                        <a:pt x="265318" y="142874"/>
                      </a:lnTo>
                      <a:lnTo>
                        <a:pt x="227218" y="200024"/>
                      </a:lnTo>
                      <a:lnTo>
                        <a:pt x="227218" y="212930"/>
                      </a:lnTo>
                      <a:lnTo>
                        <a:pt x="106570" y="203200"/>
                      </a:lnTo>
                      <a:lnTo>
                        <a:pt x="81170" y="238124"/>
                      </a:lnTo>
                      <a:lnTo>
                        <a:pt x="20844" y="238124"/>
                      </a:lnTo>
                      <a:lnTo>
                        <a:pt x="0" y="198632"/>
                      </a:lnTo>
                      <a:lnTo>
                        <a:pt x="27194" y="155574"/>
                      </a:lnTo>
                      <a:lnTo>
                        <a:pt x="33544" y="82548"/>
                      </a:lnTo>
                      <a:lnTo>
                        <a:pt x="68470" y="38100"/>
                      </a:lnTo>
                      <a:lnTo>
                        <a:pt x="71768" y="25274"/>
                      </a:lnTo>
                      <a:lnTo>
                        <a:pt x="9704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43C9DFF4-3325-FA73-C790-891FEBFDB13B}"/>
                    </a:ext>
                  </a:extLst>
                </p:cNvPr>
                <p:cNvSpPr/>
                <p:nvPr/>
              </p:nvSpPr>
              <p:spPr>
                <a:xfrm>
                  <a:off x="31619824" y="33056708"/>
                  <a:ext cx="419100" cy="528444"/>
                </a:xfrm>
                <a:custGeom>
                  <a:avLst/>
                  <a:gdLst>
                    <a:gd name="connsiteX0" fmla="*/ 191882 w 419100"/>
                    <a:gd name="connsiteY0" fmla="*/ 0 h 528444"/>
                    <a:gd name="connsiteX1" fmla="*/ 212726 w 419100"/>
                    <a:gd name="connsiteY1" fmla="*/ 39492 h 528444"/>
                    <a:gd name="connsiteX2" fmla="*/ 273052 w 419100"/>
                    <a:gd name="connsiteY2" fmla="*/ 39492 h 528444"/>
                    <a:gd name="connsiteX3" fmla="*/ 298452 w 419100"/>
                    <a:gd name="connsiteY3" fmla="*/ 4568 h 528444"/>
                    <a:gd name="connsiteX4" fmla="*/ 419100 w 419100"/>
                    <a:gd name="connsiteY4" fmla="*/ 14298 h 528444"/>
                    <a:gd name="connsiteX5" fmla="*/ 419100 w 419100"/>
                    <a:gd name="connsiteY5" fmla="*/ 29968 h 528444"/>
                    <a:gd name="connsiteX6" fmla="*/ 381000 w 419100"/>
                    <a:gd name="connsiteY6" fmla="*/ 93468 h 528444"/>
                    <a:gd name="connsiteX7" fmla="*/ 393700 w 419100"/>
                    <a:gd name="connsiteY7" fmla="*/ 122042 h 528444"/>
                    <a:gd name="connsiteX8" fmla="*/ 400052 w 419100"/>
                    <a:gd name="connsiteY8" fmla="*/ 233168 h 528444"/>
                    <a:gd name="connsiteX9" fmla="*/ 403438 w 419100"/>
                    <a:gd name="connsiteY9" fmla="*/ 233322 h 528444"/>
                    <a:gd name="connsiteX10" fmla="*/ 381000 w 419100"/>
                    <a:gd name="connsiteY10" fmla="*/ 261742 h 528444"/>
                    <a:gd name="connsiteX11" fmla="*/ 387352 w 419100"/>
                    <a:gd name="connsiteY11" fmla="*/ 312542 h 528444"/>
                    <a:gd name="connsiteX12" fmla="*/ 304800 w 419100"/>
                    <a:gd name="connsiteY12" fmla="*/ 325242 h 528444"/>
                    <a:gd name="connsiteX13" fmla="*/ 298452 w 419100"/>
                    <a:gd name="connsiteY13" fmla="*/ 404616 h 528444"/>
                    <a:gd name="connsiteX14" fmla="*/ 282576 w 419100"/>
                    <a:gd name="connsiteY14" fmla="*/ 477642 h 528444"/>
                    <a:gd name="connsiteX15" fmla="*/ 203200 w 419100"/>
                    <a:gd name="connsiteY15" fmla="*/ 528444 h 528444"/>
                    <a:gd name="connsiteX16" fmla="*/ 98426 w 419100"/>
                    <a:gd name="connsiteY16" fmla="*/ 528444 h 528444"/>
                    <a:gd name="connsiteX17" fmla="*/ 0 w 419100"/>
                    <a:gd name="connsiteY17" fmla="*/ 458592 h 528444"/>
                    <a:gd name="connsiteX18" fmla="*/ 9526 w 419100"/>
                    <a:gd name="connsiteY18" fmla="*/ 306192 h 528444"/>
                    <a:gd name="connsiteX19" fmla="*/ 28576 w 419100"/>
                    <a:gd name="connsiteY19" fmla="*/ 283968 h 528444"/>
                    <a:gd name="connsiteX20" fmla="*/ 34926 w 419100"/>
                    <a:gd name="connsiteY20" fmla="*/ 233168 h 528444"/>
                    <a:gd name="connsiteX21" fmla="*/ 76200 w 419100"/>
                    <a:gd name="connsiteY21" fmla="*/ 179192 h 528444"/>
                    <a:gd name="connsiteX22" fmla="*/ 64218 w 419100"/>
                    <a:gd name="connsiteY22" fmla="*/ 102802 h 528444"/>
                    <a:gd name="connsiteX23" fmla="*/ 66676 w 419100"/>
                    <a:gd name="connsiteY23" fmla="*/ 102992 h 528444"/>
                    <a:gd name="connsiteX24" fmla="*/ 120652 w 419100"/>
                    <a:gd name="connsiteY24" fmla="*/ 36316 h 528444"/>
                    <a:gd name="connsiteX25" fmla="*/ 117936 w 419100"/>
                    <a:gd name="connsiteY25" fmla="*/ 27490 h 528444"/>
                    <a:gd name="connsiteX26" fmla="*/ 180976 w 419100"/>
                    <a:gd name="connsiteY26" fmla="*/ 17268 h 528444"/>
                    <a:gd name="connsiteX27" fmla="*/ 191882 w 419100"/>
                    <a:gd name="connsiteY27" fmla="*/ 0 h 528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19100" h="528444">
                      <a:moveTo>
                        <a:pt x="191882" y="0"/>
                      </a:moveTo>
                      <a:lnTo>
                        <a:pt x="212726" y="39492"/>
                      </a:lnTo>
                      <a:lnTo>
                        <a:pt x="273052" y="39492"/>
                      </a:lnTo>
                      <a:lnTo>
                        <a:pt x="298452" y="4568"/>
                      </a:lnTo>
                      <a:lnTo>
                        <a:pt x="419100" y="14298"/>
                      </a:lnTo>
                      <a:lnTo>
                        <a:pt x="419100" y="29968"/>
                      </a:lnTo>
                      <a:lnTo>
                        <a:pt x="381000" y="93468"/>
                      </a:lnTo>
                      <a:lnTo>
                        <a:pt x="393700" y="122042"/>
                      </a:lnTo>
                      <a:lnTo>
                        <a:pt x="400052" y="233168"/>
                      </a:lnTo>
                      <a:lnTo>
                        <a:pt x="403438" y="233322"/>
                      </a:lnTo>
                      <a:lnTo>
                        <a:pt x="381000" y="261742"/>
                      </a:lnTo>
                      <a:lnTo>
                        <a:pt x="387352" y="312542"/>
                      </a:lnTo>
                      <a:lnTo>
                        <a:pt x="304800" y="325242"/>
                      </a:lnTo>
                      <a:lnTo>
                        <a:pt x="298452" y="404616"/>
                      </a:lnTo>
                      <a:lnTo>
                        <a:pt x="282576" y="477642"/>
                      </a:lnTo>
                      <a:lnTo>
                        <a:pt x="203200" y="528444"/>
                      </a:lnTo>
                      <a:lnTo>
                        <a:pt x="98426" y="528444"/>
                      </a:lnTo>
                      <a:lnTo>
                        <a:pt x="0" y="458592"/>
                      </a:lnTo>
                      <a:lnTo>
                        <a:pt x="9526" y="306192"/>
                      </a:lnTo>
                      <a:lnTo>
                        <a:pt x="28576" y="283968"/>
                      </a:lnTo>
                      <a:lnTo>
                        <a:pt x="34926" y="233168"/>
                      </a:lnTo>
                      <a:lnTo>
                        <a:pt x="76200" y="179192"/>
                      </a:lnTo>
                      <a:lnTo>
                        <a:pt x="64218" y="102802"/>
                      </a:lnTo>
                      <a:lnTo>
                        <a:pt x="66676" y="102992"/>
                      </a:lnTo>
                      <a:lnTo>
                        <a:pt x="120652" y="36316"/>
                      </a:lnTo>
                      <a:lnTo>
                        <a:pt x="117936" y="27490"/>
                      </a:lnTo>
                      <a:lnTo>
                        <a:pt x="180976" y="17268"/>
                      </a:lnTo>
                      <a:lnTo>
                        <a:pt x="19188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E7220488-E9A6-74FB-7726-02EBB827CA5A}"/>
                    </a:ext>
                  </a:extLst>
                </p:cNvPr>
                <p:cNvSpPr/>
                <p:nvPr/>
              </p:nvSpPr>
              <p:spPr>
                <a:xfrm>
                  <a:off x="31302324" y="33290030"/>
                  <a:ext cx="1057276" cy="681494"/>
                </a:xfrm>
                <a:custGeom>
                  <a:avLst/>
                  <a:gdLst>
                    <a:gd name="connsiteX0" fmla="*/ 720938 w 1057276"/>
                    <a:gd name="connsiteY0" fmla="*/ 0 h 681494"/>
                    <a:gd name="connsiteX1" fmla="*/ 787400 w 1057276"/>
                    <a:gd name="connsiteY1" fmla="*/ 3020 h 681494"/>
                    <a:gd name="connsiteX2" fmla="*/ 873126 w 1057276"/>
                    <a:gd name="connsiteY2" fmla="*/ 31594 h 681494"/>
                    <a:gd name="connsiteX3" fmla="*/ 920752 w 1057276"/>
                    <a:gd name="connsiteY3" fmla="*/ 34770 h 681494"/>
                    <a:gd name="connsiteX4" fmla="*/ 939800 w 1057276"/>
                    <a:gd name="connsiteY4" fmla="*/ 9370 h 681494"/>
                    <a:gd name="connsiteX5" fmla="*/ 1011576 w 1057276"/>
                    <a:gd name="connsiteY5" fmla="*/ 36288 h 681494"/>
                    <a:gd name="connsiteX6" fmla="*/ 1044576 w 1057276"/>
                    <a:gd name="connsiteY6" fmla="*/ 110970 h 681494"/>
                    <a:gd name="connsiteX7" fmla="*/ 1025526 w 1057276"/>
                    <a:gd name="connsiteY7" fmla="*/ 145894 h 681494"/>
                    <a:gd name="connsiteX8" fmla="*/ 1041400 w 1057276"/>
                    <a:gd name="connsiteY8" fmla="*/ 190346 h 681494"/>
                    <a:gd name="connsiteX9" fmla="*/ 1057276 w 1057276"/>
                    <a:gd name="connsiteY9" fmla="*/ 257020 h 681494"/>
                    <a:gd name="connsiteX10" fmla="*/ 973836 w 1057276"/>
                    <a:gd name="connsiteY10" fmla="*/ 345674 h 681494"/>
                    <a:gd name="connsiteX11" fmla="*/ 968376 w 1057276"/>
                    <a:gd name="connsiteY11" fmla="*/ 344650 h 681494"/>
                    <a:gd name="connsiteX12" fmla="*/ 854076 w 1057276"/>
                    <a:gd name="connsiteY12" fmla="*/ 390370 h 681494"/>
                    <a:gd name="connsiteX13" fmla="*/ 953136 w 1057276"/>
                    <a:gd name="connsiteY13" fmla="*/ 207490 h 681494"/>
                    <a:gd name="connsiteX14" fmla="*/ 838836 w 1057276"/>
                    <a:gd name="connsiteY14" fmla="*/ 207490 h 681494"/>
                    <a:gd name="connsiteX15" fmla="*/ 755016 w 1057276"/>
                    <a:gd name="connsiteY15" fmla="*/ 390370 h 681494"/>
                    <a:gd name="connsiteX16" fmla="*/ 572136 w 1057276"/>
                    <a:gd name="connsiteY16" fmla="*/ 527530 h 681494"/>
                    <a:gd name="connsiteX17" fmla="*/ 518796 w 1057276"/>
                    <a:gd name="connsiteY17" fmla="*/ 436090 h 681494"/>
                    <a:gd name="connsiteX18" fmla="*/ 419736 w 1057276"/>
                    <a:gd name="connsiteY18" fmla="*/ 466570 h 681494"/>
                    <a:gd name="connsiteX19" fmla="*/ 389256 w 1057276"/>
                    <a:gd name="connsiteY19" fmla="*/ 527530 h 681494"/>
                    <a:gd name="connsiteX20" fmla="*/ 313056 w 1057276"/>
                    <a:gd name="connsiteY20" fmla="*/ 527530 h 681494"/>
                    <a:gd name="connsiteX21" fmla="*/ 305436 w 1057276"/>
                    <a:gd name="connsiteY21" fmla="*/ 596110 h 681494"/>
                    <a:gd name="connsiteX22" fmla="*/ 213996 w 1057276"/>
                    <a:gd name="connsiteY22" fmla="*/ 611350 h 681494"/>
                    <a:gd name="connsiteX23" fmla="*/ 160656 w 1057276"/>
                    <a:gd name="connsiteY23" fmla="*/ 573250 h 681494"/>
                    <a:gd name="connsiteX24" fmla="*/ 130176 w 1057276"/>
                    <a:gd name="connsiteY24" fmla="*/ 649450 h 681494"/>
                    <a:gd name="connsiteX25" fmla="*/ 30036 w 1057276"/>
                    <a:gd name="connsiteY25" fmla="*/ 681494 h 681494"/>
                    <a:gd name="connsiteX26" fmla="*/ 28576 w 1057276"/>
                    <a:gd name="connsiteY26" fmla="*/ 615794 h 681494"/>
                    <a:gd name="connsiteX27" fmla="*/ 6352 w 1057276"/>
                    <a:gd name="connsiteY27" fmla="*/ 593570 h 681494"/>
                    <a:gd name="connsiteX28" fmla="*/ 25400 w 1057276"/>
                    <a:gd name="connsiteY28" fmla="*/ 574522 h 681494"/>
                    <a:gd name="connsiteX29" fmla="*/ 0 w 1057276"/>
                    <a:gd name="connsiteY29" fmla="*/ 526894 h 681494"/>
                    <a:gd name="connsiteX30" fmla="*/ 44452 w 1057276"/>
                    <a:gd name="connsiteY30" fmla="*/ 482446 h 681494"/>
                    <a:gd name="connsiteX31" fmla="*/ 25400 w 1057276"/>
                    <a:gd name="connsiteY31" fmla="*/ 437994 h 681494"/>
                    <a:gd name="connsiteX32" fmla="*/ 38100 w 1057276"/>
                    <a:gd name="connsiteY32" fmla="*/ 396722 h 681494"/>
                    <a:gd name="connsiteX33" fmla="*/ 88900 w 1057276"/>
                    <a:gd name="connsiteY33" fmla="*/ 393546 h 681494"/>
                    <a:gd name="connsiteX34" fmla="*/ 123826 w 1057276"/>
                    <a:gd name="connsiteY34" fmla="*/ 393546 h 681494"/>
                    <a:gd name="connsiteX35" fmla="*/ 142876 w 1057276"/>
                    <a:gd name="connsiteY35" fmla="*/ 352270 h 681494"/>
                    <a:gd name="connsiteX36" fmla="*/ 146052 w 1057276"/>
                    <a:gd name="connsiteY36" fmla="*/ 269722 h 681494"/>
                    <a:gd name="connsiteX37" fmla="*/ 260352 w 1057276"/>
                    <a:gd name="connsiteY37" fmla="*/ 260194 h 681494"/>
                    <a:gd name="connsiteX38" fmla="*/ 317796 w 1057276"/>
                    <a:gd name="connsiteY38" fmla="*/ 220530 h 681494"/>
                    <a:gd name="connsiteX39" fmla="*/ 317500 w 1057276"/>
                    <a:gd name="connsiteY39" fmla="*/ 225270 h 681494"/>
                    <a:gd name="connsiteX40" fmla="*/ 415926 w 1057276"/>
                    <a:gd name="connsiteY40" fmla="*/ 295122 h 681494"/>
                    <a:gd name="connsiteX41" fmla="*/ 520700 w 1057276"/>
                    <a:gd name="connsiteY41" fmla="*/ 295122 h 681494"/>
                    <a:gd name="connsiteX42" fmla="*/ 600076 w 1057276"/>
                    <a:gd name="connsiteY42" fmla="*/ 244320 h 681494"/>
                    <a:gd name="connsiteX43" fmla="*/ 615952 w 1057276"/>
                    <a:gd name="connsiteY43" fmla="*/ 171294 h 681494"/>
                    <a:gd name="connsiteX44" fmla="*/ 622300 w 1057276"/>
                    <a:gd name="connsiteY44" fmla="*/ 91920 h 681494"/>
                    <a:gd name="connsiteX45" fmla="*/ 704852 w 1057276"/>
                    <a:gd name="connsiteY45" fmla="*/ 79220 h 681494"/>
                    <a:gd name="connsiteX46" fmla="*/ 698500 w 1057276"/>
                    <a:gd name="connsiteY46" fmla="*/ 28420 h 681494"/>
                    <a:gd name="connsiteX47" fmla="*/ 720938 w 1057276"/>
                    <a:gd name="connsiteY47" fmla="*/ 0 h 681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057276" h="681494">
                      <a:moveTo>
                        <a:pt x="720938" y="0"/>
                      </a:moveTo>
                      <a:lnTo>
                        <a:pt x="787400" y="3020"/>
                      </a:lnTo>
                      <a:lnTo>
                        <a:pt x="873126" y="31594"/>
                      </a:lnTo>
                      <a:lnTo>
                        <a:pt x="920752" y="34770"/>
                      </a:lnTo>
                      <a:lnTo>
                        <a:pt x="939800" y="9370"/>
                      </a:lnTo>
                      <a:lnTo>
                        <a:pt x="1011576" y="36288"/>
                      </a:lnTo>
                      <a:lnTo>
                        <a:pt x="1044576" y="110970"/>
                      </a:lnTo>
                      <a:lnTo>
                        <a:pt x="1025526" y="145894"/>
                      </a:lnTo>
                      <a:lnTo>
                        <a:pt x="1041400" y="190346"/>
                      </a:lnTo>
                      <a:lnTo>
                        <a:pt x="1057276" y="257020"/>
                      </a:lnTo>
                      <a:lnTo>
                        <a:pt x="973836" y="345674"/>
                      </a:lnTo>
                      <a:lnTo>
                        <a:pt x="968376" y="344650"/>
                      </a:lnTo>
                      <a:lnTo>
                        <a:pt x="854076" y="390370"/>
                      </a:lnTo>
                      <a:lnTo>
                        <a:pt x="953136" y="207490"/>
                      </a:lnTo>
                      <a:lnTo>
                        <a:pt x="838836" y="207490"/>
                      </a:lnTo>
                      <a:lnTo>
                        <a:pt x="755016" y="390370"/>
                      </a:lnTo>
                      <a:lnTo>
                        <a:pt x="572136" y="527530"/>
                      </a:lnTo>
                      <a:lnTo>
                        <a:pt x="518796" y="436090"/>
                      </a:lnTo>
                      <a:lnTo>
                        <a:pt x="419736" y="466570"/>
                      </a:lnTo>
                      <a:lnTo>
                        <a:pt x="389256" y="527530"/>
                      </a:lnTo>
                      <a:lnTo>
                        <a:pt x="313056" y="527530"/>
                      </a:lnTo>
                      <a:lnTo>
                        <a:pt x="305436" y="596110"/>
                      </a:lnTo>
                      <a:lnTo>
                        <a:pt x="213996" y="611350"/>
                      </a:lnTo>
                      <a:lnTo>
                        <a:pt x="160656" y="573250"/>
                      </a:lnTo>
                      <a:lnTo>
                        <a:pt x="130176" y="649450"/>
                      </a:lnTo>
                      <a:lnTo>
                        <a:pt x="30036" y="681494"/>
                      </a:lnTo>
                      <a:lnTo>
                        <a:pt x="28576" y="615794"/>
                      </a:lnTo>
                      <a:lnTo>
                        <a:pt x="6352" y="593570"/>
                      </a:lnTo>
                      <a:lnTo>
                        <a:pt x="25400" y="574522"/>
                      </a:lnTo>
                      <a:lnTo>
                        <a:pt x="0" y="526894"/>
                      </a:lnTo>
                      <a:lnTo>
                        <a:pt x="44452" y="482446"/>
                      </a:lnTo>
                      <a:lnTo>
                        <a:pt x="25400" y="437994"/>
                      </a:lnTo>
                      <a:lnTo>
                        <a:pt x="38100" y="396722"/>
                      </a:lnTo>
                      <a:cubicBezTo>
                        <a:pt x="76168" y="392914"/>
                        <a:pt x="59216" y="393546"/>
                        <a:pt x="88900" y="393546"/>
                      </a:cubicBezTo>
                      <a:lnTo>
                        <a:pt x="123826" y="393546"/>
                      </a:lnTo>
                      <a:lnTo>
                        <a:pt x="142876" y="352270"/>
                      </a:lnTo>
                      <a:lnTo>
                        <a:pt x="146052" y="269722"/>
                      </a:lnTo>
                      <a:lnTo>
                        <a:pt x="260352" y="260194"/>
                      </a:lnTo>
                      <a:lnTo>
                        <a:pt x="317796" y="220530"/>
                      </a:lnTo>
                      <a:lnTo>
                        <a:pt x="317500" y="225270"/>
                      </a:lnTo>
                      <a:lnTo>
                        <a:pt x="415926" y="295122"/>
                      </a:lnTo>
                      <a:lnTo>
                        <a:pt x="520700" y="295122"/>
                      </a:lnTo>
                      <a:lnTo>
                        <a:pt x="600076" y="244320"/>
                      </a:lnTo>
                      <a:lnTo>
                        <a:pt x="615952" y="171294"/>
                      </a:lnTo>
                      <a:lnTo>
                        <a:pt x="622300" y="91920"/>
                      </a:lnTo>
                      <a:lnTo>
                        <a:pt x="704852" y="79220"/>
                      </a:lnTo>
                      <a:lnTo>
                        <a:pt x="698500" y="28420"/>
                      </a:lnTo>
                      <a:lnTo>
                        <a:pt x="72093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F1344B36-E2DD-67CA-3591-5B9EDFA8D43A}"/>
                    </a:ext>
                  </a:extLst>
                </p:cNvPr>
                <p:cNvSpPr/>
                <p:nvPr/>
              </p:nvSpPr>
              <p:spPr>
                <a:xfrm>
                  <a:off x="30870524" y="33156524"/>
                  <a:ext cx="825500" cy="843916"/>
                </a:xfrm>
                <a:custGeom>
                  <a:avLst/>
                  <a:gdLst>
                    <a:gd name="connsiteX0" fmla="*/ 774700 w 825500"/>
                    <a:gd name="connsiteY0" fmla="*/ 0 h 843916"/>
                    <a:gd name="connsiteX1" fmla="*/ 813518 w 825500"/>
                    <a:gd name="connsiteY1" fmla="*/ 2986 h 843916"/>
                    <a:gd name="connsiteX2" fmla="*/ 825500 w 825500"/>
                    <a:gd name="connsiteY2" fmla="*/ 79376 h 843916"/>
                    <a:gd name="connsiteX3" fmla="*/ 784226 w 825500"/>
                    <a:gd name="connsiteY3" fmla="*/ 133352 h 843916"/>
                    <a:gd name="connsiteX4" fmla="*/ 777876 w 825500"/>
                    <a:gd name="connsiteY4" fmla="*/ 184152 h 843916"/>
                    <a:gd name="connsiteX5" fmla="*/ 758826 w 825500"/>
                    <a:gd name="connsiteY5" fmla="*/ 206376 h 843916"/>
                    <a:gd name="connsiteX6" fmla="*/ 749596 w 825500"/>
                    <a:gd name="connsiteY6" fmla="*/ 354036 h 843916"/>
                    <a:gd name="connsiteX7" fmla="*/ 692152 w 825500"/>
                    <a:gd name="connsiteY7" fmla="*/ 393700 h 843916"/>
                    <a:gd name="connsiteX8" fmla="*/ 577852 w 825500"/>
                    <a:gd name="connsiteY8" fmla="*/ 403228 h 843916"/>
                    <a:gd name="connsiteX9" fmla="*/ 574676 w 825500"/>
                    <a:gd name="connsiteY9" fmla="*/ 485776 h 843916"/>
                    <a:gd name="connsiteX10" fmla="*/ 555626 w 825500"/>
                    <a:gd name="connsiteY10" fmla="*/ 527052 h 843916"/>
                    <a:gd name="connsiteX11" fmla="*/ 520700 w 825500"/>
                    <a:gd name="connsiteY11" fmla="*/ 527052 h 843916"/>
                    <a:gd name="connsiteX12" fmla="*/ 469900 w 825500"/>
                    <a:gd name="connsiteY12" fmla="*/ 530228 h 843916"/>
                    <a:gd name="connsiteX13" fmla="*/ 457200 w 825500"/>
                    <a:gd name="connsiteY13" fmla="*/ 571500 h 843916"/>
                    <a:gd name="connsiteX14" fmla="*/ 476252 w 825500"/>
                    <a:gd name="connsiteY14" fmla="*/ 615952 h 843916"/>
                    <a:gd name="connsiteX15" fmla="*/ 431800 w 825500"/>
                    <a:gd name="connsiteY15" fmla="*/ 660400 h 843916"/>
                    <a:gd name="connsiteX16" fmla="*/ 457200 w 825500"/>
                    <a:gd name="connsiteY16" fmla="*/ 708028 h 843916"/>
                    <a:gd name="connsiteX17" fmla="*/ 438152 w 825500"/>
                    <a:gd name="connsiteY17" fmla="*/ 727076 h 843916"/>
                    <a:gd name="connsiteX18" fmla="*/ 460376 w 825500"/>
                    <a:gd name="connsiteY18" fmla="*/ 749300 h 843916"/>
                    <a:gd name="connsiteX19" fmla="*/ 461836 w 825500"/>
                    <a:gd name="connsiteY19" fmla="*/ 815000 h 843916"/>
                    <a:gd name="connsiteX20" fmla="*/ 371476 w 825500"/>
                    <a:gd name="connsiteY20" fmla="*/ 843916 h 843916"/>
                    <a:gd name="connsiteX21" fmla="*/ 344502 w 825500"/>
                    <a:gd name="connsiteY21" fmla="*/ 843916 h 843916"/>
                    <a:gd name="connsiteX22" fmla="*/ 339726 w 825500"/>
                    <a:gd name="connsiteY22" fmla="*/ 784228 h 843916"/>
                    <a:gd name="connsiteX23" fmla="*/ 247652 w 825500"/>
                    <a:gd name="connsiteY23" fmla="*/ 698500 h 843916"/>
                    <a:gd name="connsiteX24" fmla="*/ 215900 w 825500"/>
                    <a:gd name="connsiteY24" fmla="*/ 711200 h 843916"/>
                    <a:gd name="connsiteX25" fmla="*/ 95252 w 825500"/>
                    <a:gd name="connsiteY25" fmla="*/ 685800 h 843916"/>
                    <a:gd name="connsiteX26" fmla="*/ 57152 w 825500"/>
                    <a:gd name="connsiteY26" fmla="*/ 596900 h 843916"/>
                    <a:gd name="connsiteX27" fmla="*/ 7494 w 825500"/>
                    <a:gd name="connsiteY27" fmla="*/ 599660 h 843916"/>
                    <a:gd name="connsiteX28" fmla="*/ 0 w 825500"/>
                    <a:gd name="connsiteY28" fmla="*/ 542924 h 843916"/>
                    <a:gd name="connsiteX29" fmla="*/ 111126 w 825500"/>
                    <a:gd name="connsiteY29" fmla="*/ 514352 h 843916"/>
                    <a:gd name="connsiteX30" fmla="*/ 149226 w 825500"/>
                    <a:gd name="connsiteY30" fmla="*/ 454028 h 843916"/>
                    <a:gd name="connsiteX31" fmla="*/ 273052 w 825500"/>
                    <a:gd name="connsiteY31" fmla="*/ 441324 h 843916"/>
                    <a:gd name="connsiteX32" fmla="*/ 333376 w 825500"/>
                    <a:gd name="connsiteY32" fmla="*/ 320676 h 843916"/>
                    <a:gd name="connsiteX33" fmla="*/ 422276 w 825500"/>
                    <a:gd name="connsiteY33" fmla="*/ 307976 h 843916"/>
                    <a:gd name="connsiteX34" fmla="*/ 431800 w 825500"/>
                    <a:gd name="connsiteY34" fmla="*/ 222252 h 843916"/>
                    <a:gd name="connsiteX35" fmla="*/ 504826 w 825500"/>
                    <a:gd name="connsiteY35" fmla="*/ 215900 h 843916"/>
                    <a:gd name="connsiteX36" fmla="*/ 619126 w 825500"/>
                    <a:gd name="connsiteY36" fmla="*/ 69852 h 843916"/>
                    <a:gd name="connsiteX37" fmla="*/ 676276 w 825500"/>
                    <a:gd name="connsiteY37" fmla="*/ 63500 h 843916"/>
                    <a:gd name="connsiteX38" fmla="*/ 711200 w 825500"/>
                    <a:gd name="connsiteY38" fmla="*/ 12700 h 843916"/>
                    <a:gd name="connsiteX39" fmla="*/ 758826 w 825500"/>
                    <a:gd name="connsiteY39" fmla="*/ 15876 h 843916"/>
                    <a:gd name="connsiteX40" fmla="*/ 774700 w 825500"/>
                    <a:gd name="connsiteY40" fmla="*/ 0 h 843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825500" h="843916">
                      <a:moveTo>
                        <a:pt x="774700" y="0"/>
                      </a:moveTo>
                      <a:lnTo>
                        <a:pt x="813518" y="2986"/>
                      </a:lnTo>
                      <a:lnTo>
                        <a:pt x="825500" y="79376"/>
                      </a:lnTo>
                      <a:lnTo>
                        <a:pt x="784226" y="133352"/>
                      </a:lnTo>
                      <a:lnTo>
                        <a:pt x="777876" y="184152"/>
                      </a:lnTo>
                      <a:lnTo>
                        <a:pt x="758826" y="206376"/>
                      </a:lnTo>
                      <a:lnTo>
                        <a:pt x="749596" y="354036"/>
                      </a:lnTo>
                      <a:lnTo>
                        <a:pt x="692152" y="393700"/>
                      </a:lnTo>
                      <a:lnTo>
                        <a:pt x="577852" y="403228"/>
                      </a:lnTo>
                      <a:lnTo>
                        <a:pt x="574676" y="485776"/>
                      </a:lnTo>
                      <a:lnTo>
                        <a:pt x="555626" y="527052"/>
                      </a:lnTo>
                      <a:lnTo>
                        <a:pt x="520700" y="527052"/>
                      </a:lnTo>
                      <a:cubicBezTo>
                        <a:pt x="491016" y="527052"/>
                        <a:pt x="507968" y="526420"/>
                        <a:pt x="469900" y="530228"/>
                      </a:cubicBezTo>
                      <a:lnTo>
                        <a:pt x="457200" y="571500"/>
                      </a:lnTo>
                      <a:lnTo>
                        <a:pt x="476252" y="615952"/>
                      </a:lnTo>
                      <a:lnTo>
                        <a:pt x="431800" y="660400"/>
                      </a:lnTo>
                      <a:lnTo>
                        <a:pt x="457200" y="708028"/>
                      </a:lnTo>
                      <a:lnTo>
                        <a:pt x="438152" y="727076"/>
                      </a:lnTo>
                      <a:lnTo>
                        <a:pt x="460376" y="749300"/>
                      </a:lnTo>
                      <a:lnTo>
                        <a:pt x="461836" y="815000"/>
                      </a:lnTo>
                      <a:lnTo>
                        <a:pt x="371476" y="843916"/>
                      </a:lnTo>
                      <a:lnTo>
                        <a:pt x="344502" y="843916"/>
                      </a:lnTo>
                      <a:lnTo>
                        <a:pt x="339726" y="784228"/>
                      </a:lnTo>
                      <a:lnTo>
                        <a:pt x="247652" y="698500"/>
                      </a:lnTo>
                      <a:lnTo>
                        <a:pt x="215900" y="711200"/>
                      </a:lnTo>
                      <a:lnTo>
                        <a:pt x="95252" y="685800"/>
                      </a:lnTo>
                      <a:lnTo>
                        <a:pt x="57152" y="596900"/>
                      </a:lnTo>
                      <a:lnTo>
                        <a:pt x="7494" y="599660"/>
                      </a:lnTo>
                      <a:lnTo>
                        <a:pt x="0" y="542924"/>
                      </a:lnTo>
                      <a:lnTo>
                        <a:pt x="111126" y="514352"/>
                      </a:lnTo>
                      <a:lnTo>
                        <a:pt x="149226" y="454028"/>
                      </a:lnTo>
                      <a:lnTo>
                        <a:pt x="273052" y="441324"/>
                      </a:lnTo>
                      <a:lnTo>
                        <a:pt x="333376" y="320676"/>
                      </a:lnTo>
                      <a:lnTo>
                        <a:pt x="422276" y="307976"/>
                      </a:lnTo>
                      <a:lnTo>
                        <a:pt x="431800" y="222252"/>
                      </a:lnTo>
                      <a:lnTo>
                        <a:pt x="504826" y="215900"/>
                      </a:lnTo>
                      <a:lnTo>
                        <a:pt x="619126" y="69852"/>
                      </a:lnTo>
                      <a:lnTo>
                        <a:pt x="676276" y="63500"/>
                      </a:lnTo>
                      <a:lnTo>
                        <a:pt x="711200" y="12700"/>
                      </a:lnTo>
                      <a:lnTo>
                        <a:pt x="758826" y="15876"/>
                      </a:lnTo>
                      <a:lnTo>
                        <a:pt x="77470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BAFE9DE9-DB1D-D39C-1837-620EBF20B186}"/>
                  </a:ext>
                </a:extLst>
              </p:cNvPr>
              <p:cNvSpPr/>
              <p:nvPr/>
            </p:nvSpPr>
            <p:spPr>
              <a:xfrm>
                <a:off x="29614196" y="30089476"/>
                <a:ext cx="3235624" cy="5687392"/>
              </a:xfrm>
              <a:custGeom>
                <a:avLst/>
                <a:gdLst>
                  <a:gd name="connsiteX0" fmla="*/ 76200 w 3235624"/>
                  <a:gd name="connsiteY0" fmla="*/ 4987924 h 5687392"/>
                  <a:gd name="connsiteX1" fmla="*/ 81632 w 3235624"/>
                  <a:gd name="connsiteY1" fmla="*/ 5004220 h 5687392"/>
                  <a:gd name="connsiteX2" fmla="*/ 81632 w 3235624"/>
                  <a:gd name="connsiteY2" fmla="*/ 5004220 h 5687392"/>
                  <a:gd name="connsiteX3" fmla="*/ 2025648 w 3235624"/>
                  <a:gd name="connsiteY3" fmla="*/ 0 h 5687392"/>
                  <a:gd name="connsiteX4" fmla="*/ 2111376 w 3235624"/>
                  <a:gd name="connsiteY4" fmla="*/ 57148 h 5687392"/>
                  <a:gd name="connsiteX5" fmla="*/ 2168524 w 3235624"/>
                  <a:gd name="connsiteY5" fmla="*/ 190500 h 5687392"/>
                  <a:gd name="connsiteX6" fmla="*/ 2273300 w 3235624"/>
                  <a:gd name="connsiteY6" fmla="*/ 342900 h 5687392"/>
                  <a:gd name="connsiteX7" fmla="*/ 2320924 w 3235624"/>
                  <a:gd name="connsiteY7" fmla="*/ 409574 h 5687392"/>
                  <a:gd name="connsiteX8" fmla="*/ 2406648 w 3235624"/>
                  <a:gd name="connsiteY8" fmla="*/ 400048 h 5687392"/>
                  <a:gd name="connsiteX9" fmla="*/ 2481604 w 3235624"/>
                  <a:gd name="connsiteY9" fmla="*/ 433360 h 5687392"/>
                  <a:gd name="connsiteX10" fmla="*/ 2484436 w 3235624"/>
                  <a:gd name="connsiteY10" fmla="*/ 447674 h 5687392"/>
                  <a:gd name="connsiteX11" fmla="*/ 2586036 w 3235624"/>
                  <a:gd name="connsiteY11" fmla="*/ 523874 h 5687392"/>
                  <a:gd name="connsiteX12" fmla="*/ 2725736 w 3235624"/>
                  <a:gd name="connsiteY12" fmla="*/ 663574 h 5687392"/>
                  <a:gd name="connsiteX13" fmla="*/ 2744786 w 3235624"/>
                  <a:gd name="connsiteY13" fmla="*/ 815974 h 5687392"/>
                  <a:gd name="connsiteX14" fmla="*/ 2748066 w 3235624"/>
                  <a:gd name="connsiteY14" fmla="*/ 832376 h 5687392"/>
                  <a:gd name="connsiteX15" fmla="*/ 2747944 w 3235624"/>
                  <a:gd name="connsiteY15" fmla="*/ 832484 h 5687392"/>
                  <a:gd name="connsiteX16" fmla="*/ 2481244 w 3235624"/>
                  <a:gd name="connsiteY16" fmla="*/ 931544 h 5687392"/>
                  <a:gd name="connsiteX17" fmla="*/ 2458384 w 3235624"/>
                  <a:gd name="connsiteY17" fmla="*/ 1022984 h 5687392"/>
                  <a:gd name="connsiteX18" fmla="*/ 2466004 w 3235624"/>
                  <a:gd name="connsiteY18" fmla="*/ 1083944 h 5687392"/>
                  <a:gd name="connsiteX19" fmla="*/ 2427904 w 3235624"/>
                  <a:gd name="connsiteY19" fmla="*/ 1122044 h 5687392"/>
                  <a:gd name="connsiteX20" fmla="*/ 2427904 w 3235624"/>
                  <a:gd name="connsiteY20" fmla="*/ 1228724 h 5687392"/>
                  <a:gd name="connsiteX21" fmla="*/ 2427904 w 3235624"/>
                  <a:gd name="connsiteY21" fmla="*/ 1373504 h 5687392"/>
                  <a:gd name="connsiteX22" fmla="*/ 2069764 w 3235624"/>
                  <a:gd name="connsiteY22" fmla="*/ 1823084 h 5687392"/>
                  <a:gd name="connsiteX23" fmla="*/ 2024044 w 3235624"/>
                  <a:gd name="connsiteY23" fmla="*/ 2105024 h 5687392"/>
                  <a:gd name="connsiteX24" fmla="*/ 2123104 w 3235624"/>
                  <a:gd name="connsiteY24" fmla="*/ 2165984 h 5687392"/>
                  <a:gd name="connsiteX25" fmla="*/ 2085004 w 3235624"/>
                  <a:gd name="connsiteY25" fmla="*/ 2402204 h 5687392"/>
                  <a:gd name="connsiteX26" fmla="*/ 2168824 w 3235624"/>
                  <a:gd name="connsiteY26" fmla="*/ 2394584 h 5687392"/>
                  <a:gd name="connsiteX27" fmla="*/ 2397424 w 3235624"/>
                  <a:gd name="connsiteY27" fmla="*/ 2470784 h 5687392"/>
                  <a:gd name="connsiteX28" fmla="*/ 2473624 w 3235624"/>
                  <a:gd name="connsiteY28" fmla="*/ 2585084 h 5687392"/>
                  <a:gd name="connsiteX29" fmla="*/ 2763184 w 3235624"/>
                  <a:gd name="connsiteY29" fmla="*/ 2707004 h 5687392"/>
                  <a:gd name="connsiteX30" fmla="*/ 2801284 w 3235624"/>
                  <a:gd name="connsiteY30" fmla="*/ 2775584 h 5687392"/>
                  <a:gd name="connsiteX31" fmla="*/ 2915584 w 3235624"/>
                  <a:gd name="connsiteY31" fmla="*/ 2767964 h 5687392"/>
                  <a:gd name="connsiteX32" fmla="*/ 2976544 w 3235624"/>
                  <a:gd name="connsiteY32" fmla="*/ 2828924 h 5687392"/>
                  <a:gd name="connsiteX33" fmla="*/ 3014644 w 3235624"/>
                  <a:gd name="connsiteY33" fmla="*/ 2828924 h 5687392"/>
                  <a:gd name="connsiteX34" fmla="*/ 3121324 w 3235624"/>
                  <a:gd name="connsiteY34" fmla="*/ 2920364 h 5687392"/>
                  <a:gd name="connsiteX35" fmla="*/ 3136564 w 3235624"/>
                  <a:gd name="connsiteY35" fmla="*/ 3019424 h 5687392"/>
                  <a:gd name="connsiteX36" fmla="*/ 3197524 w 3235624"/>
                  <a:gd name="connsiteY36" fmla="*/ 2988944 h 5687392"/>
                  <a:gd name="connsiteX37" fmla="*/ 3235624 w 3235624"/>
                  <a:gd name="connsiteY37" fmla="*/ 3004184 h 5687392"/>
                  <a:gd name="connsiteX38" fmla="*/ 3220384 w 3235624"/>
                  <a:gd name="connsiteY38" fmla="*/ 3286124 h 5687392"/>
                  <a:gd name="connsiteX39" fmla="*/ 3136564 w 3235624"/>
                  <a:gd name="connsiteY39" fmla="*/ 3255644 h 5687392"/>
                  <a:gd name="connsiteX40" fmla="*/ 3083224 w 3235624"/>
                  <a:gd name="connsiteY40" fmla="*/ 3316604 h 5687392"/>
                  <a:gd name="connsiteX41" fmla="*/ 3136564 w 3235624"/>
                  <a:gd name="connsiteY41" fmla="*/ 3362324 h 5687392"/>
                  <a:gd name="connsiteX42" fmla="*/ 3136564 w 3235624"/>
                  <a:gd name="connsiteY42" fmla="*/ 3446144 h 5687392"/>
                  <a:gd name="connsiteX43" fmla="*/ 3159424 w 3235624"/>
                  <a:gd name="connsiteY43" fmla="*/ 3590924 h 5687392"/>
                  <a:gd name="connsiteX44" fmla="*/ 3029884 w 3235624"/>
                  <a:gd name="connsiteY44" fmla="*/ 3697604 h 5687392"/>
                  <a:gd name="connsiteX45" fmla="*/ 2862244 w 3235624"/>
                  <a:gd name="connsiteY45" fmla="*/ 3674744 h 5687392"/>
                  <a:gd name="connsiteX46" fmla="*/ 3029884 w 3235624"/>
                  <a:gd name="connsiteY46" fmla="*/ 3606164 h 5687392"/>
                  <a:gd name="connsiteX47" fmla="*/ 2930824 w 3235624"/>
                  <a:gd name="connsiteY47" fmla="*/ 3583304 h 5687392"/>
                  <a:gd name="connsiteX48" fmla="*/ 2907964 w 3235624"/>
                  <a:gd name="connsiteY48" fmla="*/ 3545204 h 5687392"/>
                  <a:gd name="connsiteX49" fmla="*/ 2778424 w 3235624"/>
                  <a:gd name="connsiteY49" fmla="*/ 3568064 h 5687392"/>
                  <a:gd name="connsiteX50" fmla="*/ 2656504 w 3235624"/>
                  <a:gd name="connsiteY50" fmla="*/ 3545204 h 5687392"/>
                  <a:gd name="connsiteX51" fmla="*/ 2542204 w 3235624"/>
                  <a:gd name="connsiteY51" fmla="*/ 3590924 h 5687392"/>
                  <a:gd name="connsiteX52" fmla="*/ 2641264 w 3235624"/>
                  <a:gd name="connsiteY52" fmla="*/ 3408044 h 5687392"/>
                  <a:gd name="connsiteX53" fmla="*/ 2526964 w 3235624"/>
                  <a:gd name="connsiteY53" fmla="*/ 3408044 h 5687392"/>
                  <a:gd name="connsiteX54" fmla="*/ 2443144 w 3235624"/>
                  <a:gd name="connsiteY54" fmla="*/ 3590924 h 5687392"/>
                  <a:gd name="connsiteX55" fmla="*/ 2260264 w 3235624"/>
                  <a:gd name="connsiteY55" fmla="*/ 3728084 h 5687392"/>
                  <a:gd name="connsiteX56" fmla="*/ 2206924 w 3235624"/>
                  <a:gd name="connsiteY56" fmla="*/ 3636644 h 5687392"/>
                  <a:gd name="connsiteX57" fmla="*/ 2107864 w 3235624"/>
                  <a:gd name="connsiteY57" fmla="*/ 3667124 h 5687392"/>
                  <a:gd name="connsiteX58" fmla="*/ 2077384 w 3235624"/>
                  <a:gd name="connsiteY58" fmla="*/ 3728084 h 5687392"/>
                  <a:gd name="connsiteX59" fmla="*/ 2001184 w 3235624"/>
                  <a:gd name="connsiteY59" fmla="*/ 3728084 h 5687392"/>
                  <a:gd name="connsiteX60" fmla="*/ 1993564 w 3235624"/>
                  <a:gd name="connsiteY60" fmla="*/ 3796664 h 5687392"/>
                  <a:gd name="connsiteX61" fmla="*/ 1902124 w 3235624"/>
                  <a:gd name="connsiteY61" fmla="*/ 3811904 h 5687392"/>
                  <a:gd name="connsiteX62" fmla="*/ 1848784 w 3235624"/>
                  <a:gd name="connsiteY62" fmla="*/ 3773804 h 5687392"/>
                  <a:gd name="connsiteX63" fmla="*/ 1818304 w 3235624"/>
                  <a:gd name="connsiteY63" fmla="*/ 3850004 h 5687392"/>
                  <a:gd name="connsiteX64" fmla="*/ 1627804 w 3235624"/>
                  <a:gd name="connsiteY64" fmla="*/ 3910964 h 5687392"/>
                  <a:gd name="connsiteX65" fmla="*/ 1513504 w 3235624"/>
                  <a:gd name="connsiteY65" fmla="*/ 3910964 h 5687392"/>
                  <a:gd name="connsiteX66" fmla="*/ 1429684 w 3235624"/>
                  <a:gd name="connsiteY66" fmla="*/ 3956684 h 5687392"/>
                  <a:gd name="connsiteX67" fmla="*/ 1422064 w 3235624"/>
                  <a:gd name="connsiteY67" fmla="*/ 4025264 h 5687392"/>
                  <a:gd name="connsiteX68" fmla="*/ 1330624 w 3235624"/>
                  <a:gd name="connsiteY68" fmla="*/ 4055744 h 5687392"/>
                  <a:gd name="connsiteX69" fmla="*/ 1277284 w 3235624"/>
                  <a:gd name="connsiteY69" fmla="*/ 4215764 h 5687392"/>
                  <a:gd name="connsiteX70" fmla="*/ 1132504 w 3235624"/>
                  <a:gd name="connsiteY70" fmla="*/ 4307204 h 5687392"/>
                  <a:gd name="connsiteX71" fmla="*/ 1147744 w 3235624"/>
                  <a:gd name="connsiteY71" fmla="*/ 4352924 h 5687392"/>
                  <a:gd name="connsiteX72" fmla="*/ 1086784 w 3235624"/>
                  <a:gd name="connsiteY72" fmla="*/ 4436744 h 5687392"/>
                  <a:gd name="connsiteX73" fmla="*/ 1216324 w 3235624"/>
                  <a:gd name="connsiteY73" fmla="*/ 4451984 h 5687392"/>
                  <a:gd name="connsiteX74" fmla="*/ 1185844 w 3235624"/>
                  <a:gd name="connsiteY74" fmla="*/ 4535804 h 5687392"/>
                  <a:gd name="connsiteX75" fmla="*/ 1292524 w 3235624"/>
                  <a:gd name="connsiteY75" fmla="*/ 4604384 h 5687392"/>
                  <a:gd name="connsiteX76" fmla="*/ 1155364 w 3235624"/>
                  <a:gd name="connsiteY76" fmla="*/ 4657724 h 5687392"/>
                  <a:gd name="connsiteX77" fmla="*/ 1178224 w 3235624"/>
                  <a:gd name="connsiteY77" fmla="*/ 4726304 h 5687392"/>
                  <a:gd name="connsiteX78" fmla="*/ 1102024 w 3235624"/>
                  <a:gd name="connsiteY78" fmla="*/ 4726304 h 5687392"/>
                  <a:gd name="connsiteX79" fmla="*/ 1079164 w 3235624"/>
                  <a:gd name="connsiteY79" fmla="*/ 4893944 h 5687392"/>
                  <a:gd name="connsiteX80" fmla="*/ 919144 w 3235624"/>
                  <a:gd name="connsiteY80" fmla="*/ 4970144 h 5687392"/>
                  <a:gd name="connsiteX81" fmla="*/ 881044 w 3235624"/>
                  <a:gd name="connsiteY81" fmla="*/ 5061584 h 5687392"/>
                  <a:gd name="connsiteX82" fmla="*/ 759124 w 3235624"/>
                  <a:gd name="connsiteY82" fmla="*/ 5084444 h 5687392"/>
                  <a:gd name="connsiteX83" fmla="*/ 599104 w 3235624"/>
                  <a:gd name="connsiteY83" fmla="*/ 5320664 h 5687392"/>
                  <a:gd name="connsiteX84" fmla="*/ 530524 w 3235624"/>
                  <a:gd name="connsiteY84" fmla="*/ 5488304 h 5687392"/>
                  <a:gd name="connsiteX85" fmla="*/ 469564 w 3235624"/>
                  <a:gd name="connsiteY85" fmla="*/ 5686424 h 5687392"/>
                  <a:gd name="connsiteX86" fmla="*/ 464536 w 3235624"/>
                  <a:gd name="connsiteY86" fmla="*/ 5687392 h 5687392"/>
                  <a:gd name="connsiteX87" fmla="*/ 469900 w 3235624"/>
                  <a:gd name="connsiteY87" fmla="*/ 5680076 h 5687392"/>
                  <a:gd name="connsiteX88" fmla="*/ 381000 w 3235624"/>
                  <a:gd name="connsiteY88" fmla="*/ 5622924 h 5687392"/>
                  <a:gd name="connsiteX89" fmla="*/ 355600 w 3235624"/>
                  <a:gd name="connsiteY89" fmla="*/ 5667372 h 5687392"/>
                  <a:gd name="connsiteX90" fmla="*/ 266700 w 3235624"/>
                  <a:gd name="connsiteY90" fmla="*/ 5641972 h 5687392"/>
                  <a:gd name="connsiteX91" fmla="*/ 260348 w 3235624"/>
                  <a:gd name="connsiteY91" fmla="*/ 5578476 h 5687392"/>
                  <a:gd name="connsiteX92" fmla="*/ 171448 w 3235624"/>
                  <a:gd name="connsiteY92" fmla="*/ 5546724 h 5687392"/>
                  <a:gd name="connsiteX93" fmla="*/ 127000 w 3235624"/>
                  <a:gd name="connsiteY93" fmla="*/ 5407024 h 5687392"/>
                  <a:gd name="connsiteX94" fmla="*/ 0 w 3235624"/>
                  <a:gd name="connsiteY94" fmla="*/ 5330824 h 5687392"/>
                  <a:gd name="connsiteX95" fmla="*/ 6348 w 3235624"/>
                  <a:gd name="connsiteY95" fmla="*/ 5133972 h 5687392"/>
                  <a:gd name="connsiteX96" fmla="*/ 114300 w 3235624"/>
                  <a:gd name="connsiteY96" fmla="*/ 5102224 h 5687392"/>
                  <a:gd name="connsiteX97" fmla="*/ 81632 w 3235624"/>
                  <a:gd name="connsiteY97" fmla="*/ 5004220 h 5687392"/>
                  <a:gd name="connsiteX98" fmla="*/ 112324 w 3235624"/>
                  <a:gd name="connsiteY98" fmla="*/ 4945196 h 5687392"/>
                  <a:gd name="connsiteX99" fmla="*/ 184768 w 3235624"/>
                  <a:gd name="connsiteY99" fmla="*/ 4953000 h 5687392"/>
                  <a:gd name="connsiteX100" fmla="*/ 199054 w 3235624"/>
                  <a:gd name="connsiteY100" fmla="*/ 4898228 h 5687392"/>
                  <a:gd name="connsiteX101" fmla="*/ 265728 w 3235624"/>
                  <a:gd name="connsiteY101" fmla="*/ 4883944 h 5687392"/>
                  <a:gd name="connsiteX102" fmla="*/ 327642 w 3235624"/>
                  <a:gd name="connsiteY102" fmla="*/ 4914900 h 5687392"/>
                  <a:gd name="connsiteX103" fmla="*/ 349072 w 3235624"/>
                  <a:gd name="connsiteY103" fmla="*/ 4900612 h 5687392"/>
                  <a:gd name="connsiteX104" fmla="*/ 358598 w 3235624"/>
                  <a:gd name="connsiteY104" fmla="*/ 4791076 h 5687392"/>
                  <a:gd name="connsiteX105" fmla="*/ 370504 w 3235624"/>
                  <a:gd name="connsiteY105" fmla="*/ 4779168 h 5687392"/>
                  <a:gd name="connsiteX106" fmla="*/ 427654 w 3235624"/>
                  <a:gd name="connsiteY106" fmla="*/ 4824412 h 5687392"/>
                  <a:gd name="connsiteX107" fmla="*/ 468136 w 3235624"/>
                  <a:gd name="connsiteY107" fmla="*/ 4762500 h 5687392"/>
                  <a:gd name="connsiteX108" fmla="*/ 434798 w 3235624"/>
                  <a:gd name="connsiteY108" fmla="*/ 4683916 h 5687392"/>
                  <a:gd name="connsiteX109" fmla="*/ 465754 w 3235624"/>
                  <a:gd name="connsiteY109" fmla="*/ 4638676 h 5687392"/>
                  <a:gd name="connsiteX110" fmla="*/ 456342 w 3235624"/>
                  <a:gd name="connsiteY110" fmla="*/ 4598668 h 5687392"/>
                  <a:gd name="connsiteX111" fmla="*/ 458788 w 3235624"/>
                  <a:gd name="connsiteY111" fmla="*/ 4595812 h 5687392"/>
                  <a:gd name="connsiteX112" fmla="*/ 492124 w 3235624"/>
                  <a:gd name="connsiteY112" fmla="*/ 4533900 h 5687392"/>
                  <a:gd name="connsiteX113" fmla="*/ 549276 w 3235624"/>
                  <a:gd name="connsiteY113" fmla="*/ 4519612 h 5687392"/>
                  <a:gd name="connsiteX114" fmla="*/ 744536 w 3235624"/>
                  <a:gd name="connsiteY114" fmla="*/ 4543424 h 5687392"/>
                  <a:gd name="connsiteX115" fmla="*/ 711200 w 3235624"/>
                  <a:gd name="connsiteY115" fmla="*/ 4338636 h 5687392"/>
                  <a:gd name="connsiteX116" fmla="*/ 763588 w 3235624"/>
                  <a:gd name="connsiteY116" fmla="*/ 4324348 h 5687392"/>
                  <a:gd name="connsiteX117" fmla="*/ 758824 w 3235624"/>
                  <a:gd name="connsiteY117" fmla="*/ 4286248 h 5687392"/>
                  <a:gd name="connsiteX118" fmla="*/ 763588 w 3235624"/>
                  <a:gd name="connsiteY118" fmla="*/ 4195764 h 5687392"/>
                  <a:gd name="connsiteX119" fmla="*/ 763588 w 3235624"/>
                  <a:gd name="connsiteY119" fmla="*/ 4124324 h 5687392"/>
                  <a:gd name="connsiteX120" fmla="*/ 773112 w 3235624"/>
                  <a:gd name="connsiteY120" fmla="*/ 4067172 h 5687392"/>
                  <a:gd name="connsiteX121" fmla="*/ 773112 w 3235624"/>
                  <a:gd name="connsiteY121" fmla="*/ 4038600 h 5687392"/>
                  <a:gd name="connsiteX122" fmla="*/ 777876 w 3235624"/>
                  <a:gd name="connsiteY122" fmla="*/ 3981448 h 5687392"/>
                  <a:gd name="connsiteX123" fmla="*/ 715964 w 3235624"/>
                  <a:gd name="connsiteY123" fmla="*/ 3952876 h 5687392"/>
                  <a:gd name="connsiteX124" fmla="*/ 792164 w 3235624"/>
                  <a:gd name="connsiteY124" fmla="*/ 3876676 h 5687392"/>
                  <a:gd name="connsiteX125" fmla="*/ 777876 w 3235624"/>
                  <a:gd name="connsiteY125" fmla="*/ 3829048 h 5687392"/>
                  <a:gd name="connsiteX126" fmla="*/ 830264 w 3235624"/>
                  <a:gd name="connsiteY126" fmla="*/ 3738564 h 5687392"/>
                  <a:gd name="connsiteX127" fmla="*/ 706436 w 3235624"/>
                  <a:gd name="connsiteY127" fmla="*/ 3548060 h 5687392"/>
                  <a:gd name="connsiteX128" fmla="*/ 806448 w 3235624"/>
                  <a:gd name="connsiteY128" fmla="*/ 3509964 h 5687392"/>
                  <a:gd name="connsiteX129" fmla="*/ 806448 w 3235624"/>
                  <a:gd name="connsiteY129" fmla="*/ 3462336 h 5687392"/>
                  <a:gd name="connsiteX130" fmla="*/ 744536 w 3235624"/>
                  <a:gd name="connsiteY130" fmla="*/ 3443288 h 5687392"/>
                  <a:gd name="connsiteX131" fmla="*/ 673100 w 3235624"/>
                  <a:gd name="connsiteY131" fmla="*/ 3243262 h 5687392"/>
                  <a:gd name="connsiteX132" fmla="*/ 635000 w 3235624"/>
                  <a:gd name="connsiteY132" fmla="*/ 3214688 h 5687392"/>
                  <a:gd name="connsiteX133" fmla="*/ 701676 w 3235624"/>
                  <a:gd name="connsiteY133" fmla="*/ 3138488 h 5687392"/>
                  <a:gd name="connsiteX134" fmla="*/ 715964 w 3235624"/>
                  <a:gd name="connsiteY134" fmla="*/ 3081336 h 5687392"/>
                  <a:gd name="connsiteX135" fmla="*/ 811212 w 3235624"/>
                  <a:gd name="connsiteY135" fmla="*/ 3033712 h 5687392"/>
                  <a:gd name="connsiteX136" fmla="*/ 1054100 w 3235624"/>
                  <a:gd name="connsiteY136" fmla="*/ 3000374 h 5687392"/>
                  <a:gd name="connsiteX137" fmla="*/ 1073148 w 3235624"/>
                  <a:gd name="connsiteY137" fmla="*/ 2924174 h 5687392"/>
                  <a:gd name="connsiteX138" fmla="*/ 1135064 w 3235624"/>
                  <a:gd name="connsiteY138" fmla="*/ 2833688 h 5687392"/>
                  <a:gd name="connsiteX139" fmla="*/ 1092200 w 3235624"/>
                  <a:gd name="connsiteY139" fmla="*/ 2819400 h 5687392"/>
                  <a:gd name="connsiteX140" fmla="*/ 1096964 w 3235624"/>
                  <a:gd name="connsiteY140" fmla="*/ 2771774 h 5687392"/>
                  <a:gd name="connsiteX141" fmla="*/ 1096964 w 3235624"/>
                  <a:gd name="connsiteY141" fmla="*/ 2733674 h 5687392"/>
                  <a:gd name="connsiteX142" fmla="*/ 1068388 w 3235624"/>
                  <a:gd name="connsiteY142" fmla="*/ 2705100 h 5687392"/>
                  <a:gd name="connsiteX143" fmla="*/ 949324 w 3235624"/>
                  <a:gd name="connsiteY143" fmla="*/ 2747962 h 5687392"/>
                  <a:gd name="connsiteX144" fmla="*/ 944564 w 3235624"/>
                  <a:gd name="connsiteY144" fmla="*/ 2671762 h 5687392"/>
                  <a:gd name="connsiteX145" fmla="*/ 906464 w 3235624"/>
                  <a:gd name="connsiteY145" fmla="*/ 2605088 h 5687392"/>
                  <a:gd name="connsiteX146" fmla="*/ 858836 w 3235624"/>
                  <a:gd name="connsiteY146" fmla="*/ 2605088 h 5687392"/>
                  <a:gd name="connsiteX147" fmla="*/ 777876 w 3235624"/>
                  <a:gd name="connsiteY147" fmla="*/ 2643188 h 5687392"/>
                  <a:gd name="connsiteX148" fmla="*/ 758824 w 3235624"/>
                  <a:gd name="connsiteY148" fmla="*/ 2590800 h 5687392"/>
                  <a:gd name="connsiteX149" fmla="*/ 639764 w 3235624"/>
                  <a:gd name="connsiteY149" fmla="*/ 2576512 h 5687392"/>
                  <a:gd name="connsiteX150" fmla="*/ 611188 w 3235624"/>
                  <a:gd name="connsiteY150" fmla="*/ 2533648 h 5687392"/>
                  <a:gd name="connsiteX151" fmla="*/ 587376 w 3235624"/>
                  <a:gd name="connsiteY151" fmla="*/ 2424112 h 5687392"/>
                  <a:gd name="connsiteX152" fmla="*/ 639764 w 3235624"/>
                  <a:gd name="connsiteY152" fmla="*/ 2305048 h 5687392"/>
                  <a:gd name="connsiteX153" fmla="*/ 625476 w 3235624"/>
                  <a:gd name="connsiteY153" fmla="*/ 2243136 h 5687392"/>
                  <a:gd name="connsiteX154" fmla="*/ 663576 w 3235624"/>
                  <a:gd name="connsiteY154" fmla="*/ 2224088 h 5687392"/>
                  <a:gd name="connsiteX155" fmla="*/ 668336 w 3235624"/>
                  <a:gd name="connsiteY155" fmla="*/ 2090736 h 5687392"/>
                  <a:gd name="connsiteX156" fmla="*/ 620712 w 3235624"/>
                  <a:gd name="connsiteY156" fmla="*/ 2062162 h 5687392"/>
                  <a:gd name="connsiteX157" fmla="*/ 639764 w 3235624"/>
                  <a:gd name="connsiteY157" fmla="*/ 2014536 h 5687392"/>
                  <a:gd name="connsiteX158" fmla="*/ 620712 w 3235624"/>
                  <a:gd name="connsiteY158" fmla="*/ 1985962 h 5687392"/>
                  <a:gd name="connsiteX159" fmla="*/ 587376 w 3235624"/>
                  <a:gd name="connsiteY159" fmla="*/ 1919288 h 5687392"/>
                  <a:gd name="connsiteX160" fmla="*/ 585268 w 3235624"/>
                  <a:gd name="connsiteY160" fmla="*/ 1922976 h 5687392"/>
                  <a:gd name="connsiteX161" fmla="*/ 545764 w 3235624"/>
                  <a:gd name="connsiteY161" fmla="*/ 1838324 h 5687392"/>
                  <a:gd name="connsiteX162" fmla="*/ 568624 w 3235624"/>
                  <a:gd name="connsiteY162" fmla="*/ 1784984 h 5687392"/>
                  <a:gd name="connsiteX163" fmla="*/ 519940 w 3235624"/>
                  <a:gd name="connsiteY163" fmla="*/ 1748470 h 5687392"/>
                  <a:gd name="connsiteX164" fmla="*/ 688340 w 3235624"/>
                  <a:gd name="connsiteY164" fmla="*/ 1678304 h 5687392"/>
                  <a:gd name="connsiteX165" fmla="*/ 726440 w 3235624"/>
                  <a:gd name="connsiteY165" fmla="*/ 1655444 h 5687392"/>
                  <a:gd name="connsiteX166" fmla="*/ 695960 w 3235624"/>
                  <a:gd name="connsiteY166" fmla="*/ 1571624 h 5687392"/>
                  <a:gd name="connsiteX167" fmla="*/ 749300 w 3235624"/>
                  <a:gd name="connsiteY167" fmla="*/ 1564004 h 5687392"/>
                  <a:gd name="connsiteX168" fmla="*/ 810260 w 3235624"/>
                  <a:gd name="connsiteY168" fmla="*/ 1457324 h 5687392"/>
                  <a:gd name="connsiteX169" fmla="*/ 695960 w 3235624"/>
                  <a:gd name="connsiteY169" fmla="*/ 1403984 h 5687392"/>
                  <a:gd name="connsiteX170" fmla="*/ 756920 w 3235624"/>
                  <a:gd name="connsiteY170" fmla="*/ 1350644 h 5687392"/>
                  <a:gd name="connsiteX171" fmla="*/ 817880 w 3235624"/>
                  <a:gd name="connsiteY171" fmla="*/ 1365884 h 5687392"/>
                  <a:gd name="connsiteX172" fmla="*/ 901700 w 3235624"/>
                  <a:gd name="connsiteY172" fmla="*/ 1358264 h 5687392"/>
                  <a:gd name="connsiteX173" fmla="*/ 1130300 w 3235624"/>
                  <a:gd name="connsiteY173" fmla="*/ 1449704 h 5687392"/>
                  <a:gd name="connsiteX174" fmla="*/ 1267460 w 3235624"/>
                  <a:gd name="connsiteY174" fmla="*/ 1449704 h 5687392"/>
                  <a:gd name="connsiteX175" fmla="*/ 1511300 w 3235624"/>
                  <a:gd name="connsiteY175" fmla="*/ 1335404 h 5687392"/>
                  <a:gd name="connsiteX176" fmla="*/ 1572260 w 3235624"/>
                  <a:gd name="connsiteY176" fmla="*/ 1167764 h 5687392"/>
                  <a:gd name="connsiteX177" fmla="*/ 1648460 w 3235624"/>
                  <a:gd name="connsiteY177" fmla="*/ 1114424 h 5687392"/>
                  <a:gd name="connsiteX178" fmla="*/ 1701800 w 3235624"/>
                  <a:gd name="connsiteY178" fmla="*/ 977264 h 5687392"/>
                  <a:gd name="connsiteX179" fmla="*/ 1717040 w 3235624"/>
                  <a:gd name="connsiteY179" fmla="*/ 771524 h 5687392"/>
                  <a:gd name="connsiteX180" fmla="*/ 1793240 w 3235624"/>
                  <a:gd name="connsiteY180" fmla="*/ 680084 h 5687392"/>
                  <a:gd name="connsiteX181" fmla="*/ 1778000 w 3235624"/>
                  <a:gd name="connsiteY181" fmla="*/ 481964 h 5687392"/>
                  <a:gd name="connsiteX182" fmla="*/ 1823720 w 3235624"/>
                  <a:gd name="connsiteY182" fmla="*/ 344804 h 5687392"/>
                  <a:gd name="connsiteX183" fmla="*/ 1694180 w 3235624"/>
                  <a:gd name="connsiteY183" fmla="*/ 253364 h 5687392"/>
                  <a:gd name="connsiteX184" fmla="*/ 1702580 w 3235624"/>
                  <a:gd name="connsiteY184" fmla="*/ 139948 h 5687392"/>
                  <a:gd name="connsiteX185" fmla="*/ 1696144 w 3235624"/>
                  <a:gd name="connsiteY185" fmla="*/ 142874 h 5687392"/>
                  <a:gd name="connsiteX186" fmla="*/ 1694936 w 3235624"/>
                  <a:gd name="connsiteY186" fmla="*/ 141666 h 5687392"/>
                  <a:gd name="connsiteX187" fmla="*/ 1797048 w 3235624"/>
                  <a:gd name="connsiteY187" fmla="*/ 95248 h 5687392"/>
                  <a:gd name="connsiteX188" fmla="*/ 1930400 w 3235624"/>
                  <a:gd name="connsiteY188" fmla="*/ 85724 h 56873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</a:cxnLst>
                <a:rect l="l" t="t" r="r" b="b"/>
                <a:pathLst>
                  <a:path w="3235624" h="5687392">
                    <a:moveTo>
                      <a:pt x="76200" y="4987924"/>
                    </a:moveTo>
                    <a:lnTo>
                      <a:pt x="81632" y="5004220"/>
                    </a:lnTo>
                    <a:lnTo>
                      <a:pt x="81632" y="5004220"/>
                    </a:lnTo>
                    <a:close/>
                    <a:moveTo>
                      <a:pt x="2025648" y="0"/>
                    </a:moveTo>
                    <a:lnTo>
                      <a:pt x="2111376" y="57148"/>
                    </a:lnTo>
                    <a:lnTo>
                      <a:pt x="2168524" y="190500"/>
                    </a:lnTo>
                    <a:lnTo>
                      <a:pt x="2273300" y="342900"/>
                    </a:lnTo>
                    <a:lnTo>
                      <a:pt x="2320924" y="409574"/>
                    </a:lnTo>
                    <a:lnTo>
                      <a:pt x="2406648" y="400048"/>
                    </a:lnTo>
                    <a:lnTo>
                      <a:pt x="2481604" y="433360"/>
                    </a:lnTo>
                    <a:lnTo>
                      <a:pt x="2484436" y="447674"/>
                    </a:lnTo>
                    <a:lnTo>
                      <a:pt x="2586036" y="523874"/>
                    </a:lnTo>
                    <a:lnTo>
                      <a:pt x="2725736" y="663574"/>
                    </a:lnTo>
                    <a:lnTo>
                      <a:pt x="2744786" y="815974"/>
                    </a:lnTo>
                    <a:lnTo>
                      <a:pt x="2748066" y="832376"/>
                    </a:lnTo>
                    <a:lnTo>
                      <a:pt x="2747944" y="832484"/>
                    </a:lnTo>
                    <a:lnTo>
                      <a:pt x="2481244" y="931544"/>
                    </a:lnTo>
                    <a:lnTo>
                      <a:pt x="2458384" y="1022984"/>
                    </a:lnTo>
                    <a:lnTo>
                      <a:pt x="2466004" y="1083944"/>
                    </a:lnTo>
                    <a:lnTo>
                      <a:pt x="2427904" y="1122044"/>
                    </a:lnTo>
                    <a:lnTo>
                      <a:pt x="2427904" y="1228724"/>
                    </a:lnTo>
                    <a:lnTo>
                      <a:pt x="2427904" y="1373504"/>
                    </a:lnTo>
                    <a:lnTo>
                      <a:pt x="2069764" y="1823084"/>
                    </a:lnTo>
                    <a:lnTo>
                      <a:pt x="2024044" y="2105024"/>
                    </a:lnTo>
                    <a:lnTo>
                      <a:pt x="2123104" y="2165984"/>
                    </a:lnTo>
                    <a:lnTo>
                      <a:pt x="2085004" y="2402204"/>
                    </a:lnTo>
                    <a:lnTo>
                      <a:pt x="2168824" y="2394584"/>
                    </a:lnTo>
                    <a:lnTo>
                      <a:pt x="2397424" y="2470784"/>
                    </a:lnTo>
                    <a:lnTo>
                      <a:pt x="2473624" y="2585084"/>
                    </a:lnTo>
                    <a:lnTo>
                      <a:pt x="2763184" y="2707004"/>
                    </a:lnTo>
                    <a:lnTo>
                      <a:pt x="2801284" y="2775584"/>
                    </a:lnTo>
                    <a:lnTo>
                      <a:pt x="2915584" y="2767964"/>
                    </a:lnTo>
                    <a:lnTo>
                      <a:pt x="2976544" y="2828924"/>
                    </a:lnTo>
                    <a:lnTo>
                      <a:pt x="3014644" y="2828924"/>
                    </a:lnTo>
                    <a:lnTo>
                      <a:pt x="3121324" y="2920364"/>
                    </a:lnTo>
                    <a:lnTo>
                      <a:pt x="3136564" y="3019424"/>
                    </a:lnTo>
                    <a:lnTo>
                      <a:pt x="3197524" y="2988944"/>
                    </a:lnTo>
                    <a:lnTo>
                      <a:pt x="3235624" y="3004184"/>
                    </a:lnTo>
                    <a:lnTo>
                      <a:pt x="3220384" y="3286124"/>
                    </a:lnTo>
                    <a:lnTo>
                      <a:pt x="3136564" y="3255644"/>
                    </a:lnTo>
                    <a:lnTo>
                      <a:pt x="3083224" y="3316604"/>
                    </a:lnTo>
                    <a:lnTo>
                      <a:pt x="3136564" y="3362324"/>
                    </a:lnTo>
                    <a:lnTo>
                      <a:pt x="3136564" y="3446144"/>
                    </a:lnTo>
                    <a:lnTo>
                      <a:pt x="3159424" y="3590924"/>
                    </a:lnTo>
                    <a:lnTo>
                      <a:pt x="3029884" y="3697604"/>
                    </a:lnTo>
                    <a:lnTo>
                      <a:pt x="2862244" y="3674744"/>
                    </a:lnTo>
                    <a:lnTo>
                      <a:pt x="3029884" y="3606164"/>
                    </a:lnTo>
                    <a:lnTo>
                      <a:pt x="2930824" y="3583304"/>
                    </a:lnTo>
                    <a:lnTo>
                      <a:pt x="2907964" y="3545204"/>
                    </a:lnTo>
                    <a:lnTo>
                      <a:pt x="2778424" y="3568064"/>
                    </a:lnTo>
                    <a:lnTo>
                      <a:pt x="2656504" y="3545204"/>
                    </a:lnTo>
                    <a:lnTo>
                      <a:pt x="2542204" y="3590924"/>
                    </a:lnTo>
                    <a:lnTo>
                      <a:pt x="2641264" y="3408044"/>
                    </a:lnTo>
                    <a:lnTo>
                      <a:pt x="2526964" y="3408044"/>
                    </a:lnTo>
                    <a:lnTo>
                      <a:pt x="2443144" y="3590924"/>
                    </a:lnTo>
                    <a:lnTo>
                      <a:pt x="2260264" y="3728084"/>
                    </a:lnTo>
                    <a:lnTo>
                      <a:pt x="2206924" y="3636644"/>
                    </a:lnTo>
                    <a:lnTo>
                      <a:pt x="2107864" y="3667124"/>
                    </a:lnTo>
                    <a:lnTo>
                      <a:pt x="2077384" y="3728084"/>
                    </a:lnTo>
                    <a:lnTo>
                      <a:pt x="2001184" y="3728084"/>
                    </a:lnTo>
                    <a:lnTo>
                      <a:pt x="1993564" y="3796664"/>
                    </a:lnTo>
                    <a:lnTo>
                      <a:pt x="1902124" y="3811904"/>
                    </a:lnTo>
                    <a:lnTo>
                      <a:pt x="1848784" y="3773804"/>
                    </a:lnTo>
                    <a:lnTo>
                      <a:pt x="1818304" y="3850004"/>
                    </a:lnTo>
                    <a:lnTo>
                      <a:pt x="1627804" y="3910964"/>
                    </a:lnTo>
                    <a:lnTo>
                      <a:pt x="1513504" y="3910964"/>
                    </a:lnTo>
                    <a:lnTo>
                      <a:pt x="1429684" y="3956684"/>
                    </a:lnTo>
                    <a:lnTo>
                      <a:pt x="1422064" y="4025264"/>
                    </a:lnTo>
                    <a:lnTo>
                      <a:pt x="1330624" y="4055744"/>
                    </a:lnTo>
                    <a:lnTo>
                      <a:pt x="1277284" y="4215764"/>
                    </a:lnTo>
                    <a:lnTo>
                      <a:pt x="1132504" y="4307204"/>
                    </a:lnTo>
                    <a:lnTo>
                      <a:pt x="1147744" y="4352924"/>
                    </a:lnTo>
                    <a:lnTo>
                      <a:pt x="1086784" y="4436744"/>
                    </a:lnTo>
                    <a:lnTo>
                      <a:pt x="1216324" y="4451984"/>
                    </a:lnTo>
                    <a:lnTo>
                      <a:pt x="1185844" y="4535804"/>
                    </a:lnTo>
                    <a:lnTo>
                      <a:pt x="1292524" y="4604384"/>
                    </a:lnTo>
                    <a:lnTo>
                      <a:pt x="1155364" y="4657724"/>
                    </a:lnTo>
                    <a:lnTo>
                      <a:pt x="1178224" y="4726304"/>
                    </a:lnTo>
                    <a:lnTo>
                      <a:pt x="1102024" y="4726304"/>
                    </a:lnTo>
                    <a:lnTo>
                      <a:pt x="1079164" y="4893944"/>
                    </a:lnTo>
                    <a:lnTo>
                      <a:pt x="919144" y="4970144"/>
                    </a:lnTo>
                    <a:lnTo>
                      <a:pt x="881044" y="5061584"/>
                    </a:lnTo>
                    <a:lnTo>
                      <a:pt x="759124" y="5084444"/>
                    </a:lnTo>
                    <a:lnTo>
                      <a:pt x="599104" y="5320664"/>
                    </a:lnTo>
                    <a:lnTo>
                      <a:pt x="530524" y="5488304"/>
                    </a:lnTo>
                    <a:lnTo>
                      <a:pt x="469564" y="5686424"/>
                    </a:lnTo>
                    <a:lnTo>
                      <a:pt x="464536" y="5687392"/>
                    </a:lnTo>
                    <a:lnTo>
                      <a:pt x="469900" y="5680076"/>
                    </a:lnTo>
                    <a:lnTo>
                      <a:pt x="381000" y="5622924"/>
                    </a:lnTo>
                    <a:lnTo>
                      <a:pt x="355600" y="5667372"/>
                    </a:lnTo>
                    <a:lnTo>
                      <a:pt x="266700" y="5641972"/>
                    </a:lnTo>
                    <a:lnTo>
                      <a:pt x="260348" y="5578476"/>
                    </a:lnTo>
                    <a:lnTo>
                      <a:pt x="171448" y="5546724"/>
                    </a:lnTo>
                    <a:lnTo>
                      <a:pt x="127000" y="5407024"/>
                    </a:lnTo>
                    <a:lnTo>
                      <a:pt x="0" y="5330824"/>
                    </a:lnTo>
                    <a:lnTo>
                      <a:pt x="6348" y="5133972"/>
                    </a:lnTo>
                    <a:lnTo>
                      <a:pt x="114300" y="5102224"/>
                    </a:lnTo>
                    <a:lnTo>
                      <a:pt x="81632" y="5004220"/>
                    </a:lnTo>
                    <a:lnTo>
                      <a:pt x="112324" y="4945196"/>
                    </a:lnTo>
                    <a:lnTo>
                      <a:pt x="184768" y="4953000"/>
                    </a:lnTo>
                    <a:lnTo>
                      <a:pt x="199054" y="4898228"/>
                    </a:lnTo>
                    <a:lnTo>
                      <a:pt x="265728" y="4883944"/>
                    </a:lnTo>
                    <a:lnTo>
                      <a:pt x="327642" y="4914900"/>
                    </a:lnTo>
                    <a:lnTo>
                      <a:pt x="349072" y="4900612"/>
                    </a:lnTo>
                    <a:lnTo>
                      <a:pt x="358598" y="4791076"/>
                    </a:lnTo>
                    <a:lnTo>
                      <a:pt x="370504" y="4779168"/>
                    </a:lnTo>
                    <a:lnTo>
                      <a:pt x="427654" y="4824412"/>
                    </a:lnTo>
                    <a:lnTo>
                      <a:pt x="468136" y="4762500"/>
                    </a:lnTo>
                    <a:lnTo>
                      <a:pt x="434798" y="4683916"/>
                    </a:lnTo>
                    <a:lnTo>
                      <a:pt x="465754" y="4638676"/>
                    </a:lnTo>
                    <a:lnTo>
                      <a:pt x="456342" y="4598668"/>
                    </a:lnTo>
                    <a:lnTo>
                      <a:pt x="458788" y="4595812"/>
                    </a:lnTo>
                    <a:lnTo>
                      <a:pt x="492124" y="4533900"/>
                    </a:lnTo>
                    <a:lnTo>
                      <a:pt x="549276" y="4519612"/>
                    </a:lnTo>
                    <a:lnTo>
                      <a:pt x="744536" y="4543424"/>
                    </a:lnTo>
                    <a:lnTo>
                      <a:pt x="711200" y="4338636"/>
                    </a:lnTo>
                    <a:lnTo>
                      <a:pt x="763588" y="4324348"/>
                    </a:lnTo>
                    <a:lnTo>
                      <a:pt x="758824" y="4286248"/>
                    </a:lnTo>
                    <a:lnTo>
                      <a:pt x="763588" y="4195764"/>
                    </a:lnTo>
                    <a:lnTo>
                      <a:pt x="763588" y="4124324"/>
                    </a:lnTo>
                    <a:lnTo>
                      <a:pt x="773112" y="4067172"/>
                    </a:lnTo>
                    <a:lnTo>
                      <a:pt x="773112" y="4038600"/>
                    </a:lnTo>
                    <a:lnTo>
                      <a:pt x="777876" y="3981448"/>
                    </a:lnTo>
                    <a:lnTo>
                      <a:pt x="715964" y="3952876"/>
                    </a:lnTo>
                    <a:lnTo>
                      <a:pt x="792164" y="3876676"/>
                    </a:lnTo>
                    <a:lnTo>
                      <a:pt x="777876" y="3829048"/>
                    </a:lnTo>
                    <a:lnTo>
                      <a:pt x="830264" y="3738564"/>
                    </a:lnTo>
                    <a:lnTo>
                      <a:pt x="706436" y="3548060"/>
                    </a:lnTo>
                    <a:lnTo>
                      <a:pt x="806448" y="3509964"/>
                    </a:lnTo>
                    <a:lnTo>
                      <a:pt x="806448" y="3462336"/>
                    </a:lnTo>
                    <a:lnTo>
                      <a:pt x="744536" y="3443288"/>
                    </a:lnTo>
                    <a:lnTo>
                      <a:pt x="673100" y="3243262"/>
                    </a:lnTo>
                    <a:lnTo>
                      <a:pt x="635000" y="3214688"/>
                    </a:lnTo>
                    <a:lnTo>
                      <a:pt x="701676" y="3138488"/>
                    </a:lnTo>
                    <a:lnTo>
                      <a:pt x="715964" y="3081336"/>
                    </a:lnTo>
                    <a:lnTo>
                      <a:pt x="811212" y="3033712"/>
                    </a:lnTo>
                    <a:lnTo>
                      <a:pt x="1054100" y="3000374"/>
                    </a:lnTo>
                    <a:lnTo>
                      <a:pt x="1073148" y="2924174"/>
                    </a:lnTo>
                    <a:lnTo>
                      <a:pt x="1135064" y="2833688"/>
                    </a:lnTo>
                    <a:lnTo>
                      <a:pt x="1092200" y="2819400"/>
                    </a:lnTo>
                    <a:lnTo>
                      <a:pt x="1096964" y="2771774"/>
                    </a:lnTo>
                    <a:lnTo>
                      <a:pt x="1096964" y="2733674"/>
                    </a:lnTo>
                    <a:lnTo>
                      <a:pt x="1068388" y="2705100"/>
                    </a:lnTo>
                    <a:lnTo>
                      <a:pt x="949324" y="2747962"/>
                    </a:lnTo>
                    <a:lnTo>
                      <a:pt x="944564" y="2671762"/>
                    </a:lnTo>
                    <a:lnTo>
                      <a:pt x="906464" y="2605088"/>
                    </a:lnTo>
                    <a:lnTo>
                      <a:pt x="858836" y="2605088"/>
                    </a:lnTo>
                    <a:lnTo>
                      <a:pt x="777876" y="2643188"/>
                    </a:lnTo>
                    <a:lnTo>
                      <a:pt x="758824" y="2590800"/>
                    </a:lnTo>
                    <a:lnTo>
                      <a:pt x="639764" y="2576512"/>
                    </a:lnTo>
                    <a:lnTo>
                      <a:pt x="611188" y="2533648"/>
                    </a:lnTo>
                    <a:lnTo>
                      <a:pt x="587376" y="2424112"/>
                    </a:lnTo>
                    <a:lnTo>
                      <a:pt x="639764" y="2305048"/>
                    </a:lnTo>
                    <a:lnTo>
                      <a:pt x="625476" y="2243136"/>
                    </a:lnTo>
                    <a:lnTo>
                      <a:pt x="663576" y="2224088"/>
                    </a:lnTo>
                    <a:lnTo>
                      <a:pt x="668336" y="2090736"/>
                    </a:lnTo>
                    <a:lnTo>
                      <a:pt x="620712" y="2062162"/>
                    </a:lnTo>
                    <a:lnTo>
                      <a:pt x="639764" y="2014536"/>
                    </a:lnTo>
                    <a:lnTo>
                      <a:pt x="620712" y="1985962"/>
                    </a:lnTo>
                    <a:lnTo>
                      <a:pt x="587376" y="1919288"/>
                    </a:lnTo>
                    <a:lnTo>
                      <a:pt x="585268" y="1922976"/>
                    </a:lnTo>
                    <a:lnTo>
                      <a:pt x="545764" y="1838324"/>
                    </a:lnTo>
                    <a:lnTo>
                      <a:pt x="568624" y="1784984"/>
                    </a:lnTo>
                    <a:lnTo>
                      <a:pt x="519940" y="1748470"/>
                    </a:lnTo>
                    <a:lnTo>
                      <a:pt x="688340" y="1678304"/>
                    </a:lnTo>
                    <a:lnTo>
                      <a:pt x="726440" y="1655444"/>
                    </a:lnTo>
                    <a:lnTo>
                      <a:pt x="695960" y="1571624"/>
                    </a:lnTo>
                    <a:lnTo>
                      <a:pt x="749300" y="1564004"/>
                    </a:lnTo>
                    <a:lnTo>
                      <a:pt x="810260" y="1457324"/>
                    </a:lnTo>
                    <a:lnTo>
                      <a:pt x="695960" y="1403984"/>
                    </a:lnTo>
                    <a:lnTo>
                      <a:pt x="756920" y="1350644"/>
                    </a:lnTo>
                    <a:lnTo>
                      <a:pt x="817880" y="1365884"/>
                    </a:lnTo>
                    <a:lnTo>
                      <a:pt x="901700" y="1358264"/>
                    </a:lnTo>
                    <a:lnTo>
                      <a:pt x="1130300" y="1449704"/>
                    </a:lnTo>
                    <a:lnTo>
                      <a:pt x="1267460" y="1449704"/>
                    </a:lnTo>
                    <a:lnTo>
                      <a:pt x="1511300" y="1335404"/>
                    </a:lnTo>
                    <a:lnTo>
                      <a:pt x="1572260" y="1167764"/>
                    </a:lnTo>
                    <a:lnTo>
                      <a:pt x="1648460" y="1114424"/>
                    </a:lnTo>
                    <a:lnTo>
                      <a:pt x="1701800" y="977264"/>
                    </a:lnTo>
                    <a:lnTo>
                      <a:pt x="1717040" y="771524"/>
                    </a:lnTo>
                    <a:lnTo>
                      <a:pt x="1793240" y="680084"/>
                    </a:lnTo>
                    <a:lnTo>
                      <a:pt x="1778000" y="481964"/>
                    </a:lnTo>
                    <a:lnTo>
                      <a:pt x="1823720" y="344804"/>
                    </a:lnTo>
                    <a:lnTo>
                      <a:pt x="1694180" y="253364"/>
                    </a:lnTo>
                    <a:lnTo>
                      <a:pt x="1702580" y="139948"/>
                    </a:lnTo>
                    <a:lnTo>
                      <a:pt x="1696144" y="142874"/>
                    </a:lnTo>
                    <a:lnTo>
                      <a:pt x="1694936" y="141666"/>
                    </a:lnTo>
                    <a:lnTo>
                      <a:pt x="1797048" y="95248"/>
                    </a:lnTo>
                    <a:lnTo>
                      <a:pt x="1930400" y="85724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EFD48284-F65D-7592-FBFD-1A701DB3B943}"/>
              </a:ext>
            </a:extLst>
          </p:cNvPr>
          <p:cNvSpPr/>
          <p:nvPr/>
        </p:nvSpPr>
        <p:spPr>
          <a:xfrm>
            <a:off x="6521546" y="5220117"/>
            <a:ext cx="2050561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4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三重県</a:t>
            </a:r>
          </a:p>
        </p:txBody>
      </p:sp>
    </p:spTree>
    <p:extLst>
      <p:ext uri="{BB962C8B-B14F-4D97-AF65-F5344CB8AC3E}">
        <p14:creationId xmlns:p14="http://schemas.microsoft.com/office/powerpoint/2010/main" val="276108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632A665-36AC-4660-FEFD-5449F2ED6565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925C7DC3-45D5-347A-FDEA-24111D337740}"/>
              </a:ext>
            </a:extLst>
          </p:cNvPr>
          <p:cNvGrpSpPr/>
          <p:nvPr/>
        </p:nvGrpSpPr>
        <p:grpSpPr>
          <a:xfrm>
            <a:off x="3752848" y="1527115"/>
            <a:ext cx="4686304" cy="4467170"/>
            <a:chOff x="12310514" y="12505315"/>
            <a:chExt cx="5755542" cy="5486410"/>
          </a:xfrm>
        </p:grpSpPr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A8D8D408-B3FE-62A7-8690-0AB8BB0C4872}"/>
                </a:ext>
              </a:extLst>
            </p:cNvPr>
            <p:cNvSpPr/>
            <p:nvPr/>
          </p:nvSpPr>
          <p:spPr>
            <a:xfrm>
              <a:off x="12710552" y="12505315"/>
              <a:ext cx="1973814" cy="1432688"/>
            </a:xfrm>
            <a:custGeom>
              <a:avLst/>
              <a:gdLst>
                <a:gd name="connsiteX0" fmla="*/ 561976 w 1345068"/>
                <a:gd name="connsiteY0" fmla="*/ 0 h 976314"/>
                <a:gd name="connsiteX1" fmla="*/ 733424 w 1345068"/>
                <a:gd name="connsiteY1" fmla="*/ 38100 h 976314"/>
                <a:gd name="connsiteX2" fmla="*/ 790576 w 1345068"/>
                <a:gd name="connsiteY2" fmla="*/ 85726 h 976314"/>
                <a:gd name="connsiteX3" fmla="*/ 800100 w 1345068"/>
                <a:gd name="connsiteY3" fmla="*/ 152400 h 976314"/>
                <a:gd name="connsiteX4" fmla="*/ 800100 w 1345068"/>
                <a:gd name="connsiteY4" fmla="*/ 219074 h 976314"/>
                <a:gd name="connsiteX5" fmla="*/ 857248 w 1345068"/>
                <a:gd name="connsiteY5" fmla="*/ 266700 h 976314"/>
                <a:gd name="connsiteX6" fmla="*/ 942976 w 1345068"/>
                <a:gd name="connsiteY6" fmla="*/ 257174 h 976314"/>
                <a:gd name="connsiteX7" fmla="*/ 962024 w 1345068"/>
                <a:gd name="connsiteY7" fmla="*/ 219074 h 976314"/>
                <a:gd name="connsiteX8" fmla="*/ 990600 w 1345068"/>
                <a:gd name="connsiteY8" fmla="*/ 190500 h 976314"/>
                <a:gd name="connsiteX9" fmla="*/ 1143000 w 1345068"/>
                <a:gd name="connsiteY9" fmla="*/ 180974 h 976314"/>
                <a:gd name="connsiteX10" fmla="*/ 1200152 w 1345068"/>
                <a:gd name="connsiteY10" fmla="*/ 200026 h 976314"/>
                <a:gd name="connsiteX11" fmla="*/ 1257300 w 1345068"/>
                <a:gd name="connsiteY11" fmla="*/ 180974 h 976314"/>
                <a:gd name="connsiteX12" fmla="*/ 1304924 w 1345068"/>
                <a:gd name="connsiteY12" fmla="*/ 228600 h 976314"/>
                <a:gd name="connsiteX13" fmla="*/ 1304924 w 1345068"/>
                <a:gd name="connsiteY13" fmla="*/ 352426 h 976314"/>
                <a:gd name="connsiteX14" fmla="*/ 1345068 w 1345068"/>
                <a:gd name="connsiteY14" fmla="*/ 352426 h 976314"/>
                <a:gd name="connsiteX15" fmla="*/ 1188244 w 1345068"/>
                <a:gd name="connsiteY15" fmla="*/ 526256 h 976314"/>
                <a:gd name="connsiteX16" fmla="*/ 1140620 w 1345068"/>
                <a:gd name="connsiteY16" fmla="*/ 526256 h 976314"/>
                <a:gd name="connsiteX17" fmla="*/ 1116808 w 1345068"/>
                <a:gd name="connsiteY17" fmla="*/ 600074 h 976314"/>
                <a:gd name="connsiteX18" fmla="*/ 1028700 w 1345068"/>
                <a:gd name="connsiteY18" fmla="*/ 592930 h 976314"/>
                <a:gd name="connsiteX19" fmla="*/ 985840 w 1345068"/>
                <a:gd name="connsiteY19" fmla="*/ 738188 h 976314"/>
                <a:gd name="connsiteX20" fmla="*/ 938212 w 1345068"/>
                <a:gd name="connsiteY20" fmla="*/ 735806 h 976314"/>
                <a:gd name="connsiteX21" fmla="*/ 785812 w 1345068"/>
                <a:gd name="connsiteY21" fmla="*/ 847726 h 976314"/>
                <a:gd name="connsiteX22" fmla="*/ 707232 w 1345068"/>
                <a:gd name="connsiteY22" fmla="*/ 740570 h 976314"/>
                <a:gd name="connsiteX23" fmla="*/ 581024 w 1345068"/>
                <a:gd name="connsiteY23" fmla="*/ 740570 h 976314"/>
                <a:gd name="connsiteX24" fmla="*/ 585788 w 1345068"/>
                <a:gd name="connsiteY24" fmla="*/ 826294 h 976314"/>
                <a:gd name="connsiteX25" fmla="*/ 490536 w 1345068"/>
                <a:gd name="connsiteY25" fmla="*/ 826294 h 976314"/>
                <a:gd name="connsiteX26" fmla="*/ 447676 w 1345068"/>
                <a:gd name="connsiteY26" fmla="*/ 957262 h 976314"/>
                <a:gd name="connsiteX27" fmla="*/ 276224 w 1345068"/>
                <a:gd name="connsiteY27" fmla="*/ 976314 h 976314"/>
                <a:gd name="connsiteX28" fmla="*/ 197644 w 1345068"/>
                <a:gd name="connsiteY28" fmla="*/ 869156 h 976314"/>
                <a:gd name="connsiteX29" fmla="*/ 114788 w 1345068"/>
                <a:gd name="connsiteY29" fmla="*/ 828188 h 976314"/>
                <a:gd name="connsiteX30" fmla="*/ 142876 w 1345068"/>
                <a:gd name="connsiteY30" fmla="*/ 800100 h 976314"/>
                <a:gd name="connsiteX31" fmla="*/ 9524 w 1345068"/>
                <a:gd name="connsiteY31" fmla="*/ 695326 h 976314"/>
                <a:gd name="connsiteX32" fmla="*/ 0 w 1345068"/>
                <a:gd name="connsiteY32" fmla="*/ 657226 h 976314"/>
                <a:gd name="connsiteX33" fmla="*/ 57152 w 1345068"/>
                <a:gd name="connsiteY33" fmla="*/ 561974 h 976314"/>
                <a:gd name="connsiteX34" fmla="*/ 85724 w 1345068"/>
                <a:gd name="connsiteY34" fmla="*/ 523874 h 976314"/>
                <a:gd name="connsiteX35" fmla="*/ 161924 w 1345068"/>
                <a:gd name="connsiteY35" fmla="*/ 314326 h 976314"/>
                <a:gd name="connsiteX36" fmla="*/ 238124 w 1345068"/>
                <a:gd name="connsiteY36" fmla="*/ 314326 h 976314"/>
                <a:gd name="connsiteX37" fmla="*/ 304800 w 1345068"/>
                <a:gd name="connsiteY37" fmla="*/ 409574 h 976314"/>
                <a:gd name="connsiteX38" fmla="*/ 561976 w 1345068"/>
                <a:gd name="connsiteY38" fmla="*/ 0 h 976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345068" h="976314">
                  <a:moveTo>
                    <a:pt x="561976" y="0"/>
                  </a:moveTo>
                  <a:lnTo>
                    <a:pt x="733424" y="38100"/>
                  </a:lnTo>
                  <a:lnTo>
                    <a:pt x="790576" y="85726"/>
                  </a:lnTo>
                  <a:lnTo>
                    <a:pt x="800100" y="152400"/>
                  </a:lnTo>
                  <a:lnTo>
                    <a:pt x="800100" y="219074"/>
                  </a:lnTo>
                  <a:lnTo>
                    <a:pt x="857248" y="266700"/>
                  </a:lnTo>
                  <a:lnTo>
                    <a:pt x="942976" y="257174"/>
                  </a:lnTo>
                  <a:lnTo>
                    <a:pt x="962024" y="219074"/>
                  </a:lnTo>
                  <a:lnTo>
                    <a:pt x="990600" y="190500"/>
                  </a:lnTo>
                  <a:lnTo>
                    <a:pt x="1143000" y="180974"/>
                  </a:lnTo>
                  <a:lnTo>
                    <a:pt x="1200152" y="200026"/>
                  </a:lnTo>
                  <a:lnTo>
                    <a:pt x="1257300" y="180974"/>
                  </a:lnTo>
                  <a:lnTo>
                    <a:pt x="1304924" y="228600"/>
                  </a:lnTo>
                  <a:lnTo>
                    <a:pt x="1304924" y="352426"/>
                  </a:lnTo>
                  <a:lnTo>
                    <a:pt x="1345068" y="352426"/>
                  </a:lnTo>
                  <a:lnTo>
                    <a:pt x="1188244" y="526256"/>
                  </a:lnTo>
                  <a:lnTo>
                    <a:pt x="1140620" y="526256"/>
                  </a:lnTo>
                  <a:lnTo>
                    <a:pt x="1116808" y="600074"/>
                  </a:lnTo>
                  <a:lnTo>
                    <a:pt x="1028700" y="592930"/>
                  </a:lnTo>
                  <a:lnTo>
                    <a:pt x="985840" y="738188"/>
                  </a:lnTo>
                  <a:lnTo>
                    <a:pt x="938212" y="735806"/>
                  </a:lnTo>
                  <a:lnTo>
                    <a:pt x="785812" y="847726"/>
                  </a:lnTo>
                  <a:lnTo>
                    <a:pt x="707232" y="740570"/>
                  </a:lnTo>
                  <a:lnTo>
                    <a:pt x="581024" y="740570"/>
                  </a:lnTo>
                  <a:lnTo>
                    <a:pt x="585788" y="826294"/>
                  </a:lnTo>
                  <a:lnTo>
                    <a:pt x="490536" y="826294"/>
                  </a:lnTo>
                  <a:lnTo>
                    <a:pt x="447676" y="957262"/>
                  </a:lnTo>
                  <a:lnTo>
                    <a:pt x="276224" y="976314"/>
                  </a:lnTo>
                  <a:lnTo>
                    <a:pt x="197644" y="869156"/>
                  </a:lnTo>
                  <a:lnTo>
                    <a:pt x="114788" y="828188"/>
                  </a:lnTo>
                  <a:lnTo>
                    <a:pt x="142876" y="800100"/>
                  </a:lnTo>
                  <a:lnTo>
                    <a:pt x="9524" y="695326"/>
                  </a:lnTo>
                  <a:lnTo>
                    <a:pt x="0" y="657226"/>
                  </a:lnTo>
                  <a:lnTo>
                    <a:pt x="57152" y="561974"/>
                  </a:lnTo>
                  <a:lnTo>
                    <a:pt x="85724" y="523874"/>
                  </a:lnTo>
                  <a:lnTo>
                    <a:pt x="161924" y="314326"/>
                  </a:lnTo>
                  <a:lnTo>
                    <a:pt x="238124" y="314326"/>
                  </a:lnTo>
                  <a:lnTo>
                    <a:pt x="304800" y="409574"/>
                  </a:lnTo>
                  <a:lnTo>
                    <a:pt x="5619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070AD67-8DE1-46A5-083B-A0B488BDC0AF}"/>
                </a:ext>
              </a:extLst>
            </p:cNvPr>
            <p:cNvSpPr/>
            <p:nvPr/>
          </p:nvSpPr>
          <p:spPr>
            <a:xfrm>
              <a:off x="15719513" y="13367003"/>
              <a:ext cx="769718" cy="1420616"/>
            </a:xfrm>
            <a:custGeom>
              <a:avLst/>
              <a:gdLst>
                <a:gd name="connsiteX0" fmla="*/ 343996 w 524528"/>
                <a:gd name="connsiteY0" fmla="*/ 0 h 968086"/>
                <a:gd name="connsiteX1" fmla="*/ 442912 w 524528"/>
                <a:gd name="connsiteY1" fmla="*/ 0 h 968086"/>
                <a:gd name="connsiteX2" fmla="*/ 524528 w 524528"/>
                <a:gd name="connsiteY2" fmla="*/ 57434 h 968086"/>
                <a:gd name="connsiteX3" fmla="*/ 435768 w 524528"/>
                <a:gd name="connsiteY3" fmla="*/ 154782 h 968086"/>
                <a:gd name="connsiteX4" fmla="*/ 473868 w 524528"/>
                <a:gd name="connsiteY4" fmla="*/ 188118 h 968086"/>
                <a:gd name="connsiteX5" fmla="*/ 473868 w 524528"/>
                <a:gd name="connsiteY5" fmla="*/ 230982 h 968086"/>
                <a:gd name="connsiteX6" fmla="*/ 495300 w 524528"/>
                <a:gd name="connsiteY6" fmla="*/ 259556 h 968086"/>
                <a:gd name="connsiteX7" fmla="*/ 481012 w 524528"/>
                <a:gd name="connsiteY7" fmla="*/ 338138 h 968086"/>
                <a:gd name="connsiteX8" fmla="*/ 311944 w 524528"/>
                <a:gd name="connsiteY8" fmla="*/ 347662 h 968086"/>
                <a:gd name="connsiteX9" fmla="*/ 343796 w 524528"/>
                <a:gd name="connsiteY9" fmla="*/ 345868 h 968086"/>
                <a:gd name="connsiteX10" fmla="*/ 431008 w 524528"/>
                <a:gd name="connsiteY10" fmla="*/ 483394 h 968086"/>
                <a:gd name="connsiteX11" fmla="*/ 434984 w 524528"/>
                <a:gd name="connsiteY11" fmla="*/ 478996 h 968086"/>
                <a:gd name="connsiteX12" fmla="*/ 435768 w 524528"/>
                <a:gd name="connsiteY12" fmla="*/ 483394 h 968086"/>
                <a:gd name="connsiteX13" fmla="*/ 459580 w 524528"/>
                <a:gd name="connsiteY13" fmla="*/ 523874 h 968086"/>
                <a:gd name="connsiteX14" fmla="*/ 464268 w 524528"/>
                <a:gd name="connsiteY14" fmla="*/ 521608 h 968086"/>
                <a:gd name="connsiteX15" fmla="*/ 459580 w 524528"/>
                <a:gd name="connsiteY15" fmla="*/ 528638 h 968086"/>
                <a:gd name="connsiteX16" fmla="*/ 454820 w 524528"/>
                <a:gd name="connsiteY16" fmla="*/ 661988 h 968086"/>
                <a:gd name="connsiteX17" fmla="*/ 428624 w 524528"/>
                <a:gd name="connsiteY17" fmla="*/ 719138 h 968086"/>
                <a:gd name="connsiteX18" fmla="*/ 435768 w 524528"/>
                <a:gd name="connsiteY18" fmla="*/ 800100 h 968086"/>
                <a:gd name="connsiteX19" fmla="*/ 361952 w 524528"/>
                <a:gd name="connsiteY19" fmla="*/ 885826 h 968086"/>
                <a:gd name="connsiteX20" fmla="*/ 321468 w 524528"/>
                <a:gd name="connsiteY20" fmla="*/ 923926 h 968086"/>
                <a:gd name="connsiteX21" fmla="*/ 238124 w 524528"/>
                <a:gd name="connsiteY21" fmla="*/ 935830 h 968086"/>
                <a:gd name="connsiteX22" fmla="*/ 200024 w 524528"/>
                <a:gd name="connsiteY22" fmla="*/ 966788 h 968086"/>
                <a:gd name="connsiteX23" fmla="*/ 199968 w 524528"/>
                <a:gd name="connsiteY23" fmla="*/ 968086 h 968086"/>
                <a:gd name="connsiteX24" fmla="*/ 92868 w 524528"/>
                <a:gd name="connsiteY24" fmla="*/ 866774 h 968086"/>
                <a:gd name="connsiteX25" fmla="*/ 9524 w 524528"/>
                <a:gd name="connsiteY25" fmla="*/ 840582 h 968086"/>
                <a:gd name="connsiteX26" fmla="*/ 4836 w 524528"/>
                <a:gd name="connsiteY26" fmla="*/ 834536 h 968086"/>
                <a:gd name="connsiteX27" fmla="*/ 16668 w 524528"/>
                <a:gd name="connsiteY27" fmla="*/ 628650 h 968086"/>
                <a:gd name="connsiteX28" fmla="*/ 0 w 524528"/>
                <a:gd name="connsiteY28" fmla="*/ 545306 h 968086"/>
                <a:gd name="connsiteX29" fmla="*/ 92868 w 524528"/>
                <a:gd name="connsiteY29" fmla="*/ 388144 h 968086"/>
                <a:gd name="connsiteX30" fmla="*/ 92868 w 524528"/>
                <a:gd name="connsiteY30" fmla="*/ 302418 h 968086"/>
                <a:gd name="connsiteX31" fmla="*/ 249104 w 524528"/>
                <a:gd name="connsiteY31" fmla="*/ 293974 h 968086"/>
                <a:gd name="connsiteX32" fmla="*/ 250032 w 524528"/>
                <a:gd name="connsiteY32" fmla="*/ 304800 h 968086"/>
                <a:gd name="connsiteX33" fmla="*/ 235744 w 524528"/>
                <a:gd name="connsiteY33" fmla="*/ 138114 h 968086"/>
                <a:gd name="connsiteX0" fmla="*/ 343996 w 524528"/>
                <a:gd name="connsiteY0" fmla="*/ 0 h 968086"/>
                <a:gd name="connsiteX1" fmla="*/ 442912 w 524528"/>
                <a:gd name="connsiteY1" fmla="*/ 0 h 968086"/>
                <a:gd name="connsiteX2" fmla="*/ 524528 w 524528"/>
                <a:gd name="connsiteY2" fmla="*/ 57434 h 968086"/>
                <a:gd name="connsiteX3" fmla="*/ 435768 w 524528"/>
                <a:gd name="connsiteY3" fmla="*/ 154782 h 968086"/>
                <a:gd name="connsiteX4" fmla="*/ 473868 w 524528"/>
                <a:gd name="connsiteY4" fmla="*/ 188118 h 968086"/>
                <a:gd name="connsiteX5" fmla="*/ 473868 w 524528"/>
                <a:gd name="connsiteY5" fmla="*/ 230982 h 968086"/>
                <a:gd name="connsiteX6" fmla="*/ 495300 w 524528"/>
                <a:gd name="connsiteY6" fmla="*/ 259556 h 968086"/>
                <a:gd name="connsiteX7" fmla="*/ 481012 w 524528"/>
                <a:gd name="connsiteY7" fmla="*/ 338138 h 968086"/>
                <a:gd name="connsiteX8" fmla="*/ 343796 w 524528"/>
                <a:gd name="connsiteY8" fmla="*/ 345868 h 968086"/>
                <a:gd name="connsiteX9" fmla="*/ 431008 w 524528"/>
                <a:gd name="connsiteY9" fmla="*/ 483394 h 968086"/>
                <a:gd name="connsiteX10" fmla="*/ 434984 w 524528"/>
                <a:gd name="connsiteY10" fmla="*/ 478996 h 968086"/>
                <a:gd name="connsiteX11" fmla="*/ 435768 w 524528"/>
                <a:gd name="connsiteY11" fmla="*/ 483394 h 968086"/>
                <a:gd name="connsiteX12" fmla="*/ 459580 w 524528"/>
                <a:gd name="connsiteY12" fmla="*/ 523874 h 968086"/>
                <a:gd name="connsiteX13" fmla="*/ 464268 w 524528"/>
                <a:gd name="connsiteY13" fmla="*/ 521608 h 968086"/>
                <a:gd name="connsiteX14" fmla="*/ 459580 w 524528"/>
                <a:gd name="connsiteY14" fmla="*/ 528638 h 968086"/>
                <a:gd name="connsiteX15" fmla="*/ 454820 w 524528"/>
                <a:gd name="connsiteY15" fmla="*/ 661988 h 968086"/>
                <a:gd name="connsiteX16" fmla="*/ 428624 w 524528"/>
                <a:gd name="connsiteY16" fmla="*/ 719138 h 968086"/>
                <a:gd name="connsiteX17" fmla="*/ 435768 w 524528"/>
                <a:gd name="connsiteY17" fmla="*/ 800100 h 968086"/>
                <a:gd name="connsiteX18" fmla="*/ 361952 w 524528"/>
                <a:gd name="connsiteY18" fmla="*/ 885826 h 968086"/>
                <a:gd name="connsiteX19" fmla="*/ 321468 w 524528"/>
                <a:gd name="connsiteY19" fmla="*/ 923926 h 968086"/>
                <a:gd name="connsiteX20" fmla="*/ 238124 w 524528"/>
                <a:gd name="connsiteY20" fmla="*/ 935830 h 968086"/>
                <a:gd name="connsiteX21" fmla="*/ 200024 w 524528"/>
                <a:gd name="connsiteY21" fmla="*/ 966788 h 968086"/>
                <a:gd name="connsiteX22" fmla="*/ 199968 w 524528"/>
                <a:gd name="connsiteY22" fmla="*/ 968086 h 968086"/>
                <a:gd name="connsiteX23" fmla="*/ 92868 w 524528"/>
                <a:gd name="connsiteY23" fmla="*/ 866774 h 968086"/>
                <a:gd name="connsiteX24" fmla="*/ 9524 w 524528"/>
                <a:gd name="connsiteY24" fmla="*/ 840582 h 968086"/>
                <a:gd name="connsiteX25" fmla="*/ 4836 w 524528"/>
                <a:gd name="connsiteY25" fmla="*/ 834536 h 968086"/>
                <a:gd name="connsiteX26" fmla="*/ 16668 w 524528"/>
                <a:gd name="connsiteY26" fmla="*/ 628650 h 968086"/>
                <a:gd name="connsiteX27" fmla="*/ 0 w 524528"/>
                <a:gd name="connsiteY27" fmla="*/ 545306 h 968086"/>
                <a:gd name="connsiteX28" fmla="*/ 92868 w 524528"/>
                <a:gd name="connsiteY28" fmla="*/ 388144 h 968086"/>
                <a:gd name="connsiteX29" fmla="*/ 92868 w 524528"/>
                <a:gd name="connsiteY29" fmla="*/ 302418 h 968086"/>
                <a:gd name="connsiteX30" fmla="*/ 249104 w 524528"/>
                <a:gd name="connsiteY30" fmla="*/ 293974 h 968086"/>
                <a:gd name="connsiteX31" fmla="*/ 250032 w 524528"/>
                <a:gd name="connsiteY31" fmla="*/ 304800 h 968086"/>
                <a:gd name="connsiteX32" fmla="*/ 235744 w 524528"/>
                <a:gd name="connsiteY32" fmla="*/ 138114 h 968086"/>
                <a:gd name="connsiteX33" fmla="*/ 343996 w 524528"/>
                <a:gd name="connsiteY33" fmla="*/ 0 h 968086"/>
                <a:gd name="connsiteX0" fmla="*/ 343996 w 524528"/>
                <a:gd name="connsiteY0" fmla="*/ 0 h 968086"/>
                <a:gd name="connsiteX1" fmla="*/ 442912 w 524528"/>
                <a:gd name="connsiteY1" fmla="*/ 0 h 968086"/>
                <a:gd name="connsiteX2" fmla="*/ 524528 w 524528"/>
                <a:gd name="connsiteY2" fmla="*/ 57434 h 968086"/>
                <a:gd name="connsiteX3" fmla="*/ 435768 w 524528"/>
                <a:gd name="connsiteY3" fmla="*/ 154782 h 968086"/>
                <a:gd name="connsiteX4" fmla="*/ 473868 w 524528"/>
                <a:gd name="connsiteY4" fmla="*/ 188118 h 968086"/>
                <a:gd name="connsiteX5" fmla="*/ 473868 w 524528"/>
                <a:gd name="connsiteY5" fmla="*/ 230982 h 968086"/>
                <a:gd name="connsiteX6" fmla="*/ 495300 w 524528"/>
                <a:gd name="connsiteY6" fmla="*/ 259556 h 968086"/>
                <a:gd name="connsiteX7" fmla="*/ 481012 w 524528"/>
                <a:gd name="connsiteY7" fmla="*/ 338138 h 968086"/>
                <a:gd name="connsiteX8" fmla="*/ 343796 w 524528"/>
                <a:gd name="connsiteY8" fmla="*/ 345868 h 968086"/>
                <a:gd name="connsiteX9" fmla="*/ 431008 w 524528"/>
                <a:gd name="connsiteY9" fmla="*/ 483394 h 968086"/>
                <a:gd name="connsiteX10" fmla="*/ 434984 w 524528"/>
                <a:gd name="connsiteY10" fmla="*/ 478996 h 968086"/>
                <a:gd name="connsiteX11" fmla="*/ 435768 w 524528"/>
                <a:gd name="connsiteY11" fmla="*/ 483394 h 968086"/>
                <a:gd name="connsiteX12" fmla="*/ 459580 w 524528"/>
                <a:gd name="connsiteY12" fmla="*/ 523874 h 968086"/>
                <a:gd name="connsiteX13" fmla="*/ 464268 w 524528"/>
                <a:gd name="connsiteY13" fmla="*/ 521608 h 968086"/>
                <a:gd name="connsiteX14" fmla="*/ 459580 w 524528"/>
                <a:gd name="connsiteY14" fmla="*/ 528638 h 968086"/>
                <a:gd name="connsiteX15" fmla="*/ 454820 w 524528"/>
                <a:gd name="connsiteY15" fmla="*/ 661988 h 968086"/>
                <a:gd name="connsiteX16" fmla="*/ 428624 w 524528"/>
                <a:gd name="connsiteY16" fmla="*/ 719138 h 968086"/>
                <a:gd name="connsiteX17" fmla="*/ 435768 w 524528"/>
                <a:gd name="connsiteY17" fmla="*/ 800100 h 968086"/>
                <a:gd name="connsiteX18" fmla="*/ 361952 w 524528"/>
                <a:gd name="connsiteY18" fmla="*/ 885826 h 968086"/>
                <a:gd name="connsiteX19" fmla="*/ 321468 w 524528"/>
                <a:gd name="connsiteY19" fmla="*/ 923926 h 968086"/>
                <a:gd name="connsiteX20" fmla="*/ 238124 w 524528"/>
                <a:gd name="connsiteY20" fmla="*/ 935830 h 968086"/>
                <a:gd name="connsiteX21" fmla="*/ 200024 w 524528"/>
                <a:gd name="connsiteY21" fmla="*/ 966788 h 968086"/>
                <a:gd name="connsiteX22" fmla="*/ 199968 w 524528"/>
                <a:gd name="connsiteY22" fmla="*/ 968086 h 968086"/>
                <a:gd name="connsiteX23" fmla="*/ 92868 w 524528"/>
                <a:gd name="connsiteY23" fmla="*/ 866774 h 968086"/>
                <a:gd name="connsiteX24" fmla="*/ 9524 w 524528"/>
                <a:gd name="connsiteY24" fmla="*/ 840582 h 968086"/>
                <a:gd name="connsiteX25" fmla="*/ 4836 w 524528"/>
                <a:gd name="connsiteY25" fmla="*/ 834536 h 968086"/>
                <a:gd name="connsiteX26" fmla="*/ 16668 w 524528"/>
                <a:gd name="connsiteY26" fmla="*/ 628650 h 968086"/>
                <a:gd name="connsiteX27" fmla="*/ 0 w 524528"/>
                <a:gd name="connsiteY27" fmla="*/ 545306 h 968086"/>
                <a:gd name="connsiteX28" fmla="*/ 92868 w 524528"/>
                <a:gd name="connsiteY28" fmla="*/ 388144 h 968086"/>
                <a:gd name="connsiteX29" fmla="*/ 92868 w 524528"/>
                <a:gd name="connsiteY29" fmla="*/ 302418 h 968086"/>
                <a:gd name="connsiteX30" fmla="*/ 249104 w 524528"/>
                <a:gd name="connsiteY30" fmla="*/ 293974 h 968086"/>
                <a:gd name="connsiteX31" fmla="*/ 235744 w 524528"/>
                <a:gd name="connsiteY31" fmla="*/ 138114 h 968086"/>
                <a:gd name="connsiteX32" fmla="*/ 343996 w 524528"/>
                <a:gd name="connsiteY32" fmla="*/ 0 h 968086"/>
                <a:gd name="connsiteX0" fmla="*/ 343996 w 524528"/>
                <a:gd name="connsiteY0" fmla="*/ 0 h 968086"/>
                <a:gd name="connsiteX1" fmla="*/ 442912 w 524528"/>
                <a:gd name="connsiteY1" fmla="*/ 0 h 968086"/>
                <a:gd name="connsiteX2" fmla="*/ 524528 w 524528"/>
                <a:gd name="connsiteY2" fmla="*/ 57434 h 968086"/>
                <a:gd name="connsiteX3" fmla="*/ 435768 w 524528"/>
                <a:gd name="connsiteY3" fmla="*/ 154782 h 968086"/>
                <a:gd name="connsiteX4" fmla="*/ 473868 w 524528"/>
                <a:gd name="connsiteY4" fmla="*/ 188118 h 968086"/>
                <a:gd name="connsiteX5" fmla="*/ 473868 w 524528"/>
                <a:gd name="connsiteY5" fmla="*/ 230982 h 968086"/>
                <a:gd name="connsiteX6" fmla="*/ 495300 w 524528"/>
                <a:gd name="connsiteY6" fmla="*/ 259556 h 968086"/>
                <a:gd name="connsiteX7" fmla="*/ 481012 w 524528"/>
                <a:gd name="connsiteY7" fmla="*/ 338138 h 968086"/>
                <a:gd name="connsiteX8" fmla="*/ 343796 w 524528"/>
                <a:gd name="connsiteY8" fmla="*/ 345868 h 968086"/>
                <a:gd name="connsiteX9" fmla="*/ 431008 w 524528"/>
                <a:gd name="connsiteY9" fmla="*/ 483394 h 968086"/>
                <a:gd name="connsiteX10" fmla="*/ 434984 w 524528"/>
                <a:gd name="connsiteY10" fmla="*/ 478996 h 968086"/>
                <a:gd name="connsiteX11" fmla="*/ 435768 w 524528"/>
                <a:gd name="connsiteY11" fmla="*/ 483394 h 968086"/>
                <a:gd name="connsiteX12" fmla="*/ 459580 w 524528"/>
                <a:gd name="connsiteY12" fmla="*/ 523874 h 968086"/>
                <a:gd name="connsiteX13" fmla="*/ 464268 w 524528"/>
                <a:gd name="connsiteY13" fmla="*/ 521608 h 968086"/>
                <a:gd name="connsiteX14" fmla="*/ 459580 w 524528"/>
                <a:gd name="connsiteY14" fmla="*/ 528638 h 968086"/>
                <a:gd name="connsiteX15" fmla="*/ 454820 w 524528"/>
                <a:gd name="connsiteY15" fmla="*/ 661988 h 968086"/>
                <a:gd name="connsiteX16" fmla="*/ 428624 w 524528"/>
                <a:gd name="connsiteY16" fmla="*/ 719138 h 968086"/>
                <a:gd name="connsiteX17" fmla="*/ 435768 w 524528"/>
                <a:gd name="connsiteY17" fmla="*/ 800100 h 968086"/>
                <a:gd name="connsiteX18" fmla="*/ 361952 w 524528"/>
                <a:gd name="connsiteY18" fmla="*/ 885826 h 968086"/>
                <a:gd name="connsiteX19" fmla="*/ 321468 w 524528"/>
                <a:gd name="connsiteY19" fmla="*/ 923926 h 968086"/>
                <a:gd name="connsiteX20" fmla="*/ 238124 w 524528"/>
                <a:gd name="connsiteY20" fmla="*/ 935830 h 968086"/>
                <a:gd name="connsiteX21" fmla="*/ 200024 w 524528"/>
                <a:gd name="connsiteY21" fmla="*/ 966788 h 968086"/>
                <a:gd name="connsiteX22" fmla="*/ 199968 w 524528"/>
                <a:gd name="connsiteY22" fmla="*/ 968086 h 968086"/>
                <a:gd name="connsiteX23" fmla="*/ 92868 w 524528"/>
                <a:gd name="connsiteY23" fmla="*/ 866774 h 968086"/>
                <a:gd name="connsiteX24" fmla="*/ 9524 w 524528"/>
                <a:gd name="connsiteY24" fmla="*/ 840582 h 968086"/>
                <a:gd name="connsiteX25" fmla="*/ 4836 w 524528"/>
                <a:gd name="connsiteY25" fmla="*/ 834536 h 968086"/>
                <a:gd name="connsiteX26" fmla="*/ 16668 w 524528"/>
                <a:gd name="connsiteY26" fmla="*/ 628650 h 968086"/>
                <a:gd name="connsiteX27" fmla="*/ 0 w 524528"/>
                <a:gd name="connsiteY27" fmla="*/ 545306 h 968086"/>
                <a:gd name="connsiteX28" fmla="*/ 92868 w 524528"/>
                <a:gd name="connsiteY28" fmla="*/ 388144 h 968086"/>
                <a:gd name="connsiteX29" fmla="*/ 92868 w 524528"/>
                <a:gd name="connsiteY29" fmla="*/ 302418 h 968086"/>
                <a:gd name="connsiteX30" fmla="*/ 249104 w 524528"/>
                <a:gd name="connsiteY30" fmla="*/ 293974 h 968086"/>
                <a:gd name="connsiteX31" fmla="*/ 235744 w 524528"/>
                <a:gd name="connsiteY31" fmla="*/ 138114 h 968086"/>
                <a:gd name="connsiteX32" fmla="*/ 343996 w 524528"/>
                <a:gd name="connsiteY32" fmla="*/ 0 h 968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24528" h="968086">
                  <a:moveTo>
                    <a:pt x="343996" y="0"/>
                  </a:moveTo>
                  <a:lnTo>
                    <a:pt x="442912" y="0"/>
                  </a:lnTo>
                  <a:lnTo>
                    <a:pt x="524528" y="57434"/>
                  </a:lnTo>
                  <a:lnTo>
                    <a:pt x="435768" y="154782"/>
                  </a:lnTo>
                  <a:lnTo>
                    <a:pt x="473868" y="188118"/>
                  </a:lnTo>
                  <a:lnTo>
                    <a:pt x="473868" y="230982"/>
                  </a:lnTo>
                  <a:lnTo>
                    <a:pt x="495300" y="259556"/>
                  </a:lnTo>
                  <a:lnTo>
                    <a:pt x="481012" y="338138"/>
                  </a:lnTo>
                  <a:lnTo>
                    <a:pt x="343796" y="345868"/>
                  </a:lnTo>
                  <a:lnTo>
                    <a:pt x="431008" y="483394"/>
                  </a:lnTo>
                  <a:lnTo>
                    <a:pt x="434984" y="478996"/>
                  </a:lnTo>
                  <a:lnTo>
                    <a:pt x="435768" y="483394"/>
                  </a:lnTo>
                  <a:lnTo>
                    <a:pt x="459580" y="523874"/>
                  </a:lnTo>
                  <a:lnTo>
                    <a:pt x="464268" y="521608"/>
                  </a:lnTo>
                  <a:lnTo>
                    <a:pt x="459580" y="528638"/>
                  </a:lnTo>
                  <a:lnTo>
                    <a:pt x="454820" y="661988"/>
                  </a:lnTo>
                  <a:lnTo>
                    <a:pt x="428624" y="719138"/>
                  </a:lnTo>
                  <a:lnTo>
                    <a:pt x="435768" y="800100"/>
                  </a:lnTo>
                  <a:lnTo>
                    <a:pt x="361952" y="885826"/>
                  </a:lnTo>
                  <a:lnTo>
                    <a:pt x="321468" y="923926"/>
                  </a:lnTo>
                  <a:lnTo>
                    <a:pt x="238124" y="935830"/>
                  </a:lnTo>
                  <a:lnTo>
                    <a:pt x="200024" y="966788"/>
                  </a:lnTo>
                  <a:cubicBezTo>
                    <a:pt x="200005" y="967221"/>
                    <a:pt x="199987" y="967653"/>
                    <a:pt x="199968" y="968086"/>
                  </a:cubicBezTo>
                  <a:lnTo>
                    <a:pt x="92868" y="866774"/>
                  </a:lnTo>
                  <a:lnTo>
                    <a:pt x="9524" y="840582"/>
                  </a:lnTo>
                  <a:lnTo>
                    <a:pt x="4836" y="834536"/>
                  </a:lnTo>
                  <a:lnTo>
                    <a:pt x="16668" y="628650"/>
                  </a:lnTo>
                  <a:lnTo>
                    <a:pt x="0" y="545306"/>
                  </a:lnTo>
                  <a:lnTo>
                    <a:pt x="92868" y="388144"/>
                  </a:lnTo>
                  <a:lnTo>
                    <a:pt x="92868" y="302418"/>
                  </a:lnTo>
                  <a:lnTo>
                    <a:pt x="249104" y="293974"/>
                  </a:lnTo>
                  <a:lnTo>
                    <a:pt x="235744" y="138114"/>
                  </a:lnTo>
                  <a:lnTo>
                    <a:pt x="34399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1414DCC5-C0FB-DC3E-5664-7D02D0DE7730}"/>
                </a:ext>
              </a:extLst>
            </p:cNvPr>
            <p:cNvSpPr/>
            <p:nvPr/>
          </p:nvSpPr>
          <p:spPr>
            <a:xfrm>
              <a:off x="17349714" y="14303798"/>
              <a:ext cx="716342" cy="1035898"/>
            </a:xfrm>
            <a:custGeom>
              <a:avLst/>
              <a:gdLst>
                <a:gd name="connsiteX0" fmla="*/ 119408 w 488156"/>
                <a:gd name="connsiteY0" fmla="*/ 0 h 705920"/>
                <a:gd name="connsiteX1" fmla="*/ 164308 w 488156"/>
                <a:gd name="connsiteY1" fmla="*/ 70554 h 705920"/>
                <a:gd name="connsiteX2" fmla="*/ 297656 w 488156"/>
                <a:gd name="connsiteY2" fmla="*/ 127704 h 705920"/>
                <a:gd name="connsiteX3" fmla="*/ 383380 w 488156"/>
                <a:gd name="connsiteY3" fmla="*/ 194380 h 705920"/>
                <a:gd name="connsiteX4" fmla="*/ 488156 w 488156"/>
                <a:gd name="connsiteY4" fmla="*/ 222954 h 705920"/>
                <a:gd name="connsiteX5" fmla="*/ 450056 w 488156"/>
                <a:gd name="connsiteY5" fmla="*/ 318204 h 705920"/>
                <a:gd name="connsiteX6" fmla="*/ 488156 w 488156"/>
                <a:gd name="connsiteY6" fmla="*/ 422980 h 705920"/>
                <a:gd name="connsiteX7" fmla="*/ 459580 w 488156"/>
                <a:gd name="connsiteY7" fmla="*/ 613480 h 705920"/>
                <a:gd name="connsiteX8" fmla="*/ 431004 w 488156"/>
                <a:gd name="connsiteY8" fmla="*/ 699204 h 705920"/>
                <a:gd name="connsiteX9" fmla="*/ 428764 w 488156"/>
                <a:gd name="connsiteY9" fmla="*/ 705920 h 705920"/>
                <a:gd name="connsiteX10" fmla="*/ 157164 w 488156"/>
                <a:gd name="connsiteY10" fmla="*/ 696824 h 705920"/>
                <a:gd name="connsiteX11" fmla="*/ 126204 w 488156"/>
                <a:gd name="connsiteY11" fmla="*/ 568236 h 705920"/>
                <a:gd name="connsiteX12" fmla="*/ 295276 w 488156"/>
                <a:gd name="connsiteY12" fmla="*/ 549184 h 705920"/>
                <a:gd name="connsiteX13" fmla="*/ 285748 w 488156"/>
                <a:gd name="connsiteY13" fmla="*/ 463460 h 705920"/>
                <a:gd name="connsiteX14" fmla="*/ 164308 w 488156"/>
                <a:gd name="connsiteY14" fmla="*/ 458698 h 705920"/>
                <a:gd name="connsiteX15" fmla="*/ 166688 w 488156"/>
                <a:gd name="connsiteY15" fmla="*/ 394404 h 705920"/>
                <a:gd name="connsiteX16" fmla="*/ 133348 w 488156"/>
                <a:gd name="connsiteY16" fmla="*/ 356304 h 705920"/>
                <a:gd name="connsiteX17" fmla="*/ 157164 w 488156"/>
                <a:gd name="connsiteY17" fmla="*/ 325348 h 705920"/>
                <a:gd name="connsiteX18" fmla="*/ 164308 w 488156"/>
                <a:gd name="connsiteY18" fmla="*/ 270580 h 705920"/>
                <a:gd name="connsiteX19" fmla="*/ 130968 w 488156"/>
                <a:gd name="connsiteY19" fmla="*/ 239624 h 705920"/>
                <a:gd name="connsiteX20" fmla="*/ 50004 w 488156"/>
                <a:gd name="connsiteY20" fmla="*/ 215810 h 705920"/>
                <a:gd name="connsiteX21" fmla="*/ 50004 w 488156"/>
                <a:gd name="connsiteY21" fmla="*/ 156280 h 705920"/>
                <a:gd name="connsiteX22" fmla="*/ 0 w 488156"/>
                <a:gd name="connsiteY22" fmla="*/ 106272 h 705920"/>
                <a:gd name="connsiteX23" fmla="*/ 7144 w 488156"/>
                <a:gd name="connsiteY23" fmla="*/ 61028 h 705920"/>
                <a:gd name="connsiteX24" fmla="*/ 66676 w 488156"/>
                <a:gd name="connsiteY24" fmla="*/ 51504 h 705920"/>
                <a:gd name="connsiteX25" fmla="*/ 85724 w 488156"/>
                <a:gd name="connsiteY25" fmla="*/ 1498 h 705920"/>
                <a:gd name="connsiteX26" fmla="*/ 119408 w 488156"/>
                <a:gd name="connsiteY26" fmla="*/ 0 h 70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88156" h="705920">
                  <a:moveTo>
                    <a:pt x="119408" y="0"/>
                  </a:moveTo>
                  <a:lnTo>
                    <a:pt x="164308" y="70554"/>
                  </a:lnTo>
                  <a:lnTo>
                    <a:pt x="297656" y="127704"/>
                  </a:lnTo>
                  <a:lnTo>
                    <a:pt x="383380" y="194380"/>
                  </a:lnTo>
                  <a:lnTo>
                    <a:pt x="488156" y="222954"/>
                  </a:lnTo>
                  <a:lnTo>
                    <a:pt x="450056" y="318204"/>
                  </a:lnTo>
                  <a:lnTo>
                    <a:pt x="488156" y="422980"/>
                  </a:lnTo>
                  <a:lnTo>
                    <a:pt x="459580" y="613480"/>
                  </a:lnTo>
                  <a:lnTo>
                    <a:pt x="431004" y="699204"/>
                  </a:lnTo>
                  <a:lnTo>
                    <a:pt x="428764" y="705920"/>
                  </a:lnTo>
                  <a:lnTo>
                    <a:pt x="157164" y="696824"/>
                  </a:lnTo>
                  <a:lnTo>
                    <a:pt x="126204" y="568236"/>
                  </a:lnTo>
                  <a:lnTo>
                    <a:pt x="295276" y="549184"/>
                  </a:lnTo>
                  <a:lnTo>
                    <a:pt x="285748" y="463460"/>
                  </a:lnTo>
                  <a:lnTo>
                    <a:pt x="164308" y="458698"/>
                  </a:lnTo>
                  <a:cubicBezTo>
                    <a:pt x="165100" y="437268"/>
                    <a:pt x="165892" y="415836"/>
                    <a:pt x="166688" y="394404"/>
                  </a:cubicBezTo>
                  <a:lnTo>
                    <a:pt x="133348" y="356304"/>
                  </a:lnTo>
                  <a:lnTo>
                    <a:pt x="157164" y="325348"/>
                  </a:lnTo>
                  <a:lnTo>
                    <a:pt x="164308" y="270580"/>
                  </a:lnTo>
                  <a:lnTo>
                    <a:pt x="130968" y="239624"/>
                  </a:lnTo>
                  <a:lnTo>
                    <a:pt x="50004" y="215810"/>
                  </a:lnTo>
                  <a:lnTo>
                    <a:pt x="50004" y="156280"/>
                  </a:lnTo>
                  <a:lnTo>
                    <a:pt x="0" y="106272"/>
                  </a:lnTo>
                  <a:lnTo>
                    <a:pt x="7144" y="61028"/>
                  </a:lnTo>
                  <a:lnTo>
                    <a:pt x="66676" y="51504"/>
                  </a:lnTo>
                  <a:lnTo>
                    <a:pt x="85724" y="1498"/>
                  </a:lnTo>
                  <a:lnTo>
                    <a:pt x="11940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31A7A331-4CFE-312C-E4A5-0AC5FF0168E9}"/>
                </a:ext>
              </a:extLst>
            </p:cNvPr>
            <p:cNvSpPr/>
            <p:nvPr/>
          </p:nvSpPr>
          <p:spPr>
            <a:xfrm>
              <a:off x="12310514" y="15167230"/>
              <a:ext cx="911578" cy="1907918"/>
            </a:xfrm>
            <a:custGeom>
              <a:avLst/>
              <a:gdLst>
                <a:gd name="connsiteX0" fmla="*/ 30652 w 621200"/>
                <a:gd name="connsiteY0" fmla="*/ 0 h 1300162"/>
                <a:gd name="connsiteX1" fmla="*/ 268776 w 621200"/>
                <a:gd name="connsiteY1" fmla="*/ 33338 h 1300162"/>
                <a:gd name="connsiteX2" fmla="*/ 283064 w 621200"/>
                <a:gd name="connsiteY2" fmla="*/ 166686 h 1300162"/>
                <a:gd name="connsiteX3" fmla="*/ 352120 w 621200"/>
                <a:gd name="connsiteY3" fmla="*/ 161926 h 1300162"/>
                <a:gd name="connsiteX4" fmla="*/ 342596 w 621200"/>
                <a:gd name="connsiteY4" fmla="*/ 276226 h 1300162"/>
                <a:gd name="connsiteX5" fmla="*/ 304496 w 621200"/>
                <a:gd name="connsiteY5" fmla="*/ 319086 h 1300162"/>
                <a:gd name="connsiteX6" fmla="*/ 316400 w 621200"/>
                <a:gd name="connsiteY6" fmla="*/ 352426 h 1300162"/>
                <a:gd name="connsiteX7" fmla="*/ 399744 w 621200"/>
                <a:gd name="connsiteY7" fmla="*/ 390526 h 1300162"/>
                <a:gd name="connsiteX8" fmla="*/ 411652 w 621200"/>
                <a:gd name="connsiteY8" fmla="*/ 550068 h 1300162"/>
                <a:gd name="connsiteX9" fmla="*/ 447368 w 621200"/>
                <a:gd name="connsiteY9" fmla="*/ 619126 h 1300162"/>
                <a:gd name="connsiteX10" fmla="*/ 480708 w 621200"/>
                <a:gd name="connsiteY10" fmla="*/ 626268 h 1300162"/>
                <a:gd name="connsiteX11" fmla="*/ 478328 w 621200"/>
                <a:gd name="connsiteY11" fmla="*/ 647700 h 1300162"/>
                <a:gd name="connsiteX12" fmla="*/ 466420 w 621200"/>
                <a:gd name="connsiteY12" fmla="*/ 754856 h 1300162"/>
                <a:gd name="connsiteX13" fmla="*/ 621200 w 621200"/>
                <a:gd name="connsiteY13" fmla="*/ 895350 h 1300162"/>
                <a:gd name="connsiteX14" fmla="*/ 602152 w 621200"/>
                <a:gd name="connsiteY14" fmla="*/ 926306 h 1300162"/>
                <a:gd name="connsiteX15" fmla="*/ 530712 w 621200"/>
                <a:gd name="connsiteY15" fmla="*/ 950118 h 1300162"/>
                <a:gd name="connsiteX16" fmla="*/ 525952 w 621200"/>
                <a:gd name="connsiteY16" fmla="*/ 1083468 h 1300162"/>
                <a:gd name="connsiteX17" fmla="*/ 490232 w 621200"/>
                <a:gd name="connsiteY17" fmla="*/ 1112042 h 1300162"/>
                <a:gd name="connsiteX18" fmla="*/ 390220 w 621200"/>
                <a:gd name="connsiteY18" fmla="*/ 1112042 h 1300162"/>
                <a:gd name="connsiteX19" fmla="*/ 360868 w 621200"/>
                <a:gd name="connsiteY19" fmla="*/ 1227812 h 1300162"/>
                <a:gd name="connsiteX20" fmla="*/ 319576 w 621200"/>
                <a:gd name="connsiteY20" fmla="*/ 1198562 h 1300162"/>
                <a:gd name="connsiteX21" fmla="*/ 211624 w 621200"/>
                <a:gd name="connsiteY21" fmla="*/ 1300162 h 1300162"/>
                <a:gd name="connsiteX22" fmla="*/ 129076 w 621200"/>
                <a:gd name="connsiteY22" fmla="*/ 1243012 h 1300162"/>
                <a:gd name="connsiteX23" fmla="*/ 122728 w 621200"/>
                <a:gd name="connsiteY23" fmla="*/ 1090612 h 1300162"/>
                <a:gd name="connsiteX24" fmla="*/ 14776 w 621200"/>
                <a:gd name="connsiteY24" fmla="*/ 1020762 h 1300162"/>
                <a:gd name="connsiteX25" fmla="*/ 97328 w 621200"/>
                <a:gd name="connsiteY25" fmla="*/ 950912 h 1300162"/>
                <a:gd name="connsiteX26" fmla="*/ 116376 w 621200"/>
                <a:gd name="connsiteY26" fmla="*/ 823912 h 1300162"/>
                <a:gd name="connsiteX27" fmla="*/ 78276 w 621200"/>
                <a:gd name="connsiteY27" fmla="*/ 722312 h 1300162"/>
                <a:gd name="connsiteX28" fmla="*/ 116376 w 621200"/>
                <a:gd name="connsiteY28" fmla="*/ 658812 h 1300162"/>
                <a:gd name="connsiteX29" fmla="*/ 129076 w 621200"/>
                <a:gd name="connsiteY29" fmla="*/ 531812 h 1300162"/>
                <a:gd name="connsiteX30" fmla="*/ 141776 w 621200"/>
                <a:gd name="connsiteY30" fmla="*/ 487362 h 1300162"/>
                <a:gd name="connsiteX31" fmla="*/ 135424 w 621200"/>
                <a:gd name="connsiteY31" fmla="*/ 385762 h 1300162"/>
                <a:gd name="connsiteX32" fmla="*/ 65576 w 621200"/>
                <a:gd name="connsiteY32" fmla="*/ 328612 h 1300162"/>
                <a:gd name="connsiteX33" fmla="*/ 52876 w 621200"/>
                <a:gd name="connsiteY33" fmla="*/ 265112 h 1300162"/>
                <a:gd name="connsiteX34" fmla="*/ 65576 w 621200"/>
                <a:gd name="connsiteY34" fmla="*/ 207962 h 1300162"/>
                <a:gd name="connsiteX35" fmla="*/ 2076 w 621200"/>
                <a:gd name="connsiteY35" fmla="*/ 30162 h 1300162"/>
                <a:gd name="connsiteX36" fmla="*/ 0 w 621200"/>
                <a:gd name="connsiteY36" fmla="*/ 30654 h 1300162"/>
                <a:gd name="connsiteX37" fmla="*/ 30652 w 621200"/>
                <a:gd name="connsiteY37" fmla="*/ 0 h 1300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21200" h="1300162">
                  <a:moveTo>
                    <a:pt x="30652" y="0"/>
                  </a:moveTo>
                  <a:lnTo>
                    <a:pt x="268776" y="33338"/>
                  </a:lnTo>
                  <a:lnTo>
                    <a:pt x="283064" y="166686"/>
                  </a:lnTo>
                  <a:lnTo>
                    <a:pt x="352120" y="161926"/>
                  </a:lnTo>
                  <a:lnTo>
                    <a:pt x="342596" y="276226"/>
                  </a:lnTo>
                  <a:lnTo>
                    <a:pt x="304496" y="319086"/>
                  </a:lnTo>
                  <a:lnTo>
                    <a:pt x="316400" y="352426"/>
                  </a:lnTo>
                  <a:lnTo>
                    <a:pt x="399744" y="390526"/>
                  </a:lnTo>
                  <a:lnTo>
                    <a:pt x="411652" y="550068"/>
                  </a:lnTo>
                  <a:lnTo>
                    <a:pt x="447368" y="619126"/>
                  </a:lnTo>
                  <a:lnTo>
                    <a:pt x="480708" y="626268"/>
                  </a:lnTo>
                  <a:lnTo>
                    <a:pt x="478328" y="647700"/>
                  </a:lnTo>
                  <a:lnTo>
                    <a:pt x="466420" y="754856"/>
                  </a:lnTo>
                  <a:lnTo>
                    <a:pt x="621200" y="895350"/>
                  </a:lnTo>
                  <a:lnTo>
                    <a:pt x="602152" y="926306"/>
                  </a:lnTo>
                  <a:lnTo>
                    <a:pt x="530712" y="950118"/>
                  </a:lnTo>
                  <a:lnTo>
                    <a:pt x="525952" y="1083468"/>
                  </a:lnTo>
                  <a:lnTo>
                    <a:pt x="490232" y="1112042"/>
                  </a:lnTo>
                  <a:lnTo>
                    <a:pt x="390220" y="1112042"/>
                  </a:lnTo>
                  <a:lnTo>
                    <a:pt x="360868" y="1227812"/>
                  </a:lnTo>
                  <a:lnTo>
                    <a:pt x="319576" y="1198562"/>
                  </a:lnTo>
                  <a:lnTo>
                    <a:pt x="211624" y="1300162"/>
                  </a:lnTo>
                  <a:lnTo>
                    <a:pt x="129076" y="1243012"/>
                  </a:lnTo>
                  <a:lnTo>
                    <a:pt x="122728" y="1090612"/>
                  </a:lnTo>
                  <a:lnTo>
                    <a:pt x="14776" y="1020762"/>
                  </a:lnTo>
                  <a:lnTo>
                    <a:pt x="97328" y="950912"/>
                  </a:lnTo>
                  <a:lnTo>
                    <a:pt x="116376" y="823912"/>
                  </a:lnTo>
                  <a:lnTo>
                    <a:pt x="78276" y="722312"/>
                  </a:lnTo>
                  <a:lnTo>
                    <a:pt x="116376" y="658812"/>
                  </a:lnTo>
                  <a:lnTo>
                    <a:pt x="129076" y="531812"/>
                  </a:lnTo>
                  <a:lnTo>
                    <a:pt x="141776" y="487362"/>
                  </a:lnTo>
                  <a:lnTo>
                    <a:pt x="135424" y="385762"/>
                  </a:lnTo>
                  <a:lnTo>
                    <a:pt x="65576" y="328612"/>
                  </a:lnTo>
                  <a:lnTo>
                    <a:pt x="52876" y="265112"/>
                  </a:lnTo>
                  <a:lnTo>
                    <a:pt x="65576" y="207962"/>
                  </a:lnTo>
                  <a:lnTo>
                    <a:pt x="2076" y="30162"/>
                  </a:lnTo>
                  <a:lnTo>
                    <a:pt x="0" y="30654"/>
                  </a:lnTo>
                  <a:lnTo>
                    <a:pt x="3065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B99DBEA4-A739-0F39-D198-D34BBAC49E9C}"/>
                </a:ext>
              </a:extLst>
            </p:cNvPr>
            <p:cNvSpPr/>
            <p:nvPr/>
          </p:nvSpPr>
          <p:spPr>
            <a:xfrm>
              <a:off x="15131346" y="16342905"/>
              <a:ext cx="558540" cy="689554"/>
            </a:xfrm>
            <a:custGeom>
              <a:avLst/>
              <a:gdLst>
                <a:gd name="connsiteX0" fmla="*/ 178212 w 380620"/>
                <a:gd name="connsiteY0" fmla="*/ 0 h 469900"/>
                <a:gd name="connsiteX1" fmla="*/ 290132 w 380620"/>
                <a:gd name="connsiteY1" fmla="*/ 0 h 469900"/>
                <a:gd name="connsiteX2" fmla="*/ 297276 w 380620"/>
                <a:gd name="connsiteY2" fmla="*/ 78582 h 469900"/>
                <a:gd name="connsiteX3" fmla="*/ 313944 w 380620"/>
                <a:gd name="connsiteY3" fmla="*/ 95250 h 469900"/>
                <a:gd name="connsiteX4" fmla="*/ 380620 w 380620"/>
                <a:gd name="connsiteY4" fmla="*/ 126206 h 469900"/>
                <a:gd name="connsiteX5" fmla="*/ 371096 w 380620"/>
                <a:gd name="connsiteY5" fmla="*/ 200026 h 469900"/>
                <a:gd name="connsiteX6" fmla="*/ 282988 w 380620"/>
                <a:gd name="connsiteY6" fmla="*/ 290514 h 469900"/>
                <a:gd name="connsiteX7" fmla="*/ 316328 w 380620"/>
                <a:gd name="connsiteY7" fmla="*/ 359570 h 469900"/>
                <a:gd name="connsiteX8" fmla="*/ 317264 w 380620"/>
                <a:gd name="connsiteY8" fmla="*/ 464254 h 469900"/>
                <a:gd name="connsiteX9" fmla="*/ 159164 w 380620"/>
                <a:gd name="connsiteY9" fmla="*/ 469900 h 469900"/>
                <a:gd name="connsiteX10" fmla="*/ 127412 w 380620"/>
                <a:gd name="connsiteY10" fmla="*/ 381000 h 469900"/>
                <a:gd name="connsiteX11" fmla="*/ 0 w 380620"/>
                <a:gd name="connsiteY11" fmla="*/ 358248 h 469900"/>
                <a:gd name="connsiteX12" fmla="*/ 87728 w 380620"/>
                <a:gd name="connsiteY12" fmla="*/ 259556 h 469900"/>
                <a:gd name="connsiteX13" fmla="*/ 87728 w 380620"/>
                <a:gd name="connsiteY13" fmla="*/ 73818 h 469900"/>
                <a:gd name="connsiteX14" fmla="*/ 178212 w 380620"/>
                <a:gd name="connsiteY14" fmla="*/ 0 h 46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0620" h="469900">
                  <a:moveTo>
                    <a:pt x="178212" y="0"/>
                  </a:moveTo>
                  <a:lnTo>
                    <a:pt x="290132" y="0"/>
                  </a:lnTo>
                  <a:lnTo>
                    <a:pt x="297276" y="78582"/>
                  </a:lnTo>
                  <a:lnTo>
                    <a:pt x="313944" y="95250"/>
                  </a:lnTo>
                  <a:lnTo>
                    <a:pt x="380620" y="126206"/>
                  </a:lnTo>
                  <a:lnTo>
                    <a:pt x="371096" y="200026"/>
                  </a:lnTo>
                  <a:lnTo>
                    <a:pt x="282988" y="290514"/>
                  </a:lnTo>
                  <a:lnTo>
                    <a:pt x="316328" y="359570"/>
                  </a:lnTo>
                  <a:lnTo>
                    <a:pt x="317264" y="464254"/>
                  </a:lnTo>
                  <a:lnTo>
                    <a:pt x="159164" y="469900"/>
                  </a:lnTo>
                  <a:lnTo>
                    <a:pt x="127412" y="381000"/>
                  </a:lnTo>
                  <a:lnTo>
                    <a:pt x="0" y="358248"/>
                  </a:lnTo>
                  <a:lnTo>
                    <a:pt x="87728" y="259556"/>
                  </a:lnTo>
                  <a:lnTo>
                    <a:pt x="87728" y="73818"/>
                  </a:lnTo>
                  <a:lnTo>
                    <a:pt x="17821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6A9A4F27-2640-6177-B8B0-B55BE2947417}"/>
                </a:ext>
              </a:extLst>
            </p:cNvPr>
            <p:cNvSpPr/>
            <p:nvPr/>
          </p:nvSpPr>
          <p:spPr>
            <a:xfrm>
              <a:off x="16552581" y="16628602"/>
              <a:ext cx="544664" cy="443782"/>
            </a:xfrm>
            <a:custGeom>
              <a:avLst/>
              <a:gdLst>
                <a:gd name="connsiteX0" fmla="*/ 342900 w 371164"/>
                <a:gd name="connsiteY0" fmla="*/ 0 h 302418"/>
                <a:gd name="connsiteX1" fmla="*/ 371164 w 371164"/>
                <a:gd name="connsiteY1" fmla="*/ 32682 h 302418"/>
                <a:gd name="connsiteX2" fmla="*/ 364332 w 371164"/>
                <a:gd name="connsiteY2" fmla="*/ 35718 h 302418"/>
                <a:gd name="connsiteX3" fmla="*/ 330244 w 371164"/>
                <a:gd name="connsiteY3" fmla="*/ 240256 h 302418"/>
                <a:gd name="connsiteX4" fmla="*/ 221456 w 371164"/>
                <a:gd name="connsiteY4" fmla="*/ 302418 h 302418"/>
                <a:gd name="connsiteX5" fmla="*/ 166320 w 371164"/>
                <a:gd name="connsiteY5" fmla="*/ 263824 h 302418"/>
                <a:gd name="connsiteX6" fmla="*/ 164304 w 371164"/>
                <a:gd name="connsiteY6" fmla="*/ 259556 h 302418"/>
                <a:gd name="connsiteX7" fmla="*/ 71436 w 371164"/>
                <a:gd name="connsiteY7" fmla="*/ 178592 h 302418"/>
                <a:gd name="connsiteX8" fmla="*/ 80960 w 371164"/>
                <a:gd name="connsiteY8" fmla="*/ 135732 h 302418"/>
                <a:gd name="connsiteX9" fmla="*/ 0 w 371164"/>
                <a:gd name="connsiteY9" fmla="*/ 114300 h 302418"/>
                <a:gd name="connsiteX10" fmla="*/ 14288 w 371164"/>
                <a:gd name="connsiteY10" fmla="*/ 47624 h 302418"/>
                <a:gd name="connsiteX11" fmla="*/ 85724 w 371164"/>
                <a:gd name="connsiteY11" fmla="*/ 61912 h 302418"/>
                <a:gd name="connsiteX12" fmla="*/ 111920 w 371164"/>
                <a:gd name="connsiteY12" fmla="*/ 19048 h 302418"/>
                <a:gd name="connsiteX13" fmla="*/ 166688 w 371164"/>
                <a:gd name="connsiteY13" fmla="*/ 35718 h 302418"/>
                <a:gd name="connsiteX14" fmla="*/ 159544 w 371164"/>
                <a:gd name="connsiteY14" fmla="*/ 76200 h 302418"/>
                <a:gd name="connsiteX15" fmla="*/ 242888 w 371164"/>
                <a:gd name="connsiteY15" fmla="*/ 69056 h 302418"/>
                <a:gd name="connsiteX16" fmla="*/ 342900 w 371164"/>
                <a:gd name="connsiteY16" fmla="*/ 0 h 30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71164" h="302418">
                  <a:moveTo>
                    <a:pt x="342900" y="0"/>
                  </a:moveTo>
                  <a:lnTo>
                    <a:pt x="371164" y="32682"/>
                  </a:lnTo>
                  <a:lnTo>
                    <a:pt x="364332" y="35718"/>
                  </a:lnTo>
                  <a:lnTo>
                    <a:pt x="330244" y="240256"/>
                  </a:lnTo>
                  <a:lnTo>
                    <a:pt x="221456" y="302418"/>
                  </a:lnTo>
                  <a:lnTo>
                    <a:pt x="166320" y="263824"/>
                  </a:lnTo>
                  <a:lnTo>
                    <a:pt x="164304" y="259556"/>
                  </a:lnTo>
                  <a:lnTo>
                    <a:pt x="71436" y="178592"/>
                  </a:lnTo>
                  <a:lnTo>
                    <a:pt x="80960" y="135732"/>
                  </a:lnTo>
                  <a:lnTo>
                    <a:pt x="0" y="114300"/>
                  </a:lnTo>
                  <a:lnTo>
                    <a:pt x="14288" y="47624"/>
                  </a:lnTo>
                  <a:lnTo>
                    <a:pt x="85724" y="61912"/>
                  </a:lnTo>
                  <a:lnTo>
                    <a:pt x="111920" y="19048"/>
                  </a:lnTo>
                  <a:lnTo>
                    <a:pt x="166688" y="35718"/>
                  </a:lnTo>
                  <a:lnTo>
                    <a:pt x="159544" y="76200"/>
                  </a:lnTo>
                  <a:lnTo>
                    <a:pt x="242888" y="69056"/>
                  </a:lnTo>
                  <a:lnTo>
                    <a:pt x="34290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5CE765A0-DE63-7170-35E6-4837D64C5216}"/>
                </a:ext>
              </a:extLst>
            </p:cNvPr>
            <p:cNvSpPr/>
            <p:nvPr/>
          </p:nvSpPr>
          <p:spPr>
            <a:xfrm>
              <a:off x="13849572" y="16810883"/>
              <a:ext cx="813552" cy="1180842"/>
            </a:xfrm>
            <a:custGeom>
              <a:avLst/>
              <a:gdLst>
                <a:gd name="connsiteX0" fmla="*/ 554400 w 554400"/>
                <a:gd name="connsiteY0" fmla="*/ 0 h 804692"/>
                <a:gd name="connsiteX1" fmla="*/ 546100 w 554400"/>
                <a:gd name="connsiteY1" fmla="*/ 195092 h 804692"/>
                <a:gd name="connsiteX2" fmla="*/ 463552 w 554400"/>
                <a:gd name="connsiteY2" fmla="*/ 258592 h 804692"/>
                <a:gd name="connsiteX3" fmla="*/ 495300 w 554400"/>
                <a:gd name="connsiteY3" fmla="*/ 341142 h 804692"/>
                <a:gd name="connsiteX4" fmla="*/ 482600 w 554400"/>
                <a:gd name="connsiteY4" fmla="*/ 512592 h 804692"/>
                <a:gd name="connsiteX5" fmla="*/ 514352 w 554400"/>
                <a:gd name="connsiteY5" fmla="*/ 582442 h 804692"/>
                <a:gd name="connsiteX6" fmla="*/ 533400 w 554400"/>
                <a:gd name="connsiteY6" fmla="*/ 684042 h 804692"/>
                <a:gd name="connsiteX7" fmla="*/ 412752 w 554400"/>
                <a:gd name="connsiteY7" fmla="*/ 804692 h 804692"/>
                <a:gd name="connsiteX8" fmla="*/ 196848 w 554400"/>
                <a:gd name="connsiteY8" fmla="*/ 779292 h 804692"/>
                <a:gd name="connsiteX9" fmla="*/ 177800 w 554400"/>
                <a:gd name="connsiteY9" fmla="*/ 696742 h 804692"/>
                <a:gd name="connsiteX10" fmla="*/ 101600 w 554400"/>
                <a:gd name="connsiteY10" fmla="*/ 677692 h 804692"/>
                <a:gd name="connsiteX11" fmla="*/ 95248 w 554400"/>
                <a:gd name="connsiteY11" fmla="*/ 588792 h 804692"/>
                <a:gd name="connsiteX12" fmla="*/ 0 w 554400"/>
                <a:gd name="connsiteY12" fmla="*/ 461792 h 804692"/>
                <a:gd name="connsiteX13" fmla="*/ 43472 w 554400"/>
                <a:gd name="connsiteY13" fmla="*/ 342240 h 804692"/>
                <a:gd name="connsiteX14" fmla="*/ 104776 w 554400"/>
                <a:gd name="connsiteY14" fmla="*/ 346698 h 804692"/>
                <a:gd name="connsiteX15" fmla="*/ 240504 w 554400"/>
                <a:gd name="connsiteY15" fmla="*/ 270498 h 804692"/>
                <a:gd name="connsiteX16" fmla="*/ 371476 w 554400"/>
                <a:gd name="connsiteY16" fmla="*/ 291930 h 804692"/>
                <a:gd name="connsiteX17" fmla="*/ 381000 w 554400"/>
                <a:gd name="connsiteY17" fmla="*/ 165722 h 804692"/>
                <a:gd name="connsiteX18" fmla="*/ 450056 w 554400"/>
                <a:gd name="connsiteY18" fmla="*/ 56186 h 804692"/>
                <a:gd name="connsiteX19" fmla="*/ 554400 w 554400"/>
                <a:gd name="connsiteY19" fmla="*/ 0 h 804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4400" h="804692">
                  <a:moveTo>
                    <a:pt x="554400" y="0"/>
                  </a:moveTo>
                  <a:lnTo>
                    <a:pt x="546100" y="195092"/>
                  </a:lnTo>
                  <a:lnTo>
                    <a:pt x="463552" y="258592"/>
                  </a:lnTo>
                  <a:lnTo>
                    <a:pt x="495300" y="341142"/>
                  </a:lnTo>
                  <a:lnTo>
                    <a:pt x="482600" y="512592"/>
                  </a:lnTo>
                  <a:lnTo>
                    <a:pt x="514352" y="582442"/>
                  </a:lnTo>
                  <a:lnTo>
                    <a:pt x="533400" y="684042"/>
                  </a:lnTo>
                  <a:lnTo>
                    <a:pt x="412752" y="804692"/>
                  </a:lnTo>
                  <a:lnTo>
                    <a:pt x="196848" y="779292"/>
                  </a:lnTo>
                  <a:lnTo>
                    <a:pt x="177800" y="696742"/>
                  </a:lnTo>
                  <a:lnTo>
                    <a:pt x="101600" y="677692"/>
                  </a:lnTo>
                  <a:lnTo>
                    <a:pt x="95248" y="588792"/>
                  </a:lnTo>
                  <a:lnTo>
                    <a:pt x="0" y="461792"/>
                  </a:lnTo>
                  <a:lnTo>
                    <a:pt x="43472" y="342240"/>
                  </a:lnTo>
                  <a:lnTo>
                    <a:pt x="104776" y="346698"/>
                  </a:lnTo>
                  <a:lnTo>
                    <a:pt x="240504" y="270498"/>
                  </a:lnTo>
                  <a:lnTo>
                    <a:pt x="371476" y="291930"/>
                  </a:lnTo>
                  <a:lnTo>
                    <a:pt x="381000" y="165722"/>
                  </a:lnTo>
                  <a:lnTo>
                    <a:pt x="450056" y="56186"/>
                  </a:lnTo>
                  <a:lnTo>
                    <a:pt x="55440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0A8A6097-77EA-249D-C390-5476CEECD40C}"/>
                </a:ext>
              </a:extLst>
            </p:cNvPr>
            <p:cNvSpPr/>
            <p:nvPr/>
          </p:nvSpPr>
          <p:spPr>
            <a:xfrm>
              <a:off x="16562926" y="13340202"/>
              <a:ext cx="767446" cy="653446"/>
            </a:xfrm>
            <a:custGeom>
              <a:avLst/>
              <a:gdLst>
                <a:gd name="connsiteX0" fmla="*/ 294380 w 522980"/>
                <a:gd name="connsiteY0" fmla="*/ 0 h 445294"/>
                <a:gd name="connsiteX1" fmla="*/ 332480 w 522980"/>
                <a:gd name="connsiteY1" fmla="*/ 23814 h 445294"/>
                <a:gd name="connsiteX2" fmla="*/ 369024 w 522980"/>
                <a:gd name="connsiteY2" fmla="*/ 10110 h 445294"/>
                <a:gd name="connsiteX3" fmla="*/ 408680 w 522980"/>
                <a:gd name="connsiteY3" fmla="*/ 76200 h 445294"/>
                <a:gd name="connsiteX4" fmla="*/ 446780 w 522980"/>
                <a:gd name="connsiteY4" fmla="*/ 85726 h 445294"/>
                <a:gd name="connsiteX5" fmla="*/ 446780 w 522980"/>
                <a:gd name="connsiteY5" fmla="*/ 190500 h 445294"/>
                <a:gd name="connsiteX6" fmla="*/ 522980 w 522980"/>
                <a:gd name="connsiteY6" fmla="*/ 247650 h 445294"/>
                <a:gd name="connsiteX7" fmla="*/ 500168 w 522980"/>
                <a:gd name="connsiteY7" fmla="*/ 308484 h 445294"/>
                <a:gd name="connsiteX8" fmla="*/ 425348 w 522980"/>
                <a:gd name="connsiteY8" fmla="*/ 316706 h 445294"/>
                <a:gd name="connsiteX9" fmla="*/ 325336 w 522980"/>
                <a:gd name="connsiteY9" fmla="*/ 288130 h 445294"/>
                <a:gd name="connsiteX10" fmla="*/ 244372 w 522980"/>
                <a:gd name="connsiteY10" fmla="*/ 330994 h 445294"/>
                <a:gd name="connsiteX11" fmla="*/ 199128 w 522980"/>
                <a:gd name="connsiteY11" fmla="*/ 321470 h 445294"/>
                <a:gd name="connsiteX12" fmla="*/ 87212 w 522980"/>
                <a:gd name="connsiteY12" fmla="*/ 445294 h 445294"/>
                <a:gd name="connsiteX13" fmla="*/ 0 w 522980"/>
                <a:gd name="connsiteY13" fmla="*/ 307768 h 445294"/>
                <a:gd name="connsiteX14" fmla="*/ 137216 w 522980"/>
                <a:gd name="connsiteY14" fmla="*/ 300038 h 445294"/>
                <a:gd name="connsiteX15" fmla="*/ 151504 w 522980"/>
                <a:gd name="connsiteY15" fmla="*/ 221456 h 445294"/>
                <a:gd name="connsiteX16" fmla="*/ 130072 w 522980"/>
                <a:gd name="connsiteY16" fmla="*/ 192882 h 445294"/>
                <a:gd name="connsiteX17" fmla="*/ 130072 w 522980"/>
                <a:gd name="connsiteY17" fmla="*/ 150018 h 445294"/>
                <a:gd name="connsiteX18" fmla="*/ 91972 w 522980"/>
                <a:gd name="connsiteY18" fmla="*/ 116682 h 445294"/>
                <a:gd name="connsiteX19" fmla="*/ 180732 w 522980"/>
                <a:gd name="connsiteY19" fmla="*/ 19334 h 445294"/>
                <a:gd name="connsiteX20" fmla="*/ 227704 w 522980"/>
                <a:gd name="connsiteY20" fmla="*/ 52388 h 445294"/>
                <a:gd name="connsiteX21" fmla="*/ 294380 w 522980"/>
                <a:gd name="connsiteY21" fmla="*/ 0 h 445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22980" h="445294">
                  <a:moveTo>
                    <a:pt x="294380" y="0"/>
                  </a:moveTo>
                  <a:lnTo>
                    <a:pt x="332480" y="23814"/>
                  </a:lnTo>
                  <a:lnTo>
                    <a:pt x="369024" y="10110"/>
                  </a:lnTo>
                  <a:lnTo>
                    <a:pt x="408680" y="76200"/>
                  </a:lnTo>
                  <a:lnTo>
                    <a:pt x="446780" y="85726"/>
                  </a:lnTo>
                  <a:lnTo>
                    <a:pt x="446780" y="190500"/>
                  </a:lnTo>
                  <a:lnTo>
                    <a:pt x="522980" y="247650"/>
                  </a:lnTo>
                  <a:lnTo>
                    <a:pt x="500168" y="308484"/>
                  </a:lnTo>
                  <a:lnTo>
                    <a:pt x="425348" y="316706"/>
                  </a:lnTo>
                  <a:lnTo>
                    <a:pt x="325336" y="288130"/>
                  </a:lnTo>
                  <a:lnTo>
                    <a:pt x="244372" y="330994"/>
                  </a:lnTo>
                  <a:lnTo>
                    <a:pt x="199128" y="321470"/>
                  </a:lnTo>
                  <a:lnTo>
                    <a:pt x="87212" y="445294"/>
                  </a:lnTo>
                  <a:lnTo>
                    <a:pt x="0" y="307768"/>
                  </a:lnTo>
                  <a:lnTo>
                    <a:pt x="137216" y="300038"/>
                  </a:lnTo>
                  <a:lnTo>
                    <a:pt x="151504" y="221456"/>
                  </a:lnTo>
                  <a:lnTo>
                    <a:pt x="130072" y="192882"/>
                  </a:lnTo>
                  <a:lnTo>
                    <a:pt x="130072" y="150018"/>
                  </a:lnTo>
                  <a:lnTo>
                    <a:pt x="91972" y="116682"/>
                  </a:lnTo>
                  <a:lnTo>
                    <a:pt x="180732" y="19334"/>
                  </a:lnTo>
                  <a:lnTo>
                    <a:pt x="227704" y="52388"/>
                  </a:lnTo>
                  <a:lnTo>
                    <a:pt x="29438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292BFDCF-89DE-D69C-D8C0-8D11D1CC8C19}"/>
                </a:ext>
              </a:extLst>
            </p:cNvPr>
            <p:cNvSpPr/>
            <p:nvPr/>
          </p:nvSpPr>
          <p:spPr>
            <a:xfrm>
              <a:off x="13225100" y="13867230"/>
              <a:ext cx="998920" cy="625490"/>
            </a:xfrm>
            <a:custGeom>
              <a:avLst/>
              <a:gdLst>
                <a:gd name="connsiteX0" fmla="*/ 594996 w 680720"/>
                <a:gd name="connsiteY0" fmla="*/ 0 h 426244"/>
                <a:gd name="connsiteX1" fmla="*/ 642624 w 680720"/>
                <a:gd name="connsiteY1" fmla="*/ 2382 h 426244"/>
                <a:gd name="connsiteX2" fmla="*/ 642992 w 680720"/>
                <a:gd name="connsiteY2" fmla="*/ 1134 h 426244"/>
                <a:gd name="connsiteX3" fmla="*/ 680720 w 680720"/>
                <a:gd name="connsiteY3" fmla="*/ 16668 h 426244"/>
                <a:gd name="connsiteX4" fmla="*/ 659288 w 680720"/>
                <a:gd name="connsiteY4" fmla="*/ 126208 h 426244"/>
                <a:gd name="connsiteX5" fmla="*/ 585472 w 680720"/>
                <a:gd name="connsiteY5" fmla="*/ 209550 h 426244"/>
                <a:gd name="connsiteX6" fmla="*/ 516416 w 680720"/>
                <a:gd name="connsiteY6" fmla="*/ 238124 h 426244"/>
                <a:gd name="connsiteX7" fmla="*/ 516416 w 680720"/>
                <a:gd name="connsiteY7" fmla="*/ 295276 h 426244"/>
                <a:gd name="connsiteX8" fmla="*/ 568804 w 680720"/>
                <a:gd name="connsiteY8" fmla="*/ 376238 h 426244"/>
                <a:gd name="connsiteX9" fmla="*/ 471172 w 680720"/>
                <a:gd name="connsiteY9" fmla="*/ 383382 h 426244"/>
                <a:gd name="connsiteX10" fmla="*/ 466408 w 680720"/>
                <a:gd name="connsiteY10" fmla="*/ 411956 h 426244"/>
                <a:gd name="connsiteX11" fmla="*/ 421164 w 680720"/>
                <a:gd name="connsiteY11" fmla="*/ 426244 h 426244"/>
                <a:gd name="connsiteX12" fmla="*/ 344964 w 680720"/>
                <a:gd name="connsiteY12" fmla="*/ 364332 h 426244"/>
                <a:gd name="connsiteX13" fmla="*/ 240192 w 680720"/>
                <a:gd name="connsiteY13" fmla="*/ 347664 h 426244"/>
                <a:gd name="connsiteX14" fmla="*/ 192564 w 680720"/>
                <a:gd name="connsiteY14" fmla="*/ 328612 h 426244"/>
                <a:gd name="connsiteX15" fmla="*/ 163992 w 680720"/>
                <a:gd name="connsiteY15" fmla="*/ 364332 h 426244"/>
                <a:gd name="connsiteX16" fmla="*/ 68740 w 680720"/>
                <a:gd name="connsiteY16" fmla="*/ 361950 h 426244"/>
                <a:gd name="connsiteX17" fmla="*/ 0 w 680720"/>
                <a:gd name="connsiteY17" fmla="*/ 233064 h 426244"/>
                <a:gd name="connsiteX18" fmla="*/ 104460 w 680720"/>
                <a:gd name="connsiteY18" fmla="*/ 221456 h 426244"/>
                <a:gd name="connsiteX19" fmla="*/ 147320 w 680720"/>
                <a:gd name="connsiteY19" fmla="*/ 90488 h 426244"/>
                <a:gd name="connsiteX20" fmla="*/ 242572 w 680720"/>
                <a:gd name="connsiteY20" fmla="*/ 90488 h 426244"/>
                <a:gd name="connsiteX21" fmla="*/ 237808 w 680720"/>
                <a:gd name="connsiteY21" fmla="*/ 4764 h 426244"/>
                <a:gd name="connsiteX22" fmla="*/ 364016 w 680720"/>
                <a:gd name="connsiteY22" fmla="*/ 4764 h 426244"/>
                <a:gd name="connsiteX23" fmla="*/ 442596 w 680720"/>
                <a:gd name="connsiteY23" fmla="*/ 111920 h 426244"/>
                <a:gd name="connsiteX24" fmla="*/ 594996 w 680720"/>
                <a:gd name="connsiteY24" fmla="*/ 0 h 426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80720" h="426244">
                  <a:moveTo>
                    <a:pt x="594996" y="0"/>
                  </a:moveTo>
                  <a:lnTo>
                    <a:pt x="642624" y="2382"/>
                  </a:lnTo>
                  <a:lnTo>
                    <a:pt x="642992" y="1134"/>
                  </a:lnTo>
                  <a:lnTo>
                    <a:pt x="680720" y="16668"/>
                  </a:lnTo>
                  <a:lnTo>
                    <a:pt x="659288" y="126208"/>
                  </a:lnTo>
                  <a:lnTo>
                    <a:pt x="585472" y="209550"/>
                  </a:lnTo>
                  <a:lnTo>
                    <a:pt x="516416" y="238124"/>
                  </a:lnTo>
                  <a:lnTo>
                    <a:pt x="516416" y="295276"/>
                  </a:lnTo>
                  <a:lnTo>
                    <a:pt x="568804" y="376238"/>
                  </a:lnTo>
                  <a:lnTo>
                    <a:pt x="471172" y="383382"/>
                  </a:lnTo>
                  <a:lnTo>
                    <a:pt x="466408" y="411956"/>
                  </a:lnTo>
                  <a:lnTo>
                    <a:pt x="421164" y="426244"/>
                  </a:lnTo>
                  <a:lnTo>
                    <a:pt x="344964" y="364332"/>
                  </a:lnTo>
                  <a:lnTo>
                    <a:pt x="240192" y="347664"/>
                  </a:lnTo>
                  <a:lnTo>
                    <a:pt x="192564" y="328612"/>
                  </a:lnTo>
                  <a:lnTo>
                    <a:pt x="163992" y="364332"/>
                  </a:lnTo>
                  <a:lnTo>
                    <a:pt x="68740" y="361950"/>
                  </a:lnTo>
                  <a:lnTo>
                    <a:pt x="0" y="233064"/>
                  </a:lnTo>
                  <a:lnTo>
                    <a:pt x="104460" y="221456"/>
                  </a:lnTo>
                  <a:lnTo>
                    <a:pt x="147320" y="90488"/>
                  </a:lnTo>
                  <a:lnTo>
                    <a:pt x="242572" y="90488"/>
                  </a:lnTo>
                  <a:lnTo>
                    <a:pt x="237808" y="4764"/>
                  </a:lnTo>
                  <a:lnTo>
                    <a:pt x="364016" y="4764"/>
                  </a:lnTo>
                  <a:lnTo>
                    <a:pt x="442596" y="111920"/>
                  </a:lnTo>
                  <a:lnTo>
                    <a:pt x="59499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53787497-106D-DC13-6F1D-DB53010D4008}"/>
                </a:ext>
              </a:extLst>
            </p:cNvPr>
            <p:cNvSpPr/>
            <p:nvPr/>
          </p:nvSpPr>
          <p:spPr>
            <a:xfrm>
              <a:off x="17047004" y="15590397"/>
              <a:ext cx="858256" cy="530792"/>
            </a:xfrm>
            <a:custGeom>
              <a:avLst/>
              <a:gdLst>
                <a:gd name="connsiteX0" fmla="*/ 313164 w 584864"/>
                <a:gd name="connsiteY0" fmla="*/ 0 h 361712"/>
                <a:gd name="connsiteX1" fmla="*/ 313264 w 584864"/>
                <a:gd name="connsiteY1" fmla="*/ 418 h 361712"/>
                <a:gd name="connsiteX2" fmla="*/ 584864 w 584864"/>
                <a:gd name="connsiteY2" fmla="*/ 9514 h 361712"/>
                <a:gd name="connsiteX3" fmla="*/ 549008 w 584864"/>
                <a:gd name="connsiteY3" fmla="*/ 117098 h 361712"/>
                <a:gd name="connsiteX4" fmla="*/ 425180 w 584864"/>
                <a:gd name="connsiteY4" fmla="*/ 145674 h 361712"/>
                <a:gd name="connsiteX5" fmla="*/ 348980 w 584864"/>
                <a:gd name="connsiteY5" fmla="*/ 250448 h 361712"/>
                <a:gd name="connsiteX6" fmla="*/ 225156 w 584864"/>
                <a:gd name="connsiteY6" fmla="*/ 317122 h 361712"/>
                <a:gd name="connsiteX7" fmla="*/ 110856 w 584864"/>
                <a:gd name="connsiteY7" fmla="*/ 326648 h 361712"/>
                <a:gd name="connsiteX8" fmla="*/ 31964 w 584864"/>
                <a:gd name="connsiteY8" fmla="*/ 361712 h 361712"/>
                <a:gd name="connsiteX9" fmla="*/ 3700 w 584864"/>
                <a:gd name="connsiteY9" fmla="*/ 329030 h 361712"/>
                <a:gd name="connsiteX10" fmla="*/ 0 w 584864"/>
                <a:gd name="connsiteY10" fmla="*/ 331586 h 361712"/>
                <a:gd name="connsiteX11" fmla="*/ 32276 w 584864"/>
                <a:gd name="connsiteY11" fmla="*/ 236162 h 361712"/>
                <a:gd name="connsiteX12" fmla="*/ 120380 w 584864"/>
                <a:gd name="connsiteY12" fmla="*/ 164722 h 361712"/>
                <a:gd name="connsiteX13" fmla="*/ 148956 w 584864"/>
                <a:gd name="connsiteY13" fmla="*/ 98048 h 361712"/>
                <a:gd name="connsiteX14" fmla="*/ 227536 w 584864"/>
                <a:gd name="connsiteY14" fmla="*/ 95666 h 361712"/>
                <a:gd name="connsiteX15" fmla="*/ 277544 w 584864"/>
                <a:gd name="connsiteY15" fmla="*/ 21848 h 361712"/>
                <a:gd name="connsiteX16" fmla="*/ 313164 w 584864"/>
                <a:gd name="connsiteY16" fmla="*/ 0 h 36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84864" h="361712">
                  <a:moveTo>
                    <a:pt x="313164" y="0"/>
                  </a:moveTo>
                  <a:lnTo>
                    <a:pt x="313264" y="418"/>
                  </a:lnTo>
                  <a:lnTo>
                    <a:pt x="584864" y="9514"/>
                  </a:lnTo>
                  <a:lnTo>
                    <a:pt x="549008" y="117098"/>
                  </a:lnTo>
                  <a:lnTo>
                    <a:pt x="425180" y="145674"/>
                  </a:lnTo>
                  <a:lnTo>
                    <a:pt x="348980" y="250448"/>
                  </a:lnTo>
                  <a:lnTo>
                    <a:pt x="225156" y="317122"/>
                  </a:lnTo>
                  <a:lnTo>
                    <a:pt x="110856" y="326648"/>
                  </a:lnTo>
                  <a:lnTo>
                    <a:pt x="31964" y="361712"/>
                  </a:lnTo>
                  <a:lnTo>
                    <a:pt x="3700" y="329030"/>
                  </a:lnTo>
                  <a:lnTo>
                    <a:pt x="0" y="331586"/>
                  </a:lnTo>
                  <a:lnTo>
                    <a:pt x="32276" y="236162"/>
                  </a:lnTo>
                  <a:lnTo>
                    <a:pt x="120380" y="164722"/>
                  </a:lnTo>
                  <a:lnTo>
                    <a:pt x="148956" y="98048"/>
                  </a:lnTo>
                  <a:lnTo>
                    <a:pt x="227536" y="95666"/>
                  </a:lnTo>
                  <a:lnTo>
                    <a:pt x="277544" y="21848"/>
                  </a:lnTo>
                  <a:lnTo>
                    <a:pt x="31316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C56BA0C4-32E4-5BB9-299F-D7C5B0B4B215}"/>
                </a:ext>
              </a:extLst>
            </p:cNvPr>
            <p:cNvSpPr/>
            <p:nvPr/>
          </p:nvSpPr>
          <p:spPr>
            <a:xfrm>
              <a:off x="16724379" y="13831617"/>
              <a:ext cx="721496" cy="358010"/>
            </a:xfrm>
            <a:custGeom>
              <a:avLst/>
              <a:gdLst>
                <a:gd name="connsiteX0" fmla="*/ 234148 w 491668"/>
                <a:gd name="connsiteY0" fmla="*/ 0 h 243968"/>
                <a:gd name="connsiteX1" fmla="*/ 334160 w 491668"/>
                <a:gd name="connsiteY1" fmla="*/ 28576 h 243968"/>
                <a:gd name="connsiteX2" fmla="*/ 408980 w 491668"/>
                <a:gd name="connsiteY2" fmla="*/ 20354 h 243968"/>
                <a:gd name="connsiteX3" fmla="*/ 403216 w 491668"/>
                <a:gd name="connsiteY3" fmla="*/ 35720 h 243968"/>
                <a:gd name="connsiteX4" fmla="*/ 491668 w 491668"/>
                <a:gd name="connsiteY4" fmla="*/ 174716 h 243968"/>
                <a:gd name="connsiteX5" fmla="*/ 457984 w 491668"/>
                <a:gd name="connsiteY5" fmla="*/ 176214 h 243968"/>
                <a:gd name="connsiteX6" fmla="*/ 438936 w 491668"/>
                <a:gd name="connsiteY6" fmla="*/ 226220 h 243968"/>
                <a:gd name="connsiteX7" fmla="*/ 379404 w 491668"/>
                <a:gd name="connsiteY7" fmla="*/ 235744 h 243968"/>
                <a:gd name="connsiteX8" fmla="*/ 378104 w 491668"/>
                <a:gd name="connsiteY8" fmla="*/ 243968 h 243968"/>
                <a:gd name="connsiteX9" fmla="*/ 296060 w 491668"/>
                <a:gd name="connsiteY9" fmla="*/ 192884 h 243968"/>
                <a:gd name="connsiteX10" fmla="*/ 262720 w 491668"/>
                <a:gd name="connsiteY10" fmla="*/ 140496 h 243968"/>
                <a:gd name="connsiteX11" fmla="*/ 167472 w 491668"/>
                <a:gd name="connsiteY11" fmla="*/ 128588 h 243968"/>
                <a:gd name="connsiteX12" fmla="*/ 24596 w 491668"/>
                <a:gd name="connsiteY12" fmla="*/ 197644 h 243968"/>
                <a:gd name="connsiteX13" fmla="*/ 784 w 491668"/>
                <a:gd name="connsiteY13" fmla="*/ 157164 h 243968"/>
                <a:gd name="connsiteX14" fmla="*/ 0 w 491668"/>
                <a:gd name="connsiteY14" fmla="*/ 152766 h 243968"/>
                <a:gd name="connsiteX15" fmla="*/ 107940 w 491668"/>
                <a:gd name="connsiteY15" fmla="*/ 33340 h 243968"/>
                <a:gd name="connsiteX16" fmla="*/ 153184 w 491668"/>
                <a:gd name="connsiteY16" fmla="*/ 42864 h 243968"/>
                <a:gd name="connsiteX17" fmla="*/ 234148 w 491668"/>
                <a:gd name="connsiteY17" fmla="*/ 0 h 243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1668" h="243968">
                  <a:moveTo>
                    <a:pt x="234148" y="0"/>
                  </a:moveTo>
                  <a:lnTo>
                    <a:pt x="334160" y="28576"/>
                  </a:lnTo>
                  <a:lnTo>
                    <a:pt x="408980" y="20354"/>
                  </a:lnTo>
                  <a:lnTo>
                    <a:pt x="403216" y="35720"/>
                  </a:lnTo>
                  <a:lnTo>
                    <a:pt x="491668" y="174716"/>
                  </a:lnTo>
                  <a:lnTo>
                    <a:pt x="457984" y="176214"/>
                  </a:lnTo>
                  <a:lnTo>
                    <a:pt x="438936" y="226220"/>
                  </a:lnTo>
                  <a:lnTo>
                    <a:pt x="379404" y="235744"/>
                  </a:lnTo>
                  <a:lnTo>
                    <a:pt x="378104" y="243968"/>
                  </a:lnTo>
                  <a:lnTo>
                    <a:pt x="296060" y="192884"/>
                  </a:lnTo>
                  <a:lnTo>
                    <a:pt x="262720" y="140496"/>
                  </a:lnTo>
                  <a:lnTo>
                    <a:pt x="167472" y="128588"/>
                  </a:lnTo>
                  <a:lnTo>
                    <a:pt x="24596" y="197644"/>
                  </a:lnTo>
                  <a:lnTo>
                    <a:pt x="784" y="157164"/>
                  </a:lnTo>
                  <a:lnTo>
                    <a:pt x="0" y="152766"/>
                  </a:lnTo>
                  <a:lnTo>
                    <a:pt x="107940" y="33340"/>
                  </a:lnTo>
                  <a:lnTo>
                    <a:pt x="153184" y="42864"/>
                  </a:lnTo>
                  <a:lnTo>
                    <a:pt x="23414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AE548179-8818-9511-169D-79B937D9264B}"/>
                </a:ext>
              </a:extLst>
            </p:cNvPr>
            <p:cNvSpPr/>
            <p:nvPr/>
          </p:nvSpPr>
          <p:spPr>
            <a:xfrm>
              <a:off x="15178130" y="12685952"/>
              <a:ext cx="1004490" cy="1451820"/>
            </a:xfrm>
            <a:custGeom>
              <a:avLst/>
              <a:gdLst>
                <a:gd name="connsiteX0" fmla="*/ 407600 w 684516"/>
                <a:gd name="connsiteY0" fmla="*/ 0 h 989352"/>
                <a:gd name="connsiteX1" fmla="*/ 416720 w 684516"/>
                <a:gd name="connsiteY1" fmla="*/ 5896 h 989352"/>
                <a:gd name="connsiteX2" fmla="*/ 564360 w 684516"/>
                <a:gd name="connsiteY2" fmla="*/ 24948 h 989352"/>
                <a:gd name="connsiteX3" fmla="*/ 597696 w 684516"/>
                <a:gd name="connsiteY3" fmla="*/ 67808 h 989352"/>
                <a:gd name="connsiteX4" fmla="*/ 602456 w 684516"/>
                <a:gd name="connsiteY4" fmla="*/ 115434 h 989352"/>
                <a:gd name="connsiteX5" fmla="*/ 669132 w 684516"/>
                <a:gd name="connsiteY5" fmla="*/ 153534 h 989352"/>
                <a:gd name="connsiteX6" fmla="*/ 684516 w 684516"/>
                <a:gd name="connsiteY6" fmla="*/ 153534 h 989352"/>
                <a:gd name="connsiteX7" fmla="*/ 576264 w 684516"/>
                <a:gd name="connsiteY7" fmla="*/ 291648 h 989352"/>
                <a:gd name="connsiteX8" fmla="*/ 589624 w 684516"/>
                <a:gd name="connsiteY8" fmla="*/ 447508 h 989352"/>
                <a:gd name="connsiteX9" fmla="*/ 433388 w 684516"/>
                <a:gd name="connsiteY9" fmla="*/ 455952 h 989352"/>
                <a:gd name="connsiteX10" fmla="*/ 433388 w 684516"/>
                <a:gd name="connsiteY10" fmla="*/ 541678 h 989352"/>
                <a:gd name="connsiteX11" fmla="*/ 340520 w 684516"/>
                <a:gd name="connsiteY11" fmla="*/ 698840 h 989352"/>
                <a:gd name="connsiteX12" fmla="*/ 357188 w 684516"/>
                <a:gd name="connsiteY12" fmla="*/ 782184 h 989352"/>
                <a:gd name="connsiteX13" fmla="*/ 345284 w 684516"/>
                <a:gd name="connsiteY13" fmla="*/ 989352 h 989352"/>
                <a:gd name="connsiteX14" fmla="*/ 264320 w 684516"/>
                <a:gd name="connsiteY14" fmla="*/ 975064 h 989352"/>
                <a:gd name="connsiteX15" fmla="*/ 64296 w 684516"/>
                <a:gd name="connsiteY15" fmla="*/ 698840 h 989352"/>
                <a:gd name="connsiteX16" fmla="*/ 2384 w 684516"/>
                <a:gd name="connsiteY16" fmla="*/ 658360 h 989352"/>
                <a:gd name="connsiteX17" fmla="*/ 0 w 684516"/>
                <a:gd name="connsiteY17" fmla="*/ 570252 h 989352"/>
                <a:gd name="connsiteX18" fmla="*/ 52388 w 684516"/>
                <a:gd name="connsiteY18" fmla="*/ 534534 h 989352"/>
                <a:gd name="connsiteX19" fmla="*/ 54768 w 684516"/>
                <a:gd name="connsiteY19" fmla="*/ 427378 h 989352"/>
                <a:gd name="connsiteX20" fmla="*/ 121444 w 684516"/>
                <a:gd name="connsiteY20" fmla="*/ 358322 h 989352"/>
                <a:gd name="connsiteX21" fmla="*/ 102396 w 684516"/>
                <a:gd name="connsiteY21" fmla="*/ 327364 h 989352"/>
                <a:gd name="connsiteX22" fmla="*/ 133352 w 684516"/>
                <a:gd name="connsiteY22" fmla="*/ 286884 h 989352"/>
                <a:gd name="connsiteX23" fmla="*/ 138112 w 684516"/>
                <a:gd name="connsiteY23" fmla="*/ 194016 h 989352"/>
                <a:gd name="connsiteX24" fmla="*/ 174020 w 684516"/>
                <a:gd name="connsiteY24" fmla="*/ 124960 h 989352"/>
                <a:gd name="connsiteX25" fmla="*/ 254796 w 684516"/>
                <a:gd name="connsiteY25" fmla="*/ 124960 h 989352"/>
                <a:gd name="connsiteX26" fmla="*/ 264320 w 684516"/>
                <a:gd name="connsiteY26" fmla="*/ 39234 h 989352"/>
                <a:gd name="connsiteX27" fmla="*/ 292896 w 684516"/>
                <a:gd name="connsiteY27" fmla="*/ 1134 h 989352"/>
                <a:gd name="connsiteX28" fmla="*/ 407196 w 684516"/>
                <a:gd name="connsiteY28" fmla="*/ 1134 h 989352"/>
                <a:gd name="connsiteX29" fmla="*/ 407600 w 684516"/>
                <a:gd name="connsiteY29" fmla="*/ 0 h 989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84516" h="989352">
                  <a:moveTo>
                    <a:pt x="407600" y="0"/>
                  </a:moveTo>
                  <a:lnTo>
                    <a:pt x="416720" y="5896"/>
                  </a:lnTo>
                  <a:lnTo>
                    <a:pt x="564360" y="24948"/>
                  </a:lnTo>
                  <a:lnTo>
                    <a:pt x="597696" y="67808"/>
                  </a:lnTo>
                  <a:lnTo>
                    <a:pt x="602456" y="115434"/>
                  </a:lnTo>
                  <a:lnTo>
                    <a:pt x="669132" y="153534"/>
                  </a:lnTo>
                  <a:lnTo>
                    <a:pt x="684516" y="153534"/>
                  </a:lnTo>
                  <a:lnTo>
                    <a:pt x="576264" y="291648"/>
                  </a:lnTo>
                  <a:lnTo>
                    <a:pt x="589624" y="447508"/>
                  </a:lnTo>
                  <a:lnTo>
                    <a:pt x="433388" y="455952"/>
                  </a:lnTo>
                  <a:lnTo>
                    <a:pt x="433388" y="541678"/>
                  </a:lnTo>
                  <a:lnTo>
                    <a:pt x="340520" y="698840"/>
                  </a:lnTo>
                  <a:lnTo>
                    <a:pt x="357188" y="782184"/>
                  </a:lnTo>
                  <a:lnTo>
                    <a:pt x="345284" y="989352"/>
                  </a:lnTo>
                  <a:lnTo>
                    <a:pt x="264320" y="975064"/>
                  </a:lnTo>
                  <a:lnTo>
                    <a:pt x="64296" y="698840"/>
                  </a:lnTo>
                  <a:lnTo>
                    <a:pt x="2384" y="658360"/>
                  </a:lnTo>
                  <a:lnTo>
                    <a:pt x="0" y="570252"/>
                  </a:lnTo>
                  <a:lnTo>
                    <a:pt x="52388" y="534534"/>
                  </a:lnTo>
                  <a:cubicBezTo>
                    <a:pt x="53184" y="498816"/>
                    <a:pt x="53976" y="463096"/>
                    <a:pt x="54768" y="427378"/>
                  </a:cubicBezTo>
                  <a:lnTo>
                    <a:pt x="121444" y="358322"/>
                  </a:lnTo>
                  <a:lnTo>
                    <a:pt x="102396" y="327364"/>
                  </a:lnTo>
                  <a:lnTo>
                    <a:pt x="133352" y="286884"/>
                  </a:lnTo>
                  <a:lnTo>
                    <a:pt x="138112" y="194016"/>
                  </a:lnTo>
                  <a:lnTo>
                    <a:pt x="174020" y="124960"/>
                  </a:lnTo>
                  <a:lnTo>
                    <a:pt x="254796" y="124960"/>
                  </a:lnTo>
                  <a:lnTo>
                    <a:pt x="264320" y="39234"/>
                  </a:lnTo>
                  <a:lnTo>
                    <a:pt x="292896" y="1134"/>
                  </a:lnTo>
                  <a:lnTo>
                    <a:pt x="407196" y="1134"/>
                  </a:lnTo>
                  <a:lnTo>
                    <a:pt x="40760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7B68D293-1293-500B-FB76-000A3CBA5563}"/>
                </a:ext>
              </a:extLst>
            </p:cNvPr>
            <p:cNvSpPr/>
            <p:nvPr/>
          </p:nvSpPr>
          <p:spPr>
            <a:xfrm>
              <a:off x="16187582" y="14247386"/>
              <a:ext cx="1327856" cy="985408"/>
            </a:xfrm>
            <a:custGeom>
              <a:avLst/>
              <a:gdLst>
                <a:gd name="connsiteX0" fmla="*/ 404812 w 904876"/>
                <a:gd name="connsiteY0" fmla="*/ 0 h 671512"/>
                <a:gd name="connsiteX1" fmla="*/ 500060 w 904876"/>
                <a:gd name="connsiteY1" fmla="*/ 11908 h 671512"/>
                <a:gd name="connsiteX2" fmla="*/ 533400 w 904876"/>
                <a:gd name="connsiteY2" fmla="*/ 64296 h 671512"/>
                <a:gd name="connsiteX3" fmla="*/ 615444 w 904876"/>
                <a:gd name="connsiteY3" fmla="*/ 115380 h 671512"/>
                <a:gd name="connsiteX4" fmla="*/ 609600 w 904876"/>
                <a:gd name="connsiteY4" fmla="*/ 152400 h 671512"/>
                <a:gd name="connsiteX5" fmla="*/ 659604 w 904876"/>
                <a:gd name="connsiteY5" fmla="*/ 202408 h 671512"/>
                <a:gd name="connsiteX6" fmla="*/ 659604 w 904876"/>
                <a:gd name="connsiteY6" fmla="*/ 261938 h 671512"/>
                <a:gd name="connsiteX7" fmla="*/ 740568 w 904876"/>
                <a:gd name="connsiteY7" fmla="*/ 285752 h 671512"/>
                <a:gd name="connsiteX8" fmla="*/ 773908 w 904876"/>
                <a:gd name="connsiteY8" fmla="*/ 316708 h 671512"/>
                <a:gd name="connsiteX9" fmla="*/ 766764 w 904876"/>
                <a:gd name="connsiteY9" fmla="*/ 371476 h 671512"/>
                <a:gd name="connsiteX10" fmla="*/ 742948 w 904876"/>
                <a:gd name="connsiteY10" fmla="*/ 402432 h 671512"/>
                <a:gd name="connsiteX11" fmla="*/ 776288 w 904876"/>
                <a:gd name="connsiteY11" fmla="*/ 440532 h 671512"/>
                <a:gd name="connsiteX12" fmla="*/ 773908 w 904876"/>
                <a:gd name="connsiteY12" fmla="*/ 504826 h 671512"/>
                <a:gd name="connsiteX13" fmla="*/ 895348 w 904876"/>
                <a:gd name="connsiteY13" fmla="*/ 509588 h 671512"/>
                <a:gd name="connsiteX14" fmla="*/ 904876 w 904876"/>
                <a:gd name="connsiteY14" fmla="*/ 595312 h 671512"/>
                <a:gd name="connsiteX15" fmla="*/ 735804 w 904876"/>
                <a:gd name="connsiteY15" fmla="*/ 614364 h 671512"/>
                <a:gd name="connsiteX16" fmla="*/ 737096 w 904876"/>
                <a:gd name="connsiteY16" fmla="*/ 619738 h 671512"/>
                <a:gd name="connsiteX17" fmla="*/ 659604 w 904876"/>
                <a:gd name="connsiteY17" fmla="*/ 633412 h 671512"/>
                <a:gd name="connsiteX18" fmla="*/ 602456 w 904876"/>
                <a:gd name="connsiteY18" fmla="*/ 659608 h 671512"/>
                <a:gd name="connsiteX19" fmla="*/ 526256 w 904876"/>
                <a:gd name="connsiteY19" fmla="*/ 647700 h 671512"/>
                <a:gd name="connsiteX20" fmla="*/ 528636 w 904876"/>
                <a:gd name="connsiteY20" fmla="*/ 566738 h 671512"/>
                <a:gd name="connsiteX21" fmla="*/ 500060 w 904876"/>
                <a:gd name="connsiteY21" fmla="*/ 545308 h 671512"/>
                <a:gd name="connsiteX22" fmla="*/ 347660 w 904876"/>
                <a:gd name="connsiteY22" fmla="*/ 631032 h 671512"/>
                <a:gd name="connsiteX23" fmla="*/ 185736 w 904876"/>
                <a:gd name="connsiteY23" fmla="*/ 604838 h 671512"/>
                <a:gd name="connsiteX24" fmla="*/ 76200 w 904876"/>
                <a:gd name="connsiteY24" fmla="*/ 671512 h 671512"/>
                <a:gd name="connsiteX25" fmla="*/ 14288 w 904876"/>
                <a:gd name="connsiteY25" fmla="*/ 583408 h 671512"/>
                <a:gd name="connsiteX26" fmla="*/ 0 w 904876"/>
                <a:gd name="connsiteY26" fmla="*/ 566738 h 671512"/>
                <a:gd name="connsiteX27" fmla="*/ 2380 w 904876"/>
                <a:gd name="connsiteY27" fmla="*/ 511970 h 671512"/>
                <a:gd name="connsiteX28" fmla="*/ 40480 w 904876"/>
                <a:gd name="connsiteY28" fmla="*/ 481012 h 671512"/>
                <a:gd name="connsiteX29" fmla="*/ 123824 w 904876"/>
                <a:gd name="connsiteY29" fmla="*/ 469108 h 671512"/>
                <a:gd name="connsiteX30" fmla="*/ 164308 w 904876"/>
                <a:gd name="connsiteY30" fmla="*/ 431008 h 671512"/>
                <a:gd name="connsiteX31" fmla="*/ 238124 w 904876"/>
                <a:gd name="connsiteY31" fmla="*/ 345282 h 671512"/>
                <a:gd name="connsiteX32" fmla="*/ 230980 w 904876"/>
                <a:gd name="connsiteY32" fmla="*/ 264320 h 671512"/>
                <a:gd name="connsiteX33" fmla="*/ 257176 w 904876"/>
                <a:gd name="connsiteY33" fmla="*/ 207170 h 671512"/>
                <a:gd name="connsiteX34" fmla="*/ 261936 w 904876"/>
                <a:gd name="connsiteY34" fmla="*/ 73820 h 671512"/>
                <a:gd name="connsiteX35" fmla="*/ 266624 w 904876"/>
                <a:gd name="connsiteY35" fmla="*/ 66790 h 671512"/>
                <a:gd name="connsiteX36" fmla="*/ 404812 w 904876"/>
                <a:gd name="connsiteY36" fmla="*/ 0 h 671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904876" h="671512">
                  <a:moveTo>
                    <a:pt x="404812" y="0"/>
                  </a:moveTo>
                  <a:lnTo>
                    <a:pt x="500060" y="11908"/>
                  </a:lnTo>
                  <a:lnTo>
                    <a:pt x="533400" y="64296"/>
                  </a:lnTo>
                  <a:lnTo>
                    <a:pt x="615444" y="115380"/>
                  </a:lnTo>
                  <a:lnTo>
                    <a:pt x="609600" y="152400"/>
                  </a:lnTo>
                  <a:lnTo>
                    <a:pt x="659604" y="202408"/>
                  </a:lnTo>
                  <a:lnTo>
                    <a:pt x="659604" y="261938"/>
                  </a:lnTo>
                  <a:lnTo>
                    <a:pt x="740568" y="285752"/>
                  </a:lnTo>
                  <a:lnTo>
                    <a:pt x="773908" y="316708"/>
                  </a:lnTo>
                  <a:lnTo>
                    <a:pt x="766764" y="371476"/>
                  </a:lnTo>
                  <a:lnTo>
                    <a:pt x="742948" y="402432"/>
                  </a:lnTo>
                  <a:lnTo>
                    <a:pt x="776288" y="440532"/>
                  </a:lnTo>
                  <a:cubicBezTo>
                    <a:pt x="775492" y="461964"/>
                    <a:pt x="774700" y="483396"/>
                    <a:pt x="773908" y="504826"/>
                  </a:cubicBezTo>
                  <a:lnTo>
                    <a:pt x="895348" y="509588"/>
                  </a:lnTo>
                  <a:lnTo>
                    <a:pt x="904876" y="595312"/>
                  </a:lnTo>
                  <a:lnTo>
                    <a:pt x="735804" y="614364"/>
                  </a:lnTo>
                  <a:lnTo>
                    <a:pt x="737096" y="619738"/>
                  </a:lnTo>
                  <a:lnTo>
                    <a:pt x="659604" y="633412"/>
                  </a:lnTo>
                  <a:lnTo>
                    <a:pt x="602456" y="659608"/>
                  </a:lnTo>
                  <a:lnTo>
                    <a:pt x="526256" y="647700"/>
                  </a:lnTo>
                  <a:cubicBezTo>
                    <a:pt x="527052" y="620712"/>
                    <a:pt x="527844" y="593726"/>
                    <a:pt x="528636" y="566738"/>
                  </a:cubicBezTo>
                  <a:lnTo>
                    <a:pt x="500060" y="545308"/>
                  </a:lnTo>
                  <a:lnTo>
                    <a:pt x="347660" y="631032"/>
                  </a:lnTo>
                  <a:lnTo>
                    <a:pt x="185736" y="604838"/>
                  </a:lnTo>
                  <a:lnTo>
                    <a:pt x="76200" y="671512"/>
                  </a:lnTo>
                  <a:lnTo>
                    <a:pt x="14288" y="583408"/>
                  </a:lnTo>
                  <a:lnTo>
                    <a:pt x="0" y="566738"/>
                  </a:lnTo>
                  <a:lnTo>
                    <a:pt x="2380" y="511970"/>
                  </a:lnTo>
                  <a:lnTo>
                    <a:pt x="40480" y="481012"/>
                  </a:lnTo>
                  <a:lnTo>
                    <a:pt x="123824" y="469108"/>
                  </a:lnTo>
                  <a:lnTo>
                    <a:pt x="164308" y="431008"/>
                  </a:lnTo>
                  <a:lnTo>
                    <a:pt x="238124" y="345282"/>
                  </a:lnTo>
                  <a:lnTo>
                    <a:pt x="230980" y="264320"/>
                  </a:lnTo>
                  <a:lnTo>
                    <a:pt x="257176" y="207170"/>
                  </a:lnTo>
                  <a:lnTo>
                    <a:pt x="261936" y="73820"/>
                  </a:lnTo>
                  <a:lnTo>
                    <a:pt x="266624" y="66790"/>
                  </a:lnTo>
                  <a:lnTo>
                    <a:pt x="40481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3AD84786-3B13-2AE4-1FEA-3FA8C099AB3F}"/>
                </a:ext>
              </a:extLst>
            </p:cNvPr>
            <p:cNvSpPr/>
            <p:nvPr/>
          </p:nvSpPr>
          <p:spPr>
            <a:xfrm>
              <a:off x="13030145" y="15275263"/>
              <a:ext cx="695376" cy="627152"/>
            </a:xfrm>
            <a:custGeom>
              <a:avLst/>
              <a:gdLst>
                <a:gd name="connsiteX0" fmla="*/ 171448 w 473868"/>
                <a:gd name="connsiteY0" fmla="*/ 0 h 427376"/>
                <a:gd name="connsiteX1" fmla="*/ 209548 w 473868"/>
                <a:gd name="connsiteY1" fmla="*/ 30956 h 427376"/>
                <a:gd name="connsiteX2" fmla="*/ 278604 w 473868"/>
                <a:gd name="connsiteY2" fmla="*/ 2382 h 427376"/>
                <a:gd name="connsiteX3" fmla="*/ 309560 w 473868"/>
                <a:gd name="connsiteY3" fmla="*/ 52388 h 427376"/>
                <a:gd name="connsiteX4" fmla="*/ 473868 w 473868"/>
                <a:gd name="connsiteY4" fmla="*/ 83344 h 427376"/>
                <a:gd name="connsiteX5" fmla="*/ 440528 w 473868"/>
                <a:gd name="connsiteY5" fmla="*/ 228600 h 427376"/>
                <a:gd name="connsiteX6" fmla="*/ 400048 w 473868"/>
                <a:gd name="connsiteY6" fmla="*/ 238126 h 427376"/>
                <a:gd name="connsiteX7" fmla="*/ 397668 w 473868"/>
                <a:gd name="connsiteY7" fmla="*/ 264320 h 427376"/>
                <a:gd name="connsiteX8" fmla="*/ 433384 w 473868"/>
                <a:gd name="connsiteY8" fmla="*/ 280988 h 427376"/>
                <a:gd name="connsiteX9" fmla="*/ 414336 w 473868"/>
                <a:gd name="connsiteY9" fmla="*/ 342900 h 427376"/>
                <a:gd name="connsiteX10" fmla="*/ 302416 w 473868"/>
                <a:gd name="connsiteY10" fmla="*/ 364332 h 427376"/>
                <a:gd name="connsiteX11" fmla="*/ 233360 w 473868"/>
                <a:gd name="connsiteY11" fmla="*/ 426244 h 427376"/>
                <a:gd name="connsiteX12" fmla="*/ 180976 w 473868"/>
                <a:gd name="connsiteY12" fmla="*/ 426244 h 427376"/>
                <a:gd name="connsiteX13" fmla="*/ 175556 w 473868"/>
                <a:gd name="connsiteY13" fmla="*/ 427376 h 427376"/>
                <a:gd name="connsiteX14" fmla="*/ 176212 w 473868"/>
                <a:gd name="connsiteY14" fmla="*/ 421482 h 427376"/>
                <a:gd name="connsiteX15" fmla="*/ 142872 w 473868"/>
                <a:gd name="connsiteY15" fmla="*/ 414340 h 427376"/>
                <a:gd name="connsiteX16" fmla="*/ 107156 w 473868"/>
                <a:gd name="connsiteY16" fmla="*/ 345282 h 427376"/>
                <a:gd name="connsiteX17" fmla="*/ 95248 w 473868"/>
                <a:gd name="connsiteY17" fmla="*/ 185740 h 427376"/>
                <a:gd name="connsiteX18" fmla="*/ 11904 w 473868"/>
                <a:gd name="connsiteY18" fmla="*/ 147640 h 427376"/>
                <a:gd name="connsiteX19" fmla="*/ 0 w 473868"/>
                <a:gd name="connsiteY19" fmla="*/ 114300 h 427376"/>
                <a:gd name="connsiteX20" fmla="*/ 38100 w 473868"/>
                <a:gd name="connsiteY20" fmla="*/ 71440 h 427376"/>
                <a:gd name="connsiteX21" fmla="*/ 40340 w 473868"/>
                <a:gd name="connsiteY21" fmla="*/ 44562 h 427376"/>
                <a:gd name="connsiteX22" fmla="*/ 109536 w 473868"/>
                <a:gd name="connsiteY22" fmla="*/ 14288 h 427376"/>
                <a:gd name="connsiteX23" fmla="*/ 154780 w 473868"/>
                <a:gd name="connsiteY23" fmla="*/ 23814 h 427376"/>
                <a:gd name="connsiteX24" fmla="*/ 171448 w 473868"/>
                <a:gd name="connsiteY24" fmla="*/ 0 h 427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3868" h="427376">
                  <a:moveTo>
                    <a:pt x="171448" y="0"/>
                  </a:moveTo>
                  <a:lnTo>
                    <a:pt x="209548" y="30956"/>
                  </a:lnTo>
                  <a:lnTo>
                    <a:pt x="278604" y="2382"/>
                  </a:lnTo>
                  <a:lnTo>
                    <a:pt x="309560" y="52388"/>
                  </a:lnTo>
                  <a:lnTo>
                    <a:pt x="473868" y="83344"/>
                  </a:lnTo>
                  <a:lnTo>
                    <a:pt x="440528" y="228600"/>
                  </a:lnTo>
                  <a:lnTo>
                    <a:pt x="400048" y="238126"/>
                  </a:lnTo>
                  <a:lnTo>
                    <a:pt x="397668" y="264320"/>
                  </a:lnTo>
                  <a:lnTo>
                    <a:pt x="433384" y="280988"/>
                  </a:lnTo>
                  <a:lnTo>
                    <a:pt x="414336" y="342900"/>
                  </a:lnTo>
                  <a:lnTo>
                    <a:pt x="302416" y="364332"/>
                  </a:lnTo>
                  <a:lnTo>
                    <a:pt x="233360" y="426244"/>
                  </a:lnTo>
                  <a:lnTo>
                    <a:pt x="180976" y="426244"/>
                  </a:lnTo>
                  <a:lnTo>
                    <a:pt x="175556" y="427376"/>
                  </a:lnTo>
                  <a:lnTo>
                    <a:pt x="176212" y="421482"/>
                  </a:lnTo>
                  <a:lnTo>
                    <a:pt x="142872" y="414340"/>
                  </a:lnTo>
                  <a:lnTo>
                    <a:pt x="107156" y="345282"/>
                  </a:lnTo>
                  <a:lnTo>
                    <a:pt x="95248" y="185740"/>
                  </a:lnTo>
                  <a:lnTo>
                    <a:pt x="11904" y="147640"/>
                  </a:lnTo>
                  <a:lnTo>
                    <a:pt x="0" y="114300"/>
                  </a:lnTo>
                  <a:lnTo>
                    <a:pt x="38100" y="71440"/>
                  </a:lnTo>
                  <a:lnTo>
                    <a:pt x="40340" y="44562"/>
                  </a:lnTo>
                  <a:lnTo>
                    <a:pt x="109536" y="14288"/>
                  </a:lnTo>
                  <a:lnTo>
                    <a:pt x="154780" y="23814"/>
                  </a:lnTo>
                  <a:lnTo>
                    <a:pt x="17144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D8A800D2-2804-5BFB-0ED6-E9C0CC68AFC1}"/>
                </a:ext>
              </a:extLst>
            </p:cNvPr>
            <p:cNvSpPr/>
            <p:nvPr/>
          </p:nvSpPr>
          <p:spPr>
            <a:xfrm>
              <a:off x="14572661" y="13494082"/>
              <a:ext cx="547728" cy="2045362"/>
            </a:xfrm>
            <a:custGeom>
              <a:avLst/>
              <a:gdLst>
                <a:gd name="connsiteX0" fmla="*/ 284620 w 373252"/>
                <a:gd name="connsiteY0" fmla="*/ 0 h 1393824"/>
                <a:gd name="connsiteX1" fmla="*/ 373252 w 373252"/>
                <a:gd name="connsiteY1" fmla="*/ 0 h 1393824"/>
                <a:gd name="connsiteX2" fmla="*/ 337344 w 373252"/>
                <a:gd name="connsiteY2" fmla="*/ 69056 h 1393824"/>
                <a:gd name="connsiteX3" fmla="*/ 332584 w 373252"/>
                <a:gd name="connsiteY3" fmla="*/ 161924 h 1393824"/>
                <a:gd name="connsiteX4" fmla="*/ 301628 w 373252"/>
                <a:gd name="connsiteY4" fmla="*/ 202404 h 1393824"/>
                <a:gd name="connsiteX5" fmla="*/ 320676 w 373252"/>
                <a:gd name="connsiteY5" fmla="*/ 233362 h 1393824"/>
                <a:gd name="connsiteX6" fmla="*/ 254000 w 373252"/>
                <a:gd name="connsiteY6" fmla="*/ 302418 h 1393824"/>
                <a:gd name="connsiteX7" fmla="*/ 251620 w 373252"/>
                <a:gd name="connsiteY7" fmla="*/ 409574 h 1393824"/>
                <a:gd name="connsiteX8" fmla="*/ 199232 w 373252"/>
                <a:gd name="connsiteY8" fmla="*/ 445292 h 1393824"/>
                <a:gd name="connsiteX9" fmla="*/ 201616 w 373252"/>
                <a:gd name="connsiteY9" fmla="*/ 533400 h 1393824"/>
                <a:gd name="connsiteX10" fmla="*/ 263528 w 373252"/>
                <a:gd name="connsiteY10" fmla="*/ 573880 h 1393824"/>
                <a:gd name="connsiteX11" fmla="*/ 303992 w 373252"/>
                <a:gd name="connsiteY11" fmla="*/ 629758 h 1393824"/>
                <a:gd name="connsiteX12" fmla="*/ 254000 w 373252"/>
                <a:gd name="connsiteY12" fmla="*/ 717548 h 1393824"/>
                <a:gd name="connsiteX13" fmla="*/ 295276 w 373252"/>
                <a:gd name="connsiteY13" fmla="*/ 844548 h 1393824"/>
                <a:gd name="connsiteX14" fmla="*/ 187328 w 373252"/>
                <a:gd name="connsiteY14" fmla="*/ 882648 h 1393824"/>
                <a:gd name="connsiteX15" fmla="*/ 177800 w 373252"/>
                <a:gd name="connsiteY15" fmla="*/ 942974 h 1393824"/>
                <a:gd name="connsiteX16" fmla="*/ 228600 w 373252"/>
                <a:gd name="connsiteY16" fmla="*/ 971548 h 1393824"/>
                <a:gd name="connsiteX17" fmla="*/ 225428 w 373252"/>
                <a:gd name="connsiteY17" fmla="*/ 1016000 h 1393824"/>
                <a:gd name="connsiteX18" fmla="*/ 174628 w 373252"/>
                <a:gd name="connsiteY18" fmla="*/ 1057274 h 1393824"/>
                <a:gd name="connsiteX19" fmla="*/ 187328 w 373252"/>
                <a:gd name="connsiteY19" fmla="*/ 1101724 h 1393824"/>
                <a:gd name="connsiteX20" fmla="*/ 288928 w 373252"/>
                <a:gd name="connsiteY20" fmla="*/ 1162048 h 1393824"/>
                <a:gd name="connsiteX21" fmla="*/ 292104 w 373252"/>
                <a:gd name="connsiteY21" fmla="*/ 1260474 h 1393824"/>
                <a:gd name="connsiteX22" fmla="*/ 339728 w 373252"/>
                <a:gd name="connsiteY22" fmla="*/ 1349374 h 1393824"/>
                <a:gd name="connsiteX23" fmla="*/ 260352 w 373252"/>
                <a:gd name="connsiteY23" fmla="*/ 1393824 h 1393824"/>
                <a:gd name="connsiteX24" fmla="*/ 219076 w 373252"/>
                <a:gd name="connsiteY24" fmla="*/ 1390648 h 1393824"/>
                <a:gd name="connsiteX25" fmla="*/ 180976 w 373252"/>
                <a:gd name="connsiteY25" fmla="*/ 1346200 h 1393824"/>
                <a:gd name="connsiteX26" fmla="*/ 196852 w 373252"/>
                <a:gd name="connsiteY26" fmla="*/ 1298574 h 1393824"/>
                <a:gd name="connsiteX27" fmla="*/ 73028 w 373252"/>
                <a:gd name="connsiteY27" fmla="*/ 1031874 h 1393824"/>
                <a:gd name="connsiteX28" fmla="*/ 82552 w 373252"/>
                <a:gd name="connsiteY28" fmla="*/ 892174 h 1393824"/>
                <a:gd name="connsiteX29" fmla="*/ 34928 w 373252"/>
                <a:gd name="connsiteY29" fmla="*/ 873124 h 1393824"/>
                <a:gd name="connsiteX30" fmla="*/ 0 w 373252"/>
                <a:gd name="connsiteY30" fmla="*/ 612774 h 1393824"/>
                <a:gd name="connsiteX31" fmla="*/ 82552 w 373252"/>
                <a:gd name="connsiteY31" fmla="*/ 520700 h 1393824"/>
                <a:gd name="connsiteX32" fmla="*/ 76200 w 373252"/>
                <a:gd name="connsiteY32" fmla="*/ 485774 h 1393824"/>
                <a:gd name="connsiteX33" fmla="*/ 69852 w 373252"/>
                <a:gd name="connsiteY33" fmla="*/ 457200 h 1393824"/>
                <a:gd name="connsiteX34" fmla="*/ 34928 w 373252"/>
                <a:gd name="connsiteY34" fmla="*/ 393700 h 1393824"/>
                <a:gd name="connsiteX35" fmla="*/ 40820 w 373252"/>
                <a:gd name="connsiteY35" fmla="*/ 246388 h 1393824"/>
                <a:gd name="connsiteX36" fmla="*/ 56360 w 373252"/>
                <a:gd name="connsiteY36" fmla="*/ 247648 h 1393824"/>
                <a:gd name="connsiteX37" fmla="*/ 80172 w 373252"/>
                <a:gd name="connsiteY37" fmla="*/ 173830 h 1393824"/>
                <a:gd name="connsiteX38" fmla="*/ 127796 w 373252"/>
                <a:gd name="connsiteY38" fmla="*/ 173830 h 1393824"/>
                <a:gd name="connsiteX39" fmla="*/ 284620 w 373252"/>
                <a:gd name="connsiteY39" fmla="*/ 0 h 1393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3252" h="1393824">
                  <a:moveTo>
                    <a:pt x="284620" y="0"/>
                  </a:moveTo>
                  <a:lnTo>
                    <a:pt x="373252" y="0"/>
                  </a:lnTo>
                  <a:lnTo>
                    <a:pt x="337344" y="69056"/>
                  </a:lnTo>
                  <a:lnTo>
                    <a:pt x="332584" y="161924"/>
                  </a:lnTo>
                  <a:lnTo>
                    <a:pt x="301628" y="202404"/>
                  </a:lnTo>
                  <a:lnTo>
                    <a:pt x="320676" y="233362"/>
                  </a:lnTo>
                  <a:lnTo>
                    <a:pt x="254000" y="302418"/>
                  </a:lnTo>
                  <a:cubicBezTo>
                    <a:pt x="253208" y="338136"/>
                    <a:pt x="252416" y="373856"/>
                    <a:pt x="251620" y="409574"/>
                  </a:cubicBezTo>
                  <a:lnTo>
                    <a:pt x="199232" y="445292"/>
                  </a:lnTo>
                  <a:lnTo>
                    <a:pt x="201616" y="533400"/>
                  </a:lnTo>
                  <a:lnTo>
                    <a:pt x="263528" y="573880"/>
                  </a:lnTo>
                  <a:lnTo>
                    <a:pt x="303992" y="629758"/>
                  </a:lnTo>
                  <a:lnTo>
                    <a:pt x="254000" y="717548"/>
                  </a:lnTo>
                  <a:lnTo>
                    <a:pt x="295276" y="844548"/>
                  </a:lnTo>
                  <a:lnTo>
                    <a:pt x="187328" y="882648"/>
                  </a:lnTo>
                  <a:lnTo>
                    <a:pt x="177800" y="942974"/>
                  </a:lnTo>
                  <a:lnTo>
                    <a:pt x="228600" y="971548"/>
                  </a:lnTo>
                  <a:lnTo>
                    <a:pt x="225428" y="1016000"/>
                  </a:lnTo>
                  <a:lnTo>
                    <a:pt x="174628" y="1057274"/>
                  </a:lnTo>
                  <a:lnTo>
                    <a:pt x="187328" y="1101724"/>
                  </a:lnTo>
                  <a:lnTo>
                    <a:pt x="288928" y="1162048"/>
                  </a:lnTo>
                  <a:lnTo>
                    <a:pt x="292104" y="1260474"/>
                  </a:lnTo>
                  <a:lnTo>
                    <a:pt x="339728" y="1349374"/>
                  </a:lnTo>
                  <a:lnTo>
                    <a:pt x="260352" y="1393824"/>
                  </a:lnTo>
                  <a:lnTo>
                    <a:pt x="219076" y="1390648"/>
                  </a:lnTo>
                  <a:lnTo>
                    <a:pt x="180976" y="1346200"/>
                  </a:lnTo>
                  <a:lnTo>
                    <a:pt x="196852" y="1298574"/>
                  </a:lnTo>
                  <a:lnTo>
                    <a:pt x="73028" y="1031874"/>
                  </a:lnTo>
                  <a:lnTo>
                    <a:pt x="82552" y="892174"/>
                  </a:lnTo>
                  <a:lnTo>
                    <a:pt x="34928" y="873124"/>
                  </a:lnTo>
                  <a:lnTo>
                    <a:pt x="0" y="612774"/>
                  </a:lnTo>
                  <a:lnTo>
                    <a:pt x="82552" y="520700"/>
                  </a:lnTo>
                  <a:lnTo>
                    <a:pt x="76200" y="485774"/>
                  </a:lnTo>
                  <a:lnTo>
                    <a:pt x="69852" y="457200"/>
                  </a:lnTo>
                  <a:lnTo>
                    <a:pt x="34928" y="393700"/>
                  </a:lnTo>
                  <a:lnTo>
                    <a:pt x="40820" y="246388"/>
                  </a:lnTo>
                  <a:lnTo>
                    <a:pt x="56360" y="247648"/>
                  </a:lnTo>
                  <a:lnTo>
                    <a:pt x="80172" y="173830"/>
                  </a:lnTo>
                  <a:lnTo>
                    <a:pt x="127796" y="173830"/>
                  </a:lnTo>
                  <a:lnTo>
                    <a:pt x="28462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50FD5E4C-EA32-9A0C-4978-9C1E21A8E277}"/>
                </a:ext>
              </a:extLst>
            </p:cNvPr>
            <p:cNvSpPr/>
            <p:nvPr/>
          </p:nvSpPr>
          <p:spPr>
            <a:xfrm>
              <a:off x="14188042" y="13799808"/>
              <a:ext cx="415828" cy="960948"/>
            </a:xfrm>
            <a:custGeom>
              <a:avLst/>
              <a:gdLst>
                <a:gd name="connsiteX0" fmla="*/ 169068 w 283368"/>
                <a:gd name="connsiteY0" fmla="*/ 0 h 654844"/>
                <a:gd name="connsiteX1" fmla="*/ 241636 w 283368"/>
                <a:gd name="connsiteY1" fmla="*/ 5884 h 654844"/>
                <a:gd name="connsiteX2" fmla="*/ 235744 w 283368"/>
                <a:gd name="connsiteY2" fmla="*/ 153196 h 654844"/>
                <a:gd name="connsiteX3" fmla="*/ 270668 w 283368"/>
                <a:gd name="connsiteY3" fmla="*/ 216696 h 654844"/>
                <a:gd name="connsiteX4" fmla="*/ 277016 w 283368"/>
                <a:gd name="connsiteY4" fmla="*/ 245270 h 654844"/>
                <a:gd name="connsiteX5" fmla="*/ 283368 w 283368"/>
                <a:gd name="connsiteY5" fmla="*/ 280196 h 654844"/>
                <a:gd name="connsiteX6" fmla="*/ 200816 w 283368"/>
                <a:gd name="connsiteY6" fmla="*/ 372270 h 654844"/>
                <a:gd name="connsiteX7" fmla="*/ 231416 w 283368"/>
                <a:gd name="connsiteY7" fmla="*/ 600368 h 654844"/>
                <a:gd name="connsiteX8" fmla="*/ 178592 w 283368"/>
                <a:gd name="connsiteY8" fmla="*/ 654844 h 654844"/>
                <a:gd name="connsiteX9" fmla="*/ 121444 w 283368"/>
                <a:gd name="connsiteY9" fmla="*/ 651670 h 654844"/>
                <a:gd name="connsiteX10" fmla="*/ 96044 w 283368"/>
                <a:gd name="connsiteY10" fmla="*/ 543720 h 654844"/>
                <a:gd name="connsiteX11" fmla="*/ 64292 w 283368"/>
                <a:gd name="connsiteY11" fmla="*/ 527844 h 654844"/>
                <a:gd name="connsiteX12" fmla="*/ 48828 w 283368"/>
                <a:gd name="connsiteY12" fmla="*/ 519374 h 654844"/>
                <a:gd name="connsiteX13" fmla="*/ 52388 w 283368"/>
                <a:gd name="connsiteY13" fmla="*/ 519114 h 654844"/>
                <a:gd name="connsiteX14" fmla="*/ 0 w 283368"/>
                <a:gd name="connsiteY14" fmla="*/ 438152 h 654844"/>
                <a:gd name="connsiteX15" fmla="*/ 0 w 283368"/>
                <a:gd name="connsiteY15" fmla="*/ 381000 h 654844"/>
                <a:gd name="connsiteX16" fmla="*/ 69056 w 283368"/>
                <a:gd name="connsiteY16" fmla="*/ 352426 h 654844"/>
                <a:gd name="connsiteX17" fmla="*/ 142872 w 283368"/>
                <a:gd name="connsiteY17" fmla="*/ 269084 h 654844"/>
                <a:gd name="connsiteX18" fmla="*/ 164304 w 283368"/>
                <a:gd name="connsiteY18" fmla="*/ 159544 h 654844"/>
                <a:gd name="connsiteX19" fmla="*/ 126576 w 283368"/>
                <a:gd name="connsiteY19" fmla="*/ 144010 h 654844"/>
                <a:gd name="connsiteX20" fmla="*/ 169068 w 283368"/>
                <a:gd name="connsiteY20" fmla="*/ 0 h 654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83368" h="654844">
                  <a:moveTo>
                    <a:pt x="169068" y="0"/>
                  </a:moveTo>
                  <a:lnTo>
                    <a:pt x="241636" y="5884"/>
                  </a:lnTo>
                  <a:lnTo>
                    <a:pt x="235744" y="153196"/>
                  </a:lnTo>
                  <a:lnTo>
                    <a:pt x="270668" y="216696"/>
                  </a:lnTo>
                  <a:lnTo>
                    <a:pt x="277016" y="245270"/>
                  </a:lnTo>
                  <a:lnTo>
                    <a:pt x="283368" y="280196"/>
                  </a:lnTo>
                  <a:lnTo>
                    <a:pt x="200816" y="372270"/>
                  </a:lnTo>
                  <a:lnTo>
                    <a:pt x="231416" y="600368"/>
                  </a:lnTo>
                  <a:lnTo>
                    <a:pt x="178592" y="654844"/>
                  </a:lnTo>
                  <a:lnTo>
                    <a:pt x="121444" y="651670"/>
                  </a:lnTo>
                  <a:lnTo>
                    <a:pt x="96044" y="543720"/>
                  </a:lnTo>
                  <a:lnTo>
                    <a:pt x="64292" y="527844"/>
                  </a:lnTo>
                  <a:lnTo>
                    <a:pt x="48828" y="519374"/>
                  </a:lnTo>
                  <a:lnTo>
                    <a:pt x="52388" y="519114"/>
                  </a:lnTo>
                  <a:lnTo>
                    <a:pt x="0" y="438152"/>
                  </a:lnTo>
                  <a:lnTo>
                    <a:pt x="0" y="381000"/>
                  </a:lnTo>
                  <a:lnTo>
                    <a:pt x="69056" y="352426"/>
                  </a:lnTo>
                  <a:lnTo>
                    <a:pt x="142872" y="269084"/>
                  </a:lnTo>
                  <a:lnTo>
                    <a:pt x="164304" y="159544"/>
                  </a:lnTo>
                  <a:lnTo>
                    <a:pt x="126576" y="144010"/>
                  </a:lnTo>
                  <a:lnTo>
                    <a:pt x="16906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D5DB7772-CBB3-0D56-8598-9D67A9E04429}"/>
                </a:ext>
              </a:extLst>
            </p:cNvPr>
            <p:cNvSpPr/>
            <p:nvPr/>
          </p:nvSpPr>
          <p:spPr>
            <a:xfrm>
              <a:off x="13209465" y="16107524"/>
              <a:ext cx="1194702" cy="1232744"/>
            </a:xfrm>
            <a:custGeom>
              <a:avLst/>
              <a:gdLst>
                <a:gd name="connsiteX0" fmla="*/ 772392 w 814136"/>
                <a:gd name="connsiteY0" fmla="*/ 0 h 840060"/>
                <a:gd name="connsiteX1" fmla="*/ 768332 w 814136"/>
                <a:gd name="connsiteY1" fmla="*/ 12180 h 840060"/>
                <a:gd name="connsiteX2" fmla="*/ 806432 w 814136"/>
                <a:gd name="connsiteY2" fmla="*/ 56628 h 840060"/>
                <a:gd name="connsiteX3" fmla="*/ 814136 w 814136"/>
                <a:gd name="connsiteY3" fmla="*/ 57220 h 840060"/>
                <a:gd name="connsiteX4" fmla="*/ 768332 w 814136"/>
                <a:gd name="connsiteY4" fmla="*/ 139180 h 840060"/>
                <a:gd name="connsiteX5" fmla="*/ 738728 w 814136"/>
                <a:gd name="connsiteY5" fmla="*/ 282974 h 840060"/>
                <a:gd name="connsiteX6" fmla="*/ 619108 w 814136"/>
                <a:gd name="connsiteY6" fmla="*/ 390004 h 840060"/>
                <a:gd name="connsiteX7" fmla="*/ 614708 w 814136"/>
                <a:gd name="connsiteY7" fmla="*/ 493362 h 840060"/>
                <a:gd name="connsiteX8" fmla="*/ 510364 w 814136"/>
                <a:gd name="connsiteY8" fmla="*/ 549548 h 840060"/>
                <a:gd name="connsiteX9" fmla="*/ 441308 w 814136"/>
                <a:gd name="connsiteY9" fmla="*/ 659084 h 840060"/>
                <a:gd name="connsiteX10" fmla="*/ 431784 w 814136"/>
                <a:gd name="connsiteY10" fmla="*/ 785292 h 840060"/>
                <a:gd name="connsiteX11" fmla="*/ 300812 w 814136"/>
                <a:gd name="connsiteY11" fmla="*/ 763860 h 840060"/>
                <a:gd name="connsiteX12" fmla="*/ 165084 w 814136"/>
                <a:gd name="connsiteY12" fmla="*/ 840060 h 840060"/>
                <a:gd name="connsiteX13" fmla="*/ 103780 w 814136"/>
                <a:gd name="connsiteY13" fmla="*/ 835602 h 840060"/>
                <a:gd name="connsiteX14" fmla="*/ 111108 w 814136"/>
                <a:gd name="connsiteY14" fmla="*/ 815454 h 840060"/>
                <a:gd name="connsiteX15" fmla="*/ 0 w 814136"/>
                <a:gd name="connsiteY15" fmla="*/ 736754 h 840060"/>
                <a:gd name="connsiteX16" fmla="*/ 29352 w 814136"/>
                <a:gd name="connsiteY16" fmla="*/ 620984 h 840060"/>
                <a:gd name="connsiteX17" fmla="*/ 129364 w 814136"/>
                <a:gd name="connsiteY17" fmla="*/ 620984 h 840060"/>
                <a:gd name="connsiteX18" fmla="*/ 165084 w 814136"/>
                <a:gd name="connsiteY18" fmla="*/ 592410 h 840060"/>
                <a:gd name="connsiteX19" fmla="*/ 169844 w 814136"/>
                <a:gd name="connsiteY19" fmla="*/ 459060 h 840060"/>
                <a:gd name="connsiteX20" fmla="*/ 241284 w 814136"/>
                <a:gd name="connsiteY20" fmla="*/ 435248 h 840060"/>
                <a:gd name="connsiteX21" fmla="*/ 260332 w 814136"/>
                <a:gd name="connsiteY21" fmla="*/ 404292 h 840060"/>
                <a:gd name="connsiteX22" fmla="*/ 105552 w 814136"/>
                <a:gd name="connsiteY22" fmla="*/ 263798 h 840060"/>
                <a:gd name="connsiteX23" fmla="*/ 117460 w 814136"/>
                <a:gd name="connsiteY23" fmla="*/ 156642 h 840060"/>
                <a:gd name="connsiteX24" fmla="*/ 119184 w 814136"/>
                <a:gd name="connsiteY24" fmla="*/ 141104 h 840060"/>
                <a:gd name="connsiteX25" fmla="*/ 124604 w 814136"/>
                <a:gd name="connsiteY25" fmla="*/ 139972 h 840060"/>
                <a:gd name="connsiteX26" fmla="*/ 176988 w 814136"/>
                <a:gd name="connsiteY26" fmla="*/ 139972 h 840060"/>
                <a:gd name="connsiteX27" fmla="*/ 246044 w 814136"/>
                <a:gd name="connsiteY27" fmla="*/ 78060 h 840060"/>
                <a:gd name="connsiteX28" fmla="*/ 308136 w 814136"/>
                <a:gd name="connsiteY28" fmla="*/ 66170 h 840060"/>
                <a:gd name="connsiteX29" fmla="*/ 342884 w 814136"/>
                <a:gd name="connsiteY29" fmla="*/ 116954 h 840060"/>
                <a:gd name="connsiteX30" fmla="*/ 349232 w 814136"/>
                <a:gd name="connsiteY30" fmla="*/ 186804 h 840060"/>
                <a:gd name="connsiteX31" fmla="*/ 409556 w 814136"/>
                <a:gd name="connsiteY31" fmla="*/ 120128 h 840060"/>
                <a:gd name="connsiteX32" fmla="*/ 473060 w 814136"/>
                <a:gd name="connsiteY32" fmla="*/ 110604 h 840060"/>
                <a:gd name="connsiteX33" fmla="*/ 517508 w 814136"/>
                <a:gd name="connsiteY33" fmla="*/ 15354 h 840060"/>
                <a:gd name="connsiteX34" fmla="*/ 772392 w 814136"/>
                <a:gd name="connsiteY34" fmla="*/ 0 h 8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814136" h="840060">
                  <a:moveTo>
                    <a:pt x="772392" y="0"/>
                  </a:moveTo>
                  <a:lnTo>
                    <a:pt x="768332" y="12180"/>
                  </a:lnTo>
                  <a:lnTo>
                    <a:pt x="806432" y="56628"/>
                  </a:lnTo>
                  <a:lnTo>
                    <a:pt x="814136" y="57220"/>
                  </a:lnTo>
                  <a:lnTo>
                    <a:pt x="768332" y="139180"/>
                  </a:lnTo>
                  <a:lnTo>
                    <a:pt x="738728" y="282974"/>
                  </a:lnTo>
                  <a:lnTo>
                    <a:pt x="619108" y="390004"/>
                  </a:lnTo>
                  <a:lnTo>
                    <a:pt x="614708" y="493362"/>
                  </a:lnTo>
                  <a:lnTo>
                    <a:pt x="510364" y="549548"/>
                  </a:lnTo>
                  <a:lnTo>
                    <a:pt x="441308" y="659084"/>
                  </a:lnTo>
                  <a:lnTo>
                    <a:pt x="431784" y="785292"/>
                  </a:lnTo>
                  <a:lnTo>
                    <a:pt x="300812" y="763860"/>
                  </a:lnTo>
                  <a:lnTo>
                    <a:pt x="165084" y="840060"/>
                  </a:lnTo>
                  <a:lnTo>
                    <a:pt x="103780" y="835602"/>
                  </a:lnTo>
                  <a:lnTo>
                    <a:pt x="111108" y="815454"/>
                  </a:lnTo>
                  <a:lnTo>
                    <a:pt x="0" y="736754"/>
                  </a:lnTo>
                  <a:lnTo>
                    <a:pt x="29352" y="620984"/>
                  </a:lnTo>
                  <a:lnTo>
                    <a:pt x="129364" y="620984"/>
                  </a:lnTo>
                  <a:lnTo>
                    <a:pt x="165084" y="592410"/>
                  </a:lnTo>
                  <a:lnTo>
                    <a:pt x="169844" y="459060"/>
                  </a:lnTo>
                  <a:lnTo>
                    <a:pt x="241284" y="435248"/>
                  </a:lnTo>
                  <a:lnTo>
                    <a:pt x="260332" y="404292"/>
                  </a:lnTo>
                  <a:lnTo>
                    <a:pt x="105552" y="263798"/>
                  </a:lnTo>
                  <a:lnTo>
                    <a:pt x="117460" y="156642"/>
                  </a:lnTo>
                  <a:lnTo>
                    <a:pt x="119184" y="141104"/>
                  </a:lnTo>
                  <a:lnTo>
                    <a:pt x="124604" y="139972"/>
                  </a:lnTo>
                  <a:lnTo>
                    <a:pt x="176988" y="139972"/>
                  </a:lnTo>
                  <a:lnTo>
                    <a:pt x="246044" y="78060"/>
                  </a:lnTo>
                  <a:lnTo>
                    <a:pt x="308136" y="66170"/>
                  </a:lnTo>
                  <a:lnTo>
                    <a:pt x="342884" y="116954"/>
                  </a:lnTo>
                  <a:lnTo>
                    <a:pt x="349232" y="186804"/>
                  </a:lnTo>
                  <a:lnTo>
                    <a:pt x="409556" y="120128"/>
                  </a:lnTo>
                  <a:lnTo>
                    <a:pt x="473060" y="110604"/>
                  </a:lnTo>
                  <a:lnTo>
                    <a:pt x="517508" y="15354"/>
                  </a:lnTo>
                  <a:lnTo>
                    <a:pt x="77239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CAE0F2A-4870-9F47-11F5-27B8E44B5BE5}"/>
                </a:ext>
              </a:extLst>
            </p:cNvPr>
            <p:cNvSpPr/>
            <p:nvPr/>
          </p:nvSpPr>
          <p:spPr>
            <a:xfrm>
              <a:off x="14004579" y="15456985"/>
              <a:ext cx="698610" cy="628982"/>
            </a:xfrm>
            <a:custGeom>
              <a:avLst/>
              <a:gdLst>
                <a:gd name="connsiteX0" fmla="*/ 266524 w 476072"/>
                <a:gd name="connsiteY0" fmla="*/ 0 h 428624"/>
                <a:gd name="connsiteX1" fmla="*/ 307796 w 476072"/>
                <a:gd name="connsiteY1" fmla="*/ 22224 h 428624"/>
                <a:gd name="connsiteX2" fmla="*/ 304620 w 476072"/>
                <a:gd name="connsiteY2" fmla="*/ 117474 h 428624"/>
                <a:gd name="connsiteX3" fmla="*/ 377648 w 476072"/>
                <a:gd name="connsiteY3" fmla="*/ 146048 h 428624"/>
                <a:gd name="connsiteX4" fmla="*/ 435932 w 476072"/>
                <a:gd name="connsiteY4" fmla="*/ 119920 h 428624"/>
                <a:gd name="connsiteX5" fmla="*/ 476072 w 476072"/>
                <a:gd name="connsiteY5" fmla="*/ 206374 h 428624"/>
                <a:gd name="connsiteX6" fmla="*/ 464256 w 476072"/>
                <a:gd name="connsiteY6" fmla="*/ 241820 h 428624"/>
                <a:gd name="connsiteX7" fmla="*/ 209372 w 476072"/>
                <a:gd name="connsiteY7" fmla="*/ 257174 h 428624"/>
                <a:gd name="connsiteX8" fmla="*/ 164924 w 476072"/>
                <a:gd name="connsiteY8" fmla="*/ 352424 h 428624"/>
                <a:gd name="connsiteX9" fmla="*/ 101420 w 476072"/>
                <a:gd name="connsiteY9" fmla="*/ 361948 h 428624"/>
                <a:gd name="connsiteX10" fmla="*/ 41096 w 476072"/>
                <a:gd name="connsiteY10" fmla="*/ 428624 h 428624"/>
                <a:gd name="connsiteX11" fmla="*/ 34748 w 476072"/>
                <a:gd name="connsiteY11" fmla="*/ 358774 h 428624"/>
                <a:gd name="connsiteX12" fmla="*/ 0 w 476072"/>
                <a:gd name="connsiteY12" fmla="*/ 307990 h 428624"/>
                <a:gd name="connsiteX13" fmla="*/ 49828 w 476072"/>
                <a:gd name="connsiteY13" fmla="*/ 298448 h 428624"/>
                <a:gd name="connsiteX14" fmla="*/ 68876 w 476072"/>
                <a:gd name="connsiteY14" fmla="*/ 236536 h 428624"/>
                <a:gd name="connsiteX15" fmla="*/ 33160 w 476072"/>
                <a:gd name="connsiteY15" fmla="*/ 219868 h 428624"/>
                <a:gd name="connsiteX16" fmla="*/ 35540 w 476072"/>
                <a:gd name="connsiteY16" fmla="*/ 193674 h 428624"/>
                <a:gd name="connsiteX17" fmla="*/ 76020 w 476072"/>
                <a:gd name="connsiteY17" fmla="*/ 184148 h 428624"/>
                <a:gd name="connsiteX18" fmla="*/ 100852 w 476072"/>
                <a:gd name="connsiteY18" fmla="*/ 75962 h 428624"/>
                <a:gd name="connsiteX19" fmla="*/ 139524 w 476072"/>
                <a:gd name="connsiteY19" fmla="*/ 57148 h 428624"/>
                <a:gd name="connsiteX20" fmla="*/ 187148 w 476072"/>
                <a:gd name="connsiteY20" fmla="*/ 19048 h 428624"/>
                <a:gd name="connsiteX21" fmla="*/ 215724 w 476072"/>
                <a:gd name="connsiteY21" fmla="*/ 31748 h 428624"/>
                <a:gd name="connsiteX22" fmla="*/ 266524 w 476072"/>
                <a:gd name="connsiteY22" fmla="*/ 0 h 428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76072" h="428624">
                  <a:moveTo>
                    <a:pt x="266524" y="0"/>
                  </a:moveTo>
                  <a:lnTo>
                    <a:pt x="307796" y="22224"/>
                  </a:lnTo>
                  <a:lnTo>
                    <a:pt x="304620" y="117474"/>
                  </a:lnTo>
                  <a:lnTo>
                    <a:pt x="377648" y="146048"/>
                  </a:lnTo>
                  <a:lnTo>
                    <a:pt x="435932" y="119920"/>
                  </a:lnTo>
                  <a:lnTo>
                    <a:pt x="476072" y="206374"/>
                  </a:lnTo>
                  <a:lnTo>
                    <a:pt x="464256" y="241820"/>
                  </a:lnTo>
                  <a:lnTo>
                    <a:pt x="209372" y="257174"/>
                  </a:lnTo>
                  <a:lnTo>
                    <a:pt x="164924" y="352424"/>
                  </a:lnTo>
                  <a:lnTo>
                    <a:pt x="101420" y="361948"/>
                  </a:lnTo>
                  <a:lnTo>
                    <a:pt x="41096" y="428624"/>
                  </a:lnTo>
                  <a:lnTo>
                    <a:pt x="34748" y="358774"/>
                  </a:lnTo>
                  <a:lnTo>
                    <a:pt x="0" y="307990"/>
                  </a:lnTo>
                  <a:lnTo>
                    <a:pt x="49828" y="298448"/>
                  </a:lnTo>
                  <a:lnTo>
                    <a:pt x="68876" y="236536"/>
                  </a:lnTo>
                  <a:lnTo>
                    <a:pt x="33160" y="219868"/>
                  </a:lnTo>
                  <a:lnTo>
                    <a:pt x="35540" y="193674"/>
                  </a:lnTo>
                  <a:lnTo>
                    <a:pt x="76020" y="184148"/>
                  </a:lnTo>
                  <a:lnTo>
                    <a:pt x="100852" y="75962"/>
                  </a:lnTo>
                  <a:lnTo>
                    <a:pt x="139524" y="57148"/>
                  </a:lnTo>
                  <a:lnTo>
                    <a:pt x="187148" y="19048"/>
                  </a:lnTo>
                  <a:lnTo>
                    <a:pt x="215724" y="31748"/>
                  </a:lnTo>
                  <a:lnTo>
                    <a:pt x="26652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839CE6FD-422A-F35F-4C1E-26C0C0AACC05}"/>
                </a:ext>
              </a:extLst>
            </p:cNvPr>
            <p:cNvSpPr/>
            <p:nvPr/>
          </p:nvSpPr>
          <p:spPr>
            <a:xfrm>
              <a:off x="14056843" y="14720063"/>
              <a:ext cx="214248" cy="229034"/>
            </a:xfrm>
            <a:custGeom>
              <a:avLst/>
              <a:gdLst>
                <a:gd name="connsiteX0" fmla="*/ 94048 w 146000"/>
                <a:gd name="connsiteY0" fmla="*/ 0 h 156076"/>
                <a:gd name="connsiteX1" fmla="*/ 98376 w 146000"/>
                <a:gd name="connsiteY1" fmla="*/ 32252 h 156076"/>
                <a:gd name="connsiteX2" fmla="*/ 146000 w 146000"/>
                <a:gd name="connsiteY2" fmla="*/ 51302 h 156076"/>
                <a:gd name="connsiteX3" fmla="*/ 142120 w 146000"/>
                <a:gd name="connsiteY3" fmla="*/ 108232 h 156076"/>
                <a:gd name="connsiteX4" fmla="*/ 79324 w 146000"/>
                <a:gd name="connsiteY4" fmla="*/ 111628 h 156076"/>
                <a:gd name="connsiteX5" fmla="*/ 63448 w 146000"/>
                <a:gd name="connsiteY5" fmla="*/ 156076 h 156076"/>
                <a:gd name="connsiteX6" fmla="*/ 12648 w 146000"/>
                <a:gd name="connsiteY6" fmla="*/ 117976 h 156076"/>
                <a:gd name="connsiteX7" fmla="*/ 0 w 146000"/>
                <a:gd name="connsiteY7" fmla="*/ 52186 h 156076"/>
                <a:gd name="connsiteX8" fmla="*/ 41224 w 146000"/>
                <a:gd name="connsiteY8" fmla="*/ 54476 h 156076"/>
                <a:gd name="connsiteX9" fmla="*/ 94048 w 146000"/>
                <a:gd name="connsiteY9" fmla="*/ 0 h 156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6000" h="156076">
                  <a:moveTo>
                    <a:pt x="94048" y="0"/>
                  </a:moveTo>
                  <a:lnTo>
                    <a:pt x="98376" y="32252"/>
                  </a:lnTo>
                  <a:lnTo>
                    <a:pt x="146000" y="51302"/>
                  </a:lnTo>
                  <a:lnTo>
                    <a:pt x="142120" y="108232"/>
                  </a:lnTo>
                  <a:lnTo>
                    <a:pt x="79324" y="111628"/>
                  </a:lnTo>
                  <a:lnTo>
                    <a:pt x="63448" y="156076"/>
                  </a:lnTo>
                  <a:lnTo>
                    <a:pt x="12648" y="117976"/>
                  </a:lnTo>
                  <a:lnTo>
                    <a:pt x="0" y="52186"/>
                  </a:lnTo>
                  <a:lnTo>
                    <a:pt x="41224" y="54476"/>
                  </a:lnTo>
                  <a:lnTo>
                    <a:pt x="9404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98086C38-B425-F89C-13C9-D726D53454DD}"/>
                </a:ext>
              </a:extLst>
            </p:cNvPr>
            <p:cNvSpPr/>
            <p:nvPr/>
          </p:nvSpPr>
          <p:spPr>
            <a:xfrm>
              <a:off x="14301116" y="15025896"/>
              <a:ext cx="369738" cy="453036"/>
            </a:xfrm>
            <a:custGeom>
              <a:avLst/>
              <a:gdLst>
                <a:gd name="connsiteX0" fmla="*/ 38812 w 251960"/>
                <a:gd name="connsiteY0" fmla="*/ 0 h 308724"/>
                <a:gd name="connsiteX1" fmla="*/ 44448 w 251960"/>
                <a:gd name="connsiteY1" fmla="*/ 29324 h 308724"/>
                <a:gd name="connsiteX2" fmla="*/ 95248 w 251960"/>
                <a:gd name="connsiteY2" fmla="*/ 67424 h 308724"/>
                <a:gd name="connsiteX3" fmla="*/ 111124 w 251960"/>
                <a:gd name="connsiteY3" fmla="*/ 22976 h 308724"/>
                <a:gd name="connsiteX4" fmla="*/ 173920 w 251960"/>
                <a:gd name="connsiteY4" fmla="*/ 19580 h 308724"/>
                <a:gd name="connsiteX5" fmla="*/ 168276 w 251960"/>
                <a:gd name="connsiteY5" fmla="*/ 102350 h 308724"/>
                <a:gd name="connsiteX6" fmla="*/ 251960 w 251960"/>
                <a:gd name="connsiteY6" fmla="*/ 282596 h 308724"/>
                <a:gd name="connsiteX7" fmla="*/ 193676 w 251960"/>
                <a:gd name="connsiteY7" fmla="*/ 308724 h 308724"/>
                <a:gd name="connsiteX8" fmla="*/ 120648 w 251960"/>
                <a:gd name="connsiteY8" fmla="*/ 280150 h 308724"/>
                <a:gd name="connsiteX9" fmla="*/ 123824 w 251960"/>
                <a:gd name="connsiteY9" fmla="*/ 184900 h 308724"/>
                <a:gd name="connsiteX10" fmla="*/ 82552 w 251960"/>
                <a:gd name="connsiteY10" fmla="*/ 162676 h 308724"/>
                <a:gd name="connsiteX11" fmla="*/ 31752 w 251960"/>
                <a:gd name="connsiteY11" fmla="*/ 194424 h 308724"/>
                <a:gd name="connsiteX12" fmla="*/ 5332 w 251960"/>
                <a:gd name="connsiteY12" fmla="*/ 182682 h 308724"/>
                <a:gd name="connsiteX13" fmla="*/ 34924 w 251960"/>
                <a:gd name="connsiteY13" fmla="*/ 108700 h 308724"/>
                <a:gd name="connsiteX14" fmla="*/ 0 w 251960"/>
                <a:gd name="connsiteY14" fmla="*/ 70600 h 308724"/>
                <a:gd name="connsiteX15" fmla="*/ 9524 w 251960"/>
                <a:gd name="connsiteY15" fmla="*/ 750 h 308724"/>
                <a:gd name="connsiteX16" fmla="*/ 38812 w 251960"/>
                <a:gd name="connsiteY16" fmla="*/ 0 h 308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1960" h="308724">
                  <a:moveTo>
                    <a:pt x="38812" y="0"/>
                  </a:moveTo>
                  <a:lnTo>
                    <a:pt x="44448" y="29324"/>
                  </a:lnTo>
                  <a:lnTo>
                    <a:pt x="95248" y="67424"/>
                  </a:lnTo>
                  <a:lnTo>
                    <a:pt x="111124" y="22976"/>
                  </a:lnTo>
                  <a:lnTo>
                    <a:pt x="173920" y="19580"/>
                  </a:lnTo>
                  <a:lnTo>
                    <a:pt x="168276" y="102350"/>
                  </a:lnTo>
                  <a:lnTo>
                    <a:pt x="251960" y="282596"/>
                  </a:lnTo>
                  <a:lnTo>
                    <a:pt x="193676" y="308724"/>
                  </a:lnTo>
                  <a:lnTo>
                    <a:pt x="120648" y="280150"/>
                  </a:lnTo>
                  <a:lnTo>
                    <a:pt x="123824" y="184900"/>
                  </a:lnTo>
                  <a:lnTo>
                    <a:pt x="82552" y="162676"/>
                  </a:lnTo>
                  <a:lnTo>
                    <a:pt x="31752" y="194424"/>
                  </a:lnTo>
                  <a:lnTo>
                    <a:pt x="5332" y="182682"/>
                  </a:lnTo>
                  <a:lnTo>
                    <a:pt x="34924" y="108700"/>
                  </a:lnTo>
                  <a:lnTo>
                    <a:pt x="0" y="70600"/>
                  </a:lnTo>
                  <a:lnTo>
                    <a:pt x="9524" y="750"/>
                  </a:lnTo>
                  <a:lnTo>
                    <a:pt x="3881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5C28AECB-799A-4DF8-A3AD-393272EC2CE3}"/>
                </a:ext>
              </a:extLst>
            </p:cNvPr>
            <p:cNvSpPr/>
            <p:nvPr/>
          </p:nvSpPr>
          <p:spPr>
            <a:xfrm>
              <a:off x="12362262" y="14187003"/>
              <a:ext cx="1487310" cy="1016060"/>
            </a:xfrm>
            <a:custGeom>
              <a:avLst/>
              <a:gdLst>
                <a:gd name="connsiteX0" fmla="*/ 124312 w 1013536"/>
                <a:gd name="connsiteY0" fmla="*/ 0 h 692400"/>
                <a:gd name="connsiteX1" fmla="*/ 207168 w 1013536"/>
                <a:gd name="connsiteY1" fmla="*/ 40968 h 692400"/>
                <a:gd name="connsiteX2" fmla="*/ 285748 w 1013536"/>
                <a:gd name="connsiteY2" fmla="*/ 148126 h 692400"/>
                <a:gd name="connsiteX3" fmla="*/ 352740 w 1013536"/>
                <a:gd name="connsiteY3" fmla="*/ 140682 h 692400"/>
                <a:gd name="connsiteX4" fmla="*/ 421480 w 1013536"/>
                <a:gd name="connsiteY4" fmla="*/ 269568 h 692400"/>
                <a:gd name="connsiteX5" fmla="*/ 516732 w 1013536"/>
                <a:gd name="connsiteY5" fmla="*/ 271950 h 692400"/>
                <a:gd name="connsiteX6" fmla="*/ 545304 w 1013536"/>
                <a:gd name="connsiteY6" fmla="*/ 236230 h 692400"/>
                <a:gd name="connsiteX7" fmla="*/ 592932 w 1013536"/>
                <a:gd name="connsiteY7" fmla="*/ 255282 h 692400"/>
                <a:gd name="connsiteX8" fmla="*/ 697704 w 1013536"/>
                <a:gd name="connsiteY8" fmla="*/ 271950 h 692400"/>
                <a:gd name="connsiteX9" fmla="*/ 773904 w 1013536"/>
                <a:gd name="connsiteY9" fmla="*/ 333862 h 692400"/>
                <a:gd name="connsiteX10" fmla="*/ 819148 w 1013536"/>
                <a:gd name="connsiteY10" fmla="*/ 319574 h 692400"/>
                <a:gd name="connsiteX11" fmla="*/ 823912 w 1013536"/>
                <a:gd name="connsiteY11" fmla="*/ 291000 h 692400"/>
                <a:gd name="connsiteX12" fmla="*/ 917984 w 1013536"/>
                <a:gd name="connsiteY12" fmla="*/ 284116 h 692400"/>
                <a:gd name="connsiteX13" fmla="*/ 933448 w 1013536"/>
                <a:gd name="connsiteY13" fmla="*/ 292586 h 692400"/>
                <a:gd name="connsiteX14" fmla="*/ 965200 w 1013536"/>
                <a:gd name="connsiteY14" fmla="*/ 308462 h 692400"/>
                <a:gd name="connsiteX15" fmla="*/ 990600 w 1013536"/>
                <a:gd name="connsiteY15" fmla="*/ 416412 h 692400"/>
                <a:gd name="connsiteX16" fmla="*/ 1006524 w 1013536"/>
                <a:gd name="connsiteY16" fmla="*/ 417296 h 692400"/>
                <a:gd name="connsiteX17" fmla="*/ 1013536 w 1013536"/>
                <a:gd name="connsiteY17" fmla="*/ 453762 h 692400"/>
                <a:gd name="connsiteX18" fmla="*/ 984248 w 1013536"/>
                <a:gd name="connsiteY18" fmla="*/ 454512 h 692400"/>
                <a:gd name="connsiteX19" fmla="*/ 974724 w 1013536"/>
                <a:gd name="connsiteY19" fmla="*/ 524362 h 692400"/>
                <a:gd name="connsiteX20" fmla="*/ 1009648 w 1013536"/>
                <a:gd name="connsiteY20" fmla="*/ 562462 h 692400"/>
                <a:gd name="connsiteX21" fmla="*/ 980056 w 1013536"/>
                <a:gd name="connsiteY21" fmla="*/ 636444 h 692400"/>
                <a:gd name="connsiteX22" fmla="*/ 977900 w 1013536"/>
                <a:gd name="connsiteY22" fmla="*/ 635486 h 692400"/>
                <a:gd name="connsiteX23" fmla="*/ 930276 w 1013536"/>
                <a:gd name="connsiteY23" fmla="*/ 673586 h 692400"/>
                <a:gd name="connsiteX24" fmla="*/ 891604 w 1013536"/>
                <a:gd name="connsiteY24" fmla="*/ 692400 h 692400"/>
                <a:gd name="connsiteX25" fmla="*/ 900112 w 1013536"/>
                <a:gd name="connsiteY25" fmla="*/ 655330 h 692400"/>
                <a:gd name="connsiteX26" fmla="*/ 735804 w 1013536"/>
                <a:gd name="connsiteY26" fmla="*/ 624374 h 692400"/>
                <a:gd name="connsiteX27" fmla="*/ 704848 w 1013536"/>
                <a:gd name="connsiteY27" fmla="*/ 574368 h 692400"/>
                <a:gd name="connsiteX28" fmla="*/ 635792 w 1013536"/>
                <a:gd name="connsiteY28" fmla="*/ 602942 h 692400"/>
                <a:gd name="connsiteX29" fmla="*/ 597692 w 1013536"/>
                <a:gd name="connsiteY29" fmla="*/ 571986 h 692400"/>
                <a:gd name="connsiteX30" fmla="*/ 581024 w 1013536"/>
                <a:gd name="connsiteY30" fmla="*/ 595800 h 692400"/>
                <a:gd name="connsiteX31" fmla="*/ 535780 w 1013536"/>
                <a:gd name="connsiteY31" fmla="*/ 586274 h 692400"/>
                <a:gd name="connsiteX32" fmla="*/ 466584 w 1013536"/>
                <a:gd name="connsiteY32" fmla="*/ 616548 h 692400"/>
                <a:gd name="connsiteX33" fmla="*/ 473868 w 1013536"/>
                <a:gd name="connsiteY33" fmla="*/ 529126 h 692400"/>
                <a:gd name="connsiteX34" fmla="*/ 404812 w 1013536"/>
                <a:gd name="connsiteY34" fmla="*/ 533886 h 692400"/>
                <a:gd name="connsiteX35" fmla="*/ 390524 w 1013536"/>
                <a:gd name="connsiteY35" fmla="*/ 400538 h 692400"/>
                <a:gd name="connsiteX36" fmla="*/ 152400 w 1013536"/>
                <a:gd name="connsiteY36" fmla="*/ 367200 h 692400"/>
                <a:gd name="connsiteX37" fmla="*/ 121748 w 1013536"/>
                <a:gd name="connsiteY37" fmla="*/ 397854 h 692400"/>
                <a:gd name="connsiteX38" fmla="*/ 113860 w 1013536"/>
                <a:gd name="connsiteY38" fmla="*/ 399722 h 692400"/>
                <a:gd name="connsiteX39" fmla="*/ 47624 w 1013536"/>
                <a:gd name="connsiteY39" fmla="*/ 276712 h 692400"/>
                <a:gd name="connsiteX40" fmla="*/ 47624 w 1013536"/>
                <a:gd name="connsiteY40" fmla="*/ 162412 h 692400"/>
                <a:gd name="connsiteX41" fmla="*/ 0 w 1013536"/>
                <a:gd name="connsiteY41" fmla="*/ 124312 h 692400"/>
                <a:gd name="connsiteX42" fmla="*/ 124312 w 1013536"/>
                <a:gd name="connsiteY42" fmla="*/ 0 h 69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013536" h="692400">
                  <a:moveTo>
                    <a:pt x="124312" y="0"/>
                  </a:moveTo>
                  <a:lnTo>
                    <a:pt x="207168" y="40968"/>
                  </a:lnTo>
                  <a:lnTo>
                    <a:pt x="285748" y="148126"/>
                  </a:lnTo>
                  <a:lnTo>
                    <a:pt x="352740" y="140682"/>
                  </a:lnTo>
                  <a:lnTo>
                    <a:pt x="421480" y="269568"/>
                  </a:lnTo>
                  <a:lnTo>
                    <a:pt x="516732" y="271950"/>
                  </a:lnTo>
                  <a:lnTo>
                    <a:pt x="545304" y="236230"/>
                  </a:lnTo>
                  <a:lnTo>
                    <a:pt x="592932" y="255282"/>
                  </a:lnTo>
                  <a:lnTo>
                    <a:pt x="697704" y="271950"/>
                  </a:lnTo>
                  <a:lnTo>
                    <a:pt x="773904" y="333862"/>
                  </a:lnTo>
                  <a:lnTo>
                    <a:pt x="819148" y="319574"/>
                  </a:lnTo>
                  <a:lnTo>
                    <a:pt x="823912" y="291000"/>
                  </a:lnTo>
                  <a:lnTo>
                    <a:pt x="917984" y="284116"/>
                  </a:lnTo>
                  <a:lnTo>
                    <a:pt x="933448" y="292586"/>
                  </a:lnTo>
                  <a:lnTo>
                    <a:pt x="965200" y="308462"/>
                  </a:lnTo>
                  <a:lnTo>
                    <a:pt x="990600" y="416412"/>
                  </a:lnTo>
                  <a:lnTo>
                    <a:pt x="1006524" y="417296"/>
                  </a:lnTo>
                  <a:lnTo>
                    <a:pt x="1013536" y="453762"/>
                  </a:lnTo>
                  <a:lnTo>
                    <a:pt x="984248" y="454512"/>
                  </a:lnTo>
                  <a:lnTo>
                    <a:pt x="974724" y="524362"/>
                  </a:lnTo>
                  <a:lnTo>
                    <a:pt x="1009648" y="562462"/>
                  </a:lnTo>
                  <a:lnTo>
                    <a:pt x="980056" y="636444"/>
                  </a:lnTo>
                  <a:lnTo>
                    <a:pt x="977900" y="635486"/>
                  </a:lnTo>
                  <a:lnTo>
                    <a:pt x="930276" y="673586"/>
                  </a:lnTo>
                  <a:lnTo>
                    <a:pt x="891604" y="692400"/>
                  </a:lnTo>
                  <a:lnTo>
                    <a:pt x="900112" y="655330"/>
                  </a:lnTo>
                  <a:lnTo>
                    <a:pt x="735804" y="624374"/>
                  </a:lnTo>
                  <a:lnTo>
                    <a:pt x="704848" y="574368"/>
                  </a:lnTo>
                  <a:lnTo>
                    <a:pt x="635792" y="602942"/>
                  </a:lnTo>
                  <a:lnTo>
                    <a:pt x="597692" y="571986"/>
                  </a:lnTo>
                  <a:lnTo>
                    <a:pt x="581024" y="595800"/>
                  </a:lnTo>
                  <a:lnTo>
                    <a:pt x="535780" y="586274"/>
                  </a:lnTo>
                  <a:lnTo>
                    <a:pt x="466584" y="616548"/>
                  </a:lnTo>
                  <a:lnTo>
                    <a:pt x="473868" y="529126"/>
                  </a:lnTo>
                  <a:lnTo>
                    <a:pt x="404812" y="533886"/>
                  </a:lnTo>
                  <a:lnTo>
                    <a:pt x="390524" y="400538"/>
                  </a:lnTo>
                  <a:lnTo>
                    <a:pt x="152400" y="367200"/>
                  </a:lnTo>
                  <a:lnTo>
                    <a:pt x="121748" y="397854"/>
                  </a:lnTo>
                  <a:lnTo>
                    <a:pt x="113860" y="399722"/>
                  </a:lnTo>
                  <a:lnTo>
                    <a:pt x="47624" y="276712"/>
                  </a:lnTo>
                  <a:lnTo>
                    <a:pt x="47624" y="162412"/>
                  </a:lnTo>
                  <a:lnTo>
                    <a:pt x="0" y="124312"/>
                  </a:lnTo>
                  <a:lnTo>
                    <a:pt x="12431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C58A0E67-5304-162F-46C7-F1B32DDFB5FE}"/>
                </a:ext>
              </a:extLst>
            </p:cNvPr>
            <p:cNvSpPr/>
            <p:nvPr/>
          </p:nvSpPr>
          <p:spPr>
            <a:xfrm>
              <a:off x="15048032" y="14411841"/>
              <a:ext cx="877262" cy="1065316"/>
            </a:xfrm>
            <a:custGeom>
              <a:avLst/>
              <a:gdLst>
                <a:gd name="connsiteX0" fmla="*/ 129364 w 597816"/>
                <a:gd name="connsiteY0" fmla="*/ 0 h 725966"/>
                <a:gd name="connsiteX1" fmla="*/ 288924 w 597816"/>
                <a:gd name="connsiteY1" fmla="*/ 220346 h 725966"/>
                <a:gd name="connsiteX2" fmla="*/ 369888 w 597816"/>
                <a:gd name="connsiteY2" fmla="*/ 234634 h 725966"/>
                <a:gd name="connsiteX3" fmla="*/ 369960 w 597816"/>
                <a:gd name="connsiteY3" fmla="*/ 233352 h 725966"/>
                <a:gd name="connsiteX4" fmla="*/ 374648 w 597816"/>
                <a:gd name="connsiteY4" fmla="*/ 239398 h 725966"/>
                <a:gd name="connsiteX5" fmla="*/ 457992 w 597816"/>
                <a:gd name="connsiteY5" fmla="*/ 265590 h 725966"/>
                <a:gd name="connsiteX6" fmla="*/ 565092 w 597816"/>
                <a:gd name="connsiteY6" fmla="*/ 366902 h 725966"/>
                <a:gd name="connsiteX7" fmla="*/ 562768 w 597816"/>
                <a:gd name="connsiteY7" fmla="*/ 420372 h 725966"/>
                <a:gd name="connsiteX8" fmla="*/ 577056 w 597816"/>
                <a:gd name="connsiteY8" fmla="*/ 437042 h 725966"/>
                <a:gd name="connsiteX9" fmla="*/ 597816 w 597816"/>
                <a:gd name="connsiteY9" fmla="*/ 466586 h 725966"/>
                <a:gd name="connsiteX10" fmla="*/ 571500 w 597816"/>
                <a:gd name="connsiteY10" fmla="*/ 557690 h 725966"/>
                <a:gd name="connsiteX11" fmla="*/ 317500 w 597816"/>
                <a:gd name="connsiteY11" fmla="*/ 643416 h 725966"/>
                <a:gd name="connsiteX12" fmla="*/ 254000 w 597816"/>
                <a:gd name="connsiteY12" fmla="*/ 725966 h 725966"/>
                <a:gd name="connsiteX13" fmla="*/ 153676 w 597816"/>
                <a:gd name="connsiteY13" fmla="*/ 698290 h 725966"/>
                <a:gd name="connsiteX14" fmla="*/ 117476 w 597816"/>
                <a:gd name="connsiteY14" fmla="*/ 630716 h 725966"/>
                <a:gd name="connsiteX15" fmla="*/ 114300 w 597816"/>
                <a:gd name="connsiteY15" fmla="*/ 532290 h 725966"/>
                <a:gd name="connsiteX16" fmla="*/ 12700 w 597816"/>
                <a:gd name="connsiteY16" fmla="*/ 471966 h 725966"/>
                <a:gd name="connsiteX17" fmla="*/ 0 w 597816"/>
                <a:gd name="connsiteY17" fmla="*/ 427516 h 725966"/>
                <a:gd name="connsiteX18" fmla="*/ 50800 w 597816"/>
                <a:gd name="connsiteY18" fmla="*/ 386242 h 725966"/>
                <a:gd name="connsiteX19" fmla="*/ 53972 w 597816"/>
                <a:gd name="connsiteY19" fmla="*/ 341790 h 725966"/>
                <a:gd name="connsiteX20" fmla="*/ 3172 w 597816"/>
                <a:gd name="connsiteY20" fmla="*/ 313216 h 725966"/>
                <a:gd name="connsiteX21" fmla="*/ 12700 w 597816"/>
                <a:gd name="connsiteY21" fmla="*/ 252890 h 725966"/>
                <a:gd name="connsiteX22" fmla="*/ 120648 w 597816"/>
                <a:gd name="connsiteY22" fmla="*/ 214790 h 725966"/>
                <a:gd name="connsiteX23" fmla="*/ 79372 w 597816"/>
                <a:gd name="connsiteY23" fmla="*/ 87790 h 725966"/>
                <a:gd name="connsiteX24" fmla="*/ 129364 w 597816"/>
                <a:gd name="connsiteY24" fmla="*/ 0 h 725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7816" h="725966">
                  <a:moveTo>
                    <a:pt x="129364" y="0"/>
                  </a:moveTo>
                  <a:lnTo>
                    <a:pt x="288924" y="220346"/>
                  </a:lnTo>
                  <a:lnTo>
                    <a:pt x="369888" y="234634"/>
                  </a:lnTo>
                  <a:lnTo>
                    <a:pt x="369960" y="233352"/>
                  </a:lnTo>
                  <a:lnTo>
                    <a:pt x="374648" y="239398"/>
                  </a:lnTo>
                  <a:lnTo>
                    <a:pt x="457992" y="265590"/>
                  </a:lnTo>
                  <a:lnTo>
                    <a:pt x="565092" y="366902"/>
                  </a:lnTo>
                  <a:lnTo>
                    <a:pt x="562768" y="420372"/>
                  </a:lnTo>
                  <a:lnTo>
                    <a:pt x="577056" y="437042"/>
                  </a:lnTo>
                  <a:lnTo>
                    <a:pt x="597816" y="466586"/>
                  </a:lnTo>
                  <a:lnTo>
                    <a:pt x="571500" y="557690"/>
                  </a:lnTo>
                  <a:lnTo>
                    <a:pt x="317500" y="643416"/>
                  </a:lnTo>
                  <a:lnTo>
                    <a:pt x="254000" y="725966"/>
                  </a:lnTo>
                  <a:lnTo>
                    <a:pt x="153676" y="698290"/>
                  </a:lnTo>
                  <a:lnTo>
                    <a:pt x="117476" y="630716"/>
                  </a:lnTo>
                  <a:lnTo>
                    <a:pt x="114300" y="532290"/>
                  </a:lnTo>
                  <a:lnTo>
                    <a:pt x="12700" y="471966"/>
                  </a:lnTo>
                  <a:lnTo>
                    <a:pt x="0" y="427516"/>
                  </a:lnTo>
                  <a:lnTo>
                    <a:pt x="50800" y="386242"/>
                  </a:lnTo>
                  <a:lnTo>
                    <a:pt x="53972" y="341790"/>
                  </a:lnTo>
                  <a:lnTo>
                    <a:pt x="3172" y="313216"/>
                  </a:lnTo>
                  <a:lnTo>
                    <a:pt x="12700" y="252890"/>
                  </a:lnTo>
                  <a:lnTo>
                    <a:pt x="120648" y="214790"/>
                  </a:lnTo>
                  <a:lnTo>
                    <a:pt x="79372" y="87790"/>
                  </a:lnTo>
                  <a:lnTo>
                    <a:pt x="12936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C454B520-0118-4F20-0AD2-3172D1AC8443}"/>
                </a:ext>
              </a:extLst>
            </p:cNvPr>
            <p:cNvSpPr/>
            <p:nvPr/>
          </p:nvSpPr>
          <p:spPr>
            <a:xfrm>
              <a:off x="16121017" y="15228681"/>
              <a:ext cx="1014386" cy="831104"/>
            </a:xfrm>
            <a:custGeom>
              <a:avLst/>
              <a:gdLst>
                <a:gd name="connsiteX0" fmla="*/ 424656 w 691260"/>
                <a:gd name="connsiteY0" fmla="*/ 0 h 566360"/>
                <a:gd name="connsiteX1" fmla="*/ 453232 w 691260"/>
                <a:gd name="connsiteY1" fmla="*/ 21430 h 566360"/>
                <a:gd name="connsiteX2" fmla="*/ 450852 w 691260"/>
                <a:gd name="connsiteY2" fmla="*/ 102392 h 566360"/>
                <a:gd name="connsiteX3" fmla="*/ 527052 w 691260"/>
                <a:gd name="connsiteY3" fmla="*/ 114300 h 566360"/>
                <a:gd name="connsiteX4" fmla="*/ 584200 w 691260"/>
                <a:gd name="connsiteY4" fmla="*/ 88104 h 566360"/>
                <a:gd name="connsiteX5" fmla="*/ 661692 w 691260"/>
                <a:gd name="connsiteY5" fmla="*/ 74430 h 566360"/>
                <a:gd name="connsiteX6" fmla="*/ 691260 w 691260"/>
                <a:gd name="connsiteY6" fmla="*/ 197226 h 566360"/>
                <a:gd name="connsiteX7" fmla="*/ 655640 w 691260"/>
                <a:gd name="connsiteY7" fmla="*/ 219074 h 566360"/>
                <a:gd name="connsiteX8" fmla="*/ 605632 w 691260"/>
                <a:gd name="connsiteY8" fmla="*/ 292892 h 566360"/>
                <a:gd name="connsiteX9" fmla="*/ 527052 w 691260"/>
                <a:gd name="connsiteY9" fmla="*/ 295274 h 566360"/>
                <a:gd name="connsiteX10" fmla="*/ 498476 w 691260"/>
                <a:gd name="connsiteY10" fmla="*/ 361948 h 566360"/>
                <a:gd name="connsiteX11" fmla="*/ 410372 w 691260"/>
                <a:gd name="connsiteY11" fmla="*/ 433388 h 566360"/>
                <a:gd name="connsiteX12" fmla="*/ 378096 w 691260"/>
                <a:gd name="connsiteY12" fmla="*/ 528812 h 566360"/>
                <a:gd name="connsiteX13" fmla="*/ 323716 w 691260"/>
                <a:gd name="connsiteY13" fmla="*/ 566360 h 566360"/>
                <a:gd name="connsiteX14" fmla="*/ 260352 w 691260"/>
                <a:gd name="connsiteY14" fmla="*/ 501648 h 566360"/>
                <a:gd name="connsiteX15" fmla="*/ 273052 w 691260"/>
                <a:gd name="connsiteY15" fmla="*/ 438148 h 566360"/>
                <a:gd name="connsiteX16" fmla="*/ 177800 w 691260"/>
                <a:gd name="connsiteY16" fmla="*/ 396874 h 566360"/>
                <a:gd name="connsiteX17" fmla="*/ 168276 w 691260"/>
                <a:gd name="connsiteY17" fmla="*/ 311148 h 566360"/>
                <a:gd name="connsiteX18" fmla="*/ 209552 w 691260"/>
                <a:gd name="connsiteY18" fmla="*/ 260348 h 566360"/>
                <a:gd name="connsiteX19" fmla="*/ 127000 w 691260"/>
                <a:gd name="connsiteY19" fmla="*/ 187324 h 566360"/>
                <a:gd name="connsiteX20" fmla="*/ 12704 w 691260"/>
                <a:gd name="connsiteY20" fmla="*/ 168274 h 566360"/>
                <a:gd name="connsiteX21" fmla="*/ 0 w 691260"/>
                <a:gd name="connsiteY21" fmla="*/ 130174 h 566360"/>
                <a:gd name="connsiteX22" fmla="*/ 0 w 691260"/>
                <a:gd name="connsiteY22" fmla="*/ 125072 h 566360"/>
                <a:gd name="connsiteX23" fmla="*/ 796 w 691260"/>
                <a:gd name="connsiteY23" fmla="*/ 126204 h 566360"/>
                <a:gd name="connsiteX24" fmla="*/ 110332 w 691260"/>
                <a:gd name="connsiteY24" fmla="*/ 59530 h 566360"/>
                <a:gd name="connsiteX25" fmla="*/ 272256 w 691260"/>
                <a:gd name="connsiteY25" fmla="*/ 85724 h 566360"/>
                <a:gd name="connsiteX26" fmla="*/ 424656 w 691260"/>
                <a:gd name="connsiteY26" fmla="*/ 0 h 566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91260" h="566360">
                  <a:moveTo>
                    <a:pt x="424656" y="0"/>
                  </a:moveTo>
                  <a:lnTo>
                    <a:pt x="453232" y="21430"/>
                  </a:lnTo>
                  <a:cubicBezTo>
                    <a:pt x="452440" y="48418"/>
                    <a:pt x="451648" y="75404"/>
                    <a:pt x="450852" y="102392"/>
                  </a:cubicBezTo>
                  <a:lnTo>
                    <a:pt x="527052" y="114300"/>
                  </a:lnTo>
                  <a:lnTo>
                    <a:pt x="584200" y="88104"/>
                  </a:lnTo>
                  <a:lnTo>
                    <a:pt x="661692" y="74430"/>
                  </a:lnTo>
                  <a:lnTo>
                    <a:pt x="691260" y="197226"/>
                  </a:lnTo>
                  <a:lnTo>
                    <a:pt x="655640" y="219074"/>
                  </a:lnTo>
                  <a:lnTo>
                    <a:pt x="605632" y="292892"/>
                  </a:lnTo>
                  <a:lnTo>
                    <a:pt x="527052" y="295274"/>
                  </a:lnTo>
                  <a:lnTo>
                    <a:pt x="498476" y="361948"/>
                  </a:lnTo>
                  <a:lnTo>
                    <a:pt x="410372" y="433388"/>
                  </a:lnTo>
                  <a:lnTo>
                    <a:pt x="378096" y="528812"/>
                  </a:lnTo>
                  <a:lnTo>
                    <a:pt x="323716" y="566360"/>
                  </a:lnTo>
                  <a:lnTo>
                    <a:pt x="260352" y="501648"/>
                  </a:lnTo>
                  <a:lnTo>
                    <a:pt x="273052" y="438148"/>
                  </a:lnTo>
                  <a:lnTo>
                    <a:pt x="177800" y="396874"/>
                  </a:lnTo>
                  <a:lnTo>
                    <a:pt x="168276" y="311148"/>
                  </a:lnTo>
                  <a:lnTo>
                    <a:pt x="209552" y="260348"/>
                  </a:lnTo>
                  <a:lnTo>
                    <a:pt x="127000" y="187324"/>
                  </a:lnTo>
                  <a:lnTo>
                    <a:pt x="12704" y="168274"/>
                  </a:lnTo>
                  <a:lnTo>
                    <a:pt x="0" y="130174"/>
                  </a:lnTo>
                  <a:lnTo>
                    <a:pt x="0" y="125072"/>
                  </a:lnTo>
                  <a:lnTo>
                    <a:pt x="796" y="126204"/>
                  </a:lnTo>
                  <a:lnTo>
                    <a:pt x="110332" y="59530"/>
                  </a:lnTo>
                  <a:lnTo>
                    <a:pt x="272256" y="85724"/>
                  </a:lnTo>
                  <a:lnTo>
                    <a:pt x="42465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1C0B2D7D-2931-55AC-0B28-57B972E431D5}"/>
                </a:ext>
              </a:extLst>
            </p:cNvPr>
            <p:cNvSpPr/>
            <p:nvPr/>
          </p:nvSpPr>
          <p:spPr>
            <a:xfrm>
              <a:off x="16327404" y="16258716"/>
              <a:ext cx="423780" cy="279894"/>
            </a:xfrm>
            <a:custGeom>
              <a:avLst/>
              <a:gdLst>
                <a:gd name="connsiteX0" fmla="*/ 177136 w 288788"/>
                <a:gd name="connsiteY0" fmla="*/ 0 h 190736"/>
                <a:gd name="connsiteX1" fmla="*/ 238124 w 288788"/>
                <a:gd name="connsiteY1" fmla="*/ 26428 h 190736"/>
                <a:gd name="connsiteX2" fmla="*/ 225424 w 288788"/>
                <a:gd name="connsiteY2" fmla="*/ 89928 h 190736"/>
                <a:gd name="connsiteX3" fmla="*/ 288788 w 288788"/>
                <a:gd name="connsiteY3" fmla="*/ 154640 h 190736"/>
                <a:gd name="connsiteX4" fmla="*/ 246856 w 288788"/>
                <a:gd name="connsiteY4" fmla="*/ 183592 h 190736"/>
                <a:gd name="connsiteX5" fmla="*/ 163512 w 288788"/>
                <a:gd name="connsiteY5" fmla="*/ 190736 h 190736"/>
                <a:gd name="connsiteX6" fmla="*/ 170656 w 288788"/>
                <a:gd name="connsiteY6" fmla="*/ 150254 h 190736"/>
                <a:gd name="connsiteX7" fmla="*/ 115888 w 288788"/>
                <a:gd name="connsiteY7" fmla="*/ 133584 h 190736"/>
                <a:gd name="connsiteX8" fmla="*/ 89692 w 288788"/>
                <a:gd name="connsiteY8" fmla="*/ 176448 h 190736"/>
                <a:gd name="connsiteX9" fmla="*/ 21004 w 288788"/>
                <a:gd name="connsiteY9" fmla="*/ 162710 h 190736"/>
                <a:gd name="connsiteX10" fmla="*/ 0 w 288788"/>
                <a:gd name="connsiteY10" fmla="*/ 131204 h 190736"/>
                <a:gd name="connsiteX11" fmla="*/ 15872 w 288788"/>
                <a:gd name="connsiteY11" fmla="*/ 74054 h 190736"/>
                <a:gd name="connsiteX12" fmla="*/ 101600 w 288788"/>
                <a:gd name="connsiteY12" fmla="*/ 93104 h 190736"/>
                <a:gd name="connsiteX13" fmla="*/ 177136 w 288788"/>
                <a:gd name="connsiteY13" fmla="*/ 0 h 190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8788" h="190736">
                  <a:moveTo>
                    <a:pt x="177136" y="0"/>
                  </a:moveTo>
                  <a:lnTo>
                    <a:pt x="238124" y="26428"/>
                  </a:lnTo>
                  <a:lnTo>
                    <a:pt x="225424" y="89928"/>
                  </a:lnTo>
                  <a:lnTo>
                    <a:pt x="288788" y="154640"/>
                  </a:lnTo>
                  <a:lnTo>
                    <a:pt x="246856" y="183592"/>
                  </a:lnTo>
                  <a:lnTo>
                    <a:pt x="163512" y="190736"/>
                  </a:lnTo>
                  <a:lnTo>
                    <a:pt x="170656" y="150254"/>
                  </a:lnTo>
                  <a:lnTo>
                    <a:pt x="115888" y="133584"/>
                  </a:lnTo>
                  <a:lnTo>
                    <a:pt x="89692" y="176448"/>
                  </a:lnTo>
                  <a:lnTo>
                    <a:pt x="21004" y="162710"/>
                  </a:lnTo>
                  <a:lnTo>
                    <a:pt x="0" y="131204"/>
                  </a:lnTo>
                  <a:lnTo>
                    <a:pt x="15872" y="74054"/>
                  </a:lnTo>
                  <a:lnTo>
                    <a:pt x="101600" y="93104"/>
                  </a:lnTo>
                  <a:lnTo>
                    <a:pt x="17713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17DC22D2-B544-2CB1-60DB-D68ADDD522D8}"/>
                </a:ext>
              </a:extLst>
            </p:cNvPr>
            <p:cNvSpPr/>
            <p:nvPr/>
          </p:nvSpPr>
          <p:spPr>
            <a:xfrm>
              <a:off x="16021858" y="15595881"/>
              <a:ext cx="279550" cy="278884"/>
            </a:xfrm>
            <a:custGeom>
              <a:avLst/>
              <a:gdLst>
                <a:gd name="connsiteX0" fmla="*/ 34472 w 190500"/>
                <a:gd name="connsiteY0" fmla="*/ 0 h 190046"/>
                <a:gd name="connsiteX1" fmla="*/ 107948 w 190500"/>
                <a:gd name="connsiteY1" fmla="*/ 12246 h 190046"/>
                <a:gd name="connsiteX2" fmla="*/ 190500 w 190500"/>
                <a:gd name="connsiteY2" fmla="*/ 85270 h 190046"/>
                <a:gd name="connsiteX3" fmla="*/ 149224 w 190500"/>
                <a:gd name="connsiteY3" fmla="*/ 136070 h 190046"/>
                <a:gd name="connsiteX4" fmla="*/ 155220 w 190500"/>
                <a:gd name="connsiteY4" fmla="*/ 190046 h 190046"/>
                <a:gd name="connsiteX5" fmla="*/ 85724 w 190500"/>
                <a:gd name="connsiteY5" fmla="*/ 190046 h 190046"/>
                <a:gd name="connsiteX6" fmla="*/ 66676 w 190500"/>
                <a:gd name="connsiteY6" fmla="*/ 94796 h 190046"/>
                <a:gd name="connsiteX7" fmla="*/ 8756 w 190500"/>
                <a:gd name="connsiteY7" fmla="*/ 78248 h 190046"/>
                <a:gd name="connsiteX8" fmla="*/ 0 w 190500"/>
                <a:gd name="connsiteY8" fmla="*/ 34470 h 190046"/>
                <a:gd name="connsiteX9" fmla="*/ 34472 w 190500"/>
                <a:gd name="connsiteY9" fmla="*/ 0 h 190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500" h="190046">
                  <a:moveTo>
                    <a:pt x="34472" y="0"/>
                  </a:moveTo>
                  <a:lnTo>
                    <a:pt x="107948" y="12246"/>
                  </a:lnTo>
                  <a:lnTo>
                    <a:pt x="190500" y="85270"/>
                  </a:lnTo>
                  <a:lnTo>
                    <a:pt x="149224" y="136070"/>
                  </a:lnTo>
                  <a:lnTo>
                    <a:pt x="155220" y="190046"/>
                  </a:lnTo>
                  <a:lnTo>
                    <a:pt x="85724" y="190046"/>
                  </a:lnTo>
                  <a:lnTo>
                    <a:pt x="66676" y="94796"/>
                  </a:lnTo>
                  <a:lnTo>
                    <a:pt x="8756" y="78248"/>
                  </a:lnTo>
                  <a:lnTo>
                    <a:pt x="0" y="34470"/>
                  </a:lnTo>
                  <a:lnTo>
                    <a:pt x="3447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47C9DC57-ABC5-2E1A-3589-4EF47925ADA1}"/>
                </a:ext>
              </a:extLst>
            </p:cNvPr>
            <p:cNvSpPr/>
            <p:nvPr/>
          </p:nvSpPr>
          <p:spPr>
            <a:xfrm>
              <a:off x="15775398" y="15932355"/>
              <a:ext cx="641990" cy="910552"/>
            </a:xfrm>
            <a:custGeom>
              <a:avLst/>
              <a:gdLst>
                <a:gd name="connsiteX0" fmla="*/ 253232 w 437488"/>
                <a:gd name="connsiteY0" fmla="*/ 0 h 620502"/>
                <a:gd name="connsiteX1" fmla="*/ 311152 w 437488"/>
                <a:gd name="connsiteY1" fmla="*/ 16548 h 620502"/>
                <a:gd name="connsiteX2" fmla="*/ 330200 w 437488"/>
                <a:gd name="connsiteY2" fmla="*/ 111798 h 620502"/>
                <a:gd name="connsiteX3" fmla="*/ 399696 w 437488"/>
                <a:gd name="connsiteY3" fmla="*/ 111798 h 620502"/>
                <a:gd name="connsiteX4" fmla="*/ 403224 w 437488"/>
                <a:gd name="connsiteY4" fmla="*/ 143548 h 620502"/>
                <a:gd name="connsiteX5" fmla="*/ 437488 w 437488"/>
                <a:gd name="connsiteY5" fmla="*/ 158394 h 620502"/>
                <a:gd name="connsiteX6" fmla="*/ 361952 w 437488"/>
                <a:gd name="connsiteY6" fmla="*/ 251498 h 620502"/>
                <a:gd name="connsiteX7" fmla="*/ 276224 w 437488"/>
                <a:gd name="connsiteY7" fmla="*/ 232448 h 620502"/>
                <a:gd name="connsiteX8" fmla="*/ 260352 w 437488"/>
                <a:gd name="connsiteY8" fmla="*/ 289598 h 620502"/>
                <a:gd name="connsiteX9" fmla="*/ 281356 w 437488"/>
                <a:gd name="connsiteY9" fmla="*/ 321104 h 620502"/>
                <a:gd name="connsiteX10" fmla="*/ 278608 w 437488"/>
                <a:gd name="connsiteY10" fmla="*/ 320554 h 620502"/>
                <a:gd name="connsiteX11" fmla="*/ 264320 w 437488"/>
                <a:gd name="connsiteY11" fmla="*/ 387230 h 620502"/>
                <a:gd name="connsiteX12" fmla="*/ 345280 w 437488"/>
                <a:gd name="connsiteY12" fmla="*/ 408662 h 620502"/>
                <a:gd name="connsiteX13" fmla="*/ 335756 w 437488"/>
                <a:gd name="connsiteY13" fmla="*/ 451522 h 620502"/>
                <a:gd name="connsiteX14" fmla="*/ 428624 w 437488"/>
                <a:gd name="connsiteY14" fmla="*/ 532486 h 620502"/>
                <a:gd name="connsiteX15" fmla="*/ 430640 w 437488"/>
                <a:gd name="connsiteY15" fmla="*/ 536754 h 620502"/>
                <a:gd name="connsiteX16" fmla="*/ 422276 w 437488"/>
                <a:gd name="connsiteY16" fmla="*/ 530898 h 620502"/>
                <a:gd name="connsiteX17" fmla="*/ 333376 w 437488"/>
                <a:gd name="connsiteY17" fmla="*/ 581698 h 620502"/>
                <a:gd name="connsiteX18" fmla="*/ 187328 w 437488"/>
                <a:gd name="connsiteY18" fmla="*/ 568998 h 620502"/>
                <a:gd name="connsiteX19" fmla="*/ 53976 w 437488"/>
                <a:gd name="connsiteY19" fmla="*/ 619798 h 620502"/>
                <a:gd name="connsiteX20" fmla="*/ 34276 w 437488"/>
                <a:gd name="connsiteY20" fmla="*/ 620502 h 620502"/>
                <a:gd name="connsiteX21" fmla="*/ 33340 w 437488"/>
                <a:gd name="connsiteY21" fmla="*/ 515818 h 620502"/>
                <a:gd name="connsiteX22" fmla="*/ 0 w 437488"/>
                <a:gd name="connsiteY22" fmla="*/ 446762 h 620502"/>
                <a:gd name="connsiteX23" fmla="*/ 88108 w 437488"/>
                <a:gd name="connsiteY23" fmla="*/ 356274 h 620502"/>
                <a:gd name="connsiteX24" fmla="*/ 97632 w 437488"/>
                <a:gd name="connsiteY24" fmla="*/ 282454 h 620502"/>
                <a:gd name="connsiteX25" fmla="*/ 95960 w 437488"/>
                <a:gd name="connsiteY25" fmla="*/ 281678 h 620502"/>
                <a:gd name="connsiteX26" fmla="*/ 117476 w 437488"/>
                <a:gd name="connsiteY26" fmla="*/ 226098 h 620502"/>
                <a:gd name="connsiteX27" fmla="*/ 171452 w 437488"/>
                <a:gd name="connsiteY27" fmla="*/ 168948 h 620502"/>
                <a:gd name="connsiteX28" fmla="*/ 171452 w 437488"/>
                <a:gd name="connsiteY28" fmla="*/ 111798 h 620502"/>
                <a:gd name="connsiteX29" fmla="*/ 254000 w 437488"/>
                <a:gd name="connsiteY29" fmla="*/ 3848 h 620502"/>
                <a:gd name="connsiteX30" fmla="*/ 253232 w 437488"/>
                <a:gd name="connsiteY30" fmla="*/ 0 h 620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37488" h="620502">
                  <a:moveTo>
                    <a:pt x="253232" y="0"/>
                  </a:moveTo>
                  <a:lnTo>
                    <a:pt x="311152" y="16548"/>
                  </a:lnTo>
                  <a:lnTo>
                    <a:pt x="330200" y="111798"/>
                  </a:lnTo>
                  <a:lnTo>
                    <a:pt x="399696" y="111798"/>
                  </a:lnTo>
                  <a:lnTo>
                    <a:pt x="403224" y="143548"/>
                  </a:lnTo>
                  <a:lnTo>
                    <a:pt x="437488" y="158394"/>
                  </a:lnTo>
                  <a:lnTo>
                    <a:pt x="361952" y="251498"/>
                  </a:lnTo>
                  <a:lnTo>
                    <a:pt x="276224" y="232448"/>
                  </a:lnTo>
                  <a:lnTo>
                    <a:pt x="260352" y="289598"/>
                  </a:lnTo>
                  <a:lnTo>
                    <a:pt x="281356" y="321104"/>
                  </a:lnTo>
                  <a:lnTo>
                    <a:pt x="278608" y="320554"/>
                  </a:lnTo>
                  <a:lnTo>
                    <a:pt x="264320" y="387230"/>
                  </a:lnTo>
                  <a:lnTo>
                    <a:pt x="345280" y="408662"/>
                  </a:lnTo>
                  <a:lnTo>
                    <a:pt x="335756" y="451522"/>
                  </a:lnTo>
                  <a:lnTo>
                    <a:pt x="428624" y="532486"/>
                  </a:lnTo>
                  <a:lnTo>
                    <a:pt x="430640" y="536754"/>
                  </a:lnTo>
                  <a:lnTo>
                    <a:pt x="422276" y="530898"/>
                  </a:lnTo>
                  <a:lnTo>
                    <a:pt x="333376" y="581698"/>
                  </a:lnTo>
                  <a:lnTo>
                    <a:pt x="187328" y="568998"/>
                  </a:lnTo>
                  <a:lnTo>
                    <a:pt x="53976" y="619798"/>
                  </a:lnTo>
                  <a:lnTo>
                    <a:pt x="34276" y="620502"/>
                  </a:lnTo>
                  <a:lnTo>
                    <a:pt x="33340" y="515818"/>
                  </a:lnTo>
                  <a:lnTo>
                    <a:pt x="0" y="446762"/>
                  </a:lnTo>
                  <a:lnTo>
                    <a:pt x="88108" y="356274"/>
                  </a:lnTo>
                  <a:lnTo>
                    <a:pt x="97632" y="282454"/>
                  </a:lnTo>
                  <a:lnTo>
                    <a:pt x="95960" y="281678"/>
                  </a:lnTo>
                  <a:lnTo>
                    <a:pt x="117476" y="226098"/>
                  </a:lnTo>
                  <a:lnTo>
                    <a:pt x="171452" y="168948"/>
                  </a:lnTo>
                  <a:lnTo>
                    <a:pt x="171452" y="111798"/>
                  </a:lnTo>
                  <a:lnTo>
                    <a:pt x="254000" y="3848"/>
                  </a:lnTo>
                  <a:lnTo>
                    <a:pt x="25323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4D4CA399-D73B-8915-179D-B8E48790ED02}"/>
                </a:ext>
              </a:extLst>
            </p:cNvPr>
            <p:cNvSpPr/>
            <p:nvPr/>
          </p:nvSpPr>
          <p:spPr>
            <a:xfrm>
              <a:off x="14912703" y="15377183"/>
              <a:ext cx="1049154" cy="1027472"/>
            </a:xfrm>
            <a:custGeom>
              <a:avLst/>
              <a:gdLst>
                <a:gd name="connsiteX0" fmla="*/ 621072 w 714952"/>
                <a:gd name="connsiteY0" fmla="*/ 0 h 700178"/>
                <a:gd name="connsiteX1" fmla="*/ 661428 w 714952"/>
                <a:gd name="connsiteY1" fmla="*/ 57428 h 700178"/>
                <a:gd name="connsiteX2" fmla="*/ 661428 w 714952"/>
                <a:gd name="connsiteY2" fmla="*/ 62530 h 700178"/>
                <a:gd name="connsiteX3" fmla="*/ 674132 w 714952"/>
                <a:gd name="connsiteY3" fmla="*/ 100630 h 700178"/>
                <a:gd name="connsiteX4" fmla="*/ 714952 w 714952"/>
                <a:gd name="connsiteY4" fmla="*/ 107434 h 700178"/>
                <a:gd name="connsiteX5" fmla="*/ 680480 w 714952"/>
                <a:gd name="connsiteY5" fmla="*/ 141904 h 700178"/>
                <a:gd name="connsiteX6" fmla="*/ 690004 w 714952"/>
                <a:gd name="connsiteY6" fmla="*/ 189530 h 700178"/>
                <a:gd name="connsiteX7" fmla="*/ 607456 w 714952"/>
                <a:gd name="connsiteY7" fmla="*/ 297480 h 700178"/>
                <a:gd name="connsiteX8" fmla="*/ 607456 w 714952"/>
                <a:gd name="connsiteY8" fmla="*/ 354630 h 700178"/>
                <a:gd name="connsiteX9" fmla="*/ 553480 w 714952"/>
                <a:gd name="connsiteY9" fmla="*/ 411780 h 700178"/>
                <a:gd name="connsiteX10" fmla="*/ 531964 w 714952"/>
                <a:gd name="connsiteY10" fmla="*/ 467360 h 700178"/>
                <a:gd name="connsiteX11" fmla="*/ 466960 w 714952"/>
                <a:gd name="connsiteY11" fmla="*/ 437180 h 700178"/>
                <a:gd name="connsiteX12" fmla="*/ 450292 w 714952"/>
                <a:gd name="connsiteY12" fmla="*/ 420512 h 700178"/>
                <a:gd name="connsiteX13" fmla="*/ 443148 w 714952"/>
                <a:gd name="connsiteY13" fmla="*/ 341930 h 700178"/>
                <a:gd name="connsiteX14" fmla="*/ 331228 w 714952"/>
                <a:gd name="connsiteY14" fmla="*/ 341930 h 700178"/>
                <a:gd name="connsiteX15" fmla="*/ 240744 w 714952"/>
                <a:gd name="connsiteY15" fmla="*/ 415748 h 700178"/>
                <a:gd name="connsiteX16" fmla="*/ 240744 w 714952"/>
                <a:gd name="connsiteY16" fmla="*/ 601486 h 700178"/>
                <a:gd name="connsiteX17" fmla="*/ 153016 w 714952"/>
                <a:gd name="connsiteY17" fmla="*/ 700178 h 700178"/>
                <a:gd name="connsiteX18" fmla="*/ 102628 w 714952"/>
                <a:gd name="connsiteY18" fmla="*/ 691180 h 700178"/>
                <a:gd name="connsiteX19" fmla="*/ 89932 w 714952"/>
                <a:gd name="connsiteY19" fmla="*/ 589580 h 700178"/>
                <a:gd name="connsiteX20" fmla="*/ 1028 w 714952"/>
                <a:gd name="connsiteY20" fmla="*/ 519730 h 700178"/>
                <a:gd name="connsiteX21" fmla="*/ 0 w 714952"/>
                <a:gd name="connsiteY21" fmla="*/ 520650 h 700178"/>
                <a:gd name="connsiteX22" fmla="*/ 29604 w 714952"/>
                <a:gd name="connsiteY22" fmla="*/ 376856 h 700178"/>
                <a:gd name="connsiteX23" fmla="*/ 75408 w 714952"/>
                <a:gd name="connsiteY23" fmla="*/ 294896 h 700178"/>
                <a:gd name="connsiteX24" fmla="*/ 108980 w 714952"/>
                <a:gd name="connsiteY24" fmla="*/ 297480 h 700178"/>
                <a:gd name="connsiteX25" fmla="*/ 188356 w 714952"/>
                <a:gd name="connsiteY25" fmla="*/ 253030 h 700178"/>
                <a:gd name="connsiteX26" fmla="*/ 176932 w 714952"/>
                <a:gd name="connsiteY26" fmla="*/ 231704 h 700178"/>
                <a:gd name="connsiteX27" fmla="*/ 277256 w 714952"/>
                <a:gd name="connsiteY27" fmla="*/ 259380 h 700178"/>
                <a:gd name="connsiteX28" fmla="*/ 340756 w 714952"/>
                <a:gd name="connsiteY28" fmla="*/ 176830 h 700178"/>
                <a:gd name="connsiteX29" fmla="*/ 594756 w 714952"/>
                <a:gd name="connsiteY29" fmla="*/ 91104 h 700178"/>
                <a:gd name="connsiteX30" fmla="*/ 621072 w 714952"/>
                <a:gd name="connsiteY30" fmla="*/ 0 h 70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14952" h="700178">
                  <a:moveTo>
                    <a:pt x="621072" y="0"/>
                  </a:moveTo>
                  <a:lnTo>
                    <a:pt x="661428" y="57428"/>
                  </a:lnTo>
                  <a:lnTo>
                    <a:pt x="661428" y="62530"/>
                  </a:lnTo>
                  <a:lnTo>
                    <a:pt x="674132" y="100630"/>
                  </a:lnTo>
                  <a:lnTo>
                    <a:pt x="714952" y="107434"/>
                  </a:lnTo>
                  <a:lnTo>
                    <a:pt x="680480" y="141904"/>
                  </a:lnTo>
                  <a:lnTo>
                    <a:pt x="690004" y="189530"/>
                  </a:lnTo>
                  <a:lnTo>
                    <a:pt x="607456" y="297480"/>
                  </a:lnTo>
                  <a:lnTo>
                    <a:pt x="607456" y="354630"/>
                  </a:lnTo>
                  <a:lnTo>
                    <a:pt x="553480" y="411780"/>
                  </a:lnTo>
                  <a:lnTo>
                    <a:pt x="531964" y="467360"/>
                  </a:lnTo>
                  <a:lnTo>
                    <a:pt x="466960" y="437180"/>
                  </a:lnTo>
                  <a:lnTo>
                    <a:pt x="450292" y="420512"/>
                  </a:lnTo>
                  <a:lnTo>
                    <a:pt x="443148" y="341930"/>
                  </a:lnTo>
                  <a:lnTo>
                    <a:pt x="331228" y="341930"/>
                  </a:lnTo>
                  <a:lnTo>
                    <a:pt x="240744" y="415748"/>
                  </a:lnTo>
                  <a:lnTo>
                    <a:pt x="240744" y="601486"/>
                  </a:lnTo>
                  <a:lnTo>
                    <a:pt x="153016" y="700178"/>
                  </a:lnTo>
                  <a:lnTo>
                    <a:pt x="102628" y="691180"/>
                  </a:lnTo>
                  <a:lnTo>
                    <a:pt x="89932" y="589580"/>
                  </a:lnTo>
                  <a:lnTo>
                    <a:pt x="1028" y="519730"/>
                  </a:lnTo>
                  <a:lnTo>
                    <a:pt x="0" y="520650"/>
                  </a:lnTo>
                  <a:lnTo>
                    <a:pt x="29604" y="376856"/>
                  </a:lnTo>
                  <a:lnTo>
                    <a:pt x="75408" y="294896"/>
                  </a:lnTo>
                  <a:lnTo>
                    <a:pt x="108980" y="297480"/>
                  </a:lnTo>
                  <a:lnTo>
                    <a:pt x="188356" y="253030"/>
                  </a:lnTo>
                  <a:lnTo>
                    <a:pt x="176932" y="231704"/>
                  </a:lnTo>
                  <a:lnTo>
                    <a:pt x="277256" y="259380"/>
                  </a:lnTo>
                  <a:lnTo>
                    <a:pt x="340756" y="176830"/>
                  </a:lnTo>
                  <a:lnTo>
                    <a:pt x="594756" y="91104"/>
                  </a:lnTo>
                  <a:lnTo>
                    <a:pt x="62107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5471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AE9E911-3685-A50C-F176-91011C4BEA73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26D6727-BB90-3EDB-AA85-0E658E35E487}"/>
              </a:ext>
            </a:extLst>
          </p:cNvPr>
          <p:cNvSpPr txBox="1"/>
          <p:nvPr/>
        </p:nvSpPr>
        <p:spPr>
          <a:xfrm>
            <a:off x="1388677" y="1467832"/>
            <a:ext cx="2262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>
                <a:latin typeface="+mj-ea"/>
                <a:ea typeface="+mj-ea"/>
              </a:rPr>
              <a:t>正解は･･･</a:t>
            </a:r>
            <a:endParaRPr kumimoji="1" lang="ja-JP" altLang="en-US" sz="3600" b="1" dirty="0">
              <a:latin typeface="+mj-ea"/>
              <a:ea typeface="+mj-ea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50934FE-28BB-26EB-67A9-C1F66537F75F}"/>
              </a:ext>
            </a:extLst>
          </p:cNvPr>
          <p:cNvGrpSpPr/>
          <p:nvPr/>
        </p:nvGrpSpPr>
        <p:grpSpPr>
          <a:xfrm>
            <a:off x="3970994" y="1620250"/>
            <a:ext cx="4336722" cy="4455212"/>
            <a:chOff x="36718876" y="27412950"/>
            <a:chExt cx="2905124" cy="298450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067DB7E-D4AB-4206-258E-1DC34A1C219C}"/>
                </a:ext>
              </a:extLst>
            </p:cNvPr>
            <p:cNvGrpSpPr/>
            <p:nvPr/>
          </p:nvGrpSpPr>
          <p:grpSpPr>
            <a:xfrm>
              <a:off x="36718876" y="27412950"/>
              <a:ext cx="2905124" cy="2984500"/>
              <a:chOff x="36718876" y="27412950"/>
              <a:chExt cx="2905124" cy="2984500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5CC4686E-48BC-55A3-21B0-6FEF9B3EC0D5}"/>
                  </a:ext>
                </a:extLst>
              </p:cNvPr>
              <p:cNvSpPr/>
              <p:nvPr/>
            </p:nvSpPr>
            <p:spPr>
              <a:xfrm>
                <a:off x="36728400" y="27412950"/>
                <a:ext cx="1345068" cy="976314"/>
              </a:xfrm>
              <a:custGeom>
                <a:avLst/>
                <a:gdLst>
                  <a:gd name="connsiteX0" fmla="*/ 561976 w 1345068"/>
                  <a:gd name="connsiteY0" fmla="*/ 0 h 976314"/>
                  <a:gd name="connsiteX1" fmla="*/ 733424 w 1345068"/>
                  <a:gd name="connsiteY1" fmla="*/ 38100 h 976314"/>
                  <a:gd name="connsiteX2" fmla="*/ 790576 w 1345068"/>
                  <a:gd name="connsiteY2" fmla="*/ 85726 h 976314"/>
                  <a:gd name="connsiteX3" fmla="*/ 800100 w 1345068"/>
                  <a:gd name="connsiteY3" fmla="*/ 152400 h 976314"/>
                  <a:gd name="connsiteX4" fmla="*/ 800100 w 1345068"/>
                  <a:gd name="connsiteY4" fmla="*/ 219074 h 976314"/>
                  <a:gd name="connsiteX5" fmla="*/ 857248 w 1345068"/>
                  <a:gd name="connsiteY5" fmla="*/ 266700 h 976314"/>
                  <a:gd name="connsiteX6" fmla="*/ 942976 w 1345068"/>
                  <a:gd name="connsiteY6" fmla="*/ 257174 h 976314"/>
                  <a:gd name="connsiteX7" fmla="*/ 962024 w 1345068"/>
                  <a:gd name="connsiteY7" fmla="*/ 219074 h 976314"/>
                  <a:gd name="connsiteX8" fmla="*/ 990600 w 1345068"/>
                  <a:gd name="connsiteY8" fmla="*/ 190500 h 976314"/>
                  <a:gd name="connsiteX9" fmla="*/ 1143000 w 1345068"/>
                  <a:gd name="connsiteY9" fmla="*/ 180974 h 976314"/>
                  <a:gd name="connsiteX10" fmla="*/ 1200152 w 1345068"/>
                  <a:gd name="connsiteY10" fmla="*/ 200026 h 976314"/>
                  <a:gd name="connsiteX11" fmla="*/ 1257300 w 1345068"/>
                  <a:gd name="connsiteY11" fmla="*/ 180974 h 976314"/>
                  <a:gd name="connsiteX12" fmla="*/ 1304924 w 1345068"/>
                  <a:gd name="connsiteY12" fmla="*/ 228600 h 976314"/>
                  <a:gd name="connsiteX13" fmla="*/ 1304924 w 1345068"/>
                  <a:gd name="connsiteY13" fmla="*/ 352426 h 976314"/>
                  <a:gd name="connsiteX14" fmla="*/ 1345068 w 1345068"/>
                  <a:gd name="connsiteY14" fmla="*/ 352426 h 976314"/>
                  <a:gd name="connsiteX15" fmla="*/ 1188244 w 1345068"/>
                  <a:gd name="connsiteY15" fmla="*/ 526256 h 976314"/>
                  <a:gd name="connsiteX16" fmla="*/ 1140620 w 1345068"/>
                  <a:gd name="connsiteY16" fmla="*/ 526256 h 976314"/>
                  <a:gd name="connsiteX17" fmla="*/ 1116808 w 1345068"/>
                  <a:gd name="connsiteY17" fmla="*/ 600074 h 976314"/>
                  <a:gd name="connsiteX18" fmla="*/ 1028700 w 1345068"/>
                  <a:gd name="connsiteY18" fmla="*/ 592930 h 976314"/>
                  <a:gd name="connsiteX19" fmla="*/ 985840 w 1345068"/>
                  <a:gd name="connsiteY19" fmla="*/ 738188 h 976314"/>
                  <a:gd name="connsiteX20" fmla="*/ 938212 w 1345068"/>
                  <a:gd name="connsiteY20" fmla="*/ 735806 h 976314"/>
                  <a:gd name="connsiteX21" fmla="*/ 785812 w 1345068"/>
                  <a:gd name="connsiteY21" fmla="*/ 847726 h 976314"/>
                  <a:gd name="connsiteX22" fmla="*/ 707232 w 1345068"/>
                  <a:gd name="connsiteY22" fmla="*/ 740570 h 976314"/>
                  <a:gd name="connsiteX23" fmla="*/ 581024 w 1345068"/>
                  <a:gd name="connsiteY23" fmla="*/ 740570 h 976314"/>
                  <a:gd name="connsiteX24" fmla="*/ 585788 w 1345068"/>
                  <a:gd name="connsiteY24" fmla="*/ 826294 h 976314"/>
                  <a:gd name="connsiteX25" fmla="*/ 490536 w 1345068"/>
                  <a:gd name="connsiteY25" fmla="*/ 826294 h 976314"/>
                  <a:gd name="connsiteX26" fmla="*/ 447676 w 1345068"/>
                  <a:gd name="connsiteY26" fmla="*/ 957262 h 976314"/>
                  <a:gd name="connsiteX27" fmla="*/ 276224 w 1345068"/>
                  <a:gd name="connsiteY27" fmla="*/ 976314 h 976314"/>
                  <a:gd name="connsiteX28" fmla="*/ 197644 w 1345068"/>
                  <a:gd name="connsiteY28" fmla="*/ 869156 h 976314"/>
                  <a:gd name="connsiteX29" fmla="*/ 114788 w 1345068"/>
                  <a:gd name="connsiteY29" fmla="*/ 828188 h 976314"/>
                  <a:gd name="connsiteX30" fmla="*/ 142876 w 1345068"/>
                  <a:gd name="connsiteY30" fmla="*/ 800100 h 976314"/>
                  <a:gd name="connsiteX31" fmla="*/ 9524 w 1345068"/>
                  <a:gd name="connsiteY31" fmla="*/ 695326 h 976314"/>
                  <a:gd name="connsiteX32" fmla="*/ 0 w 1345068"/>
                  <a:gd name="connsiteY32" fmla="*/ 657226 h 976314"/>
                  <a:gd name="connsiteX33" fmla="*/ 57152 w 1345068"/>
                  <a:gd name="connsiteY33" fmla="*/ 561974 h 976314"/>
                  <a:gd name="connsiteX34" fmla="*/ 85724 w 1345068"/>
                  <a:gd name="connsiteY34" fmla="*/ 523874 h 976314"/>
                  <a:gd name="connsiteX35" fmla="*/ 161924 w 1345068"/>
                  <a:gd name="connsiteY35" fmla="*/ 314326 h 976314"/>
                  <a:gd name="connsiteX36" fmla="*/ 238124 w 1345068"/>
                  <a:gd name="connsiteY36" fmla="*/ 314326 h 976314"/>
                  <a:gd name="connsiteX37" fmla="*/ 304800 w 1345068"/>
                  <a:gd name="connsiteY37" fmla="*/ 409574 h 976314"/>
                  <a:gd name="connsiteX38" fmla="*/ 561976 w 1345068"/>
                  <a:gd name="connsiteY38" fmla="*/ 0 h 976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345068" h="976314">
                    <a:moveTo>
                      <a:pt x="561976" y="0"/>
                    </a:moveTo>
                    <a:lnTo>
                      <a:pt x="733424" y="38100"/>
                    </a:lnTo>
                    <a:lnTo>
                      <a:pt x="790576" y="85726"/>
                    </a:lnTo>
                    <a:lnTo>
                      <a:pt x="800100" y="152400"/>
                    </a:lnTo>
                    <a:lnTo>
                      <a:pt x="800100" y="219074"/>
                    </a:lnTo>
                    <a:lnTo>
                      <a:pt x="857248" y="266700"/>
                    </a:lnTo>
                    <a:lnTo>
                      <a:pt x="942976" y="257174"/>
                    </a:lnTo>
                    <a:lnTo>
                      <a:pt x="962024" y="219074"/>
                    </a:lnTo>
                    <a:lnTo>
                      <a:pt x="990600" y="190500"/>
                    </a:lnTo>
                    <a:lnTo>
                      <a:pt x="1143000" y="180974"/>
                    </a:lnTo>
                    <a:lnTo>
                      <a:pt x="1200152" y="200026"/>
                    </a:lnTo>
                    <a:lnTo>
                      <a:pt x="1257300" y="180974"/>
                    </a:lnTo>
                    <a:lnTo>
                      <a:pt x="1304924" y="228600"/>
                    </a:lnTo>
                    <a:lnTo>
                      <a:pt x="1304924" y="352426"/>
                    </a:lnTo>
                    <a:lnTo>
                      <a:pt x="1345068" y="352426"/>
                    </a:lnTo>
                    <a:lnTo>
                      <a:pt x="1188244" y="526256"/>
                    </a:lnTo>
                    <a:lnTo>
                      <a:pt x="1140620" y="526256"/>
                    </a:lnTo>
                    <a:lnTo>
                      <a:pt x="1116808" y="600074"/>
                    </a:lnTo>
                    <a:lnTo>
                      <a:pt x="1028700" y="592930"/>
                    </a:lnTo>
                    <a:lnTo>
                      <a:pt x="985840" y="738188"/>
                    </a:lnTo>
                    <a:lnTo>
                      <a:pt x="938212" y="735806"/>
                    </a:lnTo>
                    <a:lnTo>
                      <a:pt x="785812" y="847726"/>
                    </a:lnTo>
                    <a:lnTo>
                      <a:pt x="707232" y="740570"/>
                    </a:lnTo>
                    <a:lnTo>
                      <a:pt x="581024" y="740570"/>
                    </a:lnTo>
                    <a:lnTo>
                      <a:pt x="585788" y="826294"/>
                    </a:lnTo>
                    <a:lnTo>
                      <a:pt x="490536" y="826294"/>
                    </a:lnTo>
                    <a:lnTo>
                      <a:pt x="447676" y="957262"/>
                    </a:lnTo>
                    <a:lnTo>
                      <a:pt x="276224" y="976314"/>
                    </a:lnTo>
                    <a:lnTo>
                      <a:pt x="197644" y="869156"/>
                    </a:lnTo>
                    <a:lnTo>
                      <a:pt x="114788" y="828188"/>
                    </a:lnTo>
                    <a:lnTo>
                      <a:pt x="142876" y="800100"/>
                    </a:lnTo>
                    <a:lnTo>
                      <a:pt x="9524" y="695326"/>
                    </a:lnTo>
                    <a:lnTo>
                      <a:pt x="0" y="657226"/>
                    </a:lnTo>
                    <a:lnTo>
                      <a:pt x="57152" y="561974"/>
                    </a:lnTo>
                    <a:lnTo>
                      <a:pt x="85724" y="523874"/>
                    </a:lnTo>
                    <a:lnTo>
                      <a:pt x="161924" y="314326"/>
                    </a:lnTo>
                    <a:lnTo>
                      <a:pt x="238124" y="314326"/>
                    </a:lnTo>
                    <a:lnTo>
                      <a:pt x="304800" y="409574"/>
                    </a:lnTo>
                    <a:lnTo>
                      <a:pt x="5619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C450B07D-158F-57D0-7E1E-579A304FC0B1}"/>
                  </a:ext>
                </a:extLst>
              </p:cNvPr>
              <p:cNvSpPr/>
              <p:nvPr/>
            </p:nvSpPr>
            <p:spPr>
              <a:xfrm>
                <a:off x="38328600" y="27793950"/>
                <a:ext cx="524528" cy="968086"/>
              </a:xfrm>
              <a:custGeom>
                <a:avLst/>
                <a:gdLst>
                  <a:gd name="connsiteX0" fmla="*/ 343996 w 524528"/>
                  <a:gd name="connsiteY0" fmla="*/ 0 h 968086"/>
                  <a:gd name="connsiteX1" fmla="*/ 442912 w 524528"/>
                  <a:gd name="connsiteY1" fmla="*/ 0 h 968086"/>
                  <a:gd name="connsiteX2" fmla="*/ 524528 w 524528"/>
                  <a:gd name="connsiteY2" fmla="*/ 57434 h 968086"/>
                  <a:gd name="connsiteX3" fmla="*/ 435768 w 524528"/>
                  <a:gd name="connsiteY3" fmla="*/ 154782 h 968086"/>
                  <a:gd name="connsiteX4" fmla="*/ 473868 w 524528"/>
                  <a:gd name="connsiteY4" fmla="*/ 188118 h 968086"/>
                  <a:gd name="connsiteX5" fmla="*/ 473868 w 524528"/>
                  <a:gd name="connsiteY5" fmla="*/ 230982 h 968086"/>
                  <a:gd name="connsiteX6" fmla="*/ 495300 w 524528"/>
                  <a:gd name="connsiteY6" fmla="*/ 259556 h 968086"/>
                  <a:gd name="connsiteX7" fmla="*/ 481012 w 524528"/>
                  <a:gd name="connsiteY7" fmla="*/ 338138 h 968086"/>
                  <a:gd name="connsiteX8" fmla="*/ 311944 w 524528"/>
                  <a:gd name="connsiteY8" fmla="*/ 347662 h 968086"/>
                  <a:gd name="connsiteX9" fmla="*/ 343796 w 524528"/>
                  <a:gd name="connsiteY9" fmla="*/ 345868 h 968086"/>
                  <a:gd name="connsiteX10" fmla="*/ 431008 w 524528"/>
                  <a:gd name="connsiteY10" fmla="*/ 483394 h 968086"/>
                  <a:gd name="connsiteX11" fmla="*/ 434984 w 524528"/>
                  <a:gd name="connsiteY11" fmla="*/ 478996 h 968086"/>
                  <a:gd name="connsiteX12" fmla="*/ 435768 w 524528"/>
                  <a:gd name="connsiteY12" fmla="*/ 483394 h 968086"/>
                  <a:gd name="connsiteX13" fmla="*/ 459580 w 524528"/>
                  <a:gd name="connsiteY13" fmla="*/ 523874 h 968086"/>
                  <a:gd name="connsiteX14" fmla="*/ 464268 w 524528"/>
                  <a:gd name="connsiteY14" fmla="*/ 521608 h 968086"/>
                  <a:gd name="connsiteX15" fmla="*/ 459580 w 524528"/>
                  <a:gd name="connsiteY15" fmla="*/ 528638 h 968086"/>
                  <a:gd name="connsiteX16" fmla="*/ 454820 w 524528"/>
                  <a:gd name="connsiteY16" fmla="*/ 661988 h 968086"/>
                  <a:gd name="connsiteX17" fmla="*/ 428624 w 524528"/>
                  <a:gd name="connsiteY17" fmla="*/ 719138 h 968086"/>
                  <a:gd name="connsiteX18" fmla="*/ 435768 w 524528"/>
                  <a:gd name="connsiteY18" fmla="*/ 800100 h 968086"/>
                  <a:gd name="connsiteX19" fmla="*/ 361952 w 524528"/>
                  <a:gd name="connsiteY19" fmla="*/ 885826 h 968086"/>
                  <a:gd name="connsiteX20" fmla="*/ 321468 w 524528"/>
                  <a:gd name="connsiteY20" fmla="*/ 923926 h 968086"/>
                  <a:gd name="connsiteX21" fmla="*/ 238124 w 524528"/>
                  <a:gd name="connsiteY21" fmla="*/ 935830 h 968086"/>
                  <a:gd name="connsiteX22" fmla="*/ 200024 w 524528"/>
                  <a:gd name="connsiteY22" fmla="*/ 966788 h 968086"/>
                  <a:gd name="connsiteX23" fmla="*/ 199968 w 524528"/>
                  <a:gd name="connsiteY23" fmla="*/ 968086 h 968086"/>
                  <a:gd name="connsiteX24" fmla="*/ 92868 w 524528"/>
                  <a:gd name="connsiteY24" fmla="*/ 866774 h 968086"/>
                  <a:gd name="connsiteX25" fmla="*/ 9524 w 524528"/>
                  <a:gd name="connsiteY25" fmla="*/ 840582 h 968086"/>
                  <a:gd name="connsiteX26" fmla="*/ 4836 w 524528"/>
                  <a:gd name="connsiteY26" fmla="*/ 834536 h 968086"/>
                  <a:gd name="connsiteX27" fmla="*/ 16668 w 524528"/>
                  <a:gd name="connsiteY27" fmla="*/ 628650 h 968086"/>
                  <a:gd name="connsiteX28" fmla="*/ 0 w 524528"/>
                  <a:gd name="connsiteY28" fmla="*/ 545306 h 968086"/>
                  <a:gd name="connsiteX29" fmla="*/ 92868 w 524528"/>
                  <a:gd name="connsiteY29" fmla="*/ 388144 h 968086"/>
                  <a:gd name="connsiteX30" fmla="*/ 92868 w 524528"/>
                  <a:gd name="connsiteY30" fmla="*/ 302418 h 968086"/>
                  <a:gd name="connsiteX31" fmla="*/ 249104 w 524528"/>
                  <a:gd name="connsiteY31" fmla="*/ 293974 h 968086"/>
                  <a:gd name="connsiteX32" fmla="*/ 250032 w 524528"/>
                  <a:gd name="connsiteY32" fmla="*/ 304800 h 968086"/>
                  <a:gd name="connsiteX33" fmla="*/ 235744 w 524528"/>
                  <a:gd name="connsiteY33" fmla="*/ 138114 h 968086"/>
                  <a:gd name="connsiteX0" fmla="*/ 343996 w 524528"/>
                  <a:gd name="connsiteY0" fmla="*/ 0 h 968086"/>
                  <a:gd name="connsiteX1" fmla="*/ 442912 w 524528"/>
                  <a:gd name="connsiteY1" fmla="*/ 0 h 968086"/>
                  <a:gd name="connsiteX2" fmla="*/ 524528 w 524528"/>
                  <a:gd name="connsiteY2" fmla="*/ 57434 h 968086"/>
                  <a:gd name="connsiteX3" fmla="*/ 435768 w 524528"/>
                  <a:gd name="connsiteY3" fmla="*/ 154782 h 968086"/>
                  <a:gd name="connsiteX4" fmla="*/ 473868 w 524528"/>
                  <a:gd name="connsiteY4" fmla="*/ 188118 h 968086"/>
                  <a:gd name="connsiteX5" fmla="*/ 473868 w 524528"/>
                  <a:gd name="connsiteY5" fmla="*/ 230982 h 968086"/>
                  <a:gd name="connsiteX6" fmla="*/ 495300 w 524528"/>
                  <a:gd name="connsiteY6" fmla="*/ 259556 h 968086"/>
                  <a:gd name="connsiteX7" fmla="*/ 481012 w 524528"/>
                  <a:gd name="connsiteY7" fmla="*/ 338138 h 968086"/>
                  <a:gd name="connsiteX8" fmla="*/ 343796 w 524528"/>
                  <a:gd name="connsiteY8" fmla="*/ 345868 h 968086"/>
                  <a:gd name="connsiteX9" fmla="*/ 431008 w 524528"/>
                  <a:gd name="connsiteY9" fmla="*/ 483394 h 968086"/>
                  <a:gd name="connsiteX10" fmla="*/ 434984 w 524528"/>
                  <a:gd name="connsiteY10" fmla="*/ 478996 h 968086"/>
                  <a:gd name="connsiteX11" fmla="*/ 435768 w 524528"/>
                  <a:gd name="connsiteY11" fmla="*/ 483394 h 968086"/>
                  <a:gd name="connsiteX12" fmla="*/ 459580 w 524528"/>
                  <a:gd name="connsiteY12" fmla="*/ 523874 h 968086"/>
                  <a:gd name="connsiteX13" fmla="*/ 464268 w 524528"/>
                  <a:gd name="connsiteY13" fmla="*/ 521608 h 968086"/>
                  <a:gd name="connsiteX14" fmla="*/ 459580 w 524528"/>
                  <a:gd name="connsiteY14" fmla="*/ 528638 h 968086"/>
                  <a:gd name="connsiteX15" fmla="*/ 454820 w 524528"/>
                  <a:gd name="connsiteY15" fmla="*/ 661988 h 968086"/>
                  <a:gd name="connsiteX16" fmla="*/ 428624 w 524528"/>
                  <a:gd name="connsiteY16" fmla="*/ 719138 h 968086"/>
                  <a:gd name="connsiteX17" fmla="*/ 435768 w 524528"/>
                  <a:gd name="connsiteY17" fmla="*/ 800100 h 968086"/>
                  <a:gd name="connsiteX18" fmla="*/ 361952 w 524528"/>
                  <a:gd name="connsiteY18" fmla="*/ 885826 h 968086"/>
                  <a:gd name="connsiteX19" fmla="*/ 321468 w 524528"/>
                  <a:gd name="connsiteY19" fmla="*/ 923926 h 968086"/>
                  <a:gd name="connsiteX20" fmla="*/ 238124 w 524528"/>
                  <a:gd name="connsiteY20" fmla="*/ 935830 h 968086"/>
                  <a:gd name="connsiteX21" fmla="*/ 200024 w 524528"/>
                  <a:gd name="connsiteY21" fmla="*/ 966788 h 968086"/>
                  <a:gd name="connsiteX22" fmla="*/ 199968 w 524528"/>
                  <a:gd name="connsiteY22" fmla="*/ 968086 h 968086"/>
                  <a:gd name="connsiteX23" fmla="*/ 92868 w 524528"/>
                  <a:gd name="connsiteY23" fmla="*/ 866774 h 968086"/>
                  <a:gd name="connsiteX24" fmla="*/ 9524 w 524528"/>
                  <a:gd name="connsiteY24" fmla="*/ 840582 h 968086"/>
                  <a:gd name="connsiteX25" fmla="*/ 4836 w 524528"/>
                  <a:gd name="connsiteY25" fmla="*/ 834536 h 968086"/>
                  <a:gd name="connsiteX26" fmla="*/ 16668 w 524528"/>
                  <a:gd name="connsiteY26" fmla="*/ 628650 h 968086"/>
                  <a:gd name="connsiteX27" fmla="*/ 0 w 524528"/>
                  <a:gd name="connsiteY27" fmla="*/ 545306 h 968086"/>
                  <a:gd name="connsiteX28" fmla="*/ 92868 w 524528"/>
                  <a:gd name="connsiteY28" fmla="*/ 388144 h 968086"/>
                  <a:gd name="connsiteX29" fmla="*/ 92868 w 524528"/>
                  <a:gd name="connsiteY29" fmla="*/ 302418 h 968086"/>
                  <a:gd name="connsiteX30" fmla="*/ 249104 w 524528"/>
                  <a:gd name="connsiteY30" fmla="*/ 293974 h 968086"/>
                  <a:gd name="connsiteX31" fmla="*/ 250032 w 524528"/>
                  <a:gd name="connsiteY31" fmla="*/ 304800 h 968086"/>
                  <a:gd name="connsiteX32" fmla="*/ 235744 w 524528"/>
                  <a:gd name="connsiteY32" fmla="*/ 138114 h 968086"/>
                  <a:gd name="connsiteX33" fmla="*/ 343996 w 524528"/>
                  <a:gd name="connsiteY33" fmla="*/ 0 h 968086"/>
                  <a:gd name="connsiteX0" fmla="*/ 343996 w 524528"/>
                  <a:gd name="connsiteY0" fmla="*/ 0 h 968086"/>
                  <a:gd name="connsiteX1" fmla="*/ 442912 w 524528"/>
                  <a:gd name="connsiteY1" fmla="*/ 0 h 968086"/>
                  <a:gd name="connsiteX2" fmla="*/ 524528 w 524528"/>
                  <a:gd name="connsiteY2" fmla="*/ 57434 h 968086"/>
                  <a:gd name="connsiteX3" fmla="*/ 435768 w 524528"/>
                  <a:gd name="connsiteY3" fmla="*/ 154782 h 968086"/>
                  <a:gd name="connsiteX4" fmla="*/ 473868 w 524528"/>
                  <a:gd name="connsiteY4" fmla="*/ 188118 h 968086"/>
                  <a:gd name="connsiteX5" fmla="*/ 473868 w 524528"/>
                  <a:gd name="connsiteY5" fmla="*/ 230982 h 968086"/>
                  <a:gd name="connsiteX6" fmla="*/ 495300 w 524528"/>
                  <a:gd name="connsiteY6" fmla="*/ 259556 h 968086"/>
                  <a:gd name="connsiteX7" fmla="*/ 481012 w 524528"/>
                  <a:gd name="connsiteY7" fmla="*/ 338138 h 968086"/>
                  <a:gd name="connsiteX8" fmla="*/ 343796 w 524528"/>
                  <a:gd name="connsiteY8" fmla="*/ 345868 h 968086"/>
                  <a:gd name="connsiteX9" fmla="*/ 431008 w 524528"/>
                  <a:gd name="connsiteY9" fmla="*/ 483394 h 968086"/>
                  <a:gd name="connsiteX10" fmla="*/ 434984 w 524528"/>
                  <a:gd name="connsiteY10" fmla="*/ 478996 h 968086"/>
                  <a:gd name="connsiteX11" fmla="*/ 435768 w 524528"/>
                  <a:gd name="connsiteY11" fmla="*/ 483394 h 968086"/>
                  <a:gd name="connsiteX12" fmla="*/ 459580 w 524528"/>
                  <a:gd name="connsiteY12" fmla="*/ 523874 h 968086"/>
                  <a:gd name="connsiteX13" fmla="*/ 464268 w 524528"/>
                  <a:gd name="connsiteY13" fmla="*/ 521608 h 968086"/>
                  <a:gd name="connsiteX14" fmla="*/ 459580 w 524528"/>
                  <a:gd name="connsiteY14" fmla="*/ 528638 h 968086"/>
                  <a:gd name="connsiteX15" fmla="*/ 454820 w 524528"/>
                  <a:gd name="connsiteY15" fmla="*/ 661988 h 968086"/>
                  <a:gd name="connsiteX16" fmla="*/ 428624 w 524528"/>
                  <a:gd name="connsiteY16" fmla="*/ 719138 h 968086"/>
                  <a:gd name="connsiteX17" fmla="*/ 435768 w 524528"/>
                  <a:gd name="connsiteY17" fmla="*/ 800100 h 968086"/>
                  <a:gd name="connsiteX18" fmla="*/ 361952 w 524528"/>
                  <a:gd name="connsiteY18" fmla="*/ 885826 h 968086"/>
                  <a:gd name="connsiteX19" fmla="*/ 321468 w 524528"/>
                  <a:gd name="connsiteY19" fmla="*/ 923926 h 968086"/>
                  <a:gd name="connsiteX20" fmla="*/ 238124 w 524528"/>
                  <a:gd name="connsiteY20" fmla="*/ 935830 h 968086"/>
                  <a:gd name="connsiteX21" fmla="*/ 200024 w 524528"/>
                  <a:gd name="connsiteY21" fmla="*/ 966788 h 968086"/>
                  <a:gd name="connsiteX22" fmla="*/ 199968 w 524528"/>
                  <a:gd name="connsiteY22" fmla="*/ 968086 h 968086"/>
                  <a:gd name="connsiteX23" fmla="*/ 92868 w 524528"/>
                  <a:gd name="connsiteY23" fmla="*/ 866774 h 968086"/>
                  <a:gd name="connsiteX24" fmla="*/ 9524 w 524528"/>
                  <a:gd name="connsiteY24" fmla="*/ 840582 h 968086"/>
                  <a:gd name="connsiteX25" fmla="*/ 4836 w 524528"/>
                  <a:gd name="connsiteY25" fmla="*/ 834536 h 968086"/>
                  <a:gd name="connsiteX26" fmla="*/ 16668 w 524528"/>
                  <a:gd name="connsiteY26" fmla="*/ 628650 h 968086"/>
                  <a:gd name="connsiteX27" fmla="*/ 0 w 524528"/>
                  <a:gd name="connsiteY27" fmla="*/ 545306 h 968086"/>
                  <a:gd name="connsiteX28" fmla="*/ 92868 w 524528"/>
                  <a:gd name="connsiteY28" fmla="*/ 388144 h 968086"/>
                  <a:gd name="connsiteX29" fmla="*/ 92868 w 524528"/>
                  <a:gd name="connsiteY29" fmla="*/ 302418 h 968086"/>
                  <a:gd name="connsiteX30" fmla="*/ 249104 w 524528"/>
                  <a:gd name="connsiteY30" fmla="*/ 293974 h 968086"/>
                  <a:gd name="connsiteX31" fmla="*/ 235744 w 524528"/>
                  <a:gd name="connsiteY31" fmla="*/ 138114 h 968086"/>
                  <a:gd name="connsiteX32" fmla="*/ 343996 w 524528"/>
                  <a:gd name="connsiteY32" fmla="*/ 0 h 968086"/>
                  <a:gd name="connsiteX0" fmla="*/ 343996 w 524528"/>
                  <a:gd name="connsiteY0" fmla="*/ 0 h 968086"/>
                  <a:gd name="connsiteX1" fmla="*/ 442912 w 524528"/>
                  <a:gd name="connsiteY1" fmla="*/ 0 h 968086"/>
                  <a:gd name="connsiteX2" fmla="*/ 524528 w 524528"/>
                  <a:gd name="connsiteY2" fmla="*/ 57434 h 968086"/>
                  <a:gd name="connsiteX3" fmla="*/ 435768 w 524528"/>
                  <a:gd name="connsiteY3" fmla="*/ 154782 h 968086"/>
                  <a:gd name="connsiteX4" fmla="*/ 473868 w 524528"/>
                  <a:gd name="connsiteY4" fmla="*/ 188118 h 968086"/>
                  <a:gd name="connsiteX5" fmla="*/ 473868 w 524528"/>
                  <a:gd name="connsiteY5" fmla="*/ 230982 h 968086"/>
                  <a:gd name="connsiteX6" fmla="*/ 495300 w 524528"/>
                  <a:gd name="connsiteY6" fmla="*/ 259556 h 968086"/>
                  <a:gd name="connsiteX7" fmla="*/ 481012 w 524528"/>
                  <a:gd name="connsiteY7" fmla="*/ 338138 h 968086"/>
                  <a:gd name="connsiteX8" fmla="*/ 343796 w 524528"/>
                  <a:gd name="connsiteY8" fmla="*/ 345868 h 968086"/>
                  <a:gd name="connsiteX9" fmla="*/ 431008 w 524528"/>
                  <a:gd name="connsiteY9" fmla="*/ 483394 h 968086"/>
                  <a:gd name="connsiteX10" fmla="*/ 434984 w 524528"/>
                  <a:gd name="connsiteY10" fmla="*/ 478996 h 968086"/>
                  <a:gd name="connsiteX11" fmla="*/ 435768 w 524528"/>
                  <a:gd name="connsiteY11" fmla="*/ 483394 h 968086"/>
                  <a:gd name="connsiteX12" fmla="*/ 459580 w 524528"/>
                  <a:gd name="connsiteY12" fmla="*/ 523874 h 968086"/>
                  <a:gd name="connsiteX13" fmla="*/ 464268 w 524528"/>
                  <a:gd name="connsiteY13" fmla="*/ 521608 h 968086"/>
                  <a:gd name="connsiteX14" fmla="*/ 459580 w 524528"/>
                  <a:gd name="connsiteY14" fmla="*/ 528638 h 968086"/>
                  <a:gd name="connsiteX15" fmla="*/ 454820 w 524528"/>
                  <a:gd name="connsiteY15" fmla="*/ 661988 h 968086"/>
                  <a:gd name="connsiteX16" fmla="*/ 428624 w 524528"/>
                  <a:gd name="connsiteY16" fmla="*/ 719138 h 968086"/>
                  <a:gd name="connsiteX17" fmla="*/ 435768 w 524528"/>
                  <a:gd name="connsiteY17" fmla="*/ 800100 h 968086"/>
                  <a:gd name="connsiteX18" fmla="*/ 361952 w 524528"/>
                  <a:gd name="connsiteY18" fmla="*/ 885826 h 968086"/>
                  <a:gd name="connsiteX19" fmla="*/ 321468 w 524528"/>
                  <a:gd name="connsiteY19" fmla="*/ 923926 h 968086"/>
                  <a:gd name="connsiteX20" fmla="*/ 238124 w 524528"/>
                  <a:gd name="connsiteY20" fmla="*/ 935830 h 968086"/>
                  <a:gd name="connsiteX21" fmla="*/ 200024 w 524528"/>
                  <a:gd name="connsiteY21" fmla="*/ 966788 h 968086"/>
                  <a:gd name="connsiteX22" fmla="*/ 199968 w 524528"/>
                  <a:gd name="connsiteY22" fmla="*/ 968086 h 968086"/>
                  <a:gd name="connsiteX23" fmla="*/ 92868 w 524528"/>
                  <a:gd name="connsiteY23" fmla="*/ 866774 h 968086"/>
                  <a:gd name="connsiteX24" fmla="*/ 9524 w 524528"/>
                  <a:gd name="connsiteY24" fmla="*/ 840582 h 968086"/>
                  <a:gd name="connsiteX25" fmla="*/ 4836 w 524528"/>
                  <a:gd name="connsiteY25" fmla="*/ 834536 h 968086"/>
                  <a:gd name="connsiteX26" fmla="*/ 16668 w 524528"/>
                  <a:gd name="connsiteY26" fmla="*/ 628650 h 968086"/>
                  <a:gd name="connsiteX27" fmla="*/ 0 w 524528"/>
                  <a:gd name="connsiteY27" fmla="*/ 545306 h 968086"/>
                  <a:gd name="connsiteX28" fmla="*/ 92868 w 524528"/>
                  <a:gd name="connsiteY28" fmla="*/ 388144 h 968086"/>
                  <a:gd name="connsiteX29" fmla="*/ 92868 w 524528"/>
                  <a:gd name="connsiteY29" fmla="*/ 302418 h 968086"/>
                  <a:gd name="connsiteX30" fmla="*/ 249104 w 524528"/>
                  <a:gd name="connsiteY30" fmla="*/ 293974 h 968086"/>
                  <a:gd name="connsiteX31" fmla="*/ 235744 w 524528"/>
                  <a:gd name="connsiteY31" fmla="*/ 138114 h 968086"/>
                  <a:gd name="connsiteX32" fmla="*/ 343996 w 524528"/>
                  <a:gd name="connsiteY32" fmla="*/ 0 h 96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24528" h="968086">
                    <a:moveTo>
                      <a:pt x="343996" y="0"/>
                    </a:moveTo>
                    <a:lnTo>
                      <a:pt x="442912" y="0"/>
                    </a:lnTo>
                    <a:lnTo>
                      <a:pt x="524528" y="57434"/>
                    </a:lnTo>
                    <a:lnTo>
                      <a:pt x="435768" y="154782"/>
                    </a:lnTo>
                    <a:lnTo>
                      <a:pt x="473868" y="188118"/>
                    </a:lnTo>
                    <a:lnTo>
                      <a:pt x="473868" y="230982"/>
                    </a:lnTo>
                    <a:lnTo>
                      <a:pt x="495300" y="259556"/>
                    </a:lnTo>
                    <a:lnTo>
                      <a:pt x="481012" y="338138"/>
                    </a:lnTo>
                    <a:lnTo>
                      <a:pt x="343796" y="345868"/>
                    </a:lnTo>
                    <a:lnTo>
                      <a:pt x="431008" y="483394"/>
                    </a:lnTo>
                    <a:lnTo>
                      <a:pt x="434984" y="478996"/>
                    </a:lnTo>
                    <a:lnTo>
                      <a:pt x="435768" y="483394"/>
                    </a:lnTo>
                    <a:lnTo>
                      <a:pt x="459580" y="523874"/>
                    </a:lnTo>
                    <a:lnTo>
                      <a:pt x="464268" y="521608"/>
                    </a:lnTo>
                    <a:lnTo>
                      <a:pt x="459580" y="528638"/>
                    </a:lnTo>
                    <a:lnTo>
                      <a:pt x="454820" y="661988"/>
                    </a:lnTo>
                    <a:lnTo>
                      <a:pt x="428624" y="719138"/>
                    </a:lnTo>
                    <a:lnTo>
                      <a:pt x="435768" y="800100"/>
                    </a:lnTo>
                    <a:lnTo>
                      <a:pt x="361952" y="885826"/>
                    </a:lnTo>
                    <a:lnTo>
                      <a:pt x="321468" y="923926"/>
                    </a:lnTo>
                    <a:lnTo>
                      <a:pt x="238124" y="935830"/>
                    </a:lnTo>
                    <a:lnTo>
                      <a:pt x="200024" y="966788"/>
                    </a:lnTo>
                    <a:cubicBezTo>
                      <a:pt x="200005" y="967221"/>
                      <a:pt x="199987" y="967653"/>
                      <a:pt x="199968" y="968086"/>
                    </a:cubicBezTo>
                    <a:lnTo>
                      <a:pt x="92868" y="866774"/>
                    </a:lnTo>
                    <a:lnTo>
                      <a:pt x="9524" y="840582"/>
                    </a:lnTo>
                    <a:lnTo>
                      <a:pt x="4836" y="834536"/>
                    </a:lnTo>
                    <a:lnTo>
                      <a:pt x="16668" y="628650"/>
                    </a:lnTo>
                    <a:lnTo>
                      <a:pt x="0" y="545306"/>
                    </a:lnTo>
                    <a:lnTo>
                      <a:pt x="92868" y="388144"/>
                    </a:lnTo>
                    <a:lnTo>
                      <a:pt x="92868" y="302418"/>
                    </a:lnTo>
                    <a:lnTo>
                      <a:pt x="249104" y="293974"/>
                    </a:lnTo>
                    <a:lnTo>
                      <a:pt x="235744" y="138114"/>
                    </a:lnTo>
                    <a:lnTo>
                      <a:pt x="3439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7DA518FA-4F8D-7F13-DF44-F93F9359A3B2}"/>
                  </a:ext>
                </a:extLst>
              </p:cNvPr>
              <p:cNvSpPr/>
              <p:nvPr/>
            </p:nvSpPr>
            <p:spPr>
              <a:xfrm>
                <a:off x="39135844" y="28294896"/>
                <a:ext cx="488156" cy="705920"/>
              </a:xfrm>
              <a:custGeom>
                <a:avLst/>
                <a:gdLst>
                  <a:gd name="connsiteX0" fmla="*/ 119408 w 488156"/>
                  <a:gd name="connsiteY0" fmla="*/ 0 h 705920"/>
                  <a:gd name="connsiteX1" fmla="*/ 164308 w 488156"/>
                  <a:gd name="connsiteY1" fmla="*/ 70554 h 705920"/>
                  <a:gd name="connsiteX2" fmla="*/ 297656 w 488156"/>
                  <a:gd name="connsiteY2" fmla="*/ 127704 h 705920"/>
                  <a:gd name="connsiteX3" fmla="*/ 383380 w 488156"/>
                  <a:gd name="connsiteY3" fmla="*/ 194380 h 705920"/>
                  <a:gd name="connsiteX4" fmla="*/ 488156 w 488156"/>
                  <a:gd name="connsiteY4" fmla="*/ 222954 h 705920"/>
                  <a:gd name="connsiteX5" fmla="*/ 450056 w 488156"/>
                  <a:gd name="connsiteY5" fmla="*/ 318204 h 705920"/>
                  <a:gd name="connsiteX6" fmla="*/ 488156 w 488156"/>
                  <a:gd name="connsiteY6" fmla="*/ 422980 h 705920"/>
                  <a:gd name="connsiteX7" fmla="*/ 459580 w 488156"/>
                  <a:gd name="connsiteY7" fmla="*/ 613480 h 705920"/>
                  <a:gd name="connsiteX8" fmla="*/ 431004 w 488156"/>
                  <a:gd name="connsiteY8" fmla="*/ 699204 h 705920"/>
                  <a:gd name="connsiteX9" fmla="*/ 428764 w 488156"/>
                  <a:gd name="connsiteY9" fmla="*/ 705920 h 705920"/>
                  <a:gd name="connsiteX10" fmla="*/ 157164 w 488156"/>
                  <a:gd name="connsiteY10" fmla="*/ 696824 h 705920"/>
                  <a:gd name="connsiteX11" fmla="*/ 126204 w 488156"/>
                  <a:gd name="connsiteY11" fmla="*/ 568236 h 705920"/>
                  <a:gd name="connsiteX12" fmla="*/ 295276 w 488156"/>
                  <a:gd name="connsiteY12" fmla="*/ 549184 h 705920"/>
                  <a:gd name="connsiteX13" fmla="*/ 285748 w 488156"/>
                  <a:gd name="connsiteY13" fmla="*/ 463460 h 705920"/>
                  <a:gd name="connsiteX14" fmla="*/ 164308 w 488156"/>
                  <a:gd name="connsiteY14" fmla="*/ 458698 h 705920"/>
                  <a:gd name="connsiteX15" fmla="*/ 166688 w 488156"/>
                  <a:gd name="connsiteY15" fmla="*/ 394404 h 705920"/>
                  <a:gd name="connsiteX16" fmla="*/ 133348 w 488156"/>
                  <a:gd name="connsiteY16" fmla="*/ 356304 h 705920"/>
                  <a:gd name="connsiteX17" fmla="*/ 157164 w 488156"/>
                  <a:gd name="connsiteY17" fmla="*/ 325348 h 705920"/>
                  <a:gd name="connsiteX18" fmla="*/ 164308 w 488156"/>
                  <a:gd name="connsiteY18" fmla="*/ 270580 h 705920"/>
                  <a:gd name="connsiteX19" fmla="*/ 130968 w 488156"/>
                  <a:gd name="connsiteY19" fmla="*/ 239624 h 705920"/>
                  <a:gd name="connsiteX20" fmla="*/ 50004 w 488156"/>
                  <a:gd name="connsiteY20" fmla="*/ 215810 h 705920"/>
                  <a:gd name="connsiteX21" fmla="*/ 50004 w 488156"/>
                  <a:gd name="connsiteY21" fmla="*/ 156280 h 705920"/>
                  <a:gd name="connsiteX22" fmla="*/ 0 w 488156"/>
                  <a:gd name="connsiteY22" fmla="*/ 106272 h 705920"/>
                  <a:gd name="connsiteX23" fmla="*/ 7144 w 488156"/>
                  <a:gd name="connsiteY23" fmla="*/ 61028 h 705920"/>
                  <a:gd name="connsiteX24" fmla="*/ 66676 w 488156"/>
                  <a:gd name="connsiteY24" fmla="*/ 51504 h 705920"/>
                  <a:gd name="connsiteX25" fmla="*/ 85724 w 488156"/>
                  <a:gd name="connsiteY25" fmla="*/ 1498 h 705920"/>
                  <a:gd name="connsiteX26" fmla="*/ 119408 w 488156"/>
                  <a:gd name="connsiteY26" fmla="*/ 0 h 705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488156" h="705920">
                    <a:moveTo>
                      <a:pt x="119408" y="0"/>
                    </a:moveTo>
                    <a:lnTo>
                      <a:pt x="164308" y="70554"/>
                    </a:lnTo>
                    <a:lnTo>
                      <a:pt x="297656" y="127704"/>
                    </a:lnTo>
                    <a:lnTo>
                      <a:pt x="383380" y="194380"/>
                    </a:lnTo>
                    <a:lnTo>
                      <a:pt x="488156" y="222954"/>
                    </a:lnTo>
                    <a:lnTo>
                      <a:pt x="450056" y="318204"/>
                    </a:lnTo>
                    <a:lnTo>
                      <a:pt x="488156" y="422980"/>
                    </a:lnTo>
                    <a:lnTo>
                      <a:pt x="459580" y="613480"/>
                    </a:lnTo>
                    <a:lnTo>
                      <a:pt x="431004" y="699204"/>
                    </a:lnTo>
                    <a:lnTo>
                      <a:pt x="428764" y="705920"/>
                    </a:lnTo>
                    <a:lnTo>
                      <a:pt x="157164" y="696824"/>
                    </a:lnTo>
                    <a:lnTo>
                      <a:pt x="126204" y="568236"/>
                    </a:lnTo>
                    <a:lnTo>
                      <a:pt x="295276" y="549184"/>
                    </a:lnTo>
                    <a:lnTo>
                      <a:pt x="285748" y="463460"/>
                    </a:lnTo>
                    <a:lnTo>
                      <a:pt x="164308" y="458698"/>
                    </a:lnTo>
                    <a:cubicBezTo>
                      <a:pt x="165100" y="437268"/>
                      <a:pt x="165892" y="415836"/>
                      <a:pt x="166688" y="394404"/>
                    </a:cubicBezTo>
                    <a:lnTo>
                      <a:pt x="133348" y="356304"/>
                    </a:lnTo>
                    <a:lnTo>
                      <a:pt x="157164" y="325348"/>
                    </a:lnTo>
                    <a:lnTo>
                      <a:pt x="164308" y="270580"/>
                    </a:lnTo>
                    <a:lnTo>
                      <a:pt x="130968" y="239624"/>
                    </a:lnTo>
                    <a:lnTo>
                      <a:pt x="50004" y="215810"/>
                    </a:lnTo>
                    <a:lnTo>
                      <a:pt x="50004" y="156280"/>
                    </a:lnTo>
                    <a:lnTo>
                      <a:pt x="0" y="106272"/>
                    </a:lnTo>
                    <a:lnTo>
                      <a:pt x="7144" y="61028"/>
                    </a:lnTo>
                    <a:lnTo>
                      <a:pt x="66676" y="51504"/>
                    </a:lnTo>
                    <a:lnTo>
                      <a:pt x="85724" y="1498"/>
                    </a:lnTo>
                    <a:lnTo>
                      <a:pt x="11940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5FEA0B9C-1AEA-19FD-1EAC-F7142BF73360}"/>
                  </a:ext>
                </a:extLst>
              </p:cNvPr>
              <p:cNvSpPr/>
              <p:nvPr/>
            </p:nvSpPr>
            <p:spPr>
              <a:xfrm>
                <a:off x="36840624" y="28608338"/>
                <a:ext cx="621200" cy="1300162"/>
              </a:xfrm>
              <a:custGeom>
                <a:avLst/>
                <a:gdLst>
                  <a:gd name="connsiteX0" fmla="*/ 30652 w 621200"/>
                  <a:gd name="connsiteY0" fmla="*/ 0 h 1300162"/>
                  <a:gd name="connsiteX1" fmla="*/ 268776 w 621200"/>
                  <a:gd name="connsiteY1" fmla="*/ 33338 h 1300162"/>
                  <a:gd name="connsiteX2" fmla="*/ 283064 w 621200"/>
                  <a:gd name="connsiteY2" fmla="*/ 166686 h 1300162"/>
                  <a:gd name="connsiteX3" fmla="*/ 352120 w 621200"/>
                  <a:gd name="connsiteY3" fmla="*/ 161926 h 1300162"/>
                  <a:gd name="connsiteX4" fmla="*/ 342596 w 621200"/>
                  <a:gd name="connsiteY4" fmla="*/ 276226 h 1300162"/>
                  <a:gd name="connsiteX5" fmla="*/ 304496 w 621200"/>
                  <a:gd name="connsiteY5" fmla="*/ 319086 h 1300162"/>
                  <a:gd name="connsiteX6" fmla="*/ 316400 w 621200"/>
                  <a:gd name="connsiteY6" fmla="*/ 352426 h 1300162"/>
                  <a:gd name="connsiteX7" fmla="*/ 399744 w 621200"/>
                  <a:gd name="connsiteY7" fmla="*/ 390526 h 1300162"/>
                  <a:gd name="connsiteX8" fmla="*/ 411652 w 621200"/>
                  <a:gd name="connsiteY8" fmla="*/ 550068 h 1300162"/>
                  <a:gd name="connsiteX9" fmla="*/ 447368 w 621200"/>
                  <a:gd name="connsiteY9" fmla="*/ 619126 h 1300162"/>
                  <a:gd name="connsiteX10" fmla="*/ 480708 w 621200"/>
                  <a:gd name="connsiteY10" fmla="*/ 626268 h 1300162"/>
                  <a:gd name="connsiteX11" fmla="*/ 478328 w 621200"/>
                  <a:gd name="connsiteY11" fmla="*/ 647700 h 1300162"/>
                  <a:gd name="connsiteX12" fmla="*/ 466420 w 621200"/>
                  <a:gd name="connsiteY12" fmla="*/ 754856 h 1300162"/>
                  <a:gd name="connsiteX13" fmla="*/ 621200 w 621200"/>
                  <a:gd name="connsiteY13" fmla="*/ 895350 h 1300162"/>
                  <a:gd name="connsiteX14" fmla="*/ 602152 w 621200"/>
                  <a:gd name="connsiteY14" fmla="*/ 926306 h 1300162"/>
                  <a:gd name="connsiteX15" fmla="*/ 530712 w 621200"/>
                  <a:gd name="connsiteY15" fmla="*/ 950118 h 1300162"/>
                  <a:gd name="connsiteX16" fmla="*/ 525952 w 621200"/>
                  <a:gd name="connsiteY16" fmla="*/ 1083468 h 1300162"/>
                  <a:gd name="connsiteX17" fmla="*/ 490232 w 621200"/>
                  <a:gd name="connsiteY17" fmla="*/ 1112042 h 1300162"/>
                  <a:gd name="connsiteX18" fmla="*/ 390220 w 621200"/>
                  <a:gd name="connsiteY18" fmla="*/ 1112042 h 1300162"/>
                  <a:gd name="connsiteX19" fmla="*/ 360868 w 621200"/>
                  <a:gd name="connsiteY19" fmla="*/ 1227812 h 1300162"/>
                  <a:gd name="connsiteX20" fmla="*/ 319576 w 621200"/>
                  <a:gd name="connsiteY20" fmla="*/ 1198562 h 1300162"/>
                  <a:gd name="connsiteX21" fmla="*/ 211624 w 621200"/>
                  <a:gd name="connsiteY21" fmla="*/ 1300162 h 1300162"/>
                  <a:gd name="connsiteX22" fmla="*/ 129076 w 621200"/>
                  <a:gd name="connsiteY22" fmla="*/ 1243012 h 1300162"/>
                  <a:gd name="connsiteX23" fmla="*/ 122728 w 621200"/>
                  <a:gd name="connsiteY23" fmla="*/ 1090612 h 1300162"/>
                  <a:gd name="connsiteX24" fmla="*/ 14776 w 621200"/>
                  <a:gd name="connsiteY24" fmla="*/ 1020762 h 1300162"/>
                  <a:gd name="connsiteX25" fmla="*/ 97328 w 621200"/>
                  <a:gd name="connsiteY25" fmla="*/ 950912 h 1300162"/>
                  <a:gd name="connsiteX26" fmla="*/ 116376 w 621200"/>
                  <a:gd name="connsiteY26" fmla="*/ 823912 h 1300162"/>
                  <a:gd name="connsiteX27" fmla="*/ 78276 w 621200"/>
                  <a:gd name="connsiteY27" fmla="*/ 722312 h 1300162"/>
                  <a:gd name="connsiteX28" fmla="*/ 116376 w 621200"/>
                  <a:gd name="connsiteY28" fmla="*/ 658812 h 1300162"/>
                  <a:gd name="connsiteX29" fmla="*/ 129076 w 621200"/>
                  <a:gd name="connsiteY29" fmla="*/ 531812 h 1300162"/>
                  <a:gd name="connsiteX30" fmla="*/ 141776 w 621200"/>
                  <a:gd name="connsiteY30" fmla="*/ 487362 h 1300162"/>
                  <a:gd name="connsiteX31" fmla="*/ 135424 w 621200"/>
                  <a:gd name="connsiteY31" fmla="*/ 385762 h 1300162"/>
                  <a:gd name="connsiteX32" fmla="*/ 65576 w 621200"/>
                  <a:gd name="connsiteY32" fmla="*/ 328612 h 1300162"/>
                  <a:gd name="connsiteX33" fmla="*/ 52876 w 621200"/>
                  <a:gd name="connsiteY33" fmla="*/ 265112 h 1300162"/>
                  <a:gd name="connsiteX34" fmla="*/ 65576 w 621200"/>
                  <a:gd name="connsiteY34" fmla="*/ 207962 h 1300162"/>
                  <a:gd name="connsiteX35" fmla="*/ 2076 w 621200"/>
                  <a:gd name="connsiteY35" fmla="*/ 30162 h 1300162"/>
                  <a:gd name="connsiteX36" fmla="*/ 0 w 621200"/>
                  <a:gd name="connsiteY36" fmla="*/ 30654 h 1300162"/>
                  <a:gd name="connsiteX37" fmla="*/ 30652 w 621200"/>
                  <a:gd name="connsiteY37" fmla="*/ 0 h 1300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621200" h="1300162">
                    <a:moveTo>
                      <a:pt x="30652" y="0"/>
                    </a:moveTo>
                    <a:lnTo>
                      <a:pt x="268776" y="33338"/>
                    </a:lnTo>
                    <a:lnTo>
                      <a:pt x="283064" y="166686"/>
                    </a:lnTo>
                    <a:lnTo>
                      <a:pt x="352120" y="161926"/>
                    </a:lnTo>
                    <a:lnTo>
                      <a:pt x="342596" y="276226"/>
                    </a:lnTo>
                    <a:lnTo>
                      <a:pt x="304496" y="319086"/>
                    </a:lnTo>
                    <a:lnTo>
                      <a:pt x="316400" y="352426"/>
                    </a:lnTo>
                    <a:lnTo>
                      <a:pt x="399744" y="390526"/>
                    </a:lnTo>
                    <a:lnTo>
                      <a:pt x="411652" y="550068"/>
                    </a:lnTo>
                    <a:lnTo>
                      <a:pt x="447368" y="619126"/>
                    </a:lnTo>
                    <a:lnTo>
                      <a:pt x="480708" y="626268"/>
                    </a:lnTo>
                    <a:lnTo>
                      <a:pt x="478328" y="647700"/>
                    </a:lnTo>
                    <a:lnTo>
                      <a:pt x="466420" y="754856"/>
                    </a:lnTo>
                    <a:lnTo>
                      <a:pt x="621200" y="895350"/>
                    </a:lnTo>
                    <a:lnTo>
                      <a:pt x="602152" y="926306"/>
                    </a:lnTo>
                    <a:lnTo>
                      <a:pt x="530712" y="950118"/>
                    </a:lnTo>
                    <a:lnTo>
                      <a:pt x="525952" y="1083468"/>
                    </a:lnTo>
                    <a:lnTo>
                      <a:pt x="490232" y="1112042"/>
                    </a:lnTo>
                    <a:lnTo>
                      <a:pt x="390220" y="1112042"/>
                    </a:lnTo>
                    <a:lnTo>
                      <a:pt x="360868" y="1227812"/>
                    </a:lnTo>
                    <a:lnTo>
                      <a:pt x="319576" y="1198562"/>
                    </a:lnTo>
                    <a:lnTo>
                      <a:pt x="211624" y="1300162"/>
                    </a:lnTo>
                    <a:lnTo>
                      <a:pt x="129076" y="1243012"/>
                    </a:lnTo>
                    <a:lnTo>
                      <a:pt x="122728" y="1090612"/>
                    </a:lnTo>
                    <a:lnTo>
                      <a:pt x="14776" y="1020762"/>
                    </a:lnTo>
                    <a:lnTo>
                      <a:pt x="97328" y="950912"/>
                    </a:lnTo>
                    <a:lnTo>
                      <a:pt x="116376" y="823912"/>
                    </a:lnTo>
                    <a:lnTo>
                      <a:pt x="78276" y="722312"/>
                    </a:lnTo>
                    <a:lnTo>
                      <a:pt x="116376" y="658812"/>
                    </a:lnTo>
                    <a:lnTo>
                      <a:pt x="129076" y="531812"/>
                    </a:lnTo>
                    <a:lnTo>
                      <a:pt x="141776" y="487362"/>
                    </a:lnTo>
                    <a:lnTo>
                      <a:pt x="135424" y="385762"/>
                    </a:lnTo>
                    <a:lnTo>
                      <a:pt x="65576" y="328612"/>
                    </a:lnTo>
                    <a:lnTo>
                      <a:pt x="52876" y="265112"/>
                    </a:lnTo>
                    <a:lnTo>
                      <a:pt x="65576" y="207962"/>
                    </a:lnTo>
                    <a:lnTo>
                      <a:pt x="2076" y="30162"/>
                    </a:lnTo>
                    <a:lnTo>
                      <a:pt x="0" y="30654"/>
                    </a:lnTo>
                    <a:lnTo>
                      <a:pt x="306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0B6CF2A1-EF4C-D2DE-4A0B-2566BC27884E}"/>
                  </a:ext>
                </a:extLst>
              </p:cNvPr>
              <p:cNvSpPr/>
              <p:nvPr/>
            </p:nvSpPr>
            <p:spPr>
              <a:xfrm>
                <a:off x="38093236" y="29203650"/>
                <a:ext cx="380620" cy="469900"/>
              </a:xfrm>
              <a:custGeom>
                <a:avLst/>
                <a:gdLst>
                  <a:gd name="connsiteX0" fmla="*/ 178212 w 380620"/>
                  <a:gd name="connsiteY0" fmla="*/ 0 h 469900"/>
                  <a:gd name="connsiteX1" fmla="*/ 290132 w 380620"/>
                  <a:gd name="connsiteY1" fmla="*/ 0 h 469900"/>
                  <a:gd name="connsiteX2" fmla="*/ 297276 w 380620"/>
                  <a:gd name="connsiteY2" fmla="*/ 78582 h 469900"/>
                  <a:gd name="connsiteX3" fmla="*/ 313944 w 380620"/>
                  <a:gd name="connsiteY3" fmla="*/ 95250 h 469900"/>
                  <a:gd name="connsiteX4" fmla="*/ 380620 w 380620"/>
                  <a:gd name="connsiteY4" fmla="*/ 126206 h 469900"/>
                  <a:gd name="connsiteX5" fmla="*/ 371096 w 380620"/>
                  <a:gd name="connsiteY5" fmla="*/ 200026 h 469900"/>
                  <a:gd name="connsiteX6" fmla="*/ 282988 w 380620"/>
                  <a:gd name="connsiteY6" fmla="*/ 290514 h 469900"/>
                  <a:gd name="connsiteX7" fmla="*/ 316328 w 380620"/>
                  <a:gd name="connsiteY7" fmla="*/ 359570 h 469900"/>
                  <a:gd name="connsiteX8" fmla="*/ 317264 w 380620"/>
                  <a:gd name="connsiteY8" fmla="*/ 464254 h 469900"/>
                  <a:gd name="connsiteX9" fmla="*/ 159164 w 380620"/>
                  <a:gd name="connsiteY9" fmla="*/ 469900 h 469900"/>
                  <a:gd name="connsiteX10" fmla="*/ 127412 w 380620"/>
                  <a:gd name="connsiteY10" fmla="*/ 381000 h 469900"/>
                  <a:gd name="connsiteX11" fmla="*/ 0 w 380620"/>
                  <a:gd name="connsiteY11" fmla="*/ 358248 h 469900"/>
                  <a:gd name="connsiteX12" fmla="*/ 87728 w 380620"/>
                  <a:gd name="connsiteY12" fmla="*/ 259556 h 469900"/>
                  <a:gd name="connsiteX13" fmla="*/ 87728 w 380620"/>
                  <a:gd name="connsiteY13" fmla="*/ 73818 h 469900"/>
                  <a:gd name="connsiteX14" fmla="*/ 178212 w 380620"/>
                  <a:gd name="connsiteY14" fmla="*/ 0 h 46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80620" h="469900">
                    <a:moveTo>
                      <a:pt x="178212" y="0"/>
                    </a:moveTo>
                    <a:lnTo>
                      <a:pt x="290132" y="0"/>
                    </a:lnTo>
                    <a:lnTo>
                      <a:pt x="297276" y="78582"/>
                    </a:lnTo>
                    <a:lnTo>
                      <a:pt x="313944" y="95250"/>
                    </a:lnTo>
                    <a:lnTo>
                      <a:pt x="380620" y="126206"/>
                    </a:lnTo>
                    <a:lnTo>
                      <a:pt x="371096" y="200026"/>
                    </a:lnTo>
                    <a:lnTo>
                      <a:pt x="282988" y="290514"/>
                    </a:lnTo>
                    <a:lnTo>
                      <a:pt x="316328" y="359570"/>
                    </a:lnTo>
                    <a:lnTo>
                      <a:pt x="317264" y="464254"/>
                    </a:lnTo>
                    <a:lnTo>
                      <a:pt x="159164" y="469900"/>
                    </a:lnTo>
                    <a:lnTo>
                      <a:pt x="127412" y="381000"/>
                    </a:lnTo>
                    <a:lnTo>
                      <a:pt x="0" y="358248"/>
                    </a:lnTo>
                    <a:lnTo>
                      <a:pt x="87728" y="259556"/>
                    </a:lnTo>
                    <a:lnTo>
                      <a:pt x="87728" y="73818"/>
                    </a:lnTo>
                    <a:lnTo>
                      <a:pt x="1782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47871439-C5B4-BC88-738F-C20729F7B199}"/>
                  </a:ext>
                </a:extLst>
              </p:cNvPr>
              <p:cNvSpPr/>
              <p:nvPr/>
            </p:nvSpPr>
            <p:spPr>
              <a:xfrm>
                <a:off x="38640544" y="29320332"/>
                <a:ext cx="371164" cy="302418"/>
              </a:xfrm>
              <a:custGeom>
                <a:avLst/>
                <a:gdLst>
                  <a:gd name="connsiteX0" fmla="*/ 342900 w 371164"/>
                  <a:gd name="connsiteY0" fmla="*/ 0 h 302418"/>
                  <a:gd name="connsiteX1" fmla="*/ 371164 w 371164"/>
                  <a:gd name="connsiteY1" fmla="*/ 32682 h 302418"/>
                  <a:gd name="connsiteX2" fmla="*/ 364332 w 371164"/>
                  <a:gd name="connsiteY2" fmla="*/ 35718 h 302418"/>
                  <a:gd name="connsiteX3" fmla="*/ 330244 w 371164"/>
                  <a:gd name="connsiteY3" fmla="*/ 240256 h 302418"/>
                  <a:gd name="connsiteX4" fmla="*/ 221456 w 371164"/>
                  <a:gd name="connsiteY4" fmla="*/ 302418 h 302418"/>
                  <a:gd name="connsiteX5" fmla="*/ 166320 w 371164"/>
                  <a:gd name="connsiteY5" fmla="*/ 263824 h 302418"/>
                  <a:gd name="connsiteX6" fmla="*/ 164304 w 371164"/>
                  <a:gd name="connsiteY6" fmla="*/ 259556 h 302418"/>
                  <a:gd name="connsiteX7" fmla="*/ 71436 w 371164"/>
                  <a:gd name="connsiteY7" fmla="*/ 178592 h 302418"/>
                  <a:gd name="connsiteX8" fmla="*/ 80960 w 371164"/>
                  <a:gd name="connsiteY8" fmla="*/ 135732 h 302418"/>
                  <a:gd name="connsiteX9" fmla="*/ 0 w 371164"/>
                  <a:gd name="connsiteY9" fmla="*/ 114300 h 302418"/>
                  <a:gd name="connsiteX10" fmla="*/ 14288 w 371164"/>
                  <a:gd name="connsiteY10" fmla="*/ 47624 h 302418"/>
                  <a:gd name="connsiteX11" fmla="*/ 85724 w 371164"/>
                  <a:gd name="connsiteY11" fmla="*/ 61912 h 302418"/>
                  <a:gd name="connsiteX12" fmla="*/ 111920 w 371164"/>
                  <a:gd name="connsiteY12" fmla="*/ 19048 h 302418"/>
                  <a:gd name="connsiteX13" fmla="*/ 166688 w 371164"/>
                  <a:gd name="connsiteY13" fmla="*/ 35718 h 302418"/>
                  <a:gd name="connsiteX14" fmla="*/ 159544 w 371164"/>
                  <a:gd name="connsiteY14" fmla="*/ 76200 h 302418"/>
                  <a:gd name="connsiteX15" fmla="*/ 242888 w 371164"/>
                  <a:gd name="connsiteY15" fmla="*/ 69056 h 302418"/>
                  <a:gd name="connsiteX16" fmla="*/ 342900 w 371164"/>
                  <a:gd name="connsiteY16" fmla="*/ 0 h 302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71164" h="302418">
                    <a:moveTo>
                      <a:pt x="342900" y="0"/>
                    </a:moveTo>
                    <a:lnTo>
                      <a:pt x="371164" y="32682"/>
                    </a:lnTo>
                    <a:lnTo>
                      <a:pt x="364332" y="35718"/>
                    </a:lnTo>
                    <a:lnTo>
                      <a:pt x="330244" y="240256"/>
                    </a:lnTo>
                    <a:lnTo>
                      <a:pt x="221456" y="302418"/>
                    </a:lnTo>
                    <a:lnTo>
                      <a:pt x="166320" y="263824"/>
                    </a:lnTo>
                    <a:lnTo>
                      <a:pt x="164304" y="259556"/>
                    </a:lnTo>
                    <a:lnTo>
                      <a:pt x="71436" y="178592"/>
                    </a:lnTo>
                    <a:lnTo>
                      <a:pt x="80960" y="135732"/>
                    </a:lnTo>
                    <a:lnTo>
                      <a:pt x="0" y="114300"/>
                    </a:lnTo>
                    <a:lnTo>
                      <a:pt x="14288" y="47624"/>
                    </a:lnTo>
                    <a:lnTo>
                      <a:pt x="85724" y="61912"/>
                    </a:lnTo>
                    <a:lnTo>
                      <a:pt x="111920" y="19048"/>
                    </a:lnTo>
                    <a:lnTo>
                      <a:pt x="166688" y="35718"/>
                    </a:lnTo>
                    <a:lnTo>
                      <a:pt x="159544" y="76200"/>
                    </a:lnTo>
                    <a:lnTo>
                      <a:pt x="242888" y="69056"/>
                    </a:lnTo>
                    <a:lnTo>
                      <a:pt x="3429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D6281D28-B766-F029-4524-4E2C13995350}"/>
                  </a:ext>
                </a:extLst>
              </p:cNvPr>
              <p:cNvSpPr/>
              <p:nvPr/>
            </p:nvSpPr>
            <p:spPr>
              <a:xfrm>
                <a:off x="37261800" y="29592758"/>
                <a:ext cx="554400" cy="804692"/>
              </a:xfrm>
              <a:custGeom>
                <a:avLst/>
                <a:gdLst>
                  <a:gd name="connsiteX0" fmla="*/ 554400 w 554400"/>
                  <a:gd name="connsiteY0" fmla="*/ 0 h 804692"/>
                  <a:gd name="connsiteX1" fmla="*/ 546100 w 554400"/>
                  <a:gd name="connsiteY1" fmla="*/ 195092 h 804692"/>
                  <a:gd name="connsiteX2" fmla="*/ 463552 w 554400"/>
                  <a:gd name="connsiteY2" fmla="*/ 258592 h 804692"/>
                  <a:gd name="connsiteX3" fmla="*/ 495300 w 554400"/>
                  <a:gd name="connsiteY3" fmla="*/ 341142 h 804692"/>
                  <a:gd name="connsiteX4" fmla="*/ 482600 w 554400"/>
                  <a:gd name="connsiteY4" fmla="*/ 512592 h 804692"/>
                  <a:gd name="connsiteX5" fmla="*/ 514352 w 554400"/>
                  <a:gd name="connsiteY5" fmla="*/ 582442 h 804692"/>
                  <a:gd name="connsiteX6" fmla="*/ 533400 w 554400"/>
                  <a:gd name="connsiteY6" fmla="*/ 684042 h 804692"/>
                  <a:gd name="connsiteX7" fmla="*/ 412752 w 554400"/>
                  <a:gd name="connsiteY7" fmla="*/ 804692 h 804692"/>
                  <a:gd name="connsiteX8" fmla="*/ 196848 w 554400"/>
                  <a:gd name="connsiteY8" fmla="*/ 779292 h 804692"/>
                  <a:gd name="connsiteX9" fmla="*/ 177800 w 554400"/>
                  <a:gd name="connsiteY9" fmla="*/ 696742 h 804692"/>
                  <a:gd name="connsiteX10" fmla="*/ 101600 w 554400"/>
                  <a:gd name="connsiteY10" fmla="*/ 677692 h 804692"/>
                  <a:gd name="connsiteX11" fmla="*/ 95248 w 554400"/>
                  <a:gd name="connsiteY11" fmla="*/ 588792 h 804692"/>
                  <a:gd name="connsiteX12" fmla="*/ 0 w 554400"/>
                  <a:gd name="connsiteY12" fmla="*/ 461792 h 804692"/>
                  <a:gd name="connsiteX13" fmla="*/ 43472 w 554400"/>
                  <a:gd name="connsiteY13" fmla="*/ 342240 h 804692"/>
                  <a:gd name="connsiteX14" fmla="*/ 104776 w 554400"/>
                  <a:gd name="connsiteY14" fmla="*/ 346698 h 804692"/>
                  <a:gd name="connsiteX15" fmla="*/ 240504 w 554400"/>
                  <a:gd name="connsiteY15" fmla="*/ 270498 h 804692"/>
                  <a:gd name="connsiteX16" fmla="*/ 371476 w 554400"/>
                  <a:gd name="connsiteY16" fmla="*/ 291930 h 804692"/>
                  <a:gd name="connsiteX17" fmla="*/ 381000 w 554400"/>
                  <a:gd name="connsiteY17" fmla="*/ 165722 h 804692"/>
                  <a:gd name="connsiteX18" fmla="*/ 450056 w 554400"/>
                  <a:gd name="connsiteY18" fmla="*/ 56186 h 804692"/>
                  <a:gd name="connsiteX19" fmla="*/ 554400 w 554400"/>
                  <a:gd name="connsiteY19" fmla="*/ 0 h 80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54400" h="804692">
                    <a:moveTo>
                      <a:pt x="554400" y="0"/>
                    </a:moveTo>
                    <a:lnTo>
                      <a:pt x="546100" y="195092"/>
                    </a:lnTo>
                    <a:lnTo>
                      <a:pt x="463552" y="258592"/>
                    </a:lnTo>
                    <a:lnTo>
                      <a:pt x="495300" y="341142"/>
                    </a:lnTo>
                    <a:lnTo>
                      <a:pt x="482600" y="512592"/>
                    </a:lnTo>
                    <a:lnTo>
                      <a:pt x="514352" y="582442"/>
                    </a:lnTo>
                    <a:lnTo>
                      <a:pt x="533400" y="684042"/>
                    </a:lnTo>
                    <a:lnTo>
                      <a:pt x="412752" y="804692"/>
                    </a:lnTo>
                    <a:lnTo>
                      <a:pt x="196848" y="779292"/>
                    </a:lnTo>
                    <a:lnTo>
                      <a:pt x="177800" y="696742"/>
                    </a:lnTo>
                    <a:lnTo>
                      <a:pt x="101600" y="677692"/>
                    </a:lnTo>
                    <a:lnTo>
                      <a:pt x="95248" y="588792"/>
                    </a:lnTo>
                    <a:lnTo>
                      <a:pt x="0" y="461792"/>
                    </a:lnTo>
                    <a:lnTo>
                      <a:pt x="43472" y="342240"/>
                    </a:lnTo>
                    <a:lnTo>
                      <a:pt x="104776" y="346698"/>
                    </a:lnTo>
                    <a:lnTo>
                      <a:pt x="240504" y="270498"/>
                    </a:lnTo>
                    <a:lnTo>
                      <a:pt x="371476" y="291930"/>
                    </a:lnTo>
                    <a:lnTo>
                      <a:pt x="381000" y="165722"/>
                    </a:lnTo>
                    <a:lnTo>
                      <a:pt x="450056" y="56186"/>
                    </a:lnTo>
                    <a:lnTo>
                      <a:pt x="5544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30DE1D22-7502-8276-625E-24809F8648F4}"/>
                  </a:ext>
                </a:extLst>
              </p:cNvPr>
              <p:cNvSpPr/>
              <p:nvPr/>
            </p:nvSpPr>
            <p:spPr>
              <a:xfrm>
                <a:off x="38672396" y="27832050"/>
                <a:ext cx="522980" cy="445294"/>
              </a:xfrm>
              <a:custGeom>
                <a:avLst/>
                <a:gdLst>
                  <a:gd name="connsiteX0" fmla="*/ 294380 w 522980"/>
                  <a:gd name="connsiteY0" fmla="*/ 0 h 445294"/>
                  <a:gd name="connsiteX1" fmla="*/ 332480 w 522980"/>
                  <a:gd name="connsiteY1" fmla="*/ 23814 h 445294"/>
                  <a:gd name="connsiteX2" fmla="*/ 369024 w 522980"/>
                  <a:gd name="connsiteY2" fmla="*/ 10110 h 445294"/>
                  <a:gd name="connsiteX3" fmla="*/ 408680 w 522980"/>
                  <a:gd name="connsiteY3" fmla="*/ 76200 h 445294"/>
                  <a:gd name="connsiteX4" fmla="*/ 446780 w 522980"/>
                  <a:gd name="connsiteY4" fmla="*/ 85726 h 445294"/>
                  <a:gd name="connsiteX5" fmla="*/ 446780 w 522980"/>
                  <a:gd name="connsiteY5" fmla="*/ 190500 h 445294"/>
                  <a:gd name="connsiteX6" fmla="*/ 522980 w 522980"/>
                  <a:gd name="connsiteY6" fmla="*/ 247650 h 445294"/>
                  <a:gd name="connsiteX7" fmla="*/ 500168 w 522980"/>
                  <a:gd name="connsiteY7" fmla="*/ 308484 h 445294"/>
                  <a:gd name="connsiteX8" fmla="*/ 425348 w 522980"/>
                  <a:gd name="connsiteY8" fmla="*/ 316706 h 445294"/>
                  <a:gd name="connsiteX9" fmla="*/ 325336 w 522980"/>
                  <a:gd name="connsiteY9" fmla="*/ 288130 h 445294"/>
                  <a:gd name="connsiteX10" fmla="*/ 244372 w 522980"/>
                  <a:gd name="connsiteY10" fmla="*/ 330994 h 445294"/>
                  <a:gd name="connsiteX11" fmla="*/ 199128 w 522980"/>
                  <a:gd name="connsiteY11" fmla="*/ 321470 h 445294"/>
                  <a:gd name="connsiteX12" fmla="*/ 87212 w 522980"/>
                  <a:gd name="connsiteY12" fmla="*/ 445294 h 445294"/>
                  <a:gd name="connsiteX13" fmla="*/ 0 w 522980"/>
                  <a:gd name="connsiteY13" fmla="*/ 307768 h 445294"/>
                  <a:gd name="connsiteX14" fmla="*/ 137216 w 522980"/>
                  <a:gd name="connsiteY14" fmla="*/ 300038 h 445294"/>
                  <a:gd name="connsiteX15" fmla="*/ 151504 w 522980"/>
                  <a:gd name="connsiteY15" fmla="*/ 221456 h 445294"/>
                  <a:gd name="connsiteX16" fmla="*/ 130072 w 522980"/>
                  <a:gd name="connsiteY16" fmla="*/ 192882 h 445294"/>
                  <a:gd name="connsiteX17" fmla="*/ 130072 w 522980"/>
                  <a:gd name="connsiteY17" fmla="*/ 150018 h 445294"/>
                  <a:gd name="connsiteX18" fmla="*/ 91972 w 522980"/>
                  <a:gd name="connsiteY18" fmla="*/ 116682 h 445294"/>
                  <a:gd name="connsiteX19" fmla="*/ 180732 w 522980"/>
                  <a:gd name="connsiteY19" fmla="*/ 19334 h 445294"/>
                  <a:gd name="connsiteX20" fmla="*/ 227704 w 522980"/>
                  <a:gd name="connsiteY20" fmla="*/ 52388 h 445294"/>
                  <a:gd name="connsiteX21" fmla="*/ 294380 w 522980"/>
                  <a:gd name="connsiteY21" fmla="*/ 0 h 44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22980" h="445294">
                    <a:moveTo>
                      <a:pt x="294380" y="0"/>
                    </a:moveTo>
                    <a:lnTo>
                      <a:pt x="332480" y="23814"/>
                    </a:lnTo>
                    <a:lnTo>
                      <a:pt x="369024" y="10110"/>
                    </a:lnTo>
                    <a:lnTo>
                      <a:pt x="408680" y="76200"/>
                    </a:lnTo>
                    <a:lnTo>
                      <a:pt x="446780" y="85726"/>
                    </a:lnTo>
                    <a:lnTo>
                      <a:pt x="446780" y="190500"/>
                    </a:lnTo>
                    <a:lnTo>
                      <a:pt x="522980" y="247650"/>
                    </a:lnTo>
                    <a:lnTo>
                      <a:pt x="500168" y="308484"/>
                    </a:lnTo>
                    <a:lnTo>
                      <a:pt x="425348" y="316706"/>
                    </a:lnTo>
                    <a:lnTo>
                      <a:pt x="325336" y="288130"/>
                    </a:lnTo>
                    <a:lnTo>
                      <a:pt x="244372" y="330994"/>
                    </a:lnTo>
                    <a:lnTo>
                      <a:pt x="199128" y="321470"/>
                    </a:lnTo>
                    <a:lnTo>
                      <a:pt x="87212" y="445294"/>
                    </a:lnTo>
                    <a:lnTo>
                      <a:pt x="0" y="307768"/>
                    </a:lnTo>
                    <a:lnTo>
                      <a:pt x="137216" y="300038"/>
                    </a:lnTo>
                    <a:lnTo>
                      <a:pt x="151504" y="221456"/>
                    </a:lnTo>
                    <a:lnTo>
                      <a:pt x="130072" y="192882"/>
                    </a:lnTo>
                    <a:lnTo>
                      <a:pt x="130072" y="150018"/>
                    </a:lnTo>
                    <a:lnTo>
                      <a:pt x="91972" y="116682"/>
                    </a:lnTo>
                    <a:lnTo>
                      <a:pt x="180732" y="19334"/>
                    </a:lnTo>
                    <a:lnTo>
                      <a:pt x="227704" y="52388"/>
                    </a:lnTo>
                    <a:lnTo>
                      <a:pt x="29438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86C52756-0816-C12F-3509-E025223C110F}"/>
                  </a:ext>
                </a:extLst>
              </p:cNvPr>
              <p:cNvSpPr/>
              <p:nvPr/>
            </p:nvSpPr>
            <p:spPr>
              <a:xfrm>
                <a:off x="37071616" y="28148756"/>
                <a:ext cx="680720" cy="426244"/>
              </a:xfrm>
              <a:custGeom>
                <a:avLst/>
                <a:gdLst>
                  <a:gd name="connsiteX0" fmla="*/ 594996 w 680720"/>
                  <a:gd name="connsiteY0" fmla="*/ 0 h 426244"/>
                  <a:gd name="connsiteX1" fmla="*/ 642624 w 680720"/>
                  <a:gd name="connsiteY1" fmla="*/ 2382 h 426244"/>
                  <a:gd name="connsiteX2" fmla="*/ 642992 w 680720"/>
                  <a:gd name="connsiteY2" fmla="*/ 1134 h 426244"/>
                  <a:gd name="connsiteX3" fmla="*/ 680720 w 680720"/>
                  <a:gd name="connsiteY3" fmla="*/ 16668 h 426244"/>
                  <a:gd name="connsiteX4" fmla="*/ 659288 w 680720"/>
                  <a:gd name="connsiteY4" fmla="*/ 126208 h 426244"/>
                  <a:gd name="connsiteX5" fmla="*/ 585472 w 680720"/>
                  <a:gd name="connsiteY5" fmla="*/ 209550 h 426244"/>
                  <a:gd name="connsiteX6" fmla="*/ 516416 w 680720"/>
                  <a:gd name="connsiteY6" fmla="*/ 238124 h 426244"/>
                  <a:gd name="connsiteX7" fmla="*/ 516416 w 680720"/>
                  <a:gd name="connsiteY7" fmla="*/ 295276 h 426244"/>
                  <a:gd name="connsiteX8" fmla="*/ 568804 w 680720"/>
                  <a:gd name="connsiteY8" fmla="*/ 376238 h 426244"/>
                  <a:gd name="connsiteX9" fmla="*/ 471172 w 680720"/>
                  <a:gd name="connsiteY9" fmla="*/ 383382 h 426244"/>
                  <a:gd name="connsiteX10" fmla="*/ 466408 w 680720"/>
                  <a:gd name="connsiteY10" fmla="*/ 411956 h 426244"/>
                  <a:gd name="connsiteX11" fmla="*/ 421164 w 680720"/>
                  <a:gd name="connsiteY11" fmla="*/ 426244 h 426244"/>
                  <a:gd name="connsiteX12" fmla="*/ 344964 w 680720"/>
                  <a:gd name="connsiteY12" fmla="*/ 364332 h 426244"/>
                  <a:gd name="connsiteX13" fmla="*/ 240192 w 680720"/>
                  <a:gd name="connsiteY13" fmla="*/ 347664 h 426244"/>
                  <a:gd name="connsiteX14" fmla="*/ 192564 w 680720"/>
                  <a:gd name="connsiteY14" fmla="*/ 328612 h 426244"/>
                  <a:gd name="connsiteX15" fmla="*/ 163992 w 680720"/>
                  <a:gd name="connsiteY15" fmla="*/ 364332 h 426244"/>
                  <a:gd name="connsiteX16" fmla="*/ 68740 w 680720"/>
                  <a:gd name="connsiteY16" fmla="*/ 361950 h 426244"/>
                  <a:gd name="connsiteX17" fmla="*/ 0 w 680720"/>
                  <a:gd name="connsiteY17" fmla="*/ 233064 h 426244"/>
                  <a:gd name="connsiteX18" fmla="*/ 104460 w 680720"/>
                  <a:gd name="connsiteY18" fmla="*/ 221456 h 426244"/>
                  <a:gd name="connsiteX19" fmla="*/ 147320 w 680720"/>
                  <a:gd name="connsiteY19" fmla="*/ 90488 h 426244"/>
                  <a:gd name="connsiteX20" fmla="*/ 242572 w 680720"/>
                  <a:gd name="connsiteY20" fmla="*/ 90488 h 426244"/>
                  <a:gd name="connsiteX21" fmla="*/ 237808 w 680720"/>
                  <a:gd name="connsiteY21" fmla="*/ 4764 h 426244"/>
                  <a:gd name="connsiteX22" fmla="*/ 364016 w 680720"/>
                  <a:gd name="connsiteY22" fmla="*/ 4764 h 426244"/>
                  <a:gd name="connsiteX23" fmla="*/ 442596 w 680720"/>
                  <a:gd name="connsiteY23" fmla="*/ 111920 h 426244"/>
                  <a:gd name="connsiteX24" fmla="*/ 594996 w 680720"/>
                  <a:gd name="connsiteY24" fmla="*/ 0 h 426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80720" h="426244">
                    <a:moveTo>
                      <a:pt x="594996" y="0"/>
                    </a:moveTo>
                    <a:lnTo>
                      <a:pt x="642624" y="2382"/>
                    </a:lnTo>
                    <a:lnTo>
                      <a:pt x="642992" y="1134"/>
                    </a:lnTo>
                    <a:lnTo>
                      <a:pt x="680720" y="16668"/>
                    </a:lnTo>
                    <a:lnTo>
                      <a:pt x="659288" y="126208"/>
                    </a:lnTo>
                    <a:lnTo>
                      <a:pt x="585472" y="209550"/>
                    </a:lnTo>
                    <a:lnTo>
                      <a:pt x="516416" y="238124"/>
                    </a:lnTo>
                    <a:lnTo>
                      <a:pt x="516416" y="295276"/>
                    </a:lnTo>
                    <a:lnTo>
                      <a:pt x="568804" y="376238"/>
                    </a:lnTo>
                    <a:lnTo>
                      <a:pt x="471172" y="383382"/>
                    </a:lnTo>
                    <a:lnTo>
                      <a:pt x="466408" y="411956"/>
                    </a:lnTo>
                    <a:lnTo>
                      <a:pt x="421164" y="426244"/>
                    </a:lnTo>
                    <a:lnTo>
                      <a:pt x="344964" y="364332"/>
                    </a:lnTo>
                    <a:lnTo>
                      <a:pt x="240192" y="347664"/>
                    </a:lnTo>
                    <a:lnTo>
                      <a:pt x="192564" y="328612"/>
                    </a:lnTo>
                    <a:lnTo>
                      <a:pt x="163992" y="364332"/>
                    </a:lnTo>
                    <a:lnTo>
                      <a:pt x="68740" y="361950"/>
                    </a:lnTo>
                    <a:lnTo>
                      <a:pt x="0" y="233064"/>
                    </a:lnTo>
                    <a:lnTo>
                      <a:pt x="104460" y="221456"/>
                    </a:lnTo>
                    <a:lnTo>
                      <a:pt x="147320" y="90488"/>
                    </a:lnTo>
                    <a:lnTo>
                      <a:pt x="242572" y="90488"/>
                    </a:lnTo>
                    <a:lnTo>
                      <a:pt x="237808" y="4764"/>
                    </a:lnTo>
                    <a:lnTo>
                      <a:pt x="364016" y="4764"/>
                    </a:lnTo>
                    <a:lnTo>
                      <a:pt x="442596" y="111920"/>
                    </a:lnTo>
                    <a:lnTo>
                      <a:pt x="5949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75CB2541-D2A0-2528-CC31-0341542890B6}"/>
                  </a:ext>
                </a:extLst>
              </p:cNvPr>
              <p:cNvSpPr/>
              <p:nvPr/>
            </p:nvSpPr>
            <p:spPr>
              <a:xfrm>
                <a:off x="38979744" y="28991302"/>
                <a:ext cx="584864" cy="361712"/>
              </a:xfrm>
              <a:custGeom>
                <a:avLst/>
                <a:gdLst>
                  <a:gd name="connsiteX0" fmla="*/ 313164 w 584864"/>
                  <a:gd name="connsiteY0" fmla="*/ 0 h 361712"/>
                  <a:gd name="connsiteX1" fmla="*/ 313264 w 584864"/>
                  <a:gd name="connsiteY1" fmla="*/ 418 h 361712"/>
                  <a:gd name="connsiteX2" fmla="*/ 584864 w 584864"/>
                  <a:gd name="connsiteY2" fmla="*/ 9514 h 361712"/>
                  <a:gd name="connsiteX3" fmla="*/ 549008 w 584864"/>
                  <a:gd name="connsiteY3" fmla="*/ 117098 h 361712"/>
                  <a:gd name="connsiteX4" fmla="*/ 425180 w 584864"/>
                  <a:gd name="connsiteY4" fmla="*/ 145674 h 361712"/>
                  <a:gd name="connsiteX5" fmla="*/ 348980 w 584864"/>
                  <a:gd name="connsiteY5" fmla="*/ 250448 h 361712"/>
                  <a:gd name="connsiteX6" fmla="*/ 225156 w 584864"/>
                  <a:gd name="connsiteY6" fmla="*/ 317122 h 361712"/>
                  <a:gd name="connsiteX7" fmla="*/ 110856 w 584864"/>
                  <a:gd name="connsiteY7" fmla="*/ 326648 h 361712"/>
                  <a:gd name="connsiteX8" fmla="*/ 31964 w 584864"/>
                  <a:gd name="connsiteY8" fmla="*/ 361712 h 361712"/>
                  <a:gd name="connsiteX9" fmla="*/ 3700 w 584864"/>
                  <a:gd name="connsiteY9" fmla="*/ 329030 h 361712"/>
                  <a:gd name="connsiteX10" fmla="*/ 0 w 584864"/>
                  <a:gd name="connsiteY10" fmla="*/ 331586 h 361712"/>
                  <a:gd name="connsiteX11" fmla="*/ 32276 w 584864"/>
                  <a:gd name="connsiteY11" fmla="*/ 236162 h 361712"/>
                  <a:gd name="connsiteX12" fmla="*/ 120380 w 584864"/>
                  <a:gd name="connsiteY12" fmla="*/ 164722 h 361712"/>
                  <a:gd name="connsiteX13" fmla="*/ 148956 w 584864"/>
                  <a:gd name="connsiteY13" fmla="*/ 98048 h 361712"/>
                  <a:gd name="connsiteX14" fmla="*/ 227536 w 584864"/>
                  <a:gd name="connsiteY14" fmla="*/ 95666 h 361712"/>
                  <a:gd name="connsiteX15" fmla="*/ 277544 w 584864"/>
                  <a:gd name="connsiteY15" fmla="*/ 21848 h 361712"/>
                  <a:gd name="connsiteX16" fmla="*/ 313164 w 584864"/>
                  <a:gd name="connsiteY16" fmla="*/ 0 h 361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84864" h="361712">
                    <a:moveTo>
                      <a:pt x="313164" y="0"/>
                    </a:moveTo>
                    <a:lnTo>
                      <a:pt x="313264" y="418"/>
                    </a:lnTo>
                    <a:lnTo>
                      <a:pt x="584864" y="9514"/>
                    </a:lnTo>
                    <a:lnTo>
                      <a:pt x="549008" y="117098"/>
                    </a:lnTo>
                    <a:lnTo>
                      <a:pt x="425180" y="145674"/>
                    </a:lnTo>
                    <a:lnTo>
                      <a:pt x="348980" y="250448"/>
                    </a:lnTo>
                    <a:lnTo>
                      <a:pt x="225156" y="317122"/>
                    </a:lnTo>
                    <a:lnTo>
                      <a:pt x="110856" y="326648"/>
                    </a:lnTo>
                    <a:lnTo>
                      <a:pt x="31964" y="361712"/>
                    </a:lnTo>
                    <a:lnTo>
                      <a:pt x="3700" y="329030"/>
                    </a:lnTo>
                    <a:lnTo>
                      <a:pt x="0" y="331586"/>
                    </a:lnTo>
                    <a:lnTo>
                      <a:pt x="32276" y="236162"/>
                    </a:lnTo>
                    <a:lnTo>
                      <a:pt x="120380" y="164722"/>
                    </a:lnTo>
                    <a:lnTo>
                      <a:pt x="148956" y="98048"/>
                    </a:lnTo>
                    <a:lnTo>
                      <a:pt x="227536" y="95666"/>
                    </a:lnTo>
                    <a:lnTo>
                      <a:pt x="277544" y="21848"/>
                    </a:lnTo>
                    <a:lnTo>
                      <a:pt x="3131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A3293AB0-72F0-7C99-82DF-CCC9959841B4}"/>
                  </a:ext>
                </a:extLst>
              </p:cNvPr>
              <p:cNvSpPr/>
              <p:nvPr/>
            </p:nvSpPr>
            <p:spPr>
              <a:xfrm>
                <a:off x="38763584" y="28120180"/>
                <a:ext cx="491668" cy="243968"/>
              </a:xfrm>
              <a:custGeom>
                <a:avLst/>
                <a:gdLst>
                  <a:gd name="connsiteX0" fmla="*/ 234148 w 491668"/>
                  <a:gd name="connsiteY0" fmla="*/ 0 h 243968"/>
                  <a:gd name="connsiteX1" fmla="*/ 334160 w 491668"/>
                  <a:gd name="connsiteY1" fmla="*/ 28576 h 243968"/>
                  <a:gd name="connsiteX2" fmla="*/ 408980 w 491668"/>
                  <a:gd name="connsiteY2" fmla="*/ 20354 h 243968"/>
                  <a:gd name="connsiteX3" fmla="*/ 403216 w 491668"/>
                  <a:gd name="connsiteY3" fmla="*/ 35720 h 243968"/>
                  <a:gd name="connsiteX4" fmla="*/ 491668 w 491668"/>
                  <a:gd name="connsiteY4" fmla="*/ 174716 h 243968"/>
                  <a:gd name="connsiteX5" fmla="*/ 457984 w 491668"/>
                  <a:gd name="connsiteY5" fmla="*/ 176214 h 243968"/>
                  <a:gd name="connsiteX6" fmla="*/ 438936 w 491668"/>
                  <a:gd name="connsiteY6" fmla="*/ 226220 h 243968"/>
                  <a:gd name="connsiteX7" fmla="*/ 379404 w 491668"/>
                  <a:gd name="connsiteY7" fmla="*/ 235744 h 243968"/>
                  <a:gd name="connsiteX8" fmla="*/ 378104 w 491668"/>
                  <a:gd name="connsiteY8" fmla="*/ 243968 h 243968"/>
                  <a:gd name="connsiteX9" fmla="*/ 296060 w 491668"/>
                  <a:gd name="connsiteY9" fmla="*/ 192884 h 243968"/>
                  <a:gd name="connsiteX10" fmla="*/ 262720 w 491668"/>
                  <a:gd name="connsiteY10" fmla="*/ 140496 h 243968"/>
                  <a:gd name="connsiteX11" fmla="*/ 167472 w 491668"/>
                  <a:gd name="connsiteY11" fmla="*/ 128588 h 243968"/>
                  <a:gd name="connsiteX12" fmla="*/ 24596 w 491668"/>
                  <a:gd name="connsiteY12" fmla="*/ 197644 h 243968"/>
                  <a:gd name="connsiteX13" fmla="*/ 784 w 491668"/>
                  <a:gd name="connsiteY13" fmla="*/ 157164 h 243968"/>
                  <a:gd name="connsiteX14" fmla="*/ 0 w 491668"/>
                  <a:gd name="connsiteY14" fmla="*/ 152766 h 243968"/>
                  <a:gd name="connsiteX15" fmla="*/ 107940 w 491668"/>
                  <a:gd name="connsiteY15" fmla="*/ 33340 h 243968"/>
                  <a:gd name="connsiteX16" fmla="*/ 153184 w 491668"/>
                  <a:gd name="connsiteY16" fmla="*/ 42864 h 243968"/>
                  <a:gd name="connsiteX17" fmla="*/ 234148 w 491668"/>
                  <a:gd name="connsiteY17" fmla="*/ 0 h 24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91668" h="243968">
                    <a:moveTo>
                      <a:pt x="234148" y="0"/>
                    </a:moveTo>
                    <a:lnTo>
                      <a:pt x="334160" y="28576"/>
                    </a:lnTo>
                    <a:lnTo>
                      <a:pt x="408980" y="20354"/>
                    </a:lnTo>
                    <a:lnTo>
                      <a:pt x="403216" y="35720"/>
                    </a:lnTo>
                    <a:lnTo>
                      <a:pt x="491668" y="174716"/>
                    </a:lnTo>
                    <a:lnTo>
                      <a:pt x="457984" y="176214"/>
                    </a:lnTo>
                    <a:lnTo>
                      <a:pt x="438936" y="226220"/>
                    </a:lnTo>
                    <a:lnTo>
                      <a:pt x="379404" y="235744"/>
                    </a:lnTo>
                    <a:lnTo>
                      <a:pt x="378104" y="243968"/>
                    </a:lnTo>
                    <a:lnTo>
                      <a:pt x="296060" y="192884"/>
                    </a:lnTo>
                    <a:lnTo>
                      <a:pt x="262720" y="140496"/>
                    </a:lnTo>
                    <a:lnTo>
                      <a:pt x="167472" y="128588"/>
                    </a:lnTo>
                    <a:lnTo>
                      <a:pt x="24596" y="197644"/>
                    </a:lnTo>
                    <a:lnTo>
                      <a:pt x="784" y="157164"/>
                    </a:lnTo>
                    <a:lnTo>
                      <a:pt x="0" y="152766"/>
                    </a:lnTo>
                    <a:lnTo>
                      <a:pt x="107940" y="33340"/>
                    </a:lnTo>
                    <a:lnTo>
                      <a:pt x="153184" y="42864"/>
                    </a:lnTo>
                    <a:lnTo>
                      <a:pt x="2341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3702E6E3-8C12-56F5-3C84-AF62D9C03221}"/>
                  </a:ext>
                </a:extLst>
              </p:cNvPr>
              <p:cNvSpPr/>
              <p:nvPr/>
            </p:nvSpPr>
            <p:spPr>
              <a:xfrm>
                <a:off x="37988080" y="27640416"/>
                <a:ext cx="684516" cy="989352"/>
              </a:xfrm>
              <a:custGeom>
                <a:avLst/>
                <a:gdLst>
                  <a:gd name="connsiteX0" fmla="*/ 407600 w 684516"/>
                  <a:gd name="connsiteY0" fmla="*/ 0 h 989352"/>
                  <a:gd name="connsiteX1" fmla="*/ 416720 w 684516"/>
                  <a:gd name="connsiteY1" fmla="*/ 5896 h 989352"/>
                  <a:gd name="connsiteX2" fmla="*/ 564360 w 684516"/>
                  <a:gd name="connsiteY2" fmla="*/ 24948 h 989352"/>
                  <a:gd name="connsiteX3" fmla="*/ 597696 w 684516"/>
                  <a:gd name="connsiteY3" fmla="*/ 67808 h 989352"/>
                  <a:gd name="connsiteX4" fmla="*/ 602456 w 684516"/>
                  <a:gd name="connsiteY4" fmla="*/ 115434 h 989352"/>
                  <a:gd name="connsiteX5" fmla="*/ 669132 w 684516"/>
                  <a:gd name="connsiteY5" fmla="*/ 153534 h 989352"/>
                  <a:gd name="connsiteX6" fmla="*/ 684516 w 684516"/>
                  <a:gd name="connsiteY6" fmla="*/ 153534 h 989352"/>
                  <a:gd name="connsiteX7" fmla="*/ 576264 w 684516"/>
                  <a:gd name="connsiteY7" fmla="*/ 291648 h 989352"/>
                  <a:gd name="connsiteX8" fmla="*/ 589624 w 684516"/>
                  <a:gd name="connsiteY8" fmla="*/ 447508 h 989352"/>
                  <a:gd name="connsiteX9" fmla="*/ 433388 w 684516"/>
                  <a:gd name="connsiteY9" fmla="*/ 455952 h 989352"/>
                  <a:gd name="connsiteX10" fmla="*/ 433388 w 684516"/>
                  <a:gd name="connsiteY10" fmla="*/ 541678 h 989352"/>
                  <a:gd name="connsiteX11" fmla="*/ 340520 w 684516"/>
                  <a:gd name="connsiteY11" fmla="*/ 698840 h 989352"/>
                  <a:gd name="connsiteX12" fmla="*/ 357188 w 684516"/>
                  <a:gd name="connsiteY12" fmla="*/ 782184 h 989352"/>
                  <a:gd name="connsiteX13" fmla="*/ 345284 w 684516"/>
                  <a:gd name="connsiteY13" fmla="*/ 989352 h 989352"/>
                  <a:gd name="connsiteX14" fmla="*/ 264320 w 684516"/>
                  <a:gd name="connsiteY14" fmla="*/ 975064 h 989352"/>
                  <a:gd name="connsiteX15" fmla="*/ 64296 w 684516"/>
                  <a:gd name="connsiteY15" fmla="*/ 698840 h 989352"/>
                  <a:gd name="connsiteX16" fmla="*/ 2384 w 684516"/>
                  <a:gd name="connsiteY16" fmla="*/ 658360 h 989352"/>
                  <a:gd name="connsiteX17" fmla="*/ 0 w 684516"/>
                  <a:gd name="connsiteY17" fmla="*/ 570252 h 989352"/>
                  <a:gd name="connsiteX18" fmla="*/ 52388 w 684516"/>
                  <a:gd name="connsiteY18" fmla="*/ 534534 h 989352"/>
                  <a:gd name="connsiteX19" fmla="*/ 54768 w 684516"/>
                  <a:gd name="connsiteY19" fmla="*/ 427378 h 989352"/>
                  <a:gd name="connsiteX20" fmla="*/ 121444 w 684516"/>
                  <a:gd name="connsiteY20" fmla="*/ 358322 h 989352"/>
                  <a:gd name="connsiteX21" fmla="*/ 102396 w 684516"/>
                  <a:gd name="connsiteY21" fmla="*/ 327364 h 989352"/>
                  <a:gd name="connsiteX22" fmla="*/ 133352 w 684516"/>
                  <a:gd name="connsiteY22" fmla="*/ 286884 h 989352"/>
                  <a:gd name="connsiteX23" fmla="*/ 138112 w 684516"/>
                  <a:gd name="connsiteY23" fmla="*/ 194016 h 989352"/>
                  <a:gd name="connsiteX24" fmla="*/ 174020 w 684516"/>
                  <a:gd name="connsiteY24" fmla="*/ 124960 h 989352"/>
                  <a:gd name="connsiteX25" fmla="*/ 254796 w 684516"/>
                  <a:gd name="connsiteY25" fmla="*/ 124960 h 989352"/>
                  <a:gd name="connsiteX26" fmla="*/ 264320 w 684516"/>
                  <a:gd name="connsiteY26" fmla="*/ 39234 h 989352"/>
                  <a:gd name="connsiteX27" fmla="*/ 292896 w 684516"/>
                  <a:gd name="connsiteY27" fmla="*/ 1134 h 989352"/>
                  <a:gd name="connsiteX28" fmla="*/ 407196 w 684516"/>
                  <a:gd name="connsiteY28" fmla="*/ 1134 h 989352"/>
                  <a:gd name="connsiteX29" fmla="*/ 407600 w 684516"/>
                  <a:gd name="connsiteY29" fmla="*/ 0 h 989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84516" h="989352">
                    <a:moveTo>
                      <a:pt x="407600" y="0"/>
                    </a:moveTo>
                    <a:lnTo>
                      <a:pt x="416720" y="5896"/>
                    </a:lnTo>
                    <a:lnTo>
                      <a:pt x="564360" y="24948"/>
                    </a:lnTo>
                    <a:lnTo>
                      <a:pt x="597696" y="67808"/>
                    </a:lnTo>
                    <a:lnTo>
                      <a:pt x="602456" y="115434"/>
                    </a:lnTo>
                    <a:lnTo>
                      <a:pt x="669132" y="153534"/>
                    </a:lnTo>
                    <a:lnTo>
                      <a:pt x="684516" y="153534"/>
                    </a:lnTo>
                    <a:lnTo>
                      <a:pt x="576264" y="291648"/>
                    </a:lnTo>
                    <a:lnTo>
                      <a:pt x="589624" y="447508"/>
                    </a:lnTo>
                    <a:lnTo>
                      <a:pt x="433388" y="455952"/>
                    </a:lnTo>
                    <a:lnTo>
                      <a:pt x="433388" y="541678"/>
                    </a:lnTo>
                    <a:lnTo>
                      <a:pt x="340520" y="698840"/>
                    </a:lnTo>
                    <a:lnTo>
                      <a:pt x="357188" y="782184"/>
                    </a:lnTo>
                    <a:lnTo>
                      <a:pt x="345284" y="989352"/>
                    </a:lnTo>
                    <a:lnTo>
                      <a:pt x="264320" y="975064"/>
                    </a:lnTo>
                    <a:lnTo>
                      <a:pt x="64296" y="698840"/>
                    </a:lnTo>
                    <a:lnTo>
                      <a:pt x="2384" y="658360"/>
                    </a:lnTo>
                    <a:lnTo>
                      <a:pt x="0" y="570252"/>
                    </a:lnTo>
                    <a:lnTo>
                      <a:pt x="52388" y="534534"/>
                    </a:lnTo>
                    <a:cubicBezTo>
                      <a:pt x="53184" y="498816"/>
                      <a:pt x="53976" y="463096"/>
                      <a:pt x="54768" y="427378"/>
                    </a:cubicBezTo>
                    <a:lnTo>
                      <a:pt x="121444" y="358322"/>
                    </a:lnTo>
                    <a:lnTo>
                      <a:pt x="102396" y="327364"/>
                    </a:lnTo>
                    <a:lnTo>
                      <a:pt x="133352" y="286884"/>
                    </a:lnTo>
                    <a:lnTo>
                      <a:pt x="138112" y="194016"/>
                    </a:lnTo>
                    <a:lnTo>
                      <a:pt x="174020" y="124960"/>
                    </a:lnTo>
                    <a:lnTo>
                      <a:pt x="254796" y="124960"/>
                    </a:lnTo>
                    <a:lnTo>
                      <a:pt x="264320" y="39234"/>
                    </a:lnTo>
                    <a:lnTo>
                      <a:pt x="292896" y="1134"/>
                    </a:lnTo>
                    <a:lnTo>
                      <a:pt x="407196" y="1134"/>
                    </a:lnTo>
                    <a:lnTo>
                      <a:pt x="4076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35FAF3A5-185D-4B57-12B5-B1D7412B0E59}"/>
                  </a:ext>
                </a:extLst>
              </p:cNvPr>
              <p:cNvSpPr/>
              <p:nvPr/>
            </p:nvSpPr>
            <p:spPr>
              <a:xfrm>
                <a:off x="38526244" y="28248768"/>
                <a:ext cx="904876" cy="671512"/>
              </a:xfrm>
              <a:custGeom>
                <a:avLst/>
                <a:gdLst>
                  <a:gd name="connsiteX0" fmla="*/ 404812 w 904876"/>
                  <a:gd name="connsiteY0" fmla="*/ 0 h 671512"/>
                  <a:gd name="connsiteX1" fmla="*/ 500060 w 904876"/>
                  <a:gd name="connsiteY1" fmla="*/ 11908 h 671512"/>
                  <a:gd name="connsiteX2" fmla="*/ 533400 w 904876"/>
                  <a:gd name="connsiteY2" fmla="*/ 64296 h 671512"/>
                  <a:gd name="connsiteX3" fmla="*/ 615444 w 904876"/>
                  <a:gd name="connsiteY3" fmla="*/ 115380 h 671512"/>
                  <a:gd name="connsiteX4" fmla="*/ 609600 w 904876"/>
                  <a:gd name="connsiteY4" fmla="*/ 152400 h 671512"/>
                  <a:gd name="connsiteX5" fmla="*/ 659604 w 904876"/>
                  <a:gd name="connsiteY5" fmla="*/ 202408 h 671512"/>
                  <a:gd name="connsiteX6" fmla="*/ 659604 w 904876"/>
                  <a:gd name="connsiteY6" fmla="*/ 261938 h 671512"/>
                  <a:gd name="connsiteX7" fmla="*/ 740568 w 904876"/>
                  <a:gd name="connsiteY7" fmla="*/ 285752 h 671512"/>
                  <a:gd name="connsiteX8" fmla="*/ 773908 w 904876"/>
                  <a:gd name="connsiteY8" fmla="*/ 316708 h 671512"/>
                  <a:gd name="connsiteX9" fmla="*/ 766764 w 904876"/>
                  <a:gd name="connsiteY9" fmla="*/ 371476 h 671512"/>
                  <a:gd name="connsiteX10" fmla="*/ 742948 w 904876"/>
                  <a:gd name="connsiteY10" fmla="*/ 402432 h 671512"/>
                  <a:gd name="connsiteX11" fmla="*/ 776288 w 904876"/>
                  <a:gd name="connsiteY11" fmla="*/ 440532 h 671512"/>
                  <a:gd name="connsiteX12" fmla="*/ 773908 w 904876"/>
                  <a:gd name="connsiteY12" fmla="*/ 504826 h 671512"/>
                  <a:gd name="connsiteX13" fmla="*/ 895348 w 904876"/>
                  <a:gd name="connsiteY13" fmla="*/ 509588 h 671512"/>
                  <a:gd name="connsiteX14" fmla="*/ 904876 w 904876"/>
                  <a:gd name="connsiteY14" fmla="*/ 595312 h 671512"/>
                  <a:gd name="connsiteX15" fmla="*/ 735804 w 904876"/>
                  <a:gd name="connsiteY15" fmla="*/ 614364 h 671512"/>
                  <a:gd name="connsiteX16" fmla="*/ 737096 w 904876"/>
                  <a:gd name="connsiteY16" fmla="*/ 619738 h 671512"/>
                  <a:gd name="connsiteX17" fmla="*/ 659604 w 904876"/>
                  <a:gd name="connsiteY17" fmla="*/ 633412 h 671512"/>
                  <a:gd name="connsiteX18" fmla="*/ 602456 w 904876"/>
                  <a:gd name="connsiteY18" fmla="*/ 659608 h 671512"/>
                  <a:gd name="connsiteX19" fmla="*/ 526256 w 904876"/>
                  <a:gd name="connsiteY19" fmla="*/ 647700 h 671512"/>
                  <a:gd name="connsiteX20" fmla="*/ 528636 w 904876"/>
                  <a:gd name="connsiteY20" fmla="*/ 566738 h 671512"/>
                  <a:gd name="connsiteX21" fmla="*/ 500060 w 904876"/>
                  <a:gd name="connsiteY21" fmla="*/ 545308 h 671512"/>
                  <a:gd name="connsiteX22" fmla="*/ 347660 w 904876"/>
                  <a:gd name="connsiteY22" fmla="*/ 631032 h 671512"/>
                  <a:gd name="connsiteX23" fmla="*/ 185736 w 904876"/>
                  <a:gd name="connsiteY23" fmla="*/ 604838 h 671512"/>
                  <a:gd name="connsiteX24" fmla="*/ 76200 w 904876"/>
                  <a:gd name="connsiteY24" fmla="*/ 671512 h 671512"/>
                  <a:gd name="connsiteX25" fmla="*/ 14288 w 904876"/>
                  <a:gd name="connsiteY25" fmla="*/ 583408 h 671512"/>
                  <a:gd name="connsiteX26" fmla="*/ 0 w 904876"/>
                  <a:gd name="connsiteY26" fmla="*/ 566738 h 671512"/>
                  <a:gd name="connsiteX27" fmla="*/ 2380 w 904876"/>
                  <a:gd name="connsiteY27" fmla="*/ 511970 h 671512"/>
                  <a:gd name="connsiteX28" fmla="*/ 40480 w 904876"/>
                  <a:gd name="connsiteY28" fmla="*/ 481012 h 671512"/>
                  <a:gd name="connsiteX29" fmla="*/ 123824 w 904876"/>
                  <a:gd name="connsiteY29" fmla="*/ 469108 h 671512"/>
                  <a:gd name="connsiteX30" fmla="*/ 164308 w 904876"/>
                  <a:gd name="connsiteY30" fmla="*/ 431008 h 671512"/>
                  <a:gd name="connsiteX31" fmla="*/ 238124 w 904876"/>
                  <a:gd name="connsiteY31" fmla="*/ 345282 h 671512"/>
                  <a:gd name="connsiteX32" fmla="*/ 230980 w 904876"/>
                  <a:gd name="connsiteY32" fmla="*/ 264320 h 671512"/>
                  <a:gd name="connsiteX33" fmla="*/ 257176 w 904876"/>
                  <a:gd name="connsiteY33" fmla="*/ 207170 h 671512"/>
                  <a:gd name="connsiteX34" fmla="*/ 261936 w 904876"/>
                  <a:gd name="connsiteY34" fmla="*/ 73820 h 671512"/>
                  <a:gd name="connsiteX35" fmla="*/ 266624 w 904876"/>
                  <a:gd name="connsiteY35" fmla="*/ 66790 h 671512"/>
                  <a:gd name="connsiteX36" fmla="*/ 404812 w 904876"/>
                  <a:gd name="connsiteY36" fmla="*/ 0 h 671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904876" h="671512">
                    <a:moveTo>
                      <a:pt x="404812" y="0"/>
                    </a:moveTo>
                    <a:lnTo>
                      <a:pt x="500060" y="11908"/>
                    </a:lnTo>
                    <a:lnTo>
                      <a:pt x="533400" y="64296"/>
                    </a:lnTo>
                    <a:lnTo>
                      <a:pt x="615444" y="115380"/>
                    </a:lnTo>
                    <a:lnTo>
                      <a:pt x="609600" y="152400"/>
                    </a:lnTo>
                    <a:lnTo>
                      <a:pt x="659604" y="202408"/>
                    </a:lnTo>
                    <a:lnTo>
                      <a:pt x="659604" y="261938"/>
                    </a:lnTo>
                    <a:lnTo>
                      <a:pt x="740568" y="285752"/>
                    </a:lnTo>
                    <a:lnTo>
                      <a:pt x="773908" y="316708"/>
                    </a:lnTo>
                    <a:lnTo>
                      <a:pt x="766764" y="371476"/>
                    </a:lnTo>
                    <a:lnTo>
                      <a:pt x="742948" y="402432"/>
                    </a:lnTo>
                    <a:lnTo>
                      <a:pt x="776288" y="440532"/>
                    </a:lnTo>
                    <a:cubicBezTo>
                      <a:pt x="775492" y="461964"/>
                      <a:pt x="774700" y="483396"/>
                      <a:pt x="773908" y="504826"/>
                    </a:cubicBezTo>
                    <a:lnTo>
                      <a:pt x="895348" y="509588"/>
                    </a:lnTo>
                    <a:lnTo>
                      <a:pt x="904876" y="595312"/>
                    </a:lnTo>
                    <a:lnTo>
                      <a:pt x="735804" y="614364"/>
                    </a:lnTo>
                    <a:lnTo>
                      <a:pt x="737096" y="619738"/>
                    </a:lnTo>
                    <a:lnTo>
                      <a:pt x="659604" y="633412"/>
                    </a:lnTo>
                    <a:lnTo>
                      <a:pt x="602456" y="659608"/>
                    </a:lnTo>
                    <a:lnTo>
                      <a:pt x="526256" y="647700"/>
                    </a:lnTo>
                    <a:cubicBezTo>
                      <a:pt x="527052" y="620712"/>
                      <a:pt x="527844" y="593726"/>
                      <a:pt x="528636" y="566738"/>
                    </a:cubicBezTo>
                    <a:lnTo>
                      <a:pt x="500060" y="545308"/>
                    </a:lnTo>
                    <a:lnTo>
                      <a:pt x="347660" y="631032"/>
                    </a:lnTo>
                    <a:lnTo>
                      <a:pt x="185736" y="604838"/>
                    </a:lnTo>
                    <a:lnTo>
                      <a:pt x="76200" y="671512"/>
                    </a:lnTo>
                    <a:lnTo>
                      <a:pt x="14288" y="583408"/>
                    </a:lnTo>
                    <a:lnTo>
                      <a:pt x="0" y="566738"/>
                    </a:lnTo>
                    <a:lnTo>
                      <a:pt x="2380" y="511970"/>
                    </a:lnTo>
                    <a:lnTo>
                      <a:pt x="40480" y="481012"/>
                    </a:lnTo>
                    <a:lnTo>
                      <a:pt x="123824" y="469108"/>
                    </a:lnTo>
                    <a:lnTo>
                      <a:pt x="164308" y="431008"/>
                    </a:lnTo>
                    <a:lnTo>
                      <a:pt x="238124" y="345282"/>
                    </a:lnTo>
                    <a:lnTo>
                      <a:pt x="230980" y="264320"/>
                    </a:lnTo>
                    <a:lnTo>
                      <a:pt x="257176" y="207170"/>
                    </a:lnTo>
                    <a:lnTo>
                      <a:pt x="261936" y="73820"/>
                    </a:lnTo>
                    <a:lnTo>
                      <a:pt x="266624" y="66790"/>
                    </a:lnTo>
                    <a:lnTo>
                      <a:pt x="4048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AE48017-18B9-D7DE-06B4-B6325223739A}"/>
                  </a:ext>
                </a:extLst>
              </p:cNvPr>
              <p:cNvSpPr/>
              <p:nvPr/>
            </p:nvSpPr>
            <p:spPr>
              <a:xfrm>
                <a:off x="37145120" y="28813124"/>
                <a:ext cx="473868" cy="427376"/>
              </a:xfrm>
              <a:custGeom>
                <a:avLst/>
                <a:gdLst>
                  <a:gd name="connsiteX0" fmla="*/ 171448 w 473868"/>
                  <a:gd name="connsiteY0" fmla="*/ 0 h 427376"/>
                  <a:gd name="connsiteX1" fmla="*/ 209548 w 473868"/>
                  <a:gd name="connsiteY1" fmla="*/ 30956 h 427376"/>
                  <a:gd name="connsiteX2" fmla="*/ 278604 w 473868"/>
                  <a:gd name="connsiteY2" fmla="*/ 2382 h 427376"/>
                  <a:gd name="connsiteX3" fmla="*/ 309560 w 473868"/>
                  <a:gd name="connsiteY3" fmla="*/ 52388 h 427376"/>
                  <a:gd name="connsiteX4" fmla="*/ 473868 w 473868"/>
                  <a:gd name="connsiteY4" fmla="*/ 83344 h 427376"/>
                  <a:gd name="connsiteX5" fmla="*/ 440528 w 473868"/>
                  <a:gd name="connsiteY5" fmla="*/ 228600 h 427376"/>
                  <a:gd name="connsiteX6" fmla="*/ 400048 w 473868"/>
                  <a:gd name="connsiteY6" fmla="*/ 238126 h 427376"/>
                  <a:gd name="connsiteX7" fmla="*/ 397668 w 473868"/>
                  <a:gd name="connsiteY7" fmla="*/ 264320 h 427376"/>
                  <a:gd name="connsiteX8" fmla="*/ 433384 w 473868"/>
                  <a:gd name="connsiteY8" fmla="*/ 280988 h 427376"/>
                  <a:gd name="connsiteX9" fmla="*/ 414336 w 473868"/>
                  <a:gd name="connsiteY9" fmla="*/ 342900 h 427376"/>
                  <a:gd name="connsiteX10" fmla="*/ 302416 w 473868"/>
                  <a:gd name="connsiteY10" fmla="*/ 364332 h 427376"/>
                  <a:gd name="connsiteX11" fmla="*/ 233360 w 473868"/>
                  <a:gd name="connsiteY11" fmla="*/ 426244 h 427376"/>
                  <a:gd name="connsiteX12" fmla="*/ 180976 w 473868"/>
                  <a:gd name="connsiteY12" fmla="*/ 426244 h 427376"/>
                  <a:gd name="connsiteX13" fmla="*/ 175556 w 473868"/>
                  <a:gd name="connsiteY13" fmla="*/ 427376 h 427376"/>
                  <a:gd name="connsiteX14" fmla="*/ 176212 w 473868"/>
                  <a:gd name="connsiteY14" fmla="*/ 421482 h 427376"/>
                  <a:gd name="connsiteX15" fmla="*/ 142872 w 473868"/>
                  <a:gd name="connsiteY15" fmla="*/ 414340 h 427376"/>
                  <a:gd name="connsiteX16" fmla="*/ 107156 w 473868"/>
                  <a:gd name="connsiteY16" fmla="*/ 345282 h 427376"/>
                  <a:gd name="connsiteX17" fmla="*/ 95248 w 473868"/>
                  <a:gd name="connsiteY17" fmla="*/ 185740 h 427376"/>
                  <a:gd name="connsiteX18" fmla="*/ 11904 w 473868"/>
                  <a:gd name="connsiteY18" fmla="*/ 147640 h 427376"/>
                  <a:gd name="connsiteX19" fmla="*/ 0 w 473868"/>
                  <a:gd name="connsiteY19" fmla="*/ 114300 h 427376"/>
                  <a:gd name="connsiteX20" fmla="*/ 38100 w 473868"/>
                  <a:gd name="connsiteY20" fmla="*/ 71440 h 427376"/>
                  <a:gd name="connsiteX21" fmla="*/ 40340 w 473868"/>
                  <a:gd name="connsiteY21" fmla="*/ 44562 h 427376"/>
                  <a:gd name="connsiteX22" fmla="*/ 109536 w 473868"/>
                  <a:gd name="connsiteY22" fmla="*/ 14288 h 427376"/>
                  <a:gd name="connsiteX23" fmla="*/ 154780 w 473868"/>
                  <a:gd name="connsiteY23" fmla="*/ 23814 h 427376"/>
                  <a:gd name="connsiteX24" fmla="*/ 171448 w 473868"/>
                  <a:gd name="connsiteY24" fmla="*/ 0 h 427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3868" h="427376">
                    <a:moveTo>
                      <a:pt x="171448" y="0"/>
                    </a:moveTo>
                    <a:lnTo>
                      <a:pt x="209548" y="30956"/>
                    </a:lnTo>
                    <a:lnTo>
                      <a:pt x="278604" y="2382"/>
                    </a:lnTo>
                    <a:lnTo>
                      <a:pt x="309560" y="52388"/>
                    </a:lnTo>
                    <a:lnTo>
                      <a:pt x="473868" y="83344"/>
                    </a:lnTo>
                    <a:lnTo>
                      <a:pt x="440528" y="228600"/>
                    </a:lnTo>
                    <a:lnTo>
                      <a:pt x="400048" y="238126"/>
                    </a:lnTo>
                    <a:lnTo>
                      <a:pt x="397668" y="264320"/>
                    </a:lnTo>
                    <a:lnTo>
                      <a:pt x="433384" y="280988"/>
                    </a:lnTo>
                    <a:lnTo>
                      <a:pt x="414336" y="342900"/>
                    </a:lnTo>
                    <a:lnTo>
                      <a:pt x="302416" y="364332"/>
                    </a:lnTo>
                    <a:lnTo>
                      <a:pt x="233360" y="426244"/>
                    </a:lnTo>
                    <a:lnTo>
                      <a:pt x="180976" y="426244"/>
                    </a:lnTo>
                    <a:lnTo>
                      <a:pt x="175556" y="427376"/>
                    </a:lnTo>
                    <a:lnTo>
                      <a:pt x="176212" y="421482"/>
                    </a:lnTo>
                    <a:lnTo>
                      <a:pt x="142872" y="414340"/>
                    </a:lnTo>
                    <a:lnTo>
                      <a:pt x="107156" y="345282"/>
                    </a:lnTo>
                    <a:lnTo>
                      <a:pt x="95248" y="185740"/>
                    </a:lnTo>
                    <a:lnTo>
                      <a:pt x="11904" y="147640"/>
                    </a:lnTo>
                    <a:lnTo>
                      <a:pt x="0" y="114300"/>
                    </a:lnTo>
                    <a:lnTo>
                      <a:pt x="38100" y="71440"/>
                    </a:lnTo>
                    <a:lnTo>
                      <a:pt x="40340" y="44562"/>
                    </a:lnTo>
                    <a:lnTo>
                      <a:pt x="109536" y="14288"/>
                    </a:lnTo>
                    <a:lnTo>
                      <a:pt x="154780" y="23814"/>
                    </a:lnTo>
                    <a:lnTo>
                      <a:pt x="1714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C55AA34D-3194-E5AC-C678-A52C729B521C}"/>
                  </a:ext>
                </a:extLst>
              </p:cNvPr>
              <p:cNvSpPr/>
              <p:nvPr/>
            </p:nvSpPr>
            <p:spPr>
              <a:xfrm>
                <a:off x="37788848" y="27765376"/>
                <a:ext cx="373252" cy="1393824"/>
              </a:xfrm>
              <a:custGeom>
                <a:avLst/>
                <a:gdLst>
                  <a:gd name="connsiteX0" fmla="*/ 284620 w 373252"/>
                  <a:gd name="connsiteY0" fmla="*/ 0 h 1393824"/>
                  <a:gd name="connsiteX1" fmla="*/ 373252 w 373252"/>
                  <a:gd name="connsiteY1" fmla="*/ 0 h 1393824"/>
                  <a:gd name="connsiteX2" fmla="*/ 337344 w 373252"/>
                  <a:gd name="connsiteY2" fmla="*/ 69056 h 1393824"/>
                  <a:gd name="connsiteX3" fmla="*/ 332584 w 373252"/>
                  <a:gd name="connsiteY3" fmla="*/ 161924 h 1393824"/>
                  <a:gd name="connsiteX4" fmla="*/ 301628 w 373252"/>
                  <a:gd name="connsiteY4" fmla="*/ 202404 h 1393824"/>
                  <a:gd name="connsiteX5" fmla="*/ 320676 w 373252"/>
                  <a:gd name="connsiteY5" fmla="*/ 233362 h 1393824"/>
                  <a:gd name="connsiteX6" fmla="*/ 254000 w 373252"/>
                  <a:gd name="connsiteY6" fmla="*/ 302418 h 1393824"/>
                  <a:gd name="connsiteX7" fmla="*/ 251620 w 373252"/>
                  <a:gd name="connsiteY7" fmla="*/ 409574 h 1393824"/>
                  <a:gd name="connsiteX8" fmla="*/ 199232 w 373252"/>
                  <a:gd name="connsiteY8" fmla="*/ 445292 h 1393824"/>
                  <a:gd name="connsiteX9" fmla="*/ 201616 w 373252"/>
                  <a:gd name="connsiteY9" fmla="*/ 533400 h 1393824"/>
                  <a:gd name="connsiteX10" fmla="*/ 263528 w 373252"/>
                  <a:gd name="connsiteY10" fmla="*/ 573880 h 1393824"/>
                  <a:gd name="connsiteX11" fmla="*/ 303992 w 373252"/>
                  <a:gd name="connsiteY11" fmla="*/ 629758 h 1393824"/>
                  <a:gd name="connsiteX12" fmla="*/ 254000 w 373252"/>
                  <a:gd name="connsiteY12" fmla="*/ 717548 h 1393824"/>
                  <a:gd name="connsiteX13" fmla="*/ 295276 w 373252"/>
                  <a:gd name="connsiteY13" fmla="*/ 844548 h 1393824"/>
                  <a:gd name="connsiteX14" fmla="*/ 187328 w 373252"/>
                  <a:gd name="connsiteY14" fmla="*/ 882648 h 1393824"/>
                  <a:gd name="connsiteX15" fmla="*/ 177800 w 373252"/>
                  <a:gd name="connsiteY15" fmla="*/ 942974 h 1393824"/>
                  <a:gd name="connsiteX16" fmla="*/ 228600 w 373252"/>
                  <a:gd name="connsiteY16" fmla="*/ 971548 h 1393824"/>
                  <a:gd name="connsiteX17" fmla="*/ 225428 w 373252"/>
                  <a:gd name="connsiteY17" fmla="*/ 1016000 h 1393824"/>
                  <a:gd name="connsiteX18" fmla="*/ 174628 w 373252"/>
                  <a:gd name="connsiteY18" fmla="*/ 1057274 h 1393824"/>
                  <a:gd name="connsiteX19" fmla="*/ 187328 w 373252"/>
                  <a:gd name="connsiteY19" fmla="*/ 1101724 h 1393824"/>
                  <a:gd name="connsiteX20" fmla="*/ 288928 w 373252"/>
                  <a:gd name="connsiteY20" fmla="*/ 1162048 h 1393824"/>
                  <a:gd name="connsiteX21" fmla="*/ 292104 w 373252"/>
                  <a:gd name="connsiteY21" fmla="*/ 1260474 h 1393824"/>
                  <a:gd name="connsiteX22" fmla="*/ 339728 w 373252"/>
                  <a:gd name="connsiteY22" fmla="*/ 1349374 h 1393824"/>
                  <a:gd name="connsiteX23" fmla="*/ 260352 w 373252"/>
                  <a:gd name="connsiteY23" fmla="*/ 1393824 h 1393824"/>
                  <a:gd name="connsiteX24" fmla="*/ 219076 w 373252"/>
                  <a:gd name="connsiteY24" fmla="*/ 1390648 h 1393824"/>
                  <a:gd name="connsiteX25" fmla="*/ 180976 w 373252"/>
                  <a:gd name="connsiteY25" fmla="*/ 1346200 h 1393824"/>
                  <a:gd name="connsiteX26" fmla="*/ 196852 w 373252"/>
                  <a:gd name="connsiteY26" fmla="*/ 1298574 h 1393824"/>
                  <a:gd name="connsiteX27" fmla="*/ 73028 w 373252"/>
                  <a:gd name="connsiteY27" fmla="*/ 1031874 h 1393824"/>
                  <a:gd name="connsiteX28" fmla="*/ 82552 w 373252"/>
                  <a:gd name="connsiteY28" fmla="*/ 892174 h 1393824"/>
                  <a:gd name="connsiteX29" fmla="*/ 34928 w 373252"/>
                  <a:gd name="connsiteY29" fmla="*/ 873124 h 1393824"/>
                  <a:gd name="connsiteX30" fmla="*/ 0 w 373252"/>
                  <a:gd name="connsiteY30" fmla="*/ 612774 h 1393824"/>
                  <a:gd name="connsiteX31" fmla="*/ 82552 w 373252"/>
                  <a:gd name="connsiteY31" fmla="*/ 520700 h 1393824"/>
                  <a:gd name="connsiteX32" fmla="*/ 76200 w 373252"/>
                  <a:gd name="connsiteY32" fmla="*/ 485774 h 1393824"/>
                  <a:gd name="connsiteX33" fmla="*/ 69852 w 373252"/>
                  <a:gd name="connsiteY33" fmla="*/ 457200 h 1393824"/>
                  <a:gd name="connsiteX34" fmla="*/ 34928 w 373252"/>
                  <a:gd name="connsiteY34" fmla="*/ 393700 h 1393824"/>
                  <a:gd name="connsiteX35" fmla="*/ 40820 w 373252"/>
                  <a:gd name="connsiteY35" fmla="*/ 246388 h 1393824"/>
                  <a:gd name="connsiteX36" fmla="*/ 56360 w 373252"/>
                  <a:gd name="connsiteY36" fmla="*/ 247648 h 1393824"/>
                  <a:gd name="connsiteX37" fmla="*/ 80172 w 373252"/>
                  <a:gd name="connsiteY37" fmla="*/ 173830 h 1393824"/>
                  <a:gd name="connsiteX38" fmla="*/ 127796 w 373252"/>
                  <a:gd name="connsiteY38" fmla="*/ 173830 h 1393824"/>
                  <a:gd name="connsiteX39" fmla="*/ 284620 w 373252"/>
                  <a:gd name="connsiteY39" fmla="*/ 0 h 1393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373252" h="1393824">
                    <a:moveTo>
                      <a:pt x="284620" y="0"/>
                    </a:moveTo>
                    <a:lnTo>
                      <a:pt x="373252" y="0"/>
                    </a:lnTo>
                    <a:lnTo>
                      <a:pt x="337344" y="69056"/>
                    </a:lnTo>
                    <a:lnTo>
                      <a:pt x="332584" y="161924"/>
                    </a:lnTo>
                    <a:lnTo>
                      <a:pt x="301628" y="202404"/>
                    </a:lnTo>
                    <a:lnTo>
                      <a:pt x="320676" y="233362"/>
                    </a:lnTo>
                    <a:lnTo>
                      <a:pt x="254000" y="302418"/>
                    </a:lnTo>
                    <a:cubicBezTo>
                      <a:pt x="253208" y="338136"/>
                      <a:pt x="252416" y="373856"/>
                      <a:pt x="251620" y="409574"/>
                    </a:cubicBezTo>
                    <a:lnTo>
                      <a:pt x="199232" y="445292"/>
                    </a:lnTo>
                    <a:lnTo>
                      <a:pt x="201616" y="533400"/>
                    </a:lnTo>
                    <a:lnTo>
                      <a:pt x="263528" y="573880"/>
                    </a:lnTo>
                    <a:lnTo>
                      <a:pt x="303992" y="629758"/>
                    </a:lnTo>
                    <a:lnTo>
                      <a:pt x="254000" y="717548"/>
                    </a:lnTo>
                    <a:lnTo>
                      <a:pt x="295276" y="844548"/>
                    </a:lnTo>
                    <a:lnTo>
                      <a:pt x="187328" y="882648"/>
                    </a:lnTo>
                    <a:lnTo>
                      <a:pt x="177800" y="942974"/>
                    </a:lnTo>
                    <a:lnTo>
                      <a:pt x="228600" y="971548"/>
                    </a:lnTo>
                    <a:lnTo>
                      <a:pt x="225428" y="1016000"/>
                    </a:lnTo>
                    <a:lnTo>
                      <a:pt x="174628" y="1057274"/>
                    </a:lnTo>
                    <a:lnTo>
                      <a:pt x="187328" y="1101724"/>
                    </a:lnTo>
                    <a:lnTo>
                      <a:pt x="288928" y="1162048"/>
                    </a:lnTo>
                    <a:lnTo>
                      <a:pt x="292104" y="1260474"/>
                    </a:lnTo>
                    <a:lnTo>
                      <a:pt x="339728" y="1349374"/>
                    </a:lnTo>
                    <a:lnTo>
                      <a:pt x="260352" y="1393824"/>
                    </a:lnTo>
                    <a:lnTo>
                      <a:pt x="219076" y="1390648"/>
                    </a:lnTo>
                    <a:lnTo>
                      <a:pt x="180976" y="1346200"/>
                    </a:lnTo>
                    <a:lnTo>
                      <a:pt x="196852" y="1298574"/>
                    </a:lnTo>
                    <a:lnTo>
                      <a:pt x="73028" y="1031874"/>
                    </a:lnTo>
                    <a:lnTo>
                      <a:pt x="82552" y="892174"/>
                    </a:lnTo>
                    <a:lnTo>
                      <a:pt x="34928" y="873124"/>
                    </a:lnTo>
                    <a:lnTo>
                      <a:pt x="0" y="612774"/>
                    </a:lnTo>
                    <a:lnTo>
                      <a:pt x="82552" y="520700"/>
                    </a:lnTo>
                    <a:lnTo>
                      <a:pt x="76200" y="485774"/>
                    </a:lnTo>
                    <a:lnTo>
                      <a:pt x="69852" y="457200"/>
                    </a:lnTo>
                    <a:lnTo>
                      <a:pt x="34928" y="393700"/>
                    </a:lnTo>
                    <a:lnTo>
                      <a:pt x="40820" y="246388"/>
                    </a:lnTo>
                    <a:lnTo>
                      <a:pt x="56360" y="247648"/>
                    </a:lnTo>
                    <a:lnTo>
                      <a:pt x="80172" y="173830"/>
                    </a:lnTo>
                    <a:lnTo>
                      <a:pt x="127796" y="173830"/>
                    </a:lnTo>
                    <a:lnTo>
                      <a:pt x="2846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7ECB1511-3A17-B7FD-5241-432C02143077}"/>
                  </a:ext>
                </a:extLst>
              </p:cNvPr>
              <p:cNvSpPr/>
              <p:nvPr/>
            </p:nvSpPr>
            <p:spPr>
              <a:xfrm>
                <a:off x="37588032" y="28005880"/>
                <a:ext cx="283368" cy="654844"/>
              </a:xfrm>
              <a:custGeom>
                <a:avLst/>
                <a:gdLst>
                  <a:gd name="connsiteX0" fmla="*/ 169068 w 283368"/>
                  <a:gd name="connsiteY0" fmla="*/ 0 h 654844"/>
                  <a:gd name="connsiteX1" fmla="*/ 241636 w 283368"/>
                  <a:gd name="connsiteY1" fmla="*/ 5884 h 654844"/>
                  <a:gd name="connsiteX2" fmla="*/ 235744 w 283368"/>
                  <a:gd name="connsiteY2" fmla="*/ 153196 h 654844"/>
                  <a:gd name="connsiteX3" fmla="*/ 270668 w 283368"/>
                  <a:gd name="connsiteY3" fmla="*/ 216696 h 654844"/>
                  <a:gd name="connsiteX4" fmla="*/ 277016 w 283368"/>
                  <a:gd name="connsiteY4" fmla="*/ 245270 h 654844"/>
                  <a:gd name="connsiteX5" fmla="*/ 283368 w 283368"/>
                  <a:gd name="connsiteY5" fmla="*/ 280196 h 654844"/>
                  <a:gd name="connsiteX6" fmla="*/ 200816 w 283368"/>
                  <a:gd name="connsiteY6" fmla="*/ 372270 h 654844"/>
                  <a:gd name="connsiteX7" fmla="*/ 231416 w 283368"/>
                  <a:gd name="connsiteY7" fmla="*/ 600368 h 654844"/>
                  <a:gd name="connsiteX8" fmla="*/ 178592 w 283368"/>
                  <a:gd name="connsiteY8" fmla="*/ 654844 h 654844"/>
                  <a:gd name="connsiteX9" fmla="*/ 121444 w 283368"/>
                  <a:gd name="connsiteY9" fmla="*/ 651670 h 654844"/>
                  <a:gd name="connsiteX10" fmla="*/ 96044 w 283368"/>
                  <a:gd name="connsiteY10" fmla="*/ 543720 h 654844"/>
                  <a:gd name="connsiteX11" fmla="*/ 64292 w 283368"/>
                  <a:gd name="connsiteY11" fmla="*/ 527844 h 654844"/>
                  <a:gd name="connsiteX12" fmla="*/ 48828 w 283368"/>
                  <a:gd name="connsiteY12" fmla="*/ 519374 h 654844"/>
                  <a:gd name="connsiteX13" fmla="*/ 52388 w 283368"/>
                  <a:gd name="connsiteY13" fmla="*/ 519114 h 654844"/>
                  <a:gd name="connsiteX14" fmla="*/ 0 w 283368"/>
                  <a:gd name="connsiteY14" fmla="*/ 438152 h 654844"/>
                  <a:gd name="connsiteX15" fmla="*/ 0 w 283368"/>
                  <a:gd name="connsiteY15" fmla="*/ 381000 h 654844"/>
                  <a:gd name="connsiteX16" fmla="*/ 69056 w 283368"/>
                  <a:gd name="connsiteY16" fmla="*/ 352426 h 654844"/>
                  <a:gd name="connsiteX17" fmla="*/ 142872 w 283368"/>
                  <a:gd name="connsiteY17" fmla="*/ 269084 h 654844"/>
                  <a:gd name="connsiteX18" fmla="*/ 164304 w 283368"/>
                  <a:gd name="connsiteY18" fmla="*/ 159544 h 654844"/>
                  <a:gd name="connsiteX19" fmla="*/ 126576 w 283368"/>
                  <a:gd name="connsiteY19" fmla="*/ 144010 h 654844"/>
                  <a:gd name="connsiteX20" fmla="*/ 169068 w 283368"/>
                  <a:gd name="connsiteY20" fmla="*/ 0 h 654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83368" h="654844">
                    <a:moveTo>
                      <a:pt x="169068" y="0"/>
                    </a:moveTo>
                    <a:lnTo>
                      <a:pt x="241636" y="5884"/>
                    </a:lnTo>
                    <a:lnTo>
                      <a:pt x="235744" y="153196"/>
                    </a:lnTo>
                    <a:lnTo>
                      <a:pt x="270668" y="216696"/>
                    </a:lnTo>
                    <a:lnTo>
                      <a:pt x="277016" y="245270"/>
                    </a:lnTo>
                    <a:lnTo>
                      <a:pt x="283368" y="280196"/>
                    </a:lnTo>
                    <a:lnTo>
                      <a:pt x="200816" y="372270"/>
                    </a:lnTo>
                    <a:lnTo>
                      <a:pt x="231416" y="600368"/>
                    </a:lnTo>
                    <a:lnTo>
                      <a:pt x="178592" y="654844"/>
                    </a:lnTo>
                    <a:lnTo>
                      <a:pt x="121444" y="651670"/>
                    </a:lnTo>
                    <a:lnTo>
                      <a:pt x="96044" y="543720"/>
                    </a:lnTo>
                    <a:lnTo>
                      <a:pt x="64292" y="527844"/>
                    </a:lnTo>
                    <a:lnTo>
                      <a:pt x="48828" y="519374"/>
                    </a:lnTo>
                    <a:lnTo>
                      <a:pt x="52388" y="519114"/>
                    </a:lnTo>
                    <a:lnTo>
                      <a:pt x="0" y="438152"/>
                    </a:lnTo>
                    <a:lnTo>
                      <a:pt x="0" y="381000"/>
                    </a:lnTo>
                    <a:lnTo>
                      <a:pt x="69056" y="352426"/>
                    </a:lnTo>
                    <a:lnTo>
                      <a:pt x="142872" y="269084"/>
                    </a:lnTo>
                    <a:lnTo>
                      <a:pt x="164304" y="159544"/>
                    </a:lnTo>
                    <a:lnTo>
                      <a:pt x="126576" y="144010"/>
                    </a:lnTo>
                    <a:lnTo>
                      <a:pt x="1690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F27137C6-7ACC-5430-C1A1-B789DE34FF34}"/>
                  </a:ext>
                </a:extLst>
              </p:cNvPr>
              <p:cNvSpPr/>
              <p:nvPr/>
            </p:nvSpPr>
            <p:spPr>
              <a:xfrm>
                <a:off x="37201492" y="29099396"/>
                <a:ext cx="814136" cy="840060"/>
              </a:xfrm>
              <a:custGeom>
                <a:avLst/>
                <a:gdLst>
                  <a:gd name="connsiteX0" fmla="*/ 772392 w 814136"/>
                  <a:gd name="connsiteY0" fmla="*/ 0 h 840060"/>
                  <a:gd name="connsiteX1" fmla="*/ 768332 w 814136"/>
                  <a:gd name="connsiteY1" fmla="*/ 12180 h 840060"/>
                  <a:gd name="connsiteX2" fmla="*/ 806432 w 814136"/>
                  <a:gd name="connsiteY2" fmla="*/ 56628 h 840060"/>
                  <a:gd name="connsiteX3" fmla="*/ 814136 w 814136"/>
                  <a:gd name="connsiteY3" fmla="*/ 57220 h 840060"/>
                  <a:gd name="connsiteX4" fmla="*/ 768332 w 814136"/>
                  <a:gd name="connsiteY4" fmla="*/ 139180 h 840060"/>
                  <a:gd name="connsiteX5" fmla="*/ 738728 w 814136"/>
                  <a:gd name="connsiteY5" fmla="*/ 282974 h 840060"/>
                  <a:gd name="connsiteX6" fmla="*/ 619108 w 814136"/>
                  <a:gd name="connsiteY6" fmla="*/ 390004 h 840060"/>
                  <a:gd name="connsiteX7" fmla="*/ 614708 w 814136"/>
                  <a:gd name="connsiteY7" fmla="*/ 493362 h 840060"/>
                  <a:gd name="connsiteX8" fmla="*/ 510364 w 814136"/>
                  <a:gd name="connsiteY8" fmla="*/ 549548 h 840060"/>
                  <a:gd name="connsiteX9" fmla="*/ 441308 w 814136"/>
                  <a:gd name="connsiteY9" fmla="*/ 659084 h 840060"/>
                  <a:gd name="connsiteX10" fmla="*/ 431784 w 814136"/>
                  <a:gd name="connsiteY10" fmla="*/ 785292 h 840060"/>
                  <a:gd name="connsiteX11" fmla="*/ 300812 w 814136"/>
                  <a:gd name="connsiteY11" fmla="*/ 763860 h 840060"/>
                  <a:gd name="connsiteX12" fmla="*/ 165084 w 814136"/>
                  <a:gd name="connsiteY12" fmla="*/ 840060 h 840060"/>
                  <a:gd name="connsiteX13" fmla="*/ 103780 w 814136"/>
                  <a:gd name="connsiteY13" fmla="*/ 835602 h 840060"/>
                  <a:gd name="connsiteX14" fmla="*/ 111108 w 814136"/>
                  <a:gd name="connsiteY14" fmla="*/ 815454 h 840060"/>
                  <a:gd name="connsiteX15" fmla="*/ 0 w 814136"/>
                  <a:gd name="connsiteY15" fmla="*/ 736754 h 840060"/>
                  <a:gd name="connsiteX16" fmla="*/ 29352 w 814136"/>
                  <a:gd name="connsiteY16" fmla="*/ 620984 h 840060"/>
                  <a:gd name="connsiteX17" fmla="*/ 129364 w 814136"/>
                  <a:gd name="connsiteY17" fmla="*/ 620984 h 840060"/>
                  <a:gd name="connsiteX18" fmla="*/ 165084 w 814136"/>
                  <a:gd name="connsiteY18" fmla="*/ 592410 h 840060"/>
                  <a:gd name="connsiteX19" fmla="*/ 169844 w 814136"/>
                  <a:gd name="connsiteY19" fmla="*/ 459060 h 840060"/>
                  <a:gd name="connsiteX20" fmla="*/ 241284 w 814136"/>
                  <a:gd name="connsiteY20" fmla="*/ 435248 h 840060"/>
                  <a:gd name="connsiteX21" fmla="*/ 260332 w 814136"/>
                  <a:gd name="connsiteY21" fmla="*/ 404292 h 840060"/>
                  <a:gd name="connsiteX22" fmla="*/ 105552 w 814136"/>
                  <a:gd name="connsiteY22" fmla="*/ 263798 h 840060"/>
                  <a:gd name="connsiteX23" fmla="*/ 117460 w 814136"/>
                  <a:gd name="connsiteY23" fmla="*/ 156642 h 840060"/>
                  <a:gd name="connsiteX24" fmla="*/ 119184 w 814136"/>
                  <a:gd name="connsiteY24" fmla="*/ 141104 h 840060"/>
                  <a:gd name="connsiteX25" fmla="*/ 124604 w 814136"/>
                  <a:gd name="connsiteY25" fmla="*/ 139972 h 840060"/>
                  <a:gd name="connsiteX26" fmla="*/ 176988 w 814136"/>
                  <a:gd name="connsiteY26" fmla="*/ 139972 h 840060"/>
                  <a:gd name="connsiteX27" fmla="*/ 246044 w 814136"/>
                  <a:gd name="connsiteY27" fmla="*/ 78060 h 840060"/>
                  <a:gd name="connsiteX28" fmla="*/ 308136 w 814136"/>
                  <a:gd name="connsiteY28" fmla="*/ 66170 h 840060"/>
                  <a:gd name="connsiteX29" fmla="*/ 342884 w 814136"/>
                  <a:gd name="connsiteY29" fmla="*/ 116954 h 840060"/>
                  <a:gd name="connsiteX30" fmla="*/ 349232 w 814136"/>
                  <a:gd name="connsiteY30" fmla="*/ 186804 h 840060"/>
                  <a:gd name="connsiteX31" fmla="*/ 409556 w 814136"/>
                  <a:gd name="connsiteY31" fmla="*/ 120128 h 840060"/>
                  <a:gd name="connsiteX32" fmla="*/ 473060 w 814136"/>
                  <a:gd name="connsiteY32" fmla="*/ 110604 h 840060"/>
                  <a:gd name="connsiteX33" fmla="*/ 517508 w 814136"/>
                  <a:gd name="connsiteY33" fmla="*/ 15354 h 840060"/>
                  <a:gd name="connsiteX34" fmla="*/ 772392 w 814136"/>
                  <a:gd name="connsiteY34" fmla="*/ 0 h 840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814136" h="840060">
                    <a:moveTo>
                      <a:pt x="772392" y="0"/>
                    </a:moveTo>
                    <a:lnTo>
                      <a:pt x="768332" y="12180"/>
                    </a:lnTo>
                    <a:lnTo>
                      <a:pt x="806432" y="56628"/>
                    </a:lnTo>
                    <a:lnTo>
                      <a:pt x="814136" y="57220"/>
                    </a:lnTo>
                    <a:lnTo>
                      <a:pt x="768332" y="139180"/>
                    </a:lnTo>
                    <a:lnTo>
                      <a:pt x="738728" y="282974"/>
                    </a:lnTo>
                    <a:lnTo>
                      <a:pt x="619108" y="390004"/>
                    </a:lnTo>
                    <a:lnTo>
                      <a:pt x="614708" y="493362"/>
                    </a:lnTo>
                    <a:lnTo>
                      <a:pt x="510364" y="549548"/>
                    </a:lnTo>
                    <a:lnTo>
                      <a:pt x="441308" y="659084"/>
                    </a:lnTo>
                    <a:lnTo>
                      <a:pt x="431784" y="785292"/>
                    </a:lnTo>
                    <a:lnTo>
                      <a:pt x="300812" y="763860"/>
                    </a:lnTo>
                    <a:lnTo>
                      <a:pt x="165084" y="840060"/>
                    </a:lnTo>
                    <a:lnTo>
                      <a:pt x="103780" y="835602"/>
                    </a:lnTo>
                    <a:lnTo>
                      <a:pt x="111108" y="815454"/>
                    </a:lnTo>
                    <a:lnTo>
                      <a:pt x="0" y="736754"/>
                    </a:lnTo>
                    <a:lnTo>
                      <a:pt x="29352" y="620984"/>
                    </a:lnTo>
                    <a:lnTo>
                      <a:pt x="129364" y="620984"/>
                    </a:lnTo>
                    <a:lnTo>
                      <a:pt x="165084" y="592410"/>
                    </a:lnTo>
                    <a:lnTo>
                      <a:pt x="169844" y="459060"/>
                    </a:lnTo>
                    <a:lnTo>
                      <a:pt x="241284" y="435248"/>
                    </a:lnTo>
                    <a:lnTo>
                      <a:pt x="260332" y="404292"/>
                    </a:lnTo>
                    <a:lnTo>
                      <a:pt x="105552" y="263798"/>
                    </a:lnTo>
                    <a:lnTo>
                      <a:pt x="117460" y="156642"/>
                    </a:lnTo>
                    <a:lnTo>
                      <a:pt x="119184" y="141104"/>
                    </a:lnTo>
                    <a:lnTo>
                      <a:pt x="124604" y="139972"/>
                    </a:lnTo>
                    <a:lnTo>
                      <a:pt x="176988" y="139972"/>
                    </a:lnTo>
                    <a:lnTo>
                      <a:pt x="246044" y="78060"/>
                    </a:lnTo>
                    <a:lnTo>
                      <a:pt x="308136" y="66170"/>
                    </a:lnTo>
                    <a:lnTo>
                      <a:pt x="342884" y="116954"/>
                    </a:lnTo>
                    <a:lnTo>
                      <a:pt x="349232" y="186804"/>
                    </a:lnTo>
                    <a:lnTo>
                      <a:pt x="409556" y="120128"/>
                    </a:lnTo>
                    <a:lnTo>
                      <a:pt x="473060" y="110604"/>
                    </a:lnTo>
                    <a:lnTo>
                      <a:pt x="517508" y="15354"/>
                    </a:lnTo>
                    <a:lnTo>
                      <a:pt x="77239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85814324-B4C8-4144-AAE9-698BB5A202EC}"/>
                  </a:ext>
                </a:extLst>
              </p:cNvPr>
              <p:cNvSpPr/>
              <p:nvPr/>
            </p:nvSpPr>
            <p:spPr>
              <a:xfrm>
                <a:off x="37509628" y="28857576"/>
                <a:ext cx="476072" cy="428624"/>
              </a:xfrm>
              <a:custGeom>
                <a:avLst/>
                <a:gdLst>
                  <a:gd name="connsiteX0" fmla="*/ 266524 w 476072"/>
                  <a:gd name="connsiteY0" fmla="*/ 0 h 428624"/>
                  <a:gd name="connsiteX1" fmla="*/ 307796 w 476072"/>
                  <a:gd name="connsiteY1" fmla="*/ 22224 h 428624"/>
                  <a:gd name="connsiteX2" fmla="*/ 304620 w 476072"/>
                  <a:gd name="connsiteY2" fmla="*/ 117474 h 428624"/>
                  <a:gd name="connsiteX3" fmla="*/ 377648 w 476072"/>
                  <a:gd name="connsiteY3" fmla="*/ 146048 h 428624"/>
                  <a:gd name="connsiteX4" fmla="*/ 435932 w 476072"/>
                  <a:gd name="connsiteY4" fmla="*/ 119920 h 428624"/>
                  <a:gd name="connsiteX5" fmla="*/ 476072 w 476072"/>
                  <a:gd name="connsiteY5" fmla="*/ 206374 h 428624"/>
                  <a:gd name="connsiteX6" fmla="*/ 464256 w 476072"/>
                  <a:gd name="connsiteY6" fmla="*/ 241820 h 428624"/>
                  <a:gd name="connsiteX7" fmla="*/ 209372 w 476072"/>
                  <a:gd name="connsiteY7" fmla="*/ 257174 h 428624"/>
                  <a:gd name="connsiteX8" fmla="*/ 164924 w 476072"/>
                  <a:gd name="connsiteY8" fmla="*/ 352424 h 428624"/>
                  <a:gd name="connsiteX9" fmla="*/ 101420 w 476072"/>
                  <a:gd name="connsiteY9" fmla="*/ 361948 h 428624"/>
                  <a:gd name="connsiteX10" fmla="*/ 41096 w 476072"/>
                  <a:gd name="connsiteY10" fmla="*/ 428624 h 428624"/>
                  <a:gd name="connsiteX11" fmla="*/ 34748 w 476072"/>
                  <a:gd name="connsiteY11" fmla="*/ 358774 h 428624"/>
                  <a:gd name="connsiteX12" fmla="*/ 0 w 476072"/>
                  <a:gd name="connsiteY12" fmla="*/ 307990 h 428624"/>
                  <a:gd name="connsiteX13" fmla="*/ 49828 w 476072"/>
                  <a:gd name="connsiteY13" fmla="*/ 298448 h 428624"/>
                  <a:gd name="connsiteX14" fmla="*/ 68876 w 476072"/>
                  <a:gd name="connsiteY14" fmla="*/ 236536 h 428624"/>
                  <a:gd name="connsiteX15" fmla="*/ 33160 w 476072"/>
                  <a:gd name="connsiteY15" fmla="*/ 219868 h 428624"/>
                  <a:gd name="connsiteX16" fmla="*/ 35540 w 476072"/>
                  <a:gd name="connsiteY16" fmla="*/ 193674 h 428624"/>
                  <a:gd name="connsiteX17" fmla="*/ 76020 w 476072"/>
                  <a:gd name="connsiteY17" fmla="*/ 184148 h 428624"/>
                  <a:gd name="connsiteX18" fmla="*/ 100852 w 476072"/>
                  <a:gd name="connsiteY18" fmla="*/ 75962 h 428624"/>
                  <a:gd name="connsiteX19" fmla="*/ 139524 w 476072"/>
                  <a:gd name="connsiteY19" fmla="*/ 57148 h 428624"/>
                  <a:gd name="connsiteX20" fmla="*/ 187148 w 476072"/>
                  <a:gd name="connsiteY20" fmla="*/ 19048 h 428624"/>
                  <a:gd name="connsiteX21" fmla="*/ 215724 w 476072"/>
                  <a:gd name="connsiteY21" fmla="*/ 31748 h 428624"/>
                  <a:gd name="connsiteX22" fmla="*/ 266524 w 476072"/>
                  <a:gd name="connsiteY22" fmla="*/ 0 h 428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76072" h="428624">
                    <a:moveTo>
                      <a:pt x="266524" y="0"/>
                    </a:moveTo>
                    <a:lnTo>
                      <a:pt x="307796" y="22224"/>
                    </a:lnTo>
                    <a:lnTo>
                      <a:pt x="304620" y="117474"/>
                    </a:lnTo>
                    <a:lnTo>
                      <a:pt x="377648" y="146048"/>
                    </a:lnTo>
                    <a:lnTo>
                      <a:pt x="435932" y="119920"/>
                    </a:lnTo>
                    <a:lnTo>
                      <a:pt x="476072" y="206374"/>
                    </a:lnTo>
                    <a:lnTo>
                      <a:pt x="464256" y="241820"/>
                    </a:lnTo>
                    <a:lnTo>
                      <a:pt x="209372" y="257174"/>
                    </a:lnTo>
                    <a:lnTo>
                      <a:pt x="164924" y="352424"/>
                    </a:lnTo>
                    <a:lnTo>
                      <a:pt x="101420" y="361948"/>
                    </a:lnTo>
                    <a:lnTo>
                      <a:pt x="41096" y="428624"/>
                    </a:lnTo>
                    <a:lnTo>
                      <a:pt x="34748" y="358774"/>
                    </a:lnTo>
                    <a:lnTo>
                      <a:pt x="0" y="307990"/>
                    </a:lnTo>
                    <a:lnTo>
                      <a:pt x="49828" y="298448"/>
                    </a:lnTo>
                    <a:lnTo>
                      <a:pt x="68876" y="236536"/>
                    </a:lnTo>
                    <a:lnTo>
                      <a:pt x="33160" y="219868"/>
                    </a:lnTo>
                    <a:lnTo>
                      <a:pt x="35540" y="193674"/>
                    </a:lnTo>
                    <a:lnTo>
                      <a:pt x="76020" y="184148"/>
                    </a:lnTo>
                    <a:lnTo>
                      <a:pt x="100852" y="75962"/>
                    </a:lnTo>
                    <a:lnTo>
                      <a:pt x="139524" y="57148"/>
                    </a:lnTo>
                    <a:lnTo>
                      <a:pt x="187148" y="19048"/>
                    </a:lnTo>
                    <a:lnTo>
                      <a:pt x="215724" y="31748"/>
                    </a:lnTo>
                    <a:lnTo>
                      <a:pt x="2665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72B0D923-B858-2217-077C-EB655DC62F98}"/>
                  </a:ext>
                </a:extLst>
              </p:cNvPr>
              <p:cNvSpPr/>
              <p:nvPr/>
            </p:nvSpPr>
            <p:spPr>
              <a:xfrm>
                <a:off x="37725400" y="28606248"/>
                <a:ext cx="146000" cy="156076"/>
              </a:xfrm>
              <a:custGeom>
                <a:avLst/>
                <a:gdLst>
                  <a:gd name="connsiteX0" fmla="*/ 94048 w 146000"/>
                  <a:gd name="connsiteY0" fmla="*/ 0 h 156076"/>
                  <a:gd name="connsiteX1" fmla="*/ 98376 w 146000"/>
                  <a:gd name="connsiteY1" fmla="*/ 32252 h 156076"/>
                  <a:gd name="connsiteX2" fmla="*/ 146000 w 146000"/>
                  <a:gd name="connsiteY2" fmla="*/ 51302 h 156076"/>
                  <a:gd name="connsiteX3" fmla="*/ 142120 w 146000"/>
                  <a:gd name="connsiteY3" fmla="*/ 108232 h 156076"/>
                  <a:gd name="connsiteX4" fmla="*/ 79324 w 146000"/>
                  <a:gd name="connsiteY4" fmla="*/ 111628 h 156076"/>
                  <a:gd name="connsiteX5" fmla="*/ 63448 w 146000"/>
                  <a:gd name="connsiteY5" fmla="*/ 156076 h 156076"/>
                  <a:gd name="connsiteX6" fmla="*/ 12648 w 146000"/>
                  <a:gd name="connsiteY6" fmla="*/ 117976 h 156076"/>
                  <a:gd name="connsiteX7" fmla="*/ 0 w 146000"/>
                  <a:gd name="connsiteY7" fmla="*/ 52186 h 156076"/>
                  <a:gd name="connsiteX8" fmla="*/ 41224 w 146000"/>
                  <a:gd name="connsiteY8" fmla="*/ 54476 h 156076"/>
                  <a:gd name="connsiteX9" fmla="*/ 94048 w 146000"/>
                  <a:gd name="connsiteY9" fmla="*/ 0 h 156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46000" h="156076">
                    <a:moveTo>
                      <a:pt x="94048" y="0"/>
                    </a:moveTo>
                    <a:lnTo>
                      <a:pt x="98376" y="32252"/>
                    </a:lnTo>
                    <a:lnTo>
                      <a:pt x="146000" y="51302"/>
                    </a:lnTo>
                    <a:lnTo>
                      <a:pt x="142120" y="108232"/>
                    </a:lnTo>
                    <a:lnTo>
                      <a:pt x="79324" y="111628"/>
                    </a:lnTo>
                    <a:lnTo>
                      <a:pt x="63448" y="156076"/>
                    </a:lnTo>
                    <a:lnTo>
                      <a:pt x="12648" y="117976"/>
                    </a:lnTo>
                    <a:lnTo>
                      <a:pt x="0" y="52186"/>
                    </a:lnTo>
                    <a:lnTo>
                      <a:pt x="41224" y="54476"/>
                    </a:lnTo>
                    <a:lnTo>
                      <a:pt x="940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962D26B1-DE17-04A5-CE77-28881CD43F4A}"/>
                  </a:ext>
                </a:extLst>
              </p:cNvPr>
              <p:cNvSpPr/>
              <p:nvPr/>
            </p:nvSpPr>
            <p:spPr>
              <a:xfrm>
                <a:off x="37693600" y="28694900"/>
                <a:ext cx="251960" cy="308724"/>
              </a:xfrm>
              <a:custGeom>
                <a:avLst/>
                <a:gdLst>
                  <a:gd name="connsiteX0" fmla="*/ 38812 w 251960"/>
                  <a:gd name="connsiteY0" fmla="*/ 0 h 308724"/>
                  <a:gd name="connsiteX1" fmla="*/ 44448 w 251960"/>
                  <a:gd name="connsiteY1" fmla="*/ 29324 h 308724"/>
                  <a:gd name="connsiteX2" fmla="*/ 95248 w 251960"/>
                  <a:gd name="connsiteY2" fmla="*/ 67424 h 308724"/>
                  <a:gd name="connsiteX3" fmla="*/ 111124 w 251960"/>
                  <a:gd name="connsiteY3" fmla="*/ 22976 h 308724"/>
                  <a:gd name="connsiteX4" fmla="*/ 173920 w 251960"/>
                  <a:gd name="connsiteY4" fmla="*/ 19580 h 308724"/>
                  <a:gd name="connsiteX5" fmla="*/ 168276 w 251960"/>
                  <a:gd name="connsiteY5" fmla="*/ 102350 h 308724"/>
                  <a:gd name="connsiteX6" fmla="*/ 251960 w 251960"/>
                  <a:gd name="connsiteY6" fmla="*/ 282596 h 308724"/>
                  <a:gd name="connsiteX7" fmla="*/ 193676 w 251960"/>
                  <a:gd name="connsiteY7" fmla="*/ 308724 h 308724"/>
                  <a:gd name="connsiteX8" fmla="*/ 120648 w 251960"/>
                  <a:gd name="connsiteY8" fmla="*/ 280150 h 308724"/>
                  <a:gd name="connsiteX9" fmla="*/ 123824 w 251960"/>
                  <a:gd name="connsiteY9" fmla="*/ 184900 h 308724"/>
                  <a:gd name="connsiteX10" fmla="*/ 82552 w 251960"/>
                  <a:gd name="connsiteY10" fmla="*/ 162676 h 308724"/>
                  <a:gd name="connsiteX11" fmla="*/ 31752 w 251960"/>
                  <a:gd name="connsiteY11" fmla="*/ 194424 h 308724"/>
                  <a:gd name="connsiteX12" fmla="*/ 5332 w 251960"/>
                  <a:gd name="connsiteY12" fmla="*/ 182682 h 308724"/>
                  <a:gd name="connsiteX13" fmla="*/ 34924 w 251960"/>
                  <a:gd name="connsiteY13" fmla="*/ 108700 h 308724"/>
                  <a:gd name="connsiteX14" fmla="*/ 0 w 251960"/>
                  <a:gd name="connsiteY14" fmla="*/ 70600 h 308724"/>
                  <a:gd name="connsiteX15" fmla="*/ 9524 w 251960"/>
                  <a:gd name="connsiteY15" fmla="*/ 750 h 308724"/>
                  <a:gd name="connsiteX16" fmla="*/ 38812 w 251960"/>
                  <a:gd name="connsiteY16" fmla="*/ 0 h 30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1960" h="308724">
                    <a:moveTo>
                      <a:pt x="38812" y="0"/>
                    </a:moveTo>
                    <a:lnTo>
                      <a:pt x="44448" y="29324"/>
                    </a:lnTo>
                    <a:lnTo>
                      <a:pt x="95248" y="67424"/>
                    </a:lnTo>
                    <a:lnTo>
                      <a:pt x="111124" y="22976"/>
                    </a:lnTo>
                    <a:lnTo>
                      <a:pt x="173920" y="19580"/>
                    </a:lnTo>
                    <a:lnTo>
                      <a:pt x="168276" y="102350"/>
                    </a:lnTo>
                    <a:lnTo>
                      <a:pt x="251960" y="282596"/>
                    </a:lnTo>
                    <a:lnTo>
                      <a:pt x="193676" y="308724"/>
                    </a:lnTo>
                    <a:lnTo>
                      <a:pt x="120648" y="280150"/>
                    </a:lnTo>
                    <a:lnTo>
                      <a:pt x="123824" y="184900"/>
                    </a:lnTo>
                    <a:lnTo>
                      <a:pt x="82552" y="162676"/>
                    </a:lnTo>
                    <a:lnTo>
                      <a:pt x="31752" y="194424"/>
                    </a:lnTo>
                    <a:lnTo>
                      <a:pt x="5332" y="182682"/>
                    </a:lnTo>
                    <a:lnTo>
                      <a:pt x="34924" y="108700"/>
                    </a:lnTo>
                    <a:lnTo>
                      <a:pt x="0" y="70600"/>
                    </a:lnTo>
                    <a:lnTo>
                      <a:pt x="9524" y="750"/>
                    </a:lnTo>
                    <a:lnTo>
                      <a:pt x="388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17203D71-8AFD-83C7-948F-D5113B783B42}"/>
                  </a:ext>
                </a:extLst>
              </p:cNvPr>
              <p:cNvSpPr/>
              <p:nvPr/>
            </p:nvSpPr>
            <p:spPr>
              <a:xfrm>
                <a:off x="36718876" y="28241138"/>
                <a:ext cx="1013536" cy="692400"/>
              </a:xfrm>
              <a:custGeom>
                <a:avLst/>
                <a:gdLst>
                  <a:gd name="connsiteX0" fmla="*/ 124312 w 1013536"/>
                  <a:gd name="connsiteY0" fmla="*/ 0 h 692400"/>
                  <a:gd name="connsiteX1" fmla="*/ 207168 w 1013536"/>
                  <a:gd name="connsiteY1" fmla="*/ 40968 h 692400"/>
                  <a:gd name="connsiteX2" fmla="*/ 285748 w 1013536"/>
                  <a:gd name="connsiteY2" fmla="*/ 148126 h 692400"/>
                  <a:gd name="connsiteX3" fmla="*/ 352740 w 1013536"/>
                  <a:gd name="connsiteY3" fmla="*/ 140682 h 692400"/>
                  <a:gd name="connsiteX4" fmla="*/ 421480 w 1013536"/>
                  <a:gd name="connsiteY4" fmla="*/ 269568 h 692400"/>
                  <a:gd name="connsiteX5" fmla="*/ 516732 w 1013536"/>
                  <a:gd name="connsiteY5" fmla="*/ 271950 h 692400"/>
                  <a:gd name="connsiteX6" fmla="*/ 545304 w 1013536"/>
                  <a:gd name="connsiteY6" fmla="*/ 236230 h 692400"/>
                  <a:gd name="connsiteX7" fmla="*/ 592932 w 1013536"/>
                  <a:gd name="connsiteY7" fmla="*/ 255282 h 692400"/>
                  <a:gd name="connsiteX8" fmla="*/ 697704 w 1013536"/>
                  <a:gd name="connsiteY8" fmla="*/ 271950 h 692400"/>
                  <a:gd name="connsiteX9" fmla="*/ 773904 w 1013536"/>
                  <a:gd name="connsiteY9" fmla="*/ 333862 h 692400"/>
                  <a:gd name="connsiteX10" fmla="*/ 819148 w 1013536"/>
                  <a:gd name="connsiteY10" fmla="*/ 319574 h 692400"/>
                  <a:gd name="connsiteX11" fmla="*/ 823912 w 1013536"/>
                  <a:gd name="connsiteY11" fmla="*/ 291000 h 692400"/>
                  <a:gd name="connsiteX12" fmla="*/ 917984 w 1013536"/>
                  <a:gd name="connsiteY12" fmla="*/ 284116 h 692400"/>
                  <a:gd name="connsiteX13" fmla="*/ 933448 w 1013536"/>
                  <a:gd name="connsiteY13" fmla="*/ 292586 h 692400"/>
                  <a:gd name="connsiteX14" fmla="*/ 965200 w 1013536"/>
                  <a:gd name="connsiteY14" fmla="*/ 308462 h 692400"/>
                  <a:gd name="connsiteX15" fmla="*/ 990600 w 1013536"/>
                  <a:gd name="connsiteY15" fmla="*/ 416412 h 692400"/>
                  <a:gd name="connsiteX16" fmla="*/ 1006524 w 1013536"/>
                  <a:gd name="connsiteY16" fmla="*/ 417296 h 692400"/>
                  <a:gd name="connsiteX17" fmla="*/ 1013536 w 1013536"/>
                  <a:gd name="connsiteY17" fmla="*/ 453762 h 692400"/>
                  <a:gd name="connsiteX18" fmla="*/ 984248 w 1013536"/>
                  <a:gd name="connsiteY18" fmla="*/ 454512 h 692400"/>
                  <a:gd name="connsiteX19" fmla="*/ 974724 w 1013536"/>
                  <a:gd name="connsiteY19" fmla="*/ 524362 h 692400"/>
                  <a:gd name="connsiteX20" fmla="*/ 1009648 w 1013536"/>
                  <a:gd name="connsiteY20" fmla="*/ 562462 h 692400"/>
                  <a:gd name="connsiteX21" fmla="*/ 980056 w 1013536"/>
                  <a:gd name="connsiteY21" fmla="*/ 636444 h 692400"/>
                  <a:gd name="connsiteX22" fmla="*/ 977900 w 1013536"/>
                  <a:gd name="connsiteY22" fmla="*/ 635486 h 692400"/>
                  <a:gd name="connsiteX23" fmla="*/ 930276 w 1013536"/>
                  <a:gd name="connsiteY23" fmla="*/ 673586 h 692400"/>
                  <a:gd name="connsiteX24" fmla="*/ 891604 w 1013536"/>
                  <a:gd name="connsiteY24" fmla="*/ 692400 h 692400"/>
                  <a:gd name="connsiteX25" fmla="*/ 900112 w 1013536"/>
                  <a:gd name="connsiteY25" fmla="*/ 655330 h 692400"/>
                  <a:gd name="connsiteX26" fmla="*/ 735804 w 1013536"/>
                  <a:gd name="connsiteY26" fmla="*/ 624374 h 692400"/>
                  <a:gd name="connsiteX27" fmla="*/ 704848 w 1013536"/>
                  <a:gd name="connsiteY27" fmla="*/ 574368 h 692400"/>
                  <a:gd name="connsiteX28" fmla="*/ 635792 w 1013536"/>
                  <a:gd name="connsiteY28" fmla="*/ 602942 h 692400"/>
                  <a:gd name="connsiteX29" fmla="*/ 597692 w 1013536"/>
                  <a:gd name="connsiteY29" fmla="*/ 571986 h 692400"/>
                  <a:gd name="connsiteX30" fmla="*/ 581024 w 1013536"/>
                  <a:gd name="connsiteY30" fmla="*/ 595800 h 692400"/>
                  <a:gd name="connsiteX31" fmla="*/ 535780 w 1013536"/>
                  <a:gd name="connsiteY31" fmla="*/ 586274 h 692400"/>
                  <a:gd name="connsiteX32" fmla="*/ 466584 w 1013536"/>
                  <a:gd name="connsiteY32" fmla="*/ 616548 h 692400"/>
                  <a:gd name="connsiteX33" fmla="*/ 473868 w 1013536"/>
                  <a:gd name="connsiteY33" fmla="*/ 529126 h 692400"/>
                  <a:gd name="connsiteX34" fmla="*/ 404812 w 1013536"/>
                  <a:gd name="connsiteY34" fmla="*/ 533886 h 692400"/>
                  <a:gd name="connsiteX35" fmla="*/ 390524 w 1013536"/>
                  <a:gd name="connsiteY35" fmla="*/ 400538 h 692400"/>
                  <a:gd name="connsiteX36" fmla="*/ 152400 w 1013536"/>
                  <a:gd name="connsiteY36" fmla="*/ 367200 h 692400"/>
                  <a:gd name="connsiteX37" fmla="*/ 121748 w 1013536"/>
                  <a:gd name="connsiteY37" fmla="*/ 397854 h 692400"/>
                  <a:gd name="connsiteX38" fmla="*/ 113860 w 1013536"/>
                  <a:gd name="connsiteY38" fmla="*/ 399722 h 692400"/>
                  <a:gd name="connsiteX39" fmla="*/ 47624 w 1013536"/>
                  <a:gd name="connsiteY39" fmla="*/ 276712 h 692400"/>
                  <a:gd name="connsiteX40" fmla="*/ 47624 w 1013536"/>
                  <a:gd name="connsiteY40" fmla="*/ 162412 h 692400"/>
                  <a:gd name="connsiteX41" fmla="*/ 0 w 1013536"/>
                  <a:gd name="connsiteY41" fmla="*/ 124312 h 692400"/>
                  <a:gd name="connsiteX42" fmla="*/ 124312 w 1013536"/>
                  <a:gd name="connsiteY42" fmla="*/ 0 h 69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013536" h="692400">
                    <a:moveTo>
                      <a:pt x="124312" y="0"/>
                    </a:moveTo>
                    <a:lnTo>
                      <a:pt x="207168" y="40968"/>
                    </a:lnTo>
                    <a:lnTo>
                      <a:pt x="285748" y="148126"/>
                    </a:lnTo>
                    <a:lnTo>
                      <a:pt x="352740" y="140682"/>
                    </a:lnTo>
                    <a:lnTo>
                      <a:pt x="421480" y="269568"/>
                    </a:lnTo>
                    <a:lnTo>
                      <a:pt x="516732" y="271950"/>
                    </a:lnTo>
                    <a:lnTo>
                      <a:pt x="545304" y="236230"/>
                    </a:lnTo>
                    <a:lnTo>
                      <a:pt x="592932" y="255282"/>
                    </a:lnTo>
                    <a:lnTo>
                      <a:pt x="697704" y="271950"/>
                    </a:lnTo>
                    <a:lnTo>
                      <a:pt x="773904" y="333862"/>
                    </a:lnTo>
                    <a:lnTo>
                      <a:pt x="819148" y="319574"/>
                    </a:lnTo>
                    <a:lnTo>
                      <a:pt x="823912" y="291000"/>
                    </a:lnTo>
                    <a:lnTo>
                      <a:pt x="917984" y="284116"/>
                    </a:lnTo>
                    <a:lnTo>
                      <a:pt x="933448" y="292586"/>
                    </a:lnTo>
                    <a:lnTo>
                      <a:pt x="965200" y="308462"/>
                    </a:lnTo>
                    <a:lnTo>
                      <a:pt x="990600" y="416412"/>
                    </a:lnTo>
                    <a:lnTo>
                      <a:pt x="1006524" y="417296"/>
                    </a:lnTo>
                    <a:lnTo>
                      <a:pt x="1013536" y="453762"/>
                    </a:lnTo>
                    <a:lnTo>
                      <a:pt x="984248" y="454512"/>
                    </a:lnTo>
                    <a:lnTo>
                      <a:pt x="974724" y="524362"/>
                    </a:lnTo>
                    <a:lnTo>
                      <a:pt x="1009648" y="562462"/>
                    </a:lnTo>
                    <a:lnTo>
                      <a:pt x="980056" y="636444"/>
                    </a:lnTo>
                    <a:lnTo>
                      <a:pt x="977900" y="635486"/>
                    </a:lnTo>
                    <a:lnTo>
                      <a:pt x="930276" y="673586"/>
                    </a:lnTo>
                    <a:lnTo>
                      <a:pt x="891604" y="692400"/>
                    </a:lnTo>
                    <a:lnTo>
                      <a:pt x="900112" y="655330"/>
                    </a:lnTo>
                    <a:lnTo>
                      <a:pt x="735804" y="624374"/>
                    </a:lnTo>
                    <a:lnTo>
                      <a:pt x="704848" y="574368"/>
                    </a:lnTo>
                    <a:lnTo>
                      <a:pt x="635792" y="602942"/>
                    </a:lnTo>
                    <a:lnTo>
                      <a:pt x="597692" y="571986"/>
                    </a:lnTo>
                    <a:lnTo>
                      <a:pt x="581024" y="595800"/>
                    </a:lnTo>
                    <a:lnTo>
                      <a:pt x="535780" y="586274"/>
                    </a:lnTo>
                    <a:lnTo>
                      <a:pt x="466584" y="616548"/>
                    </a:lnTo>
                    <a:lnTo>
                      <a:pt x="473868" y="529126"/>
                    </a:lnTo>
                    <a:lnTo>
                      <a:pt x="404812" y="533886"/>
                    </a:lnTo>
                    <a:lnTo>
                      <a:pt x="390524" y="400538"/>
                    </a:lnTo>
                    <a:lnTo>
                      <a:pt x="152400" y="367200"/>
                    </a:lnTo>
                    <a:lnTo>
                      <a:pt x="121748" y="397854"/>
                    </a:lnTo>
                    <a:lnTo>
                      <a:pt x="113860" y="399722"/>
                    </a:lnTo>
                    <a:lnTo>
                      <a:pt x="47624" y="276712"/>
                    </a:lnTo>
                    <a:lnTo>
                      <a:pt x="47624" y="162412"/>
                    </a:lnTo>
                    <a:lnTo>
                      <a:pt x="0" y="124312"/>
                    </a:lnTo>
                    <a:lnTo>
                      <a:pt x="1243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4A68A2C5-18E7-B770-62A1-6D989038F325}"/>
                  </a:ext>
                </a:extLst>
              </p:cNvPr>
              <p:cNvSpPr/>
              <p:nvPr/>
            </p:nvSpPr>
            <p:spPr>
              <a:xfrm>
                <a:off x="37963476" y="28395134"/>
                <a:ext cx="597816" cy="725966"/>
              </a:xfrm>
              <a:custGeom>
                <a:avLst/>
                <a:gdLst>
                  <a:gd name="connsiteX0" fmla="*/ 129364 w 597816"/>
                  <a:gd name="connsiteY0" fmla="*/ 0 h 725966"/>
                  <a:gd name="connsiteX1" fmla="*/ 288924 w 597816"/>
                  <a:gd name="connsiteY1" fmla="*/ 220346 h 725966"/>
                  <a:gd name="connsiteX2" fmla="*/ 369888 w 597816"/>
                  <a:gd name="connsiteY2" fmla="*/ 234634 h 725966"/>
                  <a:gd name="connsiteX3" fmla="*/ 369960 w 597816"/>
                  <a:gd name="connsiteY3" fmla="*/ 233352 h 725966"/>
                  <a:gd name="connsiteX4" fmla="*/ 374648 w 597816"/>
                  <a:gd name="connsiteY4" fmla="*/ 239398 h 725966"/>
                  <a:gd name="connsiteX5" fmla="*/ 457992 w 597816"/>
                  <a:gd name="connsiteY5" fmla="*/ 265590 h 725966"/>
                  <a:gd name="connsiteX6" fmla="*/ 565092 w 597816"/>
                  <a:gd name="connsiteY6" fmla="*/ 366902 h 725966"/>
                  <a:gd name="connsiteX7" fmla="*/ 562768 w 597816"/>
                  <a:gd name="connsiteY7" fmla="*/ 420372 h 725966"/>
                  <a:gd name="connsiteX8" fmla="*/ 577056 w 597816"/>
                  <a:gd name="connsiteY8" fmla="*/ 437042 h 725966"/>
                  <a:gd name="connsiteX9" fmla="*/ 597816 w 597816"/>
                  <a:gd name="connsiteY9" fmla="*/ 466586 h 725966"/>
                  <a:gd name="connsiteX10" fmla="*/ 571500 w 597816"/>
                  <a:gd name="connsiteY10" fmla="*/ 557690 h 725966"/>
                  <a:gd name="connsiteX11" fmla="*/ 317500 w 597816"/>
                  <a:gd name="connsiteY11" fmla="*/ 643416 h 725966"/>
                  <a:gd name="connsiteX12" fmla="*/ 254000 w 597816"/>
                  <a:gd name="connsiteY12" fmla="*/ 725966 h 725966"/>
                  <a:gd name="connsiteX13" fmla="*/ 153676 w 597816"/>
                  <a:gd name="connsiteY13" fmla="*/ 698290 h 725966"/>
                  <a:gd name="connsiteX14" fmla="*/ 117476 w 597816"/>
                  <a:gd name="connsiteY14" fmla="*/ 630716 h 725966"/>
                  <a:gd name="connsiteX15" fmla="*/ 114300 w 597816"/>
                  <a:gd name="connsiteY15" fmla="*/ 532290 h 725966"/>
                  <a:gd name="connsiteX16" fmla="*/ 12700 w 597816"/>
                  <a:gd name="connsiteY16" fmla="*/ 471966 h 725966"/>
                  <a:gd name="connsiteX17" fmla="*/ 0 w 597816"/>
                  <a:gd name="connsiteY17" fmla="*/ 427516 h 725966"/>
                  <a:gd name="connsiteX18" fmla="*/ 50800 w 597816"/>
                  <a:gd name="connsiteY18" fmla="*/ 386242 h 725966"/>
                  <a:gd name="connsiteX19" fmla="*/ 53972 w 597816"/>
                  <a:gd name="connsiteY19" fmla="*/ 341790 h 725966"/>
                  <a:gd name="connsiteX20" fmla="*/ 3172 w 597816"/>
                  <a:gd name="connsiteY20" fmla="*/ 313216 h 725966"/>
                  <a:gd name="connsiteX21" fmla="*/ 12700 w 597816"/>
                  <a:gd name="connsiteY21" fmla="*/ 252890 h 725966"/>
                  <a:gd name="connsiteX22" fmla="*/ 120648 w 597816"/>
                  <a:gd name="connsiteY22" fmla="*/ 214790 h 725966"/>
                  <a:gd name="connsiteX23" fmla="*/ 79372 w 597816"/>
                  <a:gd name="connsiteY23" fmla="*/ 87790 h 725966"/>
                  <a:gd name="connsiteX24" fmla="*/ 129364 w 597816"/>
                  <a:gd name="connsiteY24" fmla="*/ 0 h 725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97816" h="725966">
                    <a:moveTo>
                      <a:pt x="129364" y="0"/>
                    </a:moveTo>
                    <a:lnTo>
                      <a:pt x="288924" y="220346"/>
                    </a:lnTo>
                    <a:lnTo>
                      <a:pt x="369888" y="234634"/>
                    </a:lnTo>
                    <a:lnTo>
                      <a:pt x="369960" y="233352"/>
                    </a:lnTo>
                    <a:lnTo>
                      <a:pt x="374648" y="239398"/>
                    </a:lnTo>
                    <a:lnTo>
                      <a:pt x="457992" y="265590"/>
                    </a:lnTo>
                    <a:lnTo>
                      <a:pt x="565092" y="366902"/>
                    </a:lnTo>
                    <a:lnTo>
                      <a:pt x="562768" y="420372"/>
                    </a:lnTo>
                    <a:lnTo>
                      <a:pt x="577056" y="437042"/>
                    </a:lnTo>
                    <a:lnTo>
                      <a:pt x="597816" y="466586"/>
                    </a:lnTo>
                    <a:lnTo>
                      <a:pt x="571500" y="557690"/>
                    </a:lnTo>
                    <a:lnTo>
                      <a:pt x="317500" y="643416"/>
                    </a:lnTo>
                    <a:lnTo>
                      <a:pt x="254000" y="725966"/>
                    </a:lnTo>
                    <a:lnTo>
                      <a:pt x="153676" y="698290"/>
                    </a:lnTo>
                    <a:lnTo>
                      <a:pt x="117476" y="630716"/>
                    </a:lnTo>
                    <a:lnTo>
                      <a:pt x="114300" y="532290"/>
                    </a:lnTo>
                    <a:lnTo>
                      <a:pt x="12700" y="471966"/>
                    </a:lnTo>
                    <a:lnTo>
                      <a:pt x="0" y="427516"/>
                    </a:lnTo>
                    <a:lnTo>
                      <a:pt x="50800" y="386242"/>
                    </a:lnTo>
                    <a:lnTo>
                      <a:pt x="53972" y="341790"/>
                    </a:lnTo>
                    <a:lnTo>
                      <a:pt x="3172" y="313216"/>
                    </a:lnTo>
                    <a:lnTo>
                      <a:pt x="12700" y="252890"/>
                    </a:lnTo>
                    <a:lnTo>
                      <a:pt x="120648" y="214790"/>
                    </a:lnTo>
                    <a:lnTo>
                      <a:pt x="79372" y="87790"/>
                    </a:lnTo>
                    <a:lnTo>
                      <a:pt x="1293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BD8E3F4F-F214-E1EF-FF36-1B3DAEA612ED}"/>
                  </a:ext>
                </a:extLst>
              </p:cNvPr>
              <p:cNvSpPr/>
              <p:nvPr/>
            </p:nvSpPr>
            <p:spPr>
              <a:xfrm>
                <a:off x="38601648" y="28794076"/>
                <a:ext cx="691260" cy="566360"/>
              </a:xfrm>
              <a:custGeom>
                <a:avLst/>
                <a:gdLst>
                  <a:gd name="connsiteX0" fmla="*/ 424656 w 691260"/>
                  <a:gd name="connsiteY0" fmla="*/ 0 h 566360"/>
                  <a:gd name="connsiteX1" fmla="*/ 453232 w 691260"/>
                  <a:gd name="connsiteY1" fmla="*/ 21430 h 566360"/>
                  <a:gd name="connsiteX2" fmla="*/ 450852 w 691260"/>
                  <a:gd name="connsiteY2" fmla="*/ 102392 h 566360"/>
                  <a:gd name="connsiteX3" fmla="*/ 527052 w 691260"/>
                  <a:gd name="connsiteY3" fmla="*/ 114300 h 566360"/>
                  <a:gd name="connsiteX4" fmla="*/ 584200 w 691260"/>
                  <a:gd name="connsiteY4" fmla="*/ 88104 h 566360"/>
                  <a:gd name="connsiteX5" fmla="*/ 661692 w 691260"/>
                  <a:gd name="connsiteY5" fmla="*/ 74430 h 566360"/>
                  <a:gd name="connsiteX6" fmla="*/ 691260 w 691260"/>
                  <a:gd name="connsiteY6" fmla="*/ 197226 h 566360"/>
                  <a:gd name="connsiteX7" fmla="*/ 655640 w 691260"/>
                  <a:gd name="connsiteY7" fmla="*/ 219074 h 566360"/>
                  <a:gd name="connsiteX8" fmla="*/ 605632 w 691260"/>
                  <a:gd name="connsiteY8" fmla="*/ 292892 h 566360"/>
                  <a:gd name="connsiteX9" fmla="*/ 527052 w 691260"/>
                  <a:gd name="connsiteY9" fmla="*/ 295274 h 566360"/>
                  <a:gd name="connsiteX10" fmla="*/ 498476 w 691260"/>
                  <a:gd name="connsiteY10" fmla="*/ 361948 h 566360"/>
                  <a:gd name="connsiteX11" fmla="*/ 410372 w 691260"/>
                  <a:gd name="connsiteY11" fmla="*/ 433388 h 566360"/>
                  <a:gd name="connsiteX12" fmla="*/ 378096 w 691260"/>
                  <a:gd name="connsiteY12" fmla="*/ 528812 h 566360"/>
                  <a:gd name="connsiteX13" fmla="*/ 323716 w 691260"/>
                  <a:gd name="connsiteY13" fmla="*/ 566360 h 566360"/>
                  <a:gd name="connsiteX14" fmla="*/ 260352 w 691260"/>
                  <a:gd name="connsiteY14" fmla="*/ 501648 h 566360"/>
                  <a:gd name="connsiteX15" fmla="*/ 273052 w 691260"/>
                  <a:gd name="connsiteY15" fmla="*/ 438148 h 566360"/>
                  <a:gd name="connsiteX16" fmla="*/ 177800 w 691260"/>
                  <a:gd name="connsiteY16" fmla="*/ 396874 h 566360"/>
                  <a:gd name="connsiteX17" fmla="*/ 168276 w 691260"/>
                  <a:gd name="connsiteY17" fmla="*/ 311148 h 566360"/>
                  <a:gd name="connsiteX18" fmla="*/ 209552 w 691260"/>
                  <a:gd name="connsiteY18" fmla="*/ 260348 h 566360"/>
                  <a:gd name="connsiteX19" fmla="*/ 127000 w 691260"/>
                  <a:gd name="connsiteY19" fmla="*/ 187324 h 566360"/>
                  <a:gd name="connsiteX20" fmla="*/ 12704 w 691260"/>
                  <a:gd name="connsiteY20" fmla="*/ 168274 h 566360"/>
                  <a:gd name="connsiteX21" fmla="*/ 0 w 691260"/>
                  <a:gd name="connsiteY21" fmla="*/ 130174 h 566360"/>
                  <a:gd name="connsiteX22" fmla="*/ 0 w 691260"/>
                  <a:gd name="connsiteY22" fmla="*/ 125072 h 566360"/>
                  <a:gd name="connsiteX23" fmla="*/ 796 w 691260"/>
                  <a:gd name="connsiteY23" fmla="*/ 126204 h 566360"/>
                  <a:gd name="connsiteX24" fmla="*/ 110332 w 691260"/>
                  <a:gd name="connsiteY24" fmla="*/ 59530 h 566360"/>
                  <a:gd name="connsiteX25" fmla="*/ 272256 w 691260"/>
                  <a:gd name="connsiteY25" fmla="*/ 85724 h 566360"/>
                  <a:gd name="connsiteX26" fmla="*/ 424656 w 691260"/>
                  <a:gd name="connsiteY26" fmla="*/ 0 h 566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91260" h="566360">
                    <a:moveTo>
                      <a:pt x="424656" y="0"/>
                    </a:moveTo>
                    <a:lnTo>
                      <a:pt x="453232" y="21430"/>
                    </a:lnTo>
                    <a:cubicBezTo>
                      <a:pt x="452440" y="48418"/>
                      <a:pt x="451648" y="75404"/>
                      <a:pt x="450852" y="102392"/>
                    </a:cubicBezTo>
                    <a:lnTo>
                      <a:pt x="527052" y="114300"/>
                    </a:lnTo>
                    <a:lnTo>
                      <a:pt x="584200" y="88104"/>
                    </a:lnTo>
                    <a:lnTo>
                      <a:pt x="661692" y="74430"/>
                    </a:lnTo>
                    <a:lnTo>
                      <a:pt x="691260" y="197226"/>
                    </a:lnTo>
                    <a:lnTo>
                      <a:pt x="655640" y="219074"/>
                    </a:lnTo>
                    <a:lnTo>
                      <a:pt x="605632" y="292892"/>
                    </a:lnTo>
                    <a:lnTo>
                      <a:pt x="527052" y="295274"/>
                    </a:lnTo>
                    <a:lnTo>
                      <a:pt x="498476" y="361948"/>
                    </a:lnTo>
                    <a:lnTo>
                      <a:pt x="410372" y="433388"/>
                    </a:lnTo>
                    <a:lnTo>
                      <a:pt x="378096" y="528812"/>
                    </a:lnTo>
                    <a:lnTo>
                      <a:pt x="323716" y="566360"/>
                    </a:lnTo>
                    <a:lnTo>
                      <a:pt x="260352" y="501648"/>
                    </a:lnTo>
                    <a:lnTo>
                      <a:pt x="273052" y="438148"/>
                    </a:lnTo>
                    <a:lnTo>
                      <a:pt x="177800" y="396874"/>
                    </a:lnTo>
                    <a:lnTo>
                      <a:pt x="168276" y="311148"/>
                    </a:lnTo>
                    <a:lnTo>
                      <a:pt x="209552" y="260348"/>
                    </a:lnTo>
                    <a:lnTo>
                      <a:pt x="127000" y="187324"/>
                    </a:lnTo>
                    <a:lnTo>
                      <a:pt x="12704" y="168274"/>
                    </a:lnTo>
                    <a:lnTo>
                      <a:pt x="0" y="130174"/>
                    </a:lnTo>
                    <a:lnTo>
                      <a:pt x="0" y="125072"/>
                    </a:lnTo>
                    <a:lnTo>
                      <a:pt x="796" y="126204"/>
                    </a:lnTo>
                    <a:lnTo>
                      <a:pt x="110332" y="59530"/>
                    </a:lnTo>
                    <a:lnTo>
                      <a:pt x="272256" y="85724"/>
                    </a:lnTo>
                    <a:lnTo>
                      <a:pt x="4246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0E5335C3-3FE9-C928-D723-B36D39015FE3}"/>
                  </a:ext>
                </a:extLst>
              </p:cNvPr>
              <p:cNvSpPr/>
              <p:nvPr/>
            </p:nvSpPr>
            <p:spPr>
              <a:xfrm>
                <a:off x="38636576" y="29205796"/>
                <a:ext cx="288788" cy="190736"/>
              </a:xfrm>
              <a:custGeom>
                <a:avLst/>
                <a:gdLst>
                  <a:gd name="connsiteX0" fmla="*/ 177136 w 288788"/>
                  <a:gd name="connsiteY0" fmla="*/ 0 h 190736"/>
                  <a:gd name="connsiteX1" fmla="*/ 238124 w 288788"/>
                  <a:gd name="connsiteY1" fmla="*/ 26428 h 190736"/>
                  <a:gd name="connsiteX2" fmla="*/ 225424 w 288788"/>
                  <a:gd name="connsiteY2" fmla="*/ 89928 h 190736"/>
                  <a:gd name="connsiteX3" fmla="*/ 288788 w 288788"/>
                  <a:gd name="connsiteY3" fmla="*/ 154640 h 190736"/>
                  <a:gd name="connsiteX4" fmla="*/ 246856 w 288788"/>
                  <a:gd name="connsiteY4" fmla="*/ 183592 h 190736"/>
                  <a:gd name="connsiteX5" fmla="*/ 163512 w 288788"/>
                  <a:gd name="connsiteY5" fmla="*/ 190736 h 190736"/>
                  <a:gd name="connsiteX6" fmla="*/ 170656 w 288788"/>
                  <a:gd name="connsiteY6" fmla="*/ 150254 h 190736"/>
                  <a:gd name="connsiteX7" fmla="*/ 115888 w 288788"/>
                  <a:gd name="connsiteY7" fmla="*/ 133584 h 190736"/>
                  <a:gd name="connsiteX8" fmla="*/ 89692 w 288788"/>
                  <a:gd name="connsiteY8" fmla="*/ 176448 h 190736"/>
                  <a:gd name="connsiteX9" fmla="*/ 21004 w 288788"/>
                  <a:gd name="connsiteY9" fmla="*/ 162710 h 190736"/>
                  <a:gd name="connsiteX10" fmla="*/ 0 w 288788"/>
                  <a:gd name="connsiteY10" fmla="*/ 131204 h 190736"/>
                  <a:gd name="connsiteX11" fmla="*/ 15872 w 288788"/>
                  <a:gd name="connsiteY11" fmla="*/ 74054 h 190736"/>
                  <a:gd name="connsiteX12" fmla="*/ 101600 w 288788"/>
                  <a:gd name="connsiteY12" fmla="*/ 93104 h 190736"/>
                  <a:gd name="connsiteX13" fmla="*/ 177136 w 288788"/>
                  <a:gd name="connsiteY13" fmla="*/ 0 h 190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88788" h="190736">
                    <a:moveTo>
                      <a:pt x="177136" y="0"/>
                    </a:moveTo>
                    <a:lnTo>
                      <a:pt x="238124" y="26428"/>
                    </a:lnTo>
                    <a:lnTo>
                      <a:pt x="225424" y="89928"/>
                    </a:lnTo>
                    <a:lnTo>
                      <a:pt x="288788" y="154640"/>
                    </a:lnTo>
                    <a:lnTo>
                      <a:pt x="246856" y="183592"/>
                    </a:lnTo>
                    <a:lnTo>
                      <a:pt x="163512" y="190736"/>
                    </a:lnTo>
                    <a:lnTo>
                      <a:pt x="170656" y="150254"/>
                    </a:lnTo>
                    <a:lnTo>
                      <a:pt x="115888" y="133584"/>
                    </a:lnTo>
                    <a:lnTo>
                      <a:pt x="89692" y="176448"/>
                    </a:lnTo>
                    <a:lnTo>
                      <a:pt x="21004" y="162710"/>
                    </a:lnTo>
                    <a:lnTo>
                      <a:pt x="0" y="131204"/>
                    </a:lnTo>
                    <a:lnTo>
                      <a:pt x="15872" y="74054"/>
                    </a:lnTo>
                    <a:lnTo>
                      <a:pt x="101600" y="93104"/>
                    </a:lnTo>
                    <a:lnTo>
                      <a:pt x="1771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53FC2945-1472-7D6D-F5D9-90CE83E5794A}"/>
                  </a:ext>
                </a:extLst>
              </p:cNvPr>
              <p:cNvSpPr/>
              <p:nvPr/>
            </p:nvSpPr>
            <p:spPr>
              <a:xfrm>
                <a:off x="38620700" y="28969154"/>
                <a:ext cx="190500" cy="190046"/>
              </a:xfrm>
              <a:custGeom>
                <a:avLst/>
                <a:gdLst>
                  <a:gd name="connsiteX0" fmla="*/ 34472 w 190500"/>
                  <a:gd name="connsiteY0" fmla="*/ 0 h 190046"/>
                  <a:gd name="connsiteX1" fmla="*/ 107948 w 190500"/>
                  <a:gd name="connsiteY1" fmla="*/ 12246 h 190046"/>
                  <a:gd name="connsiteX2" fmla="*/ 190500 w 190500"/>
                  <a:gd name="connsiteY2" fmla="*/ 85270 h 190046"/>
                  <a:gd name="connsiteX3" fmla="*/ 149224 w 190500"/>
                  <a:gd name="connsiteY3" fmla="*/ 136070 h 190046"/>
                  <a:gd name="connsiteX4" fmla="*/ 155220 w 190500"/>
                  <a:gd name="connsiteY4" fmla="*/ 190046 h 190046"/>
                  <a:gd name="connsiteX5" fmla="*/ 85724 w 190500"/>
                  <a:gd name="connsiteY5" fmla="*/ 190046 h 190046"/>
                  <a:gd name="connsiteX6" fmla="*/ 66676 w 190500"/>
                  <a:gd name="connsiteY6" fmla="*/ 94796 h 190046"/>
                  <a:gd name="connsiteX7" fmla="*/ 8756 w 190500"/>
                  <a:gd name="connsiteY7" fmla="*/ 78248 h 190046"/>
                  <a:gd name="connsiteX8" fmla="*/ 0 w 190500"/>
                  <a:gd name="connsiteY8" fmla="*/ 34470 h 190046"/>
                  <a:gd name="connsiteX9" fmla="*/ 34472 w 190500"/>
                  <a:gd name="connsiteY9" fmla="*/ 0 h 190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0500" h="190046">
                    <a:moveTo>
                      <a:pt x="34472" y="0"/>
                    </a:moveTo>
                    <a:lnTo>
                      <a:pt x="107948" y="12246"/>
                    </a:lnTo>
                    <a:lnTo>
                      <a:pt x="190500" y="85270"/>
                    </a:lnTo>
                    <a:lnTo>
                      <a:pt x="149224" y="136070"/>
                    </a:lnTo>
                    <a:lnTo>
                      <a:pt x="155220" y="190046"/>
                    </a:lnTo>
                    <a:lnTo>
                      <a:pt x="85724" y="190046"/>
                    </a:lnTo>
                    <a:lnTo>
                      <a:pt x="66676" y="94796"/>
                    </a:lnTo>
                    <a:lnTo>
                      <a:pt x="8756" y="78248"/>
                    </a:lnTo>
                    <a:lnTo>
                      <a:pt x="0" y="34470"/>
                    </a:lnTo>
                    <a:lnTo>
                      <a:pt x="344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9F123E40-978D-6A49-68F7-B0CCF04E03C2}"/>
                  </a:ext>
                </a:extLst>
              </p:cNvPr>
              <p:cNvSpPr/>
              <p:nvPr/>
            </p:nvSpPr>
            <p:spPr>
              <a:xfrm>
                <a:off x="38376224" y="29047402"/>
                <a:ext cx="437488" cy="620502"/>
              </a:xfrm>
              <a:custGeom>
                <a:avLst/>
                <a:gdLst>
                  <a:gd name="connsiteX0" fmla="*/ 253232 w 437488"/>
                  <a:gd name="connsiteY0" fmla="*/ 0 h 620502"/>
                  <a:gd name="connsiteX1" fmla="*/ 311152 w 437488"/>
                  <a:gd name="connsiteY1" fmla="*/ 16548 h 620502"/>
                  <a:gd name="connsiteX2" fmla="*/ 330200 w 437488"/>
                  <a:gd name="connsiteY2" fmla="*/ 111798 h 620502"/>
                  <a:gd name="connsiteX3" fmla="*/ 399696 w 437488"/>
                  <a:gd name="connsiteY3" fmla="*/ 111798 h 620502"/>
                  <a:gd name="connsiteX4" fmla="*/ 403224 w 437488"/>
                  <a:gd name="connsiteY4" fmla="*/ 143548 h 620502"/>
                  <a:gd name="connsiteX5" fmla="*/ 437488 w 437488"/>
                  <a:gd name="connsiteY5" fmla="*/ 158394 h 620502"/>
                  <a:gd name="connsiteX6" fmla="*/ 361952 w 437488"/>
                  <a:gd name="connsiteY6" fmla="*/ 251498 h 620502"/>
                  <a:gd name="connsiteX7" fmla="*/ 276224 w 437488"/>
                  <a:gd name="connsiteY7" fmla="*/ 232448 h 620502"/>
                  <a:gd name="connsiteX8" fmla="*/ 260352 w 437488"/>
                  <a:gd name="connsiteY8" fmla="*/ 289598 h 620502"/>
                  <a:gd name="connsiteX9" fmla="*/ 281356 w 437488"/>
                  <a:gd name="connsiteY9" fmla="*/ 321104 h 620502"/>
                  <a:gd name="connsiteX10" fmla="*/ 278608 w 437488"/>
                  <a:gd name="connsiteY10" fmla="*/ 320554 h 620502"/>
                  <a:gd name="connsiteX11" fmla="*/ 264320 w 437488"/>
                  <a:gd name="connsiteY11" fmla="*/ 387230 h 620502"/>
                  <a:gd name="connsiteX12" fmla="*/ 345280 w 437488"/>
                  <a:gd name="connsiteY12" fmla="*/ 408662 h 620502"/>
                  <a:gd name="connsiteX13" fmla="*/ 335756 w 437488"/>
                  <a:gd name="connsiteY13" fmla="*/ 451522 h 620502"/>
                  <a:gd name="connsiteX14" fmla="*/ 428624 w 437488"/>
                  <a:gd name="connsiteY14" fmla="*/ 532486 h 620502"/>
                  <a:gd name="connsiteX15" fmla="*/ 430640 w 437488"/>
                  <a:gd name="connsiteY15" fmla="*/ 536754 h 620502"/>
                  <a:gd name="connsiteX16" fmla="*/ 422276 w 437488"/>
                  <a:gd name="connsiteY16" fmla="*/ 530898 h 620502"/>
                  <a:gd name="connsiteX17" fmla="*/ 333376 w 437488"/>
                  <a:gd name="connsiteY17" fmla="*/ 581698 h 620502"/>
                  <a:gd name="connsiteX18" fmla="*/ 187328 w 437488"/>
                  <a:gd name="connsiteY18" fmla="*/ 568998 h 620502"/>
                  <a:gd name="connsiteX19" fmla="*/ 53976 w 437488"/>
                  <a:gd name="connsiteY19" fmla="*/ 619798 h 620502"/>
                  <a:gd name="connsiteX20" fmla="*/ 34276 w 437488"/>
                  <a:gd name="connsiteY20" fmla="*/ 620502 h 620502"/>
                  <a:gd name="connsiteX21" fmla="*/ 33340 w 437488"/>
                  <a:gd name="connsiteY21" fmla="*/ 515818 h 620502"/>
                  <a:gd name="connsiteX22" fmla="*/ 0 w 437488"/>
                  <a:gd name="connsiteY22" fmla="*/ 446762 h 620502"/>
                  <a:gd name="connsiteX23" fmla="*/ 88108 w 437488"/>
                  <a:gd name="connsiteY23" fmla="*/ 356274 h 620502"/>
                  <a:gd name="connsiteX24" fmla="*/ 97632 w 437488"/>
                  <a:gd name="connsiteY24" fmla="*/ 282454 h 620502"/>
                  <a:gd name="connsiteX25" fmla="*/ 95960 w 437488"/>
                  <a:gd name="connsiteY25" fmla="*/ 281678 h 620502"/>
                  <a:gd name="connsiteX26" fmla="*/ 117476 w 437488"/>
                  <a:gd name="connsiteY26" fmla="*/ 226098 h 620502"/>
                  <a:gd name="connsiteX27" fmla="*/ 171452 w 437488"/>
                  <a:gd name="connsiteY27" fmla="*/ 168948 h 620502"/>
                  <a:gd name="connsiteX28" fmla="*/ 171452 w 437488"/>
                  <a:gd name="connsiteY28" fmla="*/ 111798 h 620502"/>
                  <a:gd name="connsiteX29" fmla="*/ 254000 w 437488"/>
                  <a:gd name="connsiteY29" fmla="*/ 3848 h 620502"/>
                  <a:gd name="connsiteX30" fmla="*/ 253232 w 437488"/>
                  <a:gd name="connsiteY30" fmla="*/ 0 h 620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37488" h="620502">
                    <a:moveTo>
                      <a:pt x="253232" y="0"/>
                    </a:moveTo>
                    <a:lnTo>
                      <a:pt x="311152" y="16548"/>
                    </a:lnTo>
                    <a:lnTo>
                      <a:pt x="330200" y="111798"/>
                    </a:lnTo>
                    <a:lnTo>
                      <a:pt x="399696" y="111798"/>
                    </a:lnTo>
                    <a:lnTo>
                      <a:pt x="403224" y="143548"/>
                    </a:lnTo>
                    <a:lnTo>
                      <a:pt x="437488" y="158394"/>
                    </a:lnTo>
                    <a:lnTo>
                      <a:pt x="361952" y="251498"/>
                    </a:lnTo>
                    <a:lnTo>
                      <a:pt x="276224" y="232448"/>
                    </a:lnTo>
                    <a:lnTo>
                      <a:pt x="260352" y="289598"/>
                    </a:lnTo>
                    <a:lnTo>
                      <a:pt x="281356" y="321104"/>
                    </a:lnTo>
                    <a:lnTo>
                      <a:pt x="278608" y="320554"/>
                    </a:lnTo>
                    <a:lnTo>
                      <a:pt x="264320" y="387230"/>
                    </a:lnTo>
                    <a:lnTo>
                      <a:pt x="345280" y="408662"/>
                    </a:lnTo>
                    <a:lnTo>
                      <a:pt x="335756" y="451522"/>
                    </a:lnTo>
                    <a:lnTo>
                      <a:pt x="428624" y="532486"/>
                    </a:lnTo>
                    <a:lnTo>
                      <a:pt x="430640" y="536754"/>
                    </a:lnTo>
                    <a:lnTo>
                      <a:pt x="422276" y="530898"/>
                    </a:lnTo>
                    <a:lnTo>
                      <a:pt x="333376" y="581698"/>
                    </a:lnTo>
                    <a:lnTo>
                      <a:pt x="187328" y="568998"/>
                    </a:lnTo>
                    <a:lnTo>
                      <a:pt x="53976" y="619798"/>
                    </a:lnTo>
                    <a:lnTo>
                      <a:pt x="34276" y="620502"/>
                    </a:lnTo>
                    <a:lnTo>
                      <a:pt x="33340" y="515818"/>
                    </a:lnTo>
                    <a:lnTo>
                      <a:pt x="0" y="446762"/>
                    </a:lnTo>
                    <a:lnTo>
                      <a:pt x="88108" y="356274"/>
                    </a:lnTo>
                    <a:lnTo>
                      <a:pt x="97632" y="282454"/>
                    </a:lnTo>
                    <a:lnTo>
                      <a:pt x="95960" y="281678"/>
                    </a:lnTo>
                    <a:lnTo>
                      <a:pt x="117476" y="226098"/>
                    </a:lnTo>
                    <a:lnTo>
                      <a:pt x="171452" y="168948"/>
                    </a:lnTo>
                    <a:lnTo>
                      <a:pt x="171452" y="111798"/>
                    </a:lnTo>
                    <a:lnTo>
                      <a:pt x="254000" y="3848"/>
                    </a:lnTo>
                    <a:lnTo>
                      <a:pt x="25323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5AD59D69-768A-0D01-8A58-116360EF8E8E}"/>
                  </a:ext>
                </a:extLst>
              </p:cNvPr>
              <p:cNvSpPr/>
              <p:nvPr/>
            </p:nvSpPr>
            <p:spPr>
              <a:xfrm>
                <a:off x="37940220" y="28861720"/>
                <a:ext cx="714952" cy="700178"/>
              </a:xfrm>
              <a:custGeom>
                <a:avLst/>
                <a:gdLst>
                  <a:gd name="connsiteX0" fmla="*/ 621072 w 714952"/>
                  <a:gd name="connsiteY0" fmla="*/ 0 h 700178"/>
                  <a:gd name="connsiteX1" fmla="*/ 661428 w 714952"/>
                  <a:gd name="connsiteY1" fmla="*/ 57428 h 700178"/>
                  <a:gd name="connsiteX2" fmla="*/ 661428 w 714952"/>
                  <a:gd name="connsiteY2" fmla="*/ 62530 h 700178"/>
                  <a:gd name="connsiteX3" fmla="*/ 674132 w 714952"/>
                  <a:gd name="connsiteY3" fmla="*/ 100630 h 700178"/>
                  <a:gd name="connsiteX4" fmla="*/ 714952 w 714952"/>
                  <a:gd name="connsiteY4" fmla="*/ 107434 h 700178"/>
                  <a:gd name="connsiteX5" fmla="*/ 680480 w 714952"/>
                  <a:gd name="connsiteY5" fmla="*/ 141904 h 700178"/>
                  <a:gd name="connsiteX6" fmla="*/ 690004 w 714952"/>
                  <a:gd name="connsiteY6" fmla="*/ 189530 h 700178"/>
                  <a:gd name="connsiteX7" fmla="*/ 607456 w 714952"/>
                  <a:gd name="connsiteY7" fmla="*/ 297480 h 700178"/>
                  <a:gd name="connsiteX8" fmla="*/ 607456 w 714952"/>
                  <a:gd name="connsiteY8" fmla="*/ 354630 h 700178"/>
                  <a:gd name="connsiteX9" fmla="*/ 553480 w 714952"/>
                  <a:gd name="connsiteY9" fmla="*/ 411780 h 700178"/>
                  <a:gd name="connsiteX10" fmla="*/ 531964 w 714952"/>
                  <a:gd name="connsiteY10" fmla="*/ 467360 h 700178"/>
                  <a:gd name="connsiteX11" fmla="*/ 466960 w 714952"/>
                  <a:gd name="connsiteY11" fmla="*/ 437180 h 700178"/>
                  <a:gd name="connsiteX12" fmla="*/ 450292 w 714952"/>
                  <a:gd name="connsiteY12" fmla="*/ 420512 h 700178"/>
                  <a:gd name="connsiteX13" fmla="*/ 443148 w 714952"/>
                  <a:gd name="connsiteY13" fmla="*/ 341930 h 700178"/>
                  <a:gd name="connsiteX14" fmla="*/ 331228 w 714952"/>
                  <a:gd name="connsiteY14" fmla="*/ 341930 h 700178"/>
                  <a:gd name="connsiteX15" fmla="*/ 240744 w 714952"/>
                  <a:gd name="connsiteY15" fmla="*/ 415748 h 700178"/>
                  <a:gd name="connsiteX16" fmla="*/ 240744 w 714952"/>
                  <a:gd name="connsiteY16" fmla="*/ 601486 h 700178"/>
                  <a:gd name="connsiteX17" fmla="*/ 153016 w 714952"/>
                  <a:gd name="connsiteY17" fmla="*/ 700178 h 700178"/>
                  <a:gd name="connsiteX18" fmla="*/ 102628 w 714952"/>
                  <a:gd name="connsiteY18" fmla="*/ 691180 h 700178"/>
                  <a:gd name="connsiteX19" fmla="*/ 89932 w 714952"/>
                  <a:gd name="connsiteY19" fmla="*/ 589580 h 700178"/>
                  <a:gd name="connsiteX20" fmla="*/ 1028 w 714952"/>
                  <a:gd name="connsiteY20" fmla="*/ 519730 h 700178"/>
                  <a:gd name="connsiteX21" fmla="*/ 0 w 714952"/>
                  <a:gd name="connsiteY21" fmla="*/ 520650 h 700178"/>
                  <a:gd name="connsiteX22" fmla="*/ 29604 w 714952"/>
                  <a:gd name="connsiteY22" fmla="*/ 376856 h 700178"/>
                  <a:gd name="connsiteX23" fmla="*/ 75408 w 714952"/>
                  <a:gd name="connsiteY23" fmla="*/ 294896 h 700178"/>
                  <a:gd name="connsiteX24" fmla="*/ 108980 w 714952"/>
                  <a:gd name="connsiteY24" fmla="*/ 297480 h 700178"/>
                  <a:gd name="connsiteX25" fmla="*/ 188356 w 714952"/>
                  <a:gd name="connsiteY25" fmla="*/ 253030 h 700178"/>
                  <a:gd name="connsiteX26" fmla="*/ 176932 w 714952"/>
                  <a:gd name="connsiteY26" fmla="*/ 231704 h 700178"/>
                  <a:gd name="connsiteX27" fmla="*/ 277256 w 714952"/>
                  <a:gd name="connsiteY27" fmla="*/ 259380 h 700178"/>
                  <a:gd name="connsiteX28" fmla="*/ 340756 w 714952"/>
                  <a:gd name="connsiteY28" fmla="*/ 176830 h 700178"/>
                  <a:gd name="connsiteX29" fmla="*/ 594756 w 714952"/>
                  <a:gd name="connsiteY29" fmla="*/ 91104 h 700178"/>
                  <a:gd name="connsiteX30" fmla="*/ 621072 w 714952"/>
                  <a:gd name="connsiteY30" fmla="*/ 0 h 7001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714952" h="700178">
                    <a:moveTo>
                      <a:pt x="621072" y="0"/>
                    </a:moveTo>
                    <a:lnTo>
                      <a:pt x="661428" y="57428"/>
                    </a:lnTo>
                    <a:lnTo>
                      <a:pt x="661428" y="62530"/>
                    </a:lnTo>
                    <a:lnTo>
                      <a:pt x="674132" y="100630"/>
                    </a:lnTo>
                    <a:lnTo>
                      <a:pt x="714952" y="107434"/>
                    </a:lnTo>
                    <a:lnTo>
                      <a:pt x="680480" y="141904"/>
                    </a:lnTo>
                    <a:lnTo>
                      <a:pt x="690004" y="189530"/>
                    </a:lnTo>
                    <a:lnTo>
                      <a:pt x="607456" y="297480"/>
                    </a:lnTo>
                    <a:lnTo>
                      <a:pt x="607456" y="354630"/>
                    </a:lnTo>
                    <a:lnTo>
                      <a:pt x="553480" y="411780"/>
                    </a:lnTo>
                    <a:lnTo>
                      <a:pt x="531964" y="467360"/>
                    </a:lnTo>
                    <a:lnTo>
                      <a:pt x="466960" y="437180"/>
                    </a:lnTo>
                    <a:lnTo>
                      <a:pt x="450292" y="420512"/>
                    </a:lnTo>
                    <a:lnTo>
                      <a:pt x="443148" y="341930"/>
                    </a:lnTo>
                    <a:lnTo>
                      <a:pt x="331228" y="341930"/>
                    </a:lnTo>
                    <a:lnTo>
                      <a:pt x="240744" y="415748"/>
                    </a:lnTo>
                    <a:lnTo>
                      <a:pt x="240744" y="601486"/>
                    </a:lnTo>
                    <a:lnTo>
                      <a:pt x="153016" y="700178"/>
                    </a:lnTo>
                    <a:lnTo>
                      <a:pt x="102628" y="691180"/>
                    </a:lnTo>
                    <a:lnTo>
                      <a:pt x="89932" y="589580"/>
                    </a:lnTo>
                    <a:lnTo>
                      <a:pt x="1028" y="519730"/>
                    </a:lnTo>
                    <a:lnTo>
                      <a:pt x="0" y="520650"/>
                    </a:lnTo>
                    <a:lnTo>
                      <a:pt x="29604" y="376856"/>
                    </a:lnTo>
                    <a:lnTo>
                      <a:pt x="75408" y="294896"/>
                    </a:lnTo>
                    <a:lnTo>
                      <a:pt x="108980" y="297480"/>
                    </a:lnTo>
                    <a:lnTo>
                      <a:pt x="188356" y="253030"/>
                    </a:lnTo>
                    <a:lnTo>
                      <a:pt x="176932" y="231704"/>
                    </a:lnTo>
                    <a:lnTo>
                      <a:pt x="277256" y="259380"/>
                    </a:lnTo>
                    <a:lnTo>
                      <a:pt x="340756" y="176830"/>
                    </a:lnTo>
                    <a:lnTo>
                      <a:pt x="594756" y="91104"/>
                    </a:lnTo>
                    <a:lnTo>
                      <a:pt x="6210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83524F8-88B7-BA73-6A67-FE4B6008F1E6}"/>
                </a:ext>
              </a:extLst>
            </p:cNvPr>
            <p:cNvSpPr/>
            <p:nvPr/>
          </p:nvSpPr>
          <p:spPr>
            <a:xfrm>
              <a:off x="36718876" y="27412950"/>
              <a:ext cx="2905124" cy="2984500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F23DF19C-504F-4C13-2496-76543B58BCCF}"/>
              </a:ext>
            </a:extLst>
          </p:cNvPr>
          <p:cNvSpPr/>
          <p:nvPr/>
        </p:nvSpPr>
        <p:spPr>
          <a:xfrm>
            <a:off x="7049254" y="5237750"/>
            <a:ext cx="2050561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4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山梨県</a:t>
            </a:r>
          </a:p>
        </p:txBody>
      </p:sp>
    </p:spTree>
    <p:extLst>
      <p:ext uri="{BB962C8B-B14F-4D97-AF65-F5344CB8AC3E}">
        <p14:creationId xmlns:p14="http://schemas.microsoft.com/office/powerpoint/2010/main" val="249575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BAFB4CB6-FB1C-451E-A358-F18B2716837B}"/>
              </a:ext>
            </a:extLst>
          </p:cNvPr>
          <p:cNvGrpSpPr/>
          <p:nvPr/>
        </p:nvGrpSpPr>
        <p:grpSpPr>
          <a:xfrm>
            <a:off x="0" y="1133745"/>
            <a:ext cx="4295800" cy="5724255"/>
            <a:chOff x="0" y="1133745"/>
            <a:chExt cx="3485709" cy="5724255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4FE716AA-0506-4C25-96C3-C158509C1708}"/>
                </a:ext>
              </a:extLst>
            </p:cNvPr>
            <p:cNvSpPr/>
            <p:nvPr/>
          </p:nvSpPr>
          <p:spPr bwMode="auto">
            <a:xfrm rot="16200000">
              <a:off x="1027323" y="4399613"/>
              <a:ext cx="1431064" cy="3485709"/>
            </a:xfrm>
            <a:prstGeom prst="rect">
              <a:avLst/>
            </a:prstGeom>
            <a:solidFill>
              <a:srgbClr val="66FF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4D7D9614-7F13-40D9-8CB2-03075CFBE399}"/>
                </a:ext>
              </a:extLst>
            </p:cNvPr>
            <p:cNvSpPr/>
            <p:nvPr/>
          </p:nvSpPr>
          <p:spPr bwMode="auto">
            <a:xfrm rot="16200000">
              <a:off x="1027323" y="2968550"/>
              <a:ext cx="1431064" cy="3485709"/>
            </a:xfrm>
            <a:prstGeom prst="rect">
              <a:avLst/>
            </a:pr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F8E24B65-F697-4819-98EC-B1A9ADDF08EF}"/>
                </a:ext>
              </a:extLst>
            </p:cNvPr>
            <p:cNvSpPr/>
            <p:nvPr/>
          </p:nvSpPr>
          <p:spPr bwMode="auto">
            <a:xfrm rot="16200000">
              <a:off x="1027323" y="1537486"/>
              <a:ext cx="1431064" cy="3485709"/>
            </a:xfrm>
            <a:prstGeom prst="rect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42C48158-7C4C-451A-ACC8-5E1EE3895F22}"/>
                </a:ext>
              </a:extLst>
            </p:cNvPr>
            <p:cNvSpPr/>
            <p:nvPr/>
          </p:nvSpPr>
          <p:spPr bwMode="auto">
            <a:xfrm rot="16200000">
              <a:off x="1027323" y="106422"/>
              <a:ext cx="1431064" cy="3485709"/>
            </a:xfrm>
            <a:prstGeom prst="rect">
              <a:avLst/>
            </a:prstGeom>
            <a:solidFill>
              <a:srgbClr val="0033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0C8BF965-148C-4621-9A52-C9B6FAC6DC2D}"/>
              </a:ext>
            </a:extLst>
          </p:cNvPr>
          <p:cNvGrpSpPr/>
          <p:nvPr/>
        </p:nvGrpSpPr>
        <p:grpSpPr>
          <a:xfrm>
            <a:off x="4260910" y="1133744"/>
            <a:ext cx="7931089" cy="5724256"/>
            <a:chOff x="3485710" y="1133744"/>
            <a:chExt cx="8706290" cy="5724256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E174F5D-62AA-4EFB-A985-8E0A0864F037}"/>
                </a:ext>
              </a:extLst>
            </p:cNvPr>
            <p:cNvSpPr/>
            <p:nvPr/>
          </p:nvSpPr>
          <p:spPr bwMode="auto">
            <a:xfrm rot="16200000">
              <a:off x="7123323" y="1789323"/>
              <a:ext cx="1431064" cy="8706290"/>
            </a:xfrm>
            <a:prstGeom prst="rect">
              <a:avLst/>
            </a:prstGeom>
            <a:solidFill>
              <a:srgbClr val="66FF66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6D209FFA-0BC6-47EF-9FAF-F463C71B3B5B}"/>
                </a:ext>
              </a:extLst>
            </p:cNvPr>
            <p:cNvSpPr/>
            <p:nvPr/>
          </p:nvSpPr>
          <p:spPr bwMode="auto">
            <a:xfrm rot="16200000">
              <a:off x="7123323" y="358260"/>
              <a:ext cx="1431064" cy="8706290"/>
            </a:xfrm>
            <a:prstGeom prst="rect">
              <a:avLst/>
            </a:prstGeom>
            <a:solidFill>
              <a:srgbClr val="00CC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EBC208E-1ED9-44ED-845C-52B07C983788}"/>
                </a:ext>
              </a:extLst>
            </p:cNvPr>
            <p:cNvSpPr/>
            <p:nvPr/>
          </p:nvSpPr>
          <p:spPr bwMode="auto">
            <a:xfrm rot="16200000">
              <a:off x="7123323" y="-1072805"/>
              <a:ext cx="1431064" cy="8706290"/>
            </a:xfrm>
            <a:prstGeom prst="rect">
              <a:avLst/>
            </a:prstGeom>
            <a:solidFill>
              <a:srgbClr val="008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04AB9444-ECDD-4972-B768-0FDDF1FE2480}"/>
                </a:ext>
              </a:extLst>
            </p:cNvPr>
            <p:cNvSpPr/>
            <p:nvPr/>
          </p:nvSpPr>
          <p:spPr bwMode="auto">
            <a:xfrm rot="16200000">
              <a:off x="7123323" y="-2503869"/>
              <a:ext cx="1431064" cy="8706290"/>
            </a:xfrm>
            <a:prstGeom prst="rect">
              <a:avLst/>
            </a:prstGeom>
            <a:solidFill>
              <a:srgbClr val="0033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48D27D-FF1C-4691-A5EC-828BADBB1FF9}"/>
              </a:ext>
            </a:extLst>
          </p:cNvPr>
          <p:cNvSpPr txBox="1"/>
          <p:nvPr/>
        </p:nvSpPr>
        <p:spPr>
          <a:xfrm>
            <a:off x="1290067" y="1616500"/>
            <a:ext cx="2791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９～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1FCD0F1-D3E3-4E24-81EE-9FD297A9E1EA}"/>
              </a:ext>
            </a:extLst>
          </p:cNvPr>
          <p:cNvSpPr txBox="1"/>
          <p:nvPr/>
        </p:nvSpPr>
        <p:spPr>
          <a:xfrm>
            <a:off x="1495249" y="4419016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3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5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9DE7395-93EA-4F10-BD7B-243BB13F1DC5}"/>
              </a:ext>
            </a:extLst>
          </p:cNvPr>
          <p:cNvSpPr txBox="1"/>
          <p:nvPr/>
        </p:nvSpPr>
        <p:spPr>
          <a:xfrm>
            <a:off x="1439946" y="5913580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0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～２問正解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A723CD1-913F-48AE-B9AF-B9F11208178C}"/>
              </a:ext>
            </a:extLst>
          </p:cNvPr>
          <p:cNvSpPr txBox="1"/>
          <p:nvPr/>
        </p:nvSpPr>
        <p:spPr>
          <a:xfrm>
            <a:off x="1495251" y="2987951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6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8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0845FFF-A708-4301-94D9-1EC9A9AE1388}"/>
              </a:ext>
            </a:extLst>
          </p:cNvPr>
          <p:cNvSpPr txBox="1"/>
          <p:nvPr/>
        </p:nvSpPr>
        <p:spPr>
          <a:xfrm>
            <a:off x="1290065" y="1616500"/>
            <a:ext cx="2791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９～</a:t>
            </a:r>
            <a:r>
              <a:rPr kumimoji="1" lang="en-US" altLang="ja-JP" sz="3200" b="1" dirty="0">
                <a:latin typeface="+mj-ea"/>
                <a:ea typeface="+mj-ea"/>
              </a:rPr>
              <a:t>10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6BF84A2-91C2-47A4-B87B-9AE3E18DD7AE}"/>
              </a:ext>
            </a:extLst>
          </p:cNvPr>
          <p:cNvSpPr txBox="1"/>
          <p:nvPr/>
        </p:nvSpPr>
        <p:spPr>
          <a:xfrm>
            <a:off x="1495247" y="4419016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3</a:t>
            </a:r>
            <a:r>
              <a:rPr kumimoji="1" lang="ja-JP" altLang="en-US" sz="3200" b="1" dirty="0"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atin typeface="+mj-ea"/>
                <a:ea typeface="+mj-ea"/>
              </a:rPr>
              <a:t>5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58524795-C678-452F-8D69-BBCB6F1E26A0}"/>
              </a:ext>
            </a:extLst>
          </p:cNvPr>
          <p:cNvSpPr txBox="1"/>
          <p:nvPr/>
        </p:nvSpPr>
        <p:spPr>
          <a:xfrm>
            <a:off x="1439944" y="5913580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0</a:t>
            </a:r>
            <a:r>
              <a:rPr kumimoji="1" lang="ja-JP" altLang="en-US" sz="3200" b="1" dirty="0">
                <a:latin typeface="+mj-ea"/>
                <a:ea typeface="+mj-ea"/>
              </a:rPr>
              <a:t>～２問正解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3F56F0AC-002A-46FD-A5A0-24A104C71E2E}"/>
              </a:ext>
            </a:extLst>
          </p:cNvPr>
          <p:cNvSpPr txBox="1"/>
          <p:nvPr/>
        </p:nvSpPr>
        <p:spPr>
          <a:xfrm>
            <a:off x="1495249" y="2987951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6</a:t>
            </a:r>
            <a:r>
              <a:rPr kumimoji="1" lang="ja-JP" altLang="en-US" sz="3200" b="1" dirty="0"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atin typeface="+mj-ea"/>
                <a:ea typeface="+mj-ea"/>
              </a:rPr>
              <a:t>8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38C5066-7EA5-4F92-85B8-28A8A772EBF1}"/>
              </a:ext>
            </a:extLst>
          </p:cNvPr>
          <p:cNvSpPr txBox="1"/>
          <p:nvPr/>
        </p:nvSpPr>
        <p:spPr>
          <a:xfrm>
            <a:off x="2412941" y="262379"/>
            <a:ext cx="7366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latin typeface="+mj-ea"/>
                <a:ea typeface="+mj-ea"/>
              </a:rPr>
              <a:t>あなたは何問正解できたかな？</a:t>
            </a:r>
          </a:p>
        </p:txBody>
      </p:sp>
      <p:grpSp>
        <p:nvGrpSpPr>
          <p:cNvPr id="48" name="Group 295">
            <a:extLst>
              <a:ext uri="{FF2B5EF4-FFF2-40B4-BE49-F238E27FC236}">
                <a16:creationId xmlns:a16="http://schemas.microsoft.com/office/drawing/2014/main" id="{5090636A-4E28-4091-85C1-94EFB6C31030}"/>
              </a:ext>
            </a:extLst>
          </p:cNvPr>
          <p:cNvGrpSpPr>
            <a:grpSpLocks/>
          </p:cNvGrpSpPr>
          <p:nvPr/>
        </p:nvGrpSpPr>
        <p:grpSpPr bwMode="auto">
          <a:xfrm>
            <a:off x="163037" y="2713592"/>
            <a:ext cx="1101982" cy="1101980"/>
            <a:chOff x="1516" y="601"/>
            <a:chExt cx="850" cy="850"/>
          </a:xfrm>
        </p:grpSpPr>
        <p:sp>
          <p:nvSpPr>
            <p:cNvPr id="72" name="Oval 24">
              <a:extLst>
                <a:ext uri="{FF2B5EF4-FFF2-40B4-BE49-F238E27FC236}">
                  <a16:creationId xmlns:a16="http://schemas.microsoft.com/office/drawing/2014/main" id="{57CEF509-2F3A-447E-ADCD-739BC01ED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3" name="Oval 25">
              <a:extLst>
                <a:ext uri="{FF2B5EF4-FFF2-40B4-BE49-F238E27FC236}">
                  <a16:creationId xmlns:a16="http://schemas.microsoft.com/office/drawing/2014/main" id="{8A195893-B297-4487-B783-F53BB4022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60392"/>
                    <a:invGamma/>
                  </a:srgbClr>
                </a:gs>
                <a:gs pos="100000">
                  <a:srgbClr val="FF99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4" name="Oval 26">
              <a:extLst>
                <a:ext uri="{FF2B5EF4-FFF2-40B4-BE49-F238E27FC236}">
                  <a16:creationId xmlns:a16="http://schemas.microsoft.com/office/drawing/2014/main" id="{7D0BFFFF-6E63-4368-8159-D12ECEE11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75" name="Group 27">
              <a:extLst>
                <a:ext uri="{FF2B5EF4-FFF2-40B4-BE49-F238E27FC236}">
                  <a16:creationId xmlns:a16="http://schemas.microsoft.com/office/drawing/2014/main" id="{D28135D9-42C1-4CFB-BE51-7BCFF60BC4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5" y="935"/>
              <a:ext cx="136" cy="182"/>
              <a:chOff x="535" y="935"/>
              <a:chExt cx="136" cy="182"/>
            </a:xfrm>
          </p:grpSpPr>
          <p:sp>
            <p:nvSpPr>
              <p:cNvPr id="82" name="Oval 28">
                <a:extLst>
                  <a:ext uri="{FF2B5EF4-FFF2-40B4-BE49-F238E27FC236}">
                    <a16:creationId xmlns:a16="http://schemas.microsoft.com/office/drawing/2014/main" id="{6B256AD2-18A6-4B37-BA03-9129260A3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3" name="Oval 29">
                <a:extLst>
                  <a:ext uri="{FF2B5EF4-FFF2-40B4-BE49-F238E27FC236}">
                    <a16:creationId xmlns:a16="http://schemas.microsoft.com/office/drawing/2014/main" id="{3262F79F-2B92-4E2A-95EB-90DF88A05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76" name="Group 30">
              <a:extLst>
                <a:ext uri="{FF2B5EF4-FFF2-40B4-BE49-F238E27FC236}">
                  <a16:creationId xmlns:a16="http://schemas.microsoft.com/office/drawing/2014/main" id="{CABD5B8C-D22E-405B-AB9B-39735882AB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2" y="935"/>
              <a:ext cx="136" cy="182"/>
              <a:chOff x="535" y="935"/>
              <a:chExt cx="136" cy="182"/>
            </a:xfrm>
          </p:grpSpPr>
          <p:sp>
            <p:nvSpPr>
              <p:cNvPr id="80" name="Oval 31">
                <a:extLst>
                  <a:ext uri="{FF2B5EF4-FFF2-40B4-BE49-F238E27FC236}">
                    <a16:creationId xmlns:a16="http://schemas.microsoft.com/office/drawing/2014/main" id="{0574F519-ACBA-4922-B1C0-AC4B8CEFC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1" name="Oval 32">
                <a:extLst>
                  <a:ext uri="{FF2B5EF4-FFF2-40B4-BE49-F238E27FC236}">
                    <a16:creationId xmlns:a16="http://schemas.microsoft.com/office/drawing/2014/main" id="{1B11BC23-0F0C-4EDC-AF3E-104155325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77" name="Group 33">
              <a:extLst>
                <a:ext uri="{FF2B5EF4-FFF2-40B4-BE49-F238E27FC236}">
                  <a16:creationId xmlns:a16="http://schemas.microsoft.com/office/drawing/2014/main" id="{9D31A94D-EEEE-4556-8D29-A82EA3F9FD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1207"/>
              <a:ext cx="272" cy="91"/>
              <a:chOff x="580" y="1207"/>
              <a:chExt cx="363" cy="182"/>
            </a:xfrm>
          </p:grpSpPr>
          <p:sp>
            <p:nvSpPr>
              <p:cNvPr id="78" name="AutoShape 34">
                <a:extLst>
                  <a:ext uri="{FF2B5EF4-FFF2-40B4-BE49-F238E27FC236}">
                    <a16:creationId xmlns:a16="http://schemas.microsoft.com/office/drawing/2014/main" id="{9A2073F5-B7AC-414B-8C8D-793D82389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9" name="Freeform 35">
                <a:extLst>
                  <a:ext uri="{FF2B5EF4-FFF2-40B4-BE49-F238E27FC236}">
                    <a16:creationId xmlns:a16="http://schemas.microsoft.com/office/drawing/2014/main" id="{DC025AFB-6589-4E29-AE14-3E71C558C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grpSp>
        <p:nvGrpSpPr>
          <p:cNvPr id="49" name="Group 296">
            <a:extLst>
              <a:ext uri="{FF2B5EF4-FFF2-40B4-BE49-F238E27FC236}">
                <a16:creationId xmlns:a16="http://schemas.microsoft.com/office/drawing/2014/main" id="{07AFAF32-1478-463E-A3B5-0FF8CB9D54F8}"/>
              </a:ext>
            </a:extLst>
          </p:cNvPr>
          <p:cNvGrpSpPr>
            <a:grpSpLocks/>
          </p:cNvGrpSpPr>
          <p:nvPr/>
        </p:nvGrpSpPr>
        <p:grpSpPr bwMode="auto">
          <a:xfrm>
            <a:off x="163198" y="1314451"/>
            <a:ext cx="1101982" cy="1101980"/>
            <a:chOff x="336" y="601"/>
            <a:chExt cx="850" cy="850"/>
          </a:xfrm>
        </p:grpSpPr>
        <p:sp>
          <p:nvSpPr>
            <p:cNvPr id="64" name="Oval 2">
              <a:extLst>
                <a:ext uri="{FF2B5EF4-FFF2-40B4-BE49-F238E27FC236}">
                  <a16:creationId xmlns:a16="http://schemas.microsoft.com/office/drawing/2014/main" id="{10E0DE91-0B53-4FDC-9EAB-365CAF0D3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5" name="Oval 19">
              <a:extLst>
                <a:ext uri="{FF2B5EF4-FFF2-40B4-BE49-F238E27FC236}">
                  <a16:creationId xmlns:a16="http://schemas.microsoft.com/office/drawing/2014/main" id="{642269AA-17E8-4993-AC81-D9631A632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tint val="60392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6" name="Oval 20">
              <a:extLst>
                <a:ext uri="{FF2B5EF4-FFF2-40B4-BE49-F238E27FC236}">
                  <a16:creationId xmlns:a16="http://schemas.microsoft.com/office/drawing/2014/main" id="{748333F7-5BB6-413C-BF5B-C5E433698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67" name="Group 21">
              <a:extLst>
                <a:ext uri="{FF2B5EF4-FFF2-40B4-BE49-F238E27FC236}">
                  <a16:creationId xmlns:a16="http://schemas.microsoft.com/office/drawing/2014/main" id="{617B86A0-CC68-4F19-AD7E-DDCC111CBC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1177"/>
              <a:ext cx="453" cy="212"/>
              <a:chOff x="580" y="1207"/>
              <a:chExt cx="363" cy="182"/>
            </a:xfrm>
          </p:grpSpPr>
          <p:sp>
            <p:nvSpPr>
              <p:cNvPr id="70" name="AutoShape 22">
                <a:extLst>
                  <a:ext uri="{FF2B5EF4-FFF2-40B4-BE49-F238E27FC236}">
                    <a16:creationId xmlns:a16="http://schemas.microsoft.com/office/drawing/2014/main" id="{27ADA8BD-B854-4F5C-A9C9-F5D9863821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1" name="Freeform 23">
                <a:extLst>
                  <a:ext uri="{FF2B5EF4-FFF2-40B4-BE49-F238E27FC236}">
                    <a16:creationId xmlns:a16="http://schemas.microsoft.com/office/drawing/2014/main" id="{FF3DB245-640E-4A6A-9A6F-84FFB4767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68" name="AutoShape 36">
              <a:extLst>
                <a:ext uri="{FF2B5EF4-FFF2-40B4-BE49-F238E27FC236}">
                  <a16:creationId xmlns:a16="http://schemas.microsoft.com/office/drawing/2014/main" id="{CA092FF4-4D7D-4C8F-A87C-CE8998B81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9" name="AutoShape 37">
              <a:extLst>
                <a:ext uri="{FF2B5EF4-FFF2-40B4-BE49-F238E27FC236}">
                  <a16:creationId xmlns:a16="http://schemas.microsoft.com/office/drawing/2014/main" id="{3F395874-36A3-49BF-A792-506D304DC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0" name="Group 294">
            <a:extLst>
              <a:ext uri="{FF2B5EF4-FFF2-40B4-BE49-F238E27FC236}">
                <a16:creationId xmlns:a16="http://schemas.microsoft.com/office/drawing/2014/main" id="{1BA796D7-29FD-444A-A7EA-AC5435C6EAB6}"/>
              </a:ext>
            </a:extLst>
          </p:cNvPr>
          <p:cNvGrpSpPr>
            <a:grpSpLocks/>
          </p:cNvGrpSpPr>
          <p:nvPr/>
        </p:nvGrpSpPr>
        <p:grpSpPr bwMode="auto">
          <a:xfrm>
            <a:off x="158267" y="4171560"/>
            <a:ext cx="1101982" cy="1101980"/>
            <a:chOff x="3891" y="584"/>
            <a:chExt cx="850" cy="850"/>
          </a:xfrm>
        </p:grpSpPr>
        <p:sp>
          <p:nvSpPr>
            <p:cNvPr id="58" name="Oval 47">
              <a:extLst>
                <a:ext uri="{FF2B5EF4-FFF2-40B4-BE49-F238E27FC236}">
                  <a16:creationId xmlns:a16="http://schemas.microsoft.com/office/drawing/2014/main" id="{55180997-CC01-4303-A965-03ADE34F4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584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9" name="Oval 48">
              <a:extLst>
                <a:ext uri="{FF2B5EF4-FFF2-40B4-BE49-F238E27FC236}">
                  <a16:creationId xmlns:a16="http://schemas.microsoft.com/office/drawing/2014/main" id="{F96136CD-0B99-43FF-A888-39360B7B7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" y="601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0066FF">
                    <a:gamma/>
                    <a:tint val="60392"/>
                    <a:invGamma/>
                  </a:srgbClr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0" name="Oval 49">
              <a:extLst>
                <a:ext uri="{FF2B5EF4-FFF2-40B4-BE49-F238E27FC236}">
                  <a16:creationId xmlns:a16="http://schemas.microsoft.com/office/drawing/2014/main" id="{3848B230-345B-4AFA-A38A-72EC6DB92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0" y="646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1" name="Oval 56">
              <a:extLst>
                <a:ext uri="{FF2B5EF4-FFF2-40B4-BE49-F238E27FC236}">
                  <a16:creationId xmlns:a16="http://schemas.microsoft.com/office/drawing/2014/main" id="{43B9E93E-83A0-48FF-A114-A782C316B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2" name="Oval 57">
              <a:extLst>
                <a:ext uri="{FF2B5EF4-FFF2-40B4-BE49-F238E27FC236}">
                  <a16:creationId xmlns:a16="http://schemas.microsoft.com/office/drawing/2014/main" id="{58C58FA4-CC27-4105-B4D6-5D802C7DD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3" name="AutoShape 58">
              <a:extLst>
                <a:ext uri="{FF2B5EF4-FFF2-40B4-BE49-F238E27FC236}">
                  <a16:creationId xmlns:a16="http://schemas.microsoft.com/office/drawing/2014/main" id="{1B612D39-F907-4981-B298-25B4E06C8A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4300" y="1207"/>
              <a:ext cx="44" cy="136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1" name="Group 293">
            <a:extLst>
              <a:ext uri="{FF2B5EF4-FFF2-40B4-BE49-F238E27FC236}">
                <a16:creationId xmlns:a16="http://schemas.microsoft.com/office/drawing/2014/main" id="{642315FC-FF74-4C80-ADA9-13365827C36A}"/>
              </a:ext>
            </a:extLst>
          </p:cNvPr>
          <p:cNvGrpSpPr>
            <a:grpSpLocks/>
          </p:cNvGrpSpPr>
          <p:nvPr/>
        </p:nvGrpSpPr>
        <p:grpSpPr bwMode="auto">
          <a:xfrm>
            <a:off x="158265" y="5602622"/>
            <a:ext cx="1101982" cy="1101980"/>
            <a:chOff x="5037" y="618"/>
            <a:chExt cx="850" cy="850"/>
          </a:xfrm>
        </p:grpSpPr>
        <p:sp>
          <p:nvSpPr>
            <p:cNvPr id="52" name="Oval 50">
              <a:extLst>
                <a:ext uri="{FF2B5EF4-FFF2-40B4-BE49-F238E27FC236}">
                  <a16:creationId xmlns:a16="http://schemas.microsoft.com/office/drawing/2014/main" id="{37EFBB98-CA32-4C08-AAF2-9E644A38F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7" y="618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3" name="Oval 51">
              <a:extLst>
                <a:ext uri="{FF2B5EF4-FFF2-40B4-BE49-F238E27FC236}">
                  <a16:creationId xmlns:a16="http://schemas.microsoft.com/office/drawing/2014/main" id="{D2A4C80C-8EDD-407D-977B-DE7D5FA4A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4" y="635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CC0099">
                    <a:gamma/>
                    <a:tint val="60392"/>
                    <a:invGamma/>
                  </a:srgbClr>
                </a:gs>
                <a:gs pos="100000">
                  <a:srgbClr val="CC00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4" name="Oval 52">
              <a:extLst>
                <a:ext uri="{FF2B5EF4-FFF2-40B4-BE49-F238E27FC236}">
                  <a16:creationId xmlns:a16="http://schemas.microsoft.com/office/drawing/2014/main" id="{32594763-E411-4E37-898B-EB45CBD17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6" y="680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622BF974-45CE-41BC-91D4-EF12121B0CCF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207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64942544-48D1-450E-B56F-6BF051BC1BA5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524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7" name="AutoShape 59">
              <a:extLst>
                <a:ext uri="{FF2B5EF4-FFF2-40B4-BE49-F238E27FC236}">
                  <a16:creationId xmlns:a16="http://schemas.microsoft.com/office/drawing/2014/main" id="{3804AE37-BD2F-466E-88F0-4A9F042C1F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5456" y="1049"/>
              <a:ext cx="45" cy="453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BEFD7C91-E9A9-4BBF-925B-4929D4AB2E28}"/>
              </a:ext>
            </a:extLst>
          </p:cNvPr>
          <p:cNvSpPr txBox="1"/>
          <p:nvPr/>
        </p:nvSpPr>
        <p:spPr>
          <a:xfrm>
            <a:off x="4648435" y="1368724"/>
            <a:ext cx="46987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よくできました！</a:t>
            </a:r>
            <a:endParaRPr kumimoji="1" lang="en-US" altLang="ja-JP" sz="3200" b="1" dirty="0">
              <a:latin typeface="+mj-ea"/>
              <a:ea typeface="+mj-ea"/>
            </a:endParaRPr>
          </a:p>
          <a:p>
            <a:r>
              <a:rPr kumimoji="1" lang="ja-JP" altLang="en-US" sz="3200" b="1" dirty="0">
                <a:latin typeface="+mj-ea"/>
                <a:ea typeface="+mj-ea"/>
              </a:rPr>
              <a:t>あなたは日本地図博士！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91727AD-7A5A-A825-679F-C1C0DCAE1C7B}"/>
              </a:ext>
            </a:extLst>
          </p:cNvPr>
          <p:cNvSpPr txBox="1"/>
          <p:nvPr/>
        </p:nvSpPr>
        <p:spPr>
          <a:xfrm>
            <a:off x="4648435" y="2733067"/>
            <a:ext cx="59298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これだけ正解すれば十分です！</a:t>
            </a:r>
            <a:endParaRPr kumimoji="1" lang="en-US" altLang="ja-JP" sz="3200" b="1" dirty="0">
              <a:latin typeface="+mj-ea"/>
              <a:ea typeface="+mj-ea"/>
            </a:endParaRPr>
          </a:p>
          <a:p>
            <a:r>
              <a:rPr kumimoji="1" lang="ja-JP" altLang="en-US" sz="3200" b="1" dirty="0">
                <a:latin typeface="+mj-ea"/>
                <a:ea typeface="+mj-ea"/>
              </a:rPr>
              <a:t>あなたは日本地図研究家！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91B3053-23F1-DE7B-7CC5-65C709F91CFC}"/>
              </a:ext>
            </a:extLst>
          </p:cNvPr>
          <p:cNvSpPr txBox="1"/>
          <p:nvPr/>
        </p:nvSpPr>
        <p:spPr>
          <a:xfrm>
            <a:off x="4648435" y="4155467"/>
            <a:ext cx="5109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普通です！</a:t>
            </a:r>
            <a:endParaRPr kumimoji="1" lang="en-US" altLang="ja-JP" sz="3200" b="1" dirty="0">
              <a:latin typeface="+mj-ea"/>
              <a:ea typeface="+mj-ea"/>
            </a:endParaRPr>
          </a:p>
          <a:p>
            <a:r>
              <a:rPr kumimoji="1" lang="ja-JP" altLang="en-US" sz="3200" b="1" dirty="0">
                <a:latin typeface="+mj-ea"/>
                <a:ea typeface="+mj-ea"/>
              </a:rPr>
              <a:t>あなたは日本地図勉強家！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7EC240D-24C5-7520-EB7C-4EA48514BB0A}"/>
              </a:ext>
            </a:extLst>
          </p:cNvPr>
          <p:cNvSpPr txBox="1"/>
          <p:nvPr/>
        </p:nvSpPr>
        <p:spPr>
          <a:xfrm>
            <a:off x="4648435" y="5621409"/>
            <a:ext cx="46987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かなり難しかったかな～</a:t>
            </a:r>
            <a:br>
              <a:rPr kumimoji="1" lang="en-US" altLang="ja-JP" sz="3200" b="1" dirty="0">
                <a:latin typeface="+mj-ea"/>
                <a:ea typeface="+mj-ea"/>
              </a:rPr>
            </a:br>
            <a:r>
              <a:rPr lang="ja-JP" altLang="en-US" sz="3200" b="1" dirty="0">
                <a:latin typeface="+mj-ea"/>
                <a:ea typeface="+mj-ea"/>
              </a:rPr>
              <a:t>がんばりましょう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14082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0">
        <p15:prstTrans prst="drape"/>
      </p:transition>
    </mc:Choice>
    <mc:Fallback xmlns="">
      <p:transition spd="slow" advClick="0" advTm="120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C9783D0-0270-4555-A92D-65165971C0CB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01/10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40791658-AD5C-234B-FED2-B82CCDE42A5B}"/>
              </a:ext>
            </a:extLst>
          </p:cNvPr>
          <p:cNvGrpSpPr/>
          <p:nvPr/>
        </p:nvGrpSpPr>
        <p:grpSpPr>
          <a:xfrm>
            <a:off x="3780705" y="1328866"/>
            <a:ext cx="4630590" cy="4644972"/>
            <a:chOff x="12199954" y="11129293"/>
            <a:chExt cx="6673277" cy="6694006"/>
          </a:xfrm>
        </p:grpSpPr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B38B99D5-13A8-DF99-7F01-A8E6E96214DF}"/>
                </a:ext>
              </a:extLst>
            </p:cNvPr>
            <p:cNvSpPr/>
            <p:nvPr/>
          </p:nvSpPr>
          <p:spPr>
            <a:xfrm>
              <a:off x="12199954" y="15442796"/>
              <a:ext cx="824456" cy="1255987"/>
            </a:xfrm>
            <a:custGeom>
              <a:avLst/>
              <a:gdLst>
                <a:gd name="connsiteX0" fmla="*/ 601980 w 915352"/>
                <a:gd name="connsiteY0" fmla="*/ 0 h 1394460"/>
                <a:gd name="connsiteX1" fmla="*/ 754380 w 915352"/>
                <a:gd name="connsiteY1" fmla="*/ 121920 h 1394460"/>
                <a:gd name="connsiteX2" fmla="*/ 877604 w 915352"/>
                <a:gd name="connsiteY2" fmla="*/ 85677 h 1394460"/>
                <a:gd name="connsiteX3" fmla="*/ 915352 w 915352"/>
                <a:gd name="connsiteY3" fmla="*/ 143828 h 1394460"/>
                <a:gd name="connsiteX4" fmla="*/ 877252 w 915352"/>
                <a:gd name="connsiteY4" fmla="*/ 210503 h 1394460"/>
                <a:gd name="connsiteX5" fmla="*/ 786764 w 915352"/>
                <a:gd name="connsiteY5" fmla="*/ 310515 h 1394460"/>
                <a:gd name="connsiteX6" fmla="*/ 772476 w 915352"/>
                <a:gd name="connsiteY6" fmla="*/ 367665 h 1394460"/>
                <a:gd name="connsiteX7" fmla="*/ 743904 w 915352"/>
                <a:gd name="connsiteY7" fmla="*/ 415290 h 1394460"/>
                <a:gd name="connsiteX8" fmla="*/ 734380 w 915352"/>
                <a:gd name="connsiteY8" fmla="*/ 496253 h 1394460"/>
                <a:gd name="connsiteX9" fmla="*/ 705804 w 915352"/>
                <a:gd name="connsiteY9" fmla="*/ 553403 h 1394460"/>
                <a:gd name="connsiteX10" fmla="*/ 715328 w 915352"/>
                <a:gd name="connsiteY10" fmla="*/ 653415 h 1394460"/>
                <a:gd name="connsiteX11" fmla="*/ 729616 w 915352"/>
                <a:gd name="connsiteY11" fmla="*/ 696278 h 1394460"/>
                <a:gd name="connsiteX12" fmla="*/ 734380 w 915352"/>
                <a:gd name="connsiteY12" fmla="*/ 753428 h 1394460"/>
                <a:gd name="connsiteX13" fmla="*/ 739140 w 915352"/>
                <a:gd name="connsiteY13" fmla="*/ 810578 h 1394460"/>
                <a:gd name="connsiteX14" fmla="*/ 720092 w 915352"/>
                <a:gd name="connsiteY14" fmla="*/ 891540 h 1394460"/>
                <a:gd name="connsiteX15" fmla="*/ 677228 w 915352"/>
                <a:gd name="connsiteY15" fmla="*/ 972503 h 1394460"/>
                <a:gd name="connsiteX16" fmla="*/ 644328 w 915352"/>
                <a:gd name="connsiteY16" fmla="*/ 1239004 h 1394460"/>
                <a:gd name="connsiteX17" fmla="*/ 632460 w 915352"/>
                <a:gd name="connsiteY17" fmla="*/ 1234440 h 1394460"/>
                <a:gd name="connsiteX18" fmla="*/ 510540 w 915352"/>
                <a:gd name="connsiteY18" fmla="*/ 1249680 h 1394460"/>
                <a:gd name="connsiteX19" fmla="*/ 495300 w 915352"/>
                <a:gd name="connsiteY19" fmla="*/ 1394460 h 1394460"/>
                <a:gd name="connsiteX20" fmla="*/ 419100 w 915352"/>
                <a:gd name="connsiteY20" fmla="*/ 1333500 h 1394460"/>
                <a:gd name="connsiteX21" fmla="*/ 228600 w 915352"/>
                <a:gd name="connsiteY21" fmla="*/ 1371600 h 1394460"/>
                <a:gd name="connsiteX22" fmla="*/ 259080 w 915352"/>
                <a:gd name="connsiteY22" fmla="*/ 1173480 h 1394460"/>
                <a:gd name="connsiteX23" fmla="*/ 259080 w 915352"/>
                <a:gd name="connsiteY23" fmla="*/ 883920 h 1394460"/>
                <a:gd name="connsiteX24" fmla="*/ 175260 w 915352"/>
                <a:gd name="connsiteY24" fmla="*/ 739140 h 1394460"/>
                <a:gd name="connsiteX25" fmla="*/ 30480 w 915352"/>
                <a:gd name="connsiteY25" fmla="*/ 769620 h 1394460"/>
                <a:gd name="connsiteX26" fmla="*/ 0 w 915352"/>
                <a:gd name="connsiteY26" fmla="*/ 640080 h 1394460"/>
                <a:gd name="connsiteX27" fmla="*/ 99060 w 915352"/>
                <a:gd name="connsiteY27" fmla="*/ 533400 h 1394460"/>
                <a:gd name="connsiteX28" fmla="*/ 213360 w 915352"/>
                <a:gd name="connsiteY28" fmla="*/ 487680 h 1394460"/>
                <a:gd name="connsiteX29" fmla="*/ 243840 w 915352"/>
                <a:gd name="connsiteY29" fmla="*/ 419100 h 1394460"/>
                <a:gd name="connsiteX30" fmla="*/ 274320 w 915352"/>
                <a:gd name="connsiteY30" fmla="*/ 396240 h 1394460"/>
                <a:gd name="connsiteX31" fmla="*/ 327660 w 915352"/>
                <a:gd name="connsiteY31" fmla="*/ 327660 h 1394460"/>
                <a:gd name="connsiteX32" fmla="*/ 426720 w 915352"/>
                <a:gd name="connsiteY32" fmla="*/ 114300 h 1394460"/>
                <a:gd name="connsiteX33" fmla="*/ 601980 w 915352"/>
                <a:gd name="connsiteY33" fmla="*/ 0 h 1394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15352" h="1394460">
                  <a:moveTo>
                    <a:pt x="601980" y="0"/>
                  </a:moveTo>
                  <a:lnTo>
                    <a:pt x="754380" y="121920"/>
                  </a:lnTo>
                  <a:lnTo>
                    <a:pt x="877604" y="85677"/>
                  </a:lnTo>
                  <a:lnTo>
                    <a:pt x="915352" y="143828"/>
                  </a:lnTo>
                  <a:lnTo>
                    <a:pt x="877252" y="210503"/>
                  </a:lnTo>
                  <a:lnTo>
                    <a:pt x="786764" y="310515"/>
                  </a:lnTo>
                  <a:lnTo>
                    <a:pt x="772476" y="367665"/>
                  </a:lnTo>
                  <a:lnTo>
                    <a:pt x="743904" y="415290"/>
                  </a:lnTo>
                  <a:lnTo>
                    <a:pt x="734380" y="496253"/>
                  </a:lnTo>
                  <a:lnTo>
                    <a:pt x="705804" y="553403"/>
                  </a:lnTo>
                  <a:lnTo>
                    <a:pt x="715328" y="653415"/>
                  </a:lnTo>
                  <a:lnTo>
                    <a:pt x="729616" y="696278"/>
                  </a:lnTo>
                  <a:lnTo>
                    <a:pt x="734380" y="753428"/>
                  </a:lnTo>
                  <a:lnTo>
                    <a:pt x="739140" y="810578"/>
                  </a:lnTo>
                  <a:lnTo>
                    <a:pt x="720092" y="891540"/>
                  </a:lnTo>
                  <a:lnTo>
                    <a:pt x="677228" y="972503"/>
                  </a:lnTo>
                  <a:lnTo>
                    <a:pt x="644328" y="1239004"/>
                  </a:lnTo>
                  <a:lnTo>
                    <a:pt x="632460" y="1234440"/>
                  </a:lnTo>
                  <a:lnTo>
                    <a:pt x="510540" y="1249680"/>
                  </a:lnTo>
                  <a:lnTo>
                    <a:pt x="495300" y="1394460"/>
                  </a:lnTo>
                  <a:lnTo>
                    <a:pt x="419100" y="1333500"/>
                  </a:lnTo>
                  <a:lnTo>
                    <a:pt x="228600" y="1371600"/>
                  </a:lnTo>
                  <a:lnTo>
                    <a:pt x="259080" y="1173480"/>
                  </a:lnTo>
                  <a:lnTo>
                    <a:pt x="259080" y="883920"/>
                  </a:lnTo>
                  <a:lnTo>
                    <a:pt x="175260" y="739140"/>
                  </a:lnTo>
                  <a:lnTo>
                    <a:pt x="30480" y="769620"/>
                  </a:lnTo>
                  <a:lnTo>
                    <a:pt x="0" y="640080"/>
                  </a:lnTo>
                  <a:lnTo>
                    <a:pt x="99060" y="533400"/>
                  </a:lnTo>
                  <a:lnTo>
                    <a:pt x="213360" y="487680"/>
                  </a:lnTo>
                  <a:lnTo>
                    <a:pt x="243840" y="419100"/>
                  </a:lnTo>
                  <a:lnTo>
                    <a:pt x="274320" y="396240"/>
                  </a:lnTo>
                  <a:lnTo>
                    <a:pt x="327660" y="327660"/>
                  </a:lnTo>
                  <a:lnTo>
                    <a:pt x="426720" y="114300"/>
                  </a:lnTo>
                  <a:lnTo>
                    <a:pt x="60198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11407099-3FE7-EFBE-95DB-0FCCFDA87E47}"/>
                </a:ext>
              </a:extLst>
            </p:cNvPr>
            <p:cNvSpPr/>
            <p:nvPr/>
          </p:nvSpPr>
          <p:spPr>
            <a:xfrm>
              <a:off x="15598484" y="11841697"/>
              <a:ext cx="451834" cy="888750"/>
            </a:xfrm>
            <a:custGeom>
              <a:avLst/>
              <a:gdLst>
                <a:gd name="connsiteX0" fmla="*/ 331436 w 501648"/>
                <a:gd name="connsiteY0" fmla="*/ 0 h 986736"/>
                <a:gd name="connsiteX1" fmla="*/ 368300 w 501648"/>
                <a:gd name="connsiteY1" fmla="*/ 36864 h 986736"/>
                <a:gd name="connsiteX2" fmla="*/ 381000 w 501648"/>
                <a:gd name="connsiteY2" fmla="*/ 109889 h 986736"/>
                <a:gd name="connsiteX3" fmla="*/ 441324 w 501648"/>
                <a:gd name="connsiteY3" fmla="*/ 170214 h 986736"/>
                <a:gd name="connsiteX4" fmla="*/ 501648 w 501648"/>
                <a:gd name="connsiteY4" fmla="*/ 186089 h 986736"/>
                <a:gd name="connsiteX5" fmla="*/ 469900 w 501648"/>
                <a:gd name="connsiteY5" fmla="*/ 287689 h 986736"/>
                <a:gd name="connsiteX6" fmla="*/ 488952 w 501648"/>
                <a:gd name="connsiteY6" fmla="*/ 309914 h 986736"/>
                <a:gd name="connsiteX7" fmla="*/ 469900 w 501648"/>
                <a:gd name="connsiteY7" fmla="*/ 360714 h 986736"/>
                <a:gd name="connsiteX8" fmla="*/ 422276 w 501648"/>
                <a:gd name="connsiteY8" fmla="*/ 376589 h 986736"/>
                <a:gd name="connsiteX9" fmla="*/ 409576 w 501648"/>
                <a:gd name="connsiteY9" fmla="*/ 436914 h 986736"/>
                <a:gd name="connsiteX10" fmla="*/ 374648 w 501648"/>
                <a:gd name="connsiteY10" fmla="*/ 468664 h 986736"/>
                <a:gd name="connsiteX11" fmla="*/ 311152 w 501648"/>
                <a:gd name="connsiteY11" fmla="*/ 535339 h 986736"/>
                <a:gd name="connsiteX12" fmla="*/ 298448 w 501648"/>
                <a:gd name="connsiteY12" fmla="*/ 582964 h 986736"/>
                <a:gd name="connsiteX13" fmla="*/ 180976 w 501648"/>
                <a:gd name="connsiteY13" fmla="*/ 671864 h 986736"/>
                <a:gd name="connsiteX14" fmla="*/ 212724 w 501648"/>
                <a:gd name="connsiteY14" fmla="*/ 786164 h 986736"/>
                <a:gd name="connsiteX15" fmla="*/ 231776 w 501648"/>
                <a:gd name="connsiteY15" fmla="*/ 868714 h 986736"/>
                <a:gd name="connsiteX16" fmla="*/ 152400 w 501648"/>
                <a:gd name="connsiteY16" fmla="*/ 846489 h 986736"/>
                <a:gd name="connsiteX17" fmla="*/ 133352 w 501648"/>
                <a:gd name="connsiteY17" fmla="*/ 871889 h 986736"/>
                <a:gd name="connsiteX18" fmla="*/ 136524 w 501648"/>
                <a:gd name="connsiteY18" fmla="*/ 941739 h 986736"/>
                <a:gd name="connsiteX19" fmla="*/ 1536 w 501648"/>
                <a:gd name="connsiteY19" fmla="*/ 986736 h 986736"/>
                <a:gd name="connsiteX20" fmla="*/ 0 w 501648"/>
                <a:gd name="connsiteY20" fmla="*/ 965234 h 986736"/>
                <a:gd name="connsiteX21" fmla="*/ 60960 w 501648"/>
                <a:gd name="connsiteY21" fmla="*/ 721394 h 986736"/>
                <a:gd name="connsiteX22" fmla="*/ 83820 w 501648"/>
                <a:gd name="connsiteY22" fmla="*/ 576614 h 986736"/>
                <a:gd name="connsiteX23" fmla="*/ 121920 w 501648"/>
                <a:gd name="connsiteY23" fmla="*/ 523274 h 986736"/>
                <a:gd name="connsiteX24" fmla="*/ 205740 w 501648"/>
                <a:gd name="connsiteY24" fmla="*/ 241334 h 986736"/>
                <a:gd name="connsiteX25" fmla="*/ 331436 w 501648"/>
                <a:gd name="connsiteY25" fmla="*/ 0 h 986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1648" h="986736">
                  <a:moveTo>
                    <a:pt x="331436" y="0"/>
                  </a:moveTo>
                  <a:lnTo>
                    <a:pt x="368300" y="36864"/>
                  </a:lnTo>
                  <a:lnTo>
                    <a:pt x="381000" y="109889"/>
                  </a:lnTo>
                  <a:lnTo>
                    <a:pt x="441324" y="170214"/>
                  </a:lnTo>
                  <a:lnTo>
                    <a:pt x="501648" y="186089"/>
                  </a:lnTo>
                  <a:lnTo>
                    <a:pt x="469900" y="287689"/>
                  </a:lnTo>
                  <a:lnTo>
                    <a:pt x="488952" y="309914"/>
                  </a:lnTo>
                  <a:lnTo>
                    <a:pt x="469900" y="360714"/>
                  </a:lnTo>
                  <a:lnTo>
                    <a:pt x="422276" y="376589"/>
                  </a:lnTo>
                  <a:lnTo>
                    <a:pt x="409576" y="436914"/>
                  </a:lnTo>
                  <a:lnTo>
                    <a:pt x="374648" y="468664"/>
                  </a:lnTo>
                  <a:lnTo>
                    <a:pt x="311152" y="535339"/>
                  </a:lnTo>
                  <a:lnTo>
                    <a:pt x="298448" y="582964"/>
                  </a:lnTo>
                  <a:lnTo>
                    <a:pt x="180976" y="671864"/>
                  </a:lnTo>
                  <a:lnTo>
                    <a:pt x="212724" y="786164"/>
                  </a:lnTo>
                  <a:lnTo>
                    <a:pt x="231776" y="868714"/>
                  </a:lnTo>
                  <a:lnTo>
                    <a:pt x="152400" y="846489"/>
                  </a:lnTo>
                  <a:lnTo>
                    <a:pt x="133352" y="871889"/>
                  </a:lnTo>
                  <a:lnTo>
                    <a:pt x="136524" y="941739"/>
                  </a:lnTo>
                  <a:lnTo>
                    <a:pt x="1536" y="986736"/>
                  </a:lnTo>
                  <a:lnTo>
                    <a:pt x="0" y="965234"/>
                  </a:lnTo>
                  <a:lnTo>
                    <a:pt x="60960" y="721394"/>
                  </a:lnTo>
                  <a:lnTo>
                    <a:pt x="83820" y="576614"/>
                  </a:lnTo>
                  <a:lnTo>
                    <a:pt x="121920" y="523274"/>
                  </a:lnTo>
                  <a:lnTo>
                    <a:pt x="205740" y="241334"/>
                  </a:lnTo>
                  <a:lnTo>
                    <a:pt x="33143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20BD6527-87A8-70FA-AF2E-B88678F86C43}"/>
                </a:ext>
              </a:extLst>
            </p:cNvPr>
            <p:cNvSpPr/>
            <p:nvPr/>
          </p:nvSpPr>
          <p:spPr>
            <a:xfrm>
              <a:off x="16234366" y="11456862"/>
              <a:ext cx="503298" cy="383607"/>
            </a:xfrm>
            <a:custGeom>
              <a:avLst/>
              <a:gdLst>
                <a:gd name="connsiteX0" fmla="*/ 7648 w 558784"/>
                <a:gd name="connsiteY0" fmla="*/ 0 h 425899"/>
                <a:gd name="connsiteX1" fmla="*/ 74296 w 558784"/>
                <a:gd name="connsiteY1" fmla="*/ 63314 h 425899"/>
                <a:gd name="connsiteX2" fmla="*/ 188596 w 558784"/>
                <a:gd name="connsiteY2" fmla="*/ 162374 h 425899"/>
                <a:gd name="connsiteX3" fmla="*/ 417196 w 558784"/>
                <a:gd name="connsiteY3" fmla="*/ 185234 h 425899"/>
                <a:gd name="connsiteX4" fmla="*/ 531496 w 558784"/>
                <a:gd name="connsiteY4" fmla="*/ 238574 h 425899"/>
                <a:gd name="connsiteX5" fmla="*/ 558784 w 558784"/>
                <a:gd name="connsiteY5" fmla="*/ 280559 h 425899"/>
                <a:gd name="connsiteX6" fmla="*/ 311152 w 558784"/>
                <a:gd name="connsiteY6" fmla="*/ 340174 h 425899"/>
                <a:gd name="connsiteX7" fmla="*/ 327024 w 558784"/>
                <a:gd name="connsiteY7" fmla="*/ 384624 h 425899"/>
                <a:gd name="connsiteX8" fmla="*/ 320676 w 558784"/>
                <a:gd name="connsiteY8" fmla="*/ 410024 h 425899"/>
                <a:gd name="connsiteX9" fmla="*/ 203200 w 558784"/>
                <a:gd name="connsiteY9" fmla="*/ 425899 h 425899"/>
                <a:gd name="connsiteX10" fmla="*/ 149224 w 558784"/>
                <a:gd name="connsiteY10" fmla="*/ 359224 h 425899"/>
                <a:gd name="connsiteX11" fmla="*/ 47624 w 558784"/>
                <a:gd name="connsiteY11" fmla="*/ 356049 h 425899"/>
                <a:gd name="connsiteX12" fmla="*/ 38100 w 558784"/>
                <a:gd name="connsiteY12" fmla="*/ 283024 h 425899"/>
                <a:gd name="connsiteX13" fmla="*/ 60328 w 558784"/>
                <a:gd name="connsiteY13" fmla="*/ 200474 h 425899"/>
                <a:gd name="connsiteX14" fmla="*/ 38100 w 558784"/>
                <a:gd name="connsiteY14" fmla="*/ 136974 h 425899"/>
                <a:gd name="connsiteX15" fmla="*/ 41276 w 558784"/>
                <a:gd name="connsiteY15" fmla="*/ 98874 h 425899"/>
                <a:gd name="connsiteX16" fmla="*/ 9528 w 558784"/>
                <a:gd name="connsiteY16" fmla="*/ 70299 h 425899"/>
                <a:gd name="connsiteX17" fmla="*/ 0 w 558784"/>
                <a:gd name="connsiteY17" fmla="*/ 6799 h 425899"/>
                <a:gd name="connsiteX18" fmla="*/ 7648 w 558784"/>
                <a:gd name="connsiteY18" fmla="*/ 0 h 425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558784" h="425899">
                  <a:moveTo>
                    <a:pt x="7648" y="0"/>
                  </a:moveTo>
                  <a:lnTo>
                    <a:pt x="74296" y="63314"/>
                  </a:lnTo>
                  <a:lnTo>
                    <a:pt x="188596" y="162374"/>
                  </a:lnTo>
                  <a:lnTo>
                    <a:pt x="417196" y="185234"/>
                  </a:lnTo>
                  <a:lnTo>
                    <a:pt x="531496" y="238574"/>
                  </a:lnTo>
                  <a:lnTo>
                    <a:pt x="558784" y="280559"/>
                  </a:lnTo>
                  <a:lnTo>
                    <a:pt x="311152" y="340174"/>
                  </a:lnTo>
                  <a:lnTo>
                    <a:pt x="327024" y="384624"/>
                  </a:lnTo>
                  <a:lnTo>
                    <a:pt x="320676" y="410024"/>
                  </a:lnTo>
                  <a:lnTo>
                    <a:pt x="203200" y="425899"/>
                  </a:lnTo>
                  <a:lnTo>
                    <a:pt x="149224" y="359224"/>
                  </a:lnTo>
                  <a:lnTo>
                    <a:pt x="47624" y="356049"/>
                  </a:lnTo>
                  <a:lnTo>
                    <a:pt x="38100" y="283024"/>
                  </a:lnTo>
                  <a:lnTo>
                    <a:pt x="60328" y="200474"/>
                  </a:lnTo>
                  <a:lnTo>
                    <a:pt x="38100" y="136974"/>
                  </a:lnTo>
                  <a:lnTo>
                    <a:pt x="41276" y="98874"/>
                  </a:lnTo>
                  <a:lnTo>
                    <a:pt x="9528" y="70299"/>
                  </a:lnTo>
                  <a:lnTo>
                    <a:pt x="0" y="6799"/>
                  </a:lnTo>
                  <a:lnTo>
                    <a:pt x="764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6BE50258-7F26-0E65-BFE2-CE76BBEDC92F}"/>
                </a:ext>
              </a:extLst>
            </p:cNvPr>
            <p:cNvSpPr/>
            <p:nvPr/>
          </p:nvSpPr>
          <p:spPr>
            <a:xfrm>
              <a:off x="17340137" y="12094892"/>
              <a:ext cx="665744" cy="1195364"/>
            </a:xfrm>
            <a:custGeom>
              <a:avLst/>
              <a:gdLst>
                <a:gd name="connsiteX0" fmla="*/ 739140 w 739140"/>
                <a:gd name="connsiteY0" fmla="*/ 0 h 1327150"/>
                <a:gd name="connsiteX1" fmla="*/ 701040 w 739140"/>
                <a:gd name="connsiteY1" fmla="*/ 144780 h 1327150"/>
                <a:gd name="connsiteX2" fmla="*/ 701040 w 739140"/>
                <a:gd name="connsiteY2" fmla="*/ 236220 h 1327150"/>
                <a:gd name="connsiteX3" fmla="*/ 632460 w 739140"/>
                <a:gd name="connsiteY3" fmla="*/ 358140 h 1327150"/>
                <a:gd name="connsiteX4" fmla="*/ 487680 w 739140"/>
                <a:gd name="connsiteY4" fmla="*/ 1097280 h 1327150"/>
                <a:gd name="connsiteX5" fmla="*/ 530428 w 739140"/>
                <a:gd name="connsiteY5" fmla="*/ 1204153 h 1327150"/>
                <a:gd name="connsiteX6" fmla="*/ 387352 w 739140"/>
                <a:gd name="connsiteY6" fmla="*/ 1327150 h 1327150"/>
                <a:gd name="connsiteX7" fmla="*/ 317500 w 739140"/>
                <a:gd name="connsiteY7" fmla="*/ 1314450 h 1327150"/>
                <a:gd name="connsiteX8" fmla="*/ 323848 w 739140"/>
                <a:gd name="connsiteY8" fmla="*/ 1270000 h 1327150"/>
                <a:gd name="connsiteX9" fmla="*/ 304800 w 739140"/>
                <a:gd name="connsiteY9" fmla="*/ 1136650 h 1327150"/>
                <a:gd name="connsiteX10" fmla="*/ 292100 w 739140"/>
                <a:gd name="connsiteY10" fmla="*/ 1009650 h 1327150"/>
                <a:gd name="connsiteX11" fmla="*/ 361952 w 739140"/>
                <a:gd name="connsiteY11" fmla="*/ 844550 h 1327150"/>
                <a:gd name="connsiteX12" fmla="*/ 298448 w 739140"/>
                <a:gd name="connsiteY12" fmla="*/ 768350 h 1327150"/>
                <a:gd name="connsiteX13" fmla="*/ 82552 w 739140"/>
                <a:gd name="connsiteY13" fmla="*/ 742950 h 1327150"/>
                <a:gd name="connsiteX14" fmla="*/ 63500 w 739140"/>
                <a:gd name="connsiteY14" fmla="*/ 596900 h 1327150"/>
                <a:gd name="connsiteX15" fmla="*/ 101600 w 739140"/>
                <a:gd name="connsiteY15" fmla="*/ 533400 h 1327150"/>
                <a:gd name="connsiteX16" fmla="*/ 0 w 739140"/>
                <a:gd name="connsiteY16" fmla="*/ 469900 h 1327150"/>
                <a:gd name="connsiteX17" fmla="*/ 88052 w 739140"/>
                <a:gd name="connsiteY17" fmla="*/ 297987 h 1327150"/>
                <a:gd name="connsiteX18" fmla="*/ 243840 w 739140"/>
                <a:gd name="connsiteY18" fmla="*/ 327660 h 1327150"/>
                <a:gd name="connsiteX19" fmla="*/ 434340 w 739140"/>
                <a:gd name="connsiteY19" fmla="*/ 259080 h 1327150"/>
                <a:gd name="connsiteX20" fmla="*/ 579120 w 739140"/>
                <a:gd name="connsiteY20" fmla="*/ 160020 h 1327150"/>
                <a:gd name="connsiteX21" fmla="*/ 739140 w 739140"/>
                <a:gd name="connsiteY21" fmla="*/ 0 h 132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39140" h="1327150">
                  <a:moveTo>
                    <a:pt x="739140" y="0"/>
                  </a:moveTo>
                  <a:lnTo>
                    <a:pt x="701040" y="144780"/>
                  </a:lnTo>
                  <a:lnTo>
                    <a:pt x="701040" y="236220"/>
                  </a:lnTo>
                  <a:lnTo>
                    <a:pt x="632460" y="358140"/>
                  </a:lnTo>
                  <a:lnTo>
                    <a:pt x="487680" y="1097280"/>
                  </a:lnTo>
                  <a:lnTo>
                    <a:pt x="530428" y="1204153"/>
                  </a:lnTo>
                  <a:lnTo>
                    <a:pt x="387352" y="1327150"/>
                  </a:lnTo>
                  <a:lnTo>
                    <a:pt x="317500" y="1314450"/>
                  </a:lnTo>
                  <a:lnTo>
                    <a:pt x="323848" y="1270000"/>
                  </a:lnTo>
                  <a:lnTo>
                    <a:pt x="304800" y="1136650"/>
                  </a:lnTo>
                  <a:lnTo>
                    <a:pt x="292100" y="1009650"/>
                  </a:lnTo>
                  <a:lnTo>
                    <a:pt x="361952" y="844550"/>
                  </a:lnTo>
                  <a:lnTo>
                    <a:pt x="298448" y="768350"/>
                  </a:lnTo>
                  <a:lnTo>
                    <a:pt x="82552" y="742950"/>
                  </a:lnTo>
                  <a:lnTo>
                    <a:pt x="63500" y="596900"/>
                  </a:lnTo>
                  <a:lnTo>
                    <a:pt x="101600" y="533400"/>
                  </a:lnTo>
                  <a:lnTo>
                    <a:pt x="0" y="469900"/>
                  </a:lnTo>
                  <a:lnTo>
                    <a:pt x="88052" y="297987"/>
                  </a:lnTo>
                  <a:lnTo>
                    <a:pt x="243840" y="327660"/>
                  </a:lnTo>
                  <a:lnTo>
                    <a:pt x="434340" y="259080"/>
                  </a:lnTo>
                  <a:lnTo>
                    <a:pt x="579120" y="160020"/>
                  </a:lnTo>
                  <a:lnTo>
                    <a:pt x="73914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CFC70AAF-6721-015C-BF79-19888723EA74}"/>
                </a:ext>
              </a:extLst>
            </p:cNvPr>
            <p:cNvSpPr/>
            <p:nvPr/>
          </p:nvSpPr>
          <p:spPr>
            <a:xfrm>
              <a:off x="16006992" y="15024994"/>
              <a:ext cx="986605" cy="663454"/>
            </a:xfrm>
            <a:custGeom>
              <a:avLst/>
              <a:gdLst>
                <a:gd name="connsiteX0" fmla="*/ 292100 w 1095376"/>
                <a:gd name="connsiteY0" fmla="*/ 0 h 736600"/>
                <a:gd name="connsiteX1" fmla="*/ 339724 w 1095376"/>
                <a:gd name="connsiteY1" fmla="*/ 31750 h 736600"/>
                <a:gd name="connsiteX2" fmla="*/ 393700 w 1095376"/>
                <a:gd name="connsiteY2" fmla="*/ 57150 h 736600"/>
                <a:gd name="connsiteX3" fmla="*/ 482600 w 1095376"/>
                <a:gd name="connsiteY3" fmla="*/ 63500 h 736600"/>
                <a:gd name="connsiteX4" fmla="*/ 711200 w 1095376"/>
                <a:gd name="connsiteY4" fmla="*/ 47625 h 736600"/>
                <a:gd name="connsiteX5" fmla="*/ 809624 w 1095376"/>
                <a:gd name="connsiteY5" fmla="*/ 130175 h 736600"/>
                <a:gd name="connsiteX6" fmla="*/ 866776 w 1095376"/>
                <a:gd name="connsiteY6" fmla="*/ 155575 h 736600"/>
                <a:gd name="connsiteX7" fmla="*/ 869948 w 1095376"/>
                <a:gd name="connsiteY7" fmla="*/ 209550 h 736600"/>
                <a:gd name="connsiteX8" fmla="*/ 974724 w 1095376"/>
                <a:gd name="connsiteY8" fmla="*/ 241300 h 736600"/>
                <a:gd name="connsiteX9" fmla="*/ 1035048 w 1095376"/>
                <a:gd name="connsiteY9" fmla="*/ 152400 h 736600"/>
                <a:gd name="connsiteX10" fmla="*/ 1079500 w 1095376"/>
                <a:gd name="connsiteY10" fmla="*/ 168275 h 736600"/>
                <a:gd name="connsiteX11" fmla="*/ 1095376 w 1095376"/>
                <a:gd name="connsiteY11" fmla="*/ 228600 h 736600"/>
                <a:gd name="connsiteX12" fmla="*/ 1050924 w 1095376"/>
                <a:gd name="connsiteY12" fmla="*/ 282575 h 736600"/>
                <a:gd name="connsiteX13" fmla="*/ 1035048 w 1095376"/>
                <a:gd name="connsiteY13" fmla="*/ 349250 h 736600"/>
                <a:gd name="connsiteX14" fmla="*/ 812800 w 1095376"/>
                <a:gd name="connsiteY14" fmla="*/ 457200 h 736600"/>
                <a:gd name="connsiteX15" fmla="*/ 819148 w 1095376"/>
                <a:gd name="connsiteY15" fmla="*/ 587375 h 736600"/>
                <a:gd name="connsiteX16" fmla="*/ 746124 w 1095376"/>
                <a:gd name="connsiteY16" fmla="*/ 647700 h 736600"/>
                <a:gd name="connsiteX17" fmla="*/ 746124 w 1095376"/>
                <a:gd name="connsiteY17" fmla="*/ 695325 h 736600"/>
                <a:gd name="connsiteX18" fmla="*/ 692148 w 1095376"/>
                <a:gd name="connsiteY18" fmla="*/ 723900 h 736600"/>
                <a:gd name="connsiteX19" fmla="*/ 533400 w 1095376"/>
                <a:gd name="connsiteY19" fmla="*/ 736600 h 736600"/>
                <a:gd name="connsiteX20" fmla="*/ 447672 w 1095376"/>
                <a:gd name="connsiteY20" fmla="*/ 622300 h 736600"/>
                <a:gd name="connsiteX21" fmla="*/ 368300 w 1095376"/>
                <a:gd name="connsiteY21" fmla="*/ 619125 h 736600"/>
                <a:gd name="connsiteX22" fmla="*/ 292100 w 1095376"/>
                <a:gd name="connsiteY22" fmla="*/ 577850 h 736600"/>
                <a:gd name="connsiteX23" fmla="*/ 273048 w 1095376"/>
                <a:gd name="connsiteY23" fmla="*/ 511175 h 736600"/>
                <a:gd name="connsiteX24" fmla="*/ 142872 w 1095376"/>
                <a:gd name="connsiteY24" fmla="*/ 400050 h 736600"/>
                <a:gd name="connsiteX25" fmla="*/ 111124 w 1095376"/>
                <a:gd name="connsiteY25" fmla="*/ 393700 h 736600"/>
                <a:gd name="connsiteX26" fmla="*/ 0 w 1095376"/>
                <a:gd name="connsiteY26" fmla="*/ 342900 h 736600"/>
                <a:gd name="connsiteX27" fmla="*/ 9524 w 1095376"/>
                <a:gd name="connsiteY27" fmla="*/ 244475 h 736600"/>
                <a:gd name="connsiteX28" fmla="*/ 111124 w 1095376"/>
                <a:gd name="connsiteY28" fmla="*/ 244475 h 736600"/>
                <a:gd name="connsiteX29" fmla="*/ 158748 w 1095376"/>
                <a:gd name="connsiteY29" fmla="*/ 200025 h 736600"/>
                <a:gd name="connsiteX30" fmla="*/ 158748 w 1095376"/>
                <a:gd name="connsiteY30" fmla="*/ 165100 h 736600"/>
                <a:gd name="connsiteX31" fmla="*/ 212724 w 1095376"/>
                <a:gd name="connsiteY31" fmla="*/ 114300 h 736600"/>
                <a:gd name="connsiteX32" fmla="*/ 225424 w 1095376"/>
                <a:gd name="connsiteY32" fmla="*/ 66675 h 736600"/>
                <a:gd name="connsiteX33" fmla="*/ 228600 w 1095376"/>
                <a:gd name="connsiteY33" fmla="*/ 28575 h 736600"/>
                <a:gd name="connsiteX34" fmla="*/ 292100 w 1095376"/>
                <a:gd name="connsiteY34" fmla="*/ 0 h 73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095376" h="736600">
                  <a:moveTo>
                    <a:pt x="292100" y="0"/>
                  </a:moveTo>
                  <a:lnTo>
                    <a:pt x="339724" y="31750"/>
                  </a:lnTo>
                  <a:lnTo>
                    <a:pt x="393700" y="57150"/>
                  </a:lnTo>
                  <a:lnTo>
                    <a:pt x="482600" y="63500"/>
                  </a:lnTo>
                  <a:lnTo>
                    <a:pt x="711200" y="47625"/>
                  </a:lnTo>
                  <a:lnTo>
                    <a:pt x="809624" y="130175"/>
                  </a:lnTo>
                  <a:lnTo>
                    <a:pt x="866776" y="155575"/>
                  </a:lnTo>
                  <a:lnTo>
                    <a:pt x="869948" y="209550"/>
                  </a:lnTo>
                  <a:lnTo>
                    <a:pt x="974724" y="241300"/>
                  </a:lnTo>
                  <a:lnTo>
                    <a:pt x="1035048" y="152400"/>
                  </a:lnTo>
                  <a:lnTo>
                    <a:pt x="1079500" y="168275"/>
                  </a:lnTo>
                  <a:lnTo>
                    <a:pt x="1095376" y="228600"/>
                  </a:lnTo>
                  <a:lnTo>
                    <a:pt x="1050924" y="282575"/>
                  </a:lnTo>
                  <a:lnTo>
                    <a:pt x="1035048" y="349250"/>
                  </a:lnTo>
                  <a:lnTo>
                    <a:pt x="812800" y="457200"/>
                  </a:lnTo>
                  <a:lnTo>
                    <a:pt x="819148" y="587375"/>
                  </a:lnTo>
                  <a:lnTo>
                    <a:pt x="746124" y="647700"/>
                  </a:lnTo>
                  <a:lnTo>
                    <a:pt x="746124" y="695325"/>
                  </a:lnTo>
                  <a:lnTo>
                    <a:pt x="692148" y="723900"/>
                  </a:lnTo>
                  <a:lnTo>
                    <a:pt x="533400" y="736600"/>
                  </a:lnTo>
                  <a:lnTo>
                    <a:pt x="447672" y="622300"/>
                  </a:lnTo>
                  <a:lnTo>
                    <a:pt x="368300" y="619125"/>
                  </a:lnTo>
                  <a:lnTo>
                    <a:pt x="292100" y="577850"/>
                  </a:lnTo>
                  <a:lnTo>
                    <a:pt x="273048" y="511175"/>
                  </a:lnTo>
                  <a:lnTo>
                    <a:pt x="142872" y="400050"/>
                  </a:lnTo>
                  <a:lnTo>
                    <a:pt x="111124" y="393700"/>
                  </a:lnTo>
                  <a:lnTo>
                    <a:pt x="0" y="342900"/>
                  </a:lnTo>
                  <a:lnTo>
                    <a:pt x="9524" y="244475"/>
                  </a:lnTo>
                  <a:lnTo>
                    <a:pt x="111124" y="244475"/>
                  </a:lnTo>
                  <a:lnTo>
                    <a:pt x="158748" y="200025"/>
                  </a:lnTo>
                  <a:lnTo>
                    <a:pt x="158748" y="165100"/>
                  </a:lnTo>
                  <a:lnTo>
                    <a:pt x="212724" y="114300"/>
                  </a:lnTo>
                  <a:lnTo>
                    <a:pt x="225424" y="66675"/>
                  </a:lnTo>
                  <a:lnTo>
                    <a:pt x="228600" y="28575"/>
                  </a:lnTo>
                  <a:lnTo>
                    <a:pt x="29210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B813486A-8353-E6A2-93BC-67DD24F21546}"/>
                </a:ext>
              </a:extLst>
            </p:cNvPr>
            <p:cNvSpPr/>
            <p:nvPr/>
          </p:nvSpPr>
          <p:spPr>
            <a:xfrm>
              <a:off x="14217375" y="12983527"/>
              <a:ext cx="536585" cy="444401"/>
            </a:xfrm>
            <a:custGeom>
              <a:avLst/>
              <a:gdLst>
                <a:gd name="connsiteX0" fmla="*/ 478632 w 595740"/>
                <a:gd name="connsiteY0" fmla="*/ 0 h 493395"/>
                <a:gd name="connsiteX1" fmla="*/ 595740 w 595740"/>
                <a:gd name="connsiteY1" fmla="*/ 53232 h 493395"/>
                <a:gd name="connsiteX2" fmla="*/ 569120 w 595740"/>
                <a:gd name="connsiteY2" fmla="*/ 98108 h 493395"/>
                <a:gd name="connsiteX3" fmla="*/ 588172 w 595740"/>
                <a:gd name="connsiteY3" fmla="*/ 167164 h 493395"/>
                <a:gd name="connsiteX4" fmla="*/ 535780 w 595740"/>
                <a:gd name="connsiteY4" fmla="*/ 221933 h 493395"/>
                <a:gd name="connsiteX5" fmla="*/ 483396 w 595740"/>
                <a:gd name="connsiteY5" fmla="*/ 369570 h 493395"/>
                <a:gd name="connsiteX6" fmla="*/ 433388 w 595740"/>
                <a:gd name="connsiteY6" fmla="*/ 431483 h 493395"/>
                <a:gd name="connsiteX7" fmla="*/ 459580 w 595740"/>
                <a:gd name="connsiteY7" fmla="*/ 493395 h 493395"/>
                <a:gd name="connsiteX8" fmla="*/ 209552 w 595740"/>
                <a:gd name="connsiteY8" fmla="*/ 491014 h 493395"/>
                <a:gd name="connsiteX9" fmla="*/ 166688 w 595740"/>
                <a:gd name="connsiteY9" fmla="*/ 455295 h 493395"/>
                <a:gd name="connsiteX10" fmla="*/ 0 w 595740"/>
                <a:gd name="connsiteY10" fmla="*/ 436245 h 493395"/>
                <a:gd name="connsiteX11" fmla="*/ 85724 w 595740"/>
                <a:gd name="connsiteY11" fmla="*/ 364808 h 493395"/>
                <a:gd name="connsiteX12" fmla="*/ 78580 w 595740"/>
                <a:gd name="connsiteY12" fmla="*/ 245745 h 493395"/>
                <a:gd name="connsiteX13" fmla="*/ 116684 w 595740"/>
                <a:gd name="connsiteY13" fmla="*/ 207645 h 493395"/>
                <a:gd name="connsiteX14" fmla="*/ 125736 w 595740"/>
                <a:gd name="connsiteY14" fmla="*/ 161380 h 493395"/>
                <a:gd name="connsiteX15" fmla="*/ 150972 w 595740"/>
                <a:gd name="connsiteY15" fmla="*/ 175260 h 493395"/>
                <a:gd name="connsiteX16" fmla="*/ 242412 w 595740"/>
                <a:gd name="connsiteY16" fmla="*/ 182880 h 493395"/>
                <a:gd name="connsiteX17" fmla="*/ 310992 w 595740"/>
                <a:gd name="connsiteY17" fmla="*/ 99060 h 493395"/>
                <a:gd name="connsiteX18" fmla="*/ 318612 w 595740"/>
                <a:gd name="connsiteY18" fmla="*/ 22860 h 493395"/>
                <a:gd name="connsiteX19" fmla="*/ 478632 w 595740"/>
                <a:gd name="connsiteY19" fmla="*/ 0 h 493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95740" h="493395">
                  <a:moveTo>
                    <a:pt x="478632" y="0"/>
                  </a:moveTo>
                  <a:lnTo>
                    <a:pt x="595740" y="53232"/>
                  </a:lnTo>
                  <a:lnTo>
                    <a:pt x="569120" y="98108"/>
                  </a:lnTo>
                  <a:lnTo>
                    <a:pt x="588172" y="167164"/>
                  </a:lnTo>
                  <a:lnTo>
                    <a:pt x="535780" y="221933"/>
                  </a:lnTo>
                  <a:lnTo>
                    <a:pt x="483396" y="369570"/>
                  </a:lnTo>
                  <a:lnTo>
                    <a:pt x="433388" y="431483"/>
                  </a:lnTo>
                  <a:lnTo>
                    <a:pt x="459580" y="493395"/>
                  </a:lnTo>
                  <a:lnTo>
                    <a:pt x="209552" y="491014"/>
                  </a:lnTo>
                  <a:lnTo>
                    <a:pt x="166688" y="455295"/>
                  </a:lnTo>
                  <a:lnTo>
                    <a:pt x="0" y="436245"/>
                  </a:lnTo>
                  <a:lnTo>
                    <a:pt x="85724" y="364808"/>
                  </a:lnTo>
                  <a:lnTo>
                    <a:pt x="78580" y="245745"/>
                  </a:lnTo>
                  <a:lnTo>
                    <a:pt x="116684" y="207645"/>
                  </a:lnTo>
                  <a:lnTo>
                    <a:pt x="125736" y="161380"/>
                  </a:lnTo>
                  <a:lnTo>
                    <a:pt x="150972" y="175260"/>
                  </a:lnTo>
                  <a:lnTo>
                    <a:pt x="242412" y="182880"/>
                  </a:lnTo>
                  <a:lnTo>
                    <a:pt x="310992" y="99060"/>
                  </a:lnTo>
                  <a:lnTo>
                    <a:pt x="318612" y="22860"/>
                  </a:lnTo>
                  <a:lnTo>
                    <a:pt x="47863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D3C9CCCD-3C53-D802-6EE6-F77974738399}"/>
                </a:ext>
              </a:extLst>
            </p:cNvPr>
            <p:cNvSpPr/>
            <p:nvPr/>
          </p:nvSpPr>
          <p:spPr>
            <a:xfrm>
              <a:off x="15931339" y="14144536"/>
              <a:ext cx="613042" cy="736885"/>
            </a:xfrm>
            <a:custGeom>
              <a:avLst/>
              <a:gdLst>
                <a:gd name="connsiteX0" fmla="*/ 106680 w 680628"/>
                <a:gd name="connsiteY0" fmla="*/ 0 h 818125"/>
                <a:gd name="connsiteX1" fmla="*/ 220980 w 680628"/>
                <a:gd name="connsiteY1" fmla="*/ 53340 h 818125"/>
                <a:gd name="connsiteX2" fmla="*/ 266700 w 680628"/>
                <a:gd name="connsiteY2" fmla="*/ 68580 h 818125"/>
                <a:gd name="connsiteX3" fmla="*/ 365760 w 680628"/>
                <a:gd name="connsiteY3" fmla="*/ 205740 h 818125"/>
                <a:gd name="connsiteX4" fmla="*/ 335280 w 680628"/>
                <a:gd name="connsiteY4" fmla="*/ 304800 h 818125"/>
                <a:gd name="connsiteX5" fmla="*/ 586740 w 680628"/>
                <a:gd name="connsiteY5" fmla="*/ 388620 h 818125"/>
                <a:gd name="connsiteX6" fmla="*/ 680628 w 680628"/>
                <a:gd name="connsiteY6" fmla="*/ 509333 h 818125"/>
                <a:gd name="connsiteX7" fmla="*/ 551496 w 680628"/>
                <a:gd name="connsiteY7" fmla="*/ 559118 h 818125"/>
                <a:gd name="connsiteX8" fmla="*/ 580072 w 680628"/>
                <a:gd name="connsiteY8" fmla="*/ 628174 h 818125"/>
                <a:gd name="connsiteX9" fmla="*/ 541972 w 680628"/>
                <a:gd name="connsiteY9" fmla="*/ 697230 h 818125"/>
                <a:gd name="connsiteX10" fmla="*/ 487204 w 680628"/>
                <a:gd name="connsiteY10" fmla="*/ 699611 h 818125"/>
                <a:gd name="connsiteX11" fmla="*/ 494348 w 680628"/>
                <a:gd name="connsiteY11" fmla="*/ 771049 h 818125"/>
                <a:gd name="connsiteX12" fmla="*/ 459632 w 680628"/>
                <a:gd name="connsiteY12" fmla="*/ 791562 h 818125"/>
                <a:gd name="connsiteX13" fmla="*/ 432436 w 680628"/>
                <a:gd name="connsiteY13" fmla="*/ 773430 h 818125"/>
                <a:gd name="connsiteX14" fmla="*/ 368936 w 680628"/>
                <a:gd name="connsiteY14" fmla="*/ 802005 h 818125"/>
                <a:gd name="connsiteX15" fmla="*/ 367592 w 680628"/>
                <a:gd name="connsiteY15" fmla="*/ 818125 h 818125"/>
                <a:gd name="connsiteX16" fmla="*/ 294324 w 680628"/>
                <a:gd name="connsiteY16" fmla="*/ 768668 h 818125"/>
                <a:gd name="connsiteX17" fmla="*/ 303848 w 680628"/>
                <a:gd name="connsiteY17" fmla="*/ 735330 h 818125"/>
                <a:gd name="connsiteX18" fmla="*/ 299084 w 680628"/>
                <a:gd name="connsiteY18" fmla="*/ 673418 h 818125"/>
                <a:gd name="connsiteX19" fmla="*/ 256224 w 680628"/>
                <a:gd name="connsiteY19" fmla="*/ 671036 h 818125"/>
                <a:gd name="connsiteX20" fmla="*/ 113348 w 680628"/>
                <a:gd name="connsiteY20" fmla="*/ 535305 h 818125"/>
                <a:gd name="connsiteX21" fmla="*/ 101440 w 680628"/>
                <a:gd name="connsiteY21" fmla="*/ 444818 h 818125"/>
                <a:gd name="connsiteX22" fmla="*/ 45720 w 680628"/>
                <a:gd name="connsiteY22" fmla="*/ 433155 h 818125"/>
                <a:gd name="connsiteX23" fmla="*/ 45720 w 680628"/>
                <a:gd name="connsiteY23" fmla="*/ 304800 h 818125"/>
                <a:gd name="connsiteX24" fmla="*/ 0 w 680628"/>
                <a:gd name="connsiteY24" fmla="*/ 243840 h 818125"/>
                <a:gd name="connsiteX25" fmla="*/ 22860 w 680628"/>
                <a:gd name="connsiteY25" fmla="*/ 205740 h 818125"/>
                <a:gd name="connsiteX26" fmla="*/ 22860 w 680628"/>
                <a:gd name="connsiteY26" fmla="*/ 106680 h 818125"/>
                <a:gd name="connsiteX27" fmla="*/ 106680 w 680628"/>
                <a:gd name="connsiteY27" fmla="*/ 0 h 81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80628" h="818125">
                  <a:moveTo>
                    <a:pt x="106680" y="0"/>
                  </a:moveTo>
                  <a:lnTo>
                    <a:pt x="220980" y="53340"/>
                  </a:lnTo>
                  <a:lnTo>
                    <a:pt x="266700" y="68580"/>
                  </a:lnTo>
                  <a:lnTo>
                    <a:pt x="365760" y="205740"/>
                  </a:lnTo>
                  <a:lnTo>
                    <a:pt x="335280" y="304800"/>
                  </a:lnTo>
                  <a:lnTo>
                    <a:pt x="586740" y="388620"/>
                  </a:lnTo>
                  <a:lnTo>
                    <a:pt x="680628" y="509333"/>
                  </a:lnTo>
                  <a:lnTo>
                    <a:pt x="551496" y="559118"/>
                  </a:lnTo>
                  <a:lnTo>
                    <a:pt x="580072" y="628174"/>
                  </a:lnTo>
                  <a:lnTo>
                    <a:pt x="541972" y="697230"/>
                  </a:lnTo>
                  <a:lnTo>
                    <a:pt x="487204" y="699611"/>
                  </a:lnTo>
                  <a:lnTo>
                    <a:pt x="494348" y="771049"/>
                  </a:lnTo>
                  <a:lnTo>
                    <a:pt x="459632" y="791562"/>
                  </a:lnTo>
                  <a:lnTo>
                    <a:pt x="432436" y="773430"/>
                  </a:lnTo>
                  <a:lnTo>
                    <a:pt x="368936" y="802005"/>
                  </a:lnTo>
                  <a:lnTo>
                    <a:pt x="367592" y="818125"/>
                  </a:lnTo>
                  <a:lnTo>
                    <a:pt x="294324" y="768668"/>
                  </a:lnTo>
                  <a:lnTo>
                    <a:pt x="303848" y="735330"/>
                  </a:lnTo>
                  <a:lnTo>
                    <a:pt x="299084" y="673418"/>
                  </a:lnTo>
                  <a:lnTo>
                    <a:pt x="256224" y="671036"/>
                  </a:lnTo>
                  <a:lnTo>
                    <a:pt x="113348" y="535305"/>
                  </a:lnTo>
                  <a:lnTo>
                    <a:pt x="101440" y="444818"/>
                  </a:lnTo>
                  <a:lnTo>
                    <a:pt x="45720" y="433155"/>
                  </a:lnTo>
                  <a:lnTo>
                    <a:pt x="45720" y="304800"/>
                  </a:lnTo>
                  <a:lnTo>
                    <a:pt x="0" y="243840"/>
                  </a:lnTo>
                  <a:lnTo>
                    <a:pt x="22860" y="205740"/>
                  </a:lnTo>
                  <a:lnTo>
                    <a:pt x="22860" y="106680"/>
                  </a:lnTo>
                  <a:lnTo>
                    <a:pt x="10668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BFA26D6E-B2EE-FA02-B6DA-BC95E9B9D920}"/>
                </a:ext>
              </a:extLst>
            </p:cNvPr>
            <p:cNvSpPr/>
            <p:nvPr/>
          </p:nvSpPr>
          <p:spPr>
            <a:xfrm>
              <a:off x="17229747" y="13331523"/>
              <a:ext cx="353791" cy="732640"/>
            </a:xfrm>
            <a:custGeom>
              <a:avLst/>
              <a:gdLst>
                <a:gd name="connsiteX0" fmla="*/ 137888 w 392796"/>
                <a:gd name="connsiteY0" fmla="*/ 0 h 813412"/>
                <a:gd name="connsiteX1" fmla="*/ 235632 w 392796"/>
                <a:gd name="connsiteY1" fmla="*/ 46649 h 813412"/>
                <a:gd name="connsiteX2" fmla="*/ 308680 w 392796"/>
                <a:gd name="connsiteY2" fmla="*/ 18323 h 813412"/>
                <a:gd name="connsiteX3" fmla="*/ 311832 w 392796"/>
                <a:gd name="connsiteY3" fmla="*/ 49824 h 813412"/>
                <a:gd name="connsiteX4" fmla="*/ 330880 w 392796"/>
                <a:gd name="connsiteY4" fmla="*/ 183174 h 813412"/>
                <a:gd name="connsiteX5" fmla="*/ 324532 w 392796"/>
                <a:gd name="connsiteY5" fmla="*/ 227624 h 813412"/>
                <a:gd name="connsiteX6" fmla="*/ 392472 w 392796"/>
                <a:gd name="connsiteY6" fmla="*/ 239976 h 813412"/>
                <a:gd name="connsiteX7" fmla="*/ 392796 w 392796"/>
                <a:gd name="connsiteY7" fmla="*/ 241912 h 813412"/>
                <a:gd name="connsiteX8" fmla="*/ 361840 w 392796"/>
                <a:gd name="connsiteY8" fmla="*/ 439555 h 813412"/>
                <a:gd name="connsiteX9" fmla="*/ 304688 w 392796"/>
                <a:gd name="connsiteY9" fmla="*/ 470512 h 813412"/>
                <a:gd name="connsiteX10" fmla="*/ 302308 w 392796"/>
                <a:gd name="connsiteY10" fmla="*/ 565762 h 813412"/>
                <a:gd name="connsiteX11" fmla="*/ 180864 w 392796"/>
                <a:gd name="connsiteY11" fmla="*/ 684824 h 813412"/>
                <a:gd name="connsiteX12" fmla="*/ 92756 w 392796"/>
                <a:gd name="connsiteY12" fmla="*/ 813412 h 813412"/>
                <a:gd name="connsiteX13" fmla="*/ 0 w 392796"/>
                <a:gd name="connsiteY13" fmla="*/ 776310 h 813412"/>
                <a:gd name="connsiteX14" fmla="*/ 45132 w 392796"/>
                <a:gd name="connsiteY14" fmla="*/ 604814 h 813412"/>
                <a:gd name="connsiteX15" fmla="*/ 60372 w 392796"/>
                <a:gd name="connsiteY15" fmla="*/ 269534 h 813412"/>
                <a:gd name="connsiteX16" fmla="*/ 144192 w 392796"/>
                <a:gd name="connsiteY16" fmla="*/ 132374 h 813412"/>
                <a:gd name="connsiteX17" fmla="*/ 137888 w 392796"/>
                <a:gd name="connsiteY17" fmla="*/ 0 h 81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92796" h="813412">
                  <a:moveTo>
                    <a:pt x="137888" y="0"/>
                  </a:moveTo>
                  <a:lnTo>
                    <a:pt x="235632" y="46649"/>
                  </a:lnTo>
                  <a:lnTo>
                    <a:pt x="308680" y="18323"/>
                  </a:lnTo>
                  <a:lnTo>
                    <a:pt x="311832" y="49824"/>
                  </a:lnTo>
                  <a:lnTo>
                    <a:pt x="330880" y="183174"/>
                  </a:lnTo>
                  <a:lnTo>
                    <a:pt x="324532" y="227624"/>
                  </a:lnTo>
                  <a:lnTo>
                    <a:pt x="392472" y="239976"/>
                  </a:lnTo>
                  <a:lnTo>
                    <a:pt x="392796" y="241912"/>
                  </a:lnTo>
                  <a:lnTo>
                    <a:pt x="361840" y="439555"/>
                  </a:lnTo>
                  <a:lnTo>
                    <a:pt x="304688" y="470512"/>
                  </a:lnTo>
                  <a:cubicBezTo>
                    <a:pt x="303896" y="502262"/>
                    <a:pt x="303100" y="534012"/>
                    <a:pt x="302308" y="565762"/>
                  </a:cubicBezTo>
                  <a:lnTo>
                    <a:pt x="180864" y="684824"/>
                  </a:lnTo>
                  <a:lnTo>
                    <a:pt x="92756" y="813412"/>
                  </a:lnTo>
                  <a:lnTo>
                    <a:pt x="0" y="776310"/>
                  </a:lnTo>
                  <a:lnTo>
                    <a:pt x="45132" y="604814"/>
                  </a:lnTo>
                  <a:lnTo>
                    <a:pt x="60372" y="269534"/>
                  </a:lnTo>
                  <a:lnTo>
                    <a:pt x="144192" y="132374"/>
                  </a:lnTo>
                  <a:lnTo>
                    <a:pt x="13788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CE02DAB3-4F0C-878D-E580-4E72E8338852}"/>
                </a:ext>
              </a:extLst>
            </p:cNvPr>
            <p:cNvSpPr/>
            <p:nvPr/>
          </p:nvSpPr>
          <p:spPr>
            <a:xfrm>
              <a:off x="15969741" y="11368455"/>
              <a:ext cx="240489" cy="450645"/>
            </a:xfrm>
            <a:custGeom>
              <a:avLst/>
              <a:gdLst>
                <a:gd name="connsiteX0" fmla="*/ 95284 w 267004"/>
                <a:gd name="connsiteY0" fmla="*/ 0 h 500332"/>
                <a:gd name="connsiteX1" fmla="*/ 181036 w 267004"/>
                <a:gd name="connsiteY1" fmla="*/ 81466 h 500332"/>
                <a:gd name="connsiteX2" fmla="*/ 173388 w 267004"/>
                <a:gd name="connsiteY2" fmla="*/ 88265 h 500332"/>
                <a:gd name="connsiteX3" fmla="*/ 182916 w 267004"/>
                <a:gd name="connsiteY3" fmla="*/ 151765 h 500332"/>
                <a:gd name="connsiteX4" fmla="*/ 214664 w 267004"/>
                <a:gd name="connsiteY4" fmla="*/ 180340 h 500332"/>
                <a:gd name="connsiteX5" fmla="*/ 211488 w 267004"/>
                <a:gd name="connsiteY5" fmla="*/ 218440 h 500332"/>
                <a:gd name="connsiteX6" fmla="*/ 233716 w 267004"/>
                <a:gd name="connsiteY6" fmla="*/ 281940 h 500332"/>
                <a:gd name="connsiteX7" fmla="*/ 211488 w 267004"/>
                <a:gd name="connsiteY7" fmla="*/ 364490 h 500332"/>
                <a:gd name="connsiteX8" fmla="*/ 221012 w 267004"/>
                <a:gd name="connsiteY8" fmla="*/ 437515 h 500332"/>
                <a:gd name="connsiteX9" fmla="*/ 267004 w 267004"/>
                <a:gd name="connsiteY9" fmla="*/ 438953 h 500332"/>
                <a:gd name="connsiteX10" fmla="*/ 240064 w 267004"/>
                <a:gd name="connsiteY10" fmla="*/ 493871 h 500332"/>
                <a:gd name="connsiteX11" fmla="*/ 190060 w 267004"/>
                <a:gd name="connsiteY11" fmla="*/ 489109 h 500332"/>
                <a:gd name="connsiteX12" fmla="*/ 167616 w 267004"/>
                <a:gd name="connsiteY12" fmla="*/ 500332 h 500332"/>
                <a:gd name="connsiteX13" fmla="*/ 109888 w 267004"/>
                <a:gd name="connsiteY13" fmla="*/ 485140 h 500332"/>
                <a:gd name="connsiteX14" fmla="*/ 49564 w 267004"/>
                <a:gd name="connsiteY14" fmla="*/ 424815 h 500332"/>
                <a:gd name="connsiteX15" fmla="*/ 36864 w 267004"/>
                <a:gd name="connsiteY15" fmla="*/ 351790 h 500332"/>
                <a:gd name="connsiteX16" fmla="*/ 0 w 267004"/>
                <a:gd name="connsiteY16" fmla="*/ 314926 h 500332"/>
                <a:gd name="connsiteX17" fmla="*/ 64804 w 267004"/>
                <a:gd name="connsiteY17" fmla="*/ 190500 h 500332"/>
                <a:gd name="connsiteX18" fmla="*/ 34324 w 267004"/>
                <a:gd name="connsiteY18" fmla="*/ 68580 h 500332"/>
                <a:gd name="connsiteX19" fmla="*/ 95284 w 267004"/>
                <a:gd name="connsiteY19" fmla="*/ 0 h 500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67004" h="500332">
                  <a:moveTo>
                    <a:pt x="95284" y="0"/>
                  </a:moveTo>
                  <a:lnTo>
                    <a:pt x="181036" y="81466"/>
                  </a:lnTo>
                  <a:lnTo>
                    <a:pt x="173388" y="88265"/>
                  </a:lnTo>
                  <a:lnTo>
                    <a:pt x="182916" y="151765"/>
                  </a:lnTo>
                  <a:lnTo>
                    <a:pt x="214664" y="180340"/>
                  </a:lnTo>
                  <a:lnTo>
                    <a:pt x="211488" y="218440"/>
                  </a:lnTo>
                  <a:lnTo>
                    <a:pt x="233716" y="281940"/>
                  </a:lnTo>
                  <a:lnTo>
                    <a:pt x="211488" y="364490"/>
                  </a:lnTo>
                  <a:lnTo>
                    <a:pt x="221012" y="437515"/>
                  </a:lnTo>
                  <a:lnTo>
                    <a:pt x="267004" y="438953"/>
                  </a:lnTo>
                  <a:lnTo>
                    <a:pt x="240064" y="493871"/>
                  </a:lnTo>
                  <a:lnTo>
                    <a:pt x="190060" y="489109"/>
                  </a:lnTo>
                  <a:lnTo>
                    <a:pt x="167616" y="500332"/>
                  </a:lnTo>
                  <a:lnTo>
                    <a:pt x="109888" y="485140"/>
                  </a:lnTo>
                  <a:lnTo>
                    <a:pt x="49564" y="424815"/>
                  </a:lnTo>
                  <a:lnTo>
                    <a:pt x="36864" y="351790"/>
                  </a:lnTo>
                  <a:lnTo>
                    <a:pt x="0" y="314926"/>
                  </a:lnTo>
                  <a:lnTo>
                    <a:pt x="64804" y="190500"/>
                  </a:lnTo>
                  <a:lnTo>
                    <a:pt x="34324" y="68580"/>
                  </a:lnTo>
                  <a:lnTo>
                    <a:pt x="9528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A3448DAE-3E00-3274-2E10-C324E802F251}"/>
                </a:ext>
              </a:extLst>
            </p:cNvPr>
            <p:cNvSpPr/>
            <p:nvPr/>
          </p:nvSpPr>
          <p:spPr>
            <a:xfrm>
              <a:off x="15791401" y="11962238"/>
              <a:ext cx="1575137" cy="1218173"/>
            </a:xfrm>
            <a:custGeom>
              <a:avLst/>
              <a:gdLst>
                <a:gd name="connsiteX0" fmla="*/ 1078848 w 1748792"/>
                <a:gd name="connsiteY0" fmla="*/ 0 h 1352475"/>
                <a:gd name="connsiteX1" fmla="*/ 1150620 w 1748792"/>
                <a:gd name="connsiteY1" fmla="*/ 110415 h 1352475"/>
                <a:gd name="connsiteX2" fmla="*/ 1249680 w 1748792"/>
                <a:gd name="connsiteY2" fmla="*/ 194235 h 1352475"/>
                <a:gd name="connsiteX3" fmla="*/ 1280160 w 1748792"/>
                <a:gd name="connsiteY3" fmla="*/ 300915 h 1352475"/>
                <a:gd name="connsiteX4" fmla="*/ 1470660 w 1748792"/>
                <a:gd name="connsiteY4" fmla="*/ 407595 h 1352475"/>
                <a:gd name="connsiteX5" fmla="*/ 1474892 w 1748792"/>
                <a:gd name="connsiteY5" fmla="*/ 408402 h 1352475"/>
                <a:gd name="connsiteX6" fmla="*/ 1386840 w 1748792"/>
                <a:gd name="connsiteY6" fmla="*/ 580315 h 1352475"/>
                <a:gd name="connsiteX7" fmla="*/ 1488440 w 1748792"/>
                <a:gd name="connsiteY7" fmla="*/ 643815 h 1352475"/>
                <a:gd name="connsiteX8" fmla="*/ 1450340 w 1748792"/>
                <a:gd name="connsiteY8" fmla="*/ 707315 h 1352475"/>
                <a:gd name="connsiteX9" fmla="*/ 1469392 w 1748792"/>
                <a:gd name="connsiteY9" fmla="*/ 853365 h 1352475"/>
                <a:gd name="connsiteX10" fmla="*/ 1685288 w 1748792"/>
                <a:gd name="connsiteY10" fmla="*/ 878765 h 1352475"/>
                <a:gd name="connsiteX11" fmla="*/ 1748792 w 1748792"/>
                <a:gd name="connsiteY11" fmla="*/ 954965 h 1352475"/>
                <a:gd name="connsiteX12" fmla="*/ 1678940 w 1748792"/>
                <a:gd name="connsiteY12" fmla="*/ 1120065 h 1352475"/>
                <a:gd name="connsiteX13" fmla="*/ 1688488 w 1748792"/>
                <a:gd name="connsiteY13" fmla="*/ 1215564 h 1352475"/>
                <a:gd name="connsiteX14" fmla="*/ 1615440 w 1748792"/>
                <a:gd name="connsiteY14" fmla="*/ 1243890 h 1352475"/>
                <a:gd name="connsiteX15" fmla="*/ 1517696 w 1748792"/>
                <a:gd name="connsiteY15" fmla="*/ 1197241 h 1352475"/>
                <a:gd name="connsiteX16" fmla="*/ 1516380 w 1748792"/>
                <a:gd name="connsiteY16" fmla="*/ 1169595 h 1352475"/>
                <a:gd name="connsiteX17" fmla="*/ 1463040 w 1748792"/>
                <a:gd name="connsiteY17" fmla="*/ 971475 h 1352475"/>
                <a:gd name="connsiteX18" fmla="*/ 1264920 w 1748792"/>
                <a:gd name="connsiteY18" fmla="*/ 742875 h 1352475"/>
                <a:gd name="connsiteX19" fmla="*/ 1181100 w 1748792"/>
                <a:gd name="connsiteY19" fmla="*/ 742875 h 1352475"/>
                <a:gd name="connsiteX20" fmla="*/ 1165860 w 1748792"/>
                <a:gd name="connsiteY20" fmla="*/ 918135 h 1352475"/>
                <a:gd name="connsiteX21" fmla="*/ 1066800 w 1748792"/>
                <a:gd name="connsiteY21" fmla="*/ 1001955 h 1352475"/>
                <a:gd name="connsiteX22" fmla="*/ 937260 w 1748792"/>
                <a:gd name="connsiteY22" fmla="*/ 1032435 h 1352475"/>
                <a:gd name="connsiteX23" fmla="*/ 868680 w 1748792"/>
                <a:gd name="connsiteY23" fmla="*/ 1131495 h 1352475"/>
                <a:gd name="connsiteX24" fmla="*/ 815340 w 1748792"/>
                <a:gd name="connsiteY24" fmla="*/ 1139115 h 1352475"/>
                <a:gd name="connsiteX25" fmla="*/ 723900 w 1748792"/>
                <a:gd name="connsiteY25" fmla="*/ 1070535 h 1352475"/>
                <a:gd name="connsiteX26" fmla="*/ 586740 w 1748792"/>
                <a:gd name="connsiteY26" fmla="*/ 1070535 h 1352475"/>
                <a:gd name="connsiteX27" fmla="*/ 495300 w 1748792"/>
                <a:gd name="connsiteY27" fmla="*/ 1146735 h 1352475"/>
                <a:gd name="connsiteX28" fmla="*/ 373380 w 1748792"/>
                <a:gd name="connsiteY28" fmla="*/ 1207695 h 1352475"/>
                <a:gd name="connsiteX29" fmla="*/ 243840 w 1748792"/>
                <a:gd name="connsiteY29" fmla="*/ 1192455 h 1352475"/>
                <a:gd name="connsiteX30" fmla="*/ 129540 w 1748792"/>
                <a:gd name="connsiteY30" fmla="*/ 1352475 h 1352475"/>
                <a:gd name="connsiteX31" fmla="*/ 0 w 1748792"/>
                <a:gd name="connsiteY31" fmla="*/ 1283895 h 1352475"/>
                <a:gd name="connsiteX32" fmla="*/ 15240 w 1748792"/>
                <a:gd name="connsiteY32" fmla="*/ 1070535 h 1352475"/>
                <a:gd name="connsiteX33" fmla="*/ 22860 w 1748792"/>
                <a:gd name="connsiteY33" fmla="*/ 1024815 h 1352475"/>
                <a:gd name="connsiteX34" fmla="*/ 16776 w 1748792"/>
                <a:gd name="connsiteY34" fmla="*/ 939637 h 1352475"/>
                <a:gd name="connsiteX35" fmla="*/ 151764 w 1748792"/>
                <a:gd name="connsiteY35" fmla="*/ 894640 h 1352475"/>
                <a:gd name="connsiteX36" fmla="*/ 148592 w 1748792"/>
                <a:gd name="connsiteY36" fmla="*/ 824790 h 1352475"/>
                <a:gd name="connsiteX37" fmla="*/ 167640 w 1748792"/>
                <a:gd name="connsiteY37" fmla="*/ 799390 h 1352475"/>
                <a:gd name="connsiteX38" fmla="*/ 247016 w 1748792"/>
                <a:gd name="connsiteY38" fmla="*/ 821615 h 1352475"/>
                <a:gd name="connsiteX39" fmla="*/ 227964 w 1748792"/>
                <a:gd name="connsiteY39" fmla="*/ 739065 h 1352475"/>
                <a:gd name="connsiteX40" fmla="*/ 196216 w 1748792"/>
                <a:gd name="connsiteY40" fmla="*/ 624765 h 1352475"/>
                <a:gd name="connsiteX41" fmla="*/ 313688 w 1748792"/>
                <a:gd name="connsiteY41" fmla="*/ 535865 h 1352475"/>
                <a:gd name="connsiteX42" fmla="*/ 326392 w 1748792"/>
                <a:gd name="connsiteY42" fmla="*/ 488240 h 1352475"/>
                <a:gd name="connsiteX43" fmla="*/ 389888 w 1748792"/>
                <a:gd name="connsiteY43" fmla="*/ 421565 h 1352475"/>
                <a:gd name="connsiteX44" fmla="*/ 424816 w 1748792"/>
                <a:gd name="connsiteY44" fmla="*/ 389815 h 1352475"/>
                <a:gd name="connsiteX45" fmla="*/ 437516 w 1748792"/>
                <a:gd name="connsiteY45" fmla="*/ 329490 h 1352475"/>
                <a:gd name="connsiteX46" fmla="*/ 485140 w 1748792"/>
                <a:gd name="connsiteY46" fmla="*/ 313615 h 1352475"/>
                <a:gd name="connsiteX47" fmla="*/ 504192 w 1748792"/>
                <a:gd name="connsiteY47" fmla="*/ 262815 h 1352475"/>
                <a:gd name="connsiteX48" fmla="*/ 485140 w 1748792"/>
                <a:gd name="connsiteY48" fmla="*/ 240590 h 1352475"/>
                <a:gd name="connsiteX49" fmla="*/ 516888 w 1748792"/>
                <a:gd name="connsiteY49" fmla="*/ 138990 h 1352475"/>
                <a:gd name="connsiteX50" fmla="*/ 514292 w 1748792"/>
                <a:gd name="connsiteY50" fmla="*/ 138307 h 1352475"/>
                <a:gd name="connsiteX51" fmla="*/ 536736 w 1748792"/>
                <a:gd name="connsiteY51" fmla="*/ 127084 h 1352475"/>
                <a:gd name="connsiteX52" fmla="*/ 586740 w 1748792"/>
                <a:gd name="connsiteY52" fmla="*/ 131846 h 1352475"/>
                <a:gd name="connsiteX53" fmla="*/ 613680 w 1748792"/>
                <a:gd name="connsiteY53" fmla="*/ 76928 h 1352475"/>
                <a:gd name="connsiteX54" fmla="*/ 669288 w 1748792"/>
                <a:gd name="connsiteY54" fmla="*/ 78665 h 1352475"/>
                <a:gd name="connsiteX55" fmla="*/ 723264 w 1748792"/>
                <a:gd name="connsiteY55" fmla="*/ 145340 h 1352475"/>
                <a:gd name="connsiteX56" fmla="*/ 840740 w 1748792"/>
                <a:gd name="connsiteY56" fmla="*/ 129465 h 1352475"/>
                <a:gd name="connsiteX57" fmla="*/ 847088 w 1748792"/>
                <a:gd name="connsiteY57" fmla="*/ 104065 h 1352475"/>
                <a:gd name="connsiteX58" fmla="*/ 831216 w 1748792"/>
                <a:gd name="connsiteY58" fmla="*/ 59615 h 1352475"/>
                <a:gd name="connsiteX59" fmla="*/ 1078848 w 1748792"/>
                <a:gd name="connsiteY59" fmla="*/ 0 h 135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48792" h="1352475">
                  <a:moveTo>
                    <a:pt x="1078848" y="0"/>
                  </a:moveTo>
                  <a:lnTo>
                    <a:pt x="1150620" y="110415"/>
                  </a:lnTo>
                  <a:lnTo>
                    <a:pt x="1249680" y="194235"/>
                  </a:lnTo>
                  <a:lnTo>
                    <a:pt x="1280160" y="300915"/>
                  </a:lnTo>
                  <a:lnTo>
                    <a:pt x="1470660" y="407595"/>
                  </a:lnTo>
                  <a:lnTo>
                    <a:pt x="1474892" y="408402"/>
                  </a:lnTo>
                  <a:lnTo>
                    <a:pt x="1386840" y="580315"/>
                  </a:lnTo>
                  <a:lnTo>
                    <a:pt x="1488440" y="643815"/>
                  </a:lnTo>
                  <a:lnTo>
                    <a:pt x="1450340" y="707315"/>
                  </a:lnTo>
                  <a:lnTo>
                    <a:pt x="1469392" y="853365"/>
                  </a:lnTo>
                  <a:lnTo>
                    <a:pt x="1685288" y="878765"/>
                  </a:lnTo>
                  <a:lnTo>
                    <a:pt x="1748792" y="954965"/>
                  </a:lnTo>
                  <a:lnTo>
                    <a:pt x="1678940" y="1120065"/>
                  </a:lnTo>
                  <a:lnTo>
                    <a:pt x="1688488" y="1215564"/>
                  </a:lnTo>
                  <a:lnTo>
                    <a:pt x="1615440" y="1243890"/>
                  </a:lnTo>
                  <a:lnTo>
                    <a:pt x="1517696" y="1197241"/>
                  </a:lnTo>
                  <a:lnTo>
                    <a:pt x="1516380" y="1169595"/>
                  </a:lnTo>
                  <a:lnTo>
                    <a:pt x="1463040" y="971475"/>
                  </a:lnTo>
                  <a:lnTo>
                    <a:pt x="1264920" y="742875"/>
                  </a:lnTo>
                  <a:lnTo>
                    <a:pt x="1181100" y="742875"/>
                  </a:lnTo>
                  <a:lnTo>
                    <a:pt x="1165860" y="918135"/>
                  </a:lnTo>
                  <a:lnTo>
                    <a:pt x="1066800" y="1001955"/>
                  </a:lnTo>
                  <a:lnTo>
                    <a:pt x="937260" y="1032435"/>
                  </a:lnTo>
                  <a:lnTo>
                    <a:pt x="868680" y="1131495"/>
                  </a:lnTo>
                  <a:lnTo>
                    <a:pt x="815340" y="1139115"/>
                  </a:lnTo>
                  <a:lnTo>
                    <a:pt x="723900" y="1070535"/>
                  </a:lnTo>
                  <a:lnTo>
                    <a:pt x="586740" y="1070535"/>
                  </a:lnTo>
                  <a:lnTo>
                    <a:pt x="495300" y="1146735"/>
                  </a:lnTo>
                  <a:lnTo>
                    <a:pt x="373380" y="1207695"/>
                  </a:lnTo>
                  <a:lnTo>
                    <a:pt x="243840" y="1192455"/>
                  </a:lnTo>
                  <a:lnTo>
                    <a:pt x="129540" y="1352475"/>
                  </a:lnTo>
                  <a:lnTo>
                    <a:pt x="0" y="1283895"/>
                  </a:lnTo>
                  <a:lnTo>
                    <a:pt x="15240" y="1070535"/>
                  </a:lnTo>
                  <a:lnTo>
                    <a:pt x="22860" y="1024815"/>
                  </a:lnTo>
                  <a:lnTo>
                    <a:pt x="16776" y="939637"/>
                  </a:lnTo>
                  <a:lnTo>
                    <a:pt x="151764" y="894640"/>
                  </a:lnTo>
                  <a:lnTo>
                    <a:pt x="148592" y="824790"/>
                  </a:lnTo>
                  <a:lnTo>
                    <a:pt x="167640" y="799390"/>
                  </a:lnTo>
                  <a:lnTo>
                    <a:pt x="247016" y="821615"/>
                  </a:lnTo>
                  <a:lnTo>
                    <a:pt x="227964" y="739065"/>
                  </a:lnTo>
                  <a:lnTo>
                    <a:pt x="196216" y="624765"/>
                  </a:lnTo>
                  <a:lnTo>
                    <a:pt x="313688" y="535865"/>
                  </a:lnTo>
                  <a:lnTo>
                    <a:pt x="326392" y="488240"/>
                  </a:lnTo>
                  <a:lnTo>
                    <a:pt x="389888" y="421565"/>
                  </a:lnTo>
                  <a:lnTo>
                    <a:pt x="424816" y="389815"/>
                  </a:lnTo>
                  <a:lnTo>
                    <a:pt x="437516" y="329490"/>
                  </a:lnTo>
                  <a:lnTo>
                    <a:pt x="485140" y="313615"/>
                  </a:lnTo>
                  <a:lnTo>
                    <a:pt x="504192" y="262815"/>
                  </a:lnTo>
                  <a:lnTo>
                    <a:pt x="485140" y="240590"/>
                  </a:lnTo>
                  <a:lnTo>
                    <a:pt x="516888" y="138990"/>
                  </a:lnTo>
                  <a:lnTo>
                    <a:pt x="514292" y="138307"/>
                  </a:lnTo>
                  <a:lnTo>
                    <a:pt x="536736" y="127084"/>
                  </a:lnTo>
                  <a:lnTo>
                    <a:pt x="586740" y="131846"/>
                  </a:lnTo>
                  <a:lnTo>
                    <a:pt x="613680" y="76928"/>
                  </a:lnTo>
                  <a:lnTo>
                    <a:pt x="669288" y="78665"/>
                  </a:lnTo>
                  <a:lnTo>
                    <a:pt x="723264" y="145340"/>
                  </a:lnTo>
                  <a:lnTo>
                    <a:pt x="840740" y="129465"/>
                  </a:lnTo>
                  <a:lnTo>
                    <a:pt x="847088" y="104065"/>
                  </a:lnTo>
                  <a:lnTo>
                    <a:pt x="831216" y="59615"/>
                  </a:lnTo>
                  <a:lnTo>
                    <a:pt x="107884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E8870C39-A5A0-1E02-2C97-F118C943670C}"/>
                </a:ext>
              </a:extLst>
            </p:cNvPr>
            <p:cNvSpPr/>
            <p:nvPr/>
          </p:nvSpPr>
          <p:spPr>
            <a:xfrm>
              <a:off x="14601376" y="13935718"/>
              <a:ext cx="395709" cy="306167"/>
            </a:xfrm>
            <a:custGeom>
              <a:avLst/>
              <a:gdLst>
                <a:gd name="connsiteX0" fmla="*/ 316704 w 439336"/>
                <a:gd name="connsiteY0" fmla="*/ 0 h 339923"/>
                <a:gd name="connsiteX1" fmla="*/ 391280 w 439336"/>
                <a:gd name="connsiteY1" fmla="*/ 7533 h 339923"/>
                <a:gd name="connsiteX2" fmla="*/ 439336 w 439336"/>
                <a:gd name="connsiteY2" fmla="*/ 339923 h 339923"/>
                <a:gd name="connsiteX3" fmla="*/ 280984 w 439336"/>
                <a:gd name="connsiteY3" fmla="*/ 335756 h 339923"/>
                <a:gd name="connsiteX4" fmla="*/ 238124 w 439336"/>
                <a:gd name="connsiteY4" fmla="*/ 295275 h 339923"/>
                <a:gd name="connsiteX5" fmla="*/ 109536 w 439336"/>
                <a:gd name="connsiteY5" fmla="*/ 266700 h 339923"/>
                <a:gd name="connsiteX6" fmla="*/ 97632 w 439336"/>
                <a:gd name="connsiteY6" fmla="*/ 223838 h 339923"/>
                <a:gd name="connsiteX7" fmla="*/ 0 w 439336"/>
                <a:gd name="connsiteY7" fmla="*/ 178594 h 339923"/>
                <a:gd name="connsiteX8" fmla="*/ 4760 w 439336"/>
                <a:gd name="connsiteY8" fmla="*/ 54769 h 339923"/>
                <a:gd name="connsiteX9" fmla="*/ 316704 w 439336"/>
                <a:gd name="connsiteY9" fmla="*/ 0 h 339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9336" h="339923">
                  <a:moveTo>
                    <a:pt x="316704" y="0"/>
                  </a:moveTo>
                  <a:lnTo>
                    <a:pt x="391280" y="7533"/>
                  </a:lnTo>
                  <a:lnTo>
                    <a:pt x="439336" y="339923"/>
                  </a:lnTo>
                  <a:lnTo>
                    <a:pt x="280984" y="335756"/>
                  </a:lnTo>
                  <a:lnTo>
                    <a:pt x="238124" y="295275"/>
                  </a:lnTo>
                  <a:lnTo>
                    <a:pt x="109536" y="266700"/>
                  </a:lnTo>
                  <a:lnTo>
                    <a:pt x="97632" y="223838"/>
                  </a:lnTo>
                  <a:lnTo>
                    <a:pt x="0" y="178594"/>
                  </a:lnTo>
                  <a:lnTo>
                    <a:pt x="4760" y="54769"/>
                  </a:lnTo>
                  <a:lnTo>
                    <a:pt x="31670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A20DB618-91CF-4BEF-5879-9A100ACB24FA}"/>
                </a:ext>
              </a:extLst>
            </p:cNvPr>
            <p:cNvSpPr/>
            <p:nvPr/>
          </p:nvSpPr>
          <p:spPr>
            <a:xfrm>
              <a:off x="14695780" y="16043892"/>
              <a:ext cx="1015831" cy="813876"/>
            </a:xfrm>
            <a:custGeom>
              <a:avLst/>
              <a:gdLst>
                <a:gd name="connsiteX0" fmla="*/ 210252 w 1127824"/>
                <a:gd name="connsiteY0" fmla="*/ 0 h 903605"/>
                <a:gd name="connsiteX1" fmla="*/ 349948 w 1127824"/>
                <a:gd name="connsiteY1" fmla="*/ 120650 h 903605"/>
                <a:gd name="connsiteX2" fmla="*/ 400748 w 1127824"/>
                <a:gd name="connsiteY2" fmla="*/ 123825 h 903605"/>
                <a:gd name="connsiteX3" fmla="*/ 451548 w 1127824"/>
                <a:gd name="connsiteY3" fmla="*/ 203200 h 903605"/>
                <a:gd name="connsiteX4" fmla="*/ 438852 w 1127824"/>
                <a:gd name="connsiteY4" fmla="*/ 282575 h 903605"/>
                <a:gd name="connsiteX5" fmla="*/ 465472 w 1127824"/>
                <a:gd name="connsiteY5" fmla="*/ 311860 h 903605"/>
                <a:gd name="connsiteX6" fmla="*/ 432500 w 1127824"/>
                <a:gd name="connsiteY6" fmla="*/ 323850 h 903605"/>
                <a:gd name="connsiteX7" fmla="*/ 537276 w 1127824"/>
                <a:gd name="connsiteY7" fmla="*/ 285750 h 903605"/>
                <a:gd name="connsiteX8" fmla="*/ 588076 w 1127824"/>
                <a:gd name="connsiteY8" fmla="*/ 384175 h 903605"/>
                <a:gd name="connsiteX9" fmla="*/ 724600 w 1127824"/>
                <a:gd name="connsiteY9" fmla="*/ 381000 h 903605"/>
                <a:gd name="connsiteX10" fmla="*/ 772224 w 1127824"/>
                <a:gd name="connsiteY10" fmla="*/ 260350 h 903605"/>
                <a:gd name="connsiteX11" fmla="*/ 902400 w 1127824"/>
                <a:gd name="connsiteY11" fmla="*/ 263525 h 903605"/>
                <a:gd name="connsiteX12" fmla="*/ 930976 w 1127824"/>
                <a:gd name="connsiteY12" fmla="*/ 228600 h 903605"/>
                <a:gd name="connsiteX13" fmla="*/ 943676 w 1127824"/>
                <a:gd name="connsiteY13" fmla="*/ 168275 h 903605"/>
                <a:gd name="connsiteX14" fmla="*/ 953200 w 1127824"/>
                <a:gd name="connsiteY14" fmla="*/ 139700 h 903605"/>
                <a:gd name="connsiteX15" fmla="*/ 1032576 w 1127824"/>
                <a:gd name="connsiteY15" fmla="*/ 101600 h 903605"/>
                <a:gd name="connsiteX16" fmla="*/ 1067500 w 1127824"/>
                <a:gd name="connsiteY16" fmla="*/ 98425 h 903605"/>
                <a:gd name="connsiteX17" fmla="*/ 1083376 w 1127824"/>
                <a:gd name="connsiteY17" fmla="*/ 219075 h 903605"/>
                <a:gd name="connsiteX18" fmla="*/ 1051624 w 1127824"/>
                <a:gd name="connsiteY18" fmla="*/ 361950 h 903605"/>
                <a:gd name="connsiteX19" fmla="*/ 1127824 w 1127824"/>
                <a:gd name="connsiteY19" fmla="*/ 527050 h 903605"/>
                <a:gd name="connsiteX20" fmla="*/ 1125784 w 1127824"/>
                <a:gd name="connsiteY20" fmla="*/ 530225 h 903605"/>
                <a:gd name="connsiteX21" fmla="*/ 1019240 w 1127824"/>
                <a:gd name="connsiteY21" fmla="*/ 530225 h 903605"/>
                <a:gd name="connsiteX22" fmla="*/ 912560 w 1127824"/>
                <a:gd name="connsiteY22" fmla="*/ 614045 h 903605"/>
                <a:gd name="connsiteX23" fmla="*/ 904940 w 1127824"/>
                <a:gd name="connsiteY23" fmla="*/ 751205 h 903605"/>
                <a:gd name="connsiteX24" fmla="*/ 790640 w 1127824"/>
                <a:gd name="connsiteY24" fmla="*/ 720725 h 903605"/>
                <a:gd name="connsiteX25" fmla="*/ 699200 w 1127824"/>
                <a:gd name="connsiteY25" fmla="*/ 781685 h 903605"/>
                <a:gd name="connsiteX26" fmla="*/ 668720 w 1127824"/>
                <a:gd name="connsiteY26" fmla="*/ 873125 h 903605"/>
                <a:gd name="connsiteX27" fmla="*/ 607760 w 1127824"/>
                <a:gd name="connsiteY27" fmla="*/ 827405 h 903605"/>
                <a:gd name="connsiteX28" fmla="*/ 554420 w 1127824"/>
                <a:gd name="connsiteY28" fmla="*/ 827405 h 903605"/>
                <a:gd name="connsiteX29" fmla="*/ 478220 w 1127824"/>
                <a:gd name="connsiteY29" fmla="*/ 903605 h 903605"/>
                <a:gd name="connsiteX30" fmla="*/ 356300 w 1127824"/>
                <a:gd name="connsiteY30" fmla="*/ 903605 h 903605"/>
                <a:gd name="connsiteX31" fmla="*/ 356300 w 1127824"/>
                <a:gd name="connsiteY31" fmla="*/ 865505 h 903605"/>
                <a:gd name="connsiteX32" fmla="*/ 264860 w 1127824"/>
                <a:gd name="connsiteY32" fmla="*/ 804545 h 903605"/>
                <a:gd name="connsiteX33" fmla="*/ 251160 w 1127824"/>
                <a:gd name="connsiteY33" fmla="*/ 808459 h 903605"/>
                <a:gd name="connsiteX34" fmla="*/ 283276 w 1127824"/>
                <a:gd name="connsiteY34" fmla="*/ 631825 h 903605"/>
                <a:gd name="connsiteX35" fmla="*/ 337252 w 1127824"/>
                <a:gd name="connsiteY35" fmla="*/ 561975 h 903605"/>
                <a:gd name="connsiteX36" fmla="*/ 432500 w 1127824"/>
                <a:gd name="connsiteY36" fmla="*/ 555625 h 903605"/>
                <a:gd name="connsiteX37" fmla="*/ 499176 w 1127824"/>
                <a:gd name="connsiteY37" fmla="*/ 485775 h 903605"/>
                <a:gd name="connsiteX38" fmla="*/ 496000 w 1127824"/>
                <a:gd name="connsiteY38" fmla="*/ 434975 h 903605"/>
                <a:gd name="connsiteX39" fmla="*/ 422976 w 1127824"/>
                <a:gd name="connsiteY39" fmla="*/ 381000 h 903605"/>
                <a:gd name="connsiteX40" fmla="*/ 423164 w 1127824"/>
                <a:gd name="connsiteY40" fmla="*/ 379879 h 903605"/>
                <a:gd name="connsiteX41" fmla="*/ 359476 w 1127824"/>
                <a:gd name="connsiteY41" fmla="*/ 368300 h 903605"/>
                <a:gd name="connsiteX42" fmla="*/ 302324 w 1127824"/>
                <a:gd name="connsiteY42" fmla="*/ 381000 h 903605"/>
                <a:gd name="connsiteX43" fmla="*/ 254700 w 1127824"/>
                <a:gd name="connsiteY43" fmla="*/ 354542 h 903605"/>
                <a:gd name="connsiteX44" fmla="*/ 261052 w 1127824"/>
                <a:gd name="connsiteY44" fmla="*/ 342900 h 903605"/>
                <a:gd name="connsiteX45" fmla="*/ 210252 w 1127824"/>
                <a:gd name="connsiteY45" fmla="*/ 279400 h 903605"/>
                <a:gd name="connsiteX46" fmla="*/ 111824 w 1127824"/>
                <a:gd name="connsiteY46" fmla="*/ 298450 h 903605"/>
                <a:gd name="connsiteX47" fmla="*/ 61024 w 1127824"/>
                <a:gd name="connsiteY47" fmla="*/ 263525 h 903605"/>
                <a:gd name="connsiteX48" fmla="*/ 29276 w 1127824"/>
                <a:gd name="connsiteY48" fmla="*/ 82550 h 903605"/>
                <a:gd name="connsiteX49" fmla="*/ 7052 w 1127824"/>
                <a:gd name="connsiteY49" fmla="*/ 73025 h 903605"/>
                <a:gd name="connsiteX50" fmla="*/ 0 w 1127824"/>
                <a:gd name="connsiteY50" fmla="*/ 58923 h 903605"/>
                <a:gd name="connsiteX51" fmla="*/ 64200 w 1127824"/>
                <a:gd name="connsiteY51" fmla="*/ 12700 h 903605"/>
                <a:gd name="connsiteX52" fmla="*/ 105476 w 1127824"/>
                <a:gd name="connsiteY52" fmla="*/ 34925 h 903605"/>
                <a:gd name="connsiteX53" fmla="*/ 178500 w 1127824"/>
                <a:gd name="connsiteY53" fmla="*/ 28575 h 903605"/>
                <a:gd name="connsiteX0" fmla="*/ 210252 w 1127824"/>
                <a:gd name="connsiteY0" fmla="*/ 0 h 903605"/>
                <a:gd name="connsiteX1" fmla="*/ 349948 w 1127824"/>
                <a:gd name="connsiteY1" fmla="*/ 120650 h 903605"/>
                <a:gd name="connsiteX2" fmla="*/ 400748 w 1127824"/>
                <a:gd name="connsiteY2" fmla="*/ 123825 h 903605"/>
                <a:gd name="connsiteX3" fmla="*/ 451548 w 1127824"/>
                <a:gd name="connsiteY3" fmla="*/ 203200 h 903605"/>
                <a:gd name="connsiteX4" fmla="*/ 438852 w 1127824"/>
                <a:gd name="connsiteY4" fmla="*/ 282575 h 903605"/>
                <a:gd name="connsiteX5" fmla="*/ 465472 w 1127824"/>
                <a:gd name="connsiteY5" fmla="*/ 311860 h 903605"/>
                <a:gd name="connsiteX6" fmla="*/ 537276 w 1127824"/>
                <a:gd name="connsiteY6" fmla="*/ 285750 h 903605"/>
                <a:gd name="connsiteX7" fmla="*/ 588076 w 1127824"/>
                <a:gd name="connsiteY7" fmla="*/ 384175 h 903605"/>
                <a:gd name="connsiteX8" fmla="*/ 724600 w 1127824"/>
                <a:gd name="connsiteY8" fmla="*/ 381000 h 903605"/>
                <a:gd name="connsiteX9" fmla="*/ 772224 w 1127824"/>
                <a:gd name="connsiteY9" fmla="*/ 260350 h 903605"/>
                <a:gd name="connsiteX10" fmla="*/ 902400 w 1127824"/>
                <a:gd name="connsiteY10" fmla="*/ 263525 h 903605"/>
                <a:gd name="connsiteX11" fmla="*/ 930976 w 1127824"/>
                <a:gd name="connsiteY11" fmla="*/ 228600 h 903605"/>
                <a:gd name="connsiteX12" fmla="*/ 943676 w 1127824"/>
                <a:gd name="connsiteY12" fmla="*/ 168275 h 903605"/>
                <a:gd name="connsiteX13" fmla="*/ 953200 w 1127824"/>
                <a:gd name="connsiteY13" fmla="*/ 139700 h 903605"/>
                <a:gd name="connsiteX14" fmla="*/ 1032576 w 1127824"/>
                <a:gd name="connsiteY14" fmla="*/ 101600 h 903605"/>
                <a:gd name="connsiteX15" fmla="*/ 1067500 w 1127824"/>
                <a:gd name="connsiteY15" fmla="*/ 98425 h 903605"/>
                <a:gd name="connsiteX16" fmla="*/ 1083376 w 1127824"/>
                <a:gd name="connsiteY16" fmla="*/ 219075 h 903605"/>
                <a:gd name="connsiteX17" fmla="*/ 1051624 w 1127824"/>
                <a:gd name="connsiteY17" fmla="*/ 361950 h 903605"/>
                <a:gd name="connsiteX18" fmla="*/ 1127824 w 1127824"/>
                <a:gd name="connsiteY18" fmla="*/ 527050 h 903605"/>
                <a:gd name="connsiteX19" fmla="*/ 1125784 w 1127824"/>
                <a:gd name="connsiteY19" fmla="*/ 530225 h 903605"/>
                <a:gd name="connsiteX20" fmla="*/ 1019240 w 1127824"/>
                <a:gd name="connsiteY20" fmla="*/ 530225 h 903605"/>
                <a:gd name="connsiteX21" fmla="*/ 912560 w 1127824"/>
                <a:gd name="connsiteY21" fmla="*/ 614045 h 903605"/>
                <a:gd name="connsiteX22" fmla="*/ 904940 w 1127824"/>
                <a:gd name="connsiteY22" fmla="*/ 751205 h 903605"/>
                <a:gd name="connsiteX23" fmla="*/ 790640 w 1127824"/>
                <a:gd name="connsiteY23" fmla="*/ 720725 h 903605"/>
                <a:gd name="connsiteX24" fmla="*/ 699200 w 1127824"/>
                <a:gd name="connsiteY24" fmla="*/ 781685 h 903605"/>
                <a:gd name="connsiteX25" fmla="*/ 668720 w 1127824"/>
                <a:gd name="connsiteY25" fmla="*/ 873125 h 903605"/>
                <a:gd name="connsiteX26" fmla="*/ 607760 w 1127824"/>
                <a:gd name="connsiteY26" fmla="*/ 827405 h 903605"/>
                <a:gd name="connsiteX27" fmla="*/ 554420 w 1127824"/>
                <a:gd name="connsiteY27" fmla="*/ 827405 h 903605"/>
                <a:gd name="connsiteX28" fmla="*/ 478220 w 1127824"/>
                <a:gd name="connsiteY28" fmla="*/ 903605 h 903605"/>
                <a:gd name="connsiteX29" fmla="*/ 356300 w 1127824"/>
                <a:gd name="connsiteY29" fmla="*/ 903605 h 903605"/>
                <a:gd name="connsiteX30" fmla="*/ 356300 w 1127824"/>
                <a:gd name="connsiteY30" fmla="*/ 865505 h 903605"/>
                <a:gd name="connsiteX31" fmla="*/ 264860 w 1127824"/>
                <a:gd name="connsiteY31" fmla="*/ 804545 h 903605"/>
                <a:gd name="connsiteX32" fmla="*/ 251160 w 1127824"/>
                <a:gd name="connsiteY32" fmla="*/ 808459 h 903605"/>
                <a:gd name="connsiteX33" fmla="*/ 283276 w 1127824"/>
                <a:gd name="connsiteY33" fmla="*/ 631825 h 903605"/>
                <a:gd name="connsiteX34" fmla="*/ 337252 w 1127824"/>
                <a:gd name="connsiteY34" fmla="*/ 561975 h 903605"/>
                <a:gd name="connsiteX35" fmla="*/ 432500 w 1127824"/>
                <a:gd name="connsiteY35" fmla="*/ 555625 h 903605"/>
                <a:gd name="connsiteX36" fmla="*/ 499176 w 1127824"/>
                <a:gd name="connsiteY36" fmla="*/ 485775 h 903605"/>
                <a:gd name="connsiteX37" fmla="*/ 496000 w 1127824"/>
                <a:gd name="connsiteY37" fmla="*/ 434975 h 903605"/>
                <a:gd name="connsiteX38" fmla="*/ 422976 w 1127824"/>
                <a:gd name="connsiteY38" fmla="*/ 381000 h 903605"/>
                <a:gd name="connsiteX39" fmla="*/ 423164 w 1127824"/>
                <a:gd name="connsiteY39" fmla="*/ 379879 h 903605"/>
                <a:gd name="connsiteX40" fmla="*/ 359476 w 1127824"/>
                <a:gd name="connsiteY40" fmla="*/ 368300 h 903605"/>
                <a:gd name="connsiteX41" fmla="*/ 302324 w 1127824"/>
                <a:gd name="connsiteY41" fmla="*/ 381000 h 903605"/>
                <a:gd name="connsiteX42" fmla="*/ 254700 w 1127824"/>
                <a:gd name="connsiteY42" fmla="*/ 354542 h 903605"/>
                <a:gd name="connsiteX43" fmla="*/ 261052 w 1127824"/>
                <a:gd name="connsiteY43" fmla="*/ 342900 h 903605"/>
                <a:gd name="connsiteX44" fmla="*/ 210252 w 1127824"/>
                <a:gd name="connsiteY44" fmla="*/ 279400 h 903605"/>
                <a:gd name="connsiteX45" fmla="*/ 111824 w 1127824"/>
                <a:gd name="connsiteY45" fmla="*/ 298450 h 903605"/>
                <a:gd name="connsiteX46" fmla="*/ 61024 w 1127824"/>
                <a:gd name="connsiteY46" fmla="*/ 263525 h 903605"/>
                <a:gd name="connsiteX47" fmla="*/ 29276 w 1127824"/>
                <a:gd name="connsiteY47" fmla="*/ 82550 h 903605"/>
                <a:gd name="connsiteX48" fmla="*/ 7052 w 1127824"/>
                <a:gd name="connsiteY48" fmla="*/ 73025 h 903605"/>
                <a:gd name="connsiteX49" fmla="*/ 0 w 1127824"/>
                <a:gd name="connsiteY49" fmla="*/ 58923 h 903605"/>
                <a:gd name="connsiteX50" fmla="*/ 64200 w 1127824"/>
                <a:gd name="connsiteY50" fmla="*/ 12700 h 903605"/>
                <a:gd name="connsiteX51" fmla="*/ 105476 w 1127824"/>
                <a:gd name="connsiteY51" fmla="*/ 34925 h 903605"/>
                <a:gd name="connsiteX52" fmla="*/ 178500 w 1127824"/>
                <a:gd name="connsiteY52" fmla="*/ 28575 h 903605"/>
                <a:gd name="connsiteX53" fmla="*/ 210252 w 1127824"/>
                <a:gd name="connsiteY53" fmla="*/ 0 h 903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127824" h="903605">
                  <a:moveTo>
                    <a:pt x="210252" y="0"/>
                  </a:moveTo>
                  <a:lnTo>
                    <a:pt x="349948" y="120650"/>
                  </a:lnTo>
                  <a:lnTo>
                    <a:pt x="400748" y="123825"/>
                  </a:lnTo>
                  <a:lnTo>
                    <a:pt x="451548" y="203200"/>
                  </a:lnTo>
                  <a:lnTo>
                    <a:pt x="438852" y="282575"/>
                  </a:lnTo>
                  <a:lnTo>
                    <a:pt x="465472" y="311860"/>
                  </a:lnTo>
                  <a:lnTo>
                    <a:pt x="537276" y="285750"/>
                  </a:lnTo>
                  <a:lnTo>
                    <a:pt x="588076" y="384175"/>
                  </a:lnTo>
                  <a:lnTo>
                    <a:pt x="724600" y="381000"/>
                  </a:lnTo>
                  <a:lnTo>
                    <a:pt x="772224" y="260350"/>
                  </a:lnTo>
                  <a:lnTo>
                    <a:pt x="902400" y="263525"/>
                  </a:lnTo>
                  <a:lnTo>
                    <a:pt x="930976" y="228600"/>
                  </a:lnTo>
                  <a:lnTo>
                    <a:pt x="943676" y="168275"/>
                  </a:lnTo>
                  <a:lnTo>
                    <a:pt x="953200" y="139700"/>
                  </a:lnTo>
                  <a:lnTo>
                    <a:pt x="1032576" y="101600"/>
                  </a:lnTo>
                  <a:lnTo>
                    <a:pt x="1067500" y="98425"/>
                  </a:lnTo>
                  <a:lnTo>
                    <a:pt x="1083376" y="219075"/>
                  </a:lnTo>
                  <a:lnTo>
                    <a:pt x="1051624" y="361950"/>
                  </a:lnTo>
                  <a:lnTo>
                    <a:pt x="1127824" y="527050"/>
                  </a:lnTo>
                  <a:lnTo>
                    <a:pt x="1125784" y="530225"/>
                  </a:lnTo>
                  <a:lnTo>
                    <a:pt x="1019240" y="530225"/>
                  </a:lnTo>
                  <a:lnTo>
                    <a:pt x="912560" y="614045"/>
                  </a:lnTo>
                  <a:lnTo>
                    <a:pt x="904940" y="751205"/>
                  </a:lnTo>
                  <a:lnTo>
                    <a:pt x="790640" y="720725"/>
                  </a:lnTo>
                  <a:lnTo>
                    <a:pt x="699200" y="781685"/>
                  </a:lnTo>
                  <a:lnTo>
                    <a:pt x="668720" y="873125"/>
                  </a:lnTo>
                  <a:lnTo>
                    <a:pt x="607760" y="827405"/>
                  </a:lnTo>
                  <a:lnTo>
                    <a:pt x="554420" y="827405"/>
                  </a:lnTo>
                  <a:lnTo>
                    <a:pt x="478220" y="903605"/>
                  </a:lnTo>
                  <a:lnTo>
                    <a:pt x="356300" y="903605"/>
                  </a:lnTo>
                  <a:lnTo>
                    <a:pt x="356300" y="865505"/>
                  </a:lnTo>
                  <a:lnTo>
                    <a:pt x="264860" y="804545"/>
                  </a:lnTo>
                  <a:lnTo>
                    <a:pt x="251160" y="808459"/>
                  </a:lnTo>
                  <a:lnTo>
                    <a:pt x="283276" y="631825"/>
                  </a:lnTo>
                  <a:lnTo>
                    <a:pt x="337252" y="561975"/>
                  </a:lnTo>
                  <a:lnTo>
                    <a:pt x="432500" y="555625"/>
                  </a:lnTo>
                  <a:lnTo>
                    <a:pt x="499176" y="485775"/>
                  </a:lnTo>
                  <a:lnTo>
                    <a:pt x="496000" y="434975"/>
                  </a:lnTo>
                  <a:lnTo>
                    <a:pt x="422976" y="381000"/>
                  </a:lnTo>
                  <a:cubicBezTo>
                    <a:pt x="423039" y="380626"/>
                    <a:pt x="423101" y="380253"/>
                    <a:pt x="423164" y="379879"/>
                  </a:cubicBezTo>
                  <a:lnTo>
                    <a:pt x="359476" y="368300"/>
                  </a:lnTo>
                  <a:lnTo>
                    <a:pt x="302324" y="381000"/>
                  </a:lnTo>
                  <a:lnTo>
                    <a:pt x="254700" y="354542"/>
                  </a:lnTo>
                  <a:lnTo>
                    <a:pt x="261052" y="342900"/>
                  </a:lnTo>
                  <a:lnTo>
                    <a:pt x="210252" y="279400"/>
                  </a:lnTo>
                  <a:lnTo>
                    <a:pt x="111824" y="298450"/>
                  </a:lnTo>
                  <a:lnTo>
                    <a:pt x="61024" y="263525"/>
                  </a:lnTo>
                  <a:lnTo>
                    <a:pt x="29276" y="82550"/>
                  </a:lnTo>
                  <a:lnTo>
                    <a:pt x="7052" y="73025"/>
                  </a:lnTo>
                  <a:lnTo>
                    <a:pt x="0" y="58923"/>
                  </a:lnTo>
                  <a:lnTo>
                    <a:pt x="64200" y="12700"/>
                  </a:lnTo>
                  <a:lnTo>
                    <a:pt x="105476" y="34925"/>
                  </a:lnTo>
                  <a:lnTo>
                    <a:pt x="178500" y="28575"/>
                  </a:lnTo>
                  <a:lnTo>
                    <a:pt x="21025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41866B5C-3DCC-5E2F-B062-6392F4A41EFA}"/>
                </a:ext>
              </a:extLst>
            </p:cNvPr>
            <p:cNvSpPr/>
            <p:nvPr/>
          </p:nvSpPr>
          <p:spPr>
            <a:xfrm>
              <a:off x="16254371" y="17217610"/>
              <a:ext cx="672035" cy="605689"/>
            </a:xfrm>
            <a:custGeom>
              <a:avLst/>
              <a:gdLst>
                <a:gd name="connsiteX0" fmla="*/ 180976 w 746124"/>
                <a:gd name="connsiteY0" fmla="*/ 0 h 672465"/>
                <a:gd name="connsiteX1" fmla="*/ 295276 w 746124"/>
                <a:gd name="connsiteY1" fmla="*/ 38100 h 672465"/>
                <a:gd name="connsiteX2" fmla="*/ 492124 w 746124"/>
                <a:gd name="connsiteY2" fmla="*/ 53975 h 672465"/>
                <a:gd name="connsiteX3" fmla="*/ 679452 w 746124"/>
                <a:gd name="connsiteY3" fmla="*/ 107950 h 672465"/>
                <a:gd name="connsiteX4" fmla="*/ 746124 w 746124"/>
                <a:gd name="connsiteY4" fmla="*/ 142875 h 672465"/>
                <a:gd name="connsiteX5" fmla="*/ 736600 w 746124"/>
                <a:gd name="connsiteY5" fmla="*/ 250825 h 672465"/>
                <a:gd name="connsiteX6" fmla="*/ 654052 w 746124"/>
                <a:gd name="connsiteY6" fmla="*/ 339725 h 672465"/>
                <a:gd name="connsiteX7" fmla="*/ 654808 w 746124"/>
                <a:gd name="connsiteY7" fmla="*/ 341565 h 672465"/>
                <a:gd name="connsiteX8" fmla="*/ 510540 w 746124"/>
                <a:gd name="connsiteY8" fmla="*/ 451485 h 672465"/>
                <a:gd name="connsiteX9" fmla="*/ 510540 w 746124"/>
                <a:gd name="connsiteY9" fmla="*/ 565785 h 672465"/>
                <a:gd name="connsiteX10" fmla="*/ 411480 w 746124"/>
                <a:gd name="connsiteY10" fmla="*/ 565785 h 672465"/>
                <a:gd name="connsiteX11" fmla="*/ 228600 w 746124"/>
                <a:gd name="connsiteY11" fmla="*/ 672465 h 672465"/>
                <a:gd name="connsiteX12" fmla="*/ 137160 w 746124"/>
                <a:gd name="connsiteY12" fmla="*/ 672465 h 672465"/>
                <a:gd name="connsiteX13" fmla="*/ 22860 w 746124"/>
                <a:gd name="connsiteY13" fmla="*/ 550545 h 672465"/>
                <a:gd name="connsiteX14" fmla="*/ 53340 w 746124"/>
                <a:gd name="connsiteY14" fmla="*/ 443865 h 672465"/>
                <a:gd name="connsiteX15" fmla="*/ 0 w 746124"/>
                <a:gd name="connsiteY15" fmla="*/ 382905 h 672465"/>
                <a:gd name="connsiteX16" fmla="*/ 53340 w 746124"/>
                <a:gd name="connsiteY16" fmla="*/ 337185 h 672465"/>
                <a:gd name="connsiteX17" fmla="*/ 53340 w 746124"/>
                <a:gd name="connsiteY17" fmla="*/ 276225 h 672465"/>
                <a:gd name="connsiteX18" fmla="*/ 99060 w 746124"/>
                <a:gd name="connsiteY18" fmla="*/ 169545 h 672465"/>
                <a:gd name="connsiteX19" fmla="*/ 152400 w 746124"/>
                <a:gd name="connsiteY19" fmla="*/ 184785 h 672465"/>
                <a:gd name="connsiteX20" fmla="*/ 182880 w 746124"/>
                <a:gd name="connsiteY20" fmla="*/ 123825 h 672465"/>
                <a:gd name="connsiteX21" fmla="*/ 158896 w 746124"/>
                <a:gd name="connsiteY21" fmla="*/ 3897 h 672465"/>
                <a:gd name="connsiteX22" fmla="*/ 180976 w 746124"/>
                <a:gd name="connsiteY22" fmla="*/ 0 h 672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746124" h="672465">
                  <a:moveTo>
                    <a:pt x="180976" y="0"/>
                  </a:moveTo>
                  <a:lnTo>
                    <a:pt x="295276" y="38100"/>
                  </a:lnTo>
                  <a:lnTo>
                    <a:pt x="492124" y="53975"/>
                  </a:lnTo>
                  <a:lnTo>
                    <a:pt x="679452" y="107950"/>
                  </a:lnTo>
                  <a:lnTo>
                    <a:pt x="746124" y="142875"/>
                  </a:lnTo>
                  <a:lnTo>
                    <a:pt x="736600" y="250825"/>
                  </a:lnTo>
                  <a:lnTo>
                    <a:pt x="654052" y="339725"/>
                  </a:lnTo>
                  <a:lnTo>
                    <a:pt x="654808" y="341565"/>
                  </a:lnTo>
                  <a:lnTo>
                    <a:pt x="510540" y="451485"/>
                  </a:lnTo>
                  <a:lnTo>
                    <a:pt x="510540" y="565785"/>
                  </a:lnTo>
                  <a:lnTo>
                    <a:pt x="411480" y="565785"/>
                  </a:lnTo>
                  <a:lnTo>
                    <a:pt x="228600" y="672465"/>
                  </a:lnTo>
                  <a:lnTo>
                    <a:pt x="137160" y="672465"/>
                  </a:lnTo>
                  <a:lnTo>
                    <a:pt x="22860" y="550545"/>
                  </a:lnTo>
                  <a:lnTo>
                    <a:pt x="53340" y="443865"/>
                  </a:lnTo>
                  <a:lnTo>
                    <a:pt x="0" y="382905"/>
                  </a:lnTo>
                  <a:lnTo>
                    <a:pt x="53340" y="337185"/>
                  </a:lnTo>
                  <a:lnTo>
                    <a:pt x="53340" y="276225"/>
                  </a:lnTo>
                  <a:lnTo>
                    <a:pt x="99060" y="169545"/>
                  </a:lnTo>
                  <a:lnTo>
                    <a:pt x="152400" y="184785"/>
                  </a:lnTo>
                  <a:lnTo>
                    <a:pt x="182880" y="123825"/>
                  </a:lnTo>
                  <a:lnTo>
                    <a:pt x="158896" y="3897"/>
                  </a:lnTo>
                  <a:lnTo>
                    <a:pt x="1809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4D21A7E5-9C43-360C-77E5-E65B3B7AC2C3}"/>
                </a:ext>
              </a:extLst>
            </p:cNvPr>
            <p:cNvSpPr/>
            <p:nvPr/>
          </p:nvSpPr>
          <p:spPr>
            <a:xfrm>
              <a:off x="17314621" y="16674782"/>
              <a:ext cx="634861" cy="609120"/>
            </a:xfrm>
            <a:custGeom>
              <a:avLst/>
              <a:gdLst>
                <a:gd name="connsiteX0" fmla="*/ 463552 w 704852"/>
                <a:gd name="connsiteY0" fmla="*/ 0 h 676275"/>
                <a:gd name="connsiteX1" fmla="*/ 542924 w 704852"/>
                <a:gd name="connsiteY1" fmla="*/ 85725 h 676275"/>
                <a:gd name="connsiteX2" fmla="*/ 596900 w 704852"/>
                <a:gd name="connsiteY2" fmla="*/ 98425 h 676275"/>
                <a:gd name="connsiteX3" fmla="*/ 612776 w 704852"/>
                <a:gd name="connsiteY3" fmla="*/ 155575 h 676275"/>
                <a:gd name="connsiteX4" fmla="*/ 704852 w 704852"/>
                <a:gd name="connsiteY4" fmla="*/ 203200 h 676275"/>
                <a:gd name="connsiteX5" fmla="*/ 676276 w 704852"/>
                <a:gd name="connsiteY5" fmla="*/ 279400 h 676275"/>
                <a:gd name="connsiteX6" fmla="*/ 552452 w 704852"/>
                <a:gd name="connsiteY6" fmla="*/ 317500 h 676275"/>
                <a:gd name="connsiteX7" fmla="*/ 498476 w 704852"/>
                <a:gd name="connsiteY7" fmla="*/ 422275 h 676275"/>
                <a:gd name="connsiteX8" fmla="*/ 495300 w 704852"/>
                <a:gd name="connsiteY8" fmla="*/ 504825 h 676275"/>
                <a:gd name="connsiteX9" fmla="*/ 485776 w 704852"/>
                <a:gd name="connsiteY9" fmla="*/ 517525 h 676275"/>
                <a:gd name="connsiteX10" fmla="*/ 514756 w 704852"/>
                <a:gd name="connsiteY10" fmla="*/ 560415 h 676275"/>
                <a:gd name="connsiteX11" fmla="*/ 488316 w 704852"/>
                <a:gd name="connsiteY11" fmla="*/ 600075 h 676275"/>
                <a:gd name="connsiteX12" fmla="*/ 389256 w 704852"/>
                <a:gd name="connsiteY12" fmla="*/ 676275 h 676275"/>
                <a:gd name="connsiteX13" fmla="*/ 351156 w 704852"/>
                <a:gd name="connsiteY13" fmla="*/ 600075 h 676275"/>
                <a:gd name="connsiteX14" fmla="*/ 351156 w 704852"/>
                <a:gd name="connsiteY14" fmla="*/ 554355 h 676275"/>
                <a:gd name="connsiteX15" fmla="*/ 290196 w 704852"/>
                <a:gd name="connsiteY15" fmla="*/ 523875 h 676275"/>
                <a:gd name="connsiteX16" fmla="*/ 286304 w 704852"/>
                <a:gd name="connsiteY16" fmla="*/ 525822 h 676275"/>
                <a:gd name="connsiteX17" fmla="*/ 295276 w 704852"/>
                <a:gd name="connsiteY17" fmla="*/ 454025 h 676275"/>
                <a:gd name="connsiteX18" fmla="*/ 180976 w 704852"/>
                <a:gd name="connsiteY18" fmla="*/ 422275 h 676275"/>
                <a:gd name="connsiteX19" fmla="*/ 136524 w 704852"/>
                <a:gd name="connsiteY19" fmla="*/ 390525 h 676275"/>
                <a:gd name="connsiteX20" fmla="*/ 9524 w 704852"/>
                <a:gd name="connsiteY20" fmla="*/ 412750 h 676275"/>
                <a:gd name="connsiteX21" fmla="*/ 0 w 704852"/>
                <a:gd name="connsiteY21" fmla="*/ 361950 h 676275"/>
                <a:gd name="connsiteX22" fmla="*/ 76200 w 704852"/>
                <a:gd name="connsiteY22" fmla="*/ 304800 h 676275"/>
                <a:gd name="connsiteX23" fmla="*/ 139700 w 704852"/>
                <a:gd name="connsiteY23" fmla="*/ 266700 h 676275"/>
                <a:gd name="connsiteX24" fmla="*/ 187324 w 704852"/>
                <a:gd name="connsiteY24" fmla="*/ 273050 h 676275"/>
                <a:gd name="connsiteX25" fmla="*/ 228600 w 704852"/>
                <a:gd name="connsiteY25" fmla="*/ 184150 h 676275"/>
                <a:gd name="connsiteX26" fmla="*/ 317500 w 704852"/>
                <a:gd name="connsiteY26" fmla="*/ 76200 h 676275"/>
                <a:gd name="connsiteX27" fmla="*/ 463552 w 704852"/>
                <a:gd name="connsiteY27" fmla="*/ 0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04852" h="676275">
                  <a:moveTo>
                    <a:pt x="463552" y="0"/>
                  </a:moveTo>
                  <a:lnTo>
                    <a:pt x="542924" y="85725"/>
                  </a:lnTo>
                  <a:lnTo>
                    <a:pt x="596900" y="98425"/>
                  </a:lnTo>
                  <a:lnTo>
                    <a:pt x="612776" y="155575"/>
                  </a:lnTo>
                  <a:lnTo>
                    <a:pt x="704852" y="203200"/>
                  </a:lnTo>
                  <a:lnTo>
                    <a:pt x="676276" y="279400"/>
                  </a:lnTo>
                  <a:lnTo>
                    <a:pt x="552452" y="317500"/>
                  </a:lnTo>
                  <a:lnTo>
                    <a:pt x="498476" y="422275"/>
                  </a:lnTo>
                  <a:lnTo>
                    <a:pt x="495300" y="504825"/>
                  </a:lnTo>
                  <a:lnTo>
                    <a:pt x="485776" y="517525"/>
                  </a:lnTo>
                  <a:lnTo>
                    <a:pt x="514756" y="560415"/>
                  </a:lnTo>
                  <a:lnTo>
                    <a:pt x="488316" y="600075"/>
                  </a:lnTo>
                  <a:lnTo>
                    <a:pt x="389256" y="676275"/>
                  </a:lnTo>
                  <a:lnTo>
                    <a:pt x="351156" y="600075"/>
                  </a:lnTo>
                  <a:lnTo>
                    <a:pt x="351156" y="554355"/>
                  </a:lnTo>
                  <a:lnTo>
                    <a:pt x="290196" y="523875"/>
                  </a:lnTo>
                  <a:lnTo>
                    <a:pt x="286304" y="525822"/>
                  </a:lnTo>
                  <a:lnTo>
                    <a:pt x="295276" y="454025"/>
                  </a:lnTo>
                  <a:lnTo>
                    <a:pt x="180976" y="422275"/>
                  </a:lnTo>
                  <a:lnTo>
                    <a:pt x="136524" y="390525"/>
                  </a:lnTo>
                  <a:lnTo>
                    <a:pt x="9524" y="412750"/>
                  </a:lnTo>
                  <a:lnTo>
                    <a:pt x="0" y="361950"/>
                  </a:lnTo>
                  <a:lnTo>
                    <a:pt x="76200" y="304800"/>
                  </a:lnTo>
                  <a:lnTo>
                    <a:pt x="139700" y="266700"/>
                  </a:lnTo>
                  <a:lnTo>
                    <a:pt x="187324" y="273050"/>
                  </a:lnTo>
                  <a:lnTo>
                    <a:pt x="228600" y="184150"/>
                  </a:lnTo>
                  <a:lnTo>
                    <a:pt x="317500" y="76200"/>
                  </a:lnTo>
                  <a:lnTo>
                    <a:pt x="46355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EBBD81AE-9E64-328A-59B0-1D45A882203F}"/>
                </a:ext>
              </a:extLst>
            </p:cNvPr>
            <p:cNvSpPr/>
            <p:nvPr/>
          </p:nvSpPr>
          <p:spPr>
            <a:xfrm>
              <a:off x="18423684" y="16786777"/>
              <a:ext cx="449547" cy="435701"/>
            </a:xfrm>
            <a:custGeom>
              <a:avLst/>
              <a:gdLst>
                <a:gd name="connsiteX0" fmla="*/ 130172 w 499108"/>
                <a:gd name="connsiteY0" fmla="*/ 0 h 483737"/>
                <a:gd name="connsiteX1" fmla="*/ 222248 w 499108"/>
                <a:gd name="connsiteY1" fmla="*/ 12700 h 483737"/>
                <a:gd name="connsiteX2" fmla="*/ 222248 w 499108"/>
                <a:gd name="connsiteY2" fmla="*/ 53975 h 483737"/>
                <a:gd name="connsiteX3" fmla="*/ 295272 w 499108"/>
                <a:gd name="connsiteY3" fmla="*/ 63500 h 483737"/>
                <a:gd name="connsiteX4" fmla="*/ 389292 w 499108"/>
                <a:gd name="connsiteY4" fmla="*/ 11428 h 483737"/>
                <a:gd name="connsiteX5" fmla="*/ 499108 w 499108"/>
                <a:gd name="connsiteY5" fmla="*/ 128905 h 483737"/>
                <a:gd name="connsiteX6" fmla="*/ 369568 w 499108"/>
                <a:gd name="connsiteY6" fmla="*/ 220345 h 483737"/>
                <a:gd name="connsiteX7" fmla="*/ 186688 w 499108"/>
                <a:gd name="connsiteY7" fmla="*/ 281305 h 483737"/>
                <a:gd name="connsiteX8" fmla="*/ 171448 w 499108"/>
                <a:gd name="connsiteY8" fmla="*/ 334645 h 483737"/>
                <a:gd name="connsiteX9" fmla="*/ 194308 w 499108"/>
                <a:gd name="connsiteY9" fmla="*/ 441325 h 483737"/>
                <a:gd name="connsiteX10" fmla="*/ 105244 w 499108"/>
                <a:gd name="connsiteY10" fmla="*/ 483737 h 483737"/>
                <a:gd name="connsiteX11" fmla="*/ 12696 w 499108"/>
                <a:gd name="connsiteY11" fmla="*/ 311150 h 483737"/>
                <a:gd name="connsiteX12" fmla="*/ 0 w 499108"/>
                <a:gd name="connsiteY12" fmla="*/ 158750 h 483737"/>
                <a:gd name="connsiteX13" fmla="*/ 31748 w 499108"/>
                <a:gd name="connsiteY13" fmla="*/ 85725 h 483737"/>
                <a:gd name="connsiteX14" fmla="*/ 104772 w 499108"/>
                <a:gd name="connsiteY14" fmla="*/ 76200 h 483737"/>
                <a:gd name="connsiteX15" fmla="*/ 130172 w 499108"/>
                <a:gd name="connsiteY15" fmla="*/ 0 h 483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99108" h="483737">
                  <a:moveTo>
                    <a:pt x="130172" y="0"/>
                  </a:moveTo>
                  <a:lnTo>
                    <a:pt x="222248" y="12700"/>
                  </a:lnTo>
                  <a:lnTo>
                    <a:pt x="222248" y="53975"/>
                  </a:lnTo>
                  <a:lnTo>
                    <a:pt x="295272" y="63500"/>
                  </a:lnTo>
                  <a:lnTo>
                    <a:pt x="389292" y="11428"/>
                  </a:lnTo>
                  <a:lnTo>
                    <a:pt x="499108" y="128905"/>
                  </a:lnTo>
                  <a:lnTo>
                    <a:pt x="369568" y="220345"/>
                  </a:lnTo>
                  <a:lnTo>
                    <a:pt x="186688" y="281305"/>
                  </a:lnTo>
                  <a:lnTo>
                    <a:pt x="171448" y="334645"/>
                  </a:lnTo>
                  <a:lnTo>
                    <a:pt x="194308" y="441325"/>
                  </a:lnTo>
                  <a:lnTo>
                    <a:pt x="105244" y="483737"/>
                  </a:lnTo>
                  <a:lnTo>
                    <a:pt x="12696" y="311150"/>
                  </a:lnTo>
                  <a:lnTo>
                    <a:pt x="0" y="158750"/>
                  </a:lnTo>
                  <a:lnTo>
                    <a:pt x="31748" y="85725"/>
                  </a:lnTo>
                  <a:lnTo>
                    <a:pt x="104772" y="76200"/>
                  </a:lnTo>
                  <a:lnTo>
                    <a:pt x="13017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6B0E9FC9-B903-67F2-7549-93D778A23106}"/>
                </a:ext>
              </a:extLst>
            </p:cNvPr>
            <p:cNvSpPr/>
            <p:nvPr/>
          </p:nvSpPr>
          <p:spPr>
            <a:xfrm>
              <a:off x="17721261" y="15759462"/>
              <a:ext cx="347783" cy="328867"/>
            </a:xfrm>
            <a:custGeom>
              <a:avLst/>
              <a:gdLst>
                <a:gd name="connsiteX0" fmla="*/ 222248 w 386124"/>
                <a:gd name="connsiteY0" fmla="*/ 0 h 365125"/>
                <a:gd name="connsiteX1" fmla="*/ 307476 w 386124"/>
                <a:gd name="connsiteY1" fmla="*/ 9214 h 365125"/>
                <a:gd name="connsiteX2" fmla="*/ 375920 w 386124"/>
                <a:gd name="connsiteY2" fmla="*/ 266700 h 365125"/>
                <a:gd name="connsiteX3" fmla="*/ 386124 w 386124"/>
                <a:gd name="connsiteY3" fmla="*/ 288674 h 365125"/>
                <a:gd name="connsiteX4" fmla="*/ 301624 w 386124"/>
                <a:gd name="connsiteY4" fmla="*/ 314325 h 365125"/>
                <a:gd name="connsiteX5" fmla="*/ 263524 w 386124"/>
                <a:gd name="connsiteY5" fmla="*/ 365125 h 365125"/>
                <a:gd name="connsiteX6" fmla="*/ 136524 w 386124"/>
                <a:gd name="connsiteY6" fmla="*/ 358775 h 365125"/>
                <a:gd name="connsiteX7" fmla="*/ 79376 w 386124"/>
                <a:gd name="connsiteY7" fmla="*/ 288925 h 365125"/>
                <a:gd name="connsiteX8" fmla="*/ 28576 w 386124"/>
                <a:gd name="connsiteY8" fmla="*/ 260350 h 365125"/>
                <a:gd name="connsiteX9" fmla="*/ 0 w 386124"/>
                <a:gd name="connsiteY9" fmla="*/ 203200 h 365125"/>
                <a:gd name="connsiteX10" fmla="*/ 44448 w 386124"/>
                <a:gd name="connsiteY10" fmla="*/ 136525 h 365125"/>
                <a:gd name="connsiteX11" fmla="*/ 63500 w 386124"/>
                <a:gd name="connsiteY11" fmla="*/ 47625 h 365125"/>
                <a:gd name="connsiteX12" fmla="*/ 63500 w 386124"/>
                <a:gd name="connsiteY12" fmla="*/ 19050 h 365125"/>
                <a:gd name="connsiteX13" fmla="*/ 136524 w 386124"/>
                <a:gd name="connsiteY13" fmla="*/ 19050 h 365125"/>
                <a:gd name="connsiteX14" fmla="*/ 222248 w 386124"/>
                <a:gd name="connsiteY14" fmla="*/ 0 h 36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86124" h="365125">
                  <a:moveTo>
                    <a:pt x="222248" y="0"/>
                  </a:moveTo>
                  <a:lnTo>
                    <a:pt x="307476" y="9214"/>
                  </a:lnTo>
                  <a:lnTo>
                    <a:pt x="375920" y="266700"/>
                  </a:lnTo>
                  <a:lnTo>
                    <a:pt x="386124" y="288674"/>
                  </a:lnTo>
                  <a:lnTo>
                    <a:pt x="301624" y="314325"/>
                  </a:lnTo>
                  <a:lnTo>
                    <a:pt x="263524" y="365125"/>
                  </a:lnTo>
                  <a:lnTo>
                    <a:pt x="136524" y="358775"/>
                  </a:lnTo>
                  <a:lnTo>
                    <a:pt x="79376" y="288925"/>
                  </a:lnTo>
                  <a:lnTo>
                    <a:pt x="28576" y="260350"/>
                  </a:lnTo>
                  <a:lnTo>
                    <a:pt x="0" y="203200"/>
                  </a:lnTo>
                  <a:lnTo>
                    <a:pt x="44448" y="136525"/>
                  </a:lnTo>
                  <a:lnTo>
                    <a:pt x="63500" y="47625"/>
                  </a:lnTo>
                  <a:lnTo>
                    <a:pt x="63500" y="19050"/>
                  </a:lnTo>
                  <a:lnTo>
                    <a:pt x="136524" y="19050"/>
                  </a:lnTo>
                  <a:lnTo>
                    <a:pt x="22224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3305CB75-A1C0-07E7-6F27-BA43EF6E7628}"/>
                </a:ext>
              </a:extLst>
            </p:cNvPr>
            <p:cNvSpPr/>
            <p:nvPr/>
          </p:nvSpPr>
          <p:spPr>
            <a:xfrm>
              <a:off x="13561572" y="12837087"/>
              <a:ext cx="376341" cy="570045"/>
            </a:xfrm>
            <a:custGeom>
              <a:avLst/>
              <a:gdLst>
                <a:gd name="connsiteX0" fmla="*/ 281940 w 417832"/>
                <a:gd name="connsiteY0" fmla="*/ 0 h 632892"/>
                <a:gd name="connsiteX1" fmla="*/ 334516 w 417832"/>
                <a:gd name="connsiteY1" fmla="*/ 35050 h 632892"/>
                <a:gd name="connsiteX2" fmla="*/ 357504 w 417832"/>
                <a:gd name="connsiteY2" fmla="*/ 176530 h 632892"/>
                <a:gd name="connsiteX3" fmla="*/ 379728 w 417832"/>
                <a:gd name="connsiteY3" fmla="*/ 227330 h 632892"/>
                <a:gd name="connsiteX4" fmla="*/ 363856 w 417832"/>
                <a:gd name="connsiteY4" fmla="*/ 436880 h 632892"/>
                <a:gd name="connsiteX5" fmla="*/ 417832 w 417832"/>
                <a:gd name="connsiteY5" fmla="*/ 528955 h 632892"/>
                <a:gd name="connsiteX6" fmla="*/ 325756 w 417832"/>
                <a:gd name="connsiteY6" fmla="*/ 614680 h 632892"/>
                <a:gd name="connsiteX7" fmla="*/ 152740 w 417832"/>
                <a:gd name="connsiteY7" fmla="*/ 632892 h 632892"/>
                <a:gd name="connsiteX8" fmla="*/ 152400 w 417832"/>
                <a:gd name="connsiteY8" fmla="*/ 632460 h 632892"/>
                <a:gd name="connsiteX9" fmla="*/ 0 w 417832"/>
                <a:gd name="connsiteY9" fmla="*/ 556260 h 632892"/>
                <a:gd name="connsiteX10" fmla="*/ 30480 w 417832"/>
                <a:gd name="connsiteY10" fmla="*/ 487680 h 632892"/>
                <a:gd name="connsiteX11" fmla="*/ 182880 w 417832"/>
                <a:gd name="connsiteY11" fmla="*/ 533400 h 632892"/>
                <a:gd name="connsiteX12" fmla="*/ 274320 w 417832"/>
                <a:gd name="connsiteY12" fmla="*/ 457200 h 632892"/>
                <a:gd name="connsiteX13" fmla="*/ 297180 w 417832"/>
                <a:gd name="connsiteY13" fmla="*/ 304800 h 632892"/>
                <a:gd name="connsiteX14" fmla="*/ 251460 w 417832"/>
                <a:gd name="connsiteY14" fmla="*/ 144780 h 632892"/>
                <a:gd name="connsiteX15" fmla="*/ 281940 w 417832"/>
                <a:gd name="connsiteY15" fmla="*/ 0 h 632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17832" h="632892">
                  <a:moveTo>
                    <a:pt x="281940" y="0"/>
                  </a:moveTo>
                  <a:lnTo>
                    <a:pt x="334516" y="35050"/>
                  </a:lnTo>
                  <a:lnTo>
                    <a:pt x="357504" y="176530"/>
                  </a:lnTo>
                  <a:lnTo>
                    <a:pt x="379728" y="227330"/>
                  </a:lnTo>
                  <a:lnTo>
                    <a:pt x="363856" y="436880"/>
                  </a:lnTo>
                  <a:lnTo>
                    <a:pt x="417832" y="528955"/>
                  </a:lnTo>
                  <a:lnTo>
                    <a:pt x="325756" y="614680"/>
                  </a:lnTo>
                  <a:lnTo>
                    <a:pt x="152740" y="632892"/>
                  </a:lnTo>
                  <a:lnTo>
                    <a:pt x="152400" y="632460"/>
                  </a:lnTo>
                  <a:lnTo>
                    <a:pt x="0" y="556260"/>
                  </a:lnTo>
                  <a:lnTo>
                    <a:pt x="30480" y="487680"/>
                  </a:lnTo>
                  <a:lnTo>
                    <a:pt x="182880" y="533400"/>
                  </a:lnTo>
                  <a:lnTo>
                    <a:pt x="274320" y="457200"/>
                  </a:lnTo>
                  <a:lnTo>
                    <a:pt x="297180" y="304800"/>
                  </a:lnTo>
                  <a:lnTo>
                    <a:pt x="251460" y="144780"/>
                  </a:lnTo>
                  <a:lnTo>
                    <a:pt x="28194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3D80CE73-9738-2DB6-A738-5F6A47A4A73B}"/>
                </a:ext>
              </a:extLst>
            </p:cNvPr>
            <p:cNvSpPr/>
            <p:nvPr/>
          </p:nvSpPr>
          <p:spPr>
            <a:xfrm>
              <a:off x="13955736" y="12863967"/>
              <a:ext cx="266217" cy="482035"/>
            </a:xfrm>
            <a:custGeom>
              <a:avLst/>
              <a:gdLst>
                <a:gd name="connsiteX0" fmla="*/ 0 w 295568"/>
                <a:gd name="connsiteY0" fmla="*/ 0 h 535180"/>
                <a:gd name="connsiteX1" fmla="*/ 153164 w 295568"/>
                <a:gd name="connsiteY1" fmla="*/ 102110 h 535180"/>
                <a:gd name="connsiteX2" fmla="*/ 168404 w 295568"/>
                <a:gd name="connsiteY2" fmla="*/ 193550 h 535180"/>
                <a:gd name="connsiteX3" fmla="*/ 295568 w 295568"/>
                <a:gd name="connsiteY3" fmla="*/ 263490 h 535180"/>
                <a:gd name="connsiteX4" fmla="*/ 286516 w 295568"/>
                <a:gd name="connsiteY4" fmla="*/ 309755 h 535180"/>
                <a:gd name="connsiteX5" fmla="*/ 248412 w 295568"/>
                <a:gd name="connsiteY5" fmla="*/ 347855 h 535180"/>
                <a:gd name="connsiteX6" fmla="*/ 255556 w 295568"/>
                <a:gd name="connsiteY6" fmla="*/ 466918 h 535180"/>
                <a:gd name="connsiteX7" fmla="*/ 182792 w 295568"/>
                <a:gd name="connsiteY7" fmla="*/ 527554 h 535180"/>
                <a:gd name="connsiteX8" fmla="*/ 162688 w 295568"/>
                <a:gd name="connsiteY8" fmla="*/ 535180 h 535180"/>
                <a:gd name="connsiteX9" fmla="*/ 111888 w 295568"/>
                <a:gd name="connsiteY9" fmla="*/ 528830 h 535180"/>
                <a:gd name="connsiteX10" fmla="*/ 89664 w 295568"/>
                <a:gd name="connsiteY10" fmla="*/ 503430 h 535180"/>
                <a:gd name="connsiteX11" fmla="*/ 80624 w 295568"/>
                <a:gd name="connsiteY11" fmla="*/ 496412 h 535180"/>
                <a:gd name="connsiteX12" fmla="*/ 83316 w 295568"/>
                <a:gd name="connsiteY12" fmla="*/ 493905 h 535180"/>
                <a:gd name="connsiteX13" fmla="*/ 29340 w 295568"/>
                <a:gd name="connsiteY13" fmla="*/ 401830 h 535180"/>
                <a:gd name="connsiteX14" fmla="*/ 45212 w 295568"/>
                <a:gd name="connsiteY14" fmla="*/ 192280 h 535180"/>
                <a:gd name="connsiteX15" fmla="*/ 22988 w 295568"/>
                <a:gd name="connsiteY15" fmla="*/ 141480 h 535180"/>
                <a:gd name="connsiteX16" fmla="*/ 0 w 295568"/>
                <a:gd name="connsiteY16" fmla="*/ 0 h 535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5568" h="535180">
                  <a:moveTo>
                    <a:pt x="0" y="0"/>
                  </a:moveTo>
                  <a:lnTo>
                    <a:pt x="153164" y="102110"/>
                  </a:lnTo>
                  <a:lnTo>
                    <a:pt x="168404" y="193550"/>
                  </a:lnTo>
                  <a:lnTo>
                    <a:pt x="295568" y="263490"/>
                  </a:lnTo>
                  <a:lnTo>
                    <a:pt x="286516" y="309755"/>
                  </a:lnTo>
                  <a:lnTo>
                    <a:pt x="248412" y="347855"/>
                  </a:lnTo>
                  <a:lnTo>
                    <a:pt x="255556" y="466918"/>
                  </a:lnTo>
                  <a:lnTo>
                    <a:pt x="182792" y="527554"/>
                  </a:lnTo>
                  <a:lnTo>
                    <a:pt x="162688" y="535180"/>
                  </a:lnTo>
                  <a:lnTo>
                    <a:pt x="111888" y="528830"/>
                  </a:lnTo>
                  <a:lnTo>
                    <a:pt x="89664" y="503430"/>
                  </a:lnTo>
                  <a:lnTo>
                    <a:pt x="80624" y="496412"/>
                  </a:lnTo>
                  <a:lnTo>
                    <a:pt x="83316" y="493905"/>
                  </a:lnTo>
                  <a:lnTo>
                    <a:pt x="29340" y="401830"/>
                  </a:lnTo>
                  <a:lnTo>
                    <a:pt x="45212" y="192280"/>
                  </a:lnTo>
                  <a:lnTo>
                    <a:pt x="22988" y="1414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9A24EA9-EDCB-3731-4FBC-B5B99929FF0B}"/>
                </a:ext>
              </a:extLst>
            </p:cNvPr>
            <p:cNvSpPr/>
            <p:nvPr/>
          </p:nvSpPr>
          <p:spPr>
            <a:xfrm>
              <a:off x="16470483" y="17039046"/>
              <a:ext cx="917642" cy="410596"/>
            </a:xfrm>
            <a:custGeom>
              <a:avLst/>
              <a:gdLst>
                <a:gd name="connsiteX0" fmla="*/ 453656 w 1018808"/>
                <a:gd name="connsiteY0" fmla="*/ 0 h 455865"/>
                <a:gd name="connsiteX1" fmla="*/ 590184 w 1018808"/>
                <a:gd name="connsiteY1" fmla="*/ 6350 h 455865"/>
                <a:gd name="connsiteX2" fmla="*/ 726384 w 1018808"/>
                <a:gd name="connsiteY2" fmla="*/ 35960 h 455865"/>
                <a:gd name="connsiteX3" fmla="*/ 723532 w 1018808"/>
                <a:gd name="connsiteY3" fmla="*/ 38100 h 455865"/>
                <a:gd name="connsiteX4" fmla="*/ 733056 w 1018808"/>
                <a:gd name="connsiteY4" fmla="*/ 88900 h 455865"/>
                <a:gd name="connsiteX5" fmla="*/ 860056 w 1018808"/>
                <a:gd name="connsiteY5" fmla="*/ 66675 h 455865"/>
                <a:gd name="connsiteX6" fmla="*/ 904508 w 1018808"/>
                <a:gd name="connsiteY6" fmla="*/ 98425 h 455865"/>
                <a:gd name="connsiteX7" fmla="*/ 1018808 w 1018808"/>
                <a:gd name="connsiteY7" fmla="*/ 130175 h 455865"/>
                <a:gd name="connsiteX8" fmla="*/ 1009836 w 1018808"/>
                <a:gd name="connsiteY8" fmla="*/ 201972 h 455865"/>
                <a:gd name="connsiteX9" fmla="*/ 952768 w 1018808"/>
                <a:gd name="connsiteY9" fmla="*/ 230505 h 455865"/>
                <a:gd name="connsiteX10" fmla="*/ 929908 w 1018808"/>
                <a:gd name="connsiteY10" fmla="*/ 283845 h 455865"/>
                <a:gd name="connsiteX11" fmla="*/ 846088 w 1018808"/>
                <a:gd name="connsiteY11" fmla="*/ 283845 h 455865"/>
                <a:gd name="connsiteX12" fmla="*/ 670828 w 1018808"/>
                <a:gd name="connsiteY12" fmla="*/ 421005 h 455865"/>
                <a:gd name="connsiteX13" fmla="*/ 533668 w 1018808"/>
                <a:gd name="connsiteY13" fmla="*/ 443865 h 455865"/>
                <a:gd name="connsiteX14" fmla="*/ 517916 w 1018808"/>
                <a:gd name="connsiteY14" fmla="*/ 455865 h 455865"/>
                <a:gd name="connsiteX15" fmla="*/ 517160 w 1018808"/>
                <a:gd name="connsiteY15" fmla="*/ 454025 h 455865"/>
                <a:gd name="connsiteX16" fmla="*/ 599708 w 1018808"/>
                <a:gd name="connsiteY16" fmla="*/ 365125 h 455865"/>
                <a:gd name="connsiteX17" fmla="*/ 609232 w 1018808"/>
                <a:gd name="connsiteY17" fmla="*/ 257175 h 455865"/>
                <a:gd name="connsiteX18" fmla="*/ 542560 w 1018808"/>
                <a:gd name="connsiteY18" fmla="*/ 222250 h 455865"/>
                <a:gd name="connsiteX19" fmla="*/ 355232 w 1018808"/>
                <a:gd name="connsiteY19" fmla="*/ 168275 h 455865"/>
                <a:gd name="connsiteX20" fmla="*/ 158384 w 1018808"/>
                <a:gd name="connsiteY20" fmla="*/ 152400 h 455865"/>
                <a:gd name="connsiteX21" fmla="*/ 44084 w 1018808"/>
                <a:gd name="connsiteY21" fmla="*/ 114300 h 455865"/>
                <a:gd name="connsiteX22" fmla="*/ 22004 w 1018808"/>
                <a:gd name="connsiteY22" fmla="*/ 118197 h 455865"/>
                <a:gd name="connsiteX23" fmla="*/ 15508 w 1018808"/>
                <a:gd name="connsiteY23" fmla="*/ 85725 h 455865"/>
                <a:gd name="connsiteX24" fmla="*/ 0 w 1018808"/>
                <a:gd name="connsiteY24" fmla="*/ 60913 h 455865"/>
                <a:gd name="connsiteX25" fmla="*/ 69484 w 1018808"/>
                <a:gd name="connsiteY25" fmla="*/ 25400 h 455865"/>
                <a:gd name="connsiteX26" fmla="*/ 155208 w 1018808"/>
                <a:gd name="connsiteY26" fmla="*/ 50800 h 455865"/>
                <a:gd name="connsiteX27" fmla="*/ 212360 w 1018808"/>
                <a:gd name="connsiteY27" fmla="*/ 25400 h 455865"/>
                <a:gd name="connsiteX28" fmla="*/ 329832 w 1018808"/>
                <a:gd name="connsiteY28" fmla="*/ 34925 h 455865"/>
                <a:gd name="connsiteX29" fmla="*/ 453656 w 1018808"/>
                <a:gd name="connsiteY29" fmla="*/ 0 h 455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18808" h="455865">
                  <a:moveTo>
                    <a:pt x="453656" y="0"/>
                  </a:moveTo>
                  <a:lnTo>
                    <a:pt x="590184" y="6350"/>
                  </a:lnTo>
                  <a:lnTo>
                    <a:pt x="726384" y="35960"/>
                  </a:lnTo>
                  <a:lnTo>
                    <a:pt x="723532" y="38100"/>
                  </a:lnTo>
                  <a:lnTo>
                    <a:pt x="733056" y="88900"/>
                  </a:lnTo>
                  <a:lnTo>
                    <a:pt x="860056" y="66675"/>
                  </a:lnTo>
                  <a:lnTo>
                    <a:pt x="904508" y="98425"/>
                  </a:lnTo>
                  <a:lnTo>
                    <a:pt x="1018808" y="130175"/>
                  </a:lnTo>
                  <a:lnTo>
                    <a:pt x="1009836" y="201972"/>
                  </a:lnTo>
                  <a:lnTo>
                    <a:pt x="952768" y="230505"/>
                  </a:lnTo>
                  <a:lnTo>
                    <a:pt x="929908" y="283845"/>
                  </a:lnTo>
                  <a:lnTo>
                    <a:pt x="846088" y="283845"/>
                  </a:lnTo>
                  <a:lnTo>
                    <a:pt x="670828" y="421005"/>
                  </a:lnTo>
                  <a:lnTo>
                    <a:pt x="533668" y="443865"/>
                  </a:lnTo>
                  <a:lnTo>
                    <a:pt x="517916" y="455865"/>
                  </a:lnTo>
                  <a:lnTo>
                    <a:pt x="517160" y="454025"/>
                  </a:lnTo>
                  <a:lnTo>
                    <a:pt x="599708" y="365125"/>
                  </a:lnTo>
                  <a:lnTo>
                    <a:pt x="609232" y="257175"/>
                  </a:lnTo>
                  <a:lnTo>
                    <a:pt x="542560" y="222250"/>
                  </a:lnTo>
                  <a:lnTo>
                    <a:pt x="355232" y="168275"/>
                  </a:lnTo>
                  <a:lnTo>
                    <a:pt x="158384" y="152400"/>
                  </a:lnTo>
                  <a:lnTo>
                    <a:pt x="44084" y="114300"/>
                  </a:lnTo>
                  <a:lnTo>
                    <a:pt x="22004" y="118197"/>
                  </a:lnTo>
                  <a:lnTo>
                    <a:pt x="15508" y="85725"/>
                  </a:lnTo>
                  <a:lnTo>
                    <a:pt x="0" y="60913"/>
                  </a:lnTo>
                  <a:lnTo>
                    <a:pt x="69484" y="25400"/>
                  </a:lnTo>
                  <a:lnTo>
                    <a:pt x="155208" y="50800"/>
                  </a:lnTo>
                  <a:lnTo>
                    <a:pt x="212360" y="25400"/>
                  </a:lnTo>
                  <a:lnTo>
                    <a:pt x="329832" y="34925"/>
                  </a:lnTo>
                  <a:lnTo>
                    <a:pt x="45365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2477A5E9-7DD9-DC89-C3B5-16626DA8A648}"/>
                </a:ext>
              </a:extLst>
            </p:cNvPr>
            <p:cNvSpPr/>
            <p:nvPr/>
          </p:nvSpPr>
          <p:spPr>
            <a:xfrm>
              <a:off x="16042686" y="15734430"/>
              <a:ext cx="1241120" cy="1010624"/>
            </a:xfrm>
            <a:custGeom>
              <a:avLst/>
              <a:gdLst>
                <a:gd name="connsiteX0" fmla="*/ 1241428 w 1377952"/>
                <a:gd name="connsiteY0" fmla="*/ 0 h 1122045"/>
                <a:gd name="connsiteX1" fmla="*/ 1270000 w 1377952"/>
                <a:gd name="connsiteY1" fmla="*/ 130175 h 1122045"/>
                <a:gd name="connsiteX2" fmla="*/ 1241428 w 1377952"/>
                <a:gd name="connsiteY2" fmla="*/ 180975 h 1122045"/>
                <a:gd name="connsiteX3" fmla="*/ 1276352 w 1377952"/>
                <a:gd name="connsiteY3" fmla="*/ 222250 h 1122045"/>
                <a:gd name="connsiteX4" fmla="*/ 1238252 w 1377952"/>
                <a:gd name="connsiteY4" fmla="*/ 285750 h 1122045"/>
                <a:gd name="connsiteX5" fmla="*/ 1282700 w 1377952"/>
                <a:gd name="connsiteY5" fmla="*/ 377825 h 1122045"/>
                <a:gd name="connsiteX6" fmla="*/ 1282700 w 1377952"/>
                <a:gd name="connsiteY6" fmla="*/ 396875 h 1122045"/>
                <a:gd name="connsiteX7" fmla="*/ 1308100 w 1377952"/>
                <a:gd name="connsiteY7" fmla="*/ 409575 h 1122045"/>
                <a:gd name="connsiteX8" fmla="*/ 1301752 w 1377952"/>
                <a:gd name="connsiteY8" fmla="*/ 444500 h 1122045"/>
                <a:gd name="connsiteX9" fmla="*/ 1377952 w 1377952"/>
                <a:gd name="connsiteY9" fmla="*/ 539750 h 1122045"/>
                <a:gd name="connsiteX10" fmla="*/ 1282700 w 1377952"/>
                <a:gd name="connsiteY10" fmla="*/ 654050 h 1122045"/>
                <a:gd name="connsiteX11" fmla="*/ 1187452 w 1377952"/>
                <a:gd name="connsiteY11" fmla="*/ 657225 h 1122045"/>
                <a:gd name="connsiteX12" fmla="*/ 1117600 w 1377952"/>
                <a:gd name="connsiteY12" fmla="*/ 717550 h 1122045"/>
                <a:gd name="connsiteX13" fmla="*/ 1057276 w 1377952"/>
                <a:gd name="connsiteY13" fmla="*/ 806450 h 1122045"/>
                <a:gd name="connsiteX14" fmla="*/ 1016000 w 1377952"/>
                <a:gd name="connsiteY14" fmla="*/ 835025 h 1122045"/>
                <a:gd name="connsiteX15" fmla="*/ 736600 w 1377952"/>
                <a:gd name="connsiteY15" fmla="*/ 828675 h 1122045"/>
                <a:gd name="connsiteX16" fmla="*/ 628652 w 1377952"/>
                <a:gd name="connsiteY16" fmla="*/ 901700 h 1122045"/>
                <a:gd name="connsiteX17" fmla="*/ 555628 w 1377952"/>
                <a:gd name="connsiteY17" fmla="*/ 908050 h 1122045"/>
                <a:gd name="connsiteX18" fmla="*/ 454028 w 1377952"/>
                <a:gd name="connsiteY18" fmla="*/ 990600 h 1122045"/>
                <a:gd name="connsiteX19" fmla="*/ 419100 w 1377952"/>
                <a:gd name="connsiteY19" fmla="*/ 1085850 h 1122045"/>
                <a:gd name="connsiteX20" fmla="*/ 378864 w 1377952"/>
                <a:gd name="connsiteY20" fmla="*/ 1108650 h 1122045"/>
                <a:gd name="connsiteX21" fmla="*/ 379096 w 1377952"/>
                <a:gd name="connsiteY21" fmla="*/ 1106805 h 1122045"/>
                <a:gd name="connsiteX22" fmla="*/ 104776 w 1377952"/>
                <a:gd name="connsiteY22" fmla="*/ 1122045 h 1122045"/>
                <a:gd name="connsiteX23" fmla="*/ 20956 w 1377952"/>
                <a:gd name="connsiteY23" fmla="*/ 1038225 h 1122045"/>
                <a:gd name="connsiteX24" fmla="*/ 74296 w 1377952"/>
                <a:gd name="connsiteY24" fmla="*/ 809625 h 1122045"/>
                <a:gd name="connsiteX25" fmla="*/ 74160 w 1377952"/>
                <a:gd name="connsiteY25" fmla="*/ 809625 h 1122045"/>
                <a:gd name="connsiteX26" fmla="*/ 76200 w 1377952"/>
                <a:gd name="connsiteY26" fmla="*/ 806450 h 1122045"/>
                <a:gd name="connsiteX27" fmla="*/ 0 w 1377952"/>
                <a:gd name="connsiteY27" fmla="*/ 641350 h 1122045"/>
                <a:gd name="connsiteX28" fmla="*/ 31752 w 1377952"/>
                <a:gd name="connsiteY28" fmla="*/ 498475 h 1122045"/>
                <a:gd name="connsiteX29" fmla="*/ 16648 w 1377952"/>
                <a:gd name="connsiteY29" fmla="*/ 383702 h 1122045"/>
                <a:gd name="connsiteX30" fmla="*/ 73028 w 1377952"/>
                <a:gd name="connsiteY30" fmla="*/ 349250 h 1122045"/>
                <a:gd name="connsiteX31" fmla="*/ 85724 w 1377952"/>
                <a:gd name="connsiteY31" fmla="*/ 203200 h 1122045"/>
                <a:gd name="connsiteX32" fmla="*/ 161924 w 1377952"/>
                <a:gd name="connsiteY32" fmla="*/ 190500 h 1122045"/>
                <a:gd name="connsiteX33" fmla="*/ 254000 w 1377952"/>
                <a:gd name="connsiteY33" fmla="*/ 228600 h 1122045"/>
                <a:gd name="connsiteX34" fmla="*/ 330200 w 1377952"/>
                <a:gd name="connsiteY34" fmla="*/ 190500 h 1122045"/>
                <a:gd name="connsiteX35" fmla="*/ 336552 w 1377952"/>
                <a:gd name="connsiteY35" fmla="*/ 88900 h 1122045"/>
                <a:gd name="connsiteX36" fmla="*/ 384164 w 1377952"/>
                <a:gd name="connsiteY36" fmla="*/ 14625 h 1122045"/>
                <a:gd name="connsiteX37" fmla="*/ 419100 w 1377952"/>
                <a:gd name="connsiteY37" fmla="*/ 44450 h 1122045"/>
                <a:gd name="connsiteX38" fmla="*/ 438152 w 1377952"/>
                <a:gd name="connsiteY38" fmla="*/ 111125 h 1122045"/>
                <a:gd name="connsiteX39" fmla="*/ 514352 w 1377952"/>
                <a:gd name="connsiteY39" fmla="*/ 152400 h 1122045"/>
                <a:gd name="connsiteX40" fmla="*/ 593724 w 1377952"/>
                <a:gd name="connsiteY40" fmla="*/ 155575 h 1122045"/>
                <a:gd name="connsiteX41" fmla="*/ 679452 w 1377952"/>
                <a:gd name="connsiteY41" fmla="*/ 269875 h 1122045"/>
                <a:gd name="connsiteX42" fmla="*/ 838200 w 1377952"/>
                <a:gd name="connsiteY42" fmla="*/ 257175 h 1122045"/>
                <a:gd name="connsiteX43" fmla="*/ 892176 w 1377952"/>
                <a:gd name="connsiteY43" fmla="*/ 228600 h 1122045"/>
                <a:gd name="connsiteX44" fmla="*/ 892176 w 1377952"/>
                <a:gd name="connsiteY44" fmla="*/ 180975 h 1122045"/>
                <a:gd name="connsiteX45" fmla="*/ 965200 w 1377952"/>
                <a:gd name="connsiteY45" fmla="*/ 120650 h 1122045"/>
                <a:gd name="connsiteX46" fmla="*/ 962152 w 1377952"/>
                <a:gd name="connsiteY46" fmla="*/ 58113 h 1122045"/>
                <a:gd name="connsiteX47" fmla="*/ 993776 w 1377952"/>
                <a:gd name="connsiteY47" fmla="*/ 63500 h 1122045"/>
                <a:gd name="connsiteX48" fmla="*/ 1089028 w 1377952"/>
                <a:gd name="connsiteY48" fmla="*/ 53975 h 1122045"/>
                <a:gd name="connsiteX49" fmla="*/ 1241428 w 1377952"/>
                <a:gd name="connsiteY49" fmla="*/ 0 h 112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377952" h="1122045">
                  <a:moveTo>
                    <a:pt x="1241428" y="0"/>
                  </a:moveTo>
                  <a:lnTo>
                    <a:pt x="1270000" y="130175"/>
                  </a:lnTo>
                  <a:lnTo>
                    <a:pt x="1241428" y="180975"/>
                  </a:lnTo>
                  <a:lnTo>
                    <a:pt x="1276352" y="222250"/>
                  </a:lnTo>
                  <a:lnTo>
                    <a:pt x="1238252" y="285750"/>
                  </a:lnTo>
                  <a:lnTo>
                    <a:pt x="1282700" y="377825"/>
                  </a:lnTo>
                  <a:lnTo>
                    <a:pt x="1282700" y="396875"/>
                  </a:lnTo>
                  <a:lnTo>
                    <a:pt x="1308100" y="409575"/>
                  </a:lnTo>
                  <a:lnTo>
                    <a:pt x="1301752" y="444500"/>
                  </a:lnTo>
                  <a:lnTo>
                    <a:pt x="1377952" y="539750"/>
                  </a:lnTo>
                  <a:lnTo>
                    <a:pt x="1282700" y="654050"/>
                  </a:lnTo>
                  <a:lnTo>
                    <a:pt x="1187452" y="657225"/>
                  </a:lnTo>
                  <a:lnTo>
                    <a:pt x="1117600" y="717550"/>
                  </a:lnTo>
                  <a:lnTo>
                    <a:pt x="1057276" y="806450"/>
                  </a:lnTo>
                  <a:lnTo>
                    <a:pt x="1016000" y="835025"/>
                  </a:lnTo>
                  <a:lnTo>
                    <a:pt x="736600" y="828675"/>
                  </a:lnTo>
                  <a:lnTo>
                    <a:pt x="628652" y="901700"/>
                  </a:lnTo>
                  <a:lnTo>
                    <a:pt x="555628" y="908050"/>
                  </a:lnTo>
                  <a:lnTo>
                    <a:pt x="454028" y="990600"/>
                  </a:lnTo>
                  <a:lnTo>
                    <a:pt x="419100" y="1085850"/>
                  </a:lnTo>
                  <a:lnTo>
                    <a:pt x="378864" y="1108650"/>
                  </a:lnTo>
                  <a:lnTo>
                    <a:pt x="379096" y="1106805"/>
                  </a:lnTo>
                  <a:lnTo>
                    <a:pt x="104776" y="1122045"/>
                  </a:lnTo>
                  <a:lnTo>
                    <a:pt x="20956" y="1038225"/>
                  </a:lnTo>
                  <a:lnTo>
                    <a:pt x="74296" y="809625"/>
                  </a:lnTo>
                  <a:lnTo>
                    <a:pt x="74160" y="809625"/>
                  </a:lnTo>
                  <a:lnTo>
                    <a:pt x="76200" y="806450"/>
                  </a:lnTo>
                  <a:lnTo>
                    <a:pt x="0" y="641350"/>
                  </a:lnTo>
                  <a:lnTo>
                    <a:pt x="31752" y="498475"/>
                  </a:lnTo>
                  <a:lnTo>
                    <a:pt x="16648" y="383702"/>
                  </a:lnTo>
                  <a:lnTo>
                    <a:pt x="73028" y="349250"/>
                  </a:lnTo>
                  <a:lnTo>
                    <a:pt x="85724" y="203200"/>
                  </a:lnTo>
                  <a:lnTo>
                    <a:pt x="161924" y="190500"/>
                  </a:lnTo>
                  <a:lnTo>
                    <a:pt x="254000" y="228600"/>
                  </a:lnTo>
                  <a:lnTo>
                    <a:pt x="330200" y="190500"/>
                  </a:lnTo>
                  <a:lnTo>
                    <a:pt x="336552" y="88900"/>
                  </a:lnTo>
                  <a:lnTo>
                    <a:pt x="384164" y="14625"/>
                  </a:lnTo>
                  <a:lnTo>
                    <a:pt x="419100" y="44450"/>
                  </a:lnTo>
                  <a:lnTo>
                    <a:pt x="438152" y="111125"/>
                  </a:lnTo>
                  <a:lnTo>
                    <a:pt x="514352" y="152400"/>
                  </a:lnTo>
                  <a:lnTo>
                    <a:pt x="593724" y="155575"/>
                  </a:lnTo>
                  <a:lnTo>
                    <a:pt x="679452" y="269875"/>
                  </a:lnTo>
                  <a:lnTo>
                    <a:pt x="838200" y="257175"/>
                  </a:lnTo>
                  <a:lnTo>
                    <a:pt x="892176" y="228600"/>
                  </a:lnTo>
                  <a:lnTo>
                    <a:pt x="892176" y="180975"/>
                  </a:lnTo>
                  <a:lnTo>
                    <a:pt x="965200" y="120650"/>
                  </a:lnTo>
                  <a:lnTo>
                    <a:pt x="962152" y="58113"/>
                  </a:lnTo>
                  <a:lnTo>
                    <a:pt x="993776" y="63500"/>
                  </a:lnTo>
                  <a:lnTo>
                    <a:pt x="1089028" y="53975"/>
                  </a:lnTo>
                  <a:lnTo>
                    <a:pt x="124142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5B9628DF-8B21-5BFA-3807-84FF72638DD8}"/>
                </a:ext>
              </a:extLst>
            </p:cNvPr>
            <p:cNvSpPr/>
            <p:nvPr/>
          </p:nvSpPr>
          <p:spPr>
            <a:xfrm>
              <a:off x="13383466" y="15455392"/>
              <a:ext cx="1215382" cy="1076349"/>
            </a:xfrm>
            <a:custGeom>
              <a:avLst/>
              <a:gdLst>
                <a:gd name="connsiteX0" fmla="*/ 508000 w 1349376"/>
                <a:gd name="connsiteY0" fmla="*/ 0 h 1195016"/>
                <a:gd name="connsiteX1" fmla="*/ 581024 w 1349376"/>
                <a:gd name="connsiteY1" fmla="*/ 6350 h 1195016"/>
                <a:gd name="connsiteX2" fmla="*/ 660400 w 1349376"/>
                <a:gd name="connsiteY2" fmla="*/ 50800 h 1195016"/>
                <a:gd name="connsiteX3" fmla="*/ 720724 w 1349376"/>
                <a:gd name="connsiteY3" fmla="*/ 73025 h 1195016"/>
                <a:gd name="connsiteX4" fmla="*/ 781048 w 1349376"/>
                <a:gd name="connsiteY4" fmla="*/ 98425 h 1195016"/>
                <a:gd name="connsiteX5" fmla="*/ 809624 w 1349376"/>
                <a:gd name="connsiteY5" fmla="*/ 155575 h 1195016"/>
                <a:gd name="connsiteX6" fmla="*/ 981072 w 1349376"/>
                <a:gd name="connsiteY6" fmla="*/ 349250 h 1195016"/>
                <a:gd name="connsiteX7" fmla="*/ 952500 w 1349376"/>
                <a:gd name="connsiteY7" fmla="*/ 403225 h 1195016"/>
                <a:gd name="connsiteX8" fmla="*/ 968376 w 1349376"/>
                <a:gd name="connsiteY8" fmla="*/ 444500 h 1195016"/>
                <a:gd name="connsiteX9" fmla="*/ 1019176 w 1349376"/>
                <a:gd name="connsiteY9" fmla="*/ 434975 h 1195016"/>
                <a:gd name="connsiteX10" fmla="*/ 1095376 w 1349376"/>
                <a:gd name="connsiteY10" fmla="*/ 587375 h 1195016"/>
                <a:gd name="connsiteX11" fmla="*/ 1117600 w 1349376"/>
                <a:gd name="connsiteY11" fmla="*/ 596900 h 1195016"/>
                <a:gd name="connsiteX12" fmla="*/ 1149348 w 1349376"/>
                <a:gd name="connsiteY12" fmla="*/ 777875 h 1195016"/>
                <a:gd name="connsiteX13" fmla="*/ 1200148 w 1349376"/>
                <a:gd name="connsiteY13" fmla="*/ 812800 h 1195016"/>
                <a:gd name="connsiteX14" fmla="*/ 1298576 w 1349376"/>
                <a:gd name="connsiteY14" fmla="*/ 793750 h 1195016"/>
                <a:gd name="connsiteX15" fmla="*/ 1349376 w 1349376"/>
                <a:gd name="connsiteY15" fmla="*/ 857250 h 1195016"/>
                <a:gd name="connsiteX16" fmla="*/ 1330324 w 1349376"/>
                <a:gd name="connsiteY16" fmla="*/ 892175 h 1195016"/>
                <a:gd name="connsiteX17" fmla="*/ 1184272 w 1349376"/>
                <a:gd name="connsiteY17" fmla="*/ 869950 h 1195016"/>
                <a:gd name="connsiteX18" fmla="*/ 1127124 w 1349376"/>
                <a:gd name="connsiteY18" fmla="*/ 955675 h 1195016"/>
                <a:gd name="connsiteX19" fmla="*/ 1009648 w 1349376"/>
                <a:gd name="connsiteY19" fmla="*/ 958850 h 1195016"/>
                <a:gd name="connsiteX20" fmla="*/ 981072 w 1349376"/>
                <a:gd name="connsiteY20" fmla="*/ 1025525 h 1195016"/>
                <a:gd name="connsiteX21" fmla="*/ 927100 w 1349376"/>
                <a:gd name="connsiteY21" fmla="*/ 1063625 h 1195016"/>
                <a:gd name="connsiteX22" fmla="*/ 917576 w 1349376"/>
                <a:gd name="connsiteY22" fmla="*/ 1123950 h 1195016"/>
                <a:gd name="connsiteX23" fmla="*/ 844548 w 1349376"/>
                <a:gd name="connsiteY23" fmla="*/ 1139825 h 1195016"/>
                <a:gd name="connsiteX24" fmla="*/ 843624 w 1349376"/>
                <a:gd name="connsiteY24" fmla="*/ 1140912 h 1195016"/>
                <a:gd name="connsiteX25" fmla="*/ 842644 w 1349376"/>
                <a:gd name="connsiteY25" fmla="*/ 1136015 h 1195016"/>
                <a:gd name="connsiteX26" fmla="*/ 682624 w 1349376"/>
                <a:gd name="connsiteY26" fmla="*/ 1128395 h 1195016"/>
                <a:gd name="connsiteX27" fmla="*/ 591184 w 1349376"/>
                <a:gd name="connsiteY27" fmla="*/ 1189355 h 1195016"/>
                <a:gd name="connsiteX28" fmla="*/ 589444 w 1349376"/>
                <a:gd name="connsiteY28" fmla="*/ 1195016 h 1195016"/>
                <a:gd name="connsiteX29" fmla="*/ 587376 w 1349376"/>
                <a:gd name="connsiteY29" fmla="*/ 1190625 h 1195016"/>
                <a:gd name="connsiteX30" fmla="*/ 504824 w 1349376"/>
                <a:gd name="connsiteY30" fmla="*/ 1111250 h 1195016"/>
                <a:gd name="connsiteX31" fmla="*/ 504824 w 1349376"/>
                <a:gd name="connsiteY31" fmla="*/ 1047750 h 1195016"/>
                <a:gd name="connsiteX32" fmla="*/ 460376 w 1349376"/>
                <a:gd name="connsiteY32" fmla="*/ 958850 h 1195016"/>
                <a:gd name="connsiteX33" fmla="*/ 460376 w 1349376"/>
                <a:gd name="connsiteY33" fmla="*/ 901700 h 1195016"/>
                <a:gd name="connsiteX34" fmla="*/ 482600 w 1349376"/>
                <a:gd name="connsiteY34" fmla="*/ 838200 h 1195016"/>
                <a:gd name="connsiteX35" fmla="*/ 457200 w 1349376"/>
                <a:gd name="connsiteY35" fmla="*/ 736600 h 1195016"/>
                <a:gd name="connsiteX36" fmla="*/ 444500 w 1349376"/>
                <a:gd name="connsiteY36" fmla="*/ 619125 h 1195016"/>
                <a:gd name="connsiteX37" fmla="*/ 346072 w 1349376"/>
                <a:gd name="connsiteY37" fmla="*/ 593725 h 1195016"/>
                <a:gd name="connsiteX38" fmla="*/ 301624 w 1349376"/>
                <a:gd name="connsiteY38" fmla="*/ 593725 h 1195016"/>
                <a:gd name="connsiteX39" fmla="*/ 257176 w 1349376"/>
                <a:gd name="connsiteY39" fmla="*/ 657225 h 1195016"/>
                <a:gd name="connsiteX40" fmla="*/ 158748 w 1349376"/>
                <a:gd name="connsiteY40" fmla="*/ 723900 h 1195016"/>
                <a:gd name="connsiteX41" fmla="*/ 152400 w 1349376"/>
                <a:gd name="connsiteY41" fmla="*/ 765175 h 1195016"/>
                <a:gd name="connsiteX42" fmla="*/ 117472 w 1349376"/>
                <a:gd name="connsiteY42" fmla="*/ 822325 h 1195016"/>
                <a:gd name="connsiteX43" fmla="*/ 50800 w 1349376"/>
                <a:gd name="connsiteY43" fmla="*/ 793750 h 1195016"/>
                <a:gd name="connsiteX44" fmla="*/ 3176 w 1349376"/>
                <a:gd name="connsiteY44" fmla="*/ 777875 h 1195016"/>
                <a:gd name="connsiteX45" fmla="*/ 0 w 1349376"/>
                <a:gd name="connsiteY45" fmla="*/ 704850 h 1195016"/>
                <a:gd name="connsiteX46" fmla="*/ 107948 w 1349376"/>
                <a:gd name="connsiteY46" fmla="*/ 628650 h 1195016"/>
                <a:gd name="connsiteX47" fmla="*/ 174624 w 1349376"/>
                <a:gd name="connsiteY47" fmla="*/ 552450 h 1195016"/>
                <a:gd name="connsiteX48" fmla="*/ 190500 w 1349376"/>
                <a:gd name="connsiteY48" fmla="*/ 492125 h 1195016"/>
                <a:gd name="connsiteX49" fmla="*/ 215900 w 1349376"/>
                <a:gd name="connsiteY49" fmla="*/ 463550 h 1195016"/>
                <a:gd name="connsiteX50" fmla="*/ 314324 w 1349376"/>
                <a:gd name="connsiteY50" fmla="*/ 454025 h 1195016"/>
                <a:gd name="connsiteX51" fmla="*/ 390524 w 1349376"/>
                <a:gd name="connsiteY51" fmla="*/ 403225 h 1195016"/>
                <a:gd name="connsiteX52" fmla="*/ 447672 w 1349376"/>
                <a:gd name="connsiteY52" fmla="*/ 336550 h 1195016"/>
                <a:gd name="connsiteX53" fmla="*/ 488948 w 1349376"/>
                <a:gd name="connsiteY53" fmla="*/ 314325 h 1195016"/>
                <a:gd name="connsiteX54" fmla="*/ 574672 w 1349376"/>
                <a:gd name="connsiteY54" fmla="*/ 244475 h 1195016"/>
                <a:gd name="connsiteX55" fmla="*/ 508000 w 1349376"/>
                <a:gd name="connsiteY55" fmla="*/ 222250 h 1195016"/>
                <a:gd name="connsiteX56" fmla="*/ 422272 w 1349376"/>
                <a:gd name="connsiteY56" fmla="*/ 257175 h 1195016"/>
                <a:gd name="connsiteX57" fmla="*/ 415924 w 1349376"/>
                <a:gd name="connsiteY57" fmla="*/ 123825 h 1195016"/>
                <a:gd name="connsiteX58" fmla="*/ 488948 w 1349376"/>
                <a:gd name="connsiteY58" fmla="*/ 66675 h 1195016"/>
                <a:gd name="connsiteX59" fmla="*/ 508000 w 1349376"/>
                <a:gd name="connsiteY59" fmla="*/ 0 h 1195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349376" h="1195016">
                  <a:moveTo>
                    <a:pt x="508000" y="0"/>
                  </a:moveTo>
                  <a:lnTo>
                    <a:pt x="581024" y="6350"/>
                  </a:lnTo>
                  <a:lnTo>
                    <a:pt x="660400" y="50800"/>
                  </a:lnTo>
                  <a:lnTo>
                    <a:pt x="720724" y="73025"/>
                  </a:lnTo>
                  <a:lnTo>
                    <a:pt x="781048" y="98425"/>
                  </a:lnTo>
                  <a:lnTo>
                    <a:pt x="809624" y="155575"/>
                  </a:lnTo>
                  <a:lnTo>
                    <a:pt x="981072" y="349250"/>
                  </a:lnTo>
                  <a:lnTo>
                    <a:pt x="952500" y="403225"/>
                  </a:lnTo>
                  <a:lnTo>
                    <a:pt x="968376" y="444500"/>
                  </a:lnTo>
                  <a:lnTo>
                    <a:pt x="1019176" y="434975"/>
                  </a:lnTo>
                  <a:lnTo>
                    <a:pt x="1095376" y="587375"/>
                  </a:lnTo>
                  <a:lnTo>
                    <a:pt x="1117600" y="596900"/>
                  </a:lnTo>
                  <a:lnTo>
                    <a:pt x="1149348" y="777875"/>
                  </a:lnTo>
                  <a:lnTo>
                    <a:pt x="1200148" y="812800"/>
                  </a:lnTo>
                  <a:lnTo>
                    <a:pt x="1298576" y="793750"/>
                  </a:lnTo>
                  <a:lnTo>
                    <a:pt x="1349376" y="857250"/>
                  </a:lnTo>
                  <a:lnTo>
                    <a:pt x="1330324" y="892175"/>
                  </a:lnTo>
                  <a:lnTo>
                    <a:pt x="1184272" y="869950"/>
                  </a:lnTo>
                  <a:lnTo>
                    <a:pt x="1127124" y="955675"/>
                  </a:lnTo>
                  <a:lnTo>
                    <a:pt x="1009648" y="958850"/>
                  </a:lnTo>
                  <a:lnTo>
                    <a:pt x="981072" y="1025525"/>
                  </a:lnTo>
                  <a:lnTo>
                    <a:pt x="927100" y="1063625"/>
                  </a:lnTo>
                  <a:lnTo>
                    <a:pt x="917576" y="1123950"/>
                  </a:lnTo>
                  <a:lnTo>
                    <a:pt x="844548" y="1139825"/>
                  </a:lnTo>
                  <a:lnTo>
                    <a:pt x="843624" y="1140912"/>
                  </a:lnTo>
                  <a:lnTo>
                    <a:pt x="842644" y="1136015"/>
                  </a:lnTo>
                  <a:lnTo>
                    <a:pt x="682624" y="1128395"/>
                  </a:lnTo>
                  <a:lnTo>
                    <a:pt x="591184" y="1189355"/>
                  </a:lnTo>
                  <a:lnTo>
                    <a:pt x="589444" y="1195016"/>
                  </a:lnTo>
                  <a:lnTo>
                    <a:pt x="587376" y="1190625"/>
                  </a:lnTo>
                  <a:lnTo>
                    <a:pt x="504824" y="1111250"/>
                  </a:lnTo>
                  <a:lnTo>
                    <a:pt x="504824" y="1047750"/>
                  </a:lnTo>
                  <a:lnTo>
                    <a:pt x="460376" y="958850"/>
                  </a:lnTo>
                  <a:lnTo>
                    <a:pt x="460376" y="901700"/>
                  </a:lnTo>
                  <a:lnTo>
                    <a:pt x="482600" y="838200"/>
                  </a:lnTo>
                  <a:lnTo>
                    <a:pt x="457200" y="736600"/>
                  </a:lnTo>
                  <a:lnTo>
                    <a:pt x="444500" y="619125"/>
                  </a:lnTo>
                  <a:lnTo>
                    <a:pt x="346072" y="593725"/>
                  </a:lnTo>
                  <a:lnTo>
                    <a:pt x="301624" y="593725"/>
                  </a:lnTo>
                  <a:lnTo>
                    <a:pt x="257176" y="657225"/>
                  </a:lnTo>
                  <a:lnTo>
                    <a:pt x="158748" y="723900"/>
                  </a:lnTo>
                  <a:lnTo>
                    <a:pt x="152400" y="765175"/>
                  </a:lnTo>
                  <a:lnTo>
                    <a:pt x="117472" y="822325"/>
                  </a:lnTo>
                  <a:lnTo>
                    <a:pt x="50800" y="793750"/>
                  </a:lnTo>
                  <a:lnTo>
                    <a:pt x="3176" y="777875"/>
                  </a:lnTo>
                  <a:lnTo>
                    <a:pt x="0" y="704850"/>
                  </a:lnTo>
                  <a:lnTo>
                    <a:pt x="107948" y="628650"/>
                  </a:lnTo>
                  <a:lnTo>
                    <a:pt x="174624" y="552450"/>
                  </a:lnTo>
                  <a:lnTo>
                    <a:pt x="190500" y="492125"/>
                  </a:lnTo>
                  <a:lnTo>
                    <a:pt x="215900" y="463550"/>
                  </a:lnTo>
                  <a:lnTo>
                    <a:pt x="314324" y="454025"/>
                  </a:lnTo>
                  <a:lnTo>
                    <a:pt x="390524" y="403225"/>
                  </a:lnTo>
                  <a:lnTo>
                    <a:pt x="447672" y="336550"/>
                  </a:lnTo>
                  <a:lnTo>
                    <a:pt x="488948" y="314325"/>
                  </a:lnTo>
                  <a:lnTo>
                    <a:pt x="574672" y="244475"/>
                  </a:lnTo>
                  <a:lnTo>
                    <a:pt x="508000" y="222250"/>
                  </a:lnTo>
                  <a:lnTo>
                    <a:pt x="422272" y="257175"/>
                  </a:lnTo>
                  <a:lnTo>
                    <a:pt x="415924" y="123825"/>
                  </a:lnTo>
                  <a:lnTo>
                    <a:pt x="488948" y="66675"/>
                  </a:lnTo>
                  <a:lnTo>
                    <a:pt x="50800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647FB5FE-7572-B940-14CB-546A60CFBAFA}"/>
                </a:ext>
              </a:extLst>
            </p:cNvPr>
            <p:cNvSpPr/>
            <p:nvPr/>
          </p:nvSpPr>
          <p:spPr>
            <a:xfrm>
              <a:off x="12983835" y="15291532"/>
              <a:ext cx="743132" cy="1311686"/>
            </a:xfrm>
            <a:custGeom>
              <a:avLst/>
              <a:gdLst>
                <a:gd name="connsiteX0" fmla="*/ 563620 w 825060"/>
                <a:gd name="connsiteY0" fmla="*/ 0 h 1456297"/>
                <a:gd name="connsiteX1" fmla="*/ 602812 w 825060"/>
                <a:gd name="connsiteY1" fmla="*/ 5957 h 1456297"/>
                <a:gd name="connsiteX2" fmla="*/ 637736 w 825060"/>
                <a:gd name="connsiteY2" fmla="*/ 50407 h 1456297"/>
                <a:gd name="connsiteX3" fmla="*/ 691712 w 825060"/>
                <a:gd name="connsiteY3" fmla="*/ 126607 h 1456297"/>
                <a:gd name="connsiteX4" fmla="*/ 745688 w 825060"/>
                <a:gd name="connsiteY4" fmla="*/ 142482 h 1456297"/>
                <a:gd name="connsiteX5" fmla="*/ 764552 w 825060"/>
                <a:gd name="connsiteY5" fmla="*/ 168418 h 1456297"/>
                <a:gd name="connsiteX6" fmla="*/ 758388 w 825060"/>
                <a:gd name="connsiteY6" fmla="*/ 167882 h 1456297"/>
                <a:gd name="connsiteX7" fmla="*/ 739336 w 825060"/>
                <a:gd name="connsiteY7" fmla="*/ 234557 h 1456297"/>
                <a:gd name="connsiteX8" fmla="*/ 666312 w 825060"/>
                <a:gd name="connsiteY8" fmla="*/ 291707 h 1456297"/>
                <a:gd name="connsiteX9" fmla="*/ 672660 w 825060"/>
                <a:gd name="connsiteY9" fmla="*/ 425057 h 1456297"/>
                <a:gd name="connsiteX10" fmla="*/ 758388 w 825060"/>
                <a:gd name="connsiteY10" fmla="*/ 390132 h 1456297"/>
                <a:gd name="connsiteX11" fmla="*/ 825060 w 825060"/>
                <a:gd name="connsiteY11" fmla="*/ 412357 h 1456297"/>
                <a:gd name="connsiteX12" fmla="*/ 739336 w 825060"/>
                <a:gd name="connsiteY12" fmla="*/ 482207 h 1456297"/>
                <a:gd name="connsiteX13" fmla="*/ 698060 w 825060"/>
                <a:gd name="connsiteY13" fmla="*/ 504432 h 1456297"/>
                <a:gd name="connsiteX14" fmla="*/ 640912 w 825060"/>
                <a:gd name="connsiteY14" fmla="*/ 571107 h 1456297"/>
                <a:gd name="connsiteX15" fmla="*/ 564712 w 825060"/>
                <a:gd name="connsiteY15" fmla="*/ 621907 h 1456297"/>
                <a:gd name="connsiteX16" fmla="*/ 466288 w 825060"/>
                <a:gd name="connsiteY16" fmla="*/ 631432 h 1456297"/>
                <a:gd name="connsiteX17" fmla="*/ 440888 w 825060"/>
                <a:gd name="connsiteY17" fmla="*/ 660007 h 1456297"/>
                <a:gd name="connsiteX18" fmla="*/ 425012 w 825060"/>
                <a:gd name="connsiteY18" fmla="*/ 720332 h 1456297"/>
                <a:gd name="connsiteX19" fmla="*/ 358336 w 825060"/>
                <a:gd name="connsiteY19" fmla="*/ 796532 h 1456297"/>
                <a:gd name="connsiteX20" fmla="*/ 250388 w 825060"/>
                <a:gd name="connsiteY20" fmla="*/ 872732 h 1456297"/>
                <a:gd name="connsiteX21" fmla="*/ 253564 w 825060"/>
                <a:gd name="connsiteY21" fmla="*/ 945757 h 1456297"/>
                <a:gd name="connsiteX22" fmla="*/ 296988 w 825060"/>
                <a:gd name="connsiteY22" fmla="*/ 960232 h 1456297"/>
                <a:gd name="connsiteX23" fmla="*/ 272612 w 825060"/>
                <a:gd name="connsiteY23" fmla="*/ 1031482 h 1456297"/>
                <a:gd name="connsiteX24" fmla="*/ 196412 w 825060"/>
                <a:gd name="connsiteY24" fmla="*/ 1066407 h 1456297"/>
                <a:gd name="connsiteX25" fmla="*/ 202764 w 825060"/>
                <a:gd name="connsiteY25" fmla="*/ 1142607 h 1456297"/>
                <a:gd name="connsiteX26" fmla="*/ 129736 w 825060"/>
                <a:gd name="connsiteY26" fmla="*/ 1187057 h 1456297"/>
                <a:gd name="connsiteX27" fmla="*/ 231336 w 825060"/>
                <a:gd name="connsiteY27" fmla="*/ 1339457 h 1456297"/>
                <a:gd name="connsiteX28" fmla="*/ 228868 w 825060"/>
                <a:gd name="connsiteY28" fmla="*/ 1453136 h 1456297"/>
                <a:gd name="connsiteX29" fmla="*/ 102432 w 825060"/>
                <a:gd name="connsiteY29" fmla="*/ 1456297 h 1456297"/>
                <a:gd name="connsiteX30" fmla="*/ 87192 w 825060"/>
                <a:gd name="connsiteY30" fmla="*/ 1402957 h 1456297"/>
                <a:gd name="connsiteX31" fmla="*/ 0 w 825060"/>
                <a:gd name="connsiteY31" fmla="*/ 1369421 h 1456297"/>
                <a:gd name="connsiteX32" fmla="*/ 32900 w 825060"/>
                <a:gd name="connsiteY32" fmla="*/ 1102920 h 1456297"/>
                <a:gd name="connsiteX33" fmla="*/ 75764 w 825060"/>
                <a:gd name="connsiteY33" fmla="*/ 1021957 h 1456297"/>
                <a:gd name="connsiteX34" fmla="*/ 94812 w 825060"/>
                <a:gd name="connsiteY34" fmla="*/ 940995 h 1456297"/>
                <a:gd name="connsiteX35" fmla="*/ 90052 w 825060"/>
                <a:gd name="connsiteY35" fmla="*/ 883845 h 1456297"/>
                <a:gd name="connsiteX36" fmla="*/ 85288 w 825060"/>
                <a:gd name="connsiteY36" fmla="*/ 826695 h 1456297"/>
                <a:gd name="connsiteX37" fmla="*/ 71000 w 825060"/>
                <a:gd name="connsiteY37" fmla="*/ 783832 h 1456297"/>
                <a:gd name="connsiteX38" fmla="*/ 61476 w 825060"/>
                <a:gd name="connsiteY38" fmla="*/ 683820 h 1456297"/>
                <a:gd name="connsiteX39" fmla="*/ 90052 w 825060"/>
                <a:gd name="connsiteY39" fmla="*/ 626670 h 1456297"/>
                <a:gd name="connsiteX40" fmla="*/ 99576 w 825060"/>
                <a:gd name="connsiteY40" fmla="*/ 545707 h 1456297"/>
                <a:gd name="connsiteX41" fmla="*/ 128148 w 825060"/>
                <a:gd name="connsiteY41" fmla="*/ 498082 h 1456297"/>
                <a:gd name="connsiteX42" fmla="*/ 142436 w 825060"/>
                <a:gd name="connsiteY42" fmla="*/ 440932 h 1456297"/>
                <a:gd name="connsiteX43" fmla="*/ 232924 w 825060"/>
                <a:gd name="connsiteY43" fmla="*/ 340920 h 1456297"/>
                <a:gd name="connsiteX44" fmla="*/ 271024 w 825060"/>
                <a:gd name="connsiteY44" fmla="*/ 274245 h 1456297"/>
                <a:gd name="connsiteX45" fmla="*/ 233276 w 825060"/>
                <a:gd name="connsiteY45" fmla="*/ 216094 h 1456297"/>
                <a:gd name="connsiteX46" fmla="*/ 239592 w 825060"/>
                <a:gd name="connsiteY46" fmla="*/ 214237 h 1456297"/>
                <a:gd name="connsiteX47" fmla="*/ 384372 w 825060"/>
                <a:gd name="connsiteY47" fmla="*/ 69457 h 1456297"/>
                <a:gd name="connsiteX48" fmla="*/ 513912 w 825060"/>
                <a:gd name="connsiteY48" fmla="*/ 92317 h 1456297"/>
                <a:gd name="connsiteX49" fmla="*/ 563620 w 825060"/>
                <a:gd name="connsiteY49" fmla="*/ 0 h 1456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25060" h="1456297">
                  <a:moveTo>
                    <a:pt x="563620" y="0"/>
                  </a:moveTo>
                  <a:lnTo>
                    <a:pt x="602812" y="5957"/>
                  </a:lnTo>
                  <a:lnTo>
                    <a:pt x="637736" y="50407"/>
                  </a:lnTo>
                  <a:lnTo>
                    <a:pt x="691712" y="126607"/>
                  </a:lnTo>
                  <a:lnTo>
                    <a:pt x="745688" y="142482"/>
                  </a:lnTo>
                  <a:lnTo>
                    <a:pt x="764552" y="168418"/>
                  </a:lnTo>
                  <a:lnTo>
                    <a:pt x="758388" y="167882"/>
                  </a:lnTo>
                  <a:lnTo>
                    <a:pt x="739336" y="234557"/>
                  </a:lnTo>
                  <a:lnTo>
                    <a:pt x="666312" y="291707"/>
                  </a:lnTo>
                  <a:lnTo>
                    <a:pt x="672660" y="425057"/>
                  </a:lnTo>
                  <a:lnTo>
                    <a:pt x="758388" y="390132"/>
                  </a:lnTo>
                  <a:lnTo>
                    <a:pt x="825060" y="412357"/>
                  </a:lnTo>
                  <a:lnTo>
                    <a:pt x="739336" y="482207"/>
                  </a:lnTo>
                  <a:lnTo>
                    <a:pt x="698060" y="504432"/>
                  </a:lnTo>
                  <a:lnTo>
                    <a:pt x="640912" y="571107"/>
                  </a:lnTo>
                  <a:lnTo>
                    <a:pt x="564712" y="621907"/>
                  </a:lnTo>
                  <a:lnTo>
                    <a:pt x="466288" y="631432"/>
                  </a:lnTo>
                  <a:lnTo>
                    <a:pt x="440888" y="660007"/>
                  </a:lnTo>
                  <a:lnTo>
                    <a:pt x="425012" y="720332"/>
                  </a:lnTo>
                  <a:lnTo>
                    <a:pt x="358336" y="796532"/>
                  </a:lnTo>
                  <a:lnTo>
                    <a:pt x="250388" y="872732"/>
                  </a:lnTo>
                  <a:lnTo>
                    <a:pt x="253564" y="945757"/>
                  </a:lnTo>
                  <a:lnTo>
                    <a:pt x="296988" y="960232"/>
                  </a:lnTo>
                  <a:lnTo>
                    <a:pt x="272612" y="1031482"/>
                  </a:lnTo>
                  <a:lnTo>
                    <a:pt x="196412" y="1066407"/>
                  </a:lnTo>
                  <a:lnTo>
                    <a:pt x="202764" y="1142607"/>
                  </a:lnTo>
                  <a:lnTo>
                    <a:pt x="129736" y="1187057"/>
                  </a:lnTo>
                  <a:lnTo>
                    <a:pt x="231336" y="1339457"/>
                  </a:lnTo>
                  <a:lnTo>
                    <a:pt x="228868" y="1453136"/>
                  </a:lnTo>
                  <a:lnTo>
                    <a:pt x="102432" y="1456297"/>
                  </a:lnTo>
                  <a:lnTo>
                    <a:pt x="87192" y="1402957"/>
                  </a:lnTo>
                  <a:lnTo>
                    <a:pt x="0" y="1369421"/>
                  </a:lnTo>
                  <a:lnTo>
                    <a:pt x="32900" y="1102920"/>
                  </a:lnTo>
                  <a:lnTo>
                    <a:pt x="75764" y="1021957"/>
                  </a:lnTo>
                  <a:lnTo>
                    <a:pt x="94812" y="940995"/>
                  </a:lnTo>
                  <a:lnTo>
                    <a:pt x="90052" y="883845"/>
                  </a:lnTo>
                  <a:lnTo>
                    <a:pt x="85288" y="826695"/>
                  </a:lnTo>
                  <a:lnTo>
                    <a:pt x="71000" y="783832"/>
                  </a:lnTo>
                  <a:lnTo>
                    <a:pt x="61476" y="683820"/>
                  </a:lnTo>
                  <a:lnTo>
                    <a:pt x="90052" y="626670"/>
                  </a:lnTo>
                  <a:lnTo>
                    <a:pt x="99576" y="545707"/>
                  </a:lnTo>
                  <a:lnTo>
                    <a:pt x="128148" y="498082"/>
                  </a:lnTo>
                  <a:lnTo>
                    <a:pt x="142436" y="440932"/>
                  </a:lnTo>
                  <a:lnTo>
                    <a:pt x="232924" y="340920"/>
                  </a:lnTo>
                  <a:lnTo>
                    <a:pt x="271024" y="274245"/>
                  </a:lnTo>
                  <a:lnTo>
                    <a:pt x="233276" y="216094"/>
                  </a:lnTo>
                  <a:lnTo>
                    <a:pt x="239592" y="214237"/>
                  </a:lnTo>
                  <a:lnTo>
                    <a:pt x="384372" y="69457"/>
                  </a:lnTo>
                  <a:lnTo>
                    <a:pt x="513912" y="92317"/>
                  </a:lnTo>
                  <a:lnTo>
                    <a:pt x="56362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9BDEE1CB-EB90-7410-6B10-4301C21D857F}"/>
                </a:ext>
              </a:extLst>
            </p:cNvPr>
            <p:cNvSpPr/>
            <p:nvPr/>
          </p:nvSpPr>
          <p:spPr>
            <a:xfrm>
              <a:off x="14327045" y="16427328"/>
              <a:ext cx="670011" cy="515131"/>
            </a:xfrm>
            <a:custGeom>
              <a:avLst/>
              <a:gdLst>
                <a:gd name="connsiteX0" fmla="*/ 499400 w 743876"/>
                <a:gd name="connsiteY0" fmla="*/ 0 h 571923"/>
                <a:gd name="connsiteX1" fmla="*/ 547024 w 743876"/>
                <a:gd name="connsiteY1" fmla="*/ 26458 h 571923"/>
                <a:gd name="connsiteX2" fmla="*/ 604176 w 743876"/>
                <a:gd name="connsiteY2" fmla="*/ 13758 h 571923"/>
                <a:gd name="connsiteX3" fmla="*/ 667864 w 743876"/>
                <a:gd name="connsiteY3" fmla="*/ 25337 h 571923"/>
                <a:gd name="connsiteX4" fmla="*/ 667676 w 743876"/>
                <a:gd name="connsiteY4" fmla="*/ 26458 h 571923"/>
                <a:gd name="connsiteX5" fmla="*/ 740700 w 743876"/>
                <a:gd name="connsiteY5" fmla="*/ 80433 h 571923"/>
                <a:gd name="connsiteX6" fmla="*/ 743876 w 743876"/>
                <a:gd name="connsiteY6" fmla="*/ 131233 h 571923"/>
                <a:gd name="connsiteX7" fmla="*/ 677200 w 743876"/>
                <a:gd name="connsiteY7" fmla="*/ 201083 h 571923"/>
                <a:gd name="connsiteX8" fmla="*/ 581952 w 743876"/>
                <a:gd name="connsiteY8" fmla="*/ 207433 h 571923"/>
                <a:gd name="connsiteX9" fmla="*/ 527976 w 743876"/>
                <a:gd name="connsiteY9" fmla="*/ 277283 h 571923"/>
                <a:gd name="connsiteX10" fmla="*/ 495860 w 743876"/>
                <a:gd name="connsiteY10" fmla="*/ 453917 h 571923"/>
                <a:gd name="connsiteX11" fmla="*/ 402880 w 743876"/>
                <a:gd name="connsiteY11" fmla="*/ 480483 h 571923"/>
                <a:gd name="connsiteX12" fmla="*/ 402880 w 743876"/>
                <a:gd name="connsiteY12" fmla="*/ 571923 h 571923"/>
                <a:gd name="connsiteX13" fmla="*/ 303820 w 743876"/>
                <a:gd name="connsiteY13" fmla="*/ 526203 h 571923"/>
                <a:gd name="connsiteX14" fmla="*/ 265720 w 743876"/>
                <a:gd name="connsiteY14" fmla="*/ 457623 h 571923"/>
                <a:gd name="connsiteX15" fmla="*/ 166660 w 743876"/>
                <a:gd name="connsiteY15" fmla="*/ 427143 h 571923"/>
                <a:gd name="connsiteX16" fmla="*/ 136180 w 743876"/>
                <a:gd name="connsiteY16" fmla="*/ 350943 h 571923"/>
                <a:gd name="connsiteX17" fmla="*/ 14260 w 743876"/>
                <a:gd name="connsiteY17" fmla="*/ 343323 h 571923"/>
                <a:gd name="connsiteX18" fmla="*/ 0 w 743876"/>
                <a:gd name="connsiteY18" fmla="*/ 272020 h 571923"/>
                <a:gd name="connsiteX19" fmla="*/ 924 w 743876"/>
                <a:gd name="connsiteY19" fmla="*/ 270933 h 571923"/>
                <a:gd name="connsiteX20" fmla="*/ 73952 w 743876"/>
                <a:gd name="connsiteY20" fmla="*/ 255058 h 571923"/>
                <a:gd name="connsiteX21" fmla="*/ 83476 w 743876"/>
                <a:gd name="connsiteY21" fmla="*/ 194733 h 571923"/>
                <a:gd name="connsiteX22" fmla="*/ 137448 w 743876"/>
                <a:gd name="connsiteY22" fmla="*/ 156633 h 571923"/>
                <a:gd name="connsiteX23" fmla="*/ 166024 w 743876"/>
                <a:gd name="connsiteY23" fmla="*/ 89958 h 571923"/>
                <a:gd name="connsiteX24" fmla="*/ 283500 w 743876"/>
                <a:gd name="connsiteY24" fmla="*/ 86783 h 571923"/>
                <a:gd name="connsiteX25" fmla="*/ 340648 w 743876"/>
                <a:gd name="connsiteY25" fmla="*/ 1058 h 571923"/>
                <a:gd name="connsiteX26" fmla="*/ 486700 w 743876"/>
                <a:gd name="connsiteY26" fmla="*/ 23283 h 571923"/>
                <a:gd name="connsiteX27" fmla="*/ 499400 w 743876"/>
                <a:gd name="connsiteY27" fmla="*/ 0 h 571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43876" h="571923">
                  <a:moveTo>
                    <a:pt x="499400" y="0"/>
                  </a:moveTo>
                  <a:lnTo>
                    <a:pt x="547024" y="26458"/>
                  </a:lnTo>
                  <a:lnTo>
                    <a:pt x="604176" y="13758"/>
                  </a:lnTo>
                  <a:lnTo>
                    <a:pt x="667864" y="25337"/>
                  </a:lnTo>
                  <a:lnTo>
                    <a:pt x="667676" y="26458"/>
                  </a:lnTo>
                  <a:lnTo>
                    <a:pt x="740700" y="80433"/>
                  </a:lnTo>
                  <a:lnTo>
                    <a:pt x="743876" y="131233"/>
                  </a:lnTo>
                  <a:lnTo>
                    <a:pt x="677200" y="201083"/>
                  </a:lnTo>
                  <a:lnTo>
                    <a:pt x="581952" y="207433"/>
                  </a:lnTo>
                  <a:lnTo>
                    <a:pt x="527976" y="277283"/>
                  </a:lnTo>
                  <a:lnTo>
                    <a:pt x="495860" y="453917"/>
                  </a:lnTo>
                  <a:lnTo>
                    <a:pt x="402880" y="480483"/>
                  </a:lnTo>
                  <a:lnTo>
                    <a:pt x="402880" y="571923"/>
                  </a:lnTo>
                  <a:lnTo>
                    <a:pt x="303820" y="526203"/>
                  </a:lnTo>
                  <a:lnTo>
                    <a:pt x="265720" y="457623"/>
                  </a:lnTo>
                  <a:lnTo>
                    <a:pt x="166660" y="427143"/>
                  </a:lnTo>
                  <a:lnTo>
                    <a:pt x="136180" y="350943"/>
                  </a:lnTo>
                  <a:lnTo>
                    <a:pt x="14260" y="343323"/>
                  </a:lnTo>
                  <a:lnTo>
                    <a:pt x="0" y="272020"/>
                  </a:lnTo>
                  <a:lnTo>
                    <a:pt x="924" y="270933"/>
                  </a:lnTo>
                  <a:lnTo>
                    <a:pt x="73952" y="255058"/>
                  </a:lnTo>
                  <a:lnTo>
                    <a:pt x="83476" y="194733"/>
                  </a:lnTo>
                  <a:lnTo>
                    <a:pt x="137448" y="156633"/>
                  </a:lnTo>
                  <a:lnTo>
                    <a:pt x="166024" y="89958"/>
                  </a:lnTo>
                  <a:lnTo>
                    <a:pt x="283500" y="86783"/>
                  </a:lnTo>
                  <a:lnTo>
                    <a:pt x="340648" y="1058"/>
                  </a:lnTo>
                  <a:lnTo>
                    <a:pt x="486700" y="23283"/>
                  </a:lnTo>
                  <a:lnTo>
                    <a:pt x="49940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28564403-52FB-F7F1-A0D2-56843B9519DB}"/>
                </a:ext>
              </a:extLst>
            </p:cNvPr>
            <p:cNvSpPr/>
            <p:nvPr/>
          </p:nvSpPr>
          <p:spPr>
            <a:xfrm>
              <a:off x="13873661" y="15116042"/>
              <a:ext cx="380345" cy="237358"/>
            </a:xfrm>
            <a:custGeom>
              <a:avLst/>
              <a:gdLst>
                <a:gd name="connsiteX0" fmla="*/ 158752 w 422276"/>
                <a:gd name="connsiteY0" fmla="*/ 0 h 263525"/>
                <a:gd name="connsiteX1" fmla="*/ 212728 w 422276"/>
                <a:gd name="connsiteY1" fmla="*/ 60325 h 263525"/>
                <a:gd name="connsiteX2" fmla="*/ 244476 w 422276"/>
                <a:gd name="connsiteY2" fmla="*/ 57150 h 263525"/>
                <a:gd name="connsiteX3" fmla="*/ 266700 w 422276"/>
                <a:gd name="connsiteY3" fmla="*/ 3175 h 263525"/>
                <a:gd name="connsiteX4" fmla="*/ 317500 w 422276"/>
                <a:gd name="connsiteY4" fmla="*/ 0 h 263525"/>
                <a:gd name="connsiteX5" fmla="*/ 330200 w 422276"/>
                <a:gd name="connsiteY5" fmla="*/ 44450 h 263525"/>
                <a:gd name="connsiteX6" fmla="*/ 422276 w 422276"/>
                <a:gd name="connsiteY6" fmla="*/ 123825 h 263525"/>
                <a:gd name="connsiteX7" fmla="*/ 406400 w 422276"/>
                <a:gd name="connsiteY7" fmla="*/ 174625 h 263525"/>
                <a:gd name="connsiteX8" fmla="*/ 396876 w 422276"/>
                <a:gd name="connsiteY8" fmla="*/ 263525 h 263525"/>
                <a:gd name="connsiteX9" fmla="*/ 311152 w 422276"/>
                <a:gd name="connsiteY9" fmla="*/ 263525 h 263525"/>
                <a:gd name="connsiteX10" fmla="*/ 232228 w 422276"/>
                <a:gd name="connsiteY10" fmla="*/ 219981 h 263525"/>
                <a:gd name="connsiteX11" fmla="*/ 228600 w 422276"/>
                <a:gd name="connsiteY11" fmla="*/ 212725 h 263525"/>
                <a:gd name="connsiteX12" fmla="*/ 168276 w 422276"/>
                <a:gd name="connsiteY12" fmla="*/ 187325 h 263525"/>
                <a:gd name="connsiteX13" fmla="*/ 107952 w 422276"/>
                <a:gd name="connsiteY13" fmla="*/ 165100 h 263525"/>
                <a:gd name="connsiteX14" fmla="*/ 28576 w 422276"/>
                <a:gd name="connsiteY14" fmla="*/ 120650 h 263525"/>
                <a:gd name="connsiteX15" fmla="*/ 708 w 422276"/>
                <a:gd name="connsiteY15" fmla="*/ 118227 h 263525"/>
                <a:gd name="connsiteX16" fmla="*/ 0 w 422276"/>
                <a:gd name="connsiteY16" fmla="*/ 104775 h 263525"/>
                <a:gd name="connsiteX17" fmla="*/ 111128 w 422276"/>
                <a:gd name="connsiteY17" fmla="*/ 63500 h 263525"/>
                <a:gd name="connsiteX18" fmla="*/ 92076 w 422276"/>
                <a:gd name="connsiteY18" fmla="*/ 31750 h 263525"/>
                <a:gd name="connsiteX19" fmla="*/ 158752 w 422276"/>
                <a:gd name="connsiteY19" fmla="*/ 0 h 26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2276" h="263525">
                  <a:moveTo>
                    <a:pt x="158752" y="0"/>
                  </a:moveTo>
                  <a:lnTo>
                    <a:pt x="212728" y="60325"/>
                  </a:lnTo>
                  <a:lnTo>
                    <a:pt x="244476" y="57150"/>
                  </a:lnTo>
                  <a:lnTo>
                    <a:pt x="266700" y="3175"/>
                  </a:lnTo>
                  <a:lnTo>
                    <a:pt x="317500" y="0"/>
                  </a:lnTo>
                  <a:lnTo>
                    <a:pt x="330200" y="44450"/>
                  </a:lnTo>
                  <a:lnTo>
                    <a:pt x="422276" y="123825"/>
                  </a:lnTo>
                  <a:lnTo>
                    <a:pt x="406400" y="174625"/>
                  </a:lnTo>
                  <a:lnTo>
                    <a:pt x="396876" y="263525"/>
                  </a:lnTo>
                  <a:lnTo>
                    <a:pt x="311152" y="263525"/>
                  </a:lnTo>
                  <a:lnTo>
                    <a:pt x="232228" y="219981"/>
                  </a:lnTo>
                  <a:lnTo>
                    <a:pt x="228600" y="212725"/>
                  </a:lnTo>
                  <a:lnTo>
                    <a:pt x="168276" y="187325"/>
                  </a:lnTo>
                  <a:lnTo>
                    <a:pt x="107952" y="165100"/>
                  </a:lnTo>
                  <a:lnTo>
                    <a:pt x="28576" y="120650"/>
                  </a:lnTo>
                  <a:lnTo>
                    <a:pt x="708" y="118227"/>
                  </a:lnTo>
                  <a:lnTo>
                    <a:pt x="0" y="104775"/>
                  </a:lnTo>
                  <a:lnTo>
                    <a:pt x="111128" y="63500"/>
                  </a:lnTo>
                  <a:lnTo>
                    <a:pt x="92076" y="31750"/>
                  </a:lnTo>
                  <a:lnTo>
                    <a:pt x="15875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8B8913BC-451C-7764-A738-AF8F91A168FB}"/>
                </a:ext>
              </a:extLst>
            </p:cNvPr>
            <p:cNvSpPr/>
            <p:nvPr/>
          </p:nvSpPr>
          <p:spPr>
            <a:xfrm>
              <a:off x="14435191" y="13099836"/>
              <a:ext cx="485582" cy="711038"/>
            </a:xfrm>
            <a:custGeom>
              <a:avLst/>
              <a:gdLst>
                <a:gd name="connsiteX0" fmla="*/ 412384 w 539116"/>
                <a:gd name="connsiteY0" fmla="*/ 0 h 789429"/>
                <a:gd name="connsiteX1" fmla="*/ 462916 w 539116"/>
                <a:gd name="connsiteY1" fmla="*/ 22968 h 789429"/>
                <a:gd name="connsiteX2" fmla="*/ 539116 w 539116"/>
                <a:gd name="connsiteY2" fmla="*/ 167748 h 789429"/>
                <a:gd name="connsiteX3" fmla="*/ 485776 w 539116"/>
                <a:gd name="connsiteY3" fmla="*/ 343008 h 789429"/>
                <a:gd name="connsiteX4" fmla="*/ 508636 w 539116"/>
                <a:gd name="connsiteY4" fmla="*/ 533508 h 789429"/>
                <a:gd name="connsiteX5" fmla="*/ 538920 w 539116"/>
                <a:gd name="connsiteY5" fmla="*/ 742971 h 789429"/>
                <a:gd name="connsiteX6" fmla="*/ 464344 w 539116"/>
                <a:gd name="connsiteY6" fmla="*/ 735438 h 789429"/>
                <a:gd name="connsiteX7" fmla="*/ 156836 w 539116"/>
                <a:gd name="connsiteY7" fmla="*/ 789429 h 789429"/>
                <a:gd name="connsiteX8" fmla="*/ 114300 w 539116"/>
                <a:gd name="connsiteY8" fmla="*/ 706863 h 789429"/>
                <a:gd name="connsiteX9" fmla="*/ 88900 w 539116"/>
                <a:gd name="connsiteY9" fmla="*/ 646538 h 789429"/>
                <a:gd name="connsiteX10" fmla="*/ 69852 w 539116"/>
                <a:gd name="connsiteY10" fmla="*/ 586213 h 789429"/>
                <a:gd name="connsiteX11" fmla="*/ 9528 w 539116"/>
                <a:gd name="connsiteY11" fmla="*/ 535413 h 789429"/>
                <a:gd name="connsiteX12" fmla="*/ 0 w 539116"/>
                <a:gd name="connsiteY12" fmla="*/ 497313 h 789429"/>
                <a:gd name="connsiteX13" fmla="*/ 29748 w 539116"/>
                <a:gd name="connsiteY13" fmla="*/ 437816 h 789429"/>
                <a:gd name="connsiteX14" fmla="*/ 276224 w 539116"/>
                <a:gd name="connsiteY14" fmla="*/ 440163 h 789429"/>
                <a:gd name="connsiteX15" fmla="*/ 250032 w 539116"/>
                <a:gd name="connsiteY15" fmla="*/ 378251 h 789429"/>
                <a:gd name="connsiteX16" fmla="*/ 300040 w 539116"/>
                <a:gd name="connsiteY16" fmla="*/ 316338 h 789429"/>
                <a:gd name="connsiteX17" fmla="*/ 352424 w 539116"/>
                <a:gd name="connsiteY17" fmla="*/ 168701 h 789429"/>
                <a:gd name="connsiteX18" fmla="*/ 404816 w 539116"/>
                <a:gd name="connsiteY18" fmla="*/ 113932 h 789429"/>
                <a:gd name="connsiteX19" fmla="*/ 385764 w 539116"/>
                <a:gd name="connsiteY19" fmla="*/ 44876 h 789429"/>
                <a:gd name="connsiteX20" fmla="*/ 412384 w 539116"/>
                <a:gd name="connsiteY20" fmla="*/ 0 h 789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39116" h="789429">
                  <a:moveTo>
                    <a:pt x="412384" y="0"/>
                  </a:moveTo>
                  <a:lnTo>
                    <a:pt x="462916" y="22968"/>
                  </a:lnTo>
                  <a:lnTo>
                    <a:pt x="539116" y="167748"/>
                  </a:lnTo>
                  <a:lnTo>
                    <a:pt x="485776" y="343008"/>
                  </a:lnTo>
                  <a:lnTo>
                    <a:pt x="508636" y="533508"/>
                  </a:lnTo>
                  <a:lnTo>
                    <a:pt x="538920" y="742971"/>
                  </a:lnTo>
                  <a:lnTo>
                    <a:pt x="464344" y="735438"/>
                  </a:lnTo>
                  <a:lnTo>
                    <a:pt x="156836" y="789429"/>
                  </a:lnTo>
                  <a:lnTo>
                    <a:pt x="114300" y="706863"/>
                  </a:lnTo>
                  <a:lnTo>
                    <a:pt x="88900" y="646538"/>
                  </a:lnTo>
                  <a:lnTo>
                    <a:pt x="69852" y="586213"/>
                  </a:lnTo>
                  <a:lnTo>
                    <a:pt x="9528" y="535413"/>
                  </a:lnTo>
                  <a:lnTo>
                    <a:pt x="0" y="497313"/>
                  </a:lnTo>
                  <a:lnTo>
                    <a:pt x="29748" y="437816"/>
                  </a:lnTo>
                  <a:lnTo>
                    <a:pt x="276224" y="440163"/>
                  </a:lnTo>
                  <a:lnTo>
                    <a:pt x="250032" y="378251"/>
                  </a:lnTo>
                  <a:lnTo>
                    <a:pt x="300040" y="316338"/>
                  </a:lnTo>
                  <a:lnTo>
                    <a:pt x="352424" y="168701"/>
                  </a:lnTo>
                  <a:lnTo>
                    <a:pt x="404816" y="113932"/>
                  </a:lnTo>
                  <a:lnTo>
                    <a:pt x="385764" y="44876"/>
                  </a:lnTo>
                  <a:lnTo>
                    <a:pt x="41238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98496963-EEB3-498B-BE01-9E8F55CBB483}"/>
                </a:ext>
              </a:extLst>
            </p:cNvPr>
            <p:cNvSpPr/>
            <p:nvPr/>
          </p:nvSpPr>
          <p:spPr>
            <a:xfrm>
              <a:off x="14057452" y="13604068"/>
              <a:ext cx="424662" cy="753977"/>
            </a:xfrm>
            <a:custGeom>
              <a:avLst/>
              <a:gdLst>
                <a:gd name="connsiteX0" fmla="*/ 260400 w 471480"/>
                <a:gd name="connsiteY0" fmla="*/ 0 h 837105"/>
                <a:gd name="connsiteX1" fmla="*/ 278604 w 471480"/>
                <a:gd name="connsiteY1" fmla="*/ 2080 h 837105"/>
                <a:gd name="connsiteX2" fmla="*/ 321468 w 471480"/>
                <a:gd name="connsiteY2" fmla="*/ 37799 h 837105"/>
                <a:gd name="connsiteX3" fmla="*/ 325020 w 471480"/>
                <a:gd name="connsiteY3" fmla="*/ 37833 h 837105"/>
                <a:gd name="connsiteX4" fmla="*/ 295272 w 471480"/>
                <a:gd name="connsiteY4" fmla="*/ 97330 h 837105"/>
                <a:gd name="connsiteX5" fmla="*/ 304800 w 471480"/>
                <a:gd name="connsiteY5" fmla="*/ 135430 h 837105"/>
                <a:gd name="connsiteX6" fmla="*/ 365124 w 471480"/>
                <a:gd name="connsiteY6" fmla="*/ 186230 h 837105"/>
                <a:gd name="connsiteX7" fmla="*/ 384172 w 471480"/>
                <a:gd name="connsiteY7" fmla="*/ 246555 h 837105"/>
                <a:gd name="connsiteX8" fmla="*/ 409572 w 471480"/>
                <a:gd name="connsiteY8" fmla="*/ 306880 h 837105"/>
                <a:gd name="connsiteX9" fmla="*/ 452108 w 471480"/>
                <a:gd name="connsiteY9" fmla="*/ 389446 h 837105"/>
                <a:gd name="connsiteX10" fmla="*/ 447672 w 471480"/>
                <a:gd name="connsiteY10" fmla="*/ 390224 h 837105"/>
                <a:gd name="connsiteX11" fmla="*/ 442912 w 471480"/>
                <a:gd name="connsiteY11" fmla="*/ 514049 h 837105"/>
                <a:gd name="connsiteX12" fmla="*/ 471480 w 471480"/>
                <a:gd name="connsiteY12" fmla="*/ 527287 h 837105"/>
                <a:gd name="connsiteX13" fmla="*/ 431800 w 471480"/>
                <a:gd name="connsiteY13" fmla="*/ 573580 h 837105"/>
                <a:gd name="connsiteX14" fmla="*/ 415924 w 471480"/>
                <a:gd name="connsiteY14" fmla="*/ 678355 h 837105"/>
                <a:gd name="connsiteX15" fmla="*/ 187324 w 471480"/>
                <a:gd name="connsiteY15" fmla="*/ 770430 h 837105"/>
                <a:gd name="connsiteX16" fmla="*/ 161924 w 471480"/>
                <a:gd name="connsiteY16" fmla="*/ 837105 h 837105"/>
                <a:gd name="connsiteX17" fmla="*/ 123824 w 471480"/>
                <a:gd name="connsiteY17" fmla="*/ 821230 h 837105"/>
                <a:gd name="connsiteX18" fmla="*/ 120648 w 471480"/>
                <a:gd name="connsiteY18" fmla="*/ 738680 h 837105"/>
                <a:gd name="connsiteX19" fmla="*/ 25400 w 471480"/>
                <a:gd name="connsiteY19" fmla="*/ 729155 h 837105"/>
                <a:gd name="connsiteX20" fmla="*/ 28572 w 471480"/>
                <a:gd name="connsiteY20" fmla="*/ 621205 h 837105"/>
                <a:gd name="connsiteX21" fmla="*/ 63496 w 471480"/>
                <a:gd name="connsiteY21" fmla="*/ 545005 h 837105"/>
                <a:gd name="connsiteX22" fmla="*/ 15872 w 471480"/>
                <a:gd name="connsiteY22" fmla="*/ 465630 h 837105"/>
                <a:gd name="connsiteX23" fmla="*/ 0 w 471480"/>
                <a:gd name="connsiteY23" fmla="*/ 414830 h 837105"/>
                <a:gd name="connsiteX24" fmla="*/ 50800 w 471480"/>
                <a:gd name="connsiteY24" fmla="*/ 398955 h 837105"/>
                <a:gd name="connsiteX25" fmla="*/ 120648 w 471480"/>
                <a:gd name="connsiteY25" fmla="*/ 405305 h 837105"/>
                <a:gd name="connsiteX26" fmla="*/ 130172 w 471480"/>
                <a:gd name="connsiteY26" fmla="*/ 383080 h 837105"/>
                <a:gd name="connsiteX27" fmla="*/ 101600 w 471480"/>
                <a:gd name="connsiteY27" fmla="*/ 303705 h 837105"/>
                <a:gd name="connsiteX28" fmla="*/ 139696 w 471480"/>
                <a:gd name="connsiteY28" fmla="*/ 275130 h 837105"/>
                <a:gd name="connsiteX29" fmla="*/ 238124 w 471480"/>
                <a:gd name="connsiteY29" fmla="*/ 135430 h 837105"/>
                <a:gd name="connsiteX30" fmla="*/ 225424 w 471480"/>
                <a:gd name="connsiteY30" fmla="*/ 100505 h 837105"/>
                <a:gd name="connsiteX31" fmla="*/ 254000 w 471480"/>
                <a:gd name="connsiteY31" fmla="*/ 59230 h 837105"/>
                <a:gd name="connsiteX32" fmla="*/ 260400 w 471480"/>
                <a:gd name="connsiteY32" fmla="*/ 0 h 83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71480" h="837105">
                  <a:moveTo>
                    <a:pt x="260400" y="0"/>
                  </a:moveTo>
                  <a:lnTo>
                    <a:pt x="278604" y="2080"/>
                  </a:lnTo>
                  <a:lnTo>
                    <a:pt x="321468" y="37799"/>
                  </a:lnTo>
                  <a:lnTo>
                    <a:pt x="325020" y="37833"/>
                  </a:lnTo>
                  <a:lnTo>
                    <a:pt x="295272" y="97330"/>
                  </a:lnTo>
                  <a:lnTo>
                    <a:pt x="304800" y="135430"/>
                  </a:lnTo>
                  <a:lnTo>
                    <a:pt x="365124" y="186230"/>
                  </a:lnTo>
                  <a:lnTo>
                    <a:pt x="384172" y="246555"/>
                  </a:lnTo>
                  <a:lnTo>
                    <a:pt x="409572" y="306880"/>
                  </a:lnTo>
                  <a:lnTo>
                    <a:pt x="452108" y="389446"/>
                  </a:lnTo>
                  <a:lnTo>
                    <a:pt x="447672" y="390224"/>
                  </a:lnTo>
                  <a:lnTo>
                    <a:pt x="442912" y="514049"/>
                  </a:lnTo>
                  <a:lnTo>
                    <a:pt x="471480" y="527287"/>
                  </a:lnTo>
                  <a:lnTo>
                    <a:pt x="431800" y="573580"/>
                  </a:lnTo>
                  <a:lnTo>
                    <a:pt x="415924" y="678355"/>
                  </a:lnTo>
                  <a:lnTo>
                    <a:pt x="187324" y="770430"/>
                  </a:lnTo>
                  <a:lnTo>
                    <a:pt x="161924" y="837105"/>
                  </a:lnTo>
                  <a:lnTo>
                    <a:pt x="123824" y="821230"/>
                  </a:lnTo>
                  <a:lnTo>
                    <a:pt x="120648" y="738680"/>
                  </a:lnTo>
                  <a:lnTo>
                    <a:pt x="25400" y="729155"/>
                  </a:lnTo>
                  <a:cubicBezTo>
                    <a:pt x="26456" y="693172"/>
                    <a:pt x="27516" y="657188"/>
                    <a:pt x="28572" y="621205"/>
                  </a:cubicBezTo>
                  <a:lnTo>
                    <a:pt x="63496" y="545005"/>
                  </a:lnTo>
                  <a:lnTo>
                    <a:pt x="15872" y="465630"/>
                  </a:lnTo>
                  <a:lnTo>
                    <a:pt x="0" y="414830"/>
                  </a:lnTo>
                  <a:lnTo>
                    <a:pt x="50800" y="398955"/>
                  </a:lnTo>
                  <a:lnTo>
                    <a:pt x="120648" y="405305"/>
                  </a:lnTo>
                  <a:lnTo>
                    <a:pt x="130172" y="383080"/>
                  </a:lnTo>
                  <a:lnTo>
                    <a:pt x="101600" y="303705"/>
                  </a:lnTo>
                  <a:lnTo>
                    <a:pt x="139696" y="275130"/>
                  </a:lnTo>
                  <a:lnTo>
                    <a:pt x="238124" y="135430"/>
                  </a:lnTo>
                  <a:lnTo>
                    <a:pt x="225424" y="100505"/>
                  </a:lnTo>
                  <a:lnTo>
                    <a:pt x="254000" y="59230"/>
                  </a:lnTo>
                  <a:lnTo>
                    <a:pt x="26040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7A41B4DE-EABF-A3B7-A3E7-611A4E4DE329}"/>
                </a:ext>
              </a:extLst>
            </p:cNvPr>
            <p:cNvSpPr/>
            <p:nvPr/>
          </p:nvSpPr>
          <p:spPr>
            <a:xfrm>
              <a:off x="13632256" y="13448746"/>
              <a:ext cx="450432" cy="498194"/>
            </a:xfrm>
            <a:custGeom>
              <a:avLst/>
              <a:gdLst>
                <a:gd name="connsiteX0" fmla="*/ 262400 w 500092"/>
                <a:gd name="connsiteY0" fmla="*/ 0 h 553118"/>
                <a:gd name="connsiteX1" fmla="*/ 271440 w 500092"/>
                <a:gd name="connsiteY1" fmla="*/ 7018 h 553118"/>
                <a:gd name="connsiteX2" fmla="*/ 293664 w 500092"/>
                <a:gd name="connsiteY2" fmla="*/ 32418 h 553118"/>
                <a:gd name="connsiteX3" fmla="*/ 344464 w 500092"/>
                <a:gd name="connsiteY3" fmla="*/ 38768 h 553118"/>
                <a:gd name="connsiteX4" fmla="*/ 364568 w 500092"/>
                <a:gd name="connsiteY4" fmla="*/ 31142 h 553118"/>
                <a:gd name="connsiteX5" fmla="*/ 351608 w 500092"/>
                <a:gd name="connsiteY5" fmla="*/ 41943 h 553118"/>
                <a:gd name="connsiteX6" fmla="*/ 500092 w 500092"/>
                <a:gd name="connsiteY6" fmla="*/ 58913 h 553118"/>
                <a:gd name="connsiteX7" fmla="*/ 493692 w 500092"/>
                <a:gd name="connsiteY7" fmla="*/ 118143 h 553118"/>
                <a:gd name="connsiteX8" fmla="*/ 465116 w 500092"/>
                <a:gd name="connsiteY8" fmla="*/ 159418 h 553118"/>
                <a:gd name="connsiteX9" fmla="*/ 477816 w 500092"/>
                <a:gd name="connsiteY9" fmla="*/ 194343 h 553118"/>
                <a:gd name="connsiteX10" fmla="*/ 379388 w 500092"/>
                <a:gd name="connsiteY10" fmla="*/ 334043 h 553118"/>
                <a:gd name="connsiteX11" fmla="*/ 341292 w 500092"/>
                <a:gd name="connsiteY11" fmla="*/ 362618 h 553118"/>
                <a:gd name="connsiteX12" fmla="*/ 369864 w 500092"/>
                <a:gd name="connsiteY12" fmla="*/ 441993 h 553118"/>
                <a:gd name="connsiteX13" fmla="*/ 360340 w 500092"/>
                <a:gd name="connsiteY13" fmla="*/ 464218 h 553118"/>
                <a:gd name="connsiteX14" fmla="*/ 290492 w 500092"/>
                <a:gd name="connsiteY14" fmla="*/ 457868 h 553118"/>
                <a:gd name="connsiteX15" fmla="*/ 245604 w 500092"/>
                <a:gd name="connsiteY15" fmla="*/ 471896 h 553118"/>
                <a:gd name="connsiteX16" fmla="*/ 242864 w 500092"/>
                <a:gd name="connsiteY16" fmla="*/ 470568 h 553118"/>
                <a:gd name="connsiteX17" fmla="*/ 241688 w 500092"/>
                <a:gd name="connsiteY17" fmla="*/ 473120 h 553118"/>
                <a:gd name="connsiteX18" fmla="*/ 239692 w 500092"/>
                <a:gd name="connsiteY18" fmla="*/ 473743 h 553118"/>
                <a:gd name="connsiteX19" fmla="*/ 240380 w 500092"/>
                <a:gd name="connsiteY19" fmla="*/ 475948 h 553118"/>
                <a:gd name="connsiteX20" fmla="*/ 204764 w 500092"/>
                <a:gd name="connsiteY20" fmla="*/ 553118 h 553118"/>
                <a:gd name="connsiteX21" fmla="*/ 134916 w 500092"/>
                <a:gd name="connsiteY21" fmla="*/ 521368 h 553118"/>
                <a:gd name="connsiteX22" fmla="*/ 74252 w 500092"/>
                <a:gd name="connsiteY22" fmla="*/ 521368 h 553118"/>
                <a:gd name="connsiteX23" fmla="*/ 83480 w 500092"/>
                <a:gd name="connsiteY23" fmla="*/ 207678 h 553118"/>
                <a:gd name="connsiteX24" fmla="*/ 0 w 500092"/>
                <a:gd name="connsiteY24" fmla="*/ 101430 h 553118"/>
                <a:gd name="connsiteX25" fmla="*/ 173016 w 500092"/>
                <a:gd name="connsiteY25" fmla="*/ 83218 h 553118"/>
                <a:gd name="connsiteX26" fmla="*/ 262400 w 500092"/>
                <a:gd name="connsiteY26" fmla="*/ 0 h 553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00092" h="553118">
                  <a:moveTo>
                    <a:pt x="262400" y="0"/>
                  </a:moveTo>
                  <a:lnTo>
                    <a:pt x="271440" y="7018"/>
                  </a:lnTo>
                  <a:lnTo>
                    <a:pt x="293664" y="32418"/>
                  </a:lnTo>
                  <a:lnTo>
                    <a:pt x="344464" y="38768"/>
                  </a:lnTo>
                  <a:lnTo>
                    <a:pt x="364568" y="31142"/>
                  </a:lnTo>
                  <a:lnTo>
                    <a:pt x="351608" y="41943"/>
                  </a:lnTo>
                  <a:lnTo>
                    <a:pt x="500092" y="58913"/>
                  </a:lnTo>
                  <a:lnTo>
                    <a:pt x="493692" y="118143"/>
                  </a:lnTo>
                  <a:lnTo>
                    <a:pt x="465116" y="159418"/>
                  </a:lnTo>
                  <a:lnTo>
                    <a:pt x="477816" y="194343"/>
                  </a:lnTo>
                  <a:lnTo>
                    <a:pt x="379388" y="334043"/>
                  </a:lnTo>
                  <a:lnTo>
                    <a:pt x="341292" y="362618"/>
                  </a:lnTo>
                  <a:lnTo>
                    <a:pt x="369864" y="441993"/>
                  </a:lnTo>
                  <a:lnTo>
                    <a:pt x="360340" y="464218"/>
                  </a:lnTo>
                  <a:lnTo>
                    <a:pt x="290492" y="457868"/>
                  </a:lnTo>
                  <a:lnTo>
                    <a:pt x="245604" y="471896"/>
                  </a:lnTo>
                  <a:lnTo>
                    <a:pt x="242864" y="470568"/>
                  </a:lnTo>
                  <a:lnTo>
                    <a:pt x="241688" y="473120"/>
                  </a:lnTo>
                  <a:lnTo>
                    <a:pt x="239692" y="473743"/>
                  </a:lnTo>
                  <a:lnTo>
                    <a:pt x="240380" y="475948"/>
                  </a:lnTo>
                  <a:lnTo>
                    <a:pt x="204764" y="553118"/>
                  </a:lnTo>
                  <a:lnTo>
                    <a:pt x="134916" y="521368"/>
                  </a:lnTo>
                  <a:lnTo>
                    <a:pt x="74252" y="521368"/>
                  </a:lnTo>
                  <a:lnTo>
                    <a:pt x="83480" y="207678"/>
                  </a:lnTo>
                  <a:lnTo>
                    <a:pt x="0" y="101430"/>
                  </a:lnTo>
                  <a:lnTo>
                    <a:pt x="173016" y="83218"/>
                  </a:lnTo>
                  <a:lnTo>
                    <a:pt x="26240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CD78726A-A772-AA23-FFE5-18E73D9BA3E7}"/>
                </a:ext>
              </a:extLst>
            </p:cNvPr>
            <p:cNvSpPr/>
            <p:nvPr/>
          </p:nvSpPr>
          <p:spPr>
            <a:xfrm>
              <a:off x="13636288" y="14154184"/>
              <a:ext cx="495716" cy="928101"/>
            </a:xfrm>
            <a:custGeom>
              <a:avLst/>
              <a:gdLst>
                <a:gd name="connsiteX0" fmla="*/ 351032 w 550368"/>
                <a:gd name="connsiteY0" fmla="*/ 0 h 1030422"/>
                <a:gd name="connsiteX1" fmla="*/ 366216 w 550368"/>
                <a:gd name="connsiteY1" fmla="*/ 48595 h 1030422"/>
                <a:gd name="connsiteX2" fmla="*/ 413840 w 550368"/>
                <a:gd name="connsiteY2" fmla="*/ 127970 h 1030422"/>
                <a:gd name="connsiteX3" fmla="*/ 378916 w 550368"/>
                <a:gd name="connsiteY3" fmla="*/ 204170 h 1030422"/>
                <a:gd name="connsiteX4" fmla="*/ 375744 w 550368"/>
                <a:gd name="connsiteY4" fmla="*/ 312120 h 1030422"/>
                <a:gd name="connsiteX5" fmla="*/ 470992 w 550368"/>
                <a:gd name="connsiteY5" fmla="*/ 321645 h 1030422"/>
                <a:gd name="connsiteX6" fmla="*/ 474168 w 550368"/>
                <a:gd name="connsiteY6" fmla="*/ 404195 h 1030422"/>
                <a:gd name="connsiteX7" fmla="*/ 509848 w 550368"/>
                <a:gd name="connsiteY7" fmla="*/ 419061 h 1030422"/>
                <a:gd name="connsiteX8" fmla="*/ 515440 w 550368"/>
                <a:gd name="connsiteY8" fmla="*/ 505795 h 1030422"/>
                <a:gd name="connsiteX9" fmla="*/ 499568 w 550368"/>
                <a:gd name="connsiteY9" fmla="*/ 537545 h 1030422"/>
                <a:gd name="connsiteX10" fmla="*/ 455116 w 550368"/>
                <a:gd name="connsiteY10" fmla="*/ 537545 h 1030422"/>
                <a:gd name="connsiteX11" fmla="*/ 429716 w 550368"/>
                <a:gd name="connsiteY11" fmla="*/ 632795 h 1030422"/>
                <a:gd name="connsiteX12" fmla="*/ 464640 w 550368"/>
                <a:gd name="connsiteY12" fmla="*/ 693120 h 1030422"/>
                <a:gd name="connsiteX13" fmla="*/ 493216 w 550368"/>
                <a:gd name="connsiteY13" fmla="*/ 762970 h 1030422"/>
                <a:gd name="connsiteX14" fmla="*/ 518616 w 550368"/>
                <a:gd name="connsiteY14" fmla="*/ 820120 h 1030422"/>
                <a:gd name="connsiteX15" fmla="*/ 550368 w 550368"/>
                <a:gd name="connsiteY15" fmla="*/ 861395 h 1030422"/>
                <a:gd name="connsiteX16" fmla="*/ 550368 w 550368"/>
                <a:gd name="connsiteY16" fmla="*/ 912592 h 1030422"/>
                <a:gd name="connsiteX17" fmla="*/ 505916 w 550368"/>
                <a:gd name="connsiteY17" fmla="*/ 915370 h 1030422"/>
                <a:gd name="connsiteX18" fmla="*/ 483692 w 550368"/>
                <a:gd name="connsiteY18" fmla="*/ 969345 h 1030422"/>
                <a:gd name="connsiteX19" fmla="*/ 451944 w 550368"/>
                <a:gd name="connsiteY19" fmla="*/ 972520 h 1030422"/>
                <a:gd name="connsiteX20" fmla="*/ 397968 w 550368"/>
                <a:gd name="connsiteY20" fmla="*/ 912195 h 1030422"/>
                <a:gd name="connsiteX21" fmla="*/ 331292 w 550368"/>
                <a:gd name="connsiteY21" fmla="*/ 943945 h 1030422"/>
                <a:gd name="connsiteX22" fmla="*/ 350344 w 550368"/>
                <a:gd name="connsiteY22" fmla="*/ 975695 h 1030422"/>
                <a:gd name="connsiteX23" fmla="*/ 239216 w 550368"/>
                <a:gd name="connsiteY23" fmla="*/ 1016970 h 1030422"/>
                <a:gd name="connsiteX24" fmla="*/ 239924 w 550368"/>
                <a:gd name="connsiteY24" fmla="*/ 1030422 h 1030422"/>
                <a:gd name="connsiteX25" fmla="*/ 200932 w 550368"/>
                <a:gd name="connsiteY25" fmla="*/ 1027031 h 1030422"/>
                <a:gd name="connsiteX26" fmla="*/ 182068 w 550368"/>
                <a:gd name="connsiteY26" fmla="*/ 1001095 h 1030422"/>
                <a:gd name="connsiteX27" fmla="*/ 128092 w 550368"/>
                <a:gd name="connsiteY27" fmla="*/ 985220 h 1030422"/>
                <a:gd name="connsiteX28" fmla="*/ 74116 w 550368"/>
                <a:gd name="connsiteY28" fmla="*/ 909020 h 1030422"/>
                <a:gd name="connsiteX29" fmla="*/ 39192 w 550368"/>
                <a:gd name="connsiteY29" fmla="*/ 864570 h 1030422"/>
                <a:gd name="connsiteX30" fmla="*/ 0 w 550368"/>
                <a:gd name="connsiteY30" fmla="*/ 858613 h 1030422"/>
                <a:gd name="connsiteX31" fmla="*/ 3632 w 550368"/>
                <a:gd name="connsiteY31" fmla="*/ 851870 h 1030422"/>
                <a:gd name="connsiteX32" fmla="*/ 178892 w 550368"/>
                <a:gd name="connsiteY32" fmla="*/ 249890 h 1030422"/>
                <a:gd name="connsiteX33" fmla="*/ 184904 w 550368"/>
                <a:gd name="connsiteY33" fmla="*/ 45420 h 1030422"/>
                <a:gd name="connsiteX34" fmla="*/ 245568 w 550368"/>
                <a:gd name="connsiteY34" fmla="*/ 45420 h 1030422"/>
                <a:gd name="connsiteX35" fmla="*/ 315416 w 550368"/>
                <a:gd name="connsiteY35" fmla="*/ 77170 h 1030422"/>
                <a:gd name="connsiteX36" fmla="*/ 351032 w 550368"/>
                <a:gd name="connsiteY36" fmla="*/ 0 h 103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550368" h="1030422">
                  <a:moveTo>
                    <a:pt x="351032" y="0"/>
                  </a:moveTo>
                  <a:lnTo>
                    <a:pt x="366216" y="48595"/>
                  </a:lnTo>
                  <a:lnTo>
                    <a:pt x="413840" y="127970"/>
                  </a:lnTo>
                  <a:lnTo>
                    <a:pt x="378916" y="204170"/>
                  </a:lnTo>
                  <a:cubicBezTo>
                    <a:pt x="377860" y="240153"/>
                    <a:pt x="376800" y="276137"/>
                    <a:pt x="375744" y="312120"/>
                  </a:cubicBezTo>
                  <a:lnTo>
                    <a:pt x="470992" y="321645"/>
                  </a:lnTo>
                  <a:lnTo>
                    <a:pt x="474168" y="404195"/>
                  </a:lnTo>
                  <a:lnTo>
                    <a:pt x="509848" y="419061"/>
                  </a:lnTo>
                  <a:lnTo>
                    <a:pt x="515440" y="505795"/>
                  </a:lnTo>
                  <a:lnTo>
                    <a:pt x="499568" y="537545"/>
                  </a:lnTo>
                  <a:lnTo>
                    <a:pt x="455116" y="537545"/>
                  </a:lnTo>
                  <a:lnTo>
                    <a:pt x="429716" y="632795"/>
                  </a:lnTo>
                  <a:lnTo>
                    <a:pt x="464640" y="693120"/>
                  </a:lnTo>
                  <a:lnTo>
                    <a:pt x="493216" y="762970"/>
                  </a:lnTo>
                  <a:lnTo>
                    <a:pt x="518616" y="820120"/>
                  </a:lnTo>
                  <a:lnTo>
                    <a:pt x="550368" y="861395"/>
                  </a:lnTo>
                  <a:lnTo>
                    <a:pt x="550368" y="912592"/>
                  </a:lnTo>
                  <a:lnTo>
                    <a:pt x="505916" y="915370"/>
                  </a:lnTo>
                  <a:lnTo>
                    <a:pt x="483692" y="969345"/>
                  </a:lnTo>
                  <a:lnTo>
                    <a:pt x="451944" y="972520"/>
                  </a:lnTo>
                  <a:lnTo>
                    <a:pt x="397968" y="912195"/>
                  </a:lnTo>
                  <a:lnTo>
                    <a:pt x="331292" y="943945"/>
                  </a:lnTo>
                  <a:lnTo>
                    <a:pt x="350344" y="975695"/>
                  </a:lnTo>
                  <a:lnTo>
                    <a:pt x="239216" y="1016970"/>
                  </a:lnTo>
                  <a:lnTo>
                    <a:pt x="239924" y="1030422"/>
                  </a:lnTo>
                  <a:lnTo>
                    <a:pt x="200932" y="1027031"/>
                  </a:lnTo>
                  <a:lnTo>
                    <a:pt x="182068" y="1001095"/>
                  </a:lnTo>
                  <a:lnTo>
                    <a:pt x="128092" y="985220"/>
                  </a:lnTo>
                  <a:lnTo>
                    <a:pt x="74116" y="909020"/>
                  </a:lnTo>
                  <a:lnTo>
                    <a:pt x="39192" y="864570"/>
                  </a:lnTo>
                  <a:lnTo>
                    <a:pt x="0" y="858613"/>
                  </a:lnTo>
                  <a:lnTo>
                    <a:pt x="3632" y="851870"/>
                  </a:lnTo>
                  <a:lnTo>
                    <a:pt x="178892" y="249890"/>
                  </a:lnTo>
                  <a:lnTo>
                    <a:pt x="184904" y="45420"/>
                  </a:lnTo>
                  <a:lnTo>
                    <a:pt x="245568" y="45420"/>
                  </a:lnTo>
                  <a:lnTo>
                    <a:pt x="315416" y="77170"/>
                  </a:lnTo>
                  <a:lnTo>
                    <a:pt x="35103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3E059D03-34AE-F236-9829-1EBA02040C77}"/>
                </a:ext>
              </a:extLst>
            </p:cNvPr>
            <p:cNvSpPr/>
            <p:nvPr/>
          </p:nvSpPr>
          <p:spPr>
            <a:xfrm>
              <a:off x="14178285" y="14289401"/>
              <a:ext cx="543347" cy="919929"/>
            </a:xfrm>
            <a:custGeom>
              <a:avLst/>
              <a:gdLst>
                <a:gd name="connsiteX0" fmla="*/ 392108 w 603252"/>
                <a:gd name="connsiteY0" fmla="*/ 0 h 1021354"/>
                <a:gd name="connsiteX1" fmla="*/ 461172 w 603252"/>
                <a:gd name="connsiteY1" fmla="*/ 32006 h 1021354"/>
                <a:gd name="connsiteX2" fmla="*/ 473076 w 603252"/>
                <a:gd name="connsiteY2" fmla="*/ 74868 h 1021354"/>
                <a:gd name="connsiteX3" fmla="*/ 477372 w 603252"/>
                <a:gd name="connsiteY3" fmla="*/ 75823 h 1021354"/>
                <a:gd name="connsiteX4" fmla="*/ 511176 w 603252"/>
                <a:gd name="connsiteY4" fmla="*/ 179643 h 1021354"/>
                <a:gd name="connsiteX5" fmla="*/ 565152 w 603252"/>
                <a:gd name="connsiteY5" fmla="*/ 211393 h 1021354"/>
                <a:gd name="connsiteX6" fmla="*/ 546100 w 603252"/>
                <a:gd name="connsiteY6" fmla="*/ 312993 h 1021354"/>
                <a:gd name="connsiteX7" fmla="*/ 533400 w 603252"/>
                <a:gd name="connsiteY7" fmla="*/ 382843 h 1021354"/>
                <a:gd name="connsiteX8" fmla="*/ 584200 w 603252"/>
                <a:gd name="connsiteY8" fmla="*/ 411418 h 1021354"/>
                <a:gd name="connsiteX9" fmla="*/ 603252 w 603252"/>
                <a:gd name="connsiteY9" fmla="*/ 519368 h 1021354"/>
                <a:gd name="connsiteX10" fmla="*/ 549276 w 603252"/>
                <a:gd name="connsiteY10" fmla="*/ 608268 h 1021354"/>
                <a:gd name="connsiteX11" fmla="*/ 549276 w 603252"/>
                <a:gd name="connsiteY11" fmla="*/ 836868 h 1021354"/>
                <a:gd name="connsiteX12" fmla="*/ 552452 w 603252"/>
                <a:gd name="connsiteY12" fmla="*/ 881318 h 1021354"/>
                <a:gd name="connsiteX13" fmla="*/ 552452 w 603252"/>
                <a:gd name="connsiteY13" fmla="*/ 909893 h 1021354"/>
                <a:gd name="connsiteX14" fmla="*/ 425452 w 603252"/>
                <a:gd name="connsiteY14" fmla="*/ 995618 h 1021354"/>
                <a:gd name="connsiteX15" fmla="*/ 406736 w 603252"/>
                <a:gd name="connsiteY15" fmla="*/ 1021354 h 1021354"/>
                <a:gd name="connsiteX16" fmla="*/ 368300 w 603252"/>
                <a:gd name="connsiteY16" fmla="*/ 982918 h 1021354"/>
                <a:gd name="connsiteX17" fmla="*/ 358776 w 603252"/>
                <a:gd name="connsiteY17" fmla="*/ 932118 h 1021354"/>
                <a:gd name="connsiteX18" fmla="*/ 317500 w 603252"/>
                <a:gd name="connsiteY18" fmla="*/ 928943 h 1021354"/>
                <a:gd name="connsiteX19" fmla="*/ 241300 w 603252"/>
                <a:gd name="connsiteY19" fmla="*/ 913068 h 1021354"/>
                <a:gd name="connsiteX20" fmla="*/ 221164 w 603252"/>
                <a:gd name="connsiteY20" fmla="*/ 916621 h 1021354"/>
                <a:gd name="connsiteX21" fmla="*/ 139700 w 603252"/>
                <a:gd name="connsiteY21" fmla="*/ 846393 h 1021354"/>
                <a:gd name="connsiteX22" fmla="*/ 127000 w 603252"/>
                <a:gd name="connsiteY22" fmla="*/ 801943 h 1021354"/>
                <a:gd name="connsiteX23" fmla="*/ 120652 w 603252"/>
                <a:gd name="connsiteY23" fmla="*/ 802340 h 1021354"/>
                <a:gd name="connsiteX24" fmla="*/ 120652 w 603252"/>
                <a:gd name="connsiteY24" fmla="*/ 751143 h 1021354"/>
                <a:gd name="connsiteX25" fmla="*/ 88900 w 603252"/>
                <a:gd name="connsiteY25" fmla="*/ 709868 h 1021354"/>
                <a:gd name="connsiteX26" fmla="*/ 63500 w 603252"/>
                <a:gd name="connsiteY26" fmla="*/ 652718 h 1021354"/>
                <a:gd name="connsiteX27" fmla="*/ 34924 w 603252"/>
                <a:gd name="connsiteY27" fmla="*/ 582868 h 1021354"/>
                <a:gd name="connsiteX28" fmla="*/ 0 w 603252"/>
                <a:gd name="connsiteY28" fmla="*/ 522543 h 1021354"/>
                <a:gd name="connsiteX29" fmla="*/ 25400 w 603252"/>
                <a:gd name="connsiteY29" fmla="*/ 427293 h 1021354"/>
                <a:gd name="connsiteX30" fmla="*/ 69852 w 603252"/>
                <a:gd name="connsiteY30" fmla="*/ 427293 h 1021354"/>
                <a:gd name="connsiteX31" fmla="*/ 85724 w 603252"/>
                <a:gd name="connsiteY31" fmla="*/ 395543 h 1021354"/>
                <a:gd name="connsiteX32" fmla="*/ 80132 w 603252"/>
                <a:gd name="connsiteY32" fmla="*/ 308809 h 1021354"/>
                <a:gd name="connsiteX33" fmla="*/ 82552 w 603252"/>
                <a:gd name="connsiteY33" fmla="*/ 309818 h 1021354"/>
                <a:gd name="connsiteX34" fmla="*/ 107952 w 603252"/>
                <a:gd name="connsiteY34" fmla="*/ 243143 h 1021354"/>
                <a:gd name="connsiteX35" fmla="*/ 336552 w 603252"/>
                <a:gd name="connsiteY35" fmla="*/ 151068 h 1021354"/>
                <a:gd name="connsiteX36" fmla="*/ 352428 w 603252"/>
                <a:gd name="connsiteY36" fmla="*/ 46293 h 1021354"/>
                <a:gd name="connsiteX37" fmla="*/ 392108 w 603252"/>
                <a:gd name="connsiteY37" fmla="*/ 0 h 1021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3252" h="1021354">
                  <a:moveTo>
                    <a:pt x="392108" y="0"/>
                  </a:moveTo>
                  <a:lnTo>
                    <a:pt x="461172" y="32006"/>
                  </a:lnTo>
                  <a:lnTo>
                    <a:pt x="473076" y="74868"/>
                  </a:lnTo>
                  <a:lnTo>
                    <a:pt x="477372" y="75823"/>
                  </a:lnTo>
                  <a:lnTo>
                    <a:pt x="511176" y="179643"/>
                  </a:lnTo>
                  <a:lnTo>
                    <a:pt x="565152" y="211393"/>
                  </a:lnTo>
                  <a:lnTo>
                    <a:pt x="546100" y="312993"/>
                  </a:lnTo>
                  <a:lnTo>
                    <a:pt x="533400" y="382843"/>
                  </a:lnTo>
                  <a:lnTo>
                    <a:pt x="584200" y="411418"/>
                  </a:lnTo>
                  <a:lnTo>
                    <a:pt x="603252" y="519368"/>
                  </a:lnTo>
                  <a:lnTo>
                    <a:pt x="549276" y="608268"/>
                  </a:lnTo>
                  <a:lnTo>
                    <a:pt x="549276" y="836868"/>
                  </a:lnTo>
                  <a:lnTo>
                    <a:pt x="552452" y="881318"/>
                  </a:lnTo>
                  <a:lnTo>
                    <a:pt x="552452" y="909893"/>
                  </a:lnTo>
                  <a:lnTo>
                    <a:pt x="425452" y="995618"/>
                  </a:lnTo>
                  <a:lnTo>
                    <a:pt x="406736" y="1021354"/>
                  </a:lnTo>
                  <a:lnTo>
                    <a:pt x="368300" y="982918"/>
                  </a:lnTo>
                  <a:lnTo>
                    <a:pt x="358776" y="932118"/>
                  </a:lnTo>
                  <a:lnTo>
                    <a:pt x="317500" y="928943"/>
                  </a:lnTo>
                  <a:lnTo>
                    <a:pt x="241300" y="913068"/>
                  </a:lnTo>
                  <a:lnTo>
                    <a:pt x="221164" y="916621"/>
                  </a:lnTo>
                  <a:lnTo>
                    <a:pt x="139700" y="846393"/>
                  </a:lnTo>
                  <a:lnTo>
                    <a:pt x="127000" y="801943"/>
                  </a:lnTo>
                  <a:lnTo>
                    <a:pt x="120652" y="802340"/>
                  </a:lnTo>
                  <a:lnTo>
                    <a:pt x="120652" y="751143"/>
                  </a:lnTo>
                  <a:lnTo>
                    <a:pt x="88900" y="709868"/>
                  </a:lnTo>
                  <a:lnTo>
                    <a:pt x="63500" y="652718"/>
                  </a:lnTo>
                  <a:lnTo>
                    <a:pt x="34924" y="582868"/>
                  </a:lnTo>
                  <a:lnTo>
                    <a:pt x="0" y="522543"/>
                  </a:lnTo>
                  <a:lnTo>
                    <a:pt x="25400" y="427293"/>
                  </a:lnTo>
                  <a:lnTo>
                    <a:pt x="69852" y="427293"/>
                  </a:lnTo>
                  <a:lnTo>
                    <a:pt x="85724" y="395543"/>
                  </a:lnTo>
                  <a:lnTo>
                    <a:pt x="80132" y="308809"/>
                  </a:lnTo>
                  <a:lnTo>
                    <a:pt x="82552" y="309818"/>
                  </a:lnTo>
                  <a:lnTo>
                    <a:pt x="107952" y="243143"/>
                  </a:lnTo>
                  <a:lnTo>
                    <a:pt x="336552" y="151068"/>
                  </a:lnTo>
                  <a:lnTo>
                    <a:pt x="352428" y="46293"/>
                  </a:lnTo>
                  <a:lnTo>
                    <a:pt x="39210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93C428DB-9DB3-C414-3284-12DD694C3F72}"/>
                </a:ext>
              </a:extLst>
            </p:cNvPr>
            <p:cNvSpPr/>
            <p:nvPr/>
          </p:nvSpPr>
          <p:spPr>
            <a:xfrm>
              <a:off x="13211379" y="16281743"/>
              <a:ext cx="639584" cy="646299"/>
            </a:xfrm>
            <a:custGeom>
              <a:avLst/>
              <a:gdLst>
                <a:gd name="connsiteX0" fmla="*/ 422276 w 710096"/>
                <a:gd name="connsiteY0" fmla="*/ 0 h 717550"/>
                <a:gd name="connsiteX1" fmla="*/ 466724 w 710096"/>
                <a:gd name="connsiteY1" fmla="*/ 0 h 717550"/>
                <a:gd name="connsiteX2" fmla="*/ 565152 w 710096"/>
                <a:gd name="connsiteY2" fmla="*/ 25400 h 717550"/>
                <a:gd name="connsiteX3" fmla="*/ 577852 w 710096"/>
                <a:gd name="connsiteY3" fmla="*/ 142875 h 717550"/>
                <a:gd name="connsiteX4" fmla="*/ 603252 w 710096"/>
                <a:gd name="connsiteY4" fmla="*/ 244475 h 717550"/>
                <a:gd name="connsiteX5" fmla="*/ 581028 w 710096"/>
                <a:gd name="connsiteY5" fmla="*/ 307975 h 717550"/>
                <a:gd name="connsiteX6" fmla="*/ 581028 w 710096"/>
                <a:gd name="connsiteY6" fmla="*/ 365125 h 717550"/>
                <a:gd name="connsiteX7" fmla="*/ 625476 w 710096"/>
                <a:gd name="connsiteY7" fmla="*/ 454025 h 717550"/>
                <a:gd name="connsiteX8" fmla="*/ 625476 w 710096"/>
                <a:gd name="connsiteY8" fmla="*/ 517525 h 717550"/>
                <a:gd name="connsiteX9" fmla="*/ 708028 w 710096"/>
                <a:gd name="connsiteY9" fmla="*/ 596900 h 717550"/>
                <a:gd name="connsiteX10" fmla="*/ 710096 w 710096"/>
                <a:gd name="connsiteY10" fmla="*/ 601291 h 717550"/>
                <a:gd name="connsiteX11" fmla="*/ 681356 w 710096"/>
                <a:gd name="connsiteY11" fmla="*/ 694690 h 717550"/>
                <a:gd name="connsiteX12" fmla="*/ 528956 w 710096"/>
                <a:gd name="connsiteY12" fmla="*/ 687070 h 717550"/>
                <a:gd name="connsiteX13" fmla="*/ 353696 w 710096"/>
                <a:gd name="connsiteY13" fmla="*/ 717550 h 717550"/>
                <a:gd name="connsiteX14" fmla="*/ 277496 w 710096"/>
                <a:gd name="connsiteY14" fmla="*/ 687070 h 717550"/>
                <a:gd name="connsiteX15" fmla="*/ 99132 w 710096"/>
                <a:gd name="connsiteY15" fmla="*/ 691529 h 717550"/>
                <a:gd name="connsiteX16" fmla="*/ 101600 w 710096"/>
                <a:gd name="connsiteY16" fmla="*/ 577850 h 717550"/>
                <a:gd name="connsiteX17" fmla="*/ 0 w 710096"/>
                <a:gd name="connsiteY17" fmla="*/ 425450 h 717550"/>
                <a:gd name="connsiteX18" fmla="*/ 73028 w 710096"/>
                <a:gd name="connsiteY18" fmla="*/ 381000 h 717550"/>
                <a:gd name="connsiteX19" fmla="*/ 66676 w 710096"/>
                <a:gd name="connsiteY19" fmla="*/ 304800 h 717550"/>
                <a:gd name="connsiteX20" fmla="*/ 142876 w 710096"/>
                <a:gd name="connsiteY20" fmla="*/ 269875 h 717550"/>
                <a:gd name="connsiteX21" fmla="*/ 167252 w 710096"/>
                <a:gd name="connsiteY21" fmla="*/ 198625 h 717550"/>
                <a:gd name="connsiteX22" fmla="*/ 171452 w 710096"/>
                <a:gd name="connsiteY22" fmla="*/ 200025 h 717550"/>
                <a:gd name="connsiteX23" fmla="*/ 238124 w 710096"/>
                <a:gd name="connsiteY23" fmla="*/ 228600 h 717550"/>
                <a:gd name="connsiteX24" fmla="*/ 273052 w 710096"/>
                <a:gd name="connsiteY24" fmla="*/ 171450 h 717550"/>
                <a:gd name="connsiteX25" fmla="*/ 279400 w 710096"/>
                <a:gd name="connsiteY25" fmla="*/ 130175 h 717550"/>
                <a:gd name="connsiteX26" fmla="*/ 377828 w 710096"/>
                <a:gd name="connsiteY26" fmla="*/ 63500 h 717550"/>
                <a:gd name="connsiteX27" fmla="*/ 422276 w 710096"/>
                <a:gd name="connsiteY27" fmla="*/ 0 h 717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10096" h="717550">
                  <a:moveTo>
                    <a:pt x="422276" y="0"/>
                  </a:moveTo>
                  <a:lnTo>
                    <a:pt x="466724" y="0"/>
                  </a:lnTo>
                  <a:lnTo>
                    <a:pt x="565152" y="25400"/>
                  </a:lnTo>
                  <a:lnTo>
                    <a:pt x="577852" y="142875"/>
                  </a:lnTo>
                  <a:lnTo>
                    <a:pt x="603252" y="244475"/>
                  </a:lnTo>
                  <a:lnTo>
                    <a:pt x="581028" y="307975"/>
                  </a:lnTo>
                  <a:lnTo>
                    <a:pt x="581028" y="365125"/>
                  </a:lnTo>
                  <a:lnTo>
                    <a:pt x="625476" y="454025"/>
                  </a:lnTo>
                  <a:lnTo>
                    <a:pt x="625476" y="517525"/>
                  </a:lnTo>
                  <a:lnTo>
                    <a:pt x="708028" y="596900"/>
                  </a:lnTo>
                  <a:lnTo>
                    <a:pt x="710096" y="601291"/>
                  </a:lnTo>
                  <a:lnTo>
                    <a:pt x="681356" y="694690"/>
                  </a:lnTo>
                  <a:lnTo>
                    <a:pt x="528956" y="687070"/>
                  </a:lnTo>
                  <a:lnTo>
                    <a:pt x="353696" y="717550"/>
                  </a:lnTo>
                  <a:lnTo>
                    <a:pt x="277496" y="687070"/>
                  </a:lnTo>
                  <a:lnTo>
                    <a:pt x="99132" y="691529"/>
                  </a:lnTo>
                  <a:lnTo>
                    <a:pt x="101600" y="577850"/>
                  </a:lnTo>
                  <a:lnTo>
                    <a:pt x="0" y="425450"/>
                  </a:lnTo>
                  <a:lnTo>
                    <a:pt x="73028" y="381000"/>
                  </a:lnTo>
                  <a:lnTo>
                    <a:pt x="66676" y="304800"/>
                  </a:lnTo>
                  <a:lnTo>
                    <a:pt x="142876" y="269875"/>
                  </a:lnTo>
                  <a:lnTo>
                    <a:pt x="167252" y="198625"/>
                  </a:lnTo>
                  <a:lnTo>
                    <a:pt x="171452" y="200025"/>
                  </a:lnTo>
                  <a:lnTo>
                    <a:pt x="238124" y="228600"/>
                  </a:lnTo>
                  <a:lnTo>
                    <a:pt x="273052" y="171450"/>
                  </a:lnTo>
                  <a:lnTo>
                    <a:pt x="279400" y="130175"/>
                  </a:lnTo>
                  <a:lnTo>
                    <a:pt x="377828" y="63500"/>
                  </a:lnTo>
                  <a:lnTo>
                    <a:pt x="4222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4977CBB2-421B-E177-EC15-499DC954E91A}"/>
                </a:ext>
              </a:extLst>
            </p:cNvPr>
            <p:cNvSpPr/>
            <p:nvPr/>
          </p:nvSpPr>
          <p:spPr>
            <a:xfrm>
              <a:off x="16609249" y="14242892"/>
              <a:ext cx="602085" cy="518140"/>
            </a:xfrm>
            <a:custGeom>
              <a:avLst/>
              <a:gdLst>
                <a:gd name="connsiteX0" fmla="*/ 572532 w 668464"/>
                <a:gd name="connsiteY0" fmla="*/ 0 h 575264"/>
                <a:gd name="connsiteX1" fmla="*/ 665288 w 668464"/>
                <a:gd name="connsiteY1" fmla="*/ 37102 h 575264"/>
                <a:gd name="connsiteX2" fmla="*/ 666644 w 668464"/>
                <a:gd name="connsiteY2" fmla="*/ 35121 h 575264"/>
                <a:gd name="connsiteX3" fmla="*/ 668464 w 668464"/>
                <a:gd name="connsiteY3" fmla="*/ 41864 h 575264"/>
                <a:gd name="connsiteX4" fmla="*/ 604964 w 668464"/>
                <a:gd name="connsiteY4" fmla="*/ 127589 h 575264"/>
                <a:gd name="connsiteX5" fmla="*/ 608140 w 668464"/>
                <a:gd name="connsiteY5" fmla="*/ 162514 h 575264"/>
                <a:gd name="connsiteX6" fmla="*/ 576388 w 668464"/>
                <a:gd name="connsiteY6" fmla="*/ 267289 h 575264"/>
                <a:gd name="connsiteX7" fmla="*/ 544640 w 668464"/>
                <a:gd name="connsiteY7" fmla="*/ 318089 h 575264"/>
                <a:gd name="connsiteX8" fmla="*/ 484316 w 668464"/>
                <a:gd name="connsiteY8" fmla="*/ 426039 h 575264"/>
                <a:gd name="connsiteX9" fmla="*/ 401764 w 668464"/>
                <a:gd name="connsiteY9" fmla="*/ 448264 h 575264"/>
                <a:gd name="connsiteX10" fmla="*/ 354140 w 668464"/>
                <a:gd name="connsiteY10" fmla="*/ 489539 h 575264"/>
                <a:gd name="connsiteX11" fmla="*/ 309688 w 668464"/>
                <a:gd name="connsiteY11" fmla="*/ 511764 h 575264"/>
                <a:gd name="connsiteX12" fmla="*/ 281116 w 668464"/>
                <a:gd name="connsiteY12" fmla="*/ 549864 h 575264"/>
                <a:gd name="connsiteX13" fmla="*/ 39812 w 668464"/>
                <a:gd name="connsiteY13" fmla="*/ 575264 h 575264"/>
                <a:gd name="connsiteX14" fmla="*/ 0 w 668464"/>
                <a:gd name="connsiteY14" fmla="*/ 544931 h 575264"/>
                <a:gd name="connsiteX15" fmla="*/ 31876 w 668464"/>
                <a:gd name="connsiteY15" fmla="*/ 487158 h 575264"/>
                <a:gd name="connsiteX16" fmla="*/ 3300 w 668464"/>
                <a:gd name="connsiteY16" fmla="*/ 418102 h 575264"/>
                <a:gd name="connsiteX17" fmla="*/ 132432 w 668464"/>
                <a:gd name="connsiteY17" fmla="*/ 368317 h 575264"/>
                <a:gd name="connsiteX18" fmla="*/ 145224 w 668464"/>
                <a:gd name="connsiteY18" fmla="*/ 384764 h 575264"/>
                <a:gd name="connsiteX19" fmla="*/ 274764 w 668464"/>
                <a:gd name="connsiteY19" fmla="*/ 430484 h 575264"/>
                <a:gd name="connsiteX20" fmla="*/ 427164 w 668464"/>
                <a:gd name="connsiteY20" fmla="*/ 361904 h 575264"/>
                <a:gd name="connsiteX21" fmla="*/ 541464 w 668464"/>
                <a:gd name="connsiteY21" fmla="*/ 118064 h 575264"/>
                <a:gd name="connsiteX22" fmla="*/ 572532 w 668464"/>
                <a:gd name="connsiteY22" fmla="*/ 0 h 575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68464" h="575264">
                  <a:moveTo>
                    <a:pt x="572532" y="0"/>
                  </a:moveTo>
                  <a:lnTo>
                    <a:pt x="665288" y="37102"/>
                  </a:lnTo>
                  <a:lnTo>
                    <a:pt x="666644" y="35121"/>
                  </a:lnTo>
                  <a:lnTo>
                    <a:pt x="668464" y="41864"/>
                  </a:lnTo>
                  <a:lnTo>
                    <a:pt x="604964" y="127589"/>
                  </a:lnTo>
                  <a:lnTo>
                    <a:pt x="608140" y="162514"/>
                  </a:lnTo>
                  <a:lnTo>
                    <a:pt x="576388" y="267289"/>
                  </a:lnTo>
                  <a:lnTo>
                    <a:pt x="544640" y="318089"/>
                  </a:lnTo>
                  <a:lnTo>
                    <a:pt x="484316" y="426039"/>
                  </a:lnTo>
                  <a:lnTo>
                    <a:pt x="401764" y="448264"/>
                  </a:lnTo>
                  <a:lnTo>
                    <a:pt x="354140" y="489539"/>
                  </a:lnTo>
                  <a:lnTo>
                    <a:pt x="309688" y="511764"/>
                  </a:lnTo>
                  <a:lnTo>
                    <a:pt x="281116" y="549864"/>
                  </a:lnTo>
                  <a:lnTo>
                    <a:pt x="39812" y="575264"/>
                  </a:lnTo>
                  <a:lnTo>
                    <a:pt x="0" y="544931"/>
                  </a:lnTo>
                  <a:lnTo>
                    <a:pt x="31876" y="487158"/>
                  </a:lnTo>
                  <a:lnTo>
                    <a:pt x="3300" y="418102"/>
                  </a:lnTo>
                  <a:lnTo>
                    <a:pt x="132432" y="368317"/>
                  </a:lnTo>
                  <a:lnTo>
                    <a:pt x="145224" y="384764"/>
                  </a:lnTo>
                  <a:lnTo>
                    <a:pt x="274764" y="430484"/>
                  </a:lnTo>
                  <a:lnTo>
                    <a:pt x="427164" y="361904"/>
                  </a:lnTo>
                  <a:lnTo>
                    <a:pt x="541464" y="118064"/>
                  </a:lnTo>
                  <a:lnTo>
                    <a:pt x="57253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FD3239A5-906F-BD99-492D-DC4723581376}"/>
                </a:ext>
              </a:extLst>
            </p:cNvPr>
            <p:cNvSpPr/>
            <p:nvPr/>
          </p:nvSpPr>
          <p:spPr>
            <a:xfrm>
              <a:off x="17867857" y="16226499"/>
              <a:ext cx="791035" cy="906761"/>
            </a:xfrm>
            <a:custGeom>
              <a:avLst/>
              <a:gdLst>
                <a:gd name="connsiteX0" fmla="*/ 335324 w 878244"/>
                <a:gd name="connsiteY0" fmla="*/ 0 h 1006726"/>
                <a:gd name="connsiteX1" fmla="*/ 424180 w 878244"/>
                <a:gd name="connsiteY1" fmla="*/ 191386 h 1006726"/>
                <a:gd name="connsiteX2" fmla="*/ 523240 w 878244"/>
                <a:gd name="connsiteY2" fmla="*/ 267586 h 1006726"/>
                <a:gd name="connsiteX3" fmla="*/ 660400 w 878244"/>
                <a:gd name="connsiteY3" fmla="*/ 267586 h 1006726"/>
                <a:gd name="connsiteX4" fmla="*/ 878244 w 878244"/>
                <a:gd name="connsiteY4" fmla="*/ 500629 h 1006726"/>
                <a:gd name="connsiteX5" fmla="*/ 784224 w 878244"/>
                <a:gd name="connsiteY5" fmla="*/ 552701 h 1006726"/>
                <a:gd name="connsiteX6" fmla="*/ 711200 w 878244"/>
                <a:gd name="connsiteY6" fmla="*/ 543176 h 1006726"/>
                <a:gd name="connsiteX7" fmla="*/ 711200 w 878244"/>
                <a:gd name="connsiteY7" fmla="*/ 501901 h 1006726"/>
                <a:gd name="connsiteX8" fmla="*/ 619124 w 878244"/>
                <a:gd name="connsiteY8" fmla="*/ 489201 h 1006726"/>
                <a:gd name="connsiteX9" fmla="*/ 593724 w 878244"/>
                <a:gd name="connsiteY9" fmla="*/ 565401 h 1006726"/>
                <a:gd name="connsiteX10" fmla="*/ 520700 w 878244"/>
                <a:gd name="connsiteY10" fmla="*/ 574926 h 1006726"/>
                <a:gd name="connsiteX11" fmla="*/ 488952 w 878244"/>
                <a:gd name="connsiteY11" fmla="*/ 647951 h 1006726"/>
                <a:gd name="connsiteX12" fmla="*/ 501648 w 878244"/>
                <a:gd name="connsiteY12" fmla="*/ 800351 h 1006726"/>
                <a:gd name="connsiteX13" fmla="*/ 594196 w 878244"/>
                <a:gd name="connsiteY13" fmla="*/ 972938 h 1006726"/>
                <a:gd name="connsiteX14" fmla="*/ 523240 w 878244"/>
                <a:gd name="connsiteY14" fmla="*/ 1006726 h 1006726"/>
                <a:gd name="connsiteX15" fmla="*/ 370840 w 878244"/>
                <a:gd name="connsiteY15" fmla="*/ 922906 h 1006726"/>
                <a:gd name="connsiteX16" fmla="*/ 226060 w 878244"/>
                <a:gd name="connsiteY16" fmla="*/ 930526 h 1006726"/>
                <a:gd name="connsiteX17" fmla="*/ 195580 w 878244"/>
                <a:gd name="connsiteY17" fmla="*/ 961006 h 1006726"/>
                <a:gd name="connsiteX18" fmla="*/ 96520 w 878244"/>
                <a:gd name="connsiteY18" fmla="*/ 961006 h 1006726"/>
                <a:gd name="connsiteX19" fmla="*/ 92480 w 878244"/>
                <a:gd name="connsiteY19" fmla="*/ 967066 h 1006726"/>
                <a:gd name="connsiteX20" fmla="*/ 63500 w 878244"/>
                <a:gd name="connsiteY20" fmla="*/ 924176 h 1006726"/>
                <a:gd name="connsiteX21" fmla="*/ 73024 w 878244"/>
                <a:gd name="connsiteY21" fmla="*/ 911476 h 1006726"/>
                <a:gd name="connsiteX22" fmla="*/ 76200 w 878244"/>
                <a:gd name="connsiteY22" fmla="*/ 828926 h 1006726"/>
                <a:gd name="connsiteX23" fmla="*/ 130176 w 878244"/>
                <a:gd name="connsiteY23" fmla="*/ 724151 h 1006726"/>
                <a:gd name="connsiteX24" fmla="*/ 254000 w 878244"/>
                <a:gd name="connsiteY24" fmla="*/ 686051 h 1006726"/>
                <a:gd name="connsiteX25" fmla="*/ 282576 w 878244"/>
                <a:gd name="connsiteY25" fmla="*/ 609851 h 1006726"/>
                <a:gd name="connsiteX26" fmla="*/ 190500 w 878244"/>
                <a:gd name="connsiteY26" fmla="*/ 562226 h 1006726"/>
                <a:gd name="connsiteX27" fmla="*/ 174624 w 878244"/>
                <a:gd name="connsiteY27" fmla="*/ 505076 h 1006726"/>
                <a:gd name="connsiteX28" fmla="*/ 120648 w 878244"/>
                <a:gd name="connsiteY28" fmla="*/ 492376 h 1006726"/>
                <a:gd name="connsiteX29" fmla="*/ 41276 w 878244"/>
                <a:gd name="connsiteY29" fmla="*/ 406651 h 1006726"/>
                <a:gd name="connsiteX30" fmla="*/ 32168 w 878244"/>
                <a:gd name="connsiteY30" fmla="*/ 411403 h 1006726"/>
                <a:gd name="connsiteX31" fmla="*/ 0 w 878244"/>
                <a:gd name="connsiteY31" fmla="*/ 327275 h 1006726"/>
                <a:gd name="connsiteX32" fmla="*/ 177800 w 878244"/>
                <a:gd name="connsiteY32" fmla="*/ 228850 h 1006726"/>
                <a:gd name="connsiteX33" fmla="*/ 200024 w 878244"/>
                <a:gd name="connsiteY33" fmla="*/ 149475 h 1006726"/>
                <a:gd name="connsiteX34" fmla="*/ 179844 w 878244"/>
                <a:gd name="connsiteY34" fmla="*/ 74807 h 1006726"/>
                <a:gd name="connsiteX35" fmla="*/ 212724 w 878244"/>
                <a:gd name="connsiteY35" fmla="*/ 76451 h 1006726"/>
                <a:gd name="connsiteX36" fmla="*/ 250824 w 878244"/>
                <a:gd name="connsiteY36" fmla="*/ 25651 h 1006726"/>
                <a:gd name="connsiteX37" fmla="*/ 335324 w 878244"/>
                <a:gd name="connsiteY37" fmla="*/ 0 h 1006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878244" h="1006726">
                  <a:moveTo>
                    <a:pt x="335324" y="0"/>
                  </a:moveTo>
                  <a:lnTo>
                    <a:pt x="424180" y="191386"/>
                  </a:lnTo>
                  <a:lnTo>
                    <a:pt x="523240" y="267586"/>
                  </a:lnTo>
                  <a:lnTo>
                    <a:pt x="660400" y="267586"/>
                  </a:lnTo>
                  <a:lnTo>
                    <a:pt x="878244" y="500629"/>
                  </a:lnTo>
                  <a:lnTo>
                    <a:pt x="784224" y="552701"/>
                  </a:lnTo>
                  <a:lnTo>
                    <a:pt x="711200" y="543176"/>
                  </a:lnTo>
                  <a:lnTo>
                    <a:pt x="711200" y="501901"/>
                  </a:lnTo>
                  <a:lnTo>
                    <a:pt x="619124" y="489201"/>
                  </a:lnTo>
                  <a:lnTo>
                    <a:pt x="593724" y="565401"/>
                  </a:lnTo>
                  <a:lnTo>
                    <a:pt x="520700" y="574926"/>
                  </a:lnTo>
                  <a:lnTo>
                    <a:pt x="488952" y="647951"/>
                  </a:lnTo>
                  <a:lnTo>
                    <a:pt x="501648" y="800351"/>
                  </a:lnTo>
                  <a:lnTo>
                    <a:pt x="594196" y="972938"/>
                  </a:lnTo>
                  <a:lnTo>
                    <a:pt x="523240" y="1006726"/>
                  </a:lnTo>
                  <a:lnTo>
                    <a:pt x="370840" y="922906"/>
                  </a:lnTo>
                  <a:lnTo>
                    <a:pt x="226060" y="930526"/>
                  </a:lnTo>
                  <a:lnTo>
                    <a:pt x="195580" y="961006"/>
                  </a:lnTo>
                  <a:lnTo>
                    <a:pt x="96520" y="961006"/>
                  </a:lnTo>
                  <a:lnTo>
                    <a:pt x="92480" y="967066"/>
                  </a:lnTo>
                  <a:lnTo>
                    <a:pt x="63500" y="924176"/>
                  </a:lnTo>
                  <a:lnTo>
                    <a:pt x="73024" y="911476"/>
                  </a:lnTo>
                  <a:lnTo>
                    <a:pt x="76200" y="828926"/>
                  </a:lnTo>
                  <a:lnTo>
                    <a:pt x="130176" y="724151"/>
                  </a:lnTo>
                  <a:lnTo>
                    <a:pt x="254000" y="686051"/>
                  </a:lnTo>
                  <a:lnTo>
                    <a:pt x="282576" y="609851"/>
                  </a:lnTo>
                  <a:lnTo>
                    <a:pt x="190500" y="562226"/>
                  </a:lnTo>
                  <a:lnTo>
                    <a:pt x="174624" y="505076"/>
                  </a:lnTo>
                  <a:lnTo>
                    <a:pt x="120648" y="492376"/>
                  </a:lnTo>
                  <a:lnTo>
                    <a:pt x="41276" y="406651"/>
                  </a:lnTo>
                  <a:lnTo>
                    <a:pt x="32168" y="411403"/>
                  </a:lnTo>
                  <a:lnTo>
                    <a:pt x="0" y="327275"/>
                  </a:lnTo>
                  <a:lnTo>
                    <a:pt x="177800" y="228850"/>
                  </a:lnTo>
                  <a:lnTo>
                    <a:pt x="200024" y="149475"/>
                  </a:lnTo>
                  <a:lnTo>
                    <a:pt x="179844" y="74807"/>
                  </a:lnTo>
                  <a:lnTo>
                    <a:pt x="212724" y="76451"/>
                  </a:lnTo>
                  <a:lnTo>
                    <a:pt x="250824" y="25651"/>
                  </a:lnTo>
                  <a:lnTo>
                    <a:pt x="33532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32DB2D1-98E7-DDE9-5188-E2B3EA6ED8A8}"/>
                </a:ext>
              </a:extLst>
            </p:cNvPr>
            <p:cNvSpPr/>
            <p:nvPr/>
          </p:nvSpPr>
          <p:spPr>
            <a:xfrm>
              <a:off x="16406721" y="16635466"/>
              <a:ext cx="728108" cy="337976"/>
            </a:xfrm>
            <a:custGeom>
              <a:avLst/>
              <a:gdLst>
                <a:gd name="connsiteX0" fmla="*/ 365124 w 808380"/>
                <a:gd name="connsiteY0" fmla="*/ 0 h 375238"/>
                <a:gd name="connsiteX1" fmla="*/ 619696 w 808380"/>
                <a:gd name="connsiteY1" fmla="*/ 5786 h 375238"/>
                <a:gd name="connsiteX2" fmla="*/ 660400 w 808380"/>
                <a:gd name="connsiteY2" fmla="*/ 98424 h 375238"/>
                <a:gd name="connsiteX3" fmla="*/ 742952 w 808380"/>
                <a:gd name="connsiteY3" fmla="*/ 142874 h 375238"/>
                <a:gd name="connsiteX4" fmla="*/ 790576 w 808380"/>
                <a:gd name="connsiteY4" fmla="*/ 206374 h 375238"/>
                <a:gd name="connsiteX5" fmla="*/ 762000 w 808380"/>
                <a:gd name="connsiteY5" fmla="*/ 253999 h 375238"/>
                <a:gd name="connsiteX6" fmla="*/ 808380 w 808380"/>
                <a:gd name="connsiteY6" fmla="*/ 305731 h 375238"/>
                <a:gd name="connsiteX7" fmla="*/ 748976 w 808380"/>
                <a:gd name="connsiteY7" fmla="*/ 350285 h 375238"/>
                <a:gd name="connsiteX8" fmla="*/ 612776 w 808380"/>
                <a:gd name="connsiteY8" fmla="*/ 320675 h 375238"/>
                <a:gd name="connsiteX9" fmla="*/ 476248 w 808380"/>
                <a:gd name="connsiteY9" fmla="*/ 314325 h 375238"/>
                <a:gd name="connsiteX10" fmla="*/ 352424 w 808380"/>
                <a:gd name="connsiteY10" fmla="*/ 349250 h 375238"/>
                <a:gd name="connsiteX11" fmla="*/ 234952 w 808380"/>
                <a:gd name="connsiteY11" fmla="*/ 339725 h 375238"/>
                <a:gd name="connsiteX12" fmla="*/ 177800 w 808380"/>
                <a:gd name="connsiteY12" fmla="*/ 365125 h 375238"/>
                <a:gd name="connsiteX13" fmla="*/ 92076 w 808380"/>
                <a:gd name="connsiteY13" fmla="*/ 339725 h 375238"/>
                <a:gd name="connsiteX14" fmla="*/ 22592 w 808380"/>
                <a:gd name="connsiteY14" fmla="*/ 375238 h 375238"/>
                <a:gd name="connsiteX15" fmla="*/ 0 w 808380"/>
                <a:gd name="connsiteY15" fmla="*/ 339090 h 375238"/>
                <a:gd name="connsiteX16" fmla="*/ 7388 w 808380"/>
                <a:gd name="connsiteY16" fmla="*/ 279975 h 375238"/>
                <a:gd name="connsiteX17" fmla="*/ 47624 w 808380"/>
                <a:gd name="connsiteY17" fmla="*/ 257175 h 375238"/>
                <a:gd name="connsiteX18" fmla="*/ 82552 w 808380"/>
                <a:gd name="connsiteY18" fmla="*/ 161925 h 375238"/>
                <a:gd name="connsiteX19" fmla="*/ 184152 w 808380"/>
                <a:gd name="connsiteY19" fmla="*/ 79375 h 375238"/>
                <a:gd name="connsiteX20" fmla="*/ 257176 w 808380"/>
                <a:gd name="connsiteY20" fmla="*/ 73025 h 375238"/>
                <a:gd name="connsiteX21" fmla="*/ 365124 w 808380"/>
                <a:gd name="connsiteY21" fmla="*/ 0 h 375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08380" h="375238">
                  <a:moveTo>
                    <a:pt x="365124" y="0"/>
                  </a:moveTo>
                  <a:lnTo>
                    <a:pt x="619696" y="5786"/>
                  </a:lnTo>
                  <a:lnTo>
                    <a:pt x="660400" y="98424"/>
                  </a:lnTo>
                  <a:lnTo>
                    <a:pt x="742952" y="142874"/>
                  </a:lnTo>
                  <a:lnTo>
                    <a:pt x="790576" y="206374"/>
                  </a:lnTo>
                  <a:lnTo>
                    <a:pt x="762000" y="253999"/>
                  </a:lnTo>
                  <a:lnTo>
                    <a:pt x="808380" y="305731"/>
                  </a:lnTo>
                  <a:lnTo>
                    <a:pt x="748976" y="350285"/>
                  </a:lnTo>
                  <a:lnTo>
                    <a:pt x="612776" y="320675"/>
                  </a:lnTo>
                  <a:lnTo>
                    <a:pt x="476248" y="314325"/>
                  </a:lnTo>
                  <a:lnTo>
                    <a:pt x="352424" y="349250"/>
                  </a:lnTo>
                  <a:lnTo>
                    <a:pt x="234952" y="339725"/>
                  </a:lnTo>
                  <a:lnTo>
                    <a:pt x="177800" y="365125"/>
                  </a:lnTo>
                  <a:lnTo>
                    <a:pt x="92076" y="339725"/>
                  </a:lnTo>
                  <a:lnTo>
                    <a:pt x="22592" y="375238"/>
                  </a:lnTo>
                  <a:lnTo>
                    <a:pt x="0" y="339090"/>
                  </a:lnTo>
                  <a:lnTo>
                    <a:pt x="7388" y="279975"/>
                  </a:lnTo>
                  <a:lnTo>
                    <a:pt x="47624" y="257175"/>
                  </a:lnTo>
                  <a:lnTo>
                    <a:pt x="82552" y="161925"/>
                  </a:lnTo>
                  <a:lnTo>
                    <a:pt x="184152" y="79375"/>
                  </a:lnTo>
                  <a:lnTo>
                    <a:pt x="257176" y="73025"/>
                  </a:lnTo>
                  <a:lnTo>
                    <a:pt x="36512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42138853-5B0A-3C6A-8EF2-EE2CA152B5D8}"/>
                </a:ext>
              </a:extLst>
            </p:cNvPr>
            <p:cNvSpPr/>
            <p:nvPr/>
          </p:nvSpPr>
          <p:spPr>
            <a:xfrm>
              <a:off x="17165254" y="16239578"/>
              <a:ext cx="674379" cy="598519"/>
            </a:xfrm>
            <a:custGeom>
              <a:avLst/>
              <a:gdLst>
                <a:gd name="connsiteX0" fmla="*/ 520128 w 748728"/>
                <a:gd name="connsiteY0" fmla="*/ 0 h 664507"/>
                <a:gd name="connsiteX1" fmla="*/ 574104 w 748728"/>
                <a:gd name="connsiteY1" fmla="*/ 69850 h 664507"/>
                <a:gd name="connsiteX2" fmla="*/ 621728 w 748728"/>
                <a:gd name="connsiteY2" fmla="*/ 60325 h 664507"/>
                <a:gd name="connsiteX3" fmla="*/ 632764 w 748728"/>
                <a:gd name="connsiteY3" fmla="*/ 10666 h 664507"/>
                <a:gd name="connsiteX4" fmla="*/ 634428 w 748728"/>
                <a:gd name="connsiteY4" fmla="*/ 12701 h 664507"/>
                <a:gd name="connsiteX5" fmla="*/ 728548 w 748728"/>
                <a:gd name="connsiteY5" fmla="*/ 17407 h 664507"/>
                <a:gd name="connsiteX6" fmla="*/ 748728 w 748728"/>
                <a:gd name="connsiteY6" fmla="*/ 92075 h 664507"/>
                <a:gd name="connsiteX7" fmla="*/ 726504 w 748728"/>
                <a:gd name="connsiteY7" fmla="*/ 171450 h 664507"/>
                <a:gd name="connsiteX8" fmla="*/ 548704 w 748728"/>
                <a:gd name="connsiteY8" fmla="*/ 269875 h 664507"/>
                <a:gd name="connsiteX9" fmla="*/ 580872 w 748728"/>
                <a:gd name="connsiteY9" fmla="*/ 354003 h 664507"/>
                <a:gd name="connsiteX10" fmla="*/ 443928 w 748728"/>
                <a:gd name="connsiteY10" fmla="*/ 425451 h 664507"/>
                <a:gd name="connsiteX11" fmla="*/ 355028 w 748728"/>
                <a:gd name="connsiteY11" fmla="*/ 533401 h 664507"/>
                <a:gd name="connsiteX12" fmla="*/ 313752 w 748728"/>
                <a:gd name="connsiteY12" fmla="*/ 622301 h 664507"/>
                <a:gd name="connsiteX13" fmla="*/ 266128 w 748728"/>
                <a:gd name="connsiteY13" fmla="*/ 615951 h 664507"/>
                <a:gd name="connsiteX14" fmla="*/ 202628 w 748728"/>
                <a:gd name="connsiteY14" fmla="*/ 654051 h 664507"/>
                <a:gd name="connsiteX15" fmla="*/ 188684 w 748728"/>
                <a:gd name="connsiteY15" fmla="*/ 664507 h 664507"/>
                <a:gd name="connsiteX16" fmla="*/ 142304 w 748728"/>
                <a:gd name="connsiteY16" fmla="*/ 612775 h 664507"/>
                <a:gd name="connsiteX17" fmla="*/ 170880 w 748728"/>
                <a:gd name="connsiteY17" fmla="*/ 565150 h 664507"/>
                <a:gd name="connsiteX18" fmla="*/ 123256 w 748728"/>
                <a:gd name="connsiteY18" fmla="*/ 501650 h 664507"/>
                <a:gd name="connsiteX19" fmla="*/ 40704 w 748728"/>
                <a:gd name="connsiteY19" fmla="*/ 457200 h 664507"/>
                <a:gd name="connsiteX20" fmla="*/ 0 w 748728"/>
                <a:gd name="connsiteY20" fmla="*/ 364562 h 664507"/>
                <a:gd name="connsiteX21" fmla="*/ 24828 w 748728"/>
                <a:gd name="connsiteY21" fmla="*/ 365126 h 664507"/>
                <a:gd name="connsiteX22" fmla="*/ 66104 w 748728"/>
                <a:gd name="connsiteY22" fmla="*/ 336551 h 664507"/>
                <a:gd name="connsiteX23" fmla="*/ 126428 w 748728"/>
                <a:gd name="connsiteY23" fmla="*/ 247651 h 664507"/>
                <a:gd name="connsiteX24" fmla="*/ 196280 w 748728"/>
                <a:gd name="connsiteY24" fmla="*/ 187326 h 664507"/>
                <a:gd name="connsiteX25" fmla="*/ 291528 w 748728"/>
                <a:gd name="connsiteY25" fmla="*/ 184151 h 664507"/>
                <a:gd name="connsiteX26" fmla="*/ 385108 w 748728"/>
                <a:gd name="connsiteY26" fmla="*/ 71856 h 664507"/>
                <a:gd name="connsiteX27" fmla="*/ 447104 w 748728"/>
                <a:gd name="connsiteY27" fmla="*/ 98425 h 664507"/>
                <a:gd name="connsiteX28" fmla="*/ 488380 w 748728"/>
                <a:gd name="connsiteY28" fmla="*/ 88900 h 664507"/>
                <a:gd name="connsiteX29" fmla="*/ 482028 w 748728"/>
                <a:gd name="connsiteY29" fmla="*/ 15875 h 664507"/>
                <a:gd name="connsiteX30" fmla="*/ 520128 w 748728"/>
                <a:gd name="connsiteY30" fmla="*/ 0 h 664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748728" h="664507">
                  <a:moveTo>
                    <a:pt x="520128" y="0"/>
                  </a:moveTo>
                  <a:lnTo>
                    <a:pt x="574104" y="69850"/>
                  </a:lnTo>
                  <a:lnTo>
                    <a:pt x="621728" y="60325"/>
                  </a:lnTo>
                  <a:lnTo>
                    <a:pt x="632764" y="10666"/>
                  </a:lnTo>
                  <a:lnTo>
                    <a:pt x="634428" y="12701"/>
                  </a:lnTo>
                  <a:lnTo>
                    <a:pt x="728548" y="17407"/>
                  </a:lnTo>
                  <a:lnTo>
                    <a:pt x="748728" y="92075"/>
                  </a:lnTo>
                  <a:lnTo>
                    <a:pt x="726504" y="171450"/>
                  </a:lnTo>
                  <a:lnTo>
                    <a:pt x="548704" y="269875"/>
                  </a:lnTo>
                  <a:lnTo>
                    <a:pt x="580872" y="354003"/>
                  </a:lnTo>
                  <a:lnTo>
                    <a:pt x="443928" y="425451"/>
                  </a:lnTo>
                  <a:lnTo>
                    <a:pt x="355028" y="533401"/>
                  </a:lnTo>
                  <a:lnTo>
                    <a:pt x="313752" y="622301"/>
                  </a:lnTo>
                  <a:lnTo>
                    <a:pt x="266128" y="615951"/>
                  </a:lnTo>
                  <a:lnTo>
                    <a:pt x="202628" y="654051"/>
                  </a:lnTo>
                  <a:lnTo>
                    <a:pt x="188684" y="664507"/>
                  </a:lnTo>
                  <a:lnTo>
                    <a:pt x="142304" y="612775"/>
                  </a:lnTo>
                  <a:lnTo>
                    <a:pt x="170880" y="565150"/>
                  </a:lnTo>
                  <a:lnTo>
                    <a:pt x="123256" y="501650"/>
                  </a:lnTo>
                  <a:lnTo>
                    <a:pt x="40704" y="457200"/>
                  </a:lnTo>
                  <a:lnTo>
                    <a:pt x="0" y="364562"/>
                  </a:lnTo>
                  <a:lnTo>
                    <a:pt x="24828" y="365126"/>
                  </a:lnTo>
                  <a:lnTo>
                    <a:pt x="66104" y="336551"/>
                  </a:lnTo>
                  <a:lnTo>
                    <a:pt x="126428" y="247651"/>
                  </a:lnTo>
                  <a:lnTo>
                    <a:pt x="196280" y="187326"/>
                  </a:lnTo>
                  <a:lnTo>
                    <a:pt x="291528" y="184151"/>
                  </a:lnTo>
                  <a:lnTo>
                    <a:pt x="385108" y="71856"/>
                  </a:lnTo>
                  <a:lnTo>
                    <a:pt x="447104" y="98425"/>
                  </a:lnTo>
                  <a:lnTo>
                    <a:pt x="488380" y="88900"/>
                  </a:lnTo>
                  <a:lnTo>
                    <a:pt x="482028" y="15875"/>
                  </a:lnTo>
                  <a:lnTo>
                    <a:pt x="52012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881622B6-1C26-DC48-9505-AE7A7040B454}"/>
                </a:ext>
              </a:extLst>
            </p:cNvPr>
            <p:cNvSpPr/>
            <p:nvPr/>
          </p:nvSpPr>
          <p:spPr>
            <a:xfrm>
              <a:off x="17328339" y="13572731"/>
              <a:ext cx="460961" cy="1111685"/>
            </a:xfrm>
            <a:custGeom>
              <a:avLst/>
              <a:gdLst>
                <a:gd name="connsiteX0" fmla="*/ 508808 w 511780"/>
                <a:gd name="connsiteY0" fmla="*/ 0 h 1234246"/>
                <a:gd name="connsiteX1" fmla="*/ 511780 w 511780"/>
                <a:gd name="connsiteY1" fmla="*/ 7427 h 1234246"/>
                <a:gd name="connsiteX2" fmla="*/ 466060 w 511780"/>
                <a:gd name="connsiteY2" fmla="*/ 738947 h 1234246"/>
                <a:gd name="connsiteX3" fmla="*/ 466060 w 511780"/>
                <a:gd name="connsiteY3" fmla="*/ 822767 h 1234246"/>
                <a:gd name="connsiteX4" fmla="*/ 481300 w 511780"/>
                <a:gd name="connsiteY4" fmla="*/ 853247 h 1234246"/>
                <a:gd name="connsiteX5" fmla="*/ 493920 w 511780"/>
                <a:gd name="connsiteY5" fmla="*/ 980848 h 1234246"/>
                <a:gd name="connsiteX6" fmla="*/ 422880 w 511780"/>
                <a:gd name="connsiteY6" fmla="*/ 1088196 h 1234246"/>
                <a:gd name="connsiteX7" fmla="*/ 438756 w 511780"/>
                <a:gd name="connsiteY7" fmla="*/ 1180271 h 1234246"/>
                <a:gd name="connsiteX8" fmla="*/ 318104 w 511780"/>
                <a:gd name="connsiteY8" fmla="*/ 1183446 h 1234246"/>
                <a:gd name="connsiteX9" fmla="*/ 295880 w 511780"/>
                <a:gd name="connsiteY9" fmla="*/ 1145346 h 1234246"/>
                <a:gd name="connsiteX10" fmla="*/ 229204 w 511780"/>
                <a:gd name="connsiteY10" fmla="*/ 1177096 h 1234246"/>
                <a:gd name="connsiteX11" fmla="*/ 200628 w 511780"/>
                <a:gd name="connsiteY11" fmla="*/ 1234246 h 1234246"/>
                <a:gd name="connsiteX12" fmla="*/ 108556 w 511780"/>
                <a:gd name="connsiteY12" fmla="*/ 1173921 h 1234246"/>
                <a:gd name="connsiteX13" fmla="*/ 108556 w 511780"/>
                <a:gd name="connsiteY13" fmla="*/ 989771 h 1234246"/>
                <a:gd name="connsiteX14" fmla="*/ 76804 w 511780"/>
                <a:gd name="connsiteY14" fmla="*/ 954846 h 1234246"/>
                <a:gd name="connsiteX15" fmla="*/ 67280 w 511780"/>
                <a:gd name="connsiteY15" fmla="*/ 869121 h 1234246"/>
                <a:gd name="connsiteX16" fmla="*/ 0 w 511780"/>
                <a:gd name="connsiteY16" fmla="*/ 844452 h 1234246"/>
                <a:gd name="connsiteX17" fmla="*/ 6956 w 511780"/>
                <a:gd name="connsiteY17" fmla="*/ 821497 h 1234246"/>
                <a:gd name="connsiteX18" fmla="*/ 3780 w 511780"/>
                <a:gd name="connsiteY18" fmla="*/ 786572 h 1234246"/>
                <a:gd name="connsiteX19" fmla="*/ 67280 w 511780"/>
                <a:gd name="connsiteY19" fmla="*/ 700847 h 1234246"/>
                <a:gd name="connsiteX20" fmla="*/ 65460 w 511780"/>
                <a:gd name="connsiteY20" fmla="*/ 694104 h 1234246"/>
                <a:gd name="connsiteX21" fmla="*/ 152212 w 511780"/>
                <a:gd name="connsiteY21" fmla="*/ 567497 h 1234246"/>
                <a:gd name="connsiteX22" fmla="*/ 273656 w 511780"/>
                <a:gd name="connsiteY22" fmla="*/ 448435 h 1234246"/>
                <a:gd name="connsiteX23" fmla="*/ 276036 w 511780"/>
                <a:gd name="connsiteY23" fmla="*/ 353185 h 1234246"/>
                <a:gd name="connsiteX24" fmla="*/ 333188 w 511780"/>
                <a:gd name="connsiteY24" fmla="*/ 322228 h 1234246"/>
                <a:gd name="connsiteX25" fmla="*/ 364144 w 511780"/>
                <a:gd name="connsiteY25" fmla="*/ 124585 h 1234246"/>
                <a:gd name="connsiteX26" fmla="*/ 363820 w 511780"/>
                <a:gd name="connsiteY26" fmla="*/ 122649 h 1234246"/>
                <a:gd name="connsiteX27" fmla="*/ 365732 w 511780"/>
                <a:gd name="connsiteY27" fmla="*/ 122997 h 1234246"/>
                <a:gd name="connsiteX28" fmla="*/ 508808 w 511780"/>
                <a:gd name="connsiteY28" fmla="*/ 0 h 1234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11780" h="1234246">
                  <a:moveTo>
                    <a:pt x="508808" y="0"/>
                  </a:moveTo>
                  <a:lnTo>
                    <a:pt x="511780" y="7427"/>
                  </a:lnTo>
                  <a:lnTo>
                    <a:pt x="466060" y="738947"/>
                  </a:lnTo>
                  <a:lnTo>
                    <a:pt x="466060" y="822767"/>
                  </a:lnTo>
                  <a:lnTo>
                    <a:pt x="481300" y="853247"/>
                  </a:lnTo>
                  <a:lnTo>
                    <a:pt x="493920" y="980848"/>
                  </a:lnTo>
                  <a:lnTo>
                    <a:pt x="422880" y="1088196"/>
                  </a:lnTo>
                  <a:lnTo>
                    <a:pt x="438756" y="1180271"/>
                  </a:lnTo>
                  <a:lnTo>
                    <a:pt x="318104" y="1183446"/>
                  </a:lnTo>
                  <a:lnTo>
                    <a:pt x="295880" y="1145346"/>
                  </a:lnTo>
                  <a:lnTo>
                    <a:pt x="229204" y="1177096"/>
                  </a:lnTo>
                  <a:lnTo>
                    <a:pt x="200628" y="1234246"/>
                  </a:lnTo>
                  <a:lnTo>
                    <a:pt x="108556" y="1173921"/>
                  </a:lnTo>
                  <a:lnTo>
                    <a:pt x="108556" y="989771"/>
                  </a:lnTo>
                  <a:lnTo>
                    <a:pt x="76804" y="954846"/>
                  </a:lnTo>
                  <a:lnTo>
                    <a:pt x="67280" y="869121"/>
                  </a:lnTo>
                  <a:lnTo>
                    <a:pt x="0" y="844452"/>
                  </a:lnTo>
                  <a:lnTo>
                    <a:pt x="6956" y="821497"/>
                  </a:lnTo>
                  <a:lnTo>
                    <a:pt x="3780" y="786572"/>
                  </a:lnTo>
                  <a:lnTo>
                    <a:pt x="67280" y="700847"/>
                  </a:lnTo>
                  <a:lnTo>
                    <a:pt x="65460" y="694104"/>
                  </a:lnTo>
                  <a:lnTo>
                    <a:pt x="152212" y="567497"/>
                  </a:lnTo>
                  <a:lnTo>
                    <a:pt x="273656" y="448435"/>
                  </a:lnTo>
                  <a:cubicBezTo>
                    <a:pt x="274448" y="416685"/>
                    <a:pt x="275244" y="384935"/>
                    <a:pt x="276036" y="353185"/>
                  </a:cubicBezTo>
                  <a:lnTo>
                    <a:pt x="333188" y="322228"/>
                  </a:lnTo>
                  <a:lnTo>
                    <a:pt x="364144" y="124585"/>
                  </a:lnTo>
                  <a:lnTo>
                    <a:pt x="363820" y="122649"/>
                  </a:lnTo>
                  <a:lnTo>
                    <a:pt x="365732" y="122997"/>
                  </a:lnTo>
                  <a:lnTo>
                    <a:pt x="50880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F934C60A-3E66-996C-2A88-544A2DE9534C}"/>
                </a:ext>
              </a:extLst>
            </p:cNvPr>
            <p:cNvSpPr/>
            <p:nvPr/>
          </p:nvSpPr>
          <p:spPr>
            <a:xfrm>
              <a:off x="17660320" y="14737634"/>
              <a:ext cx="316979" cy="837359"/>
            </a:xfrm>
            <a:custGeom>
              <a:avLst/>
              <a:gdLst>
                <a:gd name="connsiteX0" fmla="*/ 204388 w 351924"/>
                <a:gd name="connsiteY0" fmla="*/ 0 h 929673"/>
                <a:gd name="connsiteX1" fmla="*/ 260348 w 351924"/>
                <a:gd name="connsiteY1" fmla="*/ 565819 h 929673"/>
                <a:gd name="connsiteX2" fmla="*/ 351924 w 351924"/>
                <a:gd name="connsiteY2" fmla="*/ 910313 h 929673"/>
                <a:gd name="connsiteX3" fmla="*/ 266696 w 351924"/>
                <a:gd name="connsiteY3" fmla="*/ 901099 h 929673"/>
                <a:gd name="connsiteX4" fmla="*/ 180972 w 351924"/>
                <a:gd name="connsiteY4" fmla="*/ 920149 h 929673"/>
                <a:gd name="connsiteX5" fmla="*/ 111128 w 351924"/>
                <a:gd name="connsiteY5" fmla="*/ 920149 h 929673"/>
                <a:gd name="connsiteX6" fmla="*/ 111124 w 351924"/>
                <a:gd name="connsiteY6" fmla="*/ 920148 h 929673"/>
                <a:gd name="connsiteX7" fmla="*/ 111116 w 351924"/>
                <a:gd name="connsiteY7" fmla="*/ 920149 h 929673"/>
                <a:gd name="connsiteX8" fmla="*/ 107948 w 351924"/>
                <a:gd name="connsiteY8" fmla="*/ 920149 h 929673"/>
                <a:gd name="connsiteX9" fmla="*/ 107948 w 351924"/>
                <a:gd name="connsiteY9" fmla="*/ 920488 h 929673"/>
                <a:gd name="connsiteX10" fmla="*/ 22224 w 351924"/>
                <a:gd name="connsiteY10" fmla="*/ 929673 h 929673"/>
                <a:gd name="connsiteX11" fmla="*/ 15872 w 351924"/>
                <a:gd name="connsiteY11" fmla="*/ 850298 h 929673"/>
                <a:gd name="connsiteX12" fmla="*/ 0 w 351924"/>
                <a:gd name="connsiteY12" fmla="*/ 793148 h 929673"/>
                <a:gd name="connsiteX13" fmla="*/ 34924 w 351924"/>
                <a:gd name="connsiteY13" fmla="*/ 726473 h 929673"/>
                <a:gd name="connsiteX14" fmla="*/ 88896 w 351924"/>
                <a:gd name="connsiteY14" fmla="*/ 675673 h 929673"/>
                <a:gd name="connsiteX15" fmla="*/ 85724 w 351924"/>
                <a:gd name="connsiteY15" fmla="*/ 615348 h 929673"/>
                <a:gd name="connsiteX16" fmla="*/ 104772 w 351924"/>
                <a:gd name="connsiteY16" fmla="*/ 523273 h 929673"/>
                <a:gd name="connsiteX17" fmla="*/ 66672 w 351924"/>
                <a:gd name="connsiteY17" fmla="*/ 504223 h 929673"/>
                <a:gd name="connsiteX18" fmla="*/ 25400 w 351924"/>
                <a:gd name="connsiteY18" fmla="*/ 361348 h 929673"/>
                <a:gd name="connsiteX19" fmla="*/ 85724 w 351924"/>
                <a:gd name="connsiteY19" fmla="*/ 304198 h 929673"/>
                <a:gd name="connsiteX20" fmla="*/ 139476 w 351924"/>
                <a:gd name="connsiteY20" fmla="*/ 199680 h 929673"/>
                <a:gd name="connsiteX21" fmla="*/ 149224 w 351924"/>
                <a:gd name="connsiteY21" fmla="*/ 199423 h 929673"/>
                <a:gd name="connsiteX22" fmla="*/ 133348 w 351924"/>
                <a:gd name="connsiteY22" fmla="*/ 107348 h 929673"/>
                <a:gd name="connsiteX23" fmla="*/ 204388 w 351924"/>
                <a:gd name="connsiteY23" fmla="*/ 0 h 929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51924" h="929673">
                  <a:moveTo>
                    <a:pt x="204388" y="0"/>
                  </a:moveTo>
                  <a:lnTo>
                    <a:pt x="260348" y="565819"/>
                  </a:lnTo>
                  <a:lnTo>
                    <a:pt x="351924" y="910313"/>
                  </a:lnTo>
                  <a:lnTo>
                    <a:pt x="266696" y="901099"/>
                  </a:lnTo>
                  <a:lnTo>
                    <a:pt x="180972" y="920149"/>
                  </a:lnTo>
                  <a:lnTo>
                    <a:pt x="111128" y="920149"/>
                  </a:lnTo>
                  <a:lnTo>
                    <a:pt x="111124" y="920148"/>
                  </a:lnTo>
                  <a:lnTo>
                    <a:pt x="111116" y="920149"/>
                  </a:lnTo>
                  <a:lnTo>
                    <a:pt x="107948" y="920149"/>
                  </a:lnTo>
                  <a:lnTo>
                    <a:pt x="107948" y="920488"/>
                  </a:lnTo>
                  <a:lnTo>
                    <a:pt x="22224" y="929673"/>
                  </a:lnTo>
                  <a:lnTo>
                    <a:pt x="15872" y="850298"/>
                  </a:lnTo>
                  <a:lnTo>
                    <a:pt x="0" y="793148"/>
                  </a:lnTo>
                  <a:lnTo>
                    <a:pt x="34924" y="726473"/>
                  </a:lnTo>
                  <a:lnTo>
                    <a:pt x="88896" y="675673"/>
                  </a:lnTo>
                  <a:lnTo>
                    <a:pt x="85724" y="615348"/>
                  </a:lnTo>
                  <a:lnTo>
                    <a:pt x="104772" y="523273"/>
                  </a:lnTo>
                  <a:lnTo>
                    <a:pt x="66672" y="504223"/>
                  </a:lnTo>
                  <a:lnTo>
                    <a:pt x="25400" y="361348"/>
                  </a:lnTo>
                  <a:lnTo>
                    <a:pt x="85724" y="304198"/>
                  </a:lnTo>
                  <a:lnTo>
                    <a:pt x="139476" y="199680"/>
                  </a:lnTo>
                  <a:lnTo>
                    <a:pt x="149224" y="199423"/>
                  </a:lnTo>
                  <a:lnTo>
                    <a:pt x="133348" y="107348"/>
                  </a:lnTo>
                  <a:lnTo>
                    <a:pt x="20438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97249C25-685A-0C5D-B540-98A850788F35}"/>
                </a:ext>
              </a:extLst>
            </p:cNvPr>
            <p:cNvSpPr/>
            <p:nvPr/>
          </p:nvSpPr>
          <p:spPr>
            <a:xfrm>
              <a:off x="17410068" y="15660623"/>
              <a:ext cx="347386" cy="494860"/>
            </a:xfrm>
            <a:custGeom>
              <a:avLst/>
              <a:gdLst>
                <a:gd name="connsiteX0" fmla="*/ 207220 w 385684"/>
                <a:gd name="connsiteY0" fmla="*/ 0 h 549416"/>
                <a:gd name="connsiteX1" fmla="*/ 222248 w 385684"/>
                <a:gd name="connsiteY1" fmla="*/ 54116 h 549416"/>
                <a:gd name="connsiteX2" fmla="*/ 228600 w 385684"/>
                <a:gd name="connsiteY2" fmla="*/ 133491 h 549416"/>
                <a:gd name="connsiteX3" fmla="*/ 314324 w 385684"/>
                <a:gd name="connsiteY3" fmla="*/ 124306 h 549416"/>
                <a:gd name="connsiteX4" fmla="*/ 314324 w 385684"/>
                <a:gd name="connsiteY4" fmla="*/ 152542 h 549416"/>
                <a:gd name="connsiteX5" fmla="*/ 295272 w 385684"/>
                <a:gd name="connsiteY5" fmla="*/ 241442 h 549416"/>
                <a:gd name="connsiteX6" fmla="*/ 250824 w 385684"/>
                <a:gd name="connsiteY6" fmla="*/ 308117 h 549416"/>
                <a:gd name="connsiteX7" fmla="*/ 279400 w 385684"/>
                <a:gd name="connsiteY7" fmla="*/ 365267 h 549416"/>
                <a:gd name="connsiteX8" fmla="*/ 330200 w 385684"/>
                <a:gd name="connsiteY8" fmla="*/ 393842 h 549416"/>
                <a:gd name="connsiteX9" fmla="*/ 385684 w 385684"/>
                <a:gd name="connsiteY9" fmla="*/ 461657 h 549416"/>
                <a:gd name="connsiteX10" fmla="*/ 374648 w 385684"/>
                <a:gd name="connsiteY10" fmla="*/ 511316 h 549416"/>
                <a:gd name="connsiteX11" fmla="*/ 327024 w 385684"/>
                <a:gd name="connsiteY11" fmla="*/ 520841 h 549416"/>
                <a:gd name="connsiteX12" fmla="*/ 273048 w 385684"/>
                <a:gd name="connsiteY12" fmla="*/ 450991 h 549416"/>
                <a:gd name="connsiteX13" fmla="*/ 234948 w 385684"/>
                <a:gd name="connsiteY13" fmla="*/ 466866 h 549416"/>
                <a:gd name="connsiteX14" fmla="*/ 241300 w 385684"/>
                <a:gd name="connsiteY14" fmla="*/ 539891 h 549416"/>
                <a:gd name="connsiteX15" fmla="*/ 200024 w 385684"/>
                <a:gd name="connsiteY15" fmla="*/ 549416 h 549416"/>
                <a:gd name="connsiteX16" fmla="*/ 138028 w 385684"/>
                <a:gd name="connsiteY16" fmla="*/ 522847 h 549416"/>
                <a:gd name="connsiteX17" fmla="*/ 139700 w 385684"/>
                <a:gd name="connsiteY17" fmla="*/ 520842 h 549416"/>
                <a:gd name="connsiteX18" fmla="*/ 63500 w 385684"/>
                <a:gd name="connsiteY18" fmla="*/ 425592 h 549416"/>
                <a:gd name="connsiteX19" fmla="*/ 69848 w 385684"/>
                <a:gd name="connsiteY19" fmla="*/ 390667 h 549416"/>
                <a:gd name="connsiteX20" fmla="*/ 44448 w 385684"/>
                <a:gd name="connsiteY20" fmla="*/ 377967 h 549416"/>
                <a:gd name="connsiteX21" fmla="*/ 44448 w 385684"/>
                <a:gd name="connsiteY21" fmla="*/ 358917 h 549416"/>
                <a:gd name="connsiteX22" fmla="*/ 0 w 385684"/>
                <a:gd name="connsiteY22" fmla="*/ 266842 h 549416"/>
                <a:gd name="connsiteX23" fmla="*/ 38100 w 385684"/>
                <a:gd name="connsiteY23" fmla="*/ 203342 h 549416"/>
                <a:gd name="connsiteX24" fmla="*/ 3176 w 385684"/>
                <a:gd name="connsiteY24" fmla="*/ 162067 h 549416"/>
                <a:gd name="connsiteX25" fmla="*/ 31748 w 385684"/>
                <a:gd name="connsiteY25" fmla="*/ 111267 h 549416"/>
                <a:gd name="connsiteX26" fmla="*/ 29496 w 385684"/>
                <a:gd name="connsiteY26" fmla="*/ 101016 h 549416"/>
                <a:gd name="connsiteX27" fmla="*/ 114300 w 385684"/>
                <a:gd name="connsiteY27" fmla="*/ 69991 h 549416"/>
                <a:gd name="connsiteX28" fmla="*/ 187324 w 385684"/>
                <a:gd name="connsiteY28" fmla="*/ 3316 h 549416"/>
                <a:gd name="connsiteX29" fmla="*/ 207220 w 385684"/>
                <a:gd name="connsiteY29" fmla="*/ 0 h 549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85684" h="549416">
                  <a:moveTo>
                    <a:pt x="207220" y="0"/>
                  </a:moveTo>
                  <a:lnTo>
                    <a:pt x="222248" y="54116"/>
                  </a:lnTo>
                  <a:lnTo>
                    <a:pt x="228600" y="133491"/>
                  </a:lnTo>
                  <a:lnTo>
                    <a:pt x="314324" y="124306"/>
                  </a:lnTo>
                  <a:lnTo>
                    <a:pt x="314324" y="152542"/>
                  </a:lnTo>
                  <a:lnTo>
                    <a:pt x="295272" y="241442"/>
                  </a:lnTo>
                  <a:lnTo>
                    <a:pt x="250824" y="308117"/>
                  </a:lnTo>
                  <a:lnTo>
                    <a:pt x="279400" y="365267"/>
                  </a:lnTo>
                  <a:lnTo>
                    <a:pt x="330200" y="393842"/>
                  </a:lnTo>
                  <a:lnTo>
                    <a:pt x="385684" y="461657"/>
                  </a:lnTo>
                  <a:lnTo>
                    <a:pt x="374648" y="511316"/>
                  </a:lnTo>
                  <a:lnTo>
                    <a:pt x="327024" y="520841"/>
                  </a:lnTo>
                  <a:lnTo>
                    <a:pt x="273048" y="450991"/>
                  </a:lnTo>
                  <a:lnTo>
                    <a:pt x="234948" y="466866"/>
                  </a:lnTo>
                  <a:lnTo>
                    <a:pt x="241300" y="539891"/>
                  </a:lnTo>
                  <a:lnTo>
                    <a:pt x="200024" y="549416"/>
                  </a:lnTo>
                  <a:lnTo>
                    <a:pt x="138028" y="522847"/>
                  </a:lnTo>
                  <a:lnTo>
                    <a:pt x="139700" y="520842"/>
                  </a:lnTo>
                  <a:lnTo>
                    <a:pt x="63500" y="425592"/>
                  </a:lnTo>
                  <a:lnTo>
                    <a:pt x="69848" y="390667"/>
                  </a:lnTo>
                  <a:lnTo>
                    <a:pt x="44448" y="377967"/>
                  </a:lnTo>
                  <a:lnTo>
                    <a:pt x="44448" y="358917"/>
                  </a:lnTo>
                  <a:lnTo>
                    <a:pt x="0" y="266842"/>
                  </a:lnTo>
                  <a:lnTo>
                    <a:pt x="38100" y="203342"/>
                  </a:lnTo>
                  <a:lnTo>
                    <a:pt x="3176" y="162067"/>
                  </a:lnTo>
                  <a:lnTo>
                    <a:pt x="31748" y="111267"/>
                  </a:lnTo>
                  <a:lnTo>
                    <a:pt x="29496" y="101016"/>
                  </a:lnTo>
                  <a:lnTo>
                    <a:pt x="114300" y="69991"/>
                  </a:lnTo>
                  <a:lnTo>
                    <a:pt x="187324" y="3316"/>
                  </a:lnTo>
                  <a:lnTo>
                    <a:pt x="20722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0CE4EE5C-624D-FFF0-8337-7EC952174978}"/>
                </a:ext>
              </a:extLst>
            </p:cNvPr>
            <p:cNvSpPr/>
            <p:nvPr/>
          </p:nvSpPr>
          <p:spPr>
            <a:xfrm>
              <a:off x="16575874" y="14550789"/>
              <a:ext cx="1007664" cy="930958"/>
            </a:xfrm>
            <a:custGeom>
              <a:avLst/>
              <a:gdLst>
                <a:gd name="connsiteX0" fmla="*/ 689748 w 1118756"/>
                <a:gd name="connsiteY0" fmla="*/ 0 h 1033594"/>
                <a:gd name="connsiteX1" fmla="*/ 757028 w 1118756"/>
                <a:gd name="connsiteY1" fmla="*/ 24669 h 1033594"/>
                <a:gd name="connsiteX2" fmla="*/ 766552 w 1118756"/>
                <a:gd name="connsiteY2" fmla="*/ 110394 h 1033594"/>
                <a:gd name="connsiteX3" fmla="*/ 798304 w 1118756"/>
                <a:gd name="connsiteY3" fmla="*/ 145319 h 1033594"/>
                <a:gd name="connsiteX4" fmla="*/ 798304 w 1118756"/>
                <a:gd name="connsiteY4" fmla="*/ 329469 h 1033594"/>
                <a:gd name="connsiteX5" fmla="*/ 890376 w 1118756"/>
                <a:gd name="connsiteY5" fmla="*/ 389794 h 1033594"/>
                <a:gd name="connsiteX6" fmla="*/ 918952 w 1118756"/>
                <a:gd name="connsiteY6" fmla="*/ 332644 h 1033594"/>
                <a:gd name="connsiteX7" fmla="*/ 985628 w 1118756"/>
                <a:gd name="connsiteY7" fmla="*/ 300894 h 1033594"/>
                <a:gd name="connsiteX8" fmla="*/ 1007852 w 1118756"/>
                <a:gd name="connsiteY8" fmla="*/ 338994 h 1033594"/>
                <a:gd name="connsiteX9" fmla="*/ 1118756 w 1118756"/>
                <a:gd name="connsiteY9" fmla="*/ 336076 h 1033594"/>
                <a:gd name="connsiteX10" fmla="*/ 1065004 w 1118756"/>
                <a:gd name="connsiteY10" fmla="*/ 440594 h 1033594"/>
                <a:gd name="connsiteX11" fmla="*/ 1004680 w 1118756"/>
                <a:gd name="connsiteY11" fmla="*/ 497744 h 1033594"/>
                <a:gd name="connsiteX12" fmla="*/ 1045952 w 1118756"/>
                <a:gd name="connsiteY12" fmla="*/ 640619 h 1033594"/>
                <a:gd name="connsiteX13" fmla="*/ 1084052 w 1118756"/>
                <a:gd name="connsiteY13" fmla="*/ 659669 h 1033594"/>
                <a:gd name="connsiteX14" fmla="*/ 1065004 w 1118756"/>
                <a:gd name="connsiteY14" fmla="*/ 751744 h 1033594"/>
                <a:gd name="connsiteX15" fmla="*/ 1068176 w 1118756"/>
                <a:gd name="connsiteY15" fmla="*/ 812069 h 1033594"/>
                <a:gd name="connsiteX16" fmla="*/ 1014204 w 1118756"/>
                <a:gd name="connsiteY16" fmla="*/ 862869 h 1033594"/>
                <a:gd name="connsiteX17" fmla="*/ 979280 w 1118756"/>
                <a:gd name="connsiteY17" fmla="*/ 929544 h 1033594"/>
                <a:gd name="connsiteX18" fmla="*/ 980124 w 1118756"/>
                <a:gd name="connsiteY18" fmla="*/ 932578 h 1033594"/>
                <a:gd name="connsiteX19" fmla="*/ 960228 w 1118756"/>
                <a:gd name="connsiteY19" fmla="*/ 935894 h 1033594"/>
                <a:gd name="connsiteX20" fmla="*/ 887204 w 1118756"/>
                <a:gd name="connsiteY20" fmla="*/ 1002569 h 1033594"/>
                <a:gd name="connsiteX21" fmla="*/ 802400 w 1118756"/>
                <a:gd name="connsiteY21" fmla="*/ 1033594 h 1033594"/>
                <a:gd name="connsiteX22" fmla="*/ 776080 w 1118756"/>
                <a:gd name="connsiteY22" fmla="*/ 913670 h 1033594"/>
                <a:gd name="connsiteX23" fmla="*/ 623680 w 1118756"/>
                <a:gd name="connsiteY23" fmla="*/ 967645 h 1033594"/>
                <a:gd name="connsiteX24" fmla="*/ 528428 w 1118756"/>
                <a:gd name="connsiteY24" fmla="*/ 977170 h 1033594"/>
                <a:gd name="connsiteX25" fmla="*/ 496804 w 1118756"/>
                <a:gd name="connsiteY25" fmla="*/ 971783 h 1033594"/>
                <a:gd name="connsiteX26" fmla="*/ 493504 w 1118756"/>
                <a:gd name="connsiteY26" fmla="*/ 904145 h 1033594"/>
                <a:gd name="connsiteX27" fmla="*/ 715752 w 1118756"/>
                <a:gd name="connsiteY27" fmla="*/ 796195 h 1033594"/>
                <a:gd name="connsiteX28" fmla="*/ 731628 w 1118756"/>
                <a:gd name="connsiteY28" fmla="*/ 729520 h 1033594"/>
                <a:gd name="connsiteX29" fmla="*/ 776080 w 1118756"/>
                <a:gd name="connsiteY29" fmla="*/ 675545 h 1033594"/>
                <a:gd name="connsiteX30" fmla="*/ 760204 w 1118756"/>
                <a:gd name="connsiteY30" fmla="*/ 615220 h 1033594"/>
                <a:gd name="connsiteX31" fmla="*/ 715752 w 1118756"/>
                <a:gd name="connsiteY31" fmla="*/ 599345 h 1033594"/>
                <a:gd name="connsiteX32" fmla="*/ 655428 w 1118756"/>
                <a:gd name="connsiteY32" fmla="*/ 688245 h 1033594"/>
                <a:gd name="connsiteX33" fmla="*/ 550652 w 1118756"/>
                <a:gd name="connsiteY33" fmla="*/ 656495 h 1033594"/>
                <a:gd name="connsiteX34" fmla="*/ 547480 w 1118756"/>
                <a:gd name="connsiteY34" fmla="*/ 602520 h 1033594"/>
                <a:gd name="connsiteX35" fmla="*/ 490328 w 1118756"/>
                <a:gd name="connsiteY35" fmla="*/ 577120 h 1033594"/>
                <a:gd name="connsiteX36" fmla="*/ 391904 w 1118756"/>
                <a:gd name="connsiteY36" fmla="*/ 494570 h 1033594"/>
                <a:gd name="connsiteX37" fmla="*/ 163304 w 1118756"/>
                <a:gd name="connsiteY37" fmla="*/ 510445 h 1033594"/>
                <a:gd name="connsiteX38" fmla="*/ 74404 w 1118756"/>
                <a:gd name="connsiteY38" fmla="*/ 504095 h 1033594"/>
                <a:gd name="connsiteX39" fmla="*/ 20428 w 1118756"/>
                <a:gd name="connsiteY39" fmla="*/ 478695 h 1033594"/>
                <a:gd name="connsiteX40" fmla="*/ 0 w 1118756"/>
                <a:gd name="connsiteY40" fmla="*/ 465077 h 1033594"/>
                <a:gd name="connsiteX41" fmla="*/ 34716 w 1118756"/>
                <a:gd name="connsiteY41" fmla="*/ 444564 h 1033594"/>
                <a:gd name="connsiteX42" fmla="*/ 27572 w 1118756"/>
                <a:gd name="connsiteY42" fmla="*/ 373126 h 1033594"/>
                <a:gd name="connsiteX43" fmla="*/ 82340 w 1118756"/>
                <a:gd name="connsiteY43" fmla="*/ 370745 h 1033594"/>
                <a:gd name="connsiteX44" fmla="*/ 88564 w 1118756"/>
                <a:gd name="connsiteY44" fmla="*/ 359462 h 1033594"/>
                <a:gd name="connsiteX45" fmla="*/ 128376 w 1118756"/>
                <a:gd name="connsiteY45" fmla="*/ 389795 h 1033594"/>
                <a:gd name="connsiteX46" fmla="*/ 369680 w 1118756"/>
                <a:gd name="connsiteY46" fmla="*/ 364395 h 1033594"/>
                <a:gd name="connsiteX47" fmla="*/ 398252 w 1118756"/>
                <a:gd name="connsiteY47" fmla="*/ 326295 h 1033594"/>
                <a:gd name="connsiteX48" fmla="*/ 442704 w 1118756"/>
                <a:gd name="connsiteY48" fmla="*/ 304070 h 1033594"/>
                <a:gd name="connsiteX49" fmla="*/ 490328 w 1118756"/>
                <a:gd name="connsiteY49" fmla="*/ 262795 h 1033594"/>
                <a:gd name="connsiteX50" fmla="*/ 572880 w 1118756"/>
                <a:gd name="connsiteY50" fmla="*/ 240570 h 1033594"/>
                <a:gd name="connsiteX51" fmla="*/ 633204 w 1118756"/>
                <a:gd name="connsiteY51" fmla="*/ 132620 h 1033594"/>
                <a:gd name="connsiteX52" fmla="*/ 664952 w 1118756"/>
                <a:gd name="connsiteY52" fmla="*/ 81820 h 1033594"/>
                <a:gd name="connsiteX53" fmla="*/ 689748 w 1118756"/>
                <a:gd name="connsiteY53" fmla="*/ 0 h 1033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118756" h="1033594">
                  <a:moveTo>
                    <a:pt x="689748" y="0"/>
                  </a:moveTo>
                  <a:lnTo>
                    <a:pt x="757028" y="24669"/>
                  </a:lnTo>
                  <a:lnTo>
                    <a:pt x="766552" y="110394"/>
                  </a:lnTo>
                  <a:lnTo>
                    <a:pt x="798304" y="145319"/>
                  </a:lnTo>
                  <a:lnTo>
                    <a:pt x="798304" y="329469"/>
                  </a:lnTo>
                  <a:lnTo>
                    <a:pt x="890376" y="389794"/>
                  </a:lnTo>
                  <a:lnTo>
                    <a:pt x="918952" y="332644"/>
                  </a:lnTo>
                  <a:lnTo>
                    <a:pt x="985628" y="300894"/>
                  </a:lnTo>
                  <a:lnTo>
                    <a:pt x="1007852" y="338994"/>
                  </a:lnTo>
                  <a:lnTo>
                    <a:pt x="1118756" y="336076"/>
                  </a:lnTo>
                  <a:lnTo>
                    <a:pt x="1065004" y="440594"/>
                  </a:lnTo>
                  <a:lnTo>
                    <a:pt x="1004680" y="497744"/>
                  </a:lnTo>
                  <a:lnTo>
                    <a:pt x="1045952" y="640619"/>
                  </a:lnTo>
                  <a:lnTo>
                    <a:pt x="1084052" y="659669"/>
                  </a:lnTo>
                  <a:lnTo>
                    <a:pt x="1065004" y="751744"/>
                  </a:lnTo>
                  <a:lnTo>
                    <a:pt x="1068176" y="812069"/>
                  </a:lnTo>
                  <a:lnTo>
                    <a:pt x="1014204" y="862869"/>
                  </a:lnTo>
                  <a:lnTo>
                    <a:pt x="979280" y="929544"/>
                  </a:lnTo>
                  <a:lnTo>
                    <a:pt x="980124" y="932578"/>
                  </a:lnTo>
                  <a:lnTo>
                    <a:pt x="960228" y="935894"/>
                  </a:lnTo>
                  <a:lnTo>
                    <a:pt x="887204" y="1002569"/>
                  </a:lnTo>
                  <a:lnTo>
                    <a:pt x="802400" y="1033594"/>
                  </a:lnTo>
                  <a:lnTo>
                    <a:pt x="776080" y="913670"/>
                  </a:lnTo>
                  <a:lnTo>
                    <a:pt x="623680" y="967645"/>
                  </a:lnTo>
                  <a:lnTo>
                    <a:pt x="528428" y="977170"/>
                  </a:lnTo>
                  <a:lnTo>
                    <a:pt x="496804" y="971783"/>
                  </a:lnTo>
                  <a:lnTo>
                    <a:pt x="493504" y="904145"/>
                  </a:lnTo>
                  <a:lnTo>
                    <a:pt x="715752" y="796195"/>
                  </a:lnTo>
                  <a:lnTo>
                    <a:pt x="731628" y="729520"/>
                  </a:lnTo>
                  <a:lnTo>
                    <a:pt x="776080" y="675545"/>
                  </a:lnTo>
                  <a:lnTo>
                    <a:pt x="760204" y="615220"/>
                  </a:lnTo>
                  <a:lnTo>
                    <a:pt x="715752" y="599345"/>
                  </a:lnTo>
                  <a:lnTo>
                    <a:pt x="655428" y="688245"/>
                  </a:lnTo>
                  <a:lnTo>
                    <a:pt x="550652" y="656495"/>
                  </a:lnTo>
                  <a:lnTo>
                    <a:pt x="547480" y="602520"/>
                  </a:lnTo>
                  <a:lnTo>
                    <a:pt x="490328" y="577120"/>
                  </a:lnTo>
                  <a:lnTo>
                    <a:pt x="391904" y="494570"/>
                  </a:lnTo>
                  <a:lnTo>
                    <a:pt x="163304" y="510445"/>
                  </a:lnTo>
                  <a:lnTo>
                    <a:pt x="74404" y="504095"/>
                  </a:lnTo>
                  <a:lnTo>
                    <a:pt x="20428" y="478695"/>
                  </a:lnTo>
                  <a:lnTo>
                    <a:pt x="0" y="465077"/>
                  </a:lnTo>
                  <a:lnTo>
                    <a:pt x="34716" y="444564"/>
                  </a:lnTo>
                  <a:lnTo>
                    <a:pt x="27572" y="373126"/>
                  </a:lnTo>
                  <a:lnTo>
                    <a:pt x="82340" y="370745"/>
                  </a:lnTo>
                  <a:lnTo>
                    <a:pt x="88564" y="359462"/>
                  </a:lnTo>
                  <a:lnTo>
                    <a:pt x="128376" y="389795"/>
                  </a:lnTo>
                  <a:lnTo>
                    <a:pt x="369680" y="364395"/>
                  </a:lnTo>
                  <a:lnTo>
                    <a:pt x="398252" y="326295"/>
                  </a:lnTo>
                  <a:lnTo>
                    <a:pt x="442704" y="304070"/>
                  </a:lnTo>
                  <a:lnTo>
                    <a:pt x="490328" y="262795"/>
                  </a:lnTo>
                  <a:lnTo>
                    <a:pt x="572880" y="240570"/>
                  </a:lnTo>
                  <a:lnTo>
                    <a:pt x="633204" y="132620"/>
                  </a:lnTo>
                  <a:lnTo>
                    <a:pt x="664952" y="81820"/>
                  </a:lnTo>
                  <a:lnTo>
                    <a:pt x="68974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E09B6BF4-EBA0-8DAF-11FC-5B00F04053FE}"/>
                </a:ext>
              </a:extLst>
            </p:cNvPr>
            <p:cNvSpPr/>
            <p:nvPr/>
          </p:nvSpPr>
          <p:spPr>
            <a:xfrm flipV="1">
              <a:off x="16415335" y="11129293"/>
              <a:ext cx="56711" cy="56711"/>
            </a:xfrm>
            <a:custGeom>
              <a:avLst/>
              <a:gdLst>
                <a:gd name="connsiteX0" fmla="*/ 0 w 0"/>
                <a:gd name="connsiteY0" fmla="*/ 0 h 0"/>
                <a:gd name="connsiteX1" fmla="*/ 0 w 0"/>
                <a:gd name="connsiteY1" fmla="*/ 0 h 0"/>
                <a:gd name="connsiteX2" fmla="*/ 0 w 0"/>
                <a:gd name="connsiteY2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4A4FD37B-D2FC-A7F4-C9D1-C38A4DAE5475}"/>
                </a:ext>
              </a:extLst>
            </p:cNvPr>
            <p:cNvSpPr/>
            <p:nvPr/>
          </p:nvSpPr>
          <p:spPr>
            <a:xfrm>
              <a:off x="14848228" y="15671412"/>
              <a:ext cx="772990" cy="551926"/>
            </a:xfrm>
            <a:custGeom>
              <a:avLst/>
              <a:gdLst>
                <a:gd name="connsiteX0" fmla="*/ 130172 w 858208"/>
                <a:gd name="connsiteY0" fmla="*/ 0 h 612775"/>
                <a:gd name="connsiteX1" fmla="*/ 295276 w 858208"/>
                <a:gd name="connsiteY1" fmla="*/ 82550 h 612775"/>
                <a:gd name="connsiteX2" fmla="*/ 368300 w 858208"/>
                <a:gd name="connsiteY2" fmla="*/ 130175 h 612775"/>
                <a:gd name="connsiteX3" fmla="*/ 612772 w 858208"/>
                <a:gd name="connsiteY3" fmla="*/ 101600 h 612775"/>
                <a:gd name="connsiteX4" fmla="*/ 647700 w 858208"/>
                <a:gd name="connsiteY4" fmla="*/ 165100 h 612775"/>
                <a:gd name="connsiteX5" fmla="*/ 727076 w 858208"/>
                <a:gd name="connsiteY5" fmla="*/ 168275 h 612775"/>
                <a:gd name="connsiteX6" fmla="*/ 858208 w 858208"/>
                <a:gd name="connsiteY6" fmla="*/ 332788 h 612775"/>
                <a:gd name="connsiteX7" fmla="*/ 784224 w 858208"/>
                <a:gd name="connsiteY7" fmla="*/ 368300 h 612775"/>
                <a:gd name="connsiteX8" fmla="*/ 774700 w 858208"/>
                <a:gd name="connsiteY8" fmla="*/ 396875 h 612775"/>
                <a:gd name="connsiteX9" fmla="*/ 762000 w 858208"/>
                <a:gd name="connsiteY9" fmla="*/ 457200 h 612775"/>
                <a:gd name="connsiteX10" fmla="*/ 733424 w 858208"/>
                <a:gd name="connsiteY10" fmla="*/ 492125 h 612775"/>
                <a:gd name="connsiteX11" fmla="*/ 603248 w 858208"/>
                <a:gd name="connsiteY11" fmla="*/ 488950 h 612775"/>
                <a:gd name="connsiteX12" fmla="*/ 555624 w 858208"/>
                <a:gd name="connsiteY12" fmla="*/ 609600 h 612775"/>
                <a:gd name="connsiteX13" fmla="*/ 419100 w 858208"/>
                <a:gd name="connsiteY13" fmla="*/ 612775 h 612775"/>
                <a:gd name="connsiteX14" fmla="*/ 368300 w 858208"/>
                <a:gd name="connsiteY14" fmla="*/ 514350 h 612775"/>
                <a:gd name="connsiteX15" fmla="*/ 296496 w 858208"/>
                <a:gd name="connsiteY15" fmla="*/ 540460 h 612775"/>
                <a:gd name="connsiteX16" fmla="*/ 269876 w 858208"/>
                <a:gd name="connsiteY16" fmla="*/ 511175 h 612775"/>
                <a:gd name="connsiteX17" fmla="*/ 282572 w 858208"/>
                <a:gd name="connsiteY17" fmla="*/ 431800 h 612775"/>
                <a:gd name="connsiteX18" fmla="*/ 231772 w 858208"/>
                <a:gd name="connsiteY18" fmla="*/ 352425 h 612775"/>
                <a:gd name="connsiteX19" fmla="*/ 180972 w 858208"/>
                <a:gd name="connsiteY19" fmla="*/ 349250 h 612775"/>
                <a:gd name="connsiteX20" fmla="*/ 41276 w 858208"/>
                <a:gd name="connsiteY20" fmla="*/ 228600 h 612775"/>
                <a:gd name="connsiteX21" fmla="*/ 37088 w 858208"/>
                <a:gd name="connsiteY21" fmla="*/ 232368 h 612775"/>
                <a:gd name="connsiteX22" fmla="*/ 0 w 858208"/>
                <a:gd name="connsiteY22" fmla="*/ 79375 h 612775"/>
                <a:gd name="connsiteX23" fmla="*/ 101708 w 858208"/>
                <a:gd name="connsiteY23" fmla="*/ 5050 h 612775"/>
                <a:gd name="connsiteX24" fmla="*/ 130172 w 858208"/>
                <a:gd name="connsiteY24" fmla="*/ 0 h 612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58208" h="612775">
                  <a:moveTo>
                    <a:pt x="130172" y="0"/>
                  </a:moveTo>
                  <a:lnTo>
                    <a:pt x="295276" y="82550"/>
                  </a:lnTo>
                  <a:lnTo>
                    <a:pt x="368300" y="130175"/>
                  </a:lnTo>
                  <a:lnTo>
                    <a:pt x="612772" y="101600"/>
                  </a:lnTo>
                  <a:lnTo>
                    <a:pt x="647700" y="165100"/>
                  </a:lnTo>
                  <a:lnTo>
                    <a:pt x="727076" y="168275"/>
                  </a:lnTo>
                  <a:lnTo>
                    <a:pt x="858208" y="332788"/>
                  </a:lnTo>
                  <a:lnTo>
                    <a:pt x="784224" y="368300"/>
                  </a:lnTo>
                  <a:lnTo>
                    <a:pt x="774700" y="396875"/>
                  </a:lnTo>
                  <a:lnTo>
                    <a:pt x="762000" y="457200"/>
                  </a:lnTo>
                  <a:lnTo>
                    <a:pt x="733424" y="492125"/>
                  </a:lnTo>
                  <a:lnTo>
                    <a:pt x="603248" y="488950"/>
                  </a:lnTo>
                  <a:lnTo>
                    <a:pt x="555624" y="609600"/>
                  </a:lnTo>
                  <a:lnTo>
                    <a:pt x="419100" y="612775"/>
                  </a:lnTo>
                  <a:lnTo>
                    <a:pt x="368300" y="514350"/>
                  </a:lnTo>
                  <a:lnTo>
                    <a:pt x="296496" y="540460"/>
                  </a:lnTo>
                  <a:lnTo>
                    <a:pt x="269876" y="511175"/>
                  </a:lnTo>
                  <a:lnTo>
                    <a:pt x="282572" y="431800"/>
                  </a:lnTo>
                  <a:lnTo>
                    <a:pt x="231772" y="352425"/>
                  </a:lnTo>
                  <a:lnTo>
                    <a:pt x="180972" y="349250"/>
                  </a:lnTo>
                  <a:lnTo>
                    <a:pt x="41276" y="228600"/>
                  </a:lnTo>
                  <a:lnTo>
                    <a:pt x="37088" y="232368"/>
                  </a:lnTo>
                  <a:lnTo>
                    <a:pt x="0" y="79375"/>
                  </a:lnTo>
                  <a:lnTo>
                    <a:pt x="101708" y="5050"/>
                  </a:lnTo>
                  <a:lnTo>
                    <a:pt x="13017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E5EC1D01-14EE-3FBF-74D9-1AC1EF4C4A89}"/>
                </a:ext>
              </a:extLst>
            </p:cNvPr>
            <p:cNvSpPr/>
            <p:nvPr/>
          </p:nvSpPr>
          <p:spPr>
            <a:xfrm>
              <a:off x="14404795" y="15566294"/>
              <a:ext cx="366140" cy="244309"/>
            </a:xfrm>
            <a:custGeom>
              <a:avLst/>
              <a:gdLst>
                <a:gd name="connsiteX0" fmla="*/ 111124 w 406508"/>
                <a:gd name="connsiteY0" fmla="*/ 0 h 271244"/>
                <a:gd name="connsiteX1" fmla="*/ 180972 w 406508"/>
                <a:gd name="connsiteY1" fmla="*/ 73025 h 271244"/>
                <a:gd name="connsiteX2" fmla="*/ 184776 w 406508"/>
                <a:gd name="connsiteY2" fmla="*/ 70257 h 271244"/>
                <a:gd name="connsiteX3" fmla="*/ 238124 w 406508"/>
                <a:gd name="connsiteY3" fmla="*/ 104775 h 271244"/>
                <a:gd name="connsiteX4" fmla="*/ 406508 w 406508"/>
                <a:gd name="connsiteY4" fmla="*/ 74900 h 271244"/>
                <a:gd name="connsiteX5" fmla="*/ 304800 w 406508"/>
                <a:gd name="connsiteY5" fmla="*/ 149225 h 271244"/>
                <a:gd name="connsiteX6" fmla="*/ 309724 w 406508"/>
                <a:gd name="connsiteY6" fmla="*/ 169544 h 271244"/>
                <a:gd name="connsiteX7" fmla="*/ 247648 w 406508"/>
                <a:gd name="connsiteY7" fmla="*/ 184150 h 271244"/>
                <a:gd name="connsiteX8" fmla="*/ 155572 w 406508"/>
                <a:gd name="connsiteY8" fmla="*/ 209550 h 271244"/>
                <a:gd name="connsiteX9" fmla="*/ 136524 w 406508"/>
                <a:gd name="connsiteY9" fmla="*/ 241300 h 271244"/>
                <a:gd name="connsiteX10" fmla="*/ 92760 w 406508"/>
                <a:gd name="connsiteY10" fmla="*/ 271244 h 271244"/>
                <a:gd name="connsiteX11" fmla="*/ 66676 w 406508"/>
                <a:gd name="connsiteY11" fmla="*/ 219075 h 271244"/>
                <a:gd name="connsiteX12" fmla="*/ 15876 w 406508"/>
                <a:gd name="connsiteY12" fmla="*/ 228600 h 271244"/>
                <a:gd name="connsiteX13" fmla="*/ 0 w 406508"/>
                <a:gd name="connsiteY13" fmla="*/ 187325 h 271244"/>
                <a:gd name="connsiteX14" fmla="*/ 28572 w 406508"/>
                <a:gd name="connsiteY14" fmla="*/ 133350 h 271244"/>
                <a:gd name="connsiteX15" fmla="*/ 23176 w 406508"/>
                <a:gd name="connsiteY15" fmla="*/ 127255 h 271244"/>
                <a:gd name="connsiteX16" fmla="*/ 79372 w 406508"/>
                <a:gd name="connsiteY16" fmla="*/ 101600 h 271244"/>
                <a:gd name="connsiteX17" fmla="*/ 85724 w 406508"/>
                <a:gd name="connsiteY17" fmla="*/ 28575 h 271244"/>
                <a:gd name="connsiteX18" fmla="*/ 111124 w 406508"/>
                <a:gd name="connsiteY18" fmla="*/ 0 h 271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6508" h="271244">
                  <a:moveTo>
                    <a:pt x="111124" y="0"/>
                  </a:moveTo>
                  <a:lnTo>
                    <a:pt x="180972" y="73025"/>
                  </a:lnTo>
                  <a:lnTo>
                    <a:pt x="184776" y="70257"/>
                  </a:lnTo>
                  <a:lnTo>
                    <a:pt x="238124" y="104775"/>
                  </a:lnTo>
                  <a:lnTo>
                    <a:pt x="406508" y="74900"/>
                  </a:lnTo>
                  <a:lnTo>
                    <a:pt x="304800" y="149225"/>
                  </a:lnTo>
                  <a:lnTo>
                    <a:pt x="309724" y="169544"/>
                  </a:lnTo>
                  <a:lnTo>
                    <a:pt x="247648" y="184150"/>
                  </a:lnTo>
                  <a:lnTo>
                    <a:pt x="155572" y="209550"/>
                  </a:lnTo>
                  <a:lnTo>
                    <a:pt x="136524" y="241300"/>
                  </a:lnTo>
                  <a:lnTo>
                    <a:pt x="92760" y="271244"/>
                  </a:lnTo>
                  <a:lnTo>
                    <a:pt x="66676" y="219075"/>
                  </a:lnTo>
                  <a:lnTo>
                    <a:pt x="15876" y="228600"/>
                  </a:lnTo>
                  <a:lnTo>
                    <a:pt x="0" y="187325"/>
                  </a:lnTo>
                  <a:lnTo>
                    <a:pt x="28572" y="133350"/>
                  </a:lnTo>
                  <a:lnTo>
                    <a:pt x="23176" y="127255"/>
                  </a:lnTo>
                  <a:lnTo>
                    <a:pt x="79372" y="101600"/>
                  </a:lnTo>
                  <a:lnTo>
                    <a:pt x="85724" y="28575"/>
                  </a:lnTo>
                  <a:lnTo>
                    <a:pt x="11112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22D20A72-54E4-FCB5-F87B-FE09D93A31C1}"/>
                </a:ext>
              </a:extLst>
            </p:cNvPr>
            <p:cNvSpPr/>
            <p:nvPr/>
          </p:nvSpPr>
          <p:spPr>
            <a:xfrm>
              <a:off x="14209292" y="15287524"/>
              <a:ext cx="337038" cy="311938"/>
            </a:xfrm>
            <a:custGeom>
              <a:avLst/>
              <a:gdLst>
                <a:gd name="connsiteX0" fmla="*/ 199572 w 374196"/>
                <a:gd name="connsiteY0" fmla="*/ 0 h 346330"/>
                <a:gd name="connsiteX1" fmla="*/ 275772 w 374196"/>
                <a:gd name="connsiteY1" fmla="*/ 15875 h 346330"/>
                <a:gd name="connsiteX2" fmla="*/ 317048 w 374196"/>
                <a:gd name="connsiteY2" fmla="*/ 19050 h 346330"/>
                <a:gd name="connsiteX3" fmla="*/ 326572 w 374196"/>
                <a:gd name="connsiteY3" fmla="*/ 69850 h 346330"/>
                <a:gd name="connsiteX4" fmla="*/ 365008 w 374196"/>
                <a:gd name="connsiteY4" fmla="*/ 108286 h 346330"/>
                <a:gd name="connsiteX5" fmla="*/ 358324 w 374196"/>
                <a:gd name="connsiteY5" fmla="*/ 117475 h 346330"/>
                <a:gd name="connsiteX6" fmla="*/ 374196 w 374196"/>
                <a:gd name="connsiteY6" fmla="*/ 219075 h 346330"/>
                <a:gd name="connsiteX7" fmla="*/ 351972 w 374196"/>
                <a:gd name="connsiteY7" fmla="*/ 288925 h 346330"/>
                <a:gd name="connsiteX8" fmla="*/ 352600 w 374196"/>
                <a:gd name="connsiteY8" fmla="*/ 289332 h 346330"/>
                <a:gd name="connsiteX9" fmla="*/ 348796 w 374196"/>
                <a:gd name="connsiteY9" fmla="*/ 292100 h 346330"/>
                <a:gd name="connsiteX10" fmla="*/ 278948 w 374196"/>
                <a:gd name="connsiteY10" fmla="*/ 219075 h 346330"/>
                <a:gd name="connsiteX11" fmla="*/ 253548 w 374196"/>
                <a:gd name="connsiteY11" fmla="*/ 247650 h 346330"/>
                <a:gd name="connsiteX12" fmla="*/ 247196 w 374196"/>
                <a:gd name="connsiteY12" fmla="*/ 320675 h 346330"/>
                <a:gd name="connsiteX13" fmla="*/ 191000 w 374196"/>
                <a:gd name="connsiteY13" fmla="*/ 346330 h 346330"/>
                <a:gd name="connsiteX14" fmla="*/ 24948 w 374196"/>
                <a:gd name="connsiteY14" fmla="*/ 158750 h 346330"/>
                <a:gd name="connsiteX15" fmla="*/ 0 w 374196"/>
                <a:gd name="connsiteY15" fmla="*/ 108856 h 346330"/>
                <a:gd name="connsiteX16" fmla="*/ 78924 w 374196"/>
                <a:gd name="connsiteY16" fmla="*/ 152400 h 346330"/>
                <a:gd name="connsiteX17" fmla="*/ 164648 w 374196"/>
                <a:gd name="connsiteY17" fmla="*/ 152400 h 346330"/>
                <a:gd name="connsiteX18" fmla="*/ 174172 w 374196"/>
                <a:gd name="connsiteY18" fmla="*/ 63500 h 346330"/>
                <a:gd name="connsiteX19" fmla="*/ 190048 w 374196"/>
                <a:gd name="connsiteY19" fmla="*/ 12700 h 346330"/>
                <a:gd name="connsiteX20" fmla="*/ 179436 w 374196"/>
                <a:gd name="connsiteY20" fmla="*/ 3553 h 346330"/>
                <a:gd name="connsiteX21" fmla="*/ 199572 w 374196"/>
                <a:gd name="connsiteY21" fmla="*/ 0 h 346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96" h="346330">
                  <a:moveTo>
                    <a:pt x="199572" y="0"/>
                  </a:moveTo>
                  <a:lnTo>
                    <a:pt x="275772" y="15875"/>
                  </a:lnTo>
                  <a:lnTo>
                    <a:pt x="317048" y="19050"/>
                  </a:lnTo>
                  <a:lnTo>
                    <a:pt x="326572" y="69850"/>
                  </a:lnTo>
                  <a:lnTo>
                    <a:pt x="365008" y="108286"/>
                  </a:lnTo>
                  <a:lnTo>
                    <a:pt x="358324" y="117475"/>
                  </a:lnTo>
                  <a:lnTo>
                    <a:pt x="374196" y="219075"/>
                  </a:lnTo>
                  <a:lnTo>
                    <a:pt x="351972" y="288925"/>
                  </a:lnTo>
                  <a:lnTo>
                    <a:pt x="352600" y="289332"/>
                  </a:lnTo>
                  <a:lnTo>
                    <a:pt x="348796" y="292100"/>
                  </a:lnTo>
                  <a:lnTo>
                    <a:pt x="278948" y="219075"/>
                  </a:lnTo>
                  <a:lnTo>
                    <a:pt x="253548" y="247650"/>
                  </a:lnTo>
                  <a:lnTo>
                    <a:pt x="247196" y="320675"/>
                  </a:lnTo>
                  <a:lnTo>
                    <a:pt x="191000" y="346330"/>
                  </a:lnTo>
                  <a:lnTo>
                    <a:pt x="24948" y="158750"/>
                  </a:lnTo>
                  <a:lnTo>
                    <a:pt x="0" y="108856"/>
                  </a:lnTo>
                  <a:lnTo>
                    <a:pt x="78924" y="152400"/>
                  </a:lnTo>
                  <a:lnTo>
                    <a:pt x="164648" y="152400"/>
                  </a:lnTo>
                  <a:lnTo>
                    <a:pt x="174172" y="63500"/>
                  </a:lnTo>
                  <a:lnTo>
                    <a:pt x="190048" y="12700"/>
                  </a:lnTo>
                  <a:lnTo>
                    <a:pt x="179436" y="3553"/>
                  </a:lnTo>
                  <a:lnTo>
                    <a:pt x="19957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56EF58FF-550E-211E-7D72-DD4736AEFE64}"/>
                </a:ext>
              </a:extLst>
            </p:cNvPr>
            <p:cNvSpPr/>
            <p:nvPr/>
          </p:nvSpPr>
          <p:spPr>
            <a:xfrm>
              <a:off x="14493122" y="15762428"/>
              <a:ext cx="224391" cy="169179"/>
            </a:xfrm>
            <a:custGeom>
              <a:avLst/>
              <a:gdLst>
                <a:gd name="connsiteX0" fmla="*/ 216964 w 249128"/>
                <a:gd name="connsiteY0" fmla="*/ 0 h 187829"/>
                <a:gd name="connsiteX1" fmla="*/ 249128 w 249128"/>
                <a:gd name="connsiteY1" fmla="*/ 132674 h 187829"/>
                <a:gd name="connsiteX2" fmla="*/ 221564 w 249128"/>
                <a:gd name="connsiteY2" fmla="*/ 157481 h 187829"/>
                <a:gd name="connsiteX3" fmla="*/ 148540 w 249128"/>
                <a:gd name="connsiteY3" fmla="*/ 163831 h 187829"/>
                <a:gd name="connsiteX4" fmla="*/ 107264 w 249128"/>
                <a:gd name="connsiteY4" fmla="*/ 141606 h 187829"/>
                <a:gd name="connsiteX5" fmla="*/ 43064 w 249128"/>
                <a:gd name="connsiteY5" fmla="*/ 187829 h 187829"/>
                <a:gd name="connsiteX6" fmla="*/ 0 w 249128"/>
                <a:gd name="connsiteY6" fmla="*/ 101700 h 187829"/>
                <a:gd name="connsiteX7" fmla="*/ 43764 w 249128"/>
                <a:gd name="connsiteY7" fmla="*/ 71756 h 187829"/>
                <a:gd name="connsiteX8" fmla="*/ 62812 w 249128"/>
                <a:gd name="connsiteY8" fmla="*/ 40006 h 187829"/>
                <a:gd name="connsiteX9" fmla="*/ 154888 w 249128"/>
                <a:gd name="connsiteY9" fmla="*/ 14606 h 187829"/>
                <a:gd name="connsiteX10" fmla="*/ 216964 w 249128"/>
                <a:gd name="connsiteY10" fmla="*/ 0 h 187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28" h="187829">
                  <a:moveTo>
                    <a:pt x="216964" y="0"/>
                  </a:moveTo>
                  <a:lnTo>
                    <a:pt x="249128" y="132674"/>
                  </a:lnTo>
                  <a:lnTo>
                    <a:pt x="221564" y="157481"/>
                  </a:lnTo>
                  <a:lnTo>
                    <a:pt x="148540" y="163831"/>
                  </a:lnTo>
                  <a:lnTo>
                    <a:pt x="107264" y="141606"/>
                  </a:lnTo>
                  <a:lnTo>
                    <a:pt x="43064" y="187829"/>
                  </a:lnTo>
                  <a:lnTo>
                    <a:pt x="0" y="101700"/>
                  </a:lnTo>
                  <a:lnTo>
                    <a:pt x="43764" y="71756"/>
                  </a:lnTo>
                  <a:lnTo>
                    <a:pt x="62812" y="40006"/>
                  </a:lnTo>
                  <a:lnTo>
                    <a:pt x="154888" y="14606"/>
                  </a:lnTo>
                  <a:lnTo>
                    <a:pt x="21696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F850E581-6632-8201-A331-201F5D5E9F7F}"/>
                </a:ext>
              </a:extLst>
            </p:cNvPr>
            <p:cNvSpPr/>
            <p:nvPr/>
          </p:nvSpPr>
          <p:spPr>
            <a:xfrm>
              <a:off x="14745542" y="14437458"/>
              <a:ext cx="1233320" cy="1296972"/>
            </a:xfrm>
            <a:custGeom>
              <a:avLst/>
              <a:gdLst>
                <a:gd name="connsiteX0" fmla="*/ 83672 w 1387464"/>
                <a:gd name="connsiteY0" fmla="*/ 0 h 1459072"/>
                <a:gd name="connsiteX1" fmla="*/ 207964 w 1387464"/>
                <a:gd name="connsiteY1" fmla="*/ 27620 h 1459072"/>
                <a:gd name="connsiteX2" fmla="*/ 250824 w 1387464"/>
                <a:gd name="connsiteY2" fmla="*/ 68101 h 1459072"/>
                <a:gd name="connsiteX3" fmla="*/ 409176 w 1387464"/>
                <a:gd name="connsiteY3" fmla="*/ 72268 h 1459072"/>
                <a:gd name="connsiteX4" fmla="*/ 422276 w 1387464"/>
                <a:gd name="connsiteY4" fmla="*/ 162875 h 1459072"/>
                <a:gd name="connsiteX5" fmla="*/ 521336 w 1387464"/>
                <a:gd name="connsiteY5" fmla="*/ 482915 h 1459072"/>
                <a:gd name="connsiteX6" fmla="*/ 650876 w 1387464"/>
                <a:gd name="connsiteY6" fmla="*/ 566735 h 1459072"/>
                <a:gd name="connsiteX7" fmla="*/ 879476 w 1387464"/>
                <a:gd name="connsiteY7" fmla="*/ 505775 h 1459072"/>
                <a:gd name="connsiteX8" fmla="*/ 1054736 w 1387464"/>
                <a:gd name="connsiteY8" fmla="*/ 284795 h 1459072"/>
                <a:gd name="connsiteX9" fmla="*/ 1054736 w 1387464"/>
                <a:gd name="connsiteY9" fmla="*/ 268370 h 1459072"/>
                <a:gd name="connsiteX10" fmla="*/ 1110456 w 1387464"/>
                <a:gd name="connsiteY10" fmla="*/ 280033 h 1459072"/>
                <a:gd name="connsiteX11" fmla="*/ 1122364 w 1387464"/>
                <a:gd name="connsiteY11" fmla="*/ 370520 h 1459072"/>
                <a:gd name="connsiteX12" fmla="*/ 1265240 w 1387464"/>
                <a:gd name="connsiteY12" fmla="*/ 506251 h 1459072"/>
                <a:gd name="connsiteX13" fmla="*/ 1308100 w 1387464"/>
                <a:gd name="connsiteY13" fmla="*/ 508633 h 1459072"/>
                <a:gd name="connsiteX14" fmla="*/ 1312864 w 1387464"/>
                <a:gd name="connsiteY14" fmla="*/ 570545 h 1459072"/>
                <a:gd name="connsiteX15" fmla="*/ 1303340 w 1387464"/>
                <a:gd name="connsiteY15" fmla="*/ 603883 h 1459072"/>
                <a:gd name="connsiteX16" fmla="*/ 1376608 w 1387464"/>
                <a:gd name="connsiteY16" fmla="*/ 653340 h 1459072"/>
                <a:gd name="connsiteX17" fmla="*/ 1374776 w 1387464"/>
                <a:gd name="connsiteY17" fmla="*/ 675320 h 1459072"/>
                <a:gd name="connsiteX18" fmla="*/ 1362076 w 1387464"/>
                <a:gd name="connsiteY18" fmla="*/ 722945 h 1459072"/>
                <a:gd name="connsiteX19" fmla="*/ 1308100 w 1387464"/>
                <a:gd name="connsiteY19" fmla="*/ 773745 h 1459072"/>
                <a:gd name="connsiteX20" fmla="*/ 1308100 w 1387464"/>
                <a:gd name="connsiteY20" fmla="*/ 808670 h 1459072"/>
                <a:gd name="connsiteX21" fmla="*/ 1260476 w 1387464"/>
                <a:gd name="connsiteY21" fmla="*/ 853120 h 1459072"/>
                <a:gd name="connsiteX22" fmla="*/ 1158876 w 1387464"/>
                <a:gd name="connsiteY22" fmla="*/ 853120 h 1459072"/>
                <a:gd name="connsiteX23" fmla="*/ 1149352 w 1387464"/>
                <a:gd name="connsiteY23" fmla="*/ 951545 h 1459072"/>
                <a:gd name="connsiteX24" fmla="*/ 1260476 w 1387464"/>
                <a:gd name="connsiteY24" fmla="*/ 1002345 h 1459072"/>
                <a:gd name="connsiteX25" fmla="*/ 1292224 w 1387464"/>
                <a:gd name="connsiteY25" fmla="*/ 1008695 h 1459072"/>
                <a:gd name="connsiteX26" fmla="*/ 1387464 w 1387464"/>
                <a:gd name="connsiteY26" fmla="*/ 1089995 h 1459072"/>
                <a:gd name="connsiteX27" fmla="*/ 1339852 w 1387464"/>
                <a:gd name="connsiteY27" fmla="*/ 1164270 h 1459072"/>
                <a:gd name="connsiteX28" fmla="*/ 1333500 w 1387464"/>
                <a:gd name="connsiteY28" fmla="*/ 1265870 h 1459072"/>
                <a:gd name="connsiteX29" fmla="*/ 1257300 w 1387464"/>
                <a:gd name="connsiteY29" fmla="*/ 1303970 h 1459072"/>
                <a:gd name="connsiteX30" fmla="*/ 1165224 w 1387464"/>
                <a:gd name="connsiteY30" fmla="*/ 1265870 h 1459072"/>
                <a:gd name="connsiteX31" fmla="*/ 1089024 w 1387464"/>
                <a:gd name="connsiteY31" fmla="*/ 1278570 h 1459072"/>
                <a:gd name="connsiteX32" fmla="*/ 1076328 w 1387464"/>
                <a:gd name="connsiteY32" fmla="*/ 1424620 h 1459072"/>
                <a:gd name="connsiteX33" fmla="*/ 1019948 w 1387464"/>
                <a:gd name="connsiteY33" fmla="*/ 1459072 h 1459072"/>
                <a:gd name="connsiteX34" fmla="*/ 1019176 w 1387464"/>
                <a:gd name="connsiteY34" fmla="*/ 1453195 h 1459072"/>
                <a:gd name="connsiteX35" fmla="*/ 984252 w 1387464"/>
                <a:gd name="connsiteY35" fmla="*/ 1456370 h 1459072"/>
                <a:gd name="connsiteX36" fmla="*/ 978860 w 1387464"/>
                <a:gd name="connsiteY36" fmla="*/ 1458958 h 1459072"/>
                <a:gd name="connsiteX37" fmla="*/ 847728 w 1387464"/>
                <a:gd name="connsiteY37" fmla="*/ 1294445 h 1459072"/>
                <a:gd name="connsiteX38" fmla="*/ 768352 w 1387464"/>
                <a:gd name="connsiteY38" fmla="*/ 1291270 h 1459072"/>
                <a:gd name="connsiteX39" fmla="*/ 733424 w 1387464"/>
                <a:gd name="connsiteY39" fmla="*/ 1227770 h 1459072"/>
                <a:gd name="connsiteX40" fmla="*/ 488952 w 1387464"/>
                <a:gd name="connsiteY40" fmla="*/ 1256345 h 1459072"/>
                <a:gd name="connsiteX41" fmla="*/ 415928 w 1387464"/>
                <a:gd name="connsiteY41" fmla="*/ 1208720 h 1459072"/>
                <a:gd name="connsiteX42" fmla="*/ 250824 w 1387464"/>
                <a:gd name="connsiteY42" fmla="*/ 1126170 h 1459072"/>
                <a:gd name="connsiteX43" fmla="*/ 53976 w 1387464"/>
                <a:gd name="connsiteY43" fmla="*/ 1161095 h 1459072"/>
                <a:gd name="connsiteX44" fmla="*/ 0 w 1387464"/>
                <a:gd name="connsiteY44" fmla="*/ 1126170 h 1459072"/>
                <a:gd name="connsiteX45" fmla="*/ 22224 w 1387464"/>
                <a:gd name="connsiteY45" fmla="*/ 1056320 h 1459072"/>
                <a:gd name="connsiteX46" fmla="*/ 6352 w 1387464"/>
                <a:gd name="connsiteY46" fmla="*/ 954720 h 1459072"/>
                <a:gd name="connsiteX47" fmla="*/ 31752 w 1387464"/>
                <a:gd name="connsiteY47" fmla="*/ 919795 h 1459072"/>
                <a:gd name="connsiteX48" fmla="*/ 158752 w 1387464"/>
                <a:gd name="connsiteY48" fmla="*/ 834070 h 1459072"/>
                <a:gd name="connsiteX49" fmla="*/ 158752 w 1387464"/>
                <a:gd name="connsiteY49" fmla="*/ 805495 h 1459072"/>
                <a:gd name="connsiteX50" fmla="*/ 155576 w 1387464"/>
                <a:gd name="connsiteY50" fmla="*/ 761045 h 1459072"/>
                <a:gd name="connsiteX51" fmla="*/ 155576 w 1387464"/>
                <a:gd name="connsiteY51" fmla="*/ 532445 h 1459072"/>
                <a:gd name="connsiteX52" fmla="*/ 209552 w 1387464"/>
                <a:gd name="connsiteY52" fmla="*/ 443545 h 1459072"/>
                <a:gd name="connsiteX53" fmla="*/ 190500 w 1387464"/>
                <a:gd name="connsiteY53" fmla="*/ 335595 h 1459072"/>
                <a:gd name="connsiteX54" fmla="*/ 139700 w 1387464"/>
                <a:gd name="connsiteY54" fmla="*/ 307020 h 1459072"/>
                <a:gd name="connsiteX55" fmla="*/ 152400 w 1387464"/>
                <a:gd name="connsiteY55" fmla="*/ 237170 h 1459072"/>
                <a:gd name="connsiteX56" fmla="*/ 171452 w 1387464"/>
                <a:gd name="connsiteY56" fmla="*/ 135570 h 1459072"/>
                <a:gd name="connsiteX57" fmla="*/ 117476 w 1387464"/>
                <a:gd name="connsiteY57" fmla="*/ 103820 h 1459072"/>
                <a:gd name="connsiteX58" fmla="*/ 83672 w 1387464"/>
                <a:gd name="connsiteY58" fmla="*/ 0 h 145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1387464" h="1459072">
                  <a:moveTo>
                    <a:pt x="83672" y="0"/>
                  </a:moveTo>
                  <a:lnTo>
                    <a:pt x="207964" y="27620"/>
                  </a:lnTo>
                  <a:lnTo>
                    <a:pt x="250824" y="68101"/>
                  </a:lnTo>
                  <a:lnTo>
                    <a:pt x="409176" y="72268"/>
                  </a:lnTo>
                  <a:lnTo>
                    <a:pt x="422276" y="162875"/>
                  </a:lnTo>
                  <a:lnTo>
                    <a:pt x="521336" y="482915"/>
                  </a:lnTo>
                  <a:lnTo>
                    <a:pt x="650876" y="566735"/>
                  </a:lnTo>
                  <a:lnTo>
                    <a:pt x="879476" y="505775"/>
                  </a:lnTo>
                  <a:lnTo>
                    <a:pt x="1054736" y="284795"/>
                  </a:lnTo>
                  <a:lnTo>
                    <a:pt x="1054736" y="268370"/>
                  </a:lnTo>
                  <a:lnTo>
                    <a:pt x="1110456" y="280033"/>
                  </a:lnTo>
                  <a:lnTo>
                    <a:pt x="1122364" y="370520"/>
                  </a:lnTo>
                  <a:lnTo>
                    <a:pt x="1265240" y="506251"/>
                  </a:lnTo>
                  <a:lnTo>
                    <a:pt x="1308100" y="508633"/>
                  </a:lnTo>
                  <a:lnTo>
                    <a:pt x="1312864" y="570545"/>
                  </a:lnTo>
                  <a:lnTo>
                    <a:pt x="1303340" y="603883"/>
                  </a:lnTo>
                  <a:lnTo>
                    <a:pt x="1376608" y="653340"/>
                  </a:lnTo>
                  <a:lnTo>
                    <a:pt x="1374776" y="675320"/>
                  </a:lnTo>
                  <a:lnTo>
                    <a:pt x="1362076" y="722945"/>
                  </a:lnTo>
                  <a:lnTo>
                    <a:pt x="1308100" y="773745"/>
                  </a:lnTo>
                  <a:lnTo>
                    <a:pt x="1308100" y="808670"/>
                  </a:lnTo>
                  <a:lnTo>
                    <a:pt x="1260476" y="853120"/>
                  </a:lnTo>
                  <a:lnTo>
                    <a:pt x="1158876" y="853120"/>
                  </a:lnTo>
                  <a:lnTo>
                    <a:pt x="1149352" y="951545"/>
                  </a:lnTo>
                  <a:lnTo>
                    <a:pt x="1260476" y="1002345"/>
                  </a:lnTo>
                  <a:lnTo>
                    <a:pt x="1292224" y="1008695"/>
                  </a:lnTo>
                  <a:lnTo>
                    <a:pt x="1387464" y="1089995"/>
                  </a:lnTo>
                  <a:lnTo>
                    <a:pt x="1339852" y="1164270"/>
                  </a:lnTo>
                  <a:lnTo>
                    <a:pt x="1333500" y="1265870"/>
                  </a:lnTo>
                  <a:lnTo>
                    <a:pt x="1257300" y="1303970"/>
                  </a:lnTo>
                  <a:lnTo>
                    <a:pt x="1165224" y="1265870"/>
                  </a:lnTo>
                  <a:lnTo>
                    <a:pt x="1089024" y="1278570"/>
                  </a:lnTo>
                  <a:lnTo>
                    <a:pt x="1076328" y="1424620"/>
                  </a:lnTo>
                  <a:lnTo>
                    <a:pt x="1019948" y="1459072"/>
                  </a:lnTo>
                  <a:lnTo>
                    <a:pt x="1019176" y="1453195"/>
                  </a:lnTo>
                  <a:lnTo>
                    <a:pt x="984252" y="1456370"/>
                  </a:lnTo>
                  <a:lnTo>
                    <a:pt x="978860" y="1458958"/>
                  </a:lnTo>
                  <a:lnTo>
                    <a:pt x="847728" y="1294445"/>
                  </a:lnTo>
                  <a:lnTo>
                    <a:pt x="768352" y="1291270"/>
                  </a:lnTo>
                  <a:lnTo>
                    <a:pt x="733424" y="1227770"/>
                  </a:lnTo>
                  <a:lnTo>
                    <a:pt x="488952" y="1256345"/>
                  </a:lnTo>
                  <a:lnTo>
                    <a:pt x="415928" y="1208720"/>
                  </a:lnTo>
                  <a:lnTo>
                    <a:pt x="250824" y="1126170"/>
                  </a:lnTo>
                  <a:lnTo>
                    <a:pt x="53976" y="1161095"/>
                  </a:lnTo>
                  <a:lnTo>
                    <a:pt x="0" y="1126170"/>
                  </a:lnTo>
                  <a:lnTo>
                    <a:pt x="22224" y="1056320"/>
                  </a:lnTo>
                  <a:lnTo>
                    <a:pt x="6352" y="954720"/>
                  </a:lnTo>
                  <a:lnTo>
                    <a:pt x="31752" y="919795"/>
                  </a:lnTo>
                  <a:lnTo>
                    <a:pt x="158752" y="834070"/>
                  </a:lnTo>
                  <a:lnTo>
                    <a:pt x="158752" y="805495"/>
                  </a:lnTo>
                  <a:lnTo>
                    <a:pt x="155576" y="761045"/>
                  </a:lnTo>
                  <a:lnTo>
                    <a:pt x="155576" y="532445"/>
                  </a:lnTo>
                  <a:lnTo>
                    <a:pt x="209552" y="443545"/>
                  </a:lnTo>
                  <a:lnTo>
                    <a:pt x="190500" y="335595"/>
                  </a:lnTo>
                  <a:lnTo>
                    <a:pt x="139700" y="307020"/>
                  </a:lnTo>
                  <a:lnTo>
                    <a:pt x="152400" y="237170"/>
                  </a:lnTo>
                  <a:lnTo>
                    <a:pt x="171452" y="135570"/>
                  </a:lnTo>
                  <a:lnTo>
                    <a:pt x="117476" y="103820"/>
                  </a:lnTo>
                  <a:lnTo>
                    <a:pt x="8367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967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88EB02E-AC66-282A-A0D5-9D20FE665A2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01/10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F492DB3C-7C9C-C591-9AC7-44355D4E68B6}"/>
              </a:ext>
            </a:extLst>
          </p:cNvPr>
          <p:cNvGrpSpPr/>
          <p:nvPr/>
        </p:nvGrpSpPr>
        <p:grpSpPr>
          <a:xfrm>
            <a:off x="3686629" y="1583795"/>
            <a:ext cx="4818742" cy="4734992"/>
            <a:chOff x="41856660" y="5407819"/>
            <a:chExt cx="5562600" cy="5465922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BFBEC058-BB96-2155-48A3-F304420B2245}"/>
                </a:ext>
              </a:extLst>
            </p:cNvPr>
            <p:cNvGrpSpPr/>
            <p:nvPr/>
          </p:nvGrpSpPr>
          <p:grpSpPr>
            <a:xfrm>
              <a:off x="41856660" y="5407819"/>
              <a:ext cx="5562600" cy="5465922"/>
              <a:chOff x="41856660" y="5407819"/>
              <a:chExt cx="5562600" cy="5465922"/>
            </a:xfrm>
          </p:grpSpPr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639FFD39-FC4C-B81B-4B3D-3B71FE5E76D8}"/>
                  </a:ext>
                </a:extLst>
              </p:cNvPr>
              <p:cNvGrpSpPr/>
              <p:nvPr/>
            </p:nvGrpSpPr>
            <p:grpSpPr>
              <a:xfrm>
                <a:off x="41856660" y="5407819"/>
                <a:ext cx="5562600" cy="5465922"/>
                <a:chOff x="41856660" y="5407819"/>
                <a:chExt cx="5562600" cy="5465922"/>
              </a:xfrm>
              <a:solidFill>
                <a:schemeClr val="bg1"/>
              </a:solidFill>
            </p:grpSpPr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F96867C0-830C-A289-2C4F-8BFFD8DA3C44}"/>
                    </a:ext>
                  </a:extLst>
                </p:cNvPr>
                <p:cNvSpPr/>
                <p:nvPr/>
              </p:nvSpPr>
              <p:spPr>
                <a:xfrm>
                  <a:off x="41856660" y="8671560"/>
                  <a:ext cx="915352" cy="1394460"/>
                </a:xfrm>
                <a:custGeom>
                  <a:avLst/>
                  <a:gdLst>
                    <a:gd name="connsiteX0" fmla="*/ 601980 w 915352"/>
                    <a:gd name="connsiteY0" fmla="*/ 0 h 1394460"/>
                    <a:gd name="connsiteX1" fmla="*/ 754380 w 915352"/>
                    <a:gd name="connsiteY1" fmla="*/ 121920 h 1394460"/>
                    <a:gd name="connsiteX2" fmla="*/ 877604 w 915352"/>
                    <a:gd name="connsiteY2" fmla="*/ 85677 h 1394460"/>
                    <a:gd name="connsiteX3" fmla="*/ 915352 w 915352"/>
                    <a:gd name="connsiteY3" fmla="*/ 143828 h 1394460"/>
                    <a:gd name="connsiteX4" fmla="*/ 877252 w 915352"/>
                    <a:gd name="connsiteY4" fmla="*/ 210503 h 1394460"/>
                    <a:gd name="connsiteX5" fmla="*/ 786764 w 915352"/>
                    <a:gd name="connsiteY5" fmla="*/ 310515 h 1394460"/>
                    <a:gd name="connsiteX6" fmla="*/ 772476 w 915352"/>
                    <a:gd name="connsiteY6" fmla="*/ 367665 h 1394460"/>
                    <a:gd name="connsiteX7" fmla="*/ 743904 w 915352"/>
                    <a:gd name="connsiteY7" fmla="*/ 415290 h 1394460"/>
                    <a:gd name="connsiteX8" fmla="*/ 734380 w 915352"/>
                    <a:gd name="connsiteY8" fmla="*/ 496253 h 1394460"/>
                    <a:gd name="connsiteX9" fmla="*/ 705804 w 915352"/>
                    <a:gd name="connsiteY9" fmla="*/ 553403 h 1394460"/>
                    <a:gd name="connsiteX10" fmla="*/ 715328 w 915352"/>
                    <a:gd name="connsiteY10" fmla="*/ 653415 h 1394460"/>
                    <a:gd name="connsiteX11" fmla="*/ 729616 w 915352"/>
                    <a:gd name="connsiteY11" fmla="*/ 696278 h 1394460"/>
                    <a:gd name="connsiteX12" fmla="*/ 734380 w 915352"/>
                    <a:gd name="connsiteY12" fmla="*/ 753428 h 1394460"/>
                    <a:gd name="connsiteX13" fmla="*/ 739140 w 915352"/>
                    <a:gd name="connsiteY13" fmla="*/ 810578 h 1394460"/>
                    <a:gd name="connsiteX14" fmla="*/ 720092 w 915352"/>
                    <a:gd name="connsiteY14" fmla="*/ 891540 h 1394460"/>
                    <a:gd name="connsiteX15" fmla="*/ 677228 w 915352"/>
                    <a:gd name="connsiteY15" fmla="*/ 972503 h 1394460"/>
                    <a:gd name="connsiteX16" fmla="*/ 644328 w 915352"/>
                    <a:gd name="connsiteY16" fmla="*/ 1239004 h 1394460"/>
                    <a:gd name="connsiteX17" fmla="*/ 632460 w 915352"/>
                    <a:gd name="connsiteY17" fmla="*/ 1234440 h 1394460"/>
                    <a:gd name="connsiteX18" fmla="*/ 510540 w 915352"/>
                    <a:gd name="connsiteY18" fmla="*/ 1249680 h 1394460"/>
                    <a:gd name="connsiteX19" fmla="*/ 495300 w 915352"/>
                    <a:gd name="connsiteY19" fmla="*/ 1394460 h 1394460"/>
                    <a:gd name="connsiteX20" fmla="*/ 419100 w 915352"/>
                    <a:gd name="connsiteY20" fmla="*/ 1333500 h 1394460"/>
                    <a:gd name="connsiteX21" fmla="*/ 228600 w 915352"/>
                    <a:gd name="connsiteY21" fmla="*/ 1371600 h 1394460"/>
                    <a:gd name="connsiteX22" fmla="*/ 259080 w 915352"/>
                    <a:gd name="connsiteY22" fmla="*/ 1173480 h 1394460"/>
                    <a:gd name="connsiteX23" fmla="*/ 259080 w 915352"/>
                    <a:gd name="connsiteY23" fmla="*/ 883920 h 1394460"/>
                    <a:gd name="connsiteX24" fmla="*/ 175260 w 915352"/>
                    <a:gd name="connsiteY24" fmla="*/ 739140 h 1394460"/>
                    <a:gd name="connsiteX25" fmla="*/ 30480 w 915352"/>
                    <a:gd name="connsiteY25" fmla="*/ 769620 h 1394460"/>
                    <a:gd name="connsiteX26" fmla="*/ 0 w 915352"/>
                    <a:gd name="connsiteY26" fmla="*/ 640080 h 1394460"/>
                    <a:gd name="connsiteX27" fmla="*/ 99060 w 915352"/>
                    <a:gd name="connsiteY27" fmla="*/ 533400 h 1394460"/>
                    <a:gd name="connsiteX28" fmla="*/ 213360 w 915352"/>
                    <a:gd name="connsiteY28" fmla="*/ 487680 h 1394460"/>
                    <a:gd name="connsiteX29" fmla="*/ 243840 w 915352"/>
                    <a:gd name="connsiteY29" fmla="*/ 419100 h 1394460"/>
                    <a:gd name="connsiteX30" fmla="*/ 274320 w 915352"/>
                    <a:gd name="connsiteY30" fmla="*/ 396240 h 1394460"/>
                    <a:gd name="connsiteX31" fmla="*/ 327660 w 915352"/>
                    <a:gd name="connsiteY31" fmla="*/ 327660 h 1394460"/>
                    <a:gd name="connsiteX32" fmla="*/ 426720 w 915352"/>
                    <a:gd name="connsiteY32" fmla="*/ 114300 h 1394460"/>
                    <a:gd name="connsiteX33" fmla="*/ 601980 w 915352"/>
                    <a:gd name="connsiteY33" fmla="*/ 0 h 1394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915352" h="1394460">
                      <a:moveTo>
                        <a:pt x="601980" y="0"/>
                      </a:moveTo>
                      <a:lnTo>
                        <a:pt x="754380" y="121920"/>
                      </a:lnTo>
                      <a:lnTo>
                        <a:pt x="877604" y="85677"/>
                      </a:lnTo>
                      <a:lnTo>
                        <a:pt x="915352" y="143828"/>
                      </a:lnTo>
                      <a:lnTo>
                        <a:pt x="877252" y="210503"/>
                      </a:lnTo>
                      <a:lnTo>
                        <a:pt x="786764" y="310515"/>
                      </a:lnTo>
                      <a:lnTo>
                        <a:pt x="772476" y="367665"/>
                      </a:lnTo>
                      <a:lnTo>
                        <a:pt x="743904" y="415290"/>
                      </a:lnTo>
                      <a:lnTo>
                        <a:pt x="734380" y="496253"/>
                      </a:lnTo>
                      <a:lnTo>
                        <a:pt x="705804" y="553403"/>
                      </a:lnTo>
                      <a:lnTo>
                        <a:pt x="715328" y="653415"/>
                      </a:lnTo>
                      <a:lnTo>
                        <a:pt x="729616" y="696278"/>
                      </a:lnTo>
                      <a:lnTo>
                        <a:pt x="734380" y="753428"/>
                      </a:lnTo>
                      <a:lnTo>
                        <a:pt x="739140" y="810578"/>
                      </a:lnTo>
                      <a:lnTo>
                        <a:pt x="720092" y="891540"/>
                      </a:lnTo>
                      <a:lnTo>
                        <a:pt x="677228" y="972503"/>
                      </a:lnTo>
                      <a:lnTo>
                        <a:pt x="644328" y="1239004"/>
                      </a:lnTo>
                      <a:lnTo>
                        <a:pt x="632460" y="1234440"/>
                      </a:lnTo>
                      <a:lnTo>
                        <a:pt x="510540" y="1249680"/>
                      </a:lnTo>
                      <a:lnTo>
                        <a:pt x="495300" y="1394460"/>
                      </a:lnTo>
                      <a:lnTo>
                        <a:pt x="419100" y="1333500"/>
                      </a:lnTo>
                      <a:lnTo>
                        <a:pt x="228600" y="1371600"/>
                      </a:lnTo>
                      <a:lnTo>
                        <a:pt x="259080" y="1173480"/>
                      </a:lnTo>
                      <a:lnTo>
                        <a:pt x="259080" y="883920"/>
                      </a:lnTo>
                      <a:lnTo>
                        <a:pt x="175260" y="739140"/>
                      </a:lnTo>
                      <a:lnTo>
                        <a:pt x="30480" y="769620"/>
                      </a:lnTo>
                      <a:lnTo>
                        <a:pt x="0" y="640080"/>
                      </a:lnTo>
                      <a:lnTo>
                        <a:pt x="99060" y="533400"/>
                      </a:lnTo>
                      <a:lnTo>
                        <a:pt x="213360" y="487680"/>
                      </a:lnTo>
                      <a:lnTo>
                        <a:pt x="243840" y="419100"/>
                      </a:lnTo>
                      <a:lnTo>
                        <a:pt x="274320" y="396240"/>
                      </a:lnTo>
                      <a:lnTo>
                        <a:pt x="327660" y="327660"/>
                      </a:lnTo>
                      <a:lnTo>
                        <a:pt x="426720" y="114300"/>
                      </a:lnTo>
                      <a:lnTo>
                        <a:pt x="6019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528BD8E4-65EC-AE0B-3C72-86A7001C0138}"/>
                    </a:ext>
                  </a:extLst>
                </p:cNvPr>
                <p:cNvSpPr/>
                <p:nvPr/>
              </p:nvSpPr>
              <p:spPr>
                <a:xfrm>
                  <a:off x="44653200" y="5824186"/>
                  <a:ext cx="501648" cy="986736"/>
                </a:xfrm>
                <a:custGeom>
                  <a:avLst/>
                  <a:gdLst>
                    <a:gd name="connsiteX0" fmla="*/ 331436 w 501648"/>
                    <a:gd name="connsiteY0" fmla="*/ 0 h 986736"/>
                    <a:gd name="connsiteX1" fmla="*/ 368300 w 501648"/>
                    <a:gd name="connsiteY1" fmla="*/ 36864 h 986736"/>
                    <a:gd name="connsiteX2" fmla="*/ 381000 w 501648"/>
                    <a:gd name="connsiteY2" fmla="*/ 109889 h 986736"/>
                    <a:gd name="connsiteX3" fmla="*/ 441324 w 501648"/>
                    <a:gd name="connsiteY3" fmla="*/ 170214 h 986736"/>
                    <a:gd name="connsiteX4" fmla="*/ 501648 w 501648"/>
                    <a:gd name="connsiteY4" fmla="*/ 186089 h 986736"/>
                    <a:gd name="connsiteX5" fmla="*/ 469900 w 501648"/>
                    <a:gd name="connsiteY5" fmla="*/ 287689 h 986736"/>
                    <a:gd name="connsiteX6" fmla="*/ 488952 w 501648"/>
                    <a:gd name="connsiteY6" fmla="*/ 309914 h 986736"/>
                    <a:gd name="connsiteX7" fmla="*/ 469900 w 501648"/>
                    <a:gd name="connsiteY7" fmla="*/ 360714 h 986736"/>
                    <a:gd name="connsiteX8" fmla="*/ 422276 w 501648"/>
                    <a:gd name="connsiteY8" fmla="*/ 376589 h 986736"/>
                    <a:gd name="connsiteX9" fmla="*/ 409576 w 501648"/>
                    <a:gd name="connsiteY9" fmla="*/ 436914 h 986736"/>
                    <a:gd name="connsiteX10" fmla="*/ 374648 w 501648"/>
                    <a:gd name="connsiteY10" fmla="*/ 468664 h 986736"/>
                    <a:gd name="connsiteX11" fmla="*/ 311152 w 501648"/>
                    <a:gd name="connsiteY11" fmla="*/ 535339 h 986736"/>
                    <a:gd name="connsiteX12" fmla="*/ 298448 w 501648"/>
                    <a:gd name="connsiteY12" fmla="*/ 582964 h 986736"/>
                    <a:gd name="connsiteX13" fmla="*/ 180976 w 501648"/>
                    <a:gd name="connsiteY13" fmla="*/ 671864 h 986736"/>
                    <a:gd name="connsiteX14" fmla="*/ 212724 w 501648"/>
                    <a:gd name="connsiteY14" fmla="*/ 786164 h 986736"/>
                    <a:gd name="connsiteX15" fmla="*/ 231776 w 501648"/>
                    <a:gd name="connsiteY15" fmla="*/ 868714 h 986736"/>
                    <a:gd name="connsiteX16" fmla="*/ 152400 w 501648"/>
                    <a:gd name="connsiteY16" fmla="*/ 846489 h 986736"/>
                    <a:gd name="connsiteX17" fmla="*/ 133352 w 501648"/>
                    <a:gd name="connsiteY17" fmla="*/ 871889 h 986736"/>
                    <a:gd name="connsiteX18" fmla="*/ 136524 w 501648"/>
                    <a:gd name="connsiteY18" fmla="*/ 941739 h 986736"/>
                    <a:gd name="connsiteX19" fmla="*/ 1536 w 501648"/>
                    <a:gd name="connsiteY19" fmla="*/ 986736 h 986736"/>
                    <a:gd name="connsiteX20" fmla="*/ 0 w 501648"/>
                    <a:gd name="connsiteY20" fmla="*/ 965234 h 986736"/>
                    <a:gd name="connsiteX21" fmla="*/ 60960 w 501648"/>
                    <a:gd name="connsiteY21" fmla="*/ 721394 h 986736"/>
                    <a:gd name="connsiteX22" fmla="*/ 83820 w 501648"/>
                    <a:gd name="connsiteY22" fmla="*/ 576614 h 986736"/>
                    <a:gd name="connsiteX23" fmla="*/ 121920 w 501648"/>
                    <a:gd name="connsiteY23" fmla="*/ 523274 h 986736"/>
                    <a:gd name="connsiteX24" fmla="*/ 205740 w 501648"/>
                    <a:gd name="connsiteY24" fmla="*/ 241334 h 986736"/>
                    <a:gd name="connsiteX25" fmla="*/ 331436 w 501648"/>
                    <a:gd name="connsiteY25" fmla="*/ 0 h 986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01648" h="986736">
                      <a:moveTo>
                        <a:pt x="331436" y="0"/>
                      </a:moveTo>
                      <a:lnTo>
                        <a:pt x="368300" y="36864"/>
                      </a:lnTo>
                      <a:lnTo>
                        <a:pt x="381000" y="109889"/>
                      </a:lnTo>
                      <a:lnTo>
                        <a:pt x="441324" y="170214"/>
                      </a:lnTo>
                      <a:lnTo>
                        <a:pt x="501648" y="186089"/>
                      </a:lnTo>
                      <a:lnTo>
                        <a:pt x="469900" y="287689"/>
                      </a:lnTo>
                      <a:lnTo>
                        <a:pt x="488952" y="309914"/>
                      </a:lnTo>
                      <a:lnTo>
                        <a:pt x="469900" y="360714"/>
                      </a:lnTo>
                      <a:lnTo>
                        <a:pt x="422276" y="376589"/>
                      </a:lnTo>
                      <a:lnTo>
                        <a:pt x="409576" y="436914"/>
                      </a:lnTo>
                      <a:lnTo>
                        <a:pt x="374648" y="468664"/>
                      </a:lnTo>
                      <a:lnTo>
                        <a:pt x="311152" y="535339"/>
                      </a:lnTo>
                      <a:lnTo>
                        <a:pt x="298448" y="582964"/>
                      </a:lnTo>
                      <a:lnTo>
                        <a:pt x="180976" y="671864"/>
                      </a:lnTo>
                      <a:lnTo>
                        <a:pt x="212724" y="786164"/>
                      </a:lnTo>
                      <a:lnTo>
                        <a:pt x="231776" y="868714"/>
                      </a:lnTo>
                      <a:lnTo>
                        <a:pt x="152400" y="846489"/>
                      </a:lnTo>
                      <a:lnTo>
                        <a:pt x="133352" y="871889"/>
                      </a:lnTo>
                      <a:lnTo>
                        <a:pt x="136524" y="941739"/>
                      </a:lnTo>
                      <a:lnTo>
                        <a:pt x="1536" y="986736"/>
                      </a:lnTo>
                      <a:lnTo>
                        <a:pt x="0" y="965234"/>
                      </a:lnTo>
                      <a:lnTo>
                        <a:pt x="60960" y="721394"/>
                      </a:lnTo>
                      <a:lnTo>
                        <a:pt x="83820" y="576614"/>
                      </a:lnTo>
                      <a:lnTo>
                        <a:pt x="121920" y="523274"/>
                      </a:lnTo>
                      <a:lnTo>
                        <a:pt x="205740" y="241334"/>
                      </a:lnTo>
                      <a:lnTo>
                        <a:pt x="33143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460446DD-92F8-551C-8D57-F6E6CD8A18CB}"/>
                    </a:ext>
                  </a:extLst>
                </p:cNvPr>
                <p:cNvSpPr/>
                <p:nvPr/>
              </p:nvSpPr>
              <p:spPr>
                <a:xfrm>
                  <a:off x="45158024" y="5590727"/>
                  <a:ext cx="558784" cy="425899"/>
                </a:xfrm>
                <a:custGeom>
                  <a:avLst/>
                  <a:gdLst>
                    <a:gd name="connsiteX0" fmla="*/ 7648 w 558784"/>
                    <a:gd name="connsiteY0" fmla="*/ 0 h 425899"/>
                    <a:gd name="connsiteX1" fmla="*/ 74296 w 558784"/>
                    <a:gd name="connsiteY1" fmla="*/ 63314 h 425899"/>
                    <a:gd name="connsiteX2" fmla="*/ 188596 w 558784"/>
                    <a:gd name="connsiteY2" fmla="*/ 162374 h 425899"/>
                    <a:gd name="connsiteX3" fmla="*/ 417196 w 558784"/>
                    <a:gd name="connsiteY3" fmla="*/ 185234 h 425899"/>
                    <a:gd name="connsiteX4" fmla="*/ 531496 w 558784"/>
                    <a:gd name="connsiteY4" fmla="*/ 238574 h 425899"/>
                    <a:gd name="connsiteX5" fmla="*/ 558784 w 558784"/>
                    <a:gd name="connsiteY5" fmla="*/ 280559 h 425899"/>
                    <a:gd name="connsiteX6" fmla="*/ 311152 w 558784"/>
                    <a:gd name="connsiteY6" fmla="*/ 340174 h 425899"/>
                    <a:gd name="connsiteX7" fmla="*/ 327024 w 558784"/>
                    <a:gd name="connsiteY7" fmla="*/ 384624 h 425899"/>
                    <a:gd name="connsiteX8" fmla="*/ 320676 w 558784"/>
                    <a:gd name="connsiteY8" fmla="*/ 410024 h 425899"/>
                    <a:gd name="connsiteX9" fmla="*/ 203200 w 558784"/>
                    <a:gd name="connsiteY9" fmla="*/ 425899 h 425899"/>
                    <a:gd name="connsiteX10" fmla="*/ 149224 w 558784"/>
                    <a:gd name="connsiteY10" fmla="*/ 359224 h 425899"/>
                    <a:gd name="connsiteX11" fmla="*/ 47624 w 558784"/>
                    <a:gd name="connsiteY11" fmla="*/ 356049 h 425899"/>
                    <a:gd name="connsiteX12" fmla="*/ 38100 w 558784"/>
                    <a:gd name="connsiteY12" fmla="*/ 283024 h 425899"/>
                    <a:gd name="connsiteX13" fmla="*/ 60328 w 558784"/>
                    <a:gd name="connsiteY13" fmla="*/ 200474 h 425899"/>
                    <a:gd name="connsiteX14" fmla="*/ 38100 w 558784"/>
                    <a:gd name="connsiteY14" fmla="*/ 136974 h 425899"/>
                    <a:gd name="connsiteX15" fmla="*/ 41276 w 558784"/>
                    <a:gd name="connsiteY15" fmla="*/ 98874 h 425899"/>
                    <a:gd name="connsiteX16" fmla="*/ 9528 w 558784"/>
                    <a:gd name="connsiteY16" fmla="*/ 70299 h 425899"/>
                    <a:gd name="connsiteX17" fmla="*/ 0 w 558784"/>
                    <a:gd name="connsiteY17" fmla="*/ 6799 h 425899"/>
                    <a:gd name="connsiteX18" fmla="*/ 7648 w 558784"/>
                    <a:gd name="connsiteY18" fmla="*/ 0 h 4258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558784" h="425899">
                      <a:moveTo>
                        <a:pt x="7648" y="0"/>
                      </a:moveTo>
                      <a:lnTo>
                        <a:pt x="74296" y="63314"/>
                      </a:lnTo>
                      <a:lnTo>
                        <a:pt x="188596" y="162374"/>
                      </a:lnTo>
                      <a:lnTo>
                        <a:pt x="417196" y="185234"/>
                      </a:lnTo>
                      <a:lnTo>
                        <a:pt x="531496" y="238574"/>
                      </a:lnTo>
                      <a:lnTo>
                        <a:pt x="558784" y="280559"/>
                      </a:lnTo>
                      <a:lnTo>
                        <a:pt x="311152" y="340174"/>
                      </a:lnTo>
                      <a:lnTo>
                        <a:pt x="327024" y="384624"/>
                      </a:lnTo>
                      <a:lnTo>
                        <a:pt x="320676" y="410024"/>
                      </a:lnTo>
                      <a:lnTo>
                        <a:pt x="203200" y="425899"/>
                      </a:lnTo>
                      <a:lnTo>
                        <a:pt x="149224" y="359224"/>
                      </a:lnTo>
                      <a:lnTo>
                        <a:pt x="47624" y="356049"/>
                      </a:lnTo>
                      <a:lnTo>
                        <a:pt x="38100" y="283024"/>
                      </a:lnTo>
                      <a:lnTo>
                        <a:pt x="60328" y="200474"/>
                      </a:lnTo>
                      <a:lnTo>
                        <a:pt x="38100" y="136974"/>
                      </a:lnTo>
                      <a:lnTo>
                        <a:pt x="41276" y="98874"/>
                      </a:lnTo>
                      <a:lnTo>
                        <a:pt x="9528" y="70299"/>
                      </a:lnTo>
                      <a:lnTo>
                        <a:pt x="0" y="6799"/>
                      </a:lnTo>
                      <a:lnTo>
                        <a:pt x="76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57787258-95FC-1BA6-7062-6A6F779DAE90}"/>
                    </a:ext>
                  </a:extLst>
                </p:cNvPr>
                <p:cNvSpPr/>
                <p:nvPr/>
              </p:nvSpPr>
              <p:spPr>
                <a:xfrm>
                  <a:off x="46024800" y="5981700"/>
                  <a:ext cx="739140" cy="1327150"/>
                </a:xfrm>
                <a:custGeom>
                  <a:avLst/>
                  <a:gdLst>
                    <a:gd name="connsiteX0" fmla="*/ 739140 w 739140"/>
                    <a:gd name="connsiteY0" fmla="*/ 0 h 1327150"/>
                    <a:gd name="connsiteX1" fmla="*/ 701040 w 739140"/>
                    <a:gd name="connsiteY1" fmla="*/ 144780 h 1327150"/>
                    <a:gd name="connsiteX2" fmla="*/ 701040 w 739140"/>
                    <a:gd name="connsiteY2" fmla="*/ 236220 h 1327150"/>
                    <a:gd name="connsiteX3" fmla="*/ 632460 w 739140"/>
                    <a:gd name="connsiteY3" fmla="*/ 358140 h 1327150"/>
                    <a:gd name="connsiteX4" fmla="*/ 487680 w 739140"/>
                    <a:gd name="connsiteY4" fmla="*/ 1097280 h 1327150"/>
                    <a:gd name="connsiteX5" fmla="*/ 530428 w 739140"/>
                    <a:gd name="connsiteY5" fmla="*/ 1204153 h 1327150"/>
                    <a:gd name="connsiteX6" fmla="*/ 387352 w 739140"/>
                    <a:gd name="connsiteY6" fmla="*/ 1327150 h 1327150"/>
                    <a:gd name="connsiteX7" fmla="*/ 317500 w 739140"/>
                    <a:gd name="connsiteY7" fmla="*/ 1314450 h 1327150"/>
                    <a:gd name="connsiteX8" fmla="*/ 323848 w 739140"/>
                    <a:gd name="connsiteY8" fmla="*/ 1270000 h 1327150"/>
                    <a:gd name="connsiteX9" fmla="*/ 304800 w 739140"/>
                    <a:gd name="connsiteY9" fmla="*/ 1136650 h 1327150"/>
                    <a:gd name="connsiteX10" fmla="*/ 292100 w 739140"/>
                    <a:gd name="connsiteY10" fmla="*/ 1009650 h 1327150"/>
                    <a:gd name="connsiteX11" fmla="*/ 361952 w 739140"/>
                    <a:gd name="connsiteY11" fmla="*/ 844550 h 1327150"/>
                    <a:gd name="connsiteX12" fmla="*/ 298448 w 739140"/>
                    <a:gd name="connsiteY12" fmla="*/ 768350 h 1327150"/>
                    <a:gd name="connsiteX13" fmla="*/ 82552 w 739140"/>
                    <a:gd name="connsiteY13" fmla="*/ 742950 h 1327150"/>
                    <a:gd name="connsiteX14" fmla="*/ 63500 w 739140"/>
                    <a:gd name="connsiteY14" fmla="*/ 596900 h 1327150"/>
                    <a:gd name="connsiteX15" fmla="*/ 101600 w 739140"/>
                    <a:gd name="connsiteY15" fmla="*/ 533400 h 1327150"/>
                    <a:gd name="connsiteX16" fmla="*/ 0 w 739140"/>
                    <a:gd name="connsiteY16" fmla="*/ 469900 h 1327150"/>
                    <a:gd name="connsiteX17" fmla="*/ 88052 w 739140"/>
                    <a:gd name="connsiteY17" fmla="*/ 297987 h 1327150"/>
                    <a:gd name="connsiteX18" fmla="*/ 243840 w 739140"/>
                    <a:gd name="connsiteY18" fmla="*/ 327660 h 1327150"/>
                    <a:gd name="connsiteX19" fmla="*/ 434340 w 739140"/>
                    <a:gd name="connsiteY19" fmla="*/ 259080 h 1327150"/>
                    <a:gd name="connsiteX20" fmla="*/ 579120 w 739140"/>
                    <a:gd name="connsiteY20" fmla="*/ 160020 h 1327150"/>
                    <a:gd name="connsiteX21" fmla="*/ 739140 w 739140"/>
                    <a:gd name="connsiteY21" fmla="*/ 0 h 1327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739140" h="1327150">
                      <a:moveTo>
                        <a:pt x="739140" y="0"/>
                      </a:moveTo>
                      <a:lnTo>
                        <a:pt x="701040" y="144780"/>
                      </a:lnTo>
                      <a:lnTo>
                        <a:pt x="701040" y="236220"/>
                      </a:lnTo>
                      <a:lnTo>
                        <a:pt x="632460" y="358140"/>
                      </a:lnTo>
                      <a:lnTo>
                        <a:pt x="487680" y="1097280"/>
                      </a:lnTo>
                      <a:lnTo>
                        <a:pt x="530428" y="1204153"/>
                      </a:lnTo>
                      <a:lnTo>
                        <a:pt x="387352" y="1327150"/>
                      </a:lnTo>
                      <a:lnTo>
                        <a:pt x="317500" y="1314450"/>
                      </a:lnTo>
                      <a:lnTo>
                        <a:pt x="323848" y="1270000"/>
                      </a:lnTo>
                      <a:lnTo>
                        <a:pt x="304800" y="1136650"/>
                      </a:lnTo>
                      <a:lnTo>
                        <a:pt x="292100" y="1009650"/>
                      </a:lnTo>
                      <a:lnTo>
                        <a:pt x="361952" y="844550"/>
                      </a:lnTo>
                      <a:lnTo>
                        <a:pt x="298448" y="768350"/>
                      </a:lnTo>
                      <a:lnTo>
                        <a:pt x="82552" y="742950"/>
                      </a:lnTo>
                      <a:lnTo>
                        <a:pt x="63500" y="596900"/>
                      </a:lnTo>
                      <a:lnTo>
                        <a:pt x="101600" y="533400"/>
                      </a:lnTo>
                      <a:lnTo>
                        <a:pt x="0" y="469900"/>
                      </a:lnTo>
                      <a:lnTo>
                        <a:pt x="88052" y="297987"/>
                      </a:lnTo>
                      <a:lnTo>
                        <a:pt x="243840" y="327660"/>
                      </a:lnTo>
                      <a:lnTo>
                        <a:pt x="434340" y="259080"/>
                      </a:lnTo>
                      <a:lnTo>
                        <a:pt x="579120" y="160020"/>
                      </a:lnTo>
                      <a:lnTo>
                        <a:pt x="7391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7E3533E8-5687-A38A-2834-03B6ED295A5E}"/>
                    </a:ext>
                  </a:extLst>
                </p:cNvPr>
                <p:cNvSpPr/>
                <p:nvPr/>
              </p:nvSpPr>
              <p:spPr>
                <a:xfrm>
                  <a:off x="45037376" y="8477250"/>
                  <a:ext cx="1095376" cy="736600"/>
                </a:xfrm>
                <a:custGeom>
                  <a:avLst/>
                  <a:gdLst>
                    <a:gd name="connsiteX0" fmla="*/ 292100 w 1095376"/>
                    <a:gd name="connsiteY0" fmla="*/ 0 h 736600"/>
                    <a:gd name="connsiteX1" fmla="*/ 339724 w 1095376"/>
                    <a:gd name="connsiteY1" fmla="*/ 31750 h 736600"/>
                    <a:gd name="connsiteX2" fmla="*/ 393700 w 1095376"/>
                    <a:gd name="connsiteY2" fmla="*/ 57150 h 736600"/>
                    <a:gd name="connsiteX3" fmla="*/ 482600 w 1095376"/>
                    <a:gd name="connsiteY3" fmla="*/ 63500 h 736600"/>
                    <a:gd name="connsiteX4" fmla="*/ 711200 w 1095376"/>
                    <a:gd name="connsiteY4" fmla="*/ 47625 h 736600"/>
                    <a:gd name="connsiteX5" fmla="*/ 809624 w 1095376"/>
                    <a:gd name="connsiteY5" fmla="*/ 130175 h 736600"/>
                    <a:gd name="connsiteX6" fmla="*/ 866776 w 1095376"/>
                    <a:gd name="connsiteY6" fmla="*/ 155575 h 736600"/>
                    <a:gd name="connsiteX7" fmla="*/ 869948 w 1095376"/>
                    <a:gd name="connsiteY7" fmla="*/ 209550 h 736600"/>
                    <a:gd name="connsiteX8" fmla="*/ 974724 w 1095376"/>
                    <a:gd name="connsiteY8" fmla="*/ 241300 h 736600"/>
                    <a:gd name="connsiteX9" fmla="*/ 1035048 w 1095376"/>
                    <a:gd name="connsiteY9" fmla="*/ 152400 h 736600"/>
                    <a:gd name="connsiteX10" fmla="*/ 1079500 w 1095376"/>
                    <a:gd name="connsiteY10" fmla="*/ 168275 h 736600"/>
                    <a:gd name="connsiteX11" fmla="*/ 1095376 w 1095376"/>
                    <a:gd name="connsiteY11" fmla="*/ 228600 h 736600"/>
                    <a:gd name="connsiteX12" fmla="*/ 1050924 w 1095376"/>
                    <a:gd name="connsiteY12" fmla="*/ 282575 h 736600"/>
                    <a:gd name="connsiteX13" fmla="*/ 1035048 w 1095376"/>
                    <a:gd name="connsiteY13" fmla="*/ 349250 h 736600"/>
                    <a:gd name="connsiteX14" fmla="*/ 812800 w 1095376"/>
                    <a:gd name="connsiteY14" fmla="*/ 457200 h 736600"/>
                    <a:gd name="connsiteX15" fmla="*/ 819148 w 1095376"/>
                    <a:gd name="connsiteY15" fmla="*/ 587375 h 736600"/>
                    <a:gd name="connsiteX16" fmla="*/ 746124 w 1095376"/>
                    <a:gd name="connsiteY16" fmla="*/ 647700 h 736600"/>
                    <a:gd name="connsiteX17" fmla="*/ 746124 w 1095376"/>
                    <a:gd name="connsiteY17" fmla="*/ 695325 h 736600"/>
                    <a:gd name="connsiteX18" fmla="*/ 692148 w 1095376"/>
                    <a:gd name="connsiteY18" fmla="*/ 723900 h 736600"/>
                    <a:gd name="connsiteX19" fmla="*/ 533400 w 1095376"/>
                    <a:gd name="connsiteY19" fmla="*/ 736600 h 736600"/>
                    <a:gd name="connsiteX20" fmla="*/ 447672 w 1095376"/>
                    <a:gd name="connsiteY20" fmla="*/ 622300 h 736600"/>
                    <a:gd name="connsiteX21" fmla="*/ 368300 w 1095376"/>
                    <a:gd name="connsiteY21" fmla="*/ 619125 h 736600"/>
                    <a:gd name="connsiteX22" fmla="*/ 292100 w 1095376"/>
                    <a:gd name="connsiteY22" fmla="*/ 577850 h 736600"/>
                    <a:gd name="connsiteX23" fmla="*/ 273048 w 1095376"/>
                    <a:gd name="connsiteY23" fmla="*/ 511175 h 736600"/>
                    <a:gd name="connsiteX24" fmla="*/ 142872 w 1095376"/>
                    <a:gd name="connsiteY24" fmla="*/ 400050 h 736600"/>
                    <a:gd name="connsiteX25" fmla="*/ 111124 w 1095376"/>
                    <a:gd name="connsiteY25" fmla="*/ 393700 h 736600"/>
                    <a:gd name="connsiteX26" fmla="*/ 0 w 1095376"/>
                    <a:gd name="connsiteY26" fmla="*/ 342900 h 736600"/>
                    <a:gd name="connsiteX27" fmla="*/ 9524 w 1095376"/>
                    <a:gd name="connsiteY27" fmla="*/ 244475 h 736600"/>
                    <a:gd name="connsiteX28" fmla="*/ 111124 w 1095376"/>
                    <a:gd name="connsiteY28" fmla="*/ 244475 h 736600"/>
                    <a:gd name="connsiteX29" fmla="*/ 158748 w 1095376"/>
                    <a:gd name="connsiteY29" fmla="*/ 200025 h 736600"/>
                    <a:gd name="connsiteX30" fmla="*/ 158748 w 1095376"/>
                    <a:gd name="connsiteY30" fmla="*/ 165100 h 736600"/>
                    <a:gd name="connsiteX31" fmla="*/ 212724 w 1095376"/>
                    <a:gd name="connsiteY31" fmla="*/ 114300 h 736600"/>
                    <a:gd name="connsiteX32" fmla="*/ 225424 w 1095376"/>
                    <a:gd name="connsiteY32" fmla="*/ 66675 h 736600"/>
                    <a:gd name="connsiteX33" fmla="*/ 228600 w 1095376"/>
                    <a:gd name="connsiteY33" fmla="*/ 28575 h 736600"/>
                    <a:gd name="connsiteX34" fmla="*/ 292100 w 1095376"/>
                    <a:gd name="connsiteY34" fmla="*/ 0 h 736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095376" h="736600">
                      <a:moveTo>
                        <a:pt x="292100" y="0"/>
                      </a:moveTo>
                      <a:lnTo>
                        <a:pt x="339724" y="31750"/>
                      </a:lnTo>
                      <a:lnTo>
                        <a:pt x="393700" y="57150"/>
                      </a:lnTo>
                      <a:lnTo>
                        <a:pt x="482600" y="63500"/>
                      </a:lnTo>
                      <a:lnTo>
                        <a:pt x="711200" y="47625"/>
                      </a:lnTo>
                      <a:lnTo>
                        <a:pt x="809624" y="130175"/>
                      </a:lnTo>
                      <a:lnTo>
                        <a:pt x="866776" y="155575"/>
                      </a:lnTo>
                      <a:lnTo>
                        <a:pt x="869948" y="209550"/>
                      </a:lnTo>
                      <a:lnTo>
                        <a:pt x="974724" y="241300"/>
                      </a:lnTo>
                      <a:lnTo>
                        <a:pt x="1035048" y="152400"/>
                      </a:lnTo>
                      <a:lnTo>
                        <a:pt x="1079500" y="168275"/>
                      </a:lnTo>
                      <a:lnTo>
                        <a:pt x="1095376" y="228600"/>
                      </a:lnTo>
                      <a:lnTo>
                        <a:pt x="1050924" y="282575"/>
                      </a:lnTo>
                      <a:lnTo>
                        <a:pt x="1035048" y="349250"/>
                      </a:lnTo>
                      <a:lnTo>
                        <a:pt x="812800" y="457200"/>
                      </a:lnTo>
                      <a:lnTo>
                        <a:pt x="819148" y="587375"/>
                      </a:lnTo>
                      <a:lnTo>
                        <a:pt x="746124" y="647700"/>
                      </a:lnTo>
                      <a:lnTo>
                        <a:pt x="746124" y="695325"/>
                      </a:lnTo>
                      <a:lnTo>
                        <a:pt x="692148" y="723900"/>
                      </a:lnTo>
                      <a:lnTo>
                        <a:pt x="533400" y="736600"/>
                      </a:lnTo>
                      <a:lnTo>
                        <a:pt x="447672" y="622300"/>
                      </a:lnTo>
                      <a:lnTo>
                        <a:pt x="368300" y="619125"/>
                      </a:lnTo>
                      <a:lnTo>
                        <a:pt x="292100" y="577850"/>
                      </a:lnTo>
                      <a:lnTo>
                        <a:pt x="273048" y="511175"/>
                      </a:lnTo>
                      <a:lnTo>
                        <a:pt x="142872" y="400050"/>
                      </a:lnTo>
                      <a:lnTo>
                        <a:pt x="111124" y="393700"/>
                      </a:lnTo>
                      <a:lnTo>
                        <a:pt x="0" y="342900"/>
                      </a:lnTo>
                      <a:lnTo>
                        <a:pt x="9524" y="244475"/>
                      </a:lnTo>
                      <a:lnTo>
                        <a:pt x="111124" y="244475"/>
                      </a:lnTo>
                      <a:lnTo>
                        <a:pt x="158748" y="200025"/>
                      </a:lnTo>
                      <a:lnTo>
                        <a:pt x="158748" y="165100"/>
                      </a:lnTo>
                      <a:lnTo>
                        <a:pt x="212724" y="114300"/>
                      </a:lnTo>
                      <a:lnTo>
                        <a:pt x="225424" y="66675"/>
                      </a:lnTo>
                      <a:lnTo>
                        <a:pt x="228600" y="28575"/>
                      </a:lnTo>
                      <a:lnTo>
                        <a:pt x="2921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9B4E298F-F0D7-F962-3E0E-BD4D544DA7B0}"/>
                    </a:ext>
                  </a:extLst>
                </p:cNvPr>
                <p:cNvSpPr/>
                <p:nvPr/>
              </p:nvSpPr>
              <p:spPr>
                <a:xfrm>
                  <a:off x="43526868" y="6812281"/>
                  <a:ext cx="595740" cy="493395"/>
                </a:xfrm>
                <a:custGeom>
                  <a:avLst/>
                  <a:gdLst>
                    <a:gd name="connsiteX0" fmla="*/ 478632 w 595740"/>
                    <a:gd name="connsiteY0" fmla="*/ 0 h 493395"/>
                    <a:gd name="connsiteX1" fmla="*/ 595740 w 595740"/>
                    <a:gd name="connsiteY1" fmla="*/ 53232 h 493395"/>
                    <a:gd name="connsiteX2" fmla="*/ 569120 w 595740"/>
                    <a:gd name="connsiteY2" fmla="*/ 98108 h 493395"/>
                    <a:gd name="connsiteX3" fmla="*/ 588172 w 595740"/>
                    <a:gd name="connsiteY3" fmla="*/ 167164 h 493395"/>
                    <a:gd name="connsiteX4" fmla="*/ 535780 w 595740"/>
                    <a:gd name="connsiteY4" fmla="*/ 221933 h 493395"/>
                    <a:gd name="connsiteX5" fmla="*/ 483396 w 595740"/>
                    <a:gd name="connsiteY5" fmla="*/ 369570 h 493395"/>
                    <a:gd name="connsiteX6" fmla="*/ 433388 w 595740"/>
                    <a:gd name="connsiteY6" fmla="*/ 431483 h 493395"/>
                    <a:gd name="connsiteX7" fmla="*/ 459580 w 595740"/>
                    <a:gd name="connsiteY7" fmla="*/ 493395 h 493395"/>
                    <a:gd name="connsiteX8" fmla="*/ 209552 w 595740"/>
                    <a:gd name="connsiteY8" fmla="*/ 491014 h 493395"/>
                    <a:gd name="connsiteX9" fmla="*/ 166688 w 595740"/>
                    <a:gd name="connsiteY9" fmla="*/ 455295 h 493395"/>
                    <a:gd name="connsiteX10" fmla="*/ 0 w 595740"/>
                    <a:gd name="connsiteY10" fmla="*/ 436245 h 493395"/>
                    <a:gd name="connsiteX11" fmla="*/ 85724 w 595740"/>
                    <a:gd name="connsiteY11" fmla="*/ 364808 h 493395"/>
                    <a:gd name="connsiteX12" fmla="*/ 78580 w 595740"/>
                    <a:gd name="connsiteY12" fmla="*/ 245745 h 493395"/>
                    <a:gd name="connsiteX13" fmla="*/ 116684 w 595740"/>
                    <a:gd name="connsiteY13" fmla="*/ 207645 h 493395"/>
                    <a:gd name="connsiteX14" fmla="*/ 125736 w 595740"/>
                    <a:gd name="connsiteY14" fmla="*/ 161380 h 493395"/>
                    <a:gd name="connsiteX15" fmla="*/ 150972 w 595740"/>
                    <a:gd name="connsiteY15" fmla="*/ 175260 h 493395"/>
                    <a:gd name="connsiteX16" fmla="*/ 242412 w 595740"/>
                    <a:gd name="connsiteY16" fmla="*/ 182880 h 493395"/>
                    <a:gd name="connsiteX17" fmla="*/ 310992 w 595740"/>
                    <a:gd name="connsiteY17" fmla="*/ 99060 h 493395"/>
                    <a:gd name="connsiteX18" fmla="*/ 318612 w 595740"/>
                    <a:gd name="connsiteY18" fmla="*/ 22860 h 493395"/>
                    <a:gd name="connsiteX19" fmla="*/ 478632 w 595740"/>
                    <a:gd name="connsiteY19" fmla="*/ 0 h 4933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95740" h="493395">
                      <a:moveTo>
                        <a:pt x="478632" y="0"/>
                      </a:moveTo>
                      <a:lnTo>
                        <a:pt x="595740" y="53232"/>
                      </a:lnTo>
                      <a:lnTo>
                        <a:pt x="569120" y="98108"/>
                      </a:lnTo>
                      <a:lnTo>
                        <a:pt x="588172" y="167164"/>
                      </a:lnTo>
                      <a:lnTo>
                        <a:pt x="535780" y="221933"/>
                      </a:lnTo>
                      <a:lnTo>
                        <a:pt x="483396" y="369570"/>
                      </a:lnTo>
                      <a:lnTo>
                        <a:pt x="433388" y="431483"/>
                      </a:lnTo>
                      <a:lnTo>
                        <a:pt x="459580" y="493395"/>
                      </a:lnTo>
                      <a:lnTo>
                        <a:pt x="209552" y="491014"/>
                      </a:lnTo>
                      <a:lnTo>
                        <a:pt x="166688" y="455295"/>
                      </a:lnTo>
                      <a:lnTo>
                        <a:pt x="0" y="436245"/>
                      </a:lnTo>
                      <a:lnTo>
                        <a:pt x="85724" y="364808"/>
                      </a:lnTo>
                      <a:lnTo>
                        <a:pt x="78580" y="245745"/>
                      </a:lnTo>
                      <a:lnTo>
                        <a:pt x="116684" y="207645"/>
                      </a:lnTo>
                      <a:lnTo>
                        <a:pt x="125736" y="161380"/>
                      </a:lnTo>
                      <a:lnTo>
                        <a:pt x="150972" y="175260"/>
                      </a:lnTo>
                      <a:lnTo>
                        <a:pt x="242412" y="182880"/>
                      </a:lnTo>
                      <a:lnTo>
                        <a:pt x="310992" y="99060"/>
                      </a:lnTo>
                      <a:lnTo>
                        <a:pt x="318612" y="22860"/>
                      </a:lnTo>
                      <a:lnTo>
                        <a:pt x="4786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882836FD-4DE9-006A-B94D-ED2108D5D7DA}"/>
                    </a:ext>
                  </a:extLst>
                </p:cNvPr>
                <p:cNvSpPr/>
                <p:nvPr/>
              </p:nvSpPr>
              <p:spPr>
                <a:xfrm>
                  <a:off x="44897040" y="7703821"/>
                  <a:ext cx="680628" cy="818125"/>
                </a:xfrm>
                <a:custGeom>
                  <a:avLst/>
                  <a:gdLst>
                    <a:gd name="connsiteX0" fmla="*/ 106680 w 680628"/>
                    <a:gd name="connsiteY0" fmla="*/ 0 h 818125"/>
                    <a:gd name="connsiteX1" fmla="*/ 220980 w 680628"/>
                    <a:gd name="connsiteY1" fmla="*/ 53340 h 818125"/>
                    <a:gd name="connsiteX2" fmla="*/ 266700 w 680628"/>
                    <a:gd name="connsiteY2" fmla="*/ 68580 h 818125"/>
                    <a:gd name="connsiteX3" fmla="*/ 365760 w 680628"/>
                    <a:gd name="connsiteY3" fmla="*/ 205740 h 818125"/>
                    <a:gd name="connsiteX4" fmla="*/ 335280 w 680628"/>
                    <a:gd name="connsiteY4" fmla="*/ 304800 h 818125"/>
                    <a:gd name="connsiteX5" fmla="*/ 586740 w 680628"/>
                    <a:gd name="connsiteY5" fmla="*/ 388620 h 818125"/>
                    <a:gd name="connsiteX6" fmla="*/ 680628 w 680628"/>
                    <a:gd name="connsiteY6" fmla="*/ 509333 h 818125"/>
                    <a:gd name="connsiteX7" fmla="*/ 551496 w 680628"/>
                    <a:gd name="connsiteY7" fmla="*/ 559118 h 818125"/>
                    <a:gd name="connsiteX8" fmla="*/ 580072 w 680628"/>
                    <a:gd name="connsiteY8" fmla="*/ 628174 h 818125"/>
                    <a:gd name="connsiteX9" fmla="*/ 541972 w 680628"/>
                    <a:gd name="connsiteY9" fmla="*/ 697230 h 818125"/>
                    <a:gd name="connsiteX10" fmla="*/ 487204 w 680628"/>
                    <a:gd name="connsiteY10" fmla="*/ 699611 h 818125"/>
                    <a:gd name="connsiteX11" fmla="*/ 494348 w 680628"/>
                    <a:gd name="connsiteY11" fmla="*/ 771049 h 818125"/>
                    <a:gd name="connsiteX12" fmla="*/ 459632 w 680628"/>
                    <a:gd name="connsiteY12" fmla="*/ 791562 h 818125"/>
                    <a:gd name="connsiteX13" fmla="*/ 432436 w 680628"/>
                    <a:gd name="connsiteY13" fmla="*/ 773430 h 818125"/>
                    <a:gd name="connsiteX14" fmla="*/ 368936 w 680628"/>
                    <a:gd name="connsiteY14" fmla="*/ 802005 h 818125"/>
                    <a:gd name="connsiteX15" fmla="*/ 367592 w 680628"/>
                    <a:gd name="connsiteY15" fmla="*/ 818125 h 818125"/>
                    <a:gd name="connsiteX16" fmla="*/ 294324 w 680628"/>
                    <a:gd name="connsiteY16" fmla="*/ 768668 h 818125"/>
                    <a:gd name="connsiteX17" fmla="*/ 303848 w 680628"/>
                    <a:gd name="connsiteY17" fmla="*/ 735330 h 818125"/>
                    <a:gd name="connsiteX18" fmla="*/ 299084 w 680628"/>
                    <a:gd name="connsiteY18" fmla="*/ 673418 h 818125"/>
                    <a:gd name="connsiteX19" fmla="*/ 256224 w 680628"/>
                    <a:gd name="connsiteY19" fmla="*/ 671036 h 818125"/>
                    <a:gd name="connsiteX20" fmla="*/ 113348 w 680628"/>
                    <a:gd name="connsiteY20" fmla="*/ 535305 h 818125"/>
                    <a:gd name="connsiteX21" fmla="*/ 101440 w 680628"/>
                    <a:gd name="connsiteY21" fmla="*/ 444818 h 818125"/>
                    <a:gd name="connsiteX22" fmla="*/ 45720 w 680628"/>
                    <a:gd name="connsiteY22" fmla="*/ 433155 h 818125"/>
                    <a:gd name="connsiteX23" fmla="*/ 45720 w 680628"/>
                    <a:gd name="connsiteY23" fmla="*/ 304800 h 818125"/>
                    <a:gd name="connsiteX24" fmla="*/ 0 w 680628"/>
                    <a:gd name="connsiteY24" fmla="*/ 243840 h 818125"/>
                    <a:gd name="connsiteX25" fmla="*/ 22860 w 680628"/>
                    <a:gd name="connsiteY25" fmla="*/ 205740 h 818125"/>
                    <a:gd name="connsiteX26" fmla="*/ 22860 w 680628"/>
                    <a:gd name="connsiteY26" fmla="*/ 106680 h 818125"/>
                    <a:gd name="connsiteX27" fmla="*/ 106680 w 680628"/>
                    <a:gd name="connsiteY27" fmla="*/ 0 h 818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80628" h="818125">
                      <a:moveTo>
                        <a:pt x="106680" y="0"/>
                      </a:moveTo>
                      <a:lnTo>
                        <a:pt x="220980" y="53340"/>
                      </a:lnTo>
                      <a:lnTo>
                        <a:pt x="266700" y="68580"/>
                      </a:lnTo>
                      <a:lnTo>
                        <a:pt x="365760" y="205740"/>
                      </a:lnTo>
                      <a:lnTo>
                        <a:pt x="335280" y="304800"/>
                      </a:lnTo>
                      <a:lnTo>
                        <a:pt x="586740" y="388620"/>
                      </a:lnTo>
                      <a:lnTo>
                        <a:pt x="680628" y="509333"/>
                      </a:lnTo>
                      <a:lnTo>
                        <a:pt x="551496" y="559118"/>
                      </a:lnTo>
                      <a:lnTo>
                        <a:pt x="580072" y="628174"/>
                      </a:lnTo>
                      <a:lnTo>
                        <a:pt x="541972" y="697230"/>
                      </a:lnTo>
                      <a:lnTo>
                        <a:pt x="487204" y="699611"/>
                      </a:lnTo>
                      <a:lnTo>
                        <a:pt x="494348" y="771049"/>
                      </a:lnTo>
                      <a:lnTo>
                        <a:pt x="459632" y="791562"/>
                      </a:lnTo>
                      <a:lnTo>
                        <a:pt x="432436" y="773430"/>
                      </a:lnTo>
                      <a:lnTo>
                        <a:pt x="368936" y="802005"/>
                      </a:lnTo>
                      <a:lnTo>
                        <a:pt x="367592" y="818125"/>
                      </a:lnTo>
                      <a:lnTo>
                        <a:pt x="294324" y="768668"/>
                      </a:lnTo>
                      <a:lnTo>
                        <a:pt x="303848" y="735330"/>
                      </a:lnTo>
                      <a:lnTo>
                        <a:pt x="299084" y="673418"/>
                      </a:lnTo>
                      <a:lnTo>
                        <a:pt x="256224" y="671036"/>
                      </a:lnTo>
                      <a:lnTo>
                        <a:pt x="113348" y="535305"/>
                      </a:lnTo>
                      <a:lnTo>
                        <a:pt x="101440" y="444818"/>
                      </a:lnTo>
                      <a:lnTo>
                        <a:pt x="45720" y="433155"/>
                      </a:lnTo>
                      <a:lnTo>
                        <a:pt x="45720" y="304800"/>
                      </a:lnTo>
                      <a:lnTo>
                        <a:pt x="0" y="243840"/>
                      </a:lnTo>
                      <a:lnTo>
                        <a:pt x="22860" y="205740"/>
                      </a:lnTo>
                      <a:lnTo>
                        <a:pt x="22860" y="106680"/>
                      </a:lnTo>
                      <a:lnTo>
                        <a:pt x="10668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1030176F-414F-4687-EC62-11836AE7D8B2}"/>
                    </a:ext>
                  </a:extLst>
                </p:cNvPr>
                <p:cNvSpPr/>
                <p:nvPr/>
              </p:nvSpPr>
              <p:spPr>
                <a:xfrm>
                  <a:off x="46017768" y="7068526"/>
                  <a:ext cx="392796" cy="813412"/>
                </a:xfrm>
                <a:custGeom>
                  <a:avLst/>
                  <a:gdLst>
                    <a:gd name="connsiteX0" fmla="*/ 137888 w 392796"/>
                    <a:gd name="connsiteY0" fmla="*/ 0 h 813412"/>
                    <a:gd name="connsiteX1" fmla="*/ 235632 w 392796"/>
                    <a:gd name="connsiteY1" fmla="*/ 46649 h 813412"/>
                    <a:gd name="connsiteX2" fmla="*/ 308680 w 392796"/>
                    <a:gd name="connsiteY2" fmla="*/ 18323 h 813412"/>
                    <a:gd name="connsiteX3" fmla="*/ 311832 w 392796"/>
                    <a:gd name="connsiteY3" fmla="*/ 49824 h 813412"/>
                    <a:gd name="connsiteX4" fmla="*/ 330880 w 392796"/>
                    <a:gd name="connsiteY4" fmla="*/ 183174 h 813412"/>
                    <a:gd name="connsiteX5" fmla="*/ 324532 w 392796"/>
                    <a:gd name="connsiteY5" fmla="*/ 227624 h 813412"/>
                    <a:gd name="connsiteX6" fmla="*/ 392472 w 392796"/>
                    <a:gd name="connsiteY6" fmla="*/ 239976 h 813412"/>
                    <a:gd name="connsiteX7" fmla="*/ 392796 w 392796"/>
                    <a:gd name="connsiteY7" fmla="*/ 241912 h 813412"/>
                    <a:gd name="connsiteX8" fmla="*/ 361840 w 392796"/>
                    <a:gd name="connsiteY8" fmla="*/ 439555 h 813412"/>
                    <a:gd name="connsiteX9" fmla="*/ 304688 w 392796"/>
                    <a:gd name="connsiteY9" fmla="*/ 470512 h 813412"/>
                    <a:gd name="connsiteX10" fmla="*/ 302308 w 392796"/>
                    <a:gd name="connsiteY10" fmla="*/ 565762 h 813412"/>
                    <a:gd name="connsiteX11" fmla="*/ 180864 w 392796"/>
                    <a:gd name="connsiteY11" fmla="*/ 684824 h 813412"/>
                    <a:gd name="connsiteX12" fmla="*/ 92756 w 392796"/>
                    <a:gd name="connsiteY12" fmla="*/ 813412 h 813412"/>
                    <a:gd name="connsiteX13" fmla="*/ 0 w 392796"/>
                    <a:gd name="connsiteY13" fmla="*/ 776310 h 813412"/>
                    <a:gd name="connsiteX14" fmla="*/ 45132 w 392796"/>
                    <a:gd name="connsiteY14" fmla="*/ 604814 h 813412"/>
                    <a:gd name="connsiteX15" fmla="*/ 60372 w 392796"/>
                    <a:gd name="connsiteY15" fmla="*/ 269534 h 813412"/>
                    <a:gd name="connsiteX16" fmla="*/ 144192 w 392796"/>
                    <a:gd name="connsiteY16" fmla="*/ 132374 h 813412"/>
                    <a:gd name="connsiteX17" fmla="*/ 137888 w 392796"/>
                    <a:gd name="connsiteY17" fmla="*/ 0 h 813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92796" h="813412">
                      <a:moveTo>
                        <a:pt x="137888" y="0"/>
                      </a:moveTo>
                      <a:lnTo>
                        <a:pt x="235632" y="46649"/>
                      </a:lnTo>
                      <a:lnTo>
                        <a:pt x="308680" y="18323"/>
                      </a:lnTo>
                      <a:lnTo>
                        <a:pt x="311832" y="49824"/>
                      </a:lnTo>
                      <a:lnTo>
                        <a:pt x="330880" y="183174"/>
                      </a:lnTo>
                      <a:lnTo>
                        <a:pt x="324532" y="227624"/>
                      </a:lnTo>
                      <a:lnTo>
                        <a:pt x="392472" y="239976"/>
                      </a:lnTo>
                      <a:lnTo>
                        <a:pt x="392796" y="241912"/>
                      </a:lnTo>
                      <a:lnTo>
                        <a:pt x="361840" y="439555"/>
                      </a:lnTo>
                      <a:lnTo>
                        <a:pt x="304688" y="470512"/>
                      </a:lnTo>
                      <a:cubicBezTo>
                        <a:pt x="303896" y="502262"/>
                        <a:pt x="303100" y="534012"/>
                        <a:pt x="302308" y="565762"/>
                      </a:cubicBezTo>
                      <a:lnTo>
                        <a:pt x="180864" y="684824"/>
                      </a:lnTo>
                      <a:lnTo>
                        <a:pt x="92756" y="813412"/>
                      </a:lnTo>
                      <a:lnTo>
                        <a:pt x="0" y="776310"/>
                      </a:lnTo>
                      <a:lnTo>
                        <a:pt x="45132" y="604814"/>
                      </a:lnTo>
                      <a:lnTo>
                        <a:pt x="60372" y="269534"/>
                      </a:lnTo>
                      <a:lnTo>
                        <a:pt x="144192" y="132374"/>
                      </a:lnTo>
                      <a:lnTo>
                        <a:pt x="1378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88669F6F-85C4-C3C9-1BC1-BE672F2D5005}"/>
                    </a:ext>
                  </a:extLst>
                </p:cNvPr>
                <p:cNvSpPr/>
                <p:nvPr/>
              </p:nvSpPr>
              <p:spPr>
                <a:xfrm>
                  <a:off x="44984636" y="5509260"/>
                  <a:ext cx="267004" cy="500332"/>
                </a:xfrm>
                <a:custGeom>
                  <a:avLst/>
                  <a:gdLst>
                    <a:gd name="connsiteX0" fmla="*/ 95284 w 267004"/>
                    <a:gd name="connsiteY0" fmla="*/ 0 h 500332"/>
                    <a:gd name="connsiteX1" fmla="*/ 181036 w 267004"/>
                    <a:gd name="connsiteY1" fmla="*/ 81466 h 500332"/>
                    <a:gd name="connsiteX2" fmla="*/ 173388 w 267004"/>
                    <a:gd name="connsiteY2" fmla="*/ 88265 h 500332"/>
                    <a:gd name="connsiteX3" fmla="*/ 182916 w 267004"/>
                    <a:gd name="connsiteY3" fmla="*/ 151765 h 500332"/>
                    <a:gd name="connsiteX4" fmla="*/ 214664 w 267004"/>
                    <a:gd name="connsiteY4" fmla="*/ 180340 h 500332"/>
                    <a:gd name="connsiteX5" fmla="*/ 211488 w 267004"/>
                    <a:gd name="connsiteY5" fmla="*/ 218440 h 500332"/>
                    <a:gd name="connsiteX6" fmla="*/ 233716 w 267004"/>
                    <a:gd name="connsiteY6" fmla="*/ 281940 h 500332"/>
                    <a:gd name="connsiteX7" fmla="*/ 211488 w 267004"/>
                    <a:gd name="connsiteY7" fmla="*/ 364490 h 500332"/>
                    <a:gd name="connsiteX8" fmla="*/ 221012 w 267004"/>
                    <a:gd name="connsiteY8" fmla="*/ 437515 h 500332"/>
                    <a:gd name="connsiteX9" fmla="*/ 267004 w 267004"/>
                    <a:gd name="connsiteY9" fmla="*/ 438953 h 500332"/>
                    <a:gd name="connsiteX10" fmla="*/ 240064 w 267004"/>
                    <a:gd name="connsiteY10" fmla="*/ 493871 h 500332"/>
                    <a:gd name="connsiteX11" fmla="*/ 190060 w 267004"/>
                    <a:gd name="connsiteY11" fmla="*/ 489109 h 500332"/>
                    <a:gd name="connsiteX12" fmla="*/ 167616 w 267004"/>
                    <a:gd name="connsiteY12" fmla="*/ 500332 h 500332"/>
                    <a:gd name="connsiteX13" fmla="*/ 109888 w 267004"/>
                    <a:gd name="connsiteY13" fmla="*/ 485140 h 500332"/>
                    <a:gd name="connsiteX14" fmla="*/ 49564 w 267004"/>
                    <a:gd name="connsiteY14" fmla="*/ 424815 h 500332"/>
                    <a:gd name="connsiteX15" fmla="*/ 36864 w 267004"/>
                    <a:gd name="connsiteY15" fmla="*/ 351790 h 500332"/>
                    <a:gd name="connsiteX16" fmla="*/ 0 w 267004"/>
                    <a:gd name="connsiteY16" fmla="*/ 314926 h 500332"/>
                    <a:gd name="connsiteX17" fmla="*/ 64804 w 267004"/>
                    <a:gd name="connsiteY17" fmla="*/ 190500 h 500332"/>
                    <a:gd name="connsiteX18" fmla="*/ 34324 w 267004"/>
                    <a:gd name="connsiteY18" fmla="*/ 68580 h 500332"/>
                    <a:gd name="connsiteX19" fmla="*/ 95284 w 267004"/>
                    <a:gd name="connsiteY19" fmla="*/ 0 h 500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67004" h="500332">
                      <a:moveTo>
                        <a:pt x="95284" y="0"/>
                      </a:moveTo>
                      <a:lnTo>
                        <a:pt x="181036" y="81466"/>
                      </a:lnTo>
                      <a:lnTo>
                        <a:pt x="173388" y="88265"/>
                      </a:lnTo>
                      <a:lnTo>
                        <a:pt x="182916" y="151765"/>
                      </a:lnTo>
                      <a:lnTo>
                        <a:pt x="214664" y="180340"/>
                      </a:lnTo>
                      <a:lnTo>
                        <a:pt x="211488" y="218440"/>
                      </a:lnTo>
                      <a:lnTo>
                        <a:pt x="233716" y="281940"/>
                      </a:lnTo>
                      <a:lnTo>
                        <a:pt x="211488" y="364490"/>
                      </a:lnTo>
                      <a:lnTo>
                        <a:pt x="221012" y="437515"/>
                      </a:lnTo>
                      <a:lnTo>
                        <a:pt x="267004" y="438953"/>
                      </a:lnTo>
                      <a:lnTo>
                        <a:pt x="240064" y="493871"/>
                      </a:lnTo>
                      <a:lnTo>
                        <a:pt x="190060" y="489109"/>
                      </a:lnTo>
                      <a:lnTo>
                        <a:pt x="167616" y="500332"/>
                      </a:lnTo>
                      <a:lnTo>
                        <a:pt x="109888" y="485140"/>
                      </a:lnTo>
                      <a:lnTo>
                        <a:pt x="49564" y="424815"/>
                      </a:lnTo>
                      <a:lnTo>
                        <a:pt x="36864" y="351790"/>
                      </a:lnTo>
                      <a:lnTo>
                        <a:pt x="0" y="314926"/>
                      </a:lnTo>
                      <a:lnTo>
                        <a:pt x="64804" y="190500"/>
                      </a:lnTo>
                      <a:lnTo>
                        <a:pt x="34324" y="68580"/>
                      </a:lnTo>
                      <a:lnTo>
                        <a:pt x="952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F47421D3-7079-C190-704C-A2705B8318A0}"/>
                    </a:ext>
                  </a:extLst>
                </p:cNvPr>
                <p:cNvSpPr/>
                <p:nvPr/>
              </p:nvSpPr>
              <p:spPr>
                <a:xfrm>
                  <a:off x="44637960" y="5871286"/>
                  <a:ext cx="1748792" cy="1352475"/>
                </a:xfrm>
                <a:custGeom>
                  <a:avLst/>
                  <a:gdLst>
                    <a:gd name="connsiteX0" fmla="*/ 1078848 w 1748792"/>
                    <a:gd name="connsiteY0" fmla="*/ 0 h 1352475"/>
                    <a:gd name="connsiteX1" fmla="*/ 1150620 w 1748792"/>
                    <a:gd name="connsiteY1" fmla="*/ 110415 h 1352475"/>
                    <a:gd name="connsiteX2" fmla="*/ 1249680 w 1748792"/>
                    <a:gd name="connsiteY2" fmla="*/ 194235 h 1352475"/>
                    <a:gd name="connsiteX3" fmla="*/ 1280160 w 1748792"/>
                    <a:gd name="connsiteY3" fmla="*/ 300915 h 1352475"/>
                    <a:gd name="connsiteX4" fmla="*/ 1470660 w 1748792"/>
                    <a:gd name="connsiteY4" fmla="*/ 407595 h 1352475"/>
                    <a:gd name="connsiteX5" fmla="*/ 1474892 w 1748792"/>
                    <a:gd name="connsiteY5" fmla="*/ 408402 h 1352475"/>
                    <a:gd name="connsiteX6" fmla="*/ 1386840 w 1748792"/>
                    <a:gd name="connsiteY6" fmla="*/ 580315 h 1352475"/>
                    <a:gd name="connsiteX7" fmla="*/ 1488440 w 1748792"/>
                    <a:gd name="connsiteY7" fmla="*/ 643815 h 1352475"/>
                    <a:gd name="connsiteX8" fmla="*/ 1450340 w 1748792"/>
                    <a:gd name="connsiteY8" fmla="*/ 707315 h 1352475"/>
                    <a:gd name="connsiteX9" fmla="*/ 1469392 w 1748792"/>
                    <a:gd name="connsiteY9" fmla="*/ 853365 h 1352475"/>
                    <a:gd name="connsiteX10" fmla="*/ 1685288 w 1748792"/>
                    <a:gd name="connsiteY10" fmla="*/ 878765 h 1352475"/>
                    <a:gd name="connsiteX11" fmla="*/ 1748792 w 1748792"/>
                    <a:gd name="connsiteY11" fmla="*/ 954965 h 1352475"/>
                    <a:gd name="connsiteX12" fmla="*/ 1678940 w 1748792"/>
                    <a:gd name="connsiteY12" fmla="*/ 1120065 h 1352475"/>
                    <a:gd name="connsiteX13" fmla="*/ 1688488 w 1748792"/>
                    <a:gd name="connsiteY13" fmla="*/ 1215564 h 1352475"/>
                    <a:gd name="connsiteX14" fmla="*/ 1615440 w 1748792"/>
                    <a:gd name="connsiteY14" fmla="*/ 1243890 h 1352475"/>
                    <a:gd name="connsiteX15" fmla="*/ 1517696 w 1748792"/>
                    <a:gd name="connsiteY15" fmla="*/ 1197241 h 1352475"/>
                    <a:gd name="connsiteX16" fmla="*/ 1516380 w 1748792"/>
                    <a:gd name="connsiteY16" fmla="*/ 1169595 h 1352475"/>
                    <a:gd name="connsiteX17" fmla="*/ 1463040 w 1748792"/>
                    <a:gd name="connsiteY17" fmla="*/ 971475 h 1352475"/>
                    <a:gd name="connsiteX18" fmla="*/ 1264920 w 1748792"/>
                    <a:gd name="connsiteY18" fmla="*/ 742875 h 1352475"/>
                    <a:gd name="connsiteX19" fmla="*/ 1181100 w 1748792"/>
                    <a:gd name="connsiteY19" fmla="*/ 742875 h 1352475"/>
                    <a:gd name="connsiteX20" fmla="*/ 1165860 w 1748792"/>
                    <a:gd name="connsiteY20" fmla="*/ 918135 h 1352475"/>
                    <a:gd name="connsiteX21" fmla="*/ 1066800 w 1748792"/>
                    <a:gd name="connsiteY21" fmla="*/ 1001955 h 1352475"/>
                    <a:gd name="connsiteX22" fmla="*/ 937260 w 1748792"/>
                    <a:gd name="connsiteY22" fmla="*/ 1032435 h 1352475"/>
                    <a:gd name="connsiteX23" fmla="*/ 868680 w 1748792"/>
                    <a:gd name="connsiteY23" fmla="*/ 1131495 h 1352475"/>
                    <a:gd name="connsiteX24" fmla="*/ 815340 w 1748792"/>
                    <a:gd name="connsiteY24" fmla="*/ 1139115 h 1352475"/>
                    <a:gd name="connsiteX25" fmla="*/ 723900 w 1748792"/>
                    <a:gd name="connsiteY25" fmla="*/ 1070535 h 1352475"/>
                    <a:gd name="connsiteX26" fmla="*/ 586740 w 1748792"/>
                    <a:gd name="connsiteY26" fmla="*/ 1070535 h 1352475"/>
                    <a:gd name="connsiteX27" fmla="*/ 495300 w 1748792"/>
                    <a:gd name="connsiteY27" fmla="*/ 1146735 h 1352475"/>
                    <a:gd name="connsiteX28" fmla="*/ 373380 w 1748792"/>
                    <a:gd name="connsiteY28" fmla="*/ 1207695 h 1352475"/>
                    <a:gd name="connsiteX29" fmla="*/ 243840 w 1748792"/>
                    <a:gd name="connsiteY29" fmla="*/ 1192455 h 1352475"/>
                    <a:gd name="connsiteX30" fmla="*/ 129540 w 1748792"/>
                    <a:gd name="connsiteY30" fmla="*/ 1352475 h 1352475"/>
                    <a:gd name="connsiteX31" fmla="*/ 0 w 1748792"/>
                    <a:gd name="connsiteY31" fmla="*/ 1283895 h 1352475"/>
                    <a:gd name="connsiteX32" fmla="*/ 15240 w 1748792"/>
                    <a:gd name="connsiteY32" fmla="*/ 1070535 h 1352475"/>
                    <a:gd name="connsiteX33" fmla="*/ 22860 w 1748792"/>
                    <a:gd name="connsiteY33" fmla="*/ 1024815 h 1352475"/>
                    <a:gd name="connsiteX34" fmla="*/ 16776 w 1748792"/>
                    <a:gd name="connsiteY34" fmla="*/ 939637 h 1352475"/>
                    <a:gd name="connsiteX35" fmla="*/ 151764 w 1748792"/>
                    <a:gd name="connsiteY35" fmla="*/ 894640 h 1352475"/>
                    <a:gd name="connsiteX36" fmla="*/ 148592 w 1748792"/>
                    <a:gd name="connsiteY36" fmla="*/ 824790 h 1352475"/>
                    <a:gd name="connsiteX37" fmla="*/ 167640 w 1748792"/>
                    <a:gd name="connsiteY37" fmla="*/ 799390 h 1352475"/>
                    <a:gd name="connsiteX38" fmla="*/ 247016 w 1748792"/>
                    <a:gd name="connsiteY38" fmla="*/ 821615 h 1352475"/>
                    <a:gd name="connsiteX39" fmla="*/ 227964 w 1748792"/>
                    <a:gd name="connsiteY39" fmla="*/ 739065 h 1352475"/>
                    <a:gd name="connsiteX40" fmla="*/ 196216 w 1748792"/>
                    <a:gd name="connsiteY40" fmla="*/ 624765 h 1352475"/>
                    <a:gd name="connsiteX41" fmla="*/ 313688 w 1748792"/>
                    <a:gd name="connsiteY41" fmla="*/ 535865 h 1352475"/>
                    <a:gd name="connsiteX42" fmla="*/ 326392 w 1748792"/>
                    <a:gd name="connsiteY42" fmla="*/ 488240 h 1352475"/>
                    <a:gd name="connsiteX43" fmla="*/ 389888 w 1748792"/>
                    <a:gd name="connsiteY43" fmla="*/ 421565 h 1352475"/>
                    <a:gd name="connsiteX44" fmla="*/ 424816 w 1748792"/>
                    <a:gd name="connsiteY44" fmla="*/ 389815 h 1352475"/>
                    <a:gd name="connsiteX45" fmla="*/ 437516 w 1748792"/>
                    <a:gd name="connsiteY45" fmla="*/ 329490 h 1352475"/>
                    <a:gd name="connsiteX46" fmla="*/ 485140 w 1748792"/>
                    <a:gd name="connsiteY46" fmla="*/ 313615 h 1352475"/>
                    <a:gd name="connsiteX47" fmla="*/ 504192 w 1748792"/>
                    <a:gd name="connsiteY47" fmla="*/ 262815 h 1352475"/>
                    <a:gd name="connsiteX48" fmla="*/ 485140 w 1748792"/>
                    <a:gd name="connsiteY48" fmla="*/ 240590 h 1352475"/>
                    <a:gd name="connsiteX49" fmla="*/ 516888 w 1748792"/>
                    <a:gd name="connsiteY49" fmla="*/ 138990 h 1352475"/>
                    <a:gd name="connsiteX50" fmla="*/ 514292 w 1748792"/>
                    <a:gd name="connsiteY50" fmla="*/ 138307 h 1352475"/>
                    <a:gd name="connsiteX51" fmla="*/ 536736 w 1748792"/>
                    <a:gd name="connsiteY51" fmla="*/ 127084 h 1352475"/>
                    <a:gd name="connsiteX52" fmla="*/ 586740 w 1748792"/>
                    <a:gd name="connsiteY52" fmla="*/ 131846 h 1352475"/>
                    <a:gd name="connsiteX53" fmla="*/ 613680 w 1748792"/>
                    <a:gd name="connsiteY53" fmla="*/ 76928 h 1352475"/>
                    <a:gd name="connsiteX54" fmla="*/ 669288 w 1748792"/>
                    <a:gd name="connsiteY54" fmla="*/ 78665 h 1352475"/>
                    <a:gd name="connsiteX55" fmla="*/ 723264 w 1748792"/>
                    <a:gd name="connsiteY55" fmla="*/ 145340 h 1352475"/>
                    <a:gd name="connsiteX56" fmla="*/ 840740 w 1748792"/>
                    <a:gd name="connsiteY56" fmla="*/ 129465 h 1352475"/>
                    <a:gd name="connsiteX57" fmla="*/ 847088 w 1748792"/>
                    <a:gd name="connsiteY57" fmla="*/ 104065 h 1352475"/>
                    <a:gd name="connsiteX58" fmla="*/ 831216 w 1748792"/>
                    <a:gd name="connsiteY58" fmla="*/ 59615 h 1352475"/>
                    <a:gd name="connsiteX59" fmla="*/ 1078848 w 1748792"/>
                    <a:gd name="connsiteY59" fmla="*/ 0 h 1352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48792" h="1352475">
                      <a:moveTo>
                        <a:pt x="1078848" y="0"/>
                      </a:moveTo>
                      <a:lnTo>
                        <a:pt x="1150620" y="110415"/>
                      </a:lnTo>
                      <a:lnTo>
                        <a:pt x="1249680" y="194235"/>
                      </a:lnTo>
                      <a:lnTo>
                        <a:pt x="1280160" y="300915"/>
                      </a:lnTo>
                      <a:lnTo>
                        <a:pt x="1470660" y="407595"/>
                      </a:lnTo>
                      <a:lnTo>
                        <a:pt x="1474892" y="408402"/>
                      </a:lnTo>
                      <a:lnTo>
                        <a:pt x="1386840" y="580315"/>
                      </a:lnTo>
                      <a:lnTo>
                        <a:pt x="1488440" y="643815"/>
                      </a:lnTo>
                      <a:lnTo>
                        <a:pt x="1450340" y="707315"/>
                      </a:lnTo>
                      <a:lnTo>
                        <a:pt x="1469392" y="853365"/>
                      </a:lnTo>
                      <a:lnTo>
                        <a:pt x="1685288" y="878765"/>
                      </a:lnTo>
                      <a:lnTo>
                        <a:pt x="1748792" y="954965"/>
                      </a:lnTo>
                      <a:lnTo>
                        <a:pt x="1678940" y="1120065"/>
                      </a:lnTo>
                      <a:lnTo>
                        <a:pt x="1688488" y="1215564"/>
                      </a:lnTo>
                      <a:lnTo>
                        <a:pt x="1615440" y="1243890"/>
                      </a:lnTo>
                      <a:lnTo>
                        <a:pt x="1517696" y="1197241"/>
                      </a:lnTo>
                      <a:lnTo>
                        <a:pt x="1516380" y="1169595"/>
                      </a:lnTo>
                      <a:lnTo>
                        <a:pt x="1463040" y="971475"/>
                      </a:lnTo>
                      <a:lnTo>
                        <a:pt x="1264920" y="742875"/>
                      </a:lnTo>
                      <a:lnTo>
                        <a:pt x="1181100" y="742875"/>
                      </a:lnTo>
                      <a:lnTo>
                        <a:pt x="1165860" y="918135"/>
                      </a:lnTo>
                      <a:lnTo>
                        <a:pt x="1066800" y="1001955"/>
                      </a:lnTo>
                      <a:lnTo>
                        <a:pt x="937260" y="1032435"/>
                      </a:lnTo>
                      <a:lnTo>
                        <a:pt x="868680" y="1131495"/>
                      </a:lnTo>
                      <a:lnTo>
                        <a:pt x="815340" y="1139115"/>
                      </a:lnTo>
                      <a:lnTo>
                        <a:pt x="723900" y="1070535"/>
                      </a:lnTo>
                      <a:lnTo>
                        <a:pt x="586740" y="1070535"/>
                      </a:lnTo>
                      <a:lnTo>
                        <a:pt x="495300" y="1146735"/>
                      </a:lnTo>
                      <a:lnTo>
                        <a:pt x="373380" y="1207695"/>
                      </a:lnTo>
                      <a:lnTo>
                        <a:pt x="243840" y="1192455"/>
                      </a:lnTo>
                      <a:lnTo>
                        <a:pt x="129540" y="1352475"/>
                      </a:lnTo>
                      <a:lnTo>
                        <a:pt x="0" y="1283895"/>
                      </a:lnTo>
                      <a:lnTo>
                        <a:pt x="15240" y="1070535"/>
                      </a:lnTo>
                      <a:lnTo>
                        <a:pt x="22860" y="1024815"/>
                      </a:lnTo>
                      <a:lnTo>
                        <a:pt x="16776" y="939637"/>
                      </a:lnTo>
                      <a:lnTo>
                        <a:pt x="151764" y="894640"/>
                      </a:lnTo>
                      <a:lnTo>
                        <a:pt x="148592" y="824790"/>
                      </a:lnTo>
                      <a:lnTo>
                        <a:pt x="167640" y="799390"/>
                      </a:lnTo>
                      <a:lnTo>
                        <a:pt x="247016" y="821615"/>
                      </a:lnTo>
                      <a:lnTo>
                        <a:pt x="227964" y="739065"/>
                      </a:lnTo>
                      <a:lnTo>
                        <a:pt x="196216" y="624765"/>
                      </a:lnTo>
                      <a:lnTo>
                        <a:pt x="313688" y="535865"/>
                      </a:lnTo>
                      <a:lnTo>
                        <a:pt x="326392" y="488240"/>
                      </a:lnTo>
                      <a:lnTo>
                        <a:pt x="389888" y="421565"/>
                      </a:lnTo>
                      <a:lnTo>
                        <a:pt x="424816" y="389815"/>
                      </a:lnTo>
                      <a:lnTo>
                        <a:pt x="437516" y="329490"/>
                      </a:lnTo>
                      <a:lnTo>
                        <a:pt x="485140" y="313615"/>
                      </a:lnTo>
                      <a:lnTo>
                        <a:pt x="504192" y="262815"/>
                      </a:lnTo>
                      <a:lnTo>
                        <a:pt x="485140" y="240590"/>
                      </a:lnTo>
                      <a:lnTo>
                        <a:pt x="516888" y="138990"/>
                      </a:lnTo>
                      <a:lnTo>
                        <a:pt x="514292" y="138307"/>
                      </a:lnTo>
                      <a:lnTo>
                        <a:pt x="536736" y="127084"/>
                      </a:lnTo>
                      <a:lnTo>
                        <a:pt x="586740" y="131846"/>
                      </a:lnTo>
                      <a:lnTo>
                        <a:pt x="613680" y="76928"/>
                      </a:lnTo>
                      <a:lnTo>
                        <a:pt x="669288" y="78665"/>
                      </a:lnTo>
                      <a:lnTo>
                        <a:pt x="723264" y="145340"/>
                      </a:lnTo>
                      <a:lnTo>
                        <a:pt x="840740" y="129465"/>
                      </a:lnTo>
                      <a:lnTo>
                        <a:pt x="847088" y="104065"/>
                      </a:lnTo>
                      <a:lnTo>
                        <a:pt x="831216" y="59615"/>
                      </a:lnTo>
                      <a:lnTo>
                        <a:pt x="10788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8CD1D2F2-7463-516A-3A67-1E73DFCFA7DA}"/>
                    </a:ext>
                  </a:extLst>
                </p:cNvPr>
                <p:cNvSpPr/>
                <p:nvPr/>
              </p:nvSpPr>
              <p:spPr>
                <a:xfrm>
                  <a:off x="43857864" y="7600951"/>
                  <a:ext cx="439336" cy="339923"/>
                </a:xfrm>
                <a:custGeom>
                  <a:avLst/>
                  <a:gdLst>
                    <a:gd name="connsiteX0" fmla="*/ 316704 w 439336"/>
                    <a:gd name="connsiteY0" fmla="*/ 0 h 339923"/>
                    <a:gd name="connsiteX1" fmla="*/ 391280 w 439336"/>
                    <a:gd name="connsiteY1" fmla="*/ 7533 h 339923"/>
                    <a:gd name="connsiteX2" fmla="*/ 439336 w 439336"/>
                    <a:gd name="connsiteY2" fmla="*/ 339923 h 339923"/>
                    <a:gd name="connsiteX3" fmla="*/ 280984 w 439336"/>
                    <a:gd name="connsiteY3" fmla="*/ 335756 h 339923"/>
                    <a:gd name="connsiteX4" fmla="*/ 238124 w 439336"/>
                    <a:gd name="connsiteY4" fmla="*/ 295275 h 339923"/>
                    <a:gd name="connsiteX5" fmla="*/ 109536 w 439336"/>
                    <a:gd name="connsiteY5" fmla="*/ 266700 h 339923"/>
                    <a:gd name="connsiteX6" fmla="*/ 97632 w 439336"/>
                    <a:gd name="connsiteY6" fmla="*/ 223838 h 339923"/>
                    <a:gd name="connsiteX7" fmla="*/ 0 w 439336"/>
                    <a:gd name="connsiteY7" fmla="*/ 178594 h 339923"/>
                    <a:gd name="connsiteX8" fmla="*/ 4760 w 439336"/>
                    <a:gd name="connsiteY8" fmla="*/ 54769 h 339923"/>
                    <a:gd name="connsiteX9" fmla="*/ 316704 w 439336"/>
                    <a:gd name="connsiteY9" fmla="*/ 0 h 339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39336" h="339923">
                      <a:moveTo>
                        <a:pt x="316704" y="0"/>
                      </a:moveTo>
                      <a:lnTo>
                        <a:pt x="391280" y="7533"/>
                      </a:lnTo>
                      <a:lnTo>
                        <a:pt x="439336" y="339923"/>
                      </a:lnTo>
                      <a:lnTo>
                        <a:pt x="280984" y="335756"/>
                      </a:lnTo>
                      <a:lnTo>
                        <a:pt x="238124" y="295275"/>
                      </a:lnTo>
                      <a:lnTo>
                        <a:pt x="109536" y="266700"/>
                      </a:lnTo>
                      <a:lnTo>
                        <a:pt x="97632" y="223838"/>
                      </a:lnTo>
                      <a:lnTo>
                        <a:pt x="0" y="178594"/>
                      </a:lnTo>
                      <a:lnTo>
                        <a:pt x="4760" y="54769"/>
                      </a:lnTo>
                      <a:lnTo>
                        <a:pt x="3167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0DE36FC9-7E26-F0F3-EB58-8CCDD7E72C54}"/>
                    </a:ext>
                  </a:extLst>
                </p:cNvPr>
                <p:cNvSpPr/>
                <p:nvPr/>
              </p:nvSpPr>
              <p:spPr>
                <a:xfrm>
                  <a:off x="43839700" y="9223375"/>
                  <a:ext cx="1127824" cy="903605"/>
                </a:xfrm>
                <a:custGeom>
                  <a:avLst/>
                  <a:gdLst>
                    <a:gd name="connsiteX0" fmla="*/ 210252 w 1127824"/>
                    <a:gd name="connsiteY0" fmla="*/ 0 h 903605"/>
                    <a:gd name="connsiteX1" fmla="*/ 349948 w 1127824"/>
                    <a:gd name="connsiteY1" fmla="*/ 120650 h 903605"/>
                    <a:gd name="connsiteX2" fmla="*/ 400748 w 1127824"/>
                    <a:gd name="connsiteY2" fmla="*/ 123825 h 903605"/>
                    <a:gd name="connsiteX3" fmla="*/ 451548 w 1127824"/>
                    <a:gd name="connsiteY3" fmla="*/ 203200 h 903605"/>
                    <a:gd name="connsiteX4" fmla="*/ 438852 w 1127824"/>
                    <a:gd name="connsiteY4" fmla="*/ 282575 h 903605"/>
                    <a:gd name="connsiteX5" fmla="*/ 465472 w 1127824"/>
                    <a:gd name="connsiteY5" fmla="*/ 311860 h 903605"/>
                    <a:gd name="connsiteX6" fmla="*/ 432500 w 1127824"/>
                    <a:gd name="connsiteY6" fmla="*/ 323850 h 903605"/>
                    <a:gd name="connsiteX7" fmla="*/ 537276 w 1127824"/>
                    <a:gd name="connsiteY7" fmla="*/ 285750 h 903605"/>
                    <a:gd name="connsiteX8" fmla="*/ 588076 w 1127824"/>
                    <a:gd name="connsiteY8" fmla="*/ 384175 h 903605"/>
                    <a:gd name="connsiteX9" fmla="*/ 724600 w 1127824"/>
                    <a:gd name="connsiteY9" fmla="*/ 381000 h 903605"/>
                    <a:gd name="connsiteX10" fmla="*/ 772224 w 1127824"/>
                    <a:gd name="connsiteY10" fmla="*/ 260350 h 903605"/>
                    <a:gd name="connsiteX11" fmla="*/ 902400 w 1127824"/>
                    <a:gd name="connsiteY11" fmla="*/ 263525 h 903605"/>
                    <a:gd name="connsiteX12" fmla="*/ 930976 w 1127824"/>
                    <a:gd name="connsiteY12" fmla="*/ 228600 h 903605"/>
                    <a:gd name="connsiteX13" fmla="*/ 943676 w 1127824"/>
                    <a:gd name="connsiteY13" fmla="*/ 168275 h 903605"/>
                    <a:gd name="connsiteX14" fmla="*/ 953200 w 1127824"/>
                    <a:gd name="connsiteY14" fmla="*/ 139700 h 903605"/>
                    <a:gd name="connsiteX15" fmla="*/ 1032576 w 1127824"/>
                    <a:gd name="connsiteY15" fmla="*/ 101600 h 903605"/>
                    <a:gd name="connsiteX16" fmla="*/ 1067500 w 1127824"/>
                    <a:gd name="connsiteY16" fmla="*/ 98425 h 903605"/>
                    <a:gd name="connsiteX17" fmla="*/ 1083376 w 1127824"/>
                    <a:gd name="connsiteY17" fmla="*/ 219075 h 903605"/>
                    <a:gd name="connsiteX18" fmla="*/ 1051624 w 1127824"/>
                    <a:gd name="connsiteY18" fmla="*/ 361950 h 903605"/>
                    <a:gd name="connsiteX19" fmla="*/ 1127824 w 1127824"/>
                    <a:gd name="connsiteY19" fmla="*/ 527050 h 903605"/>
                    <a:gd name="connsiteX20" fmla="*/ 1125784 w 1127824"/>
                    <a:gd name="connsiteY20" fmla="*/ 530225 h 903605"/>
                    <a:gd name="connsiteX21" fmla="*/ 1019240 w 1127824"/>
                    <a:gd name="connsiteY21" fmla="*/ 530225 h 903605"/>
                    <a:gd name="connsiteX22" fmla="*/ 912560 w 1127824"/>
                    <a:gd name="connsiteY22" fmla="*/ 614045 h 903605"/>
                    <a:gd name="connsiteX23" fmla="*/ 904940 w 1127824"/>
                    <a:gd name="connsiteY23" fmla="*/ 751205 h 903605"/>
                    <a:gd name="connsiteX24" fmla="*/ 790640 w 1127824"/>
                    <a:gd name="connsiteY24" fmla="*/ 720725 h 903605"/>
                    <a:gd name="connsiteX25" fmla="*/ 699200 w 1127824"/>
                    <a:gd name="connsiteY25" fmla="*/ 781685 h 903605"/>
                    <a:gd name="connsiteX26" fmla="*/ 668720 w 1127824"/>
                    <a:gd name="connsiteY26" fmla="*/ 873125 h 903605"/>
                    <a:gd name="connsiteX27" fmla="*/ 607760 w 1127824"/>
                    <a:gd name="connsiteY27" fmla="*/ 827405 h 903605"/>
                    <a:gd name="connsiteX28" fmla="*/ 554420 w 1127824"/>
                    <a:gd name="connsiteY28" fmla="*/ 827405 h 903605"/>
                    <a:gd name="connsiteX29" fmla="*/ 478220 w 1127824"/>
                    <a:gd name="connsiteY29" fmla="*/ 903605 h 903605"/>
                    <a:gd name="connsiteX30" fmla="*/ 356300 w 1127824"/>
                    <a:gd name="connsiteY30" fmla="*/ 903605 h 903605"/>
                    <a:gd name="connsiteX31" fmla="*/ 356300 w 1127824"/>
                    <a:gd name="connsiteY31" fmla="*/ 865505 h 903605"/>
                    <a:gd name="connsiteX32" fmla="*/ 264860 w 1127824"/>
                    <a:gd name="connsiteY32" fmla="*/ 804545 h 903605"/>
                    <a:gd name="connsiteX33" fmla="*/ 251160 w 1127824"/>
                    <a:gd name="connsiteY33" fmla="*/ 808459 h 903605"/>
                    <a:gd name="connsiteX34" fmla="*/ 283276 w 1127824"/>
                    <a:gd name="connsiteY34" fmla="*/ 631825 h 903605"/>
                    <a:gd name="connsiteX35" fmla="*/ 337252 w 1127824"/>
                    <a:gd name="connsiteY35" fmla="*/ 561975 h 903605"/>
                    <a:gd name="connsiteX36" fmla="*/ 432500 w 1127824"/>
                    <a:gd name="connsiteY36" fmla="*/ 555625 h 903605"/>
                    <a:gd name="connsiteX37" fmla="*/ 499176 w 1127824"/>
                    <a:gd name="connsiteY37" fmla="*/ 485775 h 903605"/>
                    <a:gd name="connsiteX38" fmla="*/ 496000 w 1127824"/>
                    <a:gd name="connsiteY38" fmla="*/ 434975 h 903605"/>
                    <a:gd name="connsiteX39" fmla="*/ 422976 w 1127824"/>
                    <a:gd name="connsiteY39" fmla="*/ 381000 h 903605"/>
                    <a:gd name="connsiteX40" fmla="*/ 423164 w 1127824"/>
                    <a:gd name="connsiteY40" fmla="*/ 379879 h 903605"/>
                    <a:gd name="connsiteX41" fmla="*/ 359476 w 1127824"/>
                    <a:gd name="connsiteY41" fmla="*/ 368300 h 903605"/>
                    <a:gd name="connsiteX42" fmla="*/ 302324 w 1127824"/>
                    <a:gd name="connsiteY42" fmla="*/ 381000 h 903605"/>
                    <a:gd name="connsiteX43" fmla="*/ 254700 w 1127824"/>
                    <a:gd name="connsiteY43" fmla="*/ 354542 h 903605"/>
                    <a:gd name="connsiteX44" fmla="*/ 261052 w 1127824"/>
                    <a:gd name="connsiteY44" fmla="*/ 342900 h 903605"/>
                    <a:gd name="connsiteX45" fmla="*/ 210252 w 1127824"/>
                    <a:gd name="connsiteY45" fmla="*/ 279400 h 903605"/>
                    <a:gd name="connsiteX46" fmla="*/ 111824 w 1127824"/>
                    <a:gd name="connsiteY46" fmla="*/ 298450 h 903605"/>
                    <a:gd name="connsiteX47" fmla="*/ 61024 w 1127824"/>
                    <a:gd name="connsiteY47" fmla="*/ 263525 h 903605"/>
                    <a:gd name="connsiteX48" fmla="*/ 29276 w 1127824"/>
                    <a:gd name="connsiteY48" fmla="*/ 82550 h 903605"/>
                    <a:gd name="connsiteX49" fmla="*/ 7052 w 1127824"/>
                    <a:gd name="connsiteY49" fmla="*/ 73025 h 903605"/>
                    <a:gd name="connsiteX50" fmla="*/ 0 w 1127824"/>
                    <a:gd name="connsiteY50" fmla="*/ 58923 h 903605"/>
                    <a:gd name="connsiteX51" fmla="*/ 64200 w 1127824"/>
                    <a:gd name="connsiteY51" fmla="*/ 12700 h 903605"/>
                    <a:gd name="connsiteX52" fmla="*/ 105476 w 1127824"/>
                    <a:gd name="connsiteY52" fmla="*/ 34925 h 903605"/>
                    <a:gd name="connsiteX53" fmla="*/ 178500 w 1127824"/>
                    <a:gd name="connsiteY53" fmla="*/ 28575 h 903605"/>
                    <a:gd name="connsiteX0" fmla="*/ 210252 w 1127824"/>
                    <a:gd name="connsiteY0" fmla="*/ 0 h 903605"/>
                    <a:gd name="connsiteX1" fmla="*/ 349948 w 1127824"/>
                    <a:gd name="connsiteY1" fmla="*/ 120650 h 903605"/>
                    <a:gd name="connsiteX2" fmla="*/ 400748 w 1127824"/>
                    <a:gd name="connsiteY2" fmla="*/ 123825 h 903605"/>
                    <a:gd name="connsiteX3" fmla="*/ 451548 w 1127824"/>
                    <a:gd name="connsiteY3" fmla="*/ 203200 h 903605"/>
                    <a:gd name="connsiteX4" fmla="*/ 438852 w 1127824"/>
                    <a:gd name="connsiteY4" fmla="*/ 282575 h 903605"/>
                    <a:gd name="connsiteX5" fmla="*/ 465472 w 1127824"/>
                    <a:gd name="connsiteY5" fmla="*/ 311860 h 903605"/>
                    <a:gd name="connsiteX6" fmla="*/ 537276 w 1127824"/>
                    <a:gd name="connsiteY6" fmla="*/ 285750 h 903605"/>
                    <a:gd name="connsiteX7" fmla="*/ 588076 w 1127824"/>
                    <a:gd name="connsiteY7" fmla="*/ 384175 h 903605"/>
                    <a:gd name="connsiteX8" fmla="*/ 724600 w 1127824"/>
                    <a:gd name="connsiteY8" fmla="*/ 381000 h 903605"/>
                    <a:gd name="connsiteX9" fmla="*/ 772224 w 1127824"/>
                    <a:gd name="connsiteY9" fmla="*/ 260350 h 903605"/>
                    <a:gd name="connsiteX10" fmla="*/ 902400 w 1127824"/>
                    <a:gd name="connsiteY10" fmla="*/ 263525 h 903605"/>
                    <a:gd name="connsiteX11" fmla="*/ 930976 w 1127824"/>
                    <a:gd name="connsiteY11" fmla="*/ 228600 h 903605"/>
                    <a:gd name="connsiteX12" fmla="*/ 943676 w 1127824"/>
                    <a:gd name="connsiteY12" fmla="*/ 168275 h 903605"/>
                    <a:gd name="connsiteX13" fmla="*/ 953200 w 1127824"/>
                    <a:gd name="connsiteY13" fmla="*/ 139700 h 903605"/>
                    <a:gd name="connsiteX14" fmla="*/ 1032576 w 1127824"/>
                    <a:gd name="connsiteY14" fmla="*/ 101600 h 903605"/>
                    <a:gd name="connsiteX15" fmla="*/ 1067500 w 1127824"/>
                    <a:gd name="connsiteY15" fmla="*/ 98425 h 903605"/>
                    <a:gd name="connsiteX16" fmla="*/ 1083376 w 1127824"/>
                    <a:gd name="connsiteY16" fmla="*/ 219075 h 903605"/>
                    <a:gd name="connsiteX17" fmla="*/ 1051624 w 1127824"/>
                    <a:gd name="connsiteY17" fmla="*/ 361950 h 903605"/>
                    <a:gd name="connsiteX18" fmla="*/ 1127824 w 1127824"/>
                    <a:gd name="connsiteY18" fmla="*/ 527050 h 903605"/>
                    <a:gd name="connsiteX19" fmla="*/ 1125784 w 1127824"/>
                    <a:gd name="connsiteY19" fmla="*/ 530225 h 903605"/>
                    <a:gd name="connsiteX20" fmla="*/ 1019240 w 1127824"/>
                    <a:gd name="connsiteY20" fmla="*/ 530225 h 903605"/>
                    <a:gd name="connsiteX21" fmla="*/ 912560 w 1127824"/>
                    <a:gd name="connsiteY21" fmla="*/ 614045 h 903605"/>
                    <a:gd name="connsiteX22" fmla="*/ 904940 w 1127824"/>
                    <a:gd name="connsiteY22" fmla="*/ 751205 h 903605"/>
                    <a:gd name="connsiteX23" fmla="*/ 790640 w 1127824"/>
                    <a:gd name="connsiteY23" fmla="*/ 720725 h 903605"/>
                    <a:gd name="connsiteX24" fmla="*/ 699200 w 1127824"/>
                    <a:gd name="connsiteY24" fmla="*/ 781685 h 903605"/>
                    <a:gd name="connsiteX25" fmla="*/ 668720 w 1127824"/>
                    <a:gd name="connsiteY25" fmla="*/ 873125 h 903605"/>
                    <a:gd name="connsiteX26" fmla="*/ 607760 w 1127824"/>
                    <a:gd name="connsiteY26" fmla="*/ 827405 h 903605"/>
                    <a:gd name="connsiteX27" fmla="*/ 554420 w 1127824"/>
                    <a:gd name="connsiteY27" fmla="*/ 827405 h 903605"/>
                    <a:gd name="connsiteX28" fmla="*/ 478220 w 1127824"/>
                    <a:gd name="connsiteY28" fmla="*/ 903605 h 903605"/>
                    <a:gd name="connsiteX29" fmla="*/ 356300 w 1127824"/>
                    <a:gd name="connsiteY29" fmla="*/ 903605 h 903605"/>
                    <a:gd name="connsiteX30" fmla="*/ 356300 w 1127824"/>
                    <a:gd name="connsiteY30" fmla="*/ 865505 h 903605"/>
                    <a:gd name="connsiteX31" fmla="*/ 264860 w 1127824"/>
                    <a:gd name="connsiteY31" fmla="*/ 804545 h 903605"/>
                    <a:gd name="connsiteX32" fmla="*/ 251160 w 1127824"/>
                    <a:gd name="connsiteY32" fmla="*/ 808459 h 903605"/>
                    <a:gd name="connsiteX33" fmla="*/ 283276 w 1127824"/>
                    <a:gd name="connsiteY33" fmla="*/ 631825 h 903605"/>
                    <a:gd name="connsiteX34" fmla="*/ 337252 w 1127824"/>
                    <a:gd name="connsiteY34" fmla="*/ 561975 h 903605"/>
                    <a:gd name="connsiteX35" fmla="*/ 432500 w 1127824"/>
                    <a:gd name="connsiteY35" fmla="*/ 555625 h 903605"/>
                    <a:gd name="connsiteX36" fmla="*/ 499176 w 1127824"/>
                    <a:gd name="connsiteY36" fmla="*/ 485775 h 903605"/>
                    <a:gd name="connsiteX37" fmla="*/ 496000 w 1127824"/>
                    <a:gd name="connsiteY37" fmla="*/ 434975 h 903605"/>
                    <a:gd name="connsiteX38" fmla="*/ 422976 w 1127824"/>
                    <a:gd name="connsiteY38" fmla="*/ 381000 h 903605"/>
                    <a:gd name="connsiteX39" fmla="*/ 423164 w 1127824"/>
                    <a:gd name="connsiteY39" fmla="*/ 379879 h 903605"/>
                    <a:gd name="connsiteX40" fmla="*/ 359476 w 1127824"/>
                    <a:gd name="connsiteY40" fmla="*/ 368300 h 903605"/>
                    <a:gd name="connsiteX41" fmla="*/ 302324 w 1127824"/>
                    <a:gd name="connsiteY41" fmla="*/ 381000 h 903605"/>
                    <a:gd name="connsiteX42" fmla="*/ 254700 w 1127824"/>
                    <a:gd name="connsiteY42" fmla="*/ 354542 h 903605"/>
                    <a:gd name="connsiteX43" fmla="*/ 261052 w 1127824"/>
                    <a:gd name="connsiteY43" fmla="*/ 342900 h 903605"/>
                    <a:gd name="connsiteX44" fmla="*/ 210252 w 1127824"/>
                    <a:gd name="connsiteY44" fmla="*/ 279400 h 903605"/>
                    <a:gd name="connsiteX45" fmla="*/ 111824 w 1127824"/>
                    <a:gd name="connsiteY45" fmla="*/ 298450 h 903605"/>
                    <a:gd name="connsiteX46" fmla="*/ 61024 w 1127824"/>
                    <a:gd name="connsiteY46" fmla="*/ 263525 h 903605"/>
                    <a:gd name="connsiteX47" fmla="*/ 29276 w 1127824"/>
                    <a:gd name="connsiteY47" fmla="*/ 82550 h 903605"/>
                    <a:gd name="connsiteX48" fmla="*/ 7052 w 1127824"/>
                    <a:gd name="connsiteY48" fmla="*/ 73025 h 903605"/>
                    <a:gd name="connsiteX49" fmla="*/ 0 w 1127824"/>
                    <a:gd name="connsiteY49" fmla="*/ 58923 h 903605"/>
                    <a:gd name="connsiteX50" fmla="*/ 64200 w 1127824"/>
                    <a:gd name="connsiteY50" fmla="*/ 12700 h 903605"/>
                    <a:gd name="connsiteX51" fmla="*/ 105476 w 1127824"/>
                    <a:gd name="connsiteY51" fmla="*/ 34925 h 903605"/>
                    <a:gd name="connsiteX52" fmla="*/ 178500 w 1127824"/>
                    <a:gd name="connsiteY52" fmla="*/ 28575 h 903605"/>
                    <a:gd name="connsiteX53" fmla="*/ 210252 w 1127824"/>
                    <a:gd name="connsiteY53" fmla="*/ 0 h 903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127824" h="903605">
                      <a:moveTo>
                        <a:pt x="210252" y="0"/>
                      </a:moveTo>
                      <a:lnTo>
                        <a:pt x="349948" y="120650"/>
                      </a:lnTo>
                      <a:lnTo>
                        <a:pt x="400748" y="123825"/>
                      </a:lnTo>
                      <a:lnTo>
                        <a:pt x="451548" y="203200"/>
                      </a:lnTo>
                      <a:lnTo>
                        <a:pt x="438852" y="282575"/>
                      </a:lnTo>
                      <a:lnTo>
                        <a:pt x="465472" y="311860"/>
                      </a:lnTo>
                      <a:lnTo>
                        <a:pt x="537276" y="285750"/>
                      </a:lnTo>
                      <a:lnTo>
                        <a:pt x="588076" y="384175"/>
                      </a:lnTo>
                      <a:lnTo>
                        <a:pt x="724600" y="381000"/>
                      </a:lnTo>
                      <a:lnTo>
                        <a:pt x="772224" y="260350"/>
                      </a:lnTo>
                      <a:lnTo>
                        <a:pt x="902400" y="263525"/>
                      </a:lnTo>
                      <a:lnTo>
                        <a:pt x="930976" y="228600"/>
                      </a:lnTo>
                      <a:lnTo>
                        <a:pt x="943676" y="168275"/>
                      </a:lnTo>
                      <a:lnTo>
                        <a:pt x="953200" y="139700"/>
                      </a:lnTo>
                      <a:lnTo>
                        <a:pt x="1032576" y="101600"/>
                      </a:lnTo>
                      <a:lnTo>
                        <a:pt x="1067500" y="98425"/>
                      </a:lnTo>
                      <a:lnTo>
                        <a:pt x="1083376" y="219075"/>
                      </a:lnTo>
                      <a:lnTo>
                        <a:pt x="1051624" y="361950"/>
                      </a:lnTo>
                      <a:lnTo>
                        <a:pt x="1127824" y="527050"/>
                      </a:lnTo>
                      <a:lnTo>
                        <a:pt x="1125784" y="530225"/>
                      </a:lnTo>
                      <a:lnTo>
                        <a:pt x="1019240" y="530225"/>
                      </a:lnTo>
                      <a:lnTo>
                        <a:pt x="912560" y="614045"/>
                      </a:lnTo>
                      <a:lnTo>
                        <a:pt x="904940" y="751205"/>
                      </a:lnTo>
                      <a:lnTo>
                        <a:pt x="790640" y="720725"/>
                      </a:lnTo>
                      <a:lnTo>
                        <a:pt x="699200" y="781685"/>
                      </a:lnTo>
                      <a:lnTo>
                        <a:pt x="668720" y="873125"/>
                      </a:lnTo>
                      <a:lnTo>
                        <a:pt x="607760" y="827405"/>
                      </a:lnTo>
                      <a:lnTo>
                        <a:pt x="554420" y="827405"/>
                      </a:lnTo>
                      <a:lnTo>
                        <a:pt x="478220" y="903605"/>
                      </a:lnTo>
                      <a:lnTo>
                        <a:pt x="356300" y="903605"/>
                      </a:lnTo>
                      <a:lnTo>
                        <a:pt x="356300" y="865505"/>
                      </a:lnTo>
                      <a:lnTo>
                        <a:pt x="264860" y="804545"/>
                      </a:lnTo>
                      <a:lnTo>
                        <a:pt x="251160" y="808459"/>
                      </a:lnTo>
                      <a:lnTo>
                        <a:pt x="283276" y="631825"/>
                      </a:lnTo>
                      <a:lnTo>
                        <a:pt x="337252" y="561975"/>
                      </a:lnTo>
                      <a:lnTo>
                        <a:pt x="432500" y="555625"/>
                      </a:lnTo>
                      <a:lnTo>
                        <a:pt x="499176" y="485775"/>
                      </a:lnTo>
                      <a:lnTo>
                        <a:pt x="496000" y="434975"/>
                      </a:lnTo>
                      <a:lnTo>
                        <a:pt x="422976" y="381000"/>
                      </a:lnTo>
                      <a:cubicBezTo>
                        <a:pt x="423039" y="380626"/>
                        <a:pt x="423101" y="380253"/>
                        <a:pt x="423164" y="379879"/>
                      </a:cubicBezTo>
                      <a:lnTo>
                        <a:pt x="359476" y="368300"/>
                      </a:lnTo>
                      <a:lnTo>
                        <a:pt x="302324" y="381000"/>
                      </a:lnTo>
                      <a:lnTo>
                        <a:pt x="254700" y="354542"/>
                      </a:lnTo>
                      <a:lnTo>
                        <a:pt x="261052" y="342900"/>
                      </a:lnTo>
                      <a:lnTo>
                        <a:pt x="210252" y="279400"/>
                      </a:lnTo>
                      <a:lnTo>
                        <a:pt x="111824" y="298450"/>
                      </a:lnTo>
                      <a:lnTo>
                        <a:pt x="61024" y="263525"/>
                      </a:lnTo>
                      <a:lnTo>
                        <a:pt x="29276" y="82550"/>
                      </a:lnTo>
                      <a:lnTo>
                        <a:pt x="7052" y="73025"/>
                      </a:lnTo>
                      <a:lnTo>
                        <a:pt x="0" y="58923"/>
                      </a:lnTo>
                      <a:lnTo>
                        <a:pt x="64200" y="12700"/>
                      </a:lnTo>
                      <a:lnTo>
                        <a:pt x="105476" y="34925"/>
                      </a:lnTo>
                      <a:lnTo>
                        <a:pt x="178500" y="28575"/>
                      </a:lnTo>
                      <a:lnTo>
                        <a:pt x="2102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DD7063A3-EC5C-90AB-18B0-51897021EAE9}"/>
                    </a:ext>
                  </a:extLst>
                </p:cNvPr>
                <p:cNvSpPr/>
                <p:nvPr/>
              </p:nvSpPr>
              <p:spPr>
                <a:xfrm>
                  <a:off x="45148500" y="10201276"/>
                  <a:ext cx="746124" cy="672465"/>
                </a:xfrm>
                <a:custGeom>
                  <a:avLst/>
                  <a:gdLst>
                    <a:gd name="connsiteX0" fmla="*/ 180976 w 746124"/>
                    <a:gd name="connsiteY0" fmla="*/ 0 h 672465"/>
                    <a:gd name="connsiteX1" fmla="*/ 295276 w 746124"/>
                    <a:gd name="connsiteY1" fmla="*/ 38100 h 672465"/>
                    <a:gd name="connsiteX2" fmla="*/ 492124 w 746124"/>
                    <a:gd name="connsiteY2" fmla="*/ 53975 h 672465"/>
                    <a:gd name="connsiteX3" fmla="*/ 679452 w 746124"/>
                    <a:gd name="connsiteY3" fmla="*/ 107950 h 672465"/>
                    <a:gd name="connsiteX4" fmla="*/ 746124 w 746124"/>
                    <a:gd name="connsiteY4" fmla="*/ 142875 h 672465"/>
                    <a:gd name="connsiteX5" fmla="*/ 736600 w 746124"/>
                    <a:gd name="connsiteY5" fmla="*/ 250825 h 672465"/>
                    <a:gd name="connsiteX6" fmla="*/ 654052 w 746124"/>
                    <a:gd name="connsiteY6" fmla="*/ 339725 h 672465"/>
                    <a:gd name="connsiteX7" fmla="*/ 654808 w 746124"/>
                    <a:gd name="connsiteY7" fmla="*/ 341565 h 672465"/>
                    <a:gd name="connsiteX8" fmla="*/ 510540 w 746124"/>
                    <a:gd name="connsiteY8" fmla="*/ 451485 h 672465"/>
                    <a:gd name="connsiteX9" fmla="*/ 510540 w 746124"/>
                    <a:gd name="connsiteY9" fmla="*/ 565785 h 672465"/>
                    <a:gd name="connsiteX10" fmla="*/ 411480 w 746124"/>
                    <a:gd name="connsiteY10" fmla="*/ 565785 h 672465"/>
                    <a:gd name="connsiteX11" fmla="*/ 228600 w 746124"/>
                    <a:gd name="connsiteY11" fmla="*/ 672465 h 672465"/>
                    <a:gd name="connsiteX12" fmla="*/ 137160 w 746124"/>
                    <a:gd name="connsiteY12" fmla="*/ 672465 h 672465"/>
                    <a:gd name="connsiteX13" fmla="*/ 22860 w 746124"/>
                    <a:gd name="connsiteY13" fmla="*/ 550545 h 672465"/>
                    <a:gd name="connsiteX14" fmla="*/ 53340 w 746124"/>
                    <a:gd name="connsiteY14" fmla="*/ 443865 h 672465"/>
                    <a:gd name="connsiteX15" fmla="*/ 0 w 746124"/>
                    <a:gd name="connsiteY15" fmla="*/ 382905 h 672465"/>
                    <a:gd name="connsiteX16" fmla="*/ 53340 w 746124"/>
                    <a:gd name="connsiteY16" fmla="*/ 337185 h 672465"/>
                    <a:gd name="connsiteX17" fmla="*/ 53340 w 746124"/>
                    <a:gd name="connsiteY17" fmla="*/ 276225 h 672465"/>
                    <a:gd name="connsiteX18" fmla="*/ 99060 w 746124"/>
                    <a:gd name="connsiteY18" fmla="*/ 169545 h 672465"/>
                    <a:gd name="connsiteX19" fmla="*/ 152400 w 746124"/>
                    <a:gd name="connsiteY19" fmla="*/ 184785 h 672465"/>
                    <a:gd name="connsiteX20" fmla="*/ 182880 w 746124"/>
                    <a:gd name="connsiteY20" fmla="*/ 123825 h 672465"/>
                    <a:gd name="connsiteX21" fmla="*/ 158896 w 746124"/>
                    <a:gd name="connsiteY21" fmla="*/ 3897 h 672465"/>
                    <a:gd name="connsiteX22" fmla="*/ 180976 w 746124"/>
                    <a:gd name="connsiteY22" fmla="*/ 0 h 672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46124" h="672465">
                      <a:moveTo>
                        <a:pt x="180976" y="0"/>
                      </a:moveTo>
                      <a:lnTo>
                        <a:pt x="295276" y="38100"/>
                      </a:lnTo>
                      <a:lnTo>
                        <a:pt x="492124" y="53975"/>
                      </a:lnTo>
                      <a:lnTo>
                        <a:pt x="679452" y="107950"/>
                      </a:lnTo>
                      <a:lnTo>
                        <a:pt x="746124" y="142875"/>
                      </a:lnTo>
                      <a:lnTo>
                        <a:pt x="736600" y="250825"/>
                      </a:lnTo>
                      <a:lnTo>
                        <a:pt x="654052" y="339725"/>
                      </a:lnTo>
                      <a:lnTo>
                        <a:pt x="654808" y="341565"/>
                      </a:lnTo>
                      <a:lnTo>
                        <a:pt x="510540" y="451485"/>
                      </a:lnTo>
                      <a:lnTo>
                        <a:pt x="510540" y="565785"/>
                      </a:lnTo>
                      <a:lnTo>
                        <a:pt x="411480" y="565785"/>
                      </a:lnTo>
                      <a:lnTo>
                        <a:pt x="228600" y="672465"/>
                      </a:lnTo>
                      <a:lnTo>
                        <a:pt x="137160" y="672465"/>
                      </a:lnTo>
                      <a:lnTo>
                        <a:pt x="22860" y="550545"/>
                      </a:lnTo>
                      <a:lnTo>
                        <a:pt x="53340" y="443865"/>
                      </a:lnTo>
                      <a:lnTo>
                        <a:pt x="0" y="382905"/>
                      </a:lnTo>
                      <a:lnTo>
                        <a:pt x="53340" y="337185"/>
                      </a:lnTo>
                      <a:lnTo>
                        <a:pt x="53340" y="276225"/>
                      </a:lnTo>
                      <a:lnTo>
                        <a:pt x="99060" y="169545"/>
                      </a:lnTo>
                      <a:lnTo>
                        <a:pt x="152400" y="184785"/>
                      </a:lnTo>
                      <a:lnTo>
                        <a:pt x="182880" y="123825"/>
                      </a:lnTo>
                      <a:lnTo>
                        <a:pt x="158896" y="3897"/>
                      </a:lnTo>
                      <a:lnTo>
                        <a:pt x="1809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84525B1C-A4DE-6B4B-1D30-49D1470B7BA6}"/>
                    </a:ext>
                  </a:extLst>
                </p:cNvPr>
                <p:cNvSpPr/>
                <p:nvPr/>
              </p:nvSpPr>
              <p:spPr>
                <a:xfrm>
                  <a:off x="46008924" y="9763126"/>
                  <a:ext cx="704852" cy="676275"/>
                </a:xfrm>
                <a:custGeom>
                  <a:avLst/>
                  <a:gdLst>
                    <a:gd name="connsiteX0" fmla="*/ 463552 w 704852"/>
                    <a:gd name="connsiteY0" fmla="*/ 0 h 676275"/>
                    <a:gd name="connsiteX1" fmla="*/ 542924 w 704852"/>
                    <a:gd name="connsiteY1" fmla="*/ 85725 h 676275"/>
                    <a:gd name="connsiteX2" fmla="*/ 596900 w 704852"/>
                    <a:gd name="connsiteY2" fmla="*/ 98425 h 676275"/>
                    <a:gd name="connsiteX3" fmla="*/ 612776 w 704852"/>
                    <a:gd name="connsiteY3" fmla="*/ 155575 h 676275"/>
                    <a:gd name="connsiteX4" fmla="*/ 704852 w 704852"/>
                    <a:gd name="connsiteY4" fmla="*/ 203200 h 676275"/>
                    <a:gd name="connsiteX5" fmla="*/ 676276 w 704852"/>
                    <a:gd name="connsiteY5" fmla="*/ 279400 h 676275"/>
                    <a:gd name="connsiteX6" fmla="*/ 552452 w 704852"/>
                    <a:gd name="connsiteY6" fmla="*/ 317500 h 676275"/>
                    <a:gd name="connsiteX7" fmla="*/ 498476 w 704852"/>
                    <a:gd name="connsiteY7" fmla="*/ 422275 h 676275"/>
                    <a:gd name="connsiteX8" fmla="*/ 495300 w 704852"/>
                    <a:gd name="connsiteY8" fmla="*/ 504825 h 676275"/>
                    <a:gd name="connsiteX9" fmla="*/ 485776 w 704852"/>
                    <a:gd name="connsiteY9" fmla="*/ 517525 h 676275"/>
                    <a:gd name="connsiteX10" fmla="*/ 514756 w 704852"/>
                    <a:gd name="connsiteY10" fmla="*/ 560415 h 676275"/>
                    <a:gd name="connsiteX11" fmla="*/ 488316 w 704852"/>
                    <a:gd name="connsiteY11" fmla="*/ 600075 h 676275"/>
                    <a:gd name="connsiteX12" fmla="*/ 389256 w 704852"/>
                    <a:gd name="connsiteY12" fmla="*/ 676275 h 676275"/>
                    <a:gd name="connsiteX13" fmla="*/ 351156 w 704852"/>
                    <a:gd name="connsiteY13" fmla="*/ 600075 h 676275"/>
                    <a:gd name="connsiteX14" fmla="*/ 351156 w 704852"/>
                    <a:gd name="connsiteY14" fmla="*/ 554355 h 676275"/>
                    <a:gd name="connsiteX15" fmla="*/ 290196 w 704852"/>
                    <a:gd name="connsiteY15" fmla="*/ 523875 h 676275"/>
                    <a:gd name="connsiteX16" fmla="*/ 286304 w 704852"/>
                    <a:gd name="connsiteY16" fmla="*/ 525822 h 676275"/>
                    <a:gd name="connsiteX17" fmla="*/ 295276 w 704852"/>
                    <a:gd name="connsiteY17" fmla="*/ 454025 h 676275"/>
                    <a:gd name="connsiteX18" fmla="*/ 180976 w 704852"/>
                    <a:gd name="connsiteY18" fmla="*/ 422275 h 676275"/>
                    <a:gd name="connsiteX19" fmla="*/ 136524 w 704852"/>
                    <a:gd name="connsiteY19" fmla="*/ 390525 h 676275"/>
                    <a:gd name="connsiteX20" fmla="*/ 9524 w 704852"/>
                    <a:gd name="connsiteY20" fmla="*/ 412750 h 676275"/>
                    <a:gd name="connsiteX21" fmla="*/ 0 w 704852"/>
                    <a:gd name="connsiteY21" fmla="*/ 361950 h 676275"/>
                    <a:gd name="connsiteX22" fmla="*/ 76200 w 704852"/>
                    <a:gd name="connsiteY22" fmla="*/ 304800 h 676275"/>
                    <a:gd name="connsiteX23" fmla="*/ 139700 w 704852"/>
                    <a:gd name="connsiteY23" fmla="*/ 266700 h 676275"/>
                    <a:gd name="connsiteX24" fmla="*/ 187324 w 704852"/>
                    <a:gd name="connsiteY24" fmla="*/ 273050 h 676275"/>
                    <a:gd name="connsiteX25" fmla="*/ 228600 w 704852"/>
                    <a:gd name="connsiteY25" fmla="*/ 184150 h 676275"/>
                    <a:gd name="connsiteX26" fmla="*/ 317500 w 704852"/>
                    <a:gd name="connsiteY26" fmla="*/ 76200 h 676275"/>
                    <a:gd name="connsiteX27" fmla="*/ 463552 w 704852"/>
                    <a:gd name="connsiteY27" fmla="*/ 0 h 676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04852" h="676275">
                      <a:moveTo>
                        <a:pt x="463552" y="0"/>
                      </a:moveTo>
                      <a:lnTo>
                        <a:pt x="542924" y="85725"/>
                      </a:lnTo>
                      <a:lnTo>
                        <a:pt x="596900" y="98425"/>
                      </a:lnTo>
                      <a:lnTo>
                        <a:pt x="612776" y="155575"/>
                      </a:lnTo>
                      <a:lnTo>
                        <a:pt x="704852" y="203200"/>
                      </a:lnTo>
                      <a:lnTo>
                        <a:pt x="676276" y="279400"/>
                      </a:lnTo>
                      <a:lnTo>
                        <a:pt x="552452" y="317500"/>
                      </a:lnTo>
                      <a:lnTo>
                        <a:pt x="498476" y="422275"/>
                      </a:lnTo>
                      <a:lnTo>
                        <a:pt x="495300" y="504825"/>
                      </a:lnTo>
                      <a:lnTo>
                        <a:pt x="485776" y="517525"/>
                      </a:lnTo>
                      <a:lnTo>
                        <a:pt x="514756" y="560415"/>
                      </a:lnTo>
                      <a:lnTo>
                        <a:pt x="488316" y="600075"/>
                      </a:lnTo>
                      <a:lnTo>
                        <a:pt x="389256" y="676275"/>
                      </a:lnTo>
                      <a:lnTo>
                        <a:pt x="351156" y="600075"/>
                      </a:lnTo>
                      <a:lnTo>
                        <a:pt x="351156" y="554355"/>
                      </a:lnTo>
                      <a:lnTo>
                        <a:pt x="290196" y="523875"/>
                      </a:lnTo>
                      <a:lnTo>
                        <a:pt x="286304" y="525822"/>
                      </a:lnTo>
                      <a:lnTo>
                        <a:pt x="295276" y="454025"/>
                      </a:lnTo>
                      <a:lnTo>
                        <a:pt x="180976" y="422275"/>
                      </a:lnTo>
                      <a:lnTo>
                        <a:pt x="136524" y="390525"/>
                      </a:lnTo>
                      <a:lnTo>
                        <a:pt x="9524" y="412750"/>
                      </a:lnTo>
                      <a:lnTo>
                        <a:pt x="0" y="361950"/>
                      </a:lnTo>
                      <a:lnTo>
                        <a:pt x="76200" y="304800"/>
                      </a:lnTo>
                      <a:lnTo>
                        <a:pt x="139700" y="266700"/>
                      </a:lnTo>
                      <a:lnTo>
                        <a:pt x="187324" y="273050"/>
                      </a:lnTo>
                      <a:lnTo>
                        <a:pt x="228600" y="184150"/>
                      </a:lnTo>
                      <a:lnTo>
                        <a:pt x="317500" y="76200"/>
                      </a:lnTo>
                      <a:lnTo>
                        <a:pt x="4635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8DF4B8B9-8A7F-136E-C4CF-F6404154FF2E}"/>
                    </a:ext>
                  </a:extLst>
                </p:cNvPr>
                <p:cNvSpPr/>
                <p:nvPr/>
              </p:nvSpPr>
              <p:spPr>
                <a:xfrm>
                  <a:off x="46920152" y="9845676"/>
                  <a:ext cx="499108" cy="483737"/>
                </a:xfrm>
                <a:custGeom>
                  <a:avLst/>
                  <a:gdLst>
                    <a:gd name="connsiteX0" fmla="*/ 130172 w 499108"/>
                    <a:gd name="connsiteY0" fmla="*/ 0 h 483737"/>
                    <a:gd name="connsiteX1" fmla="*/ 222248 w 499108"/>
                    <a:gd name="connsiteY1" fmla="*/ 12700 h 483737"/>
                    <a:gd name="connsiteX2" fmla="*/ 222248 w 499108"/>
                    <a:gd name="connsiteY2" fmla="*/ 53975 h 483737"/>
                    <a:gd name="connsiteX3" fmla="*/ 295272 w 499108"/>
                    <a:gd name="connsiteY3" fmla="*/ 63500 h 483737"/>
                    <a:gd name="connsiteX4" fmla="*/ 389292 w 499108"/>
                    <a:gd name="connsiteY4" fmla="*/ 11428 h 483737"/>
                    <a:gd name="connsiteX5" fmla="*/ 499108 w 499108"/>
                    <a:gd name="connsiteY5" fmla="*/ 128905 h 483737"/>
                    <a:gd name="connsiteX6" fmla="*/ 369568 w 499108"/>
                    <a:gd name="connsiteY6" fmla="*/ 220345 h 483737"/>
                    <a:gd name="connsiteX7" fmla="*/ 186688 w 499108"/>
                    <a:gd name="connsiteY7" fmla="*/ 281305 h 483737"/>
                    <a:gd name="connsiteX8" fmla="*/ 171448 w 499108"/>
                    <a:gd name="connsiteY8" fmla="*/ 334645 h 483737"/>
                    <a:gd name="connsiteX9" fmla="*/ 194308 w 499108"/>
                    <a:gd name="connsiteY9" fmla="*/ 441325 h 483737"/>
                    <a:gd name="connsiteX10" fmla="*/ 105244 w 499108"/>
                    <a:gd name="connsiteY10" fmla="*/ 483737 h 483737"/>
                    <a:gd name="connsiteX11" fmla="*/ 12696 w 499108"/>
                    <a:gd name="connsiteY11" fmla="*/ 311150 h 483737"/>
                    <a:gd name="connsiteX12" fmla="*/ 0 w 499108"/>
                    <a:gd name="connsiteY12" fmla="*/ 158750 h 483737"/>
                    <a:gd name="connsiteX13" fmla="*/ 31748 w 499108"/>
                    <a:gd name="connsiteY13" fmla="*/ 85725 h 483737"/>
                    <a:gd name="connsiteX14" fmla="*/ 104772 w 499108"/>
                    <a:gd name="connsiteY14" fmla="*/ 76200 h 483737"/>
                    <a:gd name="connsiteX15" fmla="*/ 130172 w 499108"/>
                    <a:gd name="connsiteY15" fmla="*/ 0 h 483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99108" h="483737">
                      <a:moveTo>
                        <a:pt x="130172" y="0"/>
                      </a:moveTo>
                      <a:lnTo>
                        <a:pt x="222248" y="12700"/>
                      </a:lnTo>
                      <a:lnTo>
                        <a:pt x="222248" y="53975"/>
                      </a:lnTo>
                      <a:lnTo>
                        <a:pt x="295272" y="63500"/>
                      </a:lnTo>
                      <a:lnTo>
                        <a:pt x="389292" y="11428"/>
                      </a:lnTo>
                      <a:lnTo>
                        <a:pt x="499108" y="128905"/>
                      </a:lnTo>
                      <a:lnTo>
                        <a:pt x="369568" y="220345"/>
                      </a:lnTo>
                      <a:lnTo>
                        <a:pt x="186688" y="281305"/>
                      </a:lnTo>
                      <a:lnTo>
                        <a:pt x="171448" y="334645"/>
                      </a:lnTo>
                      <a:lnTo>
                        <a:pt x="194308" y="441325"/>
                      </a:lnTo>
                      <a:lnTo>
                        <a:pt x="105244" y="483737"/>
                      </a:lnTo>
                      <a:lnTo>
                        <a:pt x="12696" y="311150"/>
                      </a:lnTo>
                      <a:lnTo>
                        <a:pt x="0" y="158750"/>
                      </a:lnTo>
                      <a:lnTo>
                        <a:pt x="31748" y="85725"/>
                      </a:lnTo>
                      <a:lnTo>
                        <a:pt x="104772" y="76200"/>
                      </a:lnTo>
                      <a:lnTo>
                        <a:pt x="1301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A918D20F-9DA5-0882-C1BC-F1DD187EEBBB}"/>
                    </a:ext>
                  </a:extLst>
                </p:cNvPr>
                <p:cNvSpPr/>
                <p:nvPr/>
              </p:nvSpPr>
              <p:spPr>
                <a:xfrm>
                  <a:off x="46380400" y="9067801"/>
                  <a:ext cx="386124" cy="365125"/>
                </a:xfrm>
                <a:custGeom>
                  <a:avLst/>
                  <a:gdLst>
                    <a:gd name="connsiteX0" fmla="*/ 222248 w 386124"/>
                    <a:gd name="connsiteY0" fmla="*/ 0 h 365125"/>
                    <a:gd name="connsiteX1" fmla="*/ 307476 w 386124"/>
                    <a:gd name="connsiteY1" fmla="*/ 9214 h 365125"/>
                    <a:gd name="connsiteX2" fmla="*/ 375920 w 386124"/>
                    <a:gd name="connsiteY2" fmla="*/ 266700 h 365125"/>
                    <a:gd name="connsiteX3" fmla="*/ 386124 w 386124"/>
                    <a:gd name="connsiteY3" fmla="*/ 288674 h 365125"/>
                    <a:gd name="connsiteX4" fmla="*/ 301624 w 386124"/>
                    <a:gd name="connsiteY4" fmla="*/ 314325 h 365125"/>
                    <a:gd name="connsiteX5" fmla="*/ 263524 w 386124"/>
                    <a:gd name="connsiteY5" fmla="*/ 365125 h 365125"/>
                    <a:gd name="connsiteX6" fmla="*/ 136524 w 386124"/>
                    <a:gd name="connsiteY6" fmla="*/ 358775 h 365125"/>
                    <a:gd name="connsiteX7" fmla="*/ 79376 w 386124"/>
                    <a:gd name="connsiteY7" fmla="*/ 288925 h 365125"/>
                    <a:gd name="connsiteX8" fmla="*/ 28576 w 386124"/>
                    <a:gd name="connsiteY8" fmla="*/ 260350 h 365125"/>
                    <a:gd name="connsiteX9" fmla="*/ 0 w 386124"/>
                    <a:gd name="connsiteY9" fmla="*/ 203200 h 365125"/>
                    <a:gd name="connsiteX10" fmla="*/ 44448 w 386124"/>
                    <a:gd name="connsiteY10" fmla="*/ 136525 h 365125"/>
                    <a:gd name="connsiteX11" fmla="*/ 63500 w 386124"/>
                    <a:gd name="connsiteY11" fmla="*/ 47625 h 365125"/>
                    <a:gd name="connsiteX12" fmla="*/ 63500 w 386124"/>
                    <a:gd name="connsiteY12" fmla="*/ 19050 h 365125"/>
                    <a:gd name="connsiteX13" fmla="*/ 136524 w 386124"/>
                    <a:gd name="connsiteY13" fmla="*/ 19050 h 365125"/>
                    <a:gd name="connsiteX14" fmla="*/ 222248 w 386124"/>
                    <a:gd name="connsiteY14" fmla="*/ 0 h 365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86124" h="365125">
                      <a:moveTo>
                        <a:pt x="222248" y="0"/>
                      </a:moveTo>
                      <a:lnTo>
                        <a:pt x="307476" y="9214"/>
                      </a:lnTo>
                      <a:lnTo>
                        <a:pt x="375920" y="266700"/>
                      </a:lnTo>
                      <a:lnTo>
                        <a:pt x="386124" y="288674"/>
                      </a:lnTo>
                      <a:lnTo>
                        <a:pt x="301624" y="314325"/>
                      </a:lnTo>
                      <a:lnTo>
                        <a:pt x="263524" y="365125"/>
                      </a:lnTo>
                      <a:lnTo>
                        <a:pt x="136524" y="358775"/>
                      </a:lnTo>
                      <a:lnTo>
                        <a:pt x="79376" y="288925"/>
                      </a:lnTo>
                      <a:lnTo>
                        <a:pt x="28576" y="260350"/>
                      </a:lnTo>
                      <a:lnTo>
                        <a:pt x="0" y="203200"/>
                      </a:lnTo>
                      <a:lnTo>
                        <a:pt x="44448" y="136525"/>
                      </a:lnTo>
                      <a:lnTo>
                        <a:pt x="63500" y="47625"/>
                      </a:lnTo>
                      <a:lnTo>
                        <a:pt x="63500" y="19050"/>
                      </a:lnTo>
                      <a:lnTo>
                        <a:pt x="136524" y="19050"/>
                      </a:lnTo>
                      <a:lnTo>
                        <a:pt x="2222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785C52E8-58D2-5495-9B74-4D561EFE684D}"/>
                    </a:ext>
                  </a:extLst>
                </p:cNvPr>
                <p:cNvSpPr/>
                <p:nvPr/>
              </p:nvSpPr>
              <p:spPr>
                <a:xfrm>
                  <a:off x="43022520" y="6675120"/>
                  <a:ext cx="417832" cy="632892"/>
                </a:xfrm>
                <a:custGeom>
                  <a:avLst/>
                  <a:gdLst>
                    <a:gd name="connsiteX0" fmla="*/ 281940 w 417832"/>
                    <a:gd name="connsiteY0" fmla="*/ 0 h 632892"/>
                    <a:gd name="connsiteX1" fmla="*/ 334516 w 417832"/>
                    <a:gd name="connsiteY1" fmla="*/ 35050 h 632892"/>
                    <a:gd name="connsiteX2" fmla="*/ 357504 w 417832"/>
                    <a:gd name="connsiteY2" fmla="*/ 176530 h 632892"/>
                    <a:gd name="connsiteX3" fmla="*/ 379728 w 417832"/>
                    <a:gd name="connsiteY3" fmla="*/ 227330 h 632892"/>
                    <a:gd name="connsiteX4" fmla="*/ 363856 w 417832"/>
                    <a:gd name="connsiteY4" fmla="*/ 436880 h 632892"/>
                    <a:gd name="connsiteX5" fmla="*/ 417832 w 417832"/>
                    <a:gd name="connsiteY5" fmla="*/ 528955 h 632892"/>
                    <a:gd name="connsiteX6" fmla="*/ 325756 w 417832"/>
                    <a:gd name="connsiteY6" fmla="*/ 614680 h 632892"/>
                    <a:gd name="connsiteX7" fmla="*/ 152740 w 417832"/>
                    <a:gd name="connsiteY7" fmla="*/ 632892 h 632892"/>
                    <a:gd name="connsiteX8" fmla="*/ 152400 w 417832"/>
                    <a:gd name="connsiteY8" fmla="*/ 632460 h 632892"/>
                    <a:gd name="connsiteX9" fmla="*/ 0 w 417832"/>
                    <a:gd name="connsiteY9" fmla="*/ 556260 h 632892"/>
                    <a:gd name="connsiteX10" fmla="*/ 30480 w 417832"/>
                    <a:gd name="connsiteY10" fmla="*/ 487680 h 632892"/>
                    <a:gd name="connsiteX11" fmla="*/ 182880 w 417832"/>
                    <a:gd name="connsiteY11" fmla="*/ 533400 h 632892"/>
                    <a:gd name="connsiteX12" fmla="*/ 274320 w 417832"/>
                    <a:gd name="connsiteY12" fmla="*/ 457200 h 632892"/>
                    <a:gd name="connsiteX13" fmla="*/ 297180 w 417832"/>
                    <a:gd name="connsiteY13" fmla="*/ 304800 h 632892"/>
                    <a:gd name="connsiteX14" fmla="*/ 251460 w 417832"/>
                    <a:gd name="connsiteY14" fmla="*/ 144780 h 632892"/>
                    <a:gd name="connsiteX15" fmla="*/ 281940 w 417832"/>
                    <a:gd name="connsiteY15" fmla="*/ 0 h 632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17832" h="632892">
                      <a:moveTo>
                        <a:pt x="281940" y="0"/>
                      </a:moveTo>
                      <a:lnTo>
                        <a:pt x="334516" y="35050"/>
                      </a:lnTo>
                      <a:lnTo>
                        <a:pt x="357504" y="176530"/>
                      </a:lnTo>
                      <a:lnTo>
                        <a:pt x="379728" y="227330"/>
                      </a:lnTo>
                      <a:lnTo>
                        <a:pt x="363856" y="436880"/>
                      </a:lnTo>
                      <a:lnTo>
                        <a:pt x="417832" y="528955"/>
                      </a:lnTo>
                      <a:lnTo>
                        <a:pt x="325756" y="614680"/>
                      </a:lnTo>
                      <a:lnTo>
                        <a:pt x="152740" y="632892"/>
                      </a:lnTo>
                      <a:lnTo>
                        <a:pt x="152400" y="632460"/>
                      </a:lnTo>
                      <a:lnTo>
                        <a:pt x="0" y="556260"/>
                      </a:lnTo>
                      <a:lnTo>
                        <a:pt x="30480" y="487680"/>
                      </a:lnTo>
                      <a:lnTo>
                        <a:pt x="182880" y="533400"/>
                      </a:lnTo>
                      <a:lnTo>
                        <a:pt x="274320" y="457200"/>
                      </a:lnTo>
                      <a:lnTo>
                        <a:pt x="297180" y="304800"/>
                      </a:lnTo>
                      <a:lnTo>
                        <a:pt x="251460" y="144780"/>
                      </a:lnTo>
                      <a:lnTo>
                        <a:pt x="28194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EC975E72-C692-46C9-7C05-FA13C814633B}"/>
                    </a:ext>
                  </a:extLst>
                </p:cNvPr>
                <p:cNvSpPr/>
                <p:nvPr/>
              </p:nvSpPr>
              <p:spPr>
                <a:xfrm>
                  <a:off x="43357036" y="6710170"/>
                  <a:ext cx="295568" cy="535180"/>
                </a:xfrm>
                <a:custGeom>
                  <a:avLst/>
                  <a:gdLst>
                    <a:gd name="connsiteX0" fmla="*/ 0 w 295568"/>
                    <a:gd name="connsiteY0" fmla="*/ 0 h 535180"/>
                    <a:gd name="connsiteX1" fmla="*/ 153164 w 295568"/>
                    <a:gd name="connsiteY1" fmla="*/ 102110 h 535180"/>
                    <a:gd name="connsiteX2" fmla="*/ 168404 w 295568"/>
                    <a:gd name="connsiteY2" fmla="*/ 193550 h 535180"/>
                    <a:gd name="connsiteX3" fmla="*/ 295568 w 295568"/>
                    <a:gd name="connsiteY3" fmla="*/ 263490 h 535180"/>
                    <a:gd name="connsiteX4" fmla="*/ 286516 w 295568"/>
                    <a:gd name="connsiteY4" fmla="*/ 309755 h 535180"/>
                    <a:gd name="connsiteX5" fmla="*/ 248412 w 295568"/>
                    <a:gd name="connsiteY5" fmla="*/ 347855 h 535180"/>
                    <a:gd name="connsiteX6" fmla="*/ 255556 w 295568"/>
                    <a:gd name="connsiteY6" fmla="*/ 466918 h 535180"/>
                    <a:gd name="connsiteX7" fmla="*/ 182792 w 295568"/>
                    <a:gd name="connsiteY7" fmla="*/ 527554 h 535180"/>
                    <a:gd name="connsiteX8" fmla="*/ 162688 w 295568"/>
                    <a:gd name="connsiteY8" fmla="*/ 535180 h 535180"/>
                    <a:gd name="connsiteX9" fmla="*/ 111888 w 295568"/>
                    <a:gd name="connsiteY9" fmla="*/ 528830 h 535180"/>
                    <a:gd name="connsiteX10" fmla="*/ 89664 w 295568"/>
                    <a:gd name="connsiteY10" fmla="*/ 503430 h 535180"/>
                    <a:gd name="connsiteX11" fmla="*/ 80624 w 295568"/>
                    <a:gd name="connsiteY11" fmla="*/ 496412 h 535180"/>
                    <a:gd name="connsiteX12" fmla="*/ 83316 w 295568"/>
                    <a:gd name="connsiteY12" fmla="*/ 493905 h 535180"/>
                    <a:gd name="connsiteX13" fmla="*/ 29340 w 295568"/>
                    <a:gd name="connsiteY13" fmla="*/ 401830 h 535180"/>
                    <a:gd name="connsiteX14" fmla="*/ 45212 w 295568"/>
                    <a:gd name="connsiteY14" fmla="*/ 192280 h 535180"/>
                    <a:gd name="connsiteX15" fmla="*/ 22988 w 295568"/>
                    <a:gd name="connsiteY15" fmla="*/ 141480 h 535180"/>
                    <a:gd name="connsiteX16" fmla="*/ 0 w 295568"/>
                    <a:gd name="connsiteY16" fmla="*/ 0 h 535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95568" h="535180">
                      <a:moveTo>
                        <a:pt x="0" y="0"/>
                      </a:moveTo>
                      <a:lnTo>
                        <a:pt x="153164" y="102110"/>
                      </a:lnTo>
                      <a:lnTo>
                        <a:pt x="168404" y="193550"/>
                      </a:lnTo>
                      <a:lnTo>
                        <a:pt x="295568" y="263490"/>
                      </a:lnTo>
                      <a:lnTo>
                        <a:pt x="286516" y="309755"/>
                      </a:lnTo>
                      <a:lnTo>
                        <a:pt x="248412" y="347855"/>
                      </a:lnTo>
                      <a:lnTo>
                        <a:pt x="255556" y="466918"/>
                      </a:lnTo>
                      <a:lnTo>
                        <a:pt x="182792" y="527554"/>
                      </a:lnTo>
                      <a:lnTo>
                        <a:pt x="162688" y="535180"/>
                      </a:lnTo>
                      <a:lnTo>
                        <a:pt x="111888" y="528830"/>
                      </a:lnTo>
                      <a:lnTo>
                        <a:pt x="89664" y="503430"/>
                      </a:lnTo>
                      <a:lnTo>
                        <a:pt x="80624" y="496412"/>
                      </a:lnTo>
                      <a:lnTo>
                        <a:pt x="83316" y="493905"/>
                      </a:lnTo>
                      <a:lnTo>
                        <a:pt x="29340" y="401830"/>
                      </a:lnTo>
                      <a:lnTo>
                        <a:pt x="45212" y="192280"/>
                      </a:lnTo>
                      <a:lnTo>
                        <a:pt x="22988" y="14148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405C3071-8D3E-E9BE-7ACD-5921A3CDE2B5}"/>
                    </a:ext>
                  </a:extLst>
                </p:cNvPr>
                <p:cNvSpPr/>
                <p:nvPr/>
              </p:nvSpPr>
              <p:spPr>
                <a:xfrm>
                  <a:off x="45285392" y="10086976"/>
                  <a:ext cx="1018808" cy="455865"/>
                </a:xfrm>
                <a:custGeom>
                  <a:avLst/>
                  <a:gdLst>
                    <a:gd name="connsiteX0" fmla="*/ 453656 w 1018808"/>
                    <a:gd name="connsiteY0" fmla="*/ 0 h 455865"/>
                    <a:gd name="connsiteX1" fmla="*/ 590184 w 1018808"/>
                    <a:gd name="connsiteY1" fmla="*/ 6350 h 455865"/>
                    <a:gd name="connsiteX2" fmla="*/ 726384 w 1018808"/>
                    <a:gd name="connsiteY2" fmla="*/ 35960 h 455865"/>
                    <a:gd name="connsiteX3" fmla="*/ 723532 w 1018808"/>
                    <a:gd name="connsiteY3" fmla="*/ 38100 h 455865"/>
                    <a:gd name="connsiteX4" fmla="*/ 733056 w 1018808"/>
                    <a:gd name="connsiteY4" fmla="*/ 88900 h 455865"/>
                    <a:gd name="connsiteX5" fmla="*/ 860056 w 1018808"/>
                    <a:gd name="connsiteY5" fmla="*/ 66675 h 455865"/>
                    <a:gd name="connsiteX6" fmla="*/ 904508 w 1018808"/>
                    <a:gd name="connsiteY6" fmla="*/ 98425 h 455865"/>
                    <a:gd name="connsiteX7" fmla="*/ 1018808 w 1018808"/>
                    <a:gd name="connsiteY7" fmla="*/ 130175 h 455865"/>
                    <a:gd name="connsiteX8" fmla="*/ 1009836 w 1018808"/>
                    <a:gd name="connsiteY8" fmla="*/ 201972 h 455865"/>
                    <a:gd name="connsiteX9" fmla="*/ 952768 w 1018808"/>
                    <a:gd name="connsiteY9" fmla="*/ 230505 h 455865"/>
                    <a:gd name="connsiteX10" fmla="*/ 929908 w 1018808"/>
                    <a:gd name="connsiteY10" fmla="*/ 283845 h 455865"/>
                    <a:gd name="connsiteX11" fmla="*/ 846088 w 1018808"/>
                    <a:gd name="connsiteY11" fmla="*/ 283845 h 455865"/>
                    <a:gd name="connsiteX12" fmla="*/ 670828 w 1018808"/>
                    <a:gd name="connsiteY12" fmla="*/ 421005 h 455865"/>
                    <a:gd name="connsiteX13" fmla="*/ 533668 w 1018808"/>
                    <a:gd name="connsiteY13" fmla="*/ 443865 h 455865"/>
                    <a:gd name="connsiteX14" fmla="*/ 517916 w 1018808"/>
                    <a:gd name="connsiteY14" fmla="*/ 455865 h 455865"/>
                    <a:gd name="connsiteX15" fmla="*/ 517160 w 1018808"/>
                    <a:gd name="connsiteY15" fmla="*/ 454025 h 455865"/>
                    <a:gd name="connsiteX16" fmla="*/ 599708 w 1018808"/>
                    <a:gd name="connsiteY16" fmla="*/ 365125 h 455865"/>
                    <a:gd name="connsiteX17" fmla="*/ 609232 w 1018808"/>
                    <a:gd name="connsiteY17" fmla="*/ 257175 h 455865"/>
                    <a:gd name="connsiteX18" fmla="*/ 542560 w 1018808"/>
                    <a:gd name="connsiteY18" fmla="*/ 222250 h 455865"/>
                    <a:gd name="connsiteX19" fmla="*/ 355232 w 1018808"/>
                    <a:gd name="connsiteY19" fmla="*/ 168275 h 455865"/>
                    <a:gd name="connsiteX20" fmla="*/ 158384 w 1018808"/>
                    <a:gd name="connsiteY20" fmla="*/ 152400 h 455865"/>
                    <a:gd name="connsiteX21" fmla="*/ 44084 w 1018808"/>
                    <a:gd name="connsiteY21" fmla="*/ 114300 h 455865"/>
                    <a:gd name="connsiteX22" fmla="*/ 22004 w 1018808"/>
                    <a:gd name="connsiteY22" fmla="*/ 118197 h 455865"/>
                    <a:gd name="connsiteX23" fmla="*/ 15508 w 1018808"/>
                    <a:gd name="connsiteY23" fmla="*/ 85725 h 455865"/>
                    <a:gd name="connsiteX24" fmla="*/ 0 w 1018808"/>
                    <a:gd name="connsiteY24" fmla="*/ 60913 h 455865"/>
                    <a:gd name="connsiteX25" fmla="*/ 69484 w 1018808"/>
                    <a:gd name="connsiteY25" fmla="*/ 25400 h 455865"/>
                    <a:gd name="connsiteX26" fmla="*/ 155208 w 1018808"/>
                    <a:gd name="connsiteY26" fmla="*/ 50800 h 455865"/>
                    <a:gd name="connsiteX27" fmla="*/ 212360 w 1018808"/>
                    <a:gd name="connsiteY27" fmla="*/ 25400 h 455865"/>
                    <a:gd name="connsiteX28" fmla="*/ 329832 w 1018808"/>
                    <a:gd name="connsiteY28" fmla="*/ 34925 h 455865"/>
                    <a:gd name="connsiteX29" fmla="*/ 453656 w 1018808"/>
                    <a:gd name="connsiteY29" fmla="*/ 0 h 455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18808" h="455865">
                      <a:moveTo>
                        <a:pt x="453656" y="0"/>
                      </a:moveTo>
                      <a:lnTo>
                        <a:pt x="590184" y="6350"/>
                      </a:lnTo>
                      <a:lnTo>
                        <a:pt x="726384" y="35960"/>
                      </a:lnTo>
                      <a:lnTo>
                        <a:pt x="723532" y="38100"/>
                      </a:lnTo>
                      <a:lnTo>
                        <a:pt x="733056" y="88900"/>
                      </a:lnTo>
                      <a:lnTo>
                        <a:pt x="860056" y="66675"/>
                      </a:lnTo>
                      <a:lnTo>
                        <a:pt x="904508" y="98425"/>
                      </a:lnTo>
                      <a:lnTo>
                        <a:pt x="1018808" y="130175"/>
                      </a:lnTo>
                      <a:lnTo>
                        <a:pt x="1009836" y="201972"/>
                      </a:lnTo>
                      <a:lnTo>
                        <a:pt x="952768" y="230505"/>
                      </a:lnTo>
                      <a:lnTo>
                        <a:pt x="929908" y="283845"/>
                      </a:lnTo>
                      <a:lnTo>
                        <a:pt x="846088" y="283845"/>
                      </a:lnTo>
                      <a:lnTo>
                        <a:pt x="670828" y="421005"/>
                      </a:lnTo>
                      <a:lnTo>
                        <a:pt x="533668" y="443865"/>
                      </a:lnTo>
                      <a:lnTo>
                        <a:pt x="517916" y="455865"/>
                      </a:lnTo>
                      <a:lnTo>
                        <a:pt x="517160" y="454025"/>
                      </a:lnTo>
                      <a:lnTo>
                        <a:pt x="599708" y="365125"/>
                      </a:lnTo>
                      <a:lnTo>
                        <a:pt x="609232" y="257175"/>
                      </a:lnTo>
                      <a:lnTo>
                        <a:pt x="542560" y="222250"/>
                      </a:lnTo>
                      <a:lnTo>
                        <a:pt x="355232" y="168275"/>
                      </a:lnTo>
                      <a:lnTo>
                        <a:pt x="158384" y="152400"/>
                      </a:lnTo>
                      <a:lnTo>
                        <a:pt x="44084" y="114300"/>
                      </a:lnTo>
                      <a:lnTo>
                        <a:pt x="22004" y="118197"/>
                      </a:lnTo>
                      <a:lnTo>
                        <a:pt x="15508" y="85725"/>
                      </a:lnTo>
                      <a:lnTo>
                        <a:pt x="0" y="60913"/>
                      </a:lnTo>
                      <a:lnTo>
                        <a:pt x="69484" y="25400"/>
                      </a:lnTo>
                      <a:lnTo>
                        <a:pt x="155208" y="50800"/>
                      </a:lnTo>
                      <a:lnTo>
                        <a:pt x="212360" y="25400"/>
                      </a:lnTo>
                      <a:lnTo>
                        <a:pt x="329832" y="34925"/>
                      </a:lnTo>
                      <a:lnTo>
                        <a:pt x="45365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743D8189-5F6F-F4A4-6900-1B881BEF8BA0}"/>
                    </a:ext>
                  </a:extLst>
                </p:cNvPr>
                <p:cNvSpPr/>
                <p:nvPr/>
              </p:nvSpPr>
              <p:spPr>
                <a:xfrm>
                  <a:off x="44891324" y="8943976"/>
                  <a:ext cx="1377952" cy="1122045"/>
                </a:xfrm>
                <a:custGeom>
                  <a:avLst/>
                  <a:gdLst>
                    <a:gd name="connsiteX0" fmla="*/ 1241428 w 1377952"/>
                    <a:gd name="connsiteY0" fmla="*/ 0 h 1122045"/>
                    <a:gd name="connsiteX1" fmla="*/ 1270000 w 1377952"/>
                    <a:gd name="connsiteY1" fmla="*/ 130175 h 1122045"/>
                    <a:gd name="connsiteX2" fmla="*/ 1241428 w 1377952"/>
                    <a:gd name="connsiteY2" fmla="*/ 180975 h 1122045"/>
                    <a:gd name="connsiteX3" fmla="*/ 1276352 w 1377952"/>
                    <a:gd name="connsiteY3" fmla="*/ 222250 h 1122045"/>
                    <a:gd name="connsiteX4" fmla="*/ 1238252 w 1377952"/>
                    <a:gd name="connsiteY4" fmla="*/ 285750 h 1122045"/>
                    <a:gd name="connsiteX5" fmla="*/ 1282700 w 1377952"/>
                    <a:gd name="connsiteY5" fmla="*/ 377825 h 1122045"/>
                    <a:gd name="connsiteX6" fmla="*/ 1282700 w 1377952"/>
                    <a:gd name="connsiteY6" fmla="*/ 396875 h 1122045"/>
                    <a:gd name="connsiteX7" fmla="*/ 1308100 w 1377952"/>
                    <a:gd name="connsiteY7" fmla="*/ 409575 h 1122045"/>
                    <a:gd name="connsiteX8" fmla="*/ 1301752 w 1377952"/>
                    <a:gd name="connsiteY8" fmla="*/ 444500 h 1122045"/>
                    <a:gd name="connsiteX9" fmla="*/ 1377952 w 1377952"/>
                    <a:gd name="connsiteY9" fmla="*/ 539750 h 1122045"/>
                    <a:gd name="connsiteX10" fmla="*/ 1282700 w 1377952"/>
                    <a:gd name="connsiteY10" fmla="*/ 654050 h 1122045"/>
                    <a:gd name="connsiteX11" fmla="*/ 1187452 w 1377952"/>
                    <a:gd name="connsiteY11" fmla="*/ 657225 h 1122045"/>
                    <a:gd name="connsiteX12" fmla="*/ 1117600 w 1377952"/>
                    <a:gd name="connsiteY12" fmla="*/ 717550 h 1122045"/>
                    <a:gd name="connsiteX13" fmla="*/ 1057276 w 1377952"/>
                    <a:gd name="connsiteY13" fmla="*/ 806450 h 1122045"/>
                    <a:gd name="connsiteX14" fmla="*/ 1016000 w 1377952"/>
                    <a:gd name="connsiteY14" fmla="*/ 835025 h 1122045"/>
                    <a:gd name="connsiteX15" fmla="*/ 736600 w 1377952"/>
                    <a:gd name="connsiteY15" fmla="*/ 828675 h 1122045"/>
                    <a:gd name="connsiteX16" fmla="*/ 628652 w 1377952"/>
                    <a:gd name="connsiteY16" fmla="*/ 901700 h 1122045"/>
                    <a:gd name="connsiteX17" fmla="*/ 555628 w 1377952"/>
                    <a:gd name="connsiteY17" fmla="*/ 908050 h 1122045"/>
                    <a:gd name="connsiteX18" fmla="*/ 454028 w 1377952"/>
                    <a:gd name="connsiteY18" fmla="*/ 990600 h 1122045"/>
                    <a:gd name="connsiteX19" fmla="*/ 419100 w 1377952"/>
                    <a:gd name="connsiteY19" fmla="*/ 1085850 h 1122045"/>
                    <a:gd name="connsiteX20" fmla="*/ 378864 w 1377952"/>
                    <a:gd name="connsiteY20" fmla="*/ 1108650 h 1122045"/>
                    <a:gd name="connsiteX21" fmla="*/ 379096 w 1377952"/>
                    <a:gd name="connsiteY21" fmla="*/ 1106805 h 1122045"/>
                    <a:gd name="connsiteX22" fmla="*/ 104776 w 1377952"/>
                    <a:gd name="connsiteY22" fmla="*/ 1122045 h 1122045"/>
                    <a:gd name="connsiteX23" fmla="*/ 20956 w 1377952"/>
                    <a:gd name="connsiteY23" fmla="*/ 1038225 h 1122045"/>
                    <a:gd name="connsiteX24" fmla="*/ 74296 w 1377952"/>
                    <a:gd name="connsiteY24" fmla="*/ 809625 h 1122045"/>
                    <a:gd name="connsiteX25" fmla="*/ 74160 w 1377952"/>
                    <a:gd name="connsiteY25" fmla="*/ 809625 h 1122045"/>
                    <a:gd name="connsiteX26" fmla="*/ 76200 w 1377952"/>
                    <a:gd name="connsiteY26" fmla="*/ 806450 h 1122045"/>
                    <a:gd name="connsiteX27" fmla="*/ 0 w 1377952"/>
                    <a:gd name="connsiteY27" fmla="*/ 641350 h 1122045"/>
                    <a:gd name="connsiteX28" fmla="*/ 31752 w 1377952"/>
                    <a:gd name="connsiteY28" fmla="*/ 498475 h 1122045"/>
                    <a:gd name="connsiteX29" fmla="*/ 16648 w 1377952"/>
                    <a:gd name="connsiteY29" fmla="*/ 383702 h 1122045"/>
                    <a:gd name="connsiteX30" fmla="*/ 73028 w 1377952"/>
                    <a:gd name="connsiteY30" fmla="*/ 349250 h 1122045"/>
                    <a:gd name="connsiteX31" fmla="*/ 85724 w 1377952"/>
                    <a:gd name="connsiteY31" fmla="*/ 203200 h 1122045"/>
                    <a:gd name="connsiteX32" fmla="*/ 161924 w 1377952"/>
                    <a:gd name="connsiteY32" fmla="*/ 190500 h 1122045"/>
                    <a:gd name="connsiteX33" fmla="*/ 254000 w 1377952"/>
                    <a:gd name="connsiteY33" fmla="*/ 228600 h 1122045"/>
                    <a:gd name="connsiteX34" fmla="*/ 330200 w 1377952"/>
                    <a:gd name="connsiteY34" fmla="*/ 190500 h 1122045"/>
                    <a:gd name="connsiteX35" fmla="*/ 336552 w 1377952"/>
                    <a:gd name="connsiteY35" fmla="*/ 88900 h 1122045"/>
                    <a:gd name="connsiteX36" fmla="*/ 384164 w 1377952"/>
                    <a:gd name="connsiteY36" fmla="*/ 14625 h 1122045"/>
                    <a:gd name="connsiteX37" fmla="*/ 419100 w 1377952"/>
                    <a:gd name="connsiteY37" fmla="*/ 44450 h 1122045"/>
                    <a:gd name="connsiteX38" fmla="*/ 438152 w 1377952"/>
                    <a:gd name="connsiteY38" fmla="*/ 111125 h 1122045"/>
                    <a:gd name="connsiteX39" fmla="*/ 514352 w 1377952"/>
                    <a:gd name="connsiteY39" fmla="*/ 152400 h 1122045"/>
                    <a:gd name="connsiteX40" fmla="*/ 593724 w 1377952"/>
                    <a:gd name="connsiteY40" fmla="*/ 155575 h 1122045"/>
                    <a:gd name="connsiteX41" fmla="*/ 679452 w 1377952"/>
                    <a:gd name="connsiteY41" fmla="*/ 269875 h 1122045"/>
                    <a:gd name="connsiteX42" fmla="*/ 838200 w 1377952"/>
                    <a:gd name="connsiteY42" fmla="*/ 257175 h 1122045"/>
                    <a:gd name="connsiteX43" fmla="*/ 892176 w 1377952"/>
                    <a:gd name="connsiteY43" fmla="*/ 228600 h 1122045"/>
                    <a:gd name="connsiteX44" fmla="*/ 892176 w 1377952"/>
                    <a:gd name="connsiteY44" fmla="*/ 180975 h 1122045"/>
                    <a:gd name="connsiteX45" fmla="*/ 965200 w 1377952"/>
                    <a:gd name="connsiteY45" fmla="*/ 120650 h 1122045"/>
                    <a:gd name="connsiteX46" fmla="*/ 962152 w 1377952"/>
                    <a:gd name="connsiteY46" fmla="*/ 58113 h 1122045"/>
                    <a:gd name="connsiteX47" fmla="*/ 993776 w 1377952"/>
                    <a:gd name="connsiteY47" fmla="*/ 63500 h 1122045"/>
                    <a:gd name="connsiteX48" fmla="*/ 1089028 w 1377952"/>
                    <a:gd name="connsiteY48" fmla="*/ 53975 h 1122045"/>
                    <a:gd name="connsiteX49" fmla="*/ 1241428 w 1377952"/>
                    <a:gd name="connsiteY49" fmla="*/ 0 h 112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1377952" h="1122045">
                      <a:moveTo>
                        <a:pt x="1241428" y="0"/>
                      </a:moveTo>
                      <a:lnTo>
                        <a:pt x="1270000" y="130175"/>
                      </a:lnTo>
                      <a:lnTo>
                        <a:pt x="1241428" y="180975"/>
                      </a:lnTo>
                      <a:lnTo>
                        <a:pt x="1276352" y="222250"/>
                      </a:lnTo>
                      <a:lnTo>
                        <a:pt x="1238252" y="285750"/>
                      </a:lnTo>
                      <a:lnTo>
                        <a:pt x="1282700" y="377825"/>
                      </a:lnTo>
                      <a:lnTo>
                        <a:pt x="1282700" y="396875"/>
                      </a:lnTo>
                      <a:lnTo>
                        <a:pt x="1308100" y="409575"/>
                      </a:lnTo>
                      <a:lnTo>
                        <a:pt x="1301752" y="444500"/>
                      </a:lnTo>
                      <a:lnTo>
                        <a:pt x="1377952" y="539750"/>
                      </a:lnTo>
                      <a:lnTo>
                        <a:pt x="1282700" y="654050"/>
                      </a:lnTo>
                      <a:lnTo>
                        <a:pt x="1187452" y="657225"/>
                      </a:lnTo>
                      <a:lnTo>
                        <a:pt x="1117600" y="717550"/>
                      </a:lnTo>
                      <a:lnTo>
                        <a:pt x="1057276" y="806450"/>
                      </a:lnTo>
                      <a:lnTo>
                        <a:pt x="1016000" y="835025"/>
                      </a:lnTo>
                      <a:lnTo>
                        <a:pt x="736600" y="828675"/>
                      </a:lnTo>
                      <a:lnTo>
                        <a:pt x="628652" y="901700"/>
                      </a:lnTo>
                      <a:lnTo>
                        <a:pt x="555628" y="908050"/>
                      </a:lnTo>
                      <a:lnTo>
                        <a:pt x="454028" y="990600"/>
                      </a:lnTo>
                      <a:lnTo>
                        <a:pt x="419100" y="1085850"/>
                      </a:lnTo>
                      <a:lnTo>
                        <a:pt x="378864" y="1108650"/>
                      </a:lnTo>
                      <a:lnTo>
                        <a:pt x="379096" y="1106805"/>
                      </a:lnTo>
                      <a:lnTo>
                        <a:pt x="104776" y="1122045"/>
                      </a:lnTo>
                      <a:lnTo>
                        <a:pt x="20956" y="1038225"/>
                      </a:lnTo>
                      <a:lnTo>
                        <a:pt x="74296" y="809625"/>
                      </a:lnTo>
                      <a:lnTo>
                        <a:pt x="74160" y="809625"/>
                      </a:lnTo>
                      <a:lnTo>
                        <a:pt x="76200" y="806450"/>
                      </a:lnTo>
                      <a:lnTo>
                        <a:pt x="0" y="641350"/>
                      </a:lnTo>
                      <a:lnTo>
                        <a:pt x="31752" y="498475"/>
                      </a:lnTo>
                      <a:lnTo>
                        <a:pt x="16648" y="383702"/>
                      </a:lnTo>
                      <a:lnTo>
                        <a:pt x="73028" y="349250"/>
                      </a:lnTo>
                      <a:lnTo>
                        <a:pt x="85724" y="203200"/>
                      </a:lnTo>
                      <a:lnTo>
                        <a:pt x="161924" y="190500"/>
                      </a:lnTo>
                      <a:lnTo>
                        <a:pt x="254000" y="228600"/>
                      </a:lnTo>
                      <a:lnTo>
                        <a:pt x="330200" y="190500"/>
                      </a:lnTo>
                      <a:lnTo>
                        <a:pt x="336552" y="88900"/>
                      </a:lnTo>
                      <a:lnTo>
                        <a:pt x="384164" y="14625"/>
                      </a:lnTo>
                      <a:lnTo>
                        <a:pt x="419100" y="44450"/>
                      </a:lnTo>
                      <a:lnTo>
                        <a:pt x="438152" y="111125"/>
                      </a:lnTo>
                      <a:lnTo>
                        <a:pt x="514352" y="152400"/>
                      </a:lnTo>
                      <a:lnTo>
                        <a:pt x="593724" y="155575"/>
                      </a:lnTo>
                      <a:lnTo>
                        <a:pt x="679452" y="269875"/>
                      </a:lnTo>
                      <a:lnTo>
                        <a:pt x="838200" y="257175"/>
                      </a:lnTo>
                      <a:lnTo>
                        <a:pt x="892176" y="228600"/>
                      </a:lnTo>
                      <a:lnTo>
                        <a:pt x="892176" y="180975"/>
                      </a:lnTo>
                      <a:lnTo>
                        <a:pt x="965200" y="120650"/>
                      </a:lnTo>
                      <a:lnTo>
                        <a:pt x="962152" y="58113"/>
                      </a:lnTo>
                      <a:lnTo>
                        <a:pt x="993776" y="63500"/>
                      </a:lnTo>
                      <a:lnTo>
                        <a:pt x="1089028" y="53975"/>
                      </a:lnTo>
                      <a:lnTo>
                        <a:pt x="12414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44E22947-FF39-07B4-8016-FE8E4B81E9AD}"/>
                    </a:ext>
                  </a:extLst>
                </p:cNvPr>
                <p:cNvSpPr/>
                <p:nvPr/>
              </p:nvSpPr>
              <p:spPr>
                <a:xfrm>
                  <a:off x="42751376" y="8709025"/>
                  <a:ext cx="1349376" cy="1195016"/>
                </a:xfrm>
                <a:custGeom>
                  <a:avLst/>
                  <a:gdLst>
                    <a:gd name="connsiteX0" fmla="*/ 508000 w 1349376"/>
                    <a:gd name="connsiteY0" fmla="*/ 0 h 1195016"/>
                    <a:gd name="connsiteX1" fmla="*/ 581024 w 1349376"/>
                    <a:gd name="connsiteY1" fmla="*/ 6350 h 1195016"/>
                    <a:gd name="connsiteX2" fmla="*/ 660400 w 1349376"/>
                    <a:gd name="connsiteY2" fmla="*/ 50800 h 1195016"/>
                    <a:gd name="connsiteX3" fmla="*/ 720724 w 1349376"/>
                    <a:gd name="connsiteY3" fmla="*/ 73025 h 1195016"/>
                    <a:gd name="connsiteX4" fmla="*/ 781048 w 1349376"/>
                    <a:gd name="connsiteY4" fmla="*/ 98425 h 1195016"/>
                    <a:gd name="connsiteX5" fmla="*/ 809624 w 1349376"/>
                    <a:gd name="connsiteY5" fmla="*/ 155575 h 1195016"/>
                    <a:gd name="connsiteX6" fmla="*/ 981072 w 1349376"/>
                    <a:gd name="connsiteY6" fmla="*/ 349250 h 1195016"/>
                    <a:gd name="connsiteX7" fmla="*/ 952500 w 1349376"/>
                    <a:gd name="connsiteY7" fmla="*/ 403225 h 1195016"/>
                    <a:gd name="connsiteX8" fmla="*/ 968376 w 1349376"/>
                    <a:gd name="connsiteY8" fmla="*/ 444500 h 1195016"/>
                    <a:gd name="connsiteX9" fmla="*/ 1019176 w 1349376"/>
                    <a:gd name="connsiteY9" fmla="*/ 434975 h 1195016"/>
                    <a:gd name="connsiteX10" fmla="*/ 1095376 w 1349376"/>
                    <a:gd name="connsiteY10" fmla="*/ 587375 h 1195016"/>
                    <a:gd name="connsiteX11" fmla="*/ 1117600 w 1349376"/>
                    <a:gd name="connsiteY11" fmla="*/ 596900 h 1195016"/>
                    <a:gd name="connsiteX12" fmla="*/ 1149348 w 1349376"/>
                    <a:gd name="connsiteY12" fmla="*/ 777875 h 1195016"/>
                    <a:gd name="connsiteX13" fmla="*/ 1200148 w 1349376"/>
                    <a:gd name="connsiteY13" fmla="*/ 812800 h 1195016"/>
                    <a:gd name="connsiteX14" fmla="*/ 1298576 w 1349376"/>
                    <a:gd name="connsiteY14" fmla="*/ 793750 h 1195016"/>
                    <a:gd name="connsiteX15" fmla="*/ 1349376 w 1349376"/>
                    <a:gd name="connsiteY15" fmla="*/ 857250 h 1195016"/>
                    <a:gd name="connsiteX16" fmla="*/ 1330324 w 1349376"/>
                    <a:gd name="connsiteY16" fmla="*/ 892175 h 1195016"/>
                    <a:gd name="connsiteX17" fmla="*/ 1184272 w 1349376"/>
                    <a:gd name="connsiteY17" fmla="*/ 869950 h 1195016"/>
                    <a:gd name="connsiteX18" fmla="*/ 1127124 w 1349376"/>
                    <a:gd name="connsiteY18" fmla="*/ 955675 h 1195016"/>
                    <a:gd name="connsiteX19" fmla="*/ 1009648 w 1349376"/>
                    <a:gd name="connsiteY19" fmla="*/ 958850 h 1195016"/>
                    <a:gd name="connsiteX20" fmla="*/ 981072 w 1349376"/>
                    <a:gd name="connsiteY20" fmla="*/ 1025525 h 1195016"/>
                    <a:gd name="connsiteX21" fmla="*/ 927100 w 1349376"/>
                    <a:gd name="connsiteY21" fmla="*/ 1063625 h 1195016"/>
                    <a:gd name="connsiteX22" fmla="*/ 917576 w 1349376"/>
                    <a:gd name="connsiteY22" fmla="*/ 1123950 h 1195016"/>
                    <a:gd name="connsiteX23" fmla="*/ 844548 w 1349376"/>
                    <a:gd name="connsiteY23" fmla="*/ 1139825 h 1195016"/>
                    <a:gd name="connsiteX24" fmla="*/ 843624 w 1349376"/>
                    <a:gd name="connsiteY24" fmla="*/ 1140912 h 1195016"/>
                    <a:gd name="connsiteX25" fmla="*/ 842644 w 1349376"/>
                    <a:gd name="connsiteY25" fmla="*/ 1136015 h 1195016"/>
                    <a:gd name="connsiteX26" fmla="*/ 682624 w 1349376"/>
                    <a:gd name="connsiteY26" fmla="*/ 1128395 h 1195016"/>
                    <a:gd name="connsiteX27" fmla="*/ 591184 w 1349376"/>
                    <a:gd name="connsiteY27" fmla="*/ 1189355 h 1195016"/>
                    <a:gd name="connsiteX28" fmla="*/ 589444 w 1349376"/>
                    <a:gd name="connsiteY28" fmla="*/ 1195016 h 1195016"/>
                    <a:gd name="connsiteX29" fmla="*/ 587376 w 1349376"/>
                    <a:gd name="connsiteY29" fmla="*/ 1190625 h 1195016"/>
                    <a:gd name="connsiteX30" fmla="*/ 504824 w 1349376"/>
                    <a:gd name="connsiteY30" fmla="*/ 1111250 h 1195016"/>
                    <a:gd name="connsiteX31" fmla="*/ 504824 w 1349376"/>
                    <a:gd name="connsiteY31" fmla="*/ 1047750 h 1195016"/>
                    <a:gd name="connsiteX32" fmla="*/ 460376 w 1349376"/>
                    <a:gd name="connsiteY32" fmla="*/ 958850 h 1195016"/>
                    <a:gd name="connsiteX33" fmla="*/ 460376 w 1349376"/>
                    <a:gd name="connsiteY33" fmla="*/ 901700 h 1195016"/>
                    <a:gd name="connsiteX34" fmla="*/ 482600 w 1349376"/>
                    <a:gd name="connsiteY34" fmla="*/ 838200 h 1195016"/>
                    <a:gd name="connsiteX35" fmla="*/ 457200 w 1349376"/>
                    <a:gd name="connsiteY35" fmla="*/ 736600 h 1195016"/>
                    <a:gd name="connsiteX36" fmla="*/ 444500 w 1349376"/>
                    <a:gd name="connsiteY36" fmla="*/ 619125 h 1195016"/>
                    <a:gd name="connsiteX37" fmla="*/ 346072 w 1349376"/>
                    <a:gd name="connsiteY37" fmla="*/ 593725 h 1195016"/>
                    <a:gd name="connsiteX38" fmla="*/ 301624 w 1349376"/>
                    <a:gd name="connsiteY38" fmla="*/ 593725 h 1195016"/>
                    <a:gd name="connsiteX39" fmla="*/ 257176 w 1349376"/>
                    <a:gd name="connsiteY39" fmla="*/ 657225 h 1195016"/>
                    <a:gd name="connsiteX40" fmla="*/ 158748 w 1349376"/>
                    <a:gd name="connsiteY40" fmla="*/ 723900 h 1195016"/>
                    <a:gd name="connsiteX41" fmla="*/ 152400 w 1349376"/>
                    <a:gd name="connsiteY41" fmla="*/ 765175 h 1195016"/>
                    <a:gd name="connsiteX42" fmla="*/ 117472 w 1349376"/>
                    <a:gd name="connsiteY42" fmla="*/ 822325 h 1195016"/>
                    <a:gd name="connsiteX43" fmla="*/ 50800 w 1349376"/>
                    <a:gd name="connsiteY43" fmla="*/ 793750 h 1195016"/>
                    <a:gd name="connsiteX44" fmla="*/ 3176 w 1349376"/>
                    <a:gd name="connsiteY44" fmla="*/ 777875 h 1195016"/>
                    <a:gd name="connsiteX45" fmla="*/ 0 w 1349376"/>
                    <a:gd name="connsiteY45" fmla="*/ 704850 h 1195016"/>
                    <a:gd name="connsiteX46" fmla="*/ 107948 w 1349376"/>
                    <a:gd name="connsiteY46" fmla="*/ 628650 h 1195016"/>
                    <a:gd name="connsiteX47" fmla="*/ 174624 w 1349376"/>
                    <a:gd name="connsiteY47" fmla="*/ 552450 h 1195016"/>
                    <a:gd name="connsiteX48" fmla="*/ 190500 w 1349376"/>
                    <a:gd name="connsiteY48" fmla="*/ 492125 h 1195016"/>
                    <a:gd name="connsiteX49" fmla="*/ 215900 w 1349376"/>
                    <a:gd name="connsiteY49" fmla="*/ 463550 h 1195016"/>
                    <a:gd name="connsiteX50" fmla="*/ 314324 w 1349376"/>
                    <a:gd name="connsiteY50" fmla="*/ 454025 h 1195016"/>
                    <a:gd name="connsiteX51" fmla="*/ 390524 w 1349376"/>
                    <a:gd name="connsiteY51" fmla="*/ 403225 h 1195016"/>
                    <a:gd name="connsiteX52" fmla="*/ 447672 w 1349376"/>
                    <a:gd name="connsiteY52" fmla="*/ 336550 h 1195016"/>
                    <a:gd name="connsiteX53" fmla="*/ 488948 w 1349376"/>
                    <a:gd name="connsiteY53" fmla="*/ 314325 h 1195016"/>
                    <a:gd name="connsiteX54" fmla="*/ 574672 w 1349376"/>
                    <a:gd name="connsiteY54" fmla="*/ 244475 h 1195016"/>
                    <a:gd name="connsiteX55" fmla="*/ 508000 w 1349376"/>
                    <a:gd name="connsiteY55" fmla="*/ 222250 h 1195016"/>
                    <a:gd name="connsiteX56" fmla="*/ 422272 w 1349376"/>
                    <a:gd name="connsiteY56" fmla="*/ 257175 h 1195016"/>
                    <a:gd name="connsiteX57" fmla="*/ 415924 w 1349376"/>
                    <a:gd name="connsiteY57" fmla="*/ 123825 h 1195016"/>
                    <a:gd name="connsiteX58" fmla="*/ 488948 w 1349376"/>
                    <a:gd name="connsiteY58" fmla="*/ 66675 h 1195016"/>
                    <a:gd name="connsiteX59" fmla="*/ 508000 w 1349376"/>
                    <a:gd name="connsiteY59" fmla="*/ 0 h 1195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349376" h="1195016">
                      <a:moveTo>
                        <a:pt x="508000" y="0"/>
                      </a:moveTo>
                      <a:lnTo>
                        <a:pt x="581024" y="6350"/>
                      </a:lnTo>
                      <a:lnTo>
                        <a:pt x="660400" y="50800"/>
                      </a:lnTo>
                      <a:lnTo>
                        <a:pt x="720724" y="73025"/>
                      </a:lnTo>
                      <a:lnTo>
                        <a:pt x="781048" y="98425"/>
                      </a:lnTo>
                      <a:lnTo>
                        <a:pt x="809624" y="155575"/>
                      </a:lnTo>
                      <a:lnTo>
                        <a:pt x="981072" y="349250"/>
                      </a:lnTo>
                      <a:lnTo>
                        <a:pt x="952500" y="403225"/>
                      </a:lnTo>
                      <a:lnTo>
                        <a:pt x="968376" y="444500"/>
                      </a:lnTo>
                      <a:lnTo>
                        <a:pt x="1019176" y="434975"/>
                      </a:lnTo>
                      <a:lnTo>
                        <a:pt x="1095376" y="587375"/>
                      </a:lnTo>
                      <a:lnTo>
                        <a:pt x="1117600" y="596900"/>
                      </a:lnTo>
                      <a:lnTo>
                        <a:pt x="1149348" y="777875"/>
                      </a:lnTo>
                      <a:lnTo>
                        <a:pt x="1200148" y="812800"/>
                      </a:lnTo>
                      <a:lnTo>
                        <a:pt x="1298576" y="793750"/>
                      </a:lnTo>
                      <a:lnTo>
                        <a:pt x="1349376" y="857250"/>
                      </a:lnTo>
                      <a:lnTo>
                        <a:pt x="1330324" y="892175"/>
                      </a:lnTo>
                      <a:lnTo>
                        <a:pt x="1184272" y="869950"/>
                      </a:lnTo>
                      <a:lnTo>
                        <a:pt x="1127124" y="955675"/>
                      </a:lnTo>
                      <a:lnTo>
                        <a:pt x="1009648" y="958850"/>
                      </a:lnTo>
                      <a:lnTo>
                        <a:pt x="981072" y="1025525"/>
                      </a:lnTo>
                      <a:lnTo>
                        <a:pt x="927100" y="1063625"/>
                      </a:lnTo>
                      <a:lnTo>
                        <a:pt x="917576" y="1123950"/>
                      </a:lnTo>
                      <a:lnTo>
                        <a:pt x="844548" y="1139825"/>
                      </a:lnTo>
                      <a:lnTo>
                        <a:pt x="843624" y="1140912"/>
                      </a:lnTo>
                      <a:lnTo>
                        <a:pt x="842644" y="1136015"/>
                      </a:lnTo>
                      <a:lnTo>
                        <a:pt x="682624" y="1128395"/>
                      </a:lnTo>
                      <a:lnTo>
                        <a:pt x="591184" y="1189355"/>
                      </a:lnTo>
                      <a:lnTo>
                        <a:pt x="589444" y="1195016"/>
                      </a:lnTo>
                      <a:lnTo>
                        <a:pt x="587376" y="1190625"/>
                      </a:lnTo>
                      <a:lnTo>
                        <a:pt x="504824" y="1111250"/>
                      </a:lnTo>
                      <a:lnTo>
                        <a:pt x="504824" y="1047750"/>
                      </a:lnTo>
                      <a:lnTo>
                        <a:pt x="460376" y="958850"/>
                      </a:lnTo>
                      <a:lnTo>
                        <a:pt x="460376" y="901700"/>
                      </a:lnTo>
                      <a:lnTo>
                        <a:pt x="482600" y="838200"/>
                      </a:lnTo>
                      <a:lnTo>
                        <a:pt x="457200" y="736600"/>
                      </a:lnTo>
                      <a:lnTo>
                        <a:pt x="444500" y="619125"/>
                      </a:lnTo>
                      <a:lnTo>
                        <a:pt x="346072" y="593725"/>
                      </a:lnTo>
                      <a:lnTo>
                        <a:pt x="301624" y="593725"/>
                      </a:lnTo>
                      <a:lnTo>
                        <a:pt x="257176" y="657225"/>
                      </a:lnTo>
                      <a:lnTo>
                        <a:pt x="158748" y="723900"/>
                      </a:lnTo>
                      <a:lnTo>
                        <a:pt x="152400" y="765175"/>
                      </a:lnTo>
                      <a:lnTo>
                        <a:pt x="117472" y="822325"/>
                      </a:lnTo>
                      <a:lnTo>
                        <a:pt x="50800" y="793750"/>
                      </a:lnTo>
                      <a:lnTo>
                        <a:pt x="3176" y="777875"/>
                      </a:lnTo>
                      <a:lnTo>
                        <a:pt x="0" y="704850"/>
                      </a:lnTo>
                      <a:lnTo>
                        <a:pt x="107948" y="628650"/>
                      </a:lnTo>
                      <a:lnTo>
                        <a:pt x="174624" y="552450"/>
                      </a:lnTo>
                      <a:lnTo>
                        <a:pt x="190500" y="492125"/>
                      </a:lnTo>
                      <a:lnTo>
                        <a:pt x="215900" y="463550"/>
                      </a:lnTo>
                      <a:lnTo>
                        <a:pt x="314324" y="454025"/>
                      </a:lnTo>
                      <a:lnTo>
                        <a:pt x="390524" y="403225"/>
                      </a:lnTo>
                      <a:lnTo>
                        <a:pt x="447672" y="336550"/>
                      </a:lnTo>
                      <a:lnTo>
                        <a:pt x="488948" y="314325"/>
                      </a:lnTo>
                      <a:lnTo>
                        <a:pt x="574672" y="244475"/>
                      </a:lnTo>
                      <a:lnTo>
                        <a:pt x="508000" y="222250"/>
                      </a:lnTo>
                      <a:lnTo>
                        <a:pt x="422272" y="257175"/>
                      </a:lnTo>
                      <a:lnTo>
                        <a:pt x="415924" y="123825"/>
                      </a:lnTo>
                      <a:lnTo>
                        <a:pt x="488948" y="66675"/>
                      </a:lnTo>
                      <a:lnTo>
                        <a:pt x="5080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E293DC9B-16FF-AE0F-D34A-896D68097081}"/>
                    </a:ext>
                  </a:extLst>
                </p:cNvPr>
                <p:cNvSpPr/>
                <p:nvPr/>
              </p:nvSpPr>
              <p:spPr>
                <a:xfrm>
                  <a:off x="42500988" y="8541144"/>
                  <a:ext cx="825060" cy="1456297"/>
                </a:xfrm>
                <a:custGeom>
                  <a:avLst/>
                  <a:gdLst>
                    <a:gd name="connsiteX0" fmla="*/ 563620 w 825060"/>
                    <a:gd name="connsiteY0" fmla="*/ 0 h 1456297"/>
                    <a:gd name="connsiteX1" fmla="*/ 602812 w 825060"/>
                    <a:gd name="connsiteY1" fmla="*/ 5957 h 1456297"/>
                    <a:gd name="connsiteX2" fmla="*/ 637736 w 825060"/>
                    <a:gd name="connsiteY2" fmla="*/ 50407 h 1456297"/>
                    <a:gd name="connsiteX3" fmla="*/ 691712 w 825060"/>
                    <a:gd name="connsiteY3" fmla="*/ 126607 h 1456297"/>
                    <a:gd name="connsiteX4" fmla="*/ 745688 w 825060"/>
                    <a:gd name="connsiteY4" fmla="*/ 142482 h 1456297"/>
                    <a:gd name="connsiteX5" fmla="*/ 764552 w 825060"/>
                    <a:gd name="connsiteY5" fmla="*/ 168418 h 1456297"/>
                    <a:gd name="connsiteX6" fmla="*/ 758388 w 825060"/>
                    <a:gd name="connsiteY6" fmla="*/ 167882 h 1456297"/>
                    <a:gd name="connsiteX7" fmla="*/ 739336 w 825060"/>
                    <a:gd name="connsiteY7" fmla="*/ 234557 h 1456297"/>
                    <a:gd name="connsiteX8" fmla="*/ 666312 w 825060"/>
                    <a:gd name="connsiteY8" fmla="*/ 291707 h 1456297"/>
                    <a:gd name="connsiteX9" fmla="*/ 672660 w 825060"/>
                    <a:gd name="connsiteY9" fmla="*/ 425057 h 1456297"/>
                    <a:gd name="connsiteX10" fmla="*/ 758388 w 825060"/>
                    <a:gd name="connsiteY10" fmla="*/ 390132 h 1456297"/>
                    <a:gd name="connsiteX11" fmla="*/ 825060 w 825060"/>
                    <a:gd name="connsiteY11" fmla="*/ 412357 h 1456297"/>
                    <a:gd name="connsiteX12" fmla="*/ 739336 w 825060"/>
                    <a:gd name="connsiteY12" fmla="*/ 482207 h 1456297"/>
                    <a:gd name="connsiteX13" fmla="*/ 698060 w 825060"/>
                    <a:gd name="connsiteY13" fmla="*/ 504432 h 1456297"/>
                    <a:gd name="connsiteX14" fmla="*/ 640912 w 825060"/>
                    <a:gd name="connsiteY14" fmla="*/ 571107 h 1456297"/>
                    <a:gd name="connsiteX15" fmla="*/ 564712 w 825060"/>
                    <a:gd name="connsiteY15" fmla="*/ 621907 h 1456297"/>
                    <a:gd name="connsiteX16" fmla="*/ 466288 w 825060"/>
                    <a:gd name="connsiteY16" fmla="*/ 631432 h 1456297"/>
                    <a:gd name="connsiteX17" fmla="*/ 440888 w 825060"/>
                    <a:gd name="connsiteY17" fmla="*/ 660007 h 1456297"/>
                    <a:gd name="connsiteX18" fmla="*/ 425012 w 825060"/>
                    <a:gd name="connsiteY18" fmla="*/ 720332 h 1456297"/>
                    <a:gd name="connsiteX19" fmla="*/ 358336 w 825060"/>
                    <a:gd name="connsiteY19" fmla="*/ 796532 h 1456297"/>
                    <a:gd name="connsiteX20" fmla="*/ 250388 w 825060"/>
                    <a:gd name="connsiteY20" fmla="*/ 872732 h 1456297"/>
                    <a:gd name="connsiteX21" fmla="*/ 253564 w 825060"/>
                    <a:gd name="connsiteY21" fmla="*/ 945757 h 1456297"/>
                    <a:gd name="connsiteX22" fmla="*/ 296988 w 825060"/>
                    <a:gd name="connsiteY22" fmla="*/ 960232 h 1456297"/>
                    <a:gd name="connsiteX23" fmla="*/ 272612 w 825060"/>
                    <a:gd name="connsiteY23" fmla="*/ 1031482 h 1456297"/>
                    <a:gd name="connsiteX24" fmla="*/ 196412 w 825060"/>
                    <a:gd name="connsiteY24" fmla="*/ 1066407 h 1456297"/>
                    <a:gd name="connsiteX25" fmla="*/ 202764 w 825060"/>
                    <a:gd name="connsiteY25" fmla="*/ 1142607 h 1456297"/>
                    <a:gd name="connsiteX26" fmla="*/ 129736 w 825060"/>
                    <a:gd name="connsiteY26" fmla="*/ 1187057 h 1456297"/>
                    <a:gd name="connsiteX27" fmla="*/ 231336 w 825060"/>
                    <a:gd name="connsiteY27" fmla="*/ 1339457 h 1456297"/>
                    <a:gd name="connsiteX28" fmla="*/ 228868 w 825060"/>
                    <a:gd name="connsiteY28" fmla="*/ 1453136 h 1456297"/>
                    <a:gd name="connsiteX29" fmla="*/ 102432 w 825060"/>
                    <a:gd name="connsiteY29" fmla="*/ 1456297 h 1456297"/>
                    <a:gd name="connsiteX30" fmla="*/ 87192 w 825060"/>
                    <a:gd name="connsiteY30" fmla="*/ 1402957 h 1456297"/>
                    <a:gd name="connsiteX31" fmla="*/ 0 w 825060"/>
                    <a:gd name="connsiteY31" fmla="*/ 1369421 h 1456297"/>
                    <a:gd name="connsiteX32" fmla="*/ 32900 w 825060"/>
                    <a:gd name="connsiteY32" fmla="*/ 1102920 h 1456297"/>
                    <a:gd name="connsiteX33" fmla="*/ 75764 w 825060"/>
                    <a:gd name="connsiteY33" fmla="*/ 1021957 h 1456297"/>
                    <a:gd name="connsiteX34" fmla="*/ 94812 w 825060"/>
                    <a:gd name="connsiteY34" fmla="*/ 940995 h 1456297"/>
                    <a:gd name="connsiteX35" fmla="*/ 90052 w 825060"/>
                    <a:gd name="connsiteY35" fmla="*/ 883845 h 1456297"/>
                    <a:gd name="connsiteX36" fmla="*/ 85288 w 825060"/>
                    <a:gd name="connsiteY36" fmla="*/ 826695 h 1456297"/>
                    <a:gd name="connsiteX37" fmla="*/ 71000 w 825060"/>
                    <a:gd name="connsiteY37" fmla="*/ 783832 h 1456297"/>
                    <a:gd name="connsiteX38" fmla="*/ 61476 w 825060"/>
                    <a:gd name="connsiteY38" fmla="*/ 683820 h 1456297"/>
                    <a:gd name="connsiteX39" fmla="*/ 90052 w 825060"/>
                    <a:gd name="connsiteY39" fmla="*/ 626670 h 1456297"/>
                    <a:gd name="connsiteX40" fmla="*/ 99576 w 825060"/>
                    <a:gd name="connsiteY40" fmla="*/ 545707 h 1456297"/>
                    <a:gd name="connsiteX41" fmla="*/ 128148 w 825060"/>
                    <a:gd name="connsiteY41" fmla="*/ 498082 h 1456297"/>
                    <a:gd name="connsiteX42" fmla="*/ 142436 w 825060"/>
                    <a:gd name="connsiteY42" fmla="*/ 440932 h 1456297"/>
                    <a:gd name="connsiteX43" fmla="*/ 232924 w 825060"/>
                    <a:gd name="connsiteY43" fmla="*/ 340920 h 1456297"/>
                    <a:gd name="connsiteX44" fmla="*/ 271024 w 825060"/>
                    <a:gd name="connsiteY44" fmla="*/ 274245 h 1456297"/>
                    <a:gd name="connsiteX45" fmla="*/ 233276 w 825060"/>
                    <a:gd name="connsiteY45" fmla="*/ 216094 h 1456297"/>
                    <a:gd name="connsiteX46" fmla="*/ 239592 w 825060"/>
                    <a:gd name="connsiteY46" fmla="*/ 214237 h 1456297"/>
                    <a:gd name="connsiteX47" fmla="*/ 384372 w 825060"/>
                    <a:gd name="connsiteY47" fmla="*/ 69457 h 1456297"/>
                    <a:gd name="connsiteX48" fmla="*/ 513912 w 825060"/>
                    <a:gd name="connsiteY48" fmla="*/ 92317 h 1456297"/>
                    <a:gd name="connsiteX49" fmla="*/ 563620 w 825060"/>
                    <a:gd name="connsiteY49" fmla="*/ 0 h 1456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825060" h="1456297">
                      <a:moveTo>
                        <a:pt x="563620" y="0"/>
                      </a:moveTo>
                      <a:lnTo>
                        <a:pt x="602812" y="5957"/>
                      </a:lnTo>
                      <a:lnTo>
                        <a:pt x="637736" y="50407"/>
                      </a:lnTo>
                      <a:lnTo>
                        <a:pt x="691712" y="126607"/>
                      </a:lnTo>
                      <a:lnTo>
                        <a:pt x="745688" y="142482"/>
                      </a:lnTo>
                      <a:lnTo>
                        <a:pt x="764552" y="168418"/>
                      </a:lnTo>
                      <a:lnTo>
                        <a:pt x="758388" y="167882"/>
                      </a:lnTo>
                      <a:lnTo>
                        <a:pt x="739336" y="234557"/>
                      </a:lnTo>
                      <a:lnTo>
                        <a:pt x="666312" y="291707"/>
                      </a:lnTo>
                      <a:lnTo>
                        <a:pt x="672660" y="425057"/>
                      </a:lnTo>
                      <a:lnTo>
                        <a:pt x="758388" y="390132"/>
                      </a:lnTo>
                      <a:lnTo>
                        <a:pt x="825060" y="412357"/>
                      </a:lnTo>
                      <a:lnTo>
                        <a:pt x="739336" y="482207"/>
                      </a:lnTo>
                      <a:lnTo>
                        <a:pt x="698060" y="504432"/>
                      </a:lnTo>
                      <a:lnTo>
                        <a:pt x="640912" y="571107"/>
                      </a:lnTo>
                      <a:lnTo>
                        <a:pt x="564712" y="621907"/>
                      </a:lnTo>
                      <a:lnTo>
                        <a:pt x="466288" y="631432"/>
                      </a:lnTo>
                      <a:lnTo>
                        <a:pt x="440888" y="660007"/>
                      </a:lnTo>
                      <a:lnTo>
                        <a:pt x="425012" y="720332"/>
                      </a:lnTo>
                      <a:lnTo>
                        <a:pt x="358336" y="796532"/>
                      </a:lnTo>
                      <a:lnTo>
                        <a:pt x="250388" y="872732"/>
                      </a:lnTo>
                      <a:lnTo>
                        <a:pt x="253564" y="945757"/>
                      </a:lnTo>
                      <a:lnTo>
                        <a:pt x="296988" y="960232"/>
                      </a:lnTo>
                      <a:lnTo>
                        <a:pt x="272612" y="1031482"/>
                      </a:lnTo>
                      <a:lnTo>
                        <a:pt x="196412" y="1066407"/>
                      </a:lnTo>
                      <a:lnTo>
                        <a:pt x="202764" y="1142607"/>
                      </a:lnTo>
                      <a:lnTo>
                        <a:pt x="129736" y="1187057"/>
                      </a:lnTo>
                      <a:lnTo>
                        <a:pt x="231336" y="1339457"/>
                      </a:lnTo>
                      <a:lnTo>
                        <a:pt x="228868" y="1453136"/>
                      </a:lnTo>
                      <a:lnTo>
                        <a:pt x="102432" y="1456297"/>
                      </a:lnTo>
                      <a:lnTo>
                        <a:pt x="87192" y="1402957"/>
                      </a:lnTo>
                      <a:lnTo>
                        <a:pt x="0" y="1369421"/>
                      </a:lnTo>
                      <a:lnTo>
                        <a:pt x="32900" y="1102920"/>
                      </a:lnTo>
                      <a:lnTo>
                        <a:pt x="75764" y="1021957"/>
                      </a:lnTo>
                      <a:lnTo>
                        <a:pt x="94812" y="940995"/>
                      </a:lnTo>
                      <a:lnTo>
                        <a:pt x="90052" y="883845"/>
                      </a:lnTo>
                      <a:lnTo>
                        <a:pt x="85288" y="826695"/>
                      </a:lnTo>
                      <a:lnTo>
                        <a:pt x="71000" y="783832"/>
                      </a:lnTo>
                      <a:lnTo>
                        <a:pt x="61476" y="683820"/>
                      </a:lnTo>
                      <a:lnTo>
                        <a:pt x="90052" y="626670"/>
                      </a:lnTo>
                      <a:lnTo>
                        <a:pt x="99576" y="545707"/>
                      </a:lnTo>
                      <a:lnTo>
                        <a:pt x="128148" y="498082"/>
                      </a:lnTo>
                      <a:lnTo>
                        <a:pt x="142436" y="440932"/>
                      </a:lnTo>
                      <a:lnTo>
                        <a:pt x="232924" y="340920"/>
                      </a:lnTo>
                      <a:lnTo>
                        <a:pt x="271024" y="274245"/>
                      </a:lnTo>
                      <a:lnTo>
                        <a:pt x="233276" y="216094"/>
                      </a:lnTo>
                      <a:lnTo>
                        <a:pt x="239592" y="214237"/>
                      </a:lnTo>
                      <a:lnTo>
                        <a:pt x="384372" y="69457"/>
                      </a:lnTo>
                      <a:lnTo>
                        <a:pt x="513912" y="92317"/>
                      </a:lnTo>
                      <a:lnTo>
                        <a:pt x="5636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6C44AD7B-7466-CB07-DB42-C330EE523F1C}"/>
                    </a:ext>
                  </a:extLst>
                </p:cNvPr>
                <p:cNvSpPr/>
                <p:nvPr/>
              </p:nvSpPr>
              <p:spPr>
                <a:xfrm>
                  <a:off x="43595000" y="9577918"/>
                  <a:ext cx="743876" cy="571923"/>
                </a:xfrm>
                <a:custGeom>
                  <a:avLst/>
                  <a:gdLst>
                    <a:gd name="connsiteX0" fmla="*/ 499400 w 743876"/>
                    <a:gd name="connsiteY0" fmla="*/ 0 h 571923"/>
                    <a:gd name="connsiteX1" fmla="*/ 547024 w 743876"/>
                    <a:gd name="connsiteY1" fmla="*/ 26458 h 571923"/>
                    <a:gd name="connsiteX2" fmla="*/ 604176 w 743876"/>
                    <a:gd name="connsiteY2" fmla="*/ 13758 h 571923"/>
                    <a:gd name="connsiteX3" fmla="*/ 667864 w 743876"/>
                    <a:gd name="connsiteY3" fmla="*/ 25337 h 571923"/>
                    <a:gd name="connsiteX4" fmla="*/ 667676 w 743876"/>
                    <a:gd name="connsiteY4" fmla="*/ 26458 h 571923"/>
                    <a:gd name="connsiteX5" fmla="*/ 740700 w 743876"/>
                    <a:gd name="connsiteY5" fmla="*/ 80433 h 571923"/>
                    <a:gd name="connsiteX6" fmla="*/ 743876 w 743876"/>
                    <a:gd name="connsiteY6" fmla="*/ 131233 h 571923"/>
                    <a:gd name="connsiteX7" fmla="*/ 677200 w 743876"/>
                    <a:gd name="connsiteY7" fmla="*/ 201083 h 571923"/>
                    <a:gd name="connsiteX8" fmla="*/ 581952 w 743876"/>
                    <a:gd name="connsiteY8" fmla="*/ 207433 h 571923"/>
                    <a:gd name="connsiteX9" fmla="*/ 527976 w 743876"/>
                    <a:gd name="connsiteY9" fmla="*/ 277283 h 571923"/>
                    <a:gd name="connsiteX10" fmla="*/ 495860 w 743876"/>
                    <a:gd name="connsiteY10" fmla="*/ 453917 h 571923"/>
                    <a:gd name="connsiteX11" fmla="*/ 402880 w 743876"/>
                    <a:gd name="connsiteY11" fmla="*/ 480483 h 571923"/>
                    <a:gd name="connsiteX12" fmla="*/ 402880 w 743876"/>
                    <a:gd name="connsiteY12" fmla="*/ 571923 h 571923"/>
                    <a:gd name="connsiteX13" fmla="*/ 303820 w 743876"/>
                    <a:gd name="connsiteY13" fmla="*/ 526203 h 571923"/>
                    <a:gd name="connsiteX14" fmla="*/ 265720 w 743876"/>
                    <a:gd name="connsiteY14" fmla="*/ 457623 h 571923"/>
                    <a:gd name="connsiteX15" fmla="*/ 166660 w 743876"/>
                    <a:gd name="connsiteY15" fmla="*/ 427143 h 571923"/>
                    <a:gd name="connsiteX16" fmla="*/ 136180 w 743876"/>
                    <a:gd name="connsiteY16" fmla="*/ 350943 h 571923"/>
                    <a:gd name="connsiteX17" fmla="*/ 14260 w 743876"/>
                    <a:gd name="connsiteY17" fmla="*/ 343323 h 571923"/>
                    <a:gd name="connsiteX18" fmla="*/ 0 w 743876"/>
                    <a:gd name="connsiteY18" fmla="*/ 272020 h 571923"/>
                    <a:gd name="connsiteX19" fmla="*/ 924 w 743876"/>
                    <a:gd name="connsiteY19" fmla="*/ 270933 h 571923"/>
                    <a:gd name="connsiteX20" fmla="*/ 73952 w 743876"/>
                    <a:gd name="connsiteY20" fmla="*/ 255058 h 571923"/>
                    <a:gd name="connsiteX21" fmla="*/ 83476 w 743876"/>
                    <a:gd name="connsiteY21" fmla="*/ 194733 h 571923"/>
                    <a:gd name="connsiteX22" fmla="*/ 137448 w 743876"/>
                    <a:gd name="connsiteY22" fmla="*/ 156633 h 571923"/>
                    <a:gd name="connsiteX23" fmla="*/ 166024 w 743876"/>
                    <a:gd name="connsiteY23" fmla="*/ 89958 h 571923"/>
                    <a:gd name="connsiteX24" fmla="*/ 283500 w 743876"/>
                    <a:gd name="connsiteY24" fmla="*/ 86783 h 571923"/>
                    <a:gd name="connsiteX25" fmla="*/ 340648 w 743876"/>
                    <a:gd name="connsiteY25" fmla="*/ 1058 h 571923"/>
                    <a:gd name="connsiteX26" fmla="*/ 486700 w 743876"/>
                    <a:gd name="connsiteY26" fmla="*/ 23283 h 571923"/>
                    <a:gd name="connsiteX27" fmla="*/ 499400 w 743876"/>
                    <a:gd name="connsiteY27" fmla="*/ 0 h 571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43876" h="571923">
                      <a:moveTo>
                        <a:pt x="499400" y="0"/>
                      </a:moveTo>
                      <a:lnTo>
                        <a:pt x="547024" y="26458"/>
                      </a:lnTo>
                      <a:lnTo>
                        <a:pt x="604176" y="13758"/>
                      </a:lnTo>
                      <a:lnTo>
                        <a:pt x="667864" y="25337"/>
                      </a:lnTo>
                      <a:lnTo>
                        <a:pt x="667676" y="26458"/>
                      </a:lnTo>
                      <a:lnTo>
                        <a:pt x="740700" y="80433"/>
                      </a:lnTo>
                      <a:lnTo>
                        <a:pt x="743876" y="131233"/>
                      </a:lnTo>
                      <a:lnTo>
                        <a:pt x="677200" y="201083"/>
                      </a:lnTo>
                      <a:lnTo>
                        <a:pt x="581952" y="207433"/>
                      </a:lnTo>
                      <a:lnTo>
                        <a:pt x="527976" y="277283"/>
                      </a:lnTo>
                      <a:lnTo>
                        <a:pt x="495860" y="453917"/>
                      </a:lnTo>
                      <a:lnTo>
                        <a:pt x="402880" y="480483"/>
                      </a:lnTo>
                      <a:lnTo>
                        <a:pt x="402880" y="571923"/>
                      </a:lnTo>
                      <a:lnTo>
                        <a:pt x="303820" y="526203"/>
                      </a:lnTo>
                      <a:lnTo>
                        <a:pt x="265720" y="457623"/>
                      </a:lnTo>
                      <a:lnTo>
                        <a:pt x="166660" y="427143"/>
                      </a:lnTo>
                      <a:lnTo>
                        <a:pt x="136180" y="350943"/>
                      </a:lnTo>
                      <a:lnTo>
                        <a:pt x="14260" y="343323"/>
                      </a:lnTo>
                      <a:lnTo>
                        <a:pt x="0" y="272020"/>
                      </a:lnTo>
                      <a:lnTo>
                        <a:pt x="924" y="270933"/>
                      </a:lnTo>
                      <a:lnTo>
                        <a:pt x="73952" y="255058"/>
                      </a:lnTo>
                      <a:lnTo>
                        <a:pt x="83476" y="194733"/>
                      </a:lnTo>
                      <a:lnTo>
                        <a:pt x="137448" y="156633"/>
                      </a:lnTo>
                      <a:lnTo>
                        <a:pt x="166024" y="89958"/>
                      </a:lnTo>
                      <a:lnTo>
                        <a:pt x="283500" y="86783"/>
                      </a:lnTo>
                      <a:lnTo>
                        <a:pt x="340648" y="1058"/>
                      </a:lnTo>
                      <a:lnTo>
                        <a:pt x="486700" y="23283"/>
                      </a:lnTo>
                      <a:lnTo>
                        <a:pt x="4994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F421BE06-71E5-72FD-EAC1-CBBBEA9482A4}"/>
                    </a:ext>
                  </a:extLst>
                </p:cNvPr>
                <p:cNvSpPr/>
                <p:nvPr/>
              </p:nvSpPr>
              <p:spPr>
                <a:xfrm>
                  <a:off x="43303824" y="8594726"/>
                  <a:ext cx="422276" cy="263525"/>
                </a:xfrm>
                <a:custGeom>
                  <a:avLst/>
                  <a:gdLst>
                    <a:gd name="connsiteX0" fmla="*/ 158752 w 422276"/>
                    <a:gd name="connsiteY0" fmla="*/ 0 h 263525"/>
                    <a:gd name="connsiteX1" fmla="*/ 212728 w 422276"/>
                    <a:gd name="connsiteY1" fmla="*/ 60325 h 263525"/>
                    <a:gd name="connsiteX2" fmla="*/ 244476 w 422276"/>
                    <a:gd name="connsiteY2" fmla="*/ 57150 h 263525"/>
                    <a:gd name="connsiteX3" fmla="*/ 266700 w 422276"/>
                    <a:gd name="connsiteY3" fmla="*/ 3175 h 263525"/>
                    <a:gd name="connsiteX4" fmla="*/ 317500 w 422276"/>
                    <a:gd name="connsiteY4" fmla="*/ 0 h 263525"/>
                    <a:gd name="connsiteX5" fmla="*/ 330200 w 422276"/>
                    <a:gd name="connsiteY5" fmla="*/ 44450 h 263525"/>
                    <a:gd name="connsiteX6" fmla="*/ 422276 w 422276"/>
                    <a:gd name="connsiteY6" fmla="*/ 123825 h 263525"/>
                    <a:gd name="connsiteX7" fmla="*/ 406400 w 422276"/>
                    <a:gd name="connsiteY7" fmla="*/ 174625 h 263525"/>
                    <a:gd name="connsiteX8" fmla="*/ 396876 w 422276"/>
                    <a:gd name="connsiteY8" fmla="*/ 263525 h 263525"/>
                    <a:gd name="connsiteX9" fmla="*/ 311152 w 422276"/>
                    <a:gd name="connsiteY9" fmla="*/ 263525 h 263525"/>
                    <a:gd name="connsiteX10" fmla="*/ 232228 w 422276"/>
                    <a:gd name="connsiteY10" fmla="*/ 219981 h 263525"/>
                    <a:gd name="connsiteX11" fmla="*/ 228600 w 422276"/>
                    <a:gd name="connsiteY11" fmla="*/ 212725 h 263525"/>
                    <a:gd name="connsiteX12" fmla="*/ 168276 w 422276"/>
                    <a:gd name="connsiteY12" fmla="*/ 187325 h 263525"/>
                    <a:gd name="connsiteX13" fmla="*/ 107952 w 422276"/>
                    <a:gd name="connsiteY13" fmla="*/ 165100 h 263525"/>
                    <a:gd name="connsiteX14" fmla="*/ 28576 w 422276"/>
                    <a:gd name="connsiteY14" fmla="*/ 120650 h 263525"/>
                    <a:gd name="connsiteX15" fmla="*/ 708 w 422276"/>
                    <a:gd name="connsiteY15" fmla="*/ 118227 h 263525"/>
                    <a:gd name="connsiteX16" fmla="*/ 0 w 422276"/>
                    <a:gd name="connsiteY16" fmla="*/ 104775 h 263525"/>
                    <a:gd name="connsiteX17" fmla="*/ 111128 w 422276"/>
                    <a:gd name="connsiteY17" fmla="*/ 63500 h 263525"/>
                    <a:gd name="connsiteX18" fmla="*/ 92076 w 422276"/>
                    <a:gd name="connsiteY18" fmla="*/ 31750 h 263525"/>
                    <a:gd name="connsiteX19" fmla="*/ 158752 w 422276"/>
                    <a:gd name="connsiteY19" fmla="*/ 0 h 263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22276" h="263525">
                      <a:moveTo>
                        <a:pt x="158752" y="0"/>
                      </a:moveTo>
                      <a:lnTo>
                        <a:pt x="212728" y="60325"/>
                      </a:lnTo>
                      <a:lnTo>
                        <a:pt x="244476" y="57150"/>
                      </a:lnTo>
                      <a:lnTo>
                        <a:pt x="266700" y="3175"/>
                      </a:lnTo>
                      <a:lnTo>
                        <a:pt x="317500" y="0"/>
                      </a:lnTo>
                      <a:lnTo>
                        <a:pt x="330200" y="44450"/>
                      </a:lnTo>
                      <a:lnTo>
                        <a:pt x="422276" y="123825"/>
                      </a:lnTo>
                      <a:lnTo>
                        <a:pt x="406400" y="174625"/>
                      </a:lnTo>
                      <a:lnTo>
                        <a:pt x="396876" y="263525"/>
                      </a:lnTo>
                      <a:lnTo>
                        <a:pt x="311152" y="263525"/>
                      </a:lnTo>
                      <a:lnTo>
                        <a:pt x="232228" y="219981"/>
                      </a:lnTo>
                      <a:lnTo>
                        <a:pt x="228600" y="212725"/>
                      </a:lnTo>
                      <a:lnTo>
                        <a:pt x="168276" y="187325"/>
                      </a:lnTo>
                      <a:lnTo>
                        <a:pt x="107952" y="165100"/>
                      </a:lnTo>
                      <a:lnTo>
                        <a:pt x="28576" y="120650"/>
                      </a:lnTo>
                      <a:lnTo>
                        <a:pt x="708" y="118227"/>
                      </a:lnTo>
                      <a:lnTo>
                        <a:pt x="0" y="104775"/>
                      </a:lnTo>
                      <a:lnTo>
                        <a:pt x="111128" y="63500"/>
                      </a:lnTo>
                      <a:lnTo>
                        <a:pt x="92076" y="31750"/>
                      </a:lnTo>
                      <a:lnTo>
                        <a:pt x="15875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0E56383C-8FAC-C3B2-AD0D-DAF9A79CE9D2}"/>
                    </a:ext>
                  </a:extLst>
                </p:cNvPr>
                <p:cNvSpPr/>
                <p:nvPr/>
              </p:nvSpPr>
              <p:spPr>
                <a:xfrm>
                  <a:off x="43710224" y="6865513"/>
                  <a:ext cx="539116" cy="789429"/>
                </a:xfrm>
                <a:custGeom>
                  <a:avLst/>
                  <a:gdLst>
                    <a:gd name="connsiteX0" fmla="*/ 412384 w 539116"/>
                    <a:gd name="connsiteY0" fmla="*/ 0 h 789429"/>
                    <a:gd name="connsiteX1" fmla="*/ 462916 w 539116"/>
                    <a:gd name="connsiteY1" fmla="*/ 22968 h 789429"/>
                    <a:gd name="connsiteX2" fmla="*/ 539116 w 539116"/>
                    <a:gd name="connsiteY2" fmla="*/ 167748 h 789429"/>
                    <a:gd name="connsiteX3" fmla="*/ 485776 w 539116"/>
                    <a:gd name="connsiteY3" fmla="*/ 343008 h 789429"/>
                    <a:gd name="connsiteX4" fmla="*/ 508636 w 539116"/>
                    <a:gd name="connsiteY4" fmla="*/ 533508 h 789429"/>
                    <a:gd name="connsiteX5" fmla="*/ 538920 w 539116"/>
                    <a:gd name="connsiteY5" fmla="*/ 742971 h 789429"/>
                    <a:gd name="connsiteX6" fmla="*/ 464344 w 539116"/>
                    <a:gd name="connsiteY6" fmla="*/ 735438 h 789429"/>
                    <a:gd name="connsiteX7" fmla="*/ 156836 w 539116"/>
                    <a:gd name="connsiteY7" fmla="*/ 789429 h 789429"/>
                    <a:gd name="connsiteX8" fmla="*/ 114300 w 539116"/>
                    <a:gd name="connsiteY8" fmla="*/ 706863 h 789429"/>
                    <a:gd name="connsiteX9" fmla="*/ 88900 w 539116"/>
                    <a:gd name="connsiteY9" fmla="*/ 646538 h 789429"/>
                    <a:gd name="connsiteX10" fmla="*/ 69852 w 539116"/>
                    <a:gd name="connsiteY10" fmla="*/ 586213 h 789429"/>
                    <a:gd name="connsiteX11" fmla="*/ 9528 w 539116"/>
                    <a:gd name="connsiteY11" fmla="*/ 535413 h 789429"/>
                    <a:gd name="connsiteX12" fmla="*/ 0 w 539116"/>
                    <a:gd name="connsiteY12" fmla="*/ 497313 h 789429"/>
                    <a:gd name="connsiteX13" fmla="*/ 29748 w 539116"/>
                    <a:gd name="connsiteY13" fmla="*/ 437816 h 789429"/>
                    <a:gd name="connsiteX14" fmla="*/ 276224 w 539116"/>
                    <a:gd name="connsiteY14" fmla="*/ 440163 h 789429"/>
                    <a:gd name="connsiteX15" fmla="*/ 250032 w 539116"/>
                    <a:gd name="connsiteY15" fmla="*/ 378251 h 789429"/>
                    <a:gd name="connsiteX16" fmla="*/ 300040 w 539116"/>
                    <a:gd name="connsiteY16" fmla="*/ 316338 h 789429"/>
                    <a:gd name="connsiteX17" fmla="*/ 352424 w 539116"/>
                    <a:gd name="connsiteY17" fmla="*/ 168701 h 789429"/>
                    <a:gd name="connsiteX18" fmla="*/ 404816 w 539116"/>
                    <a:gd name="connsiteY18" fmla="*/ 113932 h 789429"/>
                    <a:gd name="connsiteX19" fmla="*/ 385764 w 539116"/>
                    <a:gd name="connsiteY19" fmla="*/ 44876 h 789429"/>
                    <a:gd name="connsiteX20" fmla="*/ 412384 w 539116"/>
                    <a:gd name="connsiteY20" fmla="*/ 0 h 789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39116" h="789429">
                      <a:moveTo>
                        <a:pt x="412384" y="0"/>
                      </a:moveTo>
                      <a:lnTo>
                        <a:pt x="462916" y="22968"/>
                      </a:lnTo>
                      <a:lnTo>
                        <a:pt x="539116" y="167748"/>
                      </a:lnTo>
                      <a:lnTo>
                        <a:pt x="485776" y="343008"/>
                      </a:lnTo>
                      <a:lnTo>
                        <a:pt x="508636" y="533508"/>
                      </a:lnTo>
                      <a:lnTo>
                        <a:pt x="538920" y="742971"/>
                      </a:lnTo>
                      <a:lnTo>
                        <a:pt x="464344" y="735438"/>
                      </a:lnTo>
                      <a:lnTo>
                        <a:pt x="156836" y="789429"/>
                      </a:lnTo>
                      <a:lnTo>
                        <a:pt x="114300" y="706863"/>
                      </a:lnTo>
                      <a:lnTo>
                        <a:pt x="88900" y="646538"/>
                      </a:lnTo>
                      <a:lnTo>
                        <a:pt x="69852" y="586213"/>
                      </a:lnTo>
                      <a:lnTo>
                        <a:pt x="9528" y="535413"/>
                      </a:lnTo>
                      <a:lnTo>
                        <a:pt x="0" y="497313"/>
                      </a:lnTo>
                      <a:lnTo>
                        <a:pt x="29748" y="437816"/>
                      </a:lnTo>
                      <a:lnTo>
                        <a:pt x="276224" y="440163"/>
                      </a:lnTo>
                      <a:lnTo>
                        <a:pt x="250032" y="378251"/>
                      </a:lnTo>
                      <a:lnTo>
                        <a:pt x="300040" y="316338"/>
                      </a:lnTo>
                      <a:lnTo>
                        <a:pt x="352424" y="168701"/>
                      </a:lnTo>
                      <a:lnTo>
                        <a:pt x="404816" y="113932"/>
                      </a:lnTo>
                      <a:lnTo>
                        <a:pt x="385764" y="44876"/>
                      </a:lnTo>
                      <a:lnTo>
                        <a:pt x="41238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B8936E21-F2A2-227C-D03A-584A1EFABDBB}"/>
                    </a:ext>
                  </a:extLst>
                </p:cNvPr>
                <p:cNvSpPr/>
                <p:nvPr/>
              </p:nvSpPr>
              <p:spPr>
                <a:xfrm>
                  <a:off x="43414952" y="7265496"/>
                  <a:ext cx="471480" cy="837105"/>
                </a:xfrm>
                <a:custGeom>
                  <a:avLst/>
                  <a:gdLst>
                    <a:gd name="connsiteX0" fmla="*/ 260400 w 471480"/>
                    <a:gd name="connsiteY0" fmla="*/ 0 h 837105"/>
                    <a:gd name="connsiteX1" fmla="*/ 278604 w 471480"/>
                    <a:gd name="connsiteY1" fmla="*/ 2080 h 837105"/>
                    <a:gd name="connsiteX2" fmla="*/ 321468 w 471480"/>
                    <a:gd name="connsiteY2" fmla="*/ 37799 h 837105"/>
                    <a:gd name="connsiteX3" fmla="*/ 325020 w 471480"/>
                    <a:gd name="connsiteY3" fmla="*/ 37833 h 837105"/>
                    <a:gd name="connsiteX4" fmla="*/ 295272 w 471480"/>
                    <a:gd name="connsiteY4" fmla="*/ 97330 h 837105"/>
                    <a:gd name="connsiteX5" fmla="*/ 304800 w 471480"/>
                    <a:gd name="connsiteY5" fmla="*/ 135430 h 837105"/>
                    <a:gd name="connsiteX6" fmla="*/ 365124 w 471480"/>
                    <a:gd name="connsiteY6" fmla="*/ 186230 h 837105"/>
                    <a:gd name="connsiteX7" fmla="*/ 384172 w 471480"/>
                    <a:gd name="connsiteY7" fmla="*/ 246555 h 837105"/>
                    <a:gd name="connsiteX8" fmla="*/ 409572 w 471480"/>
                    <a:gd name="connsiteY8" fmla="*/ 306880 h 837105"/>
                    <a:gd name="connsiteX9" fmla="*/ 452108 w 471480"/>
                    <a:gd name="connsiteY9" fmla="*/ 389446 h 837105"/>
                    <a:gd name="connsiteX10" fmla="*/ 447672 w 471480"/>
                    <a:gd name="connsiteY10" fmla="*/ 390224 h 837105"/>
                    <a:gd name="connsiteX11" fmla="*/ 442912 w 471480"/>
                    <a:gd name="connsiteY11" fmla="*/ 514049 h 837105"/>
                    <a:gd name="connsiteX12" fmla="*/ 471480 w 471480"/>
                    <a:gd name="connsiteY12" fmla="*/ 527287 h 837105"/>
                    <a:gd name="connsiteX13" fmla="*/ 431800 w 471480"/>
                    <a:gd name="connsiteY13" fmla="*/ 573580 h 837105"/>
                    <a:gd name="connsiteX14" fmla="*/ 415924 w 471480"/>
                    <a:gd name="connsiteY14" fmla="*/ 678355 h 837105"/>
                    <a:gd name="connsiteX15" fmla="*/ 187324 w 471480"/>
                    <a:gd name="connsiteY15" fmla="*/ 770430 h 837105"/>
                    <a:gd name="connsiteX16" fmla="*/ 161924 w 471480"/>
                    <a:gd name="connsiteY16" fmla="*/ 837105 h 837105"/>
                    <a:gd name="connsiteX17" fmla="*/ 123824 w 471480"/>
                    <a:gd name="connsiteY17" fmla="*/ 821230 h 837105"/>
                    <a:gd name="connsiteX18" fmla="*/ 120648 w 471480"/>
                    <a:gd name="connsiteY18" fmla="*/ 738680 h 837105"/>
                    <a:gd name="connsiteX19" fmla="*/ 25400 w 471480"/>
                    <a:gd name="connsiteY19" fmla="*/ 729155 h 837105"/>
                    <a:gd name="connsiteX20" fmla="*/ 28572 w 471480"/>
                    <a:gd name="connsiteY20" fmla="*/ 621205 h 837105"/>
                    <a:gd name="connsiteX21" fmla="*/ 63496 w 471480"/>
                    <a:gd name="connsiteY21" fmla="*/ 545005 h 837105"/>
                    <a:gd name="connsiteX22" fmla="*/ 15872 w 471480"/>
                    <a:gd name="connsiteY22" fmla="*/ 465630 h 837105"/>
                    <a:gd name="connsiteX23" fmla="*/ 0 w 471480"/>
                    <a:gd name="connsiteY23" fmla="*/ 414830 h 837105"/>
                    <a:gd name="connsiteX24" fmla="*/ 50800 w 471480"/>
                    <a:gd name="connsiteY24" fmla="*/ 398955 h 837105"/>
                    <a:gd name="connsiteX25" fmla="*/ 120648 w 471480"/>
                    <a:gd name="connsiteY25" fmla="*/ 405305 h 837105"/>
                    <a:gd name="connsiteX26" fmla="*/ 130172 w 471480"/>
                    <a:gd name="connsiteY26" fmla="*/ 383080 h 837105"/>
                    <a:gd name="connsiteX27" fmla="*/ 101600 w 471480"/>
                    <a:gd name="connsiteY27" fmla="*/ 303705 h 837105"/>
                    <a:gd name="connsiteX28" fmla="*/ 139696 w 471480"/>
                    <a:gd name="connsiteY28" fmla="*/ 275130 h 837105"/>
                    <a:gd name="connsiteX29" fmla="*/ 238124 w 471480"/>
                    <a:gd name="connsiteY29" fmla="*/ 135430 h 837105"/>
                    <a:gd name="connsiteX30" fmla="*/ 225424 w 471480"/>
                    <a:gd name="connsiteY30" fmla="*/ 100505 h 837105"/>
                    <a:gd name="connsiteX31" fmla="*/ 254000 w 471480"/>
                    <a:gd name="connsiteY31" fmla="*/ 59230 h 837105"/>
                    <a:gd name="connsiteX32" fmla="*/ 260400 w 471480"/>
                    <a:gd name="connsiteY32" fmla="*/ 0 h 837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471480" h="837105">
                      <a:moveTo>
                        <a:pt x="260400" y="0"/>
                      </a:moveTo>
                      <a:lnTo>
                        <a:pt x="278604" y="2080"/>
                      </a:lnTo>
                      <a:lnTo>
                        <a:pt x="321468" y="37799"/>
                      </a:lnTo>
                      <a:lnTo>
                        <a:pt x="325020" y="37833"/>
                      </a:lnTo>
                      <a:lnTo>
                        <a:pt x="295272" y="97330"/>
                      </a:lnTo>
                      <a:lnTo>
                        <a:pt x="304800" y="135430"/>
                      </a:lnTo>
                      <a:lnTo>
                        <a:pt x="365124" y="186230"/>
                      </a:lnTo>
                      <a:lnTo>
                        <a:pt x="384172" y="246555"/>
                      </a:lnTo>
                      <a:lnTo>
                        <a:pt x="409572" y="306880"/>
                      </a:lnTo>
                      <a:lnTo>
                        <a:pt x="452108" y="389446"/>
                      </a:lnTo>
                      <a:lnTo>
                        <a:pt x="447672" y="390224"/>
                      </a:lnTo>
                      <a:lnTo>
                        <a:pt x="442912" y="514049"/>
                      </a:lnTo>
                      <a:lnTo>
                        <a:pt x="471480" y="527287"/>
                      </a:lnTo>
                      <a:lnTo>
                        <a:pt x="431800" y="573580"/>
                      </a:lnTo>
                      <a:lnTo>
                        <a:pt x="415924" y="678355"/>
                      </a:lnTo>
                      <a:lnTo>
                        <a:pt x="187324" y="770430"/>
                      </a:lnTo>
                      <a:lnTo>
                        <a:pt x="161924" y="837105"/>
                      </a:lnTo>
                      <a:lnTo>
                        <a:pt x="123824" y="821230"/>
                      </a:lnTo>
                      <a:lnTo>
                        <a:pt x="120648" y="738680"/>
                      </a:lnTo>
                      <a:lnTo>
                        <a:pt x="25400" y="729155"/>
                      </a:lnTo>
                      <a:cubicBezTo>
                        <a:pt x="26456" y="693172"/>
                        <a:pt x="27516" y="657188"/>
                        <a:pt x="28572" y="621205"/>
                      </a:cubicBezTo>
                      <a:lnTo>
                        <a:pt x="63496" y="545005"/>
                      </a:lnTo>
                      <a:lnTo>
                        <a:pt x="15872" y="465630"/>
                      </a:lnTo>
                      <a:lnTo>
                        <a:pt x="0" y="414830"/>
                      </a:lnTo>
                      <a:lnTo>
                        <a:pt x="50800" y="398955"/>
                      </a:lnTo>
                      <a:lnTo>
                        <a:pt x="120648" y="405305"/>
                      </a:lnTo>
                      <a:lnTo>
                        <a:pt x="130172" y="383080"/>
                      </a:lnTo>
                      <a:lnTo>
                        <a:pt x="101600" y="303705"/>
                      </a:lnTo>
                      <a:lnTo>
                        <a:pt x="139696" y="275130"/>
                      </a:lnTo>
                      <a:lnTo>
                        <a:pt x="238124" y="135430"/>
                      </a:lnTo>
                      <a:lnTo>
                        <a:pt x="225424" y="100505"/>
                      </a:lnTo>
                      <a:lnTo>
                        <a:pt x="254000" y="59230"/>
                      </a:lnTo>
                      <a:lnTo>
                        <a:pt x="2604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28067B0D-A068-E0A0-E1F9-B6BBF6D50ABF}"/>
                    </a:ext>
                  </a:extLst>
                </p:cNvPr>
                <p:cNvSpPr/>
                <p:nvPr/>
              </p:nvSpPr>
              <p:spPr>
                <a:xfrm>
                  <a:off x="43175260" y="7206582"/>
                  <a:ext cx="500092" cy="553118"/>
                </a:xfrm>
                <a:custGeom>
                  <a:avLst/>
                  <a:gdLst>
                    <a:gd name="connsiteX0" fmla="*/ 262400 w 500092"/>
                    <a:gd name="connsiteY0" fmla="*/ 0 h 553118"/>
                    <a:gd name="connsiteX1" fmla="*/ 271440 w 500092"/>
                    <a:gd name="connsiteY1" fmla="*/ 7018 h 553118"/>
                    <a:gd name="connsiteX2" fmla="*/ 293664 w 500092"/>
                    <a:gd name="connsiteY2" fmla="*/ 32418 h 553118"/>
                    <a:gd name="connsiteX3" fmla="*/ 344464 w 500092"/>
                    <a:gd name="connsiteY3" fmla="*/ 38768 h 553118"/>
                    <a:gd name="connsiteX4" fmla="*/ 364568 w 500092"/>
                    <a:gd name="connsiteY4" fmla="*/ 31142 h 553118"/>
                    <a:gd name="connsiteX5" fmla="*/ 351608 w 500092"/>
                    <a:gd name="connsiteY5" fmla="*/ 41943 h 553118"/>
                    <a:gd name="connsiteX6" fmla="*/ 500092 w 500092"/>
                    <a:gd name="connsiteY6" fmla="*/ 58913 h 553118"/>
                    <a:gd name="connsiteX7" fmla="*/ 493692 w 500092"/>
                    <a:gd name="connsiteY7" fmla="*/ 118143 h 553118"/>
                    <a:gd name="connsiteX8" fmla="*/ 465116 w 500092"/>
                    <a:gd name="connsiteY8" fmla="*/ 159418 h 553118"/>
                    <a:gd name="connsiteX9" fmla="*/ 477816 w 500092"/>
                    <a:gd name="connsiteY9" fmla="*/ 194343 h 553118"/>
                    <a:gd name="connsiteX10" fmla="*/ 379388 w 500092"/>
                    <a:gd name="connsiteY10" fmla="*/ 334043 h 553118"/>
                    <a:gd name="connsiteX11" fmla="*/ 341292 w 500092"/>
                    <a:gd name="connsiteY11" fmla="*/ 362618 h 553118"/>
                    <a:gd name="connsiteX12" fmla="*/ 369864 w 500092"/>
                    <a:gd name="connsiteY12" fmla="*/ 441993 h 553118"/>
                    <a:gd name="connsiteX13" fmla="*/ 360340 w 500092"/>
                    <a:gd name="connsiteY13" fmla="*/ 464218 h 553118"/>
                    <a:gd name="connsiteX14" fmla="*/ 290492 w 500092"/>
                    <a:gd name="connsiteY14" fmla="*/ 457868 h 553118"/>
                    <a:gd name="connsiteX15" fmla="*/ 245604 w 500092"/>
                    <a:gd name="connsiteY15" fmla="*/ 471896 h 553118"/>
                    <a:gd name="connsiteX16" fmla="*/ 242864 w 500092"/>
                    <a:gd name="connsiteY16" fmla="*/ 470568 h 553118"/>
                    <a:gd name="connsiteX17" fmla="*/ 241688 w 500092"/>
                    <a:gd name="connsiteY17" fmla="*/ 473120 h 553118"/>
                    <a:gd name="connsiteX18" fmla="*/ 239692 w 500092"/>
                    <a:gd name="connsiteY18" fmla="*/ 473743 h 553118"/>
                    <a:gd name="connsiteX19" fmla="*/ 240380 w 500092"/>
                    <a:gd name="connsiteY19" fmla="*/ 475948 h 553118"/>
                    <a:gd name="connsiteX20" fmla="*/ 204764 w 500092"/>
                    <a:gd name="connsiteY20" fmla="*/ 553118 h 553118"/>
                    <a:gd name="connsiteX21" fmla="*/ 134916 w 500092"/>
                    <a:gd name="connsiteY21" fmla="*/ 521368 h 553118"/>
                    <a:gd name="connsiteX22" fmla="*/ 74252 w 500092"/>
                    <a:gd name="connsiteY22" fmla="*/ 521368 h 553118"/>
                    <a:gd name="connsiteX23" fmla="*/ 83480 w 500092"/>
                    <a:gd name="connsiteY23" fmla="*/ 207678 h 553118"/>
                    <a:gd name="connsiteX24" fmla="*/ 0 w 500092"/>
                    <a:gd name="connsiteY24" fmla="*/ 101430 h 553118"/>
                    <a:gd name="connsiteX25" fmla="*/ 173016 w 500092"/>
                    <a:gd name="connsiteY25" fmla="*/ 83218 h 553118"/>
                    <a:gd name="connsiteX26" fmla="*/ 262400 w 500092"/>
                    <a:gd name="connsiteY26" fmla="*/ 0 h 553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00092" h="553118">
                      <a:moveTo>
                        <a:pt x="262400" y="0"/>
                      </a:moveTo>
                      <a:lnTo>
                        <a:pt x="271440" y="7018"/>
                      </a:lnTo>
                      <a:lnTo>
                        <a:pt x="293664" y="32418"/>
                      </a:lnTo>
                      <a:lnTo>
                        <a:pt x="344464" y="38768"/>
                      </a:lnTo>
                      <a:lnTo>
                        <a:pt x="364568" y="31142"/>
                      </a:lnTo>
                      <a:lnTo>
                        <a:pt x="351608" y="41943"/>
                      </a:lnTo>
                      <a:lnTo>
                        <a:pt x="500092" y="58913"/>
                      </a:lnTo>
                      <a:lnTo>
                        <a:pt x="493692" y="118143"/>
                      </a:lnTo>
                      <a:lnTo>
                        <a:pt x="465116" y="159418"/>
                      </a:lnTo>
                      <a:lnTo>
                        <a:pt x="477816" y="194343"/>
                      </a:lnTo>
                      <a:lnTo>
                        <a:pt x="379388" y="334043"/>
                      </a:lnTo>
                      <a:lnTo>
                        <a:pt x="341292" y="362618"/>
                      </a:lnTo>
                      <a:lnTo>
                        <a:pt x="369864" y="441993"/>
                      </a:lnTo>
                      <a:lnTo>
                        <a:pt x="360340" y="464218"/>
                      </a:lnTo>
                      <a:lnTo>
                        <a:pt x="290492" y="457868"/>
                      </a:lnTo>
                      <a:lnTo>
                        <a:pt x="245604" y="471896"/>
                      </a:lnTo>
                      <a:lnTo>
                        <a:pt x="242864" y="470568"/>
                      </a:lnTo>
                      <a:lnTo>
                        <a:pt x="241688" y="473120"/>
                      </a:lnTo>
                      <a:lnTo>
                        <a:pt x="239692" y="473743"/>
                      </a:lnTo>
                      <a:lnTo>
                        <a:pt x="240380" y="475948"/>
                      </a:lnTo>
                      <a:lnTo>
                        <a:pt x="204764" y="553118"/>
                      </a:lnTo>
                      <a:lnTo>
                        <a:pt x="134916" y="521368"/>
                      </a:lnTo>
                      <a:lnTo>
                        <a:pt x="74252" y="521368"/>
                      </a:lnTo>
                      <a:lnTo>
                        <a:pt x="83480" y="207678"/>
                      </a:lnTo>
                      <a:lnTo>
                        <a:pt x="0" y="101430"/>
                      </a:lnTo>
                      <a:lnTo>
                        <a:pt x="173016" y="83218"/>
                      </a:lnTo>
                      <a:lnTo>
                        <a:pt x="26240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95CBFAE2-371A-EEF5-8741-A41606024017}"/>
                    </a:ext>
                  </a:extLst>
                </p:cNvPr>
                <p:cNvSpPr/>
                <p:nvPr/>
              </p:nvSpPr>
              <p:spPr>
                <a:xfrm>
                  <a:off x="43416948" y="7677150"/>
                  <a:ext cx="3916" cy="2552"/>
                </a:xfrm>
                <a:custGeom>
                  <a:avLst/>
                  <a:gdLst>
                    <a:gd name="connsiteX0" fmla="*/ 1176 w 3916"/>
                    <a:gd name="connsiteY0" fmla="*/ 0 h 2552"/>
                    <a:gd name="connsiteX1" fmla="*/ 3916 w 3916"/>
                    <a:gd name="connsiteY1" fmla="*/ 1328 h 2552"/>
                    <a:gd name="connsiteX2" fmla="*/ 0 w 3916"/>
                    <a:gd name="connsiteY2" fmla="*/ 2552 h 2552"/>
                    <a:gd name="connsiteX3" fmla="*/ 1176 w 3916"/>
                    <a:gd name="connsiteY3" fmla="*/ 0 h 25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916" h="2552">
                      <a:moveTo>
                        <a:pt x="1176" y="0"/>
                      </a:moveTo>
                      <a:lnTo>
                        <a:pt x="3916" y="1328"/>
                      </a:lnTo>
                      <a:lnTo>
                        <a:pt x="0" y="2552"/>
                      </a:lnTo>
                      <a:lnTo>
                        <a:pt x="11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B60E075D-8A96-5532-8581-99203416BA47}"/>
                    </a:ext>
                  </a:extLst>
                </p:cNvPr>
                <p:cNvSpPr/>
                <p:nvPr/>
              </p:nvSpPr>
              <p:spPr>
                <a:xfrm>
                  <a:off x="43414952" y="7679702"/>
                  <a:ext cx="1996" cy="2828"/>
                </a:xfrm>
                <a:custGeom>
                  <a:avLst/>
                  <a:gdLst>
                    <a:gd name="connsiteX0" fmla="*/ 1996 w 1996"/>
                    <a:gd name="connsiteY0" fmla="*/ 0 h 2828"/>
                    <a:gd name="connsiteX1" fmla="*/ 688 w 1996"/>
                    <a:gd name="connsiteY1" fmla="*/ 2828 h 2828"/>
                    <a:gd name="connsiteX2" fmla="*/ 0 w 1996"/>
                    <a:gd name="connsiteY2" fmla="*/ 623 h 2828"/>
                    <a:gd name="connsiteX3" fmla="*/ 1996 w 1996"/>
                    <a:gd name="connsiteY3" fmla="*/ 0 h 2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96" h="2828">
                      <a:moveTo>
                        <a:pt x="1996" y="0"/>
                      </a:moveTo>
                      <a:lnTo>
                        <a:pt x="688" y="2828"/>
                      </a:lnTo>
                      <a:lnTo>
                        <a:pt x="0" y="623"/>
                      </a:lnTo>
                      <a:lnTo>
                        <a:pt x="199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39FFA56F-AC9C-B15F-561F-7663F3CA11DC}"/>
                    </a:ext>
                  </a:extLst>
                </p:cNvPr>
                <p:cNvSpPr/>
                <p:nvPr/>
              </p:nvSpPr>
              <p:spPr>
                <a:xfrm>
                  <a:off x="43888024" y="7868605"/>
                  <a:ext cx="1387464" cy="1459072"/>
                </a:xfrm>
                <a:custGeom>
                  <a:avLst/>
                  <a:gdLst>
                    <a:gd name="connsiteX0" fmla="*/ 83672 w 1387464"/>
                    <a:gd name="connsiteY0" fmla="*/ 0 h 1459072"/>
                    <a:gd name="connsiteX1" fmla="*/ 207964 w 1387464"/>
                    <a:gd name="connsiteY1" fmla="*/ 27620 h 1459072"/>
                    <a:gd name="connsiteX2" fmla="*/ 250824 w 1387464"/>
                    <a:gd name="connsiteY2" fmla="*/ 68101 h 1459072"/>
                    <a:gd name="connsiteX3" fmla="*/ 409176 w 1387464"/>
                    <a:gd name="connsiteY3" fmla="*/ 72268 h 1459072"/>
                    <a:gd name="connsiteX4" fmla="*/ 422276 w 1387464"/>
                    <a:gd name="connsiteY4" fmla="*/ 162875 h 1459072"/>
                    <a:gd name="connsiteX5" fmla="*/ 521336 w 1387464"/>
                    <a:gd name="connsiteY5" fmla="*/ 482915 h 1459072"/>
                    <a:gd name="connsiteX6" fmla="*/ 650876 w 1387464"/>
                    <a:gd name="connsiteY6" fmla="*/ 566735 h 1459072"/>
                    <a:gd name="connsiteX7" fmla="*/ 879476 w 1387464"/>
                    <a:gd name="connsiteY7" fmla="*/ 505775 h 1459072"/>
                    <a:gd name="connsiteX8" fmla="*/ 1054736 w 1387464"/>
                    <a:gd name="connsiteY8" fmla="*/ 284795 h 1459072"/>
                    <a:gd name="connsiteX9" fmla="*/ 1054736 w 1387464"/>
                    <a:gd name="connsiteY9" fmla="*/ 268370 h 1459072"/>
                    <a:gd name="connsiteX10" fmla="*/ 1110456 w 1387464"/>
                    <a:gd name="connsiteY10" fmla="*/ 280033 h 1459072"/>
                    <a:gd name="connsiteX11" fmla="*/ 1122364 w 1387464"/>
                    <a:gd name="connsiteY11" fmla="*/ 370520 h 1459072"/>
                    <a:gd name="connsiteX12" fmla="*/ 1265240 w 1387464"/>
                    <a:gd name="connsiteY12" fmla="*/ 506251 h 1459072"/>
                    <a:gd name="connsiteX13" fmla="*/ 1308100 w 1387464"/>
                    <a:gd name="connsiteY13" fmla="*/ 508633 h 1459072"/>
                    <a:gd name="connsiteX14" fmla="*/ 1312864 w 1387464"/>
                    <a:gd name="connsiteY14" fmla="*/ 570545 h 1459072"/>
                    <a:gd name="connsiteX15" fmla="*/ 1303340 w 1387464"/>
                    <a:gd name="connsiteY15" fmla="*/ 603883 h 1459072"/>
                    <a:gd name="connsiteX16" fmla="*/ 1376608 w 1387464"/>
                    <a:gd name="connsiteY16" fmla="*/ 653340 h 1459072"/>
                    <a:gd name="connsiteX17" fmla="*/ 1374776 w 1387464"/>
                    <a:gd name="connsiteY17" fmla="*/ 675320 h 1459072"/>
                    <a:gd name="connsiteX18" fmla="*/ 1362076 w 1387464"/>
                    <a:gd name="connsiteY18" fmla="*/ 722945 h 1459072"/>
                    <a:gd name="connsiteX19" fmla="*/ 1308100 w 1387464"/>
                    <a:gd name="connsiteY19" fmla="*/ 773745 h 1459072"/>
                    <a:gd name="connsiteX20" fmla="*/ 1308100 w 1387464"/>
                    <a:gd name="connsiteY20" fmla="*/ 808670 h 1459072"/>
                    <a:gd name="connsiteX21" fmla="*/ 1260476 w 1387464"/>
                    <a:gd name="connsiteY21" fmla="*/ 853120 h 1459072"/>
                    <a:gd name="connsiteX22" fmla="*/ 1158876 w 1387464"/>
                    <a:gd name="connsiteY22" fmla="*/ 853120 h 1459072"/>
                    <a:gd name="connsiteX23" fmla="*/ 1149352 w 1387464"/>
                    <a:gd name="connsiteY23" fmla="*/ 951545 h 1459072"/>
                    <a:gd name="connsiteX24" fmla="*/ 1260476 w 1387464"/>
                    <a:gd name="connsiteY24" fmla="*/ 1002345 h 1459072"/>
                    <a:gd name="connsiteX25" fmla="*/ 1292224 w 1387464"/>
                    <a:gd name="connsiteY25" fmla="*/ 1008695 h 1459072"/>
                    <a:gd name="connsiteX26" fmla="*/ 1387464 w 1387464"/>
                    <a:gd name="connsiteY26" fmla="*/ 1089995 h 1459072"/>
                    <a:gd name="connsiteX27" fmla="*/ 1339852 w 1387464"/>
                    <a:gd name="connsiteY27" fmla="*/ 1164270 h 1459072"/>
                    <a:gd name="connsiteX28" fmla="*/ 1333500 w 1387464"/>
                    <a:gd name="connsiteY28" fmla="*/ 1265870 h 1459072"/>
                    <a:gd name="connsiteX29" fmla="*/ 1257300 w 1387464"/>
                    <a:gd name="connsiteY29" fmla="*/ 1303970 h 1459072"/>
                    <a:gd name="connsiteX30" fmla="*/ 1165224 w 1387464"/>
                    <a:gd name="connsiteY30" fmla="*/ 1265870 h 1459072"/>
                    <a:gd name="connsiteX31" fmla="*/ 1089024 w 1387464"/>
                    <a:gd name="connsiteY31" fmla="*/ 1278570 h 1459072"/>
                    <a:gd name="connsiteX32" fmla="*/ 1076328 w 1387464"/>
                    <a:gd name="connsiteY32" fmla="*/ 1424620 h 1459072"/>
                    <a:gd name="connsiteX33" fmla="*/ 1019948 w 1387464"/>
                    <a:gd name="connsiteY33" fmla="*/ 1459072 h 1459072"/>
                    <a:gd name="connsiteX34" fmla="*/ 1019176 w 1387464"/>
                    <a:gd name="connsiteY34" fmla="*/ 1453195 h 1459072"/>
                    <a:gd name="connsiteX35" fmla="*/ 984252 w 1387464"/>
                    <a:gd name="connsiteY35" fmla="*/ 1456370 h 1459072"/>
                    <a:gd name="connsiteX36" fmla="*/ 978860 w 1387464"/>
                    <a:gd name="connsiteY36" fmla="*/ 1458958 h 1459072"/>
                    <a:gd name="connsiteX37" fmla="*/ 847728 w 1387464"/>
                    <a:gd name="connsiteY37" fmla="*/ 1294445 h 1459072"/>
                    <a:gd name="connsiteX38" fmla="*/ 768352 w 1387464"/>
                    <a:gd name="connsiteY38" fmla="*/ 1291270 h 1459072"/>
                    <a:gd name="connsiteX39" fmla="*/ 733424 w 1387464"/>
                    <a:gd name="connsiteY39" fmla="*/ 1227770 h 1459072"/>
                    <a:gd name="connsiteX40" fmla="*/ 488952 w 1387464"/>
                    <a:gd name="connsiteY40" fmla="*/ 1256345 h 1459072"/>
                    <a:gd name="connsiteX41" fmla="*/ 415928 w 1387464"/>
                    <a:gd name="connsiteY41" fmla="*/ 1208720 h 1459072"/>
                    <a:gd name="connsiteX42" fmla="*/ 250824 w 1387464"/>
                    <a:gd name="connsiteY42" fmla="*/ 1126170 h 1459072"/>
                    <a:gd name="connsiteX43" fmla="*/ 53976 w 1387464"/>
                    <a:gd name="connsiteY43" fmla="*/ 1161095 h 1459072"/>
                    <a:gd name="connsiteX44" fmla="*/ 0 w 1387464"/>
                    <a:gd name="connsiteY44" fmla="*/ 1126170 h 1459072"/>
                    <a:gd name="connsiteX45" fmla="*/ 22224 w 1387464"/>
                    <a:gd name="connsiteY45" fmla="*/ 1056320 h 1459072"/>
                    <a:gd name="connsiteX46" fmla="*/ 6352 w 1387464"/>
                    <a:gd name="connsiteY46" fmla="*/ 954720 h 1459072"/>
                    <a:gd name="connsiteX47" fmla="*/ 31752 w 1387464"/>
                    <a:gd name="connsiteY47" fmla="*/ 919795 h 1459072"/>
                    <a:gd name="connsiteX48" fmla="*/ 158752 w 1387464"/>
                    <a:gd name="connsiteY48" fmla="*/ 834070 h 1459072"/>
                    <a:gd name="connsiteX49" fmla="*/ 158752 w 1387464"/>
                    <a:gd name="connsiteY49" fmla="*/ 805495 h 1459072"/>
                    <a:gd name="connsiteX50" fmla="*/ 155576 w 1387464"/>
                    <a:gd name="connsiteY50" fmla="*/ 761045 h 1459072"/>
                    <a:gd name="connsiteX51" fmla="*/ 155576 w 1387464"/>
                    <a:gd name="connsiteY51" fmla="*/ 532445 h 1459072"/>
                    <a:gd name="connsiteX52" fmla="*/ 209552 w 1387464"/>
                    <a:gd name="connsiteY52" fmla="*/ 443545 h 1459072"/>
                    <a:gd name="connsiteX53" fmla="*/ 190500 w 1387464"/>
                    <a:gd name="connsiteY53" fmla="*/ 335595 h 1459072"/>
                    <a:gd name="connsiteX54" fmla="*/ 139700 w 1387464"/>
                    <a:gd name="connsiteY54" fmla="*/ 307020 h 1459072"/>
                    <a:gd name="connsiteX55" fmla="*/ 152400 w 1387464"/>
                    <a:gd name="connsiteY55" fmla="*/ 237170 h 1459072"/>
                    <a:gd name="connsiteX56" fmla="*/ 171452 w 1387464"/>
                    <a:gd name="connsiteY56" fmla="*/ 135570 h 1459072"/>
                    <a:gd name="connsiteX57" fmla="*/ 117476 w 1387464"/>
                    <a:gd name="connsiteY57" fmla="*/ 103820 h 1459072"/>
                    <a:gd name="connsiteX58" fmla="*/ 83672 w 1387464"/>
                    <a:gd name="connsiteY58" fmla="*/ 0 h 1459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1387464" h="1459072">
                      <a:moveTo>
                        <a:pt x="83672" y="0"/>
                      </a:moveTo>
                      <a:lnTo>
                        <a:pt x="207964" y="27620"/>
                      </a:lnTo>
                      <a:lnTo>
                        <a:pt x="250824" y="68101"/>
                      </a:lnTo>
                      <a:lnTo>
                        <a:pt x="409176" y="72268"/>
                      </a:lnTo>
                      <a:lnTo>
                        <a:pt x="422276" y="162875"/>
                      </a:lnTo>
                      <a:lnTo>
                        <a:pt x="521336" y="482915"/>
                      </a:lnTo>
                      <a:lnTo>
                        <a:pt x="650876" y="566735"/>
                      </a:lnTo>
                      <a:lnTo>
                        <a:pt x="879476" y="505775"/>
                      </a:lnTo>
                      <a:lnTo>
                        <a:pt x="1054736" y="284795"/>
                      </a:lnTo>
                      <a:lnTo>
                        <a:pt x="1054736" y="268370"/>
                      </a:lnTo>
                      <a:lnTo>
                        <a:pt x="1110456" y="280033"/>
                      </a:lnTo>
                      <a:lnTo>
                        <a:pt x="1122364" y="370520"/>
                      </a:lnTo>
                      <a:lnTo>
                        <a:pt x="1265240" y="506251"/>
                      </a:lnTo>
                      <a:lnTo>
                        <a:pt x="1308100" y="508633"/>
                      </a:lnTo>
                      <a:lnTo>
                        <a:pt x="1312864" y="570545"/>
                      </a:lnTo>
                      <a:lnTo>
                        <a:pt x="1303340" y="603883"/>
                      </a:lnTo>
                      <a:lnTo>
                        <a:pt x="1376608" y="653340"/>
                      </a:lnTo>
                      <a:lnTo>
                        <a:pt x="1374776" y="675320"/>
                      </a:lnTo>
                      <a:lnTo>
                        <a:pt x="1362076" y="722945"/>
                      </a:lnTo>
                      <a:lnTo>
                        <a:pt x="1308100" y="773745"/>
                      </a:lnTo>
                      <a:lnTo>
                        <a:pt x="1308100" y="808670"/>
                      </a:lnTo>
                      <a:lnTo>
                        <a:pt x="1260476" y="853120"/>
                      </a:lnTo>
                      <a:lnTo>
                        <a:pt x="1158876" y="853120"/>
                      </a:lnTo>
                      <a:lnTo>
                        <a:pt x="1149352" y="951545"/>
                      </a:lnTo>
                      <a:lnTo>
                        <a:pt x="1260476" y="1002345"/>
                      </a:lnTo>
                      <a:lnTo>
                        <a:pt x="1292224" y="1008695"/>
                      </a:lnTo>
                      <a:lnTo>
                        <a:pt x="1387464" y="1089995"/>
                      </a:lnTo>
                      <a:lnTo>
                        <a:pt x="1339852" y="1164270"/>
                      </a:lnTo>
                      <a:lnTo>
                        <a:pt x="1333500" y="1265870"/>
                      </a:lnTo>
                      <a:lnTo>
                        <a:pt x="1257300" y="1303970"/>
                      </a:lnTo>
                      <a:lnTo>
                        <a:pt x="1165224" y="1265870"/>
                      </a:lnTo>
                      <a:lnTo>
                        <a:pt x="1089024" y="1278570"/>
                      </a:lnTo>
                      <a:lnTo>
                        <a:pt x="1076328" y="1424620"/>
                      </a:lnTo>
                      <a:lnTo>
                        <a:pt x="1019948" y="1459072"/>
                      </a:lnTo>
                      <a:lnTo>
                        <a:pt x="1019176" y="1453195"/>
                      </a:lnTo>
                      <a:lnTo>
                        <a:pt x="984252" y="1456370"/>
                      </a:lnTo>
                      <a:lnTo>
                        <a:pt x="978860" y="1458958"/>
                      </a:lnTo>
                      <a:lnTo>
                        <a:pt x="847728" y="1294445"/>
                      </a:lnTo>
                      <a:lnTo>
                        <a:pt x="768352" y="1291270"/>
                      </a:lnTo>
                      <a:lnTo>
                        <a:pt x="733424" y="1227770"/>
                      </a:lnTo>
                      <a:lnTo>
                        <a:pt x="488952" y="1256345"/>
                      </a:lnTo>
                      <a:lnTo>
                        <a:pt x="415928" y="1208720"/>
                      </a:lnTo>
                      <a:lnTo>
                        <a:pt x="250824" y="1126170"/>
                      </a:lnTo>
                      <a:lnTo>
                        <a:pt x="53976" y="1161095"/>
                      </a:lnTo>
                      <a:lnTo>
                        <a:pt x="0" y="1126170"/>
                      </a:lnTo>
                      <a:lnTo>
                        <a:pt x="22224" y="1056320"/>
                      </a:lnTo>
                      <a:lnTo>
                        <a:pt x="6352" y="954720"/>
                      </a:lnTo>
                      <a:lnTo>
                        <a:pt x="31752" y="919795"/>
                      </a:lnTo>
                      <a:lnTo>
                        <a:pt x="158752" y="834070"/>
                      </a:lnTo>
                      <a:lnTo>
                        <a:pt x="158752" y="805495"/>
                      </a:lnTo>
                      <a:lnTo>
                        <a:pt x="155576" y="761045"/>
                      </a:lnTo>
                      <a:lnTo>
                        <a:pt x="155576" y="532445"/>
                      </a:lnTo>
                      <a:lnTo>
                        <a:pt x="209552" y="443545"/>
                      </a:lnTo>
                      <a:lnTo>
                        <a:pt x="190500" y="335595"/>
                      </a:lnTo>
                      <a:lnTo>
                        <a:pt x="139700" y="307020"/>
                      </a:lnTo>
                      <a:lnTo>
                        <a:pt x="152400" y="237170"/>
                      </a:lnTo>
                      <a:lnTo>
                        <a:pt x="171452" y="135570"/>
                      </a:lnTo>
                      <a:lnTo>
                        <a:pt x="117476" y="103820"/>
                      </a:lnTo>
                      <a:lnTo>
                        <a:pt x="836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2F07FC70-1940-1202-1D8D-176490C1C01E}"/>
                    </a:ext>
                  </a:extLst>
                </p:cNvPr>
                <p:cNvSpPr/>
                <p:nvPr/>
              </p:nvSpPr>
              <p:spPr>
                <a:xfrm>
                  <a:off x="43064608" y="7682530"/>
                  <a:ext cx="550368" cy="1030422"/>
                </a:xfrm>
                <a:custGeom>
                  <a:avLst/>
                  <a:gdLst>
                    <a:gd name="connsiteX0" fmla="*/ 351032 w 550368"/>
                    <a:gd name="connsiteY0" fmla="*/ 0 h 1030422"/>
                    <a:gd name="connsiteX1" fmla="*/ 366216 w 550368"/>
                    <a:gd name="connsiteY1" fmla="*/ 48595 h 1030422"/>
                    <a:gd name="connsiteX2" fmla="*/ 413840 w 550368"/>
                    <a:gd name="connsiteY2" fmla="*/ 127970 h 1030422"/>
                    <a:gd name="connsiteX3" fmla="*/ 378916 w 550368"/>
                    <a:gd name="connsiteY3" fmla="*/ 204170 h 1030422"/>
                    <a:gd name="connsiteX4" fmla="*/ 375744 w 550368"/>
                    <a:gd name="connsiteY4" fmla="*/ 312120 h 1030422"/>
                    <a:gd name="connsiteX5" fmla="*/ 470992 w 550368"/>
                    <a:gd name="connsiteY5" fmla="*/ 321645 h 1030422"/>
                    <a:gd name="connsiteX6" fmla="*/ 474168 w 550368"/>
                    <a:gd name="connsiteY6" fmla="*/ 404195 h 1030422"/>
                    <a:gd name="connsiteX7" fmla="*/ 509848 w 550368"/>
                    <a:gd name="connsiteY7" fmla="*/ 419061 h 1030422"/>
                    <a:gd name="connsiteX8" fmla="*/ 515440 w 550368"/>
                    <a:gd name="connsiteY8" fmla="*/ 505795 h 1030422"/>
                    <a:gd name="connsiteX9" fmla="*/ 499568 w 550368"/>
                    <a:gd name="connsiteY9" fmla="*/ 537545 h 1030422"/>
                    <a:gd name="connsiteX10" fmla="*/ 455116 w 550368"/>
                    <a:gd name="connsiteY10" fmla="*/ 537545 h 1030422"/>
                    <a:gd name="connsiteX11" fmla="*/ 429716 w 550368"/>
                    <a:gd name="connsiteY11" fmla="*/ 632795 h 1030422"/>
                    <a:gd name="connsiteX12" fmla="*/ 464640 w 550368"/>
                    <a:gd name="connsiteY12" fmla="*/ 693120 h 1030422"/>
                    <a:gd name="connsiteX13" fmla="*/ 493216 w 550368"/>
                    <a:gd name="connsiteY13" fmla="*/ 762970 h 1030422"/>
                    <a:gd name="connsiteX14" fmla="*/ 518616 w 550368"/>
                    <a:gd name="connsiteY14" fmla="*/ 820120 h 1030422"/>
                    <a:gd name="connsiteX15" fmla="*/ 550368 w 550368"/>
                    <a:gd name="connsiteY15" fmla="*/ 861395 h 1030422"/>
                    <a:gd name="connsiteX16" fmla="*/ 550368 w 550368"/>
                    <a:gd name="connsiteY16" fmla="*/ 912592 h 1030422"/>
                    <a:gd name="connsiteX17" fmla="*/ 505916 w 550368"/>
                    <a:gd name="connsiteY17" fmla="*/ 915370 h 1030422"/>
                    <a:gd name="connsiteX18" fmla="*/ 483692 w 550368"/>
                    <a:gd name="connsiteY18" fmla="*/ 969345 h 1030422"/>
                    <a:gd name="connsiteX19" fmla="*/ 451944 w 550368"/>
                    <a:gd name="connsiteY19" fmla="*/ 972520 h 1030422"/>
                    <a:gd name="connsiteX20" fmla="*/ 397968 w 550368"/>
                    <a:gd name="connsiteY20" fmla="*/ 912195 h 1030422"/>
                    <a:gd name="connsiteX21" fmla="*/ 331292 w 550368"/>
                    <a:gd name="connsiteY21" fmla="*/ 943945 h 1030422"/>
                    <a:gd name="connsiteX22" fmla="*/ 350344 w 550368"/>
                    <a:gd name="connsiteY22" fmla="*/ 975695 h 1030422"/>
                    <a:gd name="connsiteX23" fmla="*/ 239216 w 550368"/>
                    <a:gd name="connsiteY23" fmla="*/ 1016970 h 1030422"/>
                    <a:gd name="connsiteX24" fmla="*/ 239924 w 550368"/>
                    <a:gd name="connsiteY24" fmla="*/ 1030422 h 1030422"/>
                    <a:gd name="connsiteX25" fmla="*/ 200932 w 550368"/>
                    <a:gd name="connsiteY25" fmla="*/ 1027031 h 1030422"/>
                    <a:gd name="connsiteX26" fmla="*/ 182068 w 550368"/>
                    <a:gd name="connsiteY26" fmla="*/ 1001095 h 1030422"/>
                    <a:gd name="connsiteX27" fmla="*/ 128092 w 550368"/>
                    <a:gd name="connsiteY27" fmla="*/ 985220 h 1030422"/>
                    <a:gd name="connsiteX28" fmla="*/ 74116 w 550368"/>
                    <a:gd name="connsiteY28" fmla="*/ 909020 h 1030422"/>
                    <a:gd name="connsiteX29" fmla="*/ 39192 w 550368"/>
                    <a:gd name="connsiteY29" fmla="*/ 864570 h 1030422"/>
                    <a:gd name="connsiteX30" fmla="*/ 0 w 550368"/>
                    <a:gd name="connsiteY30" fmla="*/ 858613 h 1030422"/>
                    <a:gd name="connsiteX31" fmla="*/ 3632 w 550368"/>
                    <a:gd name="connsiteY31" fmla="*/ 851870 h 1030422"/>
                    <a:gd name="connsiteX32" fmla="*/ 178892 w 550368"/>
                    <a:gd name="connsiteY32" fmla="*/ 249890 h 1030422"/>
                    <a:gd name="connsiteX33" fmla="*/ 184904 w 550368"/>
                    <a:gd name="connsiteY33" fmla="*/ 45420 h 1030422"/>
                    <a:gd name="connsiteX34" fmla="*/ 245568 w 550368"/>
                    <a:gd name="connsiteY34" fmla="*/ 45420 h 1030422"/>
                    <a:gd name="connsiteX35" fmla="*/ 315416 w 550368"/>
                    <a:gd name="connsiteY35" fmla="*/ 77170 h 1030422"/>
                    <a:gd name="connsiteX36" fmla="*/ 351032 w 550368"/>
                    <a:gd name="connsiteY36" fmla="*/ 0 h 10304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550368" h="1030422">
                      <a:moveTo>
                        <a:pt x="351032" y="0"/>
                      </a:moveTo>
                      <a:lnTo>
                        <a:pt x="366216" y="48595"/>
                      </a:lnTo>
                      <a:lnTo>
                        <a:pt x="413840" y="127970"/>
                      </a:lnTo>
                      <a:lnTo>
                        <a:pt x="378916" y="204170"/>
                      </a:lnTo>
                      <a:cubicBezTo>
                        <a:pt x="377860" y="240153"/>
                        <a:pt x="376800" y="276137"/>
                        <a:pt x="375744" y="312120"/>
                      </a:cubicBezTo>
                      <a:lnTo>
                        <a:pt x="470992" y="321645"/>
                      </a:lnTo>
                      <a:lnTo>
                        <a:pt x="474168" y="404195"/>
                      </a:lnTo>
                      <a:lnTo>
                        <a:pt x="509848" y="419061"/>
                      </a:lnTo>
                      <a:lnTo>
                        <a:pt x="515440" y="505795"/>
                      </a:lnTo>
                      <a:lnTo>
                        <a:pt x="499568" y="537545"/>
                      </a:lnTo>
                      <a:lnTo>
                        <a:pt x="455116" y="537545"/>
                      </a:lnTo>
                      <a:lnTo>
                        <a:pt x="429716" y="632795"/>
                      </a:lnTo>
                      <a:lnTo>
                        <a:pt x="464640" y="693120"/>
                      </a:lnTo>
                      <a:lnTo>
                        <a:pt x="493216" y="762970"/>
                      </a:lnTo>
                      <a:lnTo>
                        <a:pt x="518616" y="820120"/>
                      </a:lnTo>
                      <a:lnTo>
                        <a:pt x="550368" y="861395"/>
                      </a:lnTo>
                      <a:lnTo>
                        <a:pt x="550368" y="912592"/>
                      </a:lnTo>
                      <a:lnTo>
                        <a:pt x="505916" y="915370"/>
                      </a:lnTo>
                      <a:lnTo>
                        <a:pt x="483692" y="969345"/>
                      </a:lnTo>
                      <a:lnTo>
                        <a:pt x="451944" y="972520"/>
                      </a:lnTo>
                      <a:lnTo>
                        <a:pt x="397968" y="912195"/>
                      </a:lnTo>
                      <a:lnTo>
                        <a:pt x="331292" y="943945"/>
                      </a:lnTo>
                      <a:lnTo>
                        <a:pt x="350344" y="975695"/>
                      </a:lnTo>
                      <a:lnTo>
                        <a:pt x="239216" y="1016970"/>
                      </a:lnTo>
                      <a:lnTo>
                        <a:pt x="239924" y="1030422"/>
                      </a:lnTo>
                      <a:lnTo>
                        <a:pt x="200932" y="1027031"/>
                      </a:lnTo>
                      <a:lnTo>
                        <a:pt x="182068" y="1001095"/>
                      </a:lnTo>
                      <a:lnTo>
                        <a:pt x="128092" y="985220"/>
                      </a:lnTo>
                      <a:lnTo>
                        <a:pt x="74116" y="909020"/>
                      </a:lnTo>
                      <a:lnTo>
                        <a:pt x="39192" y="864570"/>
                      </a:lnTo>
                      <a:lnTo>
                        <a:pt x="0" y="858613"/>
                      </a:lnTo>
                      <a:lnTo>
                        <a:pt x="3632" y="851870"/>
                      </a:lnTo>
                      <a:lnTo>
                        <a:pt x="178892" y="249890"/>
                      </a:lnTo>
                      <a:lnTo>
                        <a:pt x="184904" y="45420"/>
                      </a:lnTo>
                      <a:lnTo>
                        <a:pt x="245568" y="45420"/>
                      </a:lnTo>
                      <a:lnTo>
                        <a:pt x="315416" y="77170"/>
                      </a:lnTo>
                      <a:lnTo>
                        <a:pt x="3510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6903838B-FDA7-EF6C-0F84-7AEED3027AA6}"/>
                    </a:ext>
                  </a:extLst>
                </p:cNvPr>
                <p:cNvSpPr/>
                <p:nvPr/>
              </p:nvSpPr>
              <p:spPr>
                <a:xfrm>
                  <a:off x="43494324" y="7792782"/>
                  <a:ext cx="603252" cy="1021354"/>
                </a:xfrm>
                <a:custGeom>
                  <a:avLst/>
                  <a:gdLst>
                    <a:gd name="connsiteX0" fmla="*/ 392108 w 603252"/>
                    <a:gd name="connsiteY0" fmla="*/ 0 h 1021354"/>
                    <a:gd name="connsiteX1" fmla="*/ 461172 w 603252"/>
                    <a:gd name="connsiteY1" fmla="*/ 32006 h 1021354"/>
                    <a:gd name="connsiteX2" fmla="*/ 473076 w 603252"/>
                    <a:gd name="connsiteY2" fmla="*/ 74868 h 1021354"/>
                    <a:gd name="connsiteX3" fmla="*/ 477372 w 603252"/>
                    <a:gd name="connsiteY3" fmla="*/ 75823 h 1021354"/>
                    <a:gd name="connsiteX4" fmla="*/ 511176 w 603252"/>
                    <a:gd name="connsiteY4" fmla="*/ 179643 h 1021354"/>
                    <a:gd name="connsiteX5" fmla="*/ 565152 w 603252"/>
                    <a:gd name="connsiteY5" fmla="*/ 211393 h 1021354"/>
                    <a:gd name="connsiteX6" fmla="*/ 546100 w 603252"/>
                    <a:gd name="connsiteY6" fmla="*/ 312993 h 1021354"/>
                    <a:gd name="connsiteX7" fmla="*/ 533400 w 603252"/>
                    <a:gd name="connsiteY7" fmla="*/ 382843 h 1021354"/>
                    <a:gd name="connsiteX8" fmla="*/ 584200 w 603252"/>
                    <a:gd name="connsiteY8" fmla="*/ 411418 h 1021354"/>
                    <a:gd name="connsiteX9" fmla="*/ 603252 w 603252"/>
                    <a:gd name="connsiteY9" fmla="*/ 519368 h 1021354"/>
                    <a:gd name="connsiteX10" fmla="*/ 549276 w 603252"/>
                    <a:gd name="connsiteY10" fmla="*/ 608268 h 1021354"/>
                    <a:gd name="connsiteX11" fmla="*/ 549276 w 603252"/>
                    <a:gd name="connsiteY11" fmla="*/ 836868 h 1021354"/>
                    <a:gd name="connsiteX12" fmla="*/ 552452 w 603252"/>
                    <a:gd name="connsiteY12" fmla="*/ 881318 h 1021354"/>
                    <a:gd name="connsiteX13" fmla="*/ 552452 w 603252"/>
                    <a:gd name="connsiteY13" fmla="*/ 909893 h 1021354"/>
                    <a:gd name="connsiteX14" fmla="*/ 425452 w 603252"/>
                    <a:gd name="connsiteY14" fmla="*/ 995618 h 1021354"/>
                    <a:gd name="connsiteX15" fmla="*/ 406736 w 603252"/>
                    <a:gd name="connsiteY15" fmla="*/ 1021354 h 1021354"/>
                    <a:gd name="connsiteX16" fmla="*/ 368300 w 603252"/>
                    <a:gd name="connsiteY16" fmla="*/ 982918 h 1021354"/>
                    <a:gd name="connsiteX17" fmla="*/ 358776 w 603252"/>
                    <a:gd name="connsiteY17" fmla="*/ 932118 h 1021354"/>
                    <a:gd name="connsiteX18" fmla="*/ 317500 w 603252"/>
                    <a:gd name="connsiteY18" fmla="*/ 928943 h 1021354"/>
                    <a:gd name="connsiteX19" fmla="*/ 241300 w 603252"/>
                    <a:gd name="connsiteY19" fmla="*/ 913068 h 1021354"/>
                    <a:gd name="connsiteX20" fmla="*/ 221164 w 603252"/>
                    <a:gd name="connsiteY20" fmla="*/ 916621 h 1021354"/>
                    <a:gd name="connsiteX21" fmla="*/ 139700 w 603252"/>
                    <a:gd name="connsiteY21" fmla="*/ 846393 h 1021354"/>
                    <a:gd name="connsiteX22" fmla="*/ 127000 w 603252"/>
                    <a:gd name="connsiteY22" fmla="*/ 801943 h 1021354"/>
                    <a:gd name="connsiteX23" fmla="*/ 120652 w 603252"/>
                    <a:gd name="connsiteY23" fmla="*/ 802340 h 1021354"/>
                    <a:gd name="connsiteX24" fmla="*/ 120652 w 603252"/>
                    <a:gd name="connsiteY24" fmla="*/ 751143 h 1021354"/>
                    <a:gd name="connsiteX25" fmla="*/ 88900 w 603252"/>
                    <a:gd name="connsiteY25" fmla="*/ 709868 h 1021354"/>
                    <a:gd name="connsiteX26" fmla="*/ 63500 w 603252"/>
                    <a:gd name="connsiteY26" fmla="*/ 652718 h 1021354"/>
                    <a:gd name="connsiteX27" fmla="*/ 34924 w 603252"/>
                    <a:gd name="connsiteY27" fmla="*/ 582868 h 1021354"/>
                    <a:gd name="connsiteX28" fmla="*/ 0 w 603252"/>
                    <a:gd name="connsiteY28" fmla="*/ 522543 h 1021354"/>
                    <a:gd name="connsiteX29" fmla="*/ 25400 w 603252"/>
                    <a:gd name="connsiteY29" fmla="*/ 427293 h 1021354"/>
                    <a:gd name="connsiteX30" fmla="*/ 69852 w 603252"/>
                    <a:gd name="connsiteY30" fmla="*/ 427293 h 1021354"/>
                    <a:gd name="connsiteX31" fmla="*/ 85724 w 603252"/>
                    <a:gd name="connsiteY31" fmla="*/ 395543 h 1021354"/>
                    <a:gd name="connsiteX32" fmla="*/ 80132 w 603252"/>
                    <a:gd name="connsiteY32" fmla="*/ 308809 h 1021354"/>
                    <a:gd name="connsiteX33" fmla="*/ 82552 w 603252"/>
                    <a:gd name="connsiteY33" fmla="*/ 309818 h 1021354"/>
                    <a:gd name="connsiteX34" fmla="*/ 107952 w 603252"/>
                    <a:gd name="connsiteY34" fmla="*/ 243143 h 1021354"/>
                    <a:gd name="connsiteX35" fmla="*/ 336552 w 603252"/>
                    <a:gd name="connsiteY35" fmla="*/ 151068 h 1021354"/>
                    <a:gd name="connsiteX36" fmla="*/ 352428 w 603252"/>
                    <a:gd name="connsiteY36" fmla="*/ 46293 h 1021354"/>
                    <a:gd name="connsiteX37" fmla="*/ 392108 w 603252"/>
                    <a:gd name="connsiteY37" fmla="*/ 0 h 1021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603252" h="1021354">
                      <a:moveTo>
                        <a:pt x="392108" y="0"/>
                      </a:moveTo>
                      <a:lnTo>
                        <a:pt x="461172" y="32006"/>
                      </a:lnTo>
                      <a:lnTo>
                        <a:pt x="473076" y="74868"/>
                      </a:lnTo>
                      <a:lnTo>
                        <a:pt x="477372" y="75823"/>
                      </a:lnTo>
                      <a:lnTo>
                        <a:pt x="511176" y="179643"/>
                      </a:lnTo>
                      <a:lnTo>
                        <a:pt x="565152" y="211393"/>
                      </a:lnTo>
                      <a:lnTo>
                        <a:pt x="546100" y="312993"/>
                      </a:lnTo>
                      <a:lnTo>
                        <a:pt x="533400" y="382843"/>
                      </a:lnTo>
                      <a:lnTo>
                        <a:pt x="584200" y="411418"/>
                      </a:lnTo>
                      <a:lnTo>
                        <a:pt x="603252" y="519368"/>
                      </a:lnTo>
                      <a:lnTo>
                        <a:pt x="549276" y="608268"/>
                      </a:lnTo>
                      <a:lnTo>
                        <a:pt x="549276" y="836868"/>
                      </a:lnTo>
                      <a:lnTo>
                        <a:pt x="552452" y="881318"/>
                      </a:lnTo>
                      <a:lnTo>
                        <a:pt x="552452" y="909893"/>
                      </a:lnTo>
                      <a:lnTo>
                        <a:pt x="425452" y="995618"/>
                      </a:lnTo>
                      <a:lnTo>
                        <a:pt x="406736" y="1021354"/>
                      </a:lnTo>
                      <a:lnTo>
                        <a:pt x="368300" y="982918"/>
                      </a:lnTo>
                      <a:lnTo>
                        <a:pt x="358776" y="932118"/>
                      </a:lnTo>
                      <a:lnTo>
                        <a:pt x="317500" y="928943"/>
                      </a:lnTo>
                      <a:lnTo>
                        <a:pt x="241300" y="913068"/>
                      </a:lnTo>
                      <a:lnTo>
                        <a:pt x="221164" y="916621"/>
                      </a:lnTo>
                      <a:lnTo>
                        <a:pt x="139700" y="846393"/>
                      </a:lnTo>
                      <a:lnTo>
                        <a:pt x="127000" y="801943"/>
                      </a:lnTo>
                      <a:lnTo>
                        <a:pt x="120652" y="802340"/>
                      </a:lnTo>
                      <a:lnTo>
                        <a:pt x="120652" y="751143"/>
                      </a:lnTo>
                      <a:lnTo>
                        <a:pt x="88900" y="709868"/>
                      </a:lnTo>
                      <a:lnTo>
                        <a:pt x="63500" y="652718"/>
                      </a:lnTo>
                      <a:lnTo>
                        <a:pt x="34924" y="582868"/>
                      </a:lnTo>
                      <a:lnTo>
                        <a:pt x="0" y="522543"/>
                      </a:lnTo>
                      <a:lnTo>
                        <a:pt x="25400" y="427293"/>
                      </a:lnTo>
                      <a:lnTo>
                        <a:pt x="69852" y="427293"/>
                      </a:lnTo>
                      <a:lnTo>
                        <a:pt x="85724" y="395543"/>
                      </a:lnTo>
                      <a:lnTo>
                        <a:pt x="80132" y="308809"/>
                      </a:lnTo>
                      <a:lnTo>
                        <a:pt x="82552" y="309818"/>
                      </a:lnTo>
                      <a:lnTo>
                        <a:pt x="107952" y="243143"/>
                      </a:lnTo>
                      <a:lnTo>
                        <a:pt x="336552" y="151068"/>
                      </a:lnTo>
                      <a:lnTo>
                        <a:pt x="352428" y="46293"/>
                      </a:lnTo>
                      <a:lnTo>
                        <a:pt x="39210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AC241988-E7DC-6D32-17BF-7CE1EFC9F586}"/>
                    </a:ext>
                  </a:extLst>
                </p:cNvPr>
                <p:cNvSpPr/>
                <p:nvPr/>
              </p:nvSpPr>
              <p:spPr>
                <a:xfrm>
                  <a:off x="42630724" y="9302750"/>
                  <a:ext cx="710096" cy="717550"/>
                </a:xfrm>
                <a:custGeom>
                  <a:avLst/>
                  <a:gdLst>
                    <a:gd name="connsiteX0" fmla="*/ 422276 w 710096"/>
                    <a:gd name="connsiteY0" fmla="*/ 0 h 717550"/>
                    <a:gd name="connsiteX1" fmla="*/ 466724 w 710096"/>
                    <a:gd name="connsiteY1" fmla="*/ 0 h 717550"/>
                    <a:gd name="connsiteX2" fmla="*/ 565152 w 710096"/>
                    <a:gd name="connsiteY2" fmla="*/ 25400 h 717550"/>
                    <a:gd name="connsiteX3" fmla="*/ 577852 w 710096"/>
                    <a:gd name="connsiteY3" fmla="*/ 142875 h 717550"/>
                    <a:gd name="connsiteX4" fmla="*/ 603252 w 710096"/>
                    <a:gd name="connsiteY4" fmla="*/ 244475 h 717550"/>
                    <a:gd name="connsiteX5" fmla="*/ 581028 w 710096"/>
                    <a:gd name="connsiteY5" fmla="*/ 307975 h 717550"/>
                    <a:gd name="connsiteX6" fmla="*/ 581028 w 710096"/>
                    <a:gd name="connsiteY6" fmla="*/ 365125 h 717550"/>
                    <a:gd name="connsiteX7" fmla="*/ 625476 w 710096"/>
                    <a:gd name="connsiteY7" fmla="*/ 454025 h 717550"/>
                    <a:gd name="connsiteX8" fmla="*/ 625476 w 710096"/>
                    <a:gd name="connsiteY8" fmla="*/ 517525 h 717550"/>
                    <a:gd name="connsiteX9" fmla="*/ 708028 w 710096"/>
                    <a:gd name="connsiteY9" fmla="*/ 596900 h 717550"/>
                    <a:gd name="connsiteX10" fmla="*/ 710096 w 710096"/>
                    <a:gd name="connsiteY10" fmla="*/ 601291 h 717550"/>
                    <a:gd name="connsiteX11" fmla="*/ 681356 w 710096"/>
                    <a:gd name="connsiteY11" fmla="*/ 694690 h 717550"/>
                    <a:gd name="connsiteX12" fmla="*/ 528956 w 710096"/>
                    <a:gd name="connsiteY12" fmla="*/ 687070 h 717550"/>
                    <a:gd name="connsiteX13" fmla="*/ 353696 w 710096"/>
                    <a:gd name="connsiteY13" fmla="*/ 717550 h 717550"/>
                    <a:gd name="connsiteX14" fmla="*/ 277496 w 710096"/>
                    <a:gd name="connsiteY14" fmla="*/ 687070 h 717550"/>
                    <a:gd name="connsiteX15" fmla="*/ 99132 w 710096"/>
                    <a:gd name="connsiteY15" fmla="*/ 691529 h 717550"/>
                    <a:gd name="connsiteX16" fmla="*/ 101600 w 710096"/>
                    <a:gd name="connsiteY16" fmla="*/ 577850 h 717550"/>
                    <a:gd name="connsiteX17" fmla="*/ 0 w 710096"/>
                    <a:gd name="connsiteY17" fmla="*/ 425450 h 717550"/>
                    <a:gd name="connsiteX18" fmla="*/ 73028 w 710096"/>
                    <a:gd name="connsiteY18" fmla="*/ 381000 h 717550"/>
                    <a:gd name="connsiteX19" fmla="*/ 66676 w 710096"/>
                    <a:gd name="connsiteY19" fmla="*/ 304800 h 717550"/>
                    <a:gd name="connsiteX20" fmla="*/ 142876 w 710096"/>
                    <a:gd name="connsiteY20" fmla="*/ 269875 h 717550"/>
                    <a:gd name="connsiteX21" fmla="*/ 167252 w 710096"/>
                    <a:gd name="connsiteY21" fmla="*/ 198625 h 717550"/>
                    <a:gd name="connsiteX22" fmla="*/ 171452 w 710096"/>
                    <a:gd name="connsiteY22" fmla="*/ 200025 h 717550"/>
                    <a:gd name="connsiteX23" fmla="*/ 238124 w 710096"/>
                    <a:gd name="connsiteY23" fmla="*/ 228600 h 717550"/>
                    <a:gd name="connsiteX24" fmla="*/ 273052 w 710096"/>
                    <a:gd name="connsiteY24" fmla="*/ 171450 h 717550"/>
                    <a:gd name="connsiteX25" fmla="*/ 279400 w 710096"/>
                    <a:gd name="connsiteY25" fmla="*/ 130175 h 717550"/>
                    <a:gd name="connsiteX26" fmla="*/ 377828 w 710096"/>
                    <a:gd name="connsiteY26" fmla="*/ 63500 h 717550"/>
                    <a:gd name="connsiteX27" fmla="*/ 422276 w 710096"/>
                    <a:gd name="connsiteY27" fmla="*/ 0 h 717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710096" h="717550">
                      <a:moveTo>
                        <a:pt x="422276" y="0"/>
                      </a:moveTo>
                      <a:lnTo>
                        <a:pt x="466724" y="0"/>
                      </a:lnTo>
                      <a:lnTo>
                        <a:pt x="565152" y="25400"/>
                      </a:lnTo>
                      <a:lnTo>
                        <a:pt x="577852" y="142875"/>
                      </a:lnTo>
                      <a:lnTo>
                        <a:pt x="603252" y="244475"/>
                      </a:lnTo>
                      <a:lnTo>
                        <a:pt x="581028" y="307975"/>
                      </a:lnTo>
                      <a:lnTo>
                        <a:pt x="581028" y="365125"/>
                      </a:lnTo>
                      <a:lnTo>
                        <a:pt x="625476" y="454025"/>
                      </a:lnTo>
                      <a:lnTo>
                        <a:pt x="625476" y="517525"/>
                      </a:lnTo>
                      <a:lnTo>
                        <a:pt x="708028" y="596900"/>
                      </a:lnTo>
                      <a:lnTo>
                        <a:pt x="710096" y="601291"/>
                      </a:lnTo>
                      <a:lnTo>
                        <a:pt x="681356" y="694690"/>
                      </a:lnTo>
                      <a:lnTo>
                        <a:pt x="528956" y="687070"/>
                      </a:lnTo>
                      <a:lnTo>
                        <a:pt x="353696" y="717550"/>
                      </a:lnTo>
                      <a:lnTo>
                        <a:pt x="277496" y="687070"/>
                      </a:lnTo>
                      <a:lnTo>
                        <a:pt x="99132" y="691529"/>
                      </a:lnTo>
                      <a:lnTo>
                        <a:pt x="101600" y="577850"/>
                      </a:lnTo>
                      <a:lnTo>
                        <a:pt x="0" y="425450"/>
                      </a:lnTo>
                      <a:lnTo>
                        <a:pt x="73028" y="381000"/>
                      </a:lnTo>
                      <a:lnTo>
                        <a:pt x="66676" y="304800"/>
                      </a:lnTo>
                      <a:lnTo>
                        <a:pt x="142876" y="269875"/>
                      </a:lnTo>
                      <a:lnTo>
                        <a:pt x="167252" y="198625"/>
                      </a:lnTo>
                      <a:lnTo>
                        <a:pt x="171452" y="200025"/>
                      </a:lnTo>
                      <a:lnTo>
                        <a:pt x="238124" y="228600"/>
                      </a:lnTo>
                      <a:lnTo>
                        <a:pt x="273052" y="171450"/>
                      </a:lnTo>
                      <a:lnTo>
                        <a:pt x="279400" y="130175"/>
                      </a:lnTo>
                      <a:lnTo>
                        <a:pt x="377828" y="63500"/>
                      </a:lnTo>
                      <a:lnTo>
                        <a:pt x="42227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2F946CD7-E319-D801-CF18-5BA03BCCF506}"/>
                    </a:ext>
                  </a:extLst>
                </p:cNvPr>
                <p:cNvSpPr/>
                <p:nvPr/>
              </p:nvSpPr>
              <p:spPr>
                <a:xfrm>
                  <a:off x="45445236" y="7844837"/>
                  <a:ext cx="668464" cy="575264"/>
                </a:xfrm>
                <a:custGeom>
                  <a:avLst/>
                  <a:gdLst>
                    <a:gd name="connsiteX0" fmla="*/ 572532 w 668464"/>
                    <a:gd name="connsiteY0" fmla="*/ 0 h 575264"/>
                    <a:gd name="connsiteX1" fmla="*/ 665288 w 668464"/>
                    <a:gd name="connsiteY1" fmla="*/ 37102 h 575264"/>
                    <a:gd name="connsiteX2" fmla="*/ 666644 w 668464"/>
                    <a:gd name="connsiteY2" fmla="*/ 35121 h 575264"/>
                    <a:gd name="connsiteX3" fmla="*/ 668464 w 668464"/>
                    <a:gd name="connsiteY3" fmla="*/ 41864 h 575264"/>
                    <a:gd name="connsiteX4" fmla="*/ 604964 w 668464"/>
                    <a:gd name="connsiteY4" fmla="*/ 127589 h 575264"/>
                    <a:gd name="connsiteX5" fmla="*/ 608140 w 668464"/>
                    <a:gd name="connsiteY5" fmla="*/ 162514 h 575264"/>
                    <a:gd name="connsiteX6" fmla="*/ 576388 w 668464"/>
                    <a:gd name="connsiteY6" fmla="*/ 267289 h 575264"/>
                    <a:gd name="connsiteX7" fmla="*/ 544640 w 668464"/>
                    <a:gd name="connsiteY7" fmla="*/ 318089 h 575264"/>
                    <a:gd name="connsiteX8" fmla="*/ 484316 w 668464"/>
                    <a:gd name="connsiteY8" fmla="*/ 426039 h 575264"/>
                    <a:gd name="connsiteX9" fmla="*/ 401764 w 668464"/>
                    <a:gd name="connsiteY9" fmla="*/ 448264 h 575264"/>
                    <a:gd name="connsiteX10" fmla="*/ 354140 w 668464"/>
                    <a:gd name="connsiteY10" fmla="*/ 489539 h 575264"/>
                    <a:gd name="connsiteX11" fmla="*/ 309688 w 668464"/>
                    <a:gd name="connsiteY11" fmla="*/ 511764 h 575264"/>
                    <a:gd name="connsiteX12" fmla="*/ 281116 w 668464"/>
                    <a:gd name="connsiteY12" fmla="*/ 549864 h 575264"/>
                    <a:gd name="connsiteX13" fmla="*/ 39812 w 668464"/>
                    <a:gd name="connsiteY13" fmla="*/ 575264 h 575264"/>
                    <a:gd name="connsiteX14" fmla="*/ 0 w 668464"/>
                    <a:gd name="connsiteY14" fmla="*/ 544931 h 575264"/>
                    <a:gd name="connsiteX15" fmla="*/ 31876 w 668464"/>
                    <a:gd name="connsiteY15" fmla="*/ 487158 h 575264"/>
                    <a:gd name="connsiteX16" fmla="*/ 3300 w 668464"/>
                    <a:gd name="connsiteY16" fmla="*/ 418102 h 575264"/>
                    <a:gd name="connsiteX17" fmla="*/ 132432 w 668464"/>
                    <a:gd name="connsiteY17" fmla="*/ 368317 h 575264"/>
                    <a:gd name="connsiteX18" fmla="*/ 145224 w 668464"/>
                    <a:gd name="connsiteY18" fmla="*/ 384764 h 575264"/>
                    <a:gd name="connsiteX19" fmla="*/ 274764 w 668464"/>
                    <a:gd name="connsiteY19" fmla="*/ 430484 h 575264"/>
                    <a:gd name="connsiteX20" fmla="*/ 427164 w 668464"/>
                    <a:gd name="connsiteY20" fmla="*/ 361904 h 575264"/>
                    <a:gd name="connsiteX21" fmla="*/ 541464 w 668464"/>
                    <a:gd name="connsiteY21" fmla="*/ 118064 h 575264"/>
                    <a:gd name="connsiteX22" fmla="*/ 572532 w 668464"/>
                    <a:gd name="connsiteY22" fmla="*/ 0 h 575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68464" h="575264">
                      <a:moveTo>
                        <a:pt x="572532" y="0"/>
                      </a:moveTo>
                      <a:lnTo>
                        <a:pt x="665288" y="37102"/>
                      </a:lnTo>
                      <a:lnTo>
                        <a:pt x="666644" y="35121"/>
                      </a:lnTo>
                      <a:lnTo>
                        <a:pt x="668464" y="41864"/>
                      </a:lnTo>
                      <a:lnTo>
                        <a:pt x="604964" y="127589"/>
                      </a:lnTo>
                      <a:lnTo>
                        <a:pt x="608140" y="162514"/>
                      </a:lnTo>
                      <a:lnTo>
                        <a:pt x="576388" y="267289"/>
                      </a:lnTo>
                      <a:lnTo>
                        <a:pt x="544640" y="318089"/>
                      </a:lnTo>
                      <a:lnTo>
                        <a:pt x="484316" y="426039"/>
                      </a:lnTo>
                      <a:lnTo>
                        <a:pt x="401764" y="448264"/>
                      </a:lnTo>
                      <a:lnTo>
                        <a:pt x="354140" y="489539"/>
                      </a:lnTo>
                      <a:lnTo>
                        <a:pt x="309688" y="511764"/>
                      </a:lnTo>
                      <a:lnTo>
                        <a:pt x="281116" y="549864"/>
                      </a:lnTo>
                      <a:lnTo>
                        <a:pt x="39812" y="575264"/>
                      </a:lnTo>
                      <a:lnTo>
                        <a:pt x="0" y="544931"/>
                      </a:lnTo>
                      <a:lnTo>
                        <a:pt x="31876" y="487158"/>
                      </a:lnTo>
                      <a:lnTo>
                        <a:pt x="3300" y="418102"/>
                      </a:lnTo>
                      <a:lnTo>
                        <a:pt x="132432" y="368317"/>
                      </a:lnTo>
                      <a:lnTo>
                        <a:pt x="145224" y="384764"/>
                      </a:lnTo>
                      <a:lnTo>
                        <a:pt x="274764" y="430484"/>
                      </a:lnTo>
                      <a:lnTo>
                        <a:pt x="427164" y="361904"/>
                      </a:lnTo>
                      <a:lnTo>
                        <a:pt x="541464" y="118064"/>
                      </a:lnTo>
                      <a:lnTo>
                        <a:pt x="57253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FC0200DE-9B7B-D009-142B-C472B01A3DB7}"/>
                    </a:ext>
                  </a:extLst>
                </p:cNvPr>
                <p:cNvSpPr/>
                <p:nvPr/>
              </p:nvSpPr>
              <p:spPr>
                <a:xfrm>
                  <a:off x="46431200" y="9356475"/>
                  <a:ext cx="878244" cy="1006726"/>
                </a:xfrm>
                <a:custGeom>
                  <a:avLst/>
                  <a:gdLst>
                    <a:gd name="connsiteX0" fmla="*/ 335324 w 878244"/>
                    <a:gd name="connsiteY0" fmla="*/ 0 h 1006726"/>
                    <a:gd name="connsiteX1" fmla="*/ 424180 w 878244"/>
                    <a:gd name="connsiteY1" fmla="*/ 191386 h 1006726"/>
                    <a:gd name="connsiteX2" fmla="*/ 523240 w 878244"/>
                    <a:gd name="connsiteY2" fmla="*/ 267586 h 1006726"/>
                    <a:gd name="connsiteX3" fmla="*/ 660400 w 878244"/>
                    <a:gd name="connsiteY3" fmla="*/ 267586 h 1006726"/>
                    <a:gd name="connsiteX4" fmla="*/ 878244 w 878244"/>
                    <a:gd name="connsiteY4" fmla="*/ 500629 h 1006726"/>
                    <a:gd name="connsiteX5" fmla="*/ 784224 w 878244"/>
                    <a:gd name="connsiteY5" fmla="*/ 552701 h 1006726"/>
                    <a:gd name="connsiteX6" fmla="*/ 711200 w 878244"/>
                    <a:gd name="connsiteY6" fmla="*/ 543176 h 1006726"/>
                    <a:gd name="connsiteX7" fmla="*/ 711200 w 878244"/>
                    <a:gd name="connsiteY7" fmla="*/ 501901 h 1006726"/>
                    <a:gd name="connsiteX8" fmla="*/ 619124 w 878244"/>
                    <a:gd name="connsiteY8" fmla="*/ 489201 h 1006726"/>
                    <a:gd name="connsiteX9" fmla="*/ 593724 w 878244"/>
                    <a:gd name="connsiteY9" fmla="*/ 565401 h 1006726"/>
                    <a:gd name="connsiteX10" fmla="*/ 520700 w 878244"/>
                    <a:gd name="connsiteY10" fmla="*/ 574926 h 1006726"/>
                    <a:gd name="connsiteX11" fmla="*/ 488952 w 878244"/>
                    <a:gd name="connsiteY11" fmla="*/ 647951 h 1006726"/>
                    <a:gd name="connsiteX12" fmla="*/ 501648 w 878244"/>
                    <a:gd name="connsiteY12" fmla="*/ 800351 h 1006726"/>
                    <a:gd name="connsiteX13" fmla="*/ 594196 w 878244"/>
                    <a:gd name="connsiteY13" fmla="*/ 972938 h 1006726"/>
                    <a:gd name="connsiteX14" fmla="*/ 523240 w 878244"/>
                    <a:gd name="connsiteY14" fmla="*/ 1006726 h 1006726"/>
                    <a:gd name="connsiteX15" fmla="*/ 370840 w 878244"/>
                    <a:gd name="connsiteY15" fmla="*/ 922906 h 1006726"/>
                    <a:gd name="connsiteX16" fmla="*/ 226060 w 878244"/>
                    <a:gd name="connsiteY16" fmla="*/ 930526 h 1006726"/>
                    <a:gd name="connsiteX17" fmla="*/ 195580 w 878244"/>
                    <a:gd name="connsiteY17" fmla="*/ 961006 h 1006726"/>
                    <a:gd name="connsiteX18" fmla="*/ 96520 w 878244"/>
                    <a:gd name="connsiteY18" fmla="*/ 961006 h 1006726"/>
                    <a:gd name="connsiteX19" fmla="*/ 92480 w 878244"/>
                    <a:gd name="connsiteY19" fmla="*/ 967066 h 1006726"/>
                    <a:gd name="connsiteX20" fmla="*/ 63500 w 878244"/>
                    <a:gd name="connsiteY20" fmla="*/ 924176 h 1006726"/>
                    <a:gd name="connsiteX21" fmla="*/ 73024 w 878244"/>
                    <a:gd name="connsiteY21" fmla="*/ 911476 h 1006726"/>
                    <a:gd name="connsiteX22" fmla="*/ 76200 w 878244"/>
                    <a:gd name="connsiteY22" fmla="*/ 828926 h 1006726"/>
                    <a:gd name="connsiteX23" fmla="*/ 130176 w 878244"/>
                    <a:gd name="connsiteY23" fmla="*/ 724151 h 1006726"/>
                    <a:gd name="connsiteX24" fmla="*/ 254000 w 878244"/>
                    <a:gd name="connsiteY24" fmla="*/ 686051 h 1006726"/>
                    <a:gd name="connsiteX25" fmla="*/ 282576 w 878244"/>
                    <a:gd name="connsiteY25" fmla="*/ 609851 h 1006726"/>
                    <a:gd name="connsiteX26" fmla="*/ 190500 w 878244"/>
                    <a:gd name="connsiteY26" fmla="*/ 562226 h 1006726"/>
                    <a:gd name="connsiteX27" fmla="*/ 174624 w 878244"/>
                    <a:gd name="connsiteY27" fmla="*/ 505076 h 1006726"/>
                    <a:gd name="connsiteX28" fmla="*/ 120648 w 878244"/>
                    <a:gd name="connsiteY28" fmla="*/ 492376 h 1006726"/>
                    <a:gd name="connsiteX29" fmla="*/ 41276 w 878244"/>
                    <a:gd name="connsiteY29" fmla="*/ 406651 h 1006726"/>
                    <a:gd name="connsiteX30" fmla="*/ 32168 w 878244"/>
                    <a:gd name="connsiteY30" fmla="*/ 411403 h 1006726"/>
                    <a:gd name="connsiteX31" fmla="*/ 0 w 878244"/>
                    <a:gd name="connsiteY31" fmla="*/ 327275 h 1006726"/>
                    <a:gd name="connsiteX32" fmla="*/ 177800 w 878244"/>
                    <a:gd name="connsiteY32" fmla="*/ 228850 h 1006726"/>
                    <a:gd name="connsiteX33" fmla="*/ 200024 w 878244"/>
                    <a:gd name="connsiteY33" fmla="*/ 149475 h 1006726"/>
                    <a:gd name="connsiteX34" fmla="*/ 179844 w 878244"/>
                    <a:gd name="connsiteY34" fmla="*/ 74807 h 1006726"/>
                    <a:gd name="connsiteX35" fmla="*/ 212724 w 878244"/>
                    <a:gd name="connsiteY35" fmla="*/ 76451 h 1006726"/>
                    <a:gd name="connsiteX36" fmla="*/ 250824 w 878244"/>
                    <a:gd name="connsiteY36" fmla="*/ 25651 h 1006726"/>
                    <a:gd name="connsiteX37" fmla="*/ 335324 w 878244"/>
                    <a:gd name="connsiteY37" fmla="*/ 0 h 1006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878244" h="1006726">
                      <a:moveTo>
                        <a:pt x="335324" y="0"/>
                      </a:moveTo>
                      <a:lnTo>
                        <a:pt x="424180" y="191386"/>
                      </a:lnTo>
                      <a:lnTo>
                        <a:pt x="523240" y="267586"/>
                      </a:lnTo>
                      <a:lnTo>
                        <a:pt x="660400" y="267586"/>
                      </a:lnTo>
                      <a:lnTo>
                        <a:pt x="878244" y="500629"/>
                      </a:lnTo>
                      <a:lnTo>
                        <a:pt x="784224" y="552701"/>
                      </a:lnTo>
                      <a:lnTo>
                        <a:pt x="711200" y="543176"/>
                      </a:lnTo>
                      <a:lnTo>
                        <a:pt x="711200" y="501901"/>
                      </a:lnTo>
                      <a:lnTo>
                        <a:pt x="619124" y="489201"/>
                      </a:lnTo>
                      <a:lnTo>
                        <a:pt x="593724" y="565401"/>
                      </a:lnTo>
                      <a:lnTo>
                        <a:pt x="520700" y="574926"/>
                      </a:lnTo>
                      <a:lnTo>
                        <a:pt x="488952" y="647951"/>
                      </a:lnTo>
                      <a:lnTo>
                        <a:pt x="501648" y="800351"/>
                      </a:lnTo>
                      <a:lnTo>
                        <a:pt x="594196" y="972938"/>
                      </a:lnTo>
                      <a:lnTo>
                        <a:pt x="523240" y="1006726"/>
                      </a:lnTo>
                      <a:lnTo>
                        <a:pt x="370840" y="922906"/>
                      </a:lnTo>
                      <a:lnTo>
                        <a:pt x="226060" y="930526"/>
                      </a:lnTo>
                      <a:lnTo>
                        <a:pt x="195580" y="961006"/>
                      </a:lnTo>
                      <a:lnTo>
                        <a:pt x="96520" y="961006"/>
                      </a:lnTo>
                      <a:lnTo>
                        <a:pt x="92480" y="967066"/>
                      </a:lnTo>
                      <a:lnTo>
                        <a:pt x="63500" y="924176"/>
                      </a:lnTo>
                      <a:lnTo>
                        <a:pt x="73024" y="911476"/>
                      </a:lnTo>
                      <a:lnTo>
                        <a:pt x="76200" y="828926"/>
                      </a:lnTo>
                      <a:lnTo>
                        <a:pt x="130176" y="724151"/>
                      </a:lnTo>
                      <a:lnTo>
                        <a:pt x="254000" y="686051"/>
                      </a:lnTo>
                      <a:lnTo>
                        <a:pt x="282576" y="609851"/>
                      </a:lnTo>
                      <a:lnTo>
                        <a:pt x="190500" y="562226"/>
                      </a:lnTo>
                      <a:lnTo>
                        <a:pt x="174624" y="505076"/>
                      </a:lnTo>
                      <a:lnTo>
                        <a:pt x="120648" y="492376"/>
                      </a:lnTo>
                      <a:lnTo>
                        <a:pt x="41276" y="406651"/>
                      </a:lnTo>
                      <a:lnTo>
                        <a:pt x="32168" y="411403"/>
                      </a:lnTo>
                      <a:lnTo>
                        <a:pt x="0" y="327275"/>
                      </a:lnTo>
                      <a:lnTo>
                        <a:pt x="177800" y="228850"/>
                      </a:lnTo>
                      <a:lnTo>
                        <a:pt x="200024" y="149475"/>
                      </a:lnTo>
                      <a:lnTo>
                        <a:pt x="179844" y="74807"/>
                      </a:lnTo>
                      <a:lnTo>
                        <a:pt x="212724" y="76451"/>
                      </a:lnTo>
                      <a:lnTo>
                        <a:pt x="250824" y="25651"/>
                      </a:lnTo>
                      <a:lnTo>
                        <a:pt x="3353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029296F5-A5CE-F0C7-FCF3-500AA9300667}"/>
                    </a:ext>
                  </a:extLst>
                </p:cNvPr>
                <p:cNvSpPr/>
                <p:nvPr/>
              </p:nvSpPr>
              <p:spPr>
                <a:xfrm>
                  <a:off x="45262800" y="9772651"/>
                  <a:ext cx="808380" cy="375238"/>
                </a:xfrm>
                <a:custGeom>
                  <a:avLst/>
                  <a:gdLst>
                    <a:gd name="connsiteX0" fmla="*/ 365124 w 808380"/>
                    <a:gd name="connsiteY0" fmla="*/ 0 h 375238"/>
                    <a:gd name="connsiteX1" fmla="*/ 619696 w 808380"/>
                    <a:gd name="connsiteY1" fmla="*/ 5786 h 375238"/>
                    <a:gd name="connsiteX2" fmla="*/ 660400 w 808380"/>
                    <a:gd name="connsiteY2" fmla="*/ 98424 h 375238"/>
                    <a:gd name="connsiteX3" fmla="*/ 742952 w 808380"/>
                    <a:gd name="connsiteY3" fmla="*/ 142874 h 375238"/>
                    <a:gd name="connsiteX4" fmla="*/ 790576 w 808380"/>
                    <a:gd name="connsiteY4" fmla="*/ 206374 h 375238"/>
                    <a:gd name="connsiteX5" fmla="*/ 762000 w 808380"/>
                    <a:gd name="connsiteY5" fmla="*/ 253999 h 375238"/>
                    <a:gd name="connsiteX6" fmla="*/ 808380 w 808380"/>
                    <a:gd name="connsiteY6" fmla="*/ 305731 h 375238"/>
                    <a:gd name="connsiteX7" fmla="*/ 748976 w 808380"/>
                    <a:gd name="connsiteY7" fmla="*/ 350285 h 375238"/>
                    <a:gd name="connsiteX8" fmla="*/ 612776 w 808380"/>
                    <a:gd name="connsiteY8" fmla="*/ 320675 h 375238"/>
                    <a:gd name="connsiteX9" fmla="*/ 476248 w 808380"/>
                    <a:gd name="connsiteY9" fmla="*/ 314325 h 375238"/>
                    <a:gd name="connsiteX10" fmla="*/ 352424 w 808380"/>
                    <a:gd name="connsiteY10" fmla="*/ 349250 h 375238"/>
                    <a:gd name="connsiteX11" fmla="*/ 234952 w 808380"/>
                    <a:gd name="connsiteY11" fmla="*/ 339725 h 375238"/>
                    <a:gd name="connsiteX12" fmla="*/ 177800 w 808380"/>
                    <a:gd name="connsiteY12" fmla="*/ 365125 h 375238"/>
                    <a:gd name="connsiteX13" fmla="*/ 92076 w 808380"/>
                    <a:gd name="connsiteY13" fmla="*/ 339725 h 375238"/>
                    <a:gd name="connsiteX14" fmla="*/ 22592 w 808380"/>
                    <a:gd name="connsiteY14" fmla="*/ 375238 h 375238"/>
                    <a:gd name="connsiteX15" fmla="*/ 0 w 808380"/>
                    <a:gd name="connsiteY15" fmla="*/ 339090 h 375238"/>
                    <a:gd name="connsiteX16" fmla="*/ 7388 w 808380"/>
                    <a:gd name="connsiteY16" fmla="*/ 279975 h 375238"/>
                    <a:gd name="connsiteX17" fmla="*/ 47624 w 808380"/>
                    <a:gd name="connsiteY17" fmla="*/ 257175 h 375238"/>
                    <a:gd name="connsiteX18" fmla="*/ 82552 w 808380"/>
                    <a:gd name="connsiteY18" fmla="*/ 161925 h 375238"/>
                    <a:gd name="connsiteX19" fmla="*/ 184152 w 808380"/>
                    <a:gd name="connsiteY19" fmla="*/ 79375 h 375238"/>
                    <a:gd name="connsiteX20" fmla="*/ 257176 w 808380"/>
                    <a:gd name="connsiteY20" fmla="*/ 73025 h 375238"/>
                    <a:gd name="connsiteX21" fmla="*/ 365124 w 808380"/>
                    <a:gd name="connsiteY21" fmla="*/ 0 h 375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808380" h="375238">
                      <a:moveTo>
                        <a:pt x="365124" y="0"/>
                      </a:moveTo>
                      <a:lnTo>
                        <a:pt x="619696" y="5786"/>
                      </a:lnTo>
                      <a:lnTo>
                        <a:pt x="660400" y="98424"/>
                      </a:lnTo>
                      <a:lnTo>
                        <a:pt x="742952" y="142874"/>
                      </a:lnTo>
                      <a:lnTo>
                        <a:pt x="790576" y="206374"/>
                      </a:lnTo>
                      <a:lnTo>
                        <a:pt x="762000" y="253999"/>
                      </a:lnTo>
                      <a:lnTo>
                        <a:pt x="808380" y="305731"/>
                      </a:lnTo>
                      <a:lnTo>
                        <a:pt x="748976" y="350285"/>
                      </a:lnTo>
                      <a:lnTo>
                        <a:pt x="612776" y="320675"/>
                      </a:lnTo>
                      <a:lnTo>
                        <a:pt x="476248" y="314325"/>
                      </a:lnTo>
                      <a:lnTo>
                        <a:pt x="352424" y="349250"/>
                      </a:lnTo>
                      <a:lnTo>
                        <a:pt x="234952" y="339725"/>
                      </a:lnTo>
                      <a:lnTo>
                        <a:pt x="177800" y="365125"/>
                      </a:lnTo>
                      <a:lnTo>
                        <a:pt x="92076" y="339725"/>
                      </a:lnTo>
                      <a:lnTo>
                        <a:pt x="22592" y="375238"/>
                      </a:lnTo>
                      <a:lnTo>
                        <a:pt x="0" y="339090"/>
                      </a:lnTo>
                      <a:lnTo>
                        <a:pt x="7388" y="279975"/>
                      </a:lnTo>
                      <a:lnTo>
                        <a:pt x="47624" y="257175"/>
                      </a:lnTo>
                      <a:lnTo>
                        <a:pt x="82552" y="161925"/>
                      </a:lnTo>
                      <a:lnTo>
                        <a:pt x="184152" y="79375"/>
                      </a:lnTo>
                      <a:lnTo>
                        <a:pt x="257176" y="73025"/>
                      </a:lnTo>
                      <a:lnTo>
                        <a:pt x="3651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EA1FAD91-59F9-6AA4-58CA-EF16D2C91926}"/>
                    </a:ext>
                  </a:extLst>
                </p:cNvPr>
                <p:cNvSpPr/>
                <p:nvPr/>
              </p:nvSpPr>
              <p:spPr>
                <a:xfrm>
                  <a:off x="45882496" y="9413876"/>
                  <a:ext cx="748728" cy="664507"/>
                </a:xfrm>
                <a:custGeom>
                  <a:avLst/>
                  <a:gdLst>
                    <a:gd name="connsiteX0" fmla="*/ 520128 w 748728"/>
                    <a:gd name="connsiteY0" fmla="*/ 0 h 664507"/>
                    <a:gd name="connsiteX1" fmla="*/ 574104 w 748728"/>
                    <a:gd name="connsiteY1" fmla="*/ 69850 h 664507"/>
                    <a:gd name="connsiteX2" fmla="*/ 621728 w 748728"/>
                    <a:gd name="connsiteY2" fmla="*/ 60325 h 664507"/>
                    <a:gd name="connsiteX3" fmla="*/ 632764 w 748728"/>
                    <a:gd name="connsiteY3" fmla="*/ 10666 h 664507"/>
                    <a:gd name="connsiteX4" fmla="*/ 634428 w 748728"/>
                    <a:gd name="connsiteY4" fmla="*/ 12701 h 664507"/>
                    <a:gd name="connsiteX5" fmla="*/ 728548 w 748728"/>
                    <a:gd name="connsiteY5" fmla="*/ 17407 h 664507"/>
                    <a:gd name="connsiteX6" fmla="*/ 748728 w 748728"/>
                    <a:gd name="connsiteY6" fmla="*/ 92075 h 664507"/>
                    <a:gd name="connsiteX7" fmla="*/ 726504 w 748728"/>
                    <a:gd name="connsiteY7" fmla="*/ 171450 h 664507"/>
                    <a:gd name="connsiteX8" fmla="*/ 548704 w 748728"/>
                    <a:gd name="connsiteY8" fmla="*/ 269875 h 664507"/>
                    <a:gd name="connsiteX9" fmla="*/ 580872 w 748728"/>
                    <a:gd name="connsiteY9" fmla="*/ 354003 h 664507"/>
                    <a:gd name="connsiteX10" fmla="*/ 443928 w 748728"/>
                    <a:gd name="connsiteY10" fmla="*/ 425451 h 664507"/>
                    <a:gd name="connsiteX11" fmla="*/ 355028 w 748728"/>
                    <a:gd name="connsiteY11" fmla="*/ 533401 h 664507"/>
                    <a:gd name="connsiteX12" fmla="*/ 313752 w 748728"/>
                    <a:gd name="connsiteY12" fmla="*/ 622301 h 664507"/>
                    <a:gd name="connsiteX13" fmla="*/ 266128 w 748728"/>
                    <a:gd name="connsiteY13" fmla="*/ 615951 h 664507"/>
                    <a:gd name="connsiteX14" fmla="*/ 202628 w 748728"/>
                    <a:gd name="connsiteY14" fmla="*/ 654051 h 664507"/>
                    <a:gd name="connsiteX15" fmla="*/ 188684 w 748728"/>
                    <a:gd name="connsiteY15" fmla="*/ 664507 h 664507"/>
                    <a:gd name="connsiteX16" fmla="*/ 142304 w 748728"/>
                    <a:gd name="connsiteY16" fmla="*/ 612775 h 664507"/>
                    <a:gd name="connsiteX17" fmla="*/ 170880 w 748728"/>
                    <a:gd name="connsiteY17" fmla="*/ 565150 h 664507"/>
                    <a:gd name="connsiteX18" fmla="*/ 123256 w 748728"/>
                    <a:gd name="connsiteY18" fmla="*/ 501650 h 664507"/>
                    <a:gd name="connsiteX19" fmla="*/ 40704 w 748728"/>
                    <a:gd name="connsiteY19" fmla="*/ 457200 h 664507"/>
                    <a:gd name="connsiteX20" fmla="*/ 0 w 748728"/>
                    <a:gd name="connsiteY20" fmla="*/ 364562 h 664507"/>
                    <a:gd name="connsiteX21" fmla="*/ 24828 w 748728"/>
                    <a:gd name="connsiteY21" fmla="*/ 365126 h 664507"/>
                    <a:gd name="connsiteX22" fmla="*/ 66104 w 748728"/>
                    <a:gd name="connsiteY22" fmla="*/ 336551 h 664507"/>
                    <a:gd name="connsiteX23" fmla="*/ 126428 w 748728"/>
                    <a:gd name="connsiteY23" fmla="*/ 247651 h 664507"/>
                    <a:gd name="connsiteX24" fmla="*/ 196280 w 748728"/>
                    <a:gd name="connsiteY24" fmla="*/ 187326 h 664507"/>
                    <a:gd name="connsiteX25" fmla="*/ 291528 w 748728"/>
                    <a:gd name="connsiteY25" fmla="*/ 184151 h 664507"/>
                    <a:gd name="connsiteX26" fmla="*/ 385108 w 748728"/>
                    <a:gd name="connsiteY26" fmla="*/ 71856 h 664507"/>
                    <a:gd name="connsiteX27" fmla="*/ 447104 w 748728"/>
                    <a:gd name="connsiteY27" fmla="*/ 98425 h 664507"/>
                    <a:gd name="connsiteX28" fmla="*/ 488380 w 748728"/>
                    <a:gd name="connsiteY28" fmla="*/ 88900 h 664507"/>
                    <a:gd name="connsiteX29" fmla="*/ 482028 w 748728"/>
                    <a:gd name="connsiteY29" fmla="*/ 15875 h 664507"/>
                    <a:gd name="connsiteX30" fmla="*/ 520128 w 748728"/>
                    <a:gd name="connsiteY30" fmla="*/ 0 h 664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748728" h="664507">
                      <a:moveTo>
                        <a:pt x="520128" y="0"/>
                      </a:moveTo>
                      <a:lnTo>
                        <a:pt x="574104" y="69850"/>
                      </a:lnTo>
                      <a:lnTo>
                        <a:pt x="621728" y="60325"/>
                      </a:lnTo>
                      <a:lnTo>
                        <a:pt x="632764" y="10666"/>
                      </a:lnTo>
                      <a:lnTo>
                        <a:pt x="634428" y="12701"/>
                      </a:lnTo>
                      <a:lnTo>
                        <a:pt x="728548" y="17407"/>
                      </a:lnTo>
                      <a:lnTo>
                        <a:pt x="748728" y="92075"/>
                      </a:lnTo>
                      <a:lnTo>
                        <a:pt x="726504" y="171450"/>
                      </a:lnTo>
                      <a:lnTo>
                        <a:pt x="548704" y="269875"/>
                      </a:lnTo>
                      <a:lnTo>
                        <a:pt x="580872" y="354003"/>
                      </a:lnTo>
                      <a:lnTo>
                        <a:pt x="443928" y="425451"/>
                      </a:lnTo>
                      <a:lnTo>
                        <a:pt x="355028" y="533401"/>
                      </a:lnTo>
                      <a:lnTo>
                        <a:pt x="313752" y="622301"/>
                      </a:lnTo>
                      <a:lnTo>
                        <a:pt x="266128" y="615951"/>
                      </a:lnTo>
                      <a:lnTo>
                        <a:pt x="202628" y="654051"/>
                      </a:lnTo>
                      <a:lnTo>
                        <a:pt x="188684" y="664507"/>
                      </a:lnTo>
                      <a:lnTo>
                        <a:pt x="142304" y="612775"/>
                      </a:lnTo>
                      <a:lnTo>
                        <a:pt x="170880" y="565150"/>
                      </a:lnTo>
                      <a:lnTo>
                        <a:pt x="123256" y="501650"/>
                      </a:lnTo>
                      <a:lnTo>
                        <a:pt x="40704" y="457200"/>
                      </a:lnTo>
                      <a:lnTo>
                        <a:pt x="0" y="364562"/>
                      </a:lnTo>
                      <a:lnTo>
                        <a:pt x="24828" y="365126"/>
                      </a:lnTo>
                      <a:lnTo>
                        <a:pt x="66104" y="336551"/>
                      </a:lnTo>
                      <a:lnTo>
                        <a:pt x="126428" y="247651"/>
                      </a:lnTo>
                      <a:lnTo>
                        <a:pt x="196280" y="187326"/>
                      </a:lnTo>
                      <a:lnTo>
                        <a:pt x="291528" y="184151"/>
                      </a:lnTo>
                      <a:lnTo>
                        <a:pt x="385108" y="71856"/>
                      </a:lnTo>
                      <a:lnTo>
                        <a:pt x="447104" y="98425"/>
                      </a:lnTo>
                      <a:lnTo>
                        <a:pt x="488380" y="88900"/>
                      </a:lnTo>
                      <a:lnTo>
                        <a:pt x="482028" y="15875"/>
                      </a:lnTo>
                      <a:lnTo>
                        <a:pt x="52012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6B9F7084-613A-DC67-74DC-0C7DD54622E0}"/>
                    </a:ext>
                  </a:extLst>
                </p:cNvPr>
                <p:cNvSpPr/>
                <p:nvPr/>
              </p:nvSpPr>
              <p:spPr>
                <a:xfrm>
                  <a:off x="46046420" y="7185854"/>
                  <a:ext cx="511780" cy="1234246"/>
                </a:xfrm>
                <a:custGeom>
                  <a:avLst/>
                  <a:gdLst>
                    <a:gd name="connsiteX0" fmla="*/ 508808 w 511780"/>
                    <a:gd name="connsiteY0" fmla="*/ 0 h 1234246"/>
                    <a:gd name="connsiteX1" fmla="*/ 511780 w 511780"/>
                    <a:gd name="connsiteY1" fmla="*/ 7427 h 1234246"/>
                    <a:gd name="connsiteX2" fmla="*/ 466060 w 511780"/>
                    <a:gd name="connsiteY2" fmla="*/ 738947 h 1234246"/>
                    <a:gd name="connsiteX3" fmla="*/ 466060 w 511780"/>
                    <a:gd name="connsiteY3" fmla="*/ 822767 h 1234246"/>
                    <a:gd name="connsiteX4" fmla="*/ 481300 w 511780"/>
                    <a:gd name="connsiteY4" fmla="*/ 853247 h 1234246"/>
                    <a:gd name="connsiteX5" fmla="*/ 493920 w 511780"/>
                    <a:gd name="connsiteY5" fmla="*/ 980848 h 1234246"/>
                    <a:gd name="connsiteX6" fmla="*/ 422880 w 511780"/>
                    <a:gd name="connsiteY6" fmla="*/ 1088196 h 1234246"/>
                    <a:gd name="connsiteX7" fmla="*/ 438756 w 511780"/>
                    <a:gd name="connsiteY7" fmla="*/ 1180271 h 1234246"/>
                    <a:gd name="connsiteX8" fmla="*/ 318104 w 511780"/>
                    <a:gd name="connsiteY8" fmla="*/ 1183446 h 1234246"/>
                    <a:gd name="connsiteX9" fmla="*/ 295880 w 511780"/>
                    <a:gd name="connsiteY9" fmla="*/ 1145346 h 1234246"/>
                    <a:gd name="connsiteX10" fmla="*/ 229204 w 511780"/>
                    <a:gd name="connsiteY10" fmla="*/ 1177096 h 1234246"/>
                    <a:gd name="connsiteX11" fmla="*/ 200628 w 511780"/>
                    <a:gd name="connsiteY11" fmla="*/ 1234246 h 1234246"/>
                    <a:gd name="connsiteX12" fmla="*/ 108556 w 511780"/>
                    <a:gd name="connsiteY12" fmla="*/ 1173921 h 1234246"/>
                    <a:gd name="connsiteX13" fmla="*/ 108556 w 511780"/>
                    <a:gd name="connsiteY13" fmla="*/ 989771 h 1234246"/>
                    <a:gd name="connsiteX14" fmla="*/ 76804 w 511780"/>
                    <a:gd name="connsiteY14" fmla="*/ 954846 h 1234246"/>
                    <a:gd name="connsiteX15" fmla="*/ 67280 w 511780"/>
                    <a:gd name="connsiteY15" fmla="*/ 869121 h 1234246"/>
                    <a:gd name="connsiteX16" fmla="*/ 0 w 511780"/>
                    <a:gd name="connsiteY16" fmla="*/ 844452 h 1234246"/>
                    <a:gd name="connsiteX17" fmla="*/ 6956 w 511780"/>
                    <a:gd name="connsiteY17" fmla="*/ 821497 h 1234246"/>
                    <a:gd name="connsiteX18" fmla="*/ 3780 w 511780"/>
                    <a:gd name="connsiteY18" fmla="*/ 786572 h 1234246"/>
                    <a:gd name="connsiteX19" fmla="*/ 67280 w 511780"/>
                    <a:gd name="connsiteY19" fmla="*/ 700847 h 1234246"/>
                    <a:gd name="connsiteX20" fmla="*/ 65460 w 511780"/>
                    <a:gd name="connsiteY20" fmla="*/ 694104 h 1234246"/>
                    <a:gd name="connsiteX21" fmla="*/ 152212 w 511780"/>
                    <a:gd name="connsiteY21" fmla="*/ 567497 h 1234246"/>
                    <a:gd name="connsiteX22" fmla="*/ 273656 w 511780"/>
                    <a:gd name="connsiteY22" fmla="*/ 448435 h 1234246"/>
                    <a:gd name="connsiteX23" fmla="*/ 276036 w 511780"/>
                    <a:gd name="connsiteY23" fmla="*/ 353185 h 1234246"/>
                    <a:gd name="connsiteX24" fmla="*/ 333188 w 511780"/>
                    <a:gd name="connsiteY24" fmla="*/ 322228 h 1234246"/>
                    <a:gd name="connsiteX25" fmla="*/ 364144 w 511780"/>
                    <a:gd name="connsiteY25" fmla="*/ 124585 h 1234246"/>
                    <a:gd name="connsiteX26" fmla="*/ 363820 w 511780"/>
                    <a:gd name="connsiteY26" fmla="*/ 122649 h 1234246"/>
                    <a:gd name="connsiteX27" fmla="*/ 365732 w 511780"/>
                    <a:gd name="connsiteY27" fmla="*/ 122997 h 1234246"/>
                    <a:gd name="connsiteX28" fmla="*/ 508808 w 511780"/>
                    <a:gd name="connsiteY28" fmla="*/ 0 h 1234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511780" h="1234246">
                      <a:moveTo>
                        <a:pt x="508808" y="0"/>
                      </a:moveTo>
                      <a:lnTo>
                        <a:pt x="511780" y="7427"/>
                      </a:lnTo>
                      <a:lnTo>
                        <a:pt x="466060" y="738947"/>
                      </a:lnTo>
                      <a:lnTo>
                        <a:pt x="466060" y="822767"/>
                      </a:lnTo>
                      <a:lnTo>
                        <a:pt x="481300" y="853247"/>
                      </a:lnTo>
                      <a:lnTo>
                        <a:pt x="493920" y="980848"/>
                      </a:lnTo>
                      <a:lnTo>
                        <a:pt x="422880" y="1088196"/>
                      </a:lnTo>
                      <a:lnTo>
                        <a:pt x="438756" y="1180271"/>
                      </a:lnTo>
                      <a:lnTo>
                        <a:pt x="318104" y="1183446"/>
                      </a:lnTo>
                      <a:lnTo>
                        <a:pt x="295880" y="1145346"/>
                      </a:lnTo>
                      <a:lnTo>
                        <a:pt x="229204" y="1177096"/>
                      </a:lnTo>
                      <a:lnTo>
                        <a:pt x="200628" y="1234246"/>
                      </a:lnTo>
                      <a:lnTo>
                        <a:pt x="108556" y="1173921"/>
                      </a:lnTo>
                      <a:lnTo>
                        <a:pt x="108556" y="989771"/>
                      </a:lnTo>
                      <a:lnTo>
                        <a:pt x="76804" y="954846"/>
                      </a:lnTo>
                      <a:lnTo>
                        <a:pt x="67280" y="869121"/>
                      </a:lnTo>
                      <a:lnTo>
                        <a:pt x="0" y="844452"/>
                      </a:lnTo>
                      <a:lnTo>
                        <a:pt x="6956" y="821497"/>
                      </a:lnTo>
                      <a:lnTo>
                        <a:pt x="3780" y="786572"/>
                      </a:lnTo>
                      <a:lnTo>
                        <a:pt x="67280" y="700847"/>
                      </a:lnTo>
                      <a:lnTo>
                        <a:pt x="65460" y="694104"/>
                      </a:lnTo>
                      <a:lnTo>
                        <a:pt x="152212" y="567497"/>
                      </a:lnTo>
                      <a:lnTo>
                        <a:pt x="273656" y="448435"/>
                      </a:lnTo>
                      <a:cubicBezTo>
                        <a:pt x="274448" y="416685"/>
                        <a:pt x="275244" y="384935"/>
                        <a:pt x="276036" y="353185"/>
                      </a:cubicBezTo>
                      <a:lnTo>
                        <a:pt x="333188" y="322228"/>
                      </a:lnTo>
                      <a:lnTo>
                        <a:pt x="364144" y="124585"/>
                      </a:lnTo>
                      <a:lnTo>
                        <a:pt x="363820" y="122649"/>
                      </a:lnTo>
                      <a:lnTo>
                        <a:pt x="365732" y="122997"/>
                      </a:lnTo>
                      <a:lnTo>
                        <a:pt x="50880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F542DBDD-AE23-43E4-DC18-512B621632DA}"/>
                    </a:ext>
                  </a:extLst>
                </p:cNvPr>
                <p:cNvSpPr/>
                <p:nvPr/>
              </p:nvSpPr>
              <p:spPr>
                <a:xfrm>
                  <a:off x="46335952" y="8166703"/>
                  <a:ext cx="351924" cy="929673"/>
                </a:xfrm>
                <a:custGeom>
                  <a:avLst/>
                  <a:gdLst>
                    <a:gd name="connsiteX0" fmla="*/ 204388 w 351924"/>
                    <a:gd name="connsiteY0" fmla="*/ 0 h 929673"/>
                    <a:gd name="connsiteX1" fmla="*/ 260348 w 351924"/>
                    <a:gd name="connsiteY1" fmla="*/ 565819 h 929673"/>
                    <a:gd name="connsiteX2" fmla="*/ 351924 w 351924"/>
                    <a:gd name="connsiteY2" fmla="*/ 910313 h 929673"/>
                    <a:gd name="connsiteX3" fmla="*/ 266696 w 351924"/>
                    <a:gd name="connsiteY3" fmla="*/ 901099 h 929673"/>
                    <a:gd name="connsiteX4" fmla="*/ 180972 w 351924"/>
                    <a:gd name="connsiteY4" fmla="*/ 920149 h 929673"/>
                    <a:gd name="connsiteX5" fmla="*/ 111128 w 351924"/>
                    <a:gd name="connsiteY5" fmla="*/ 920149 h 929673"/>
                    <a:gd name="connsiteX6" fmla="*/ 111124 w 351924"/>
                    <a:gd name="connsiteY6" fmla="*/ 920148 h 929673"/>
                    <a:gd name="connsiteX7" fmla="*/ 111116 w 351924"/>
                    <a:gd name="connsiteY7" fmla="*/ 920149 h 929673"/>
                    <a:gd name="connsiteX8" fmla="*/ 107948 w 351924"/>
                    <a:gd name="connsiteY8" fmla="*/ 920149 h 929673"/>
                    <a:gd name="connsiteX9" fmla="*/ 107948 w 351924"/>
                    <a:gd name="connsiteY9" fmla="*/ 920488 h 929673"/>
                    <a:gd name="connsiteX10" fmla="*/ 22224 w 351924"/>
                    <a:gd name="connsiteY10" fmla="*/ 929673 h 929673"/>
                    <a:gd name="connsiteX11" fmla="*/ 15872 w 351924"/>
                    <a:gd name="connsiteY11" fmla="*/ 850298 h 929673"/>
                    <a:gd name="connsiteX12" fmla="*/ 0 w 351924"/>
                    <a:gd name="connsiteY12" fmla="*/ 793148 h 929673"/>
                    <a:gd name="connsiteX13" fmla="*/ 34924 w 351924"/>
                    <a:gd name="connsiteY13" fmla="*/ 726473 h 929673"/>
                    <a:gd name="connsiteX14" fmla="*/ 88896 w 351924"/>
                    <a:gd name="connsiteY14" fmla="*/ 675673 h 929673"/>
                    <a:gd name="connsiteX15" fmla="*/ 85724 w 351924"/>
                    <a:gd name="connsiteY15" fmla="*/ 615348 h 929673"/>
                    <a:gd name="connsiteX16" fmla="*/ 104772 w 351924"/>
                    <a:gd name="connsiteY16" fmla="*/ 523273 h 929673"/>
                    <a:gd name="connsiteX17" fmla="*/ 66672 w 351924"/>
                    <a:gd name="connsiteY17" fmla="*/ 504223 h 929673"/>
                    <a:gd name="connsiteX18" fmla="*/ 25400 w 351924"/>
                    <a:gd name="connsiteY18" fmla="*/ 361348 h 929673"/>
                    <a:gd name="connsiteX19" fmla="*/ 85724 w 351924"/>
                    <a:gd name="connsiteY19" fmla="*/ 304198 h 929673"/>
                    <a:gd name="connsiteX20" fmla="*/ 139476 w 351924"/>
                    <a:gd name="connsiteY20" fmla="*/ 199680 h 929673"/>
                    <a:gd name="connsiteX21" fmla="*/ 149224 w 351924"/>
                    <a:gd name="connsiteY21" fmla="*/ 199423 h 929673"/>
                    <a:gd name="connsiteX22" fmla="*/ 133348 w 351924"/>
                    <a:gd name="connsiteY22" fmla="*/ 107348 h 929673"/>
                    <a:gd name="connsiteX23" fmla="*/ 204388 w 351924"/>
                    <a:gd name="connsiteY23" fmla="*/ 0 h 9296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51924" h="929673">
                      <a:moveTo>
                        <a:pt x="204388" y="0"/>
                      </a:moveTo>
                      <a:lnTo>
                        <a:pt x="260348" y="565819"/>
                      </a:lnTo>
                      <a:lnTo>
                        <a:pt x="351924" y="910313"/>
                      </a:lnTo>
                      <a:lnTo>
                        <a:pt x="266696" y="901099"/>
                      </a:lnTo>
                      <a:lnTo>
                        <a:pt x="180972" y="920149"/>
                      </a:lnTo>
                      <a:lnTo>
                        <a:pt x="111128" y="920149"/>
                      </a:lnTo>
                      <a:lnTo>
                        <a:pt x="111124" y="920148"/>
                      </a:lnTo>
                      <a:lnTo>
                        <a:pt x="111116" y="920149"/>
                      </a:lnTo>
                      <a:lnTo>
                        <a:pt x="107948" y="920149"/>
                      </a:lnTo>
                      <a:lnTo>
                        <a:pt x="107948" y="920488"/>
                      </a:lnTo>
                      <a:lnTo>
                        <a:pt x="22224" y="929673"/>
                      </a:lnTo>
                      <a:lnTo>
                        <a:pt x="15872" y="850298"/>
                      </a:lnTo>
                      <a:lnTo>
                        <a:pt x="0" y="793148"/>
                      </a:lnTo>
                      <a:lnTo>
                        <a:pt x="34924" y="726473"/>
                      </a:lnTo>
                      <a:lnTo>
                        <a:pt x="88896" y="675673"/>
                      </a:lnTo>
                      <a:lnTo>
                        <a:pt x="85724" y="615348"/>
                      </a:lnTo>
                      <a:lnTo>
                        <a:pt x="104772" y="523273"/>
                      </a:lnTo>
                      <a:lnTo>
                        <a:pt x="66672" y="504223"/>
                      </a:lnTo>
                      <a:lnTo>
                        <a:pt x="25400" y="361348"/>
                      </a:lnTo>
                      <a:lnTo>
                        <a:pt x="85724" y="304198"/>
                      </a:lnTo>
                      <a:lnTo>
                        <a:pt x="139476" y="199680"/>
                      </a:lnTo>
                      <a:lnTo>
                        <a:pt x="149224" y="199423"/>
                      </a:lnTo>
                      <a:lnTo>
                        <a:pt x="133348" y="107348"/>
                      </a:lnTo>
                      <a:lnTo>
                        <a:pt x="20438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3119EF6C-F050-40DA-B953-0EF9B4984980}"/>
                    </a:ext>
                  </a:extLst>
                </p:cNvPr>
                <p:cNvSpPr/>
                <p:nvPr/>
              </p:nvSpPr>
              <p:spPr>
                <a:xfrm>
                  <a:off x="46129576" y="8962884"/>
                  <a:ext cx="385684" cy="549416"/>
                </a:xfrm>
                <a:custGeom>
                  <a:avLst/>
                  <a:gdLst>
                    <a:gd name="connsiteX0" fmla="*/ 207220 w 385684"/>
                    <a:gd name="connsiteY0" fmla="*/ 0 h 549416"/>
                    <a:gd name="connsiteX1" fmla="*/ 222248 w 385684"/>
                    <a:gd name="connsiteY1" fmla="*/ 54116 h 549416"/>
                    <a:gd name="connsiteX2" fmla="*/ 228600 w 385684"/>
                    <a:gd name="connsiteY2" fmla="*/ 133491 h 549416"/>
                    <a:gd name="connsiteX3" fmla="*/ 314324 w 385684"/>
                    <a:gd name="connsiteY3" fmla="*/ 124306 h 549416"/>
                    <a:gd name="connsiteX4" fmla="*/ 314324 w 385684"/>
                    <a:gd name="connsiteY4" fmla="*/ 152542 h 549416"/>
                    <a:gd name="connsiteX5" fmla="*/ 295272 w 385684"/>
                    <a:gd name="connsiteY5" fmla="*/ 241442 h 549416"/>
                    <a:gd name="connsiteX6" fmla="*/ 250824 w 385684"/>
                    <a:gd name="connsiteY6" fmla="*/ 308117 h 549416"/>
                    <a:gd name="connsiteX7" fmla="*/ 279400 w 385684"/>
                    <a:gd name="connsiteY7" fmla="*/ 365267 h 549416"/>
                    <a:gd name="connsiteX8" fmla="*/ 330200 w 385684"/>
                    <a:gd name="connsiteY8" fmla="*/ 393842 h 549416"/>
                    <a:gd name="connsiteX9" fmla="*/ 385684 w 385684"/>
                    <a:gd name="connsiteY9" fmla="*/ 461657 h 549416"/>
                    <a:gd name="connsiteX10" fmla="*/ 374648 w 385684"/>
                    <a:gd name="connsiteY10" fmla="*/ 511316 h 549416"/>
                    <a:gd name="connsiteX11" fmla="*/ 327024 w 385684"/>
                    <a:gd name="connsiteY11" fmla="*/ 520841 h 549416"/>
                    <a:gd name="connsiteX12" fmla="*/ 273048 w 385684"/>
                    <a:gd name="connsiteY12" fmla="*/ 450991 h 549416"/>
                    <a:gd name="connsiteX13" fmla="*/ 234948 w 385684"/>
                    <a:gd name="connsiteY13" fmla="*/ 466866 h 549416"/>
                    <a:gd name="connsiteX14" fmla="*/ 241300 w 385684"/>
                    <a:gd name="connsiteY14" fmla="*/ 539891 h 549416"/>
                    <a:gd name="connsiteX15" fmla="*/ 200024 w 385684"/>
                    <a:gd name="connsiteY15" fmla="*/ 549416 h 549416"/>
                    <a:gd name="connsiteX16" fmla="*/ 138028 w 385684"/>
                    <a:gd name="connsiteY16" fmla="*/ 522847 h 549416"/>
                    <a:gd name="connsiteX17" fmla="*/ 139700 w 385684"/>
                    <a:gd name="connsiteY17" fmla="*/ 520842 h 549416"/>
                    <a:gd name="connsiteX18" fmla="*/ 63500 w 385684"/>
                    <a:gd name="connsiteY18" fmla="*/ 425592 h 549416"/>
                    <a:gd name="connsiteX19" fmla="*/ 69848 w 385684"/>
                    <a:gd name="connsiteY19" fmla="*/ 390667 h 549416"/>
                    <a:gd name="connsiteX20" fmla="*/ 44448 w 385684"/>
                    <a:gd name="connsiteY20" fmla="*/ 377967 h 549416"/>
                    <a:gd name="connsiteX21" fmla="*/ 44448 w 385684"/>
                    <a:gd name="connsiteY21" fmla="*/ 358917 h 549416"/>
                    <a:gd name="connsiteX22" fmla="*/ 0 w 385684"/>
                    <a:gd name="connsiteY22" fmla="*/ 266842 h 549416"/>
                    <a:gd name="connsiteX23" fmla="*/ 38100 w 385684"/>
                    <a:gd name="connsiteY23" fmla="*/ 203342 h 549416"/>
                    <a:gd name="connsiteX24" fmla="*/ 3176 w 385684"/>
                    <a:gd name="connsiteY24" fmla="*/ 162067 h 549416"/>
                    <a:gd name="connsiteX25" fmla="*/ 31748 w 385684"/>
                    <a:gd name="connsiteY25" fmla="*/ 111267 h 549416"/>
                    <a:gd name="connsiteX26" fmla="*/ 29496 w 385684"/>
                    <a:gd name="connsiteY26" fmla="*/ 101016 h 549416"/>
                    <a:gd name="connsiteX27" fmla="*/ 114300 w 385684"/>
                    <a:gd name="connsiteY27" fmla="*/ 69991 h 549416"/>
                    <a:gd name="connsiteX28" fmla="*/ 187324 w 385684"/>
                    <a:gd name="connsiteY28" fmla="*/ 3316 h 549416"/>
                    <a:gd name="connsiteX29" fmla="*/ 207220 w 385684"/>
                    <a:gd name="connsiteY29" fmla="*/ 0 h 549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85684" h="549416">
                      <a:moveTo>
                        <a:pt x="207220" y="0"/>
                      </a:moveTo>
                      <a:lnTo>
                        <a:pt x="222248" y="54116"/>
                      </a:lnTo>
                      <a:lnTo>
                        <a:pt x="228600" y="133491"/>
                      </a:lnTo>
                      <a:lnTo>
                        <a:pt x="314324" y="124306"/>
                      </a:lnTo>
                      <a:lnTo>
                        <a:pt x="314324" y="152542"/>
                      </a:lnTo>
                      <a:lnTo>
                        <a:pt x="295272" y="241442"/>
                      </a:lnTo>
                      <a:lnTo>
                        <a:pt x="250824" y="308117"/>
                      </a:lnTo>
                      <a:lnTo>
                        <a:pt x="279400" y="365267"/>
                      </a:lnTo>
                      <a:lnTo>
                        <a:pt x="330200" y="393842"/>
                      </a:lnTo>
                      <a:lnTo>
                        <a:pt x="385684" y="461657"/>
                      </a:lnTo>
                      <a:lnTo>
                        <a:pt x="374648" y="511316"/>
                      </a:lnTo>
                      <a:lnTo>
                        <a:pt x="327024" y="520841"/>
                      </a:lnTo>
                      <a:lnTo>
                        <a:pt x="273048" y="450991"/>
                      </a:lnTo>
                      <a:lnTo>
                        <a:pt x="234948" y="466866"/>
                      </a:lnTo>
                      <a:lnTo>
                        <a:pt x="241300" y="539891"/>
                      </a:lnTo>
                      <a:lnTo>
                        <a:pt x="200024" y="549416"/>
                      </a:lnTo>
                      <a:lnTo>
                        <a:pt x="138028" y="522847"/>
                      </a:lnTo>
                      <a:lnTo>
                        <a:pt x="139700" y="520842"/>
                      </a:lnTo>
                      <a:lnTo>
                        <a:pt x="63500" y="425592"/>
                      </a:lnTo>
                      <a:lnTo>
                        <a:pt x="69848" y="390667"/>
                      </a:lnTo>
                      <a:lnTo>
                        <a:pt x="44448" y="377967"/>
                      </a:lnTo>
                      <a:lnTo>
                        <a:pt x="44448" y="358917"/>
                      </a:lnTo>
                      <a:lnTo>
                        <a:pt x="0" y="266842"/>
                      </a:lnTo>
                      <a:lnTo>
                        <a:pt x="38100" y="203342"/>
                      </a:lnTo>
                      <a:lnTo>
                        <a:pt x="3176" y="162067"/>
                      </a:lnTo>
                      <a:lnTo>
                        <a:pt x="31748" y="111267"/>
                      </a:lnTo>
                      <a:lnTo>
                        <a:pt x="29496" y="101016"/>
                      </a:lnTo>
                      <a:lnTo>
                        <a:pt x="114300" y="69991"/>
                      </a:lnTo>
                      <a:lnTo>
                        <a:pt x="187324" y="3316"/>
                      </a:lnTo>
                      <a:lnTo>
                        <a:pt x="20722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E70BEFE9-70B4-27A5-1567-86F909A59146}"/>
                    </a:ext>
                  </a:extLst>
                </p:cNvPr>
                <p:cNvSpPr/>
                <p:nvPr/>
              </p:nvSpPr>
              <p:spPr>
                <a:xfrm>
                  <a:off x="45356672" y="8030306"/>
                  <a:ext cx="1118756" cy="1033594"/>
                </a:xfrm>
                <a:custGeom>
                  <a:avLst/>
                  <a:gdLst>
                    <a:gd name="connsiteX0" fmla="*/ 689748 w 1118756"/>
                    <a:gd name="connsiteY0" fmla="*/ 0 h 1033594"/>
                    <a:gd name="connsiteX1" fmla="*/ 757028 w 1118756"/>
                    <a:gd name="connsiteY1" fmla="*/ 24669 h 1033594"/>
                    <a:gd name="connsiteX2" fmla="*/ 766552 w 1118756"/>
                    <a:gd name="connsiteY2" fmla="*/ 110394 h 1033594"/>
                    <a:gd name="connsiteX3" fmla="*/ 798304 w 1118756"/>
                    <a:gd name="connsiteY3" fmla="*/ 145319 h 1033594"/>
                    <a:gd name="connsiteX4" fmla="*/ 798304 w 1118756"/>
                    <a:gd name="connsiteY4" fmla="*/ 329469 h 1033594"/>
                    <a:gd name="connsiteX5" fmla="*/ 890376 w 1118756"/>
                    <a:gd name="connsiteY5" fmla="*/ 389794 h 1033594"/>
                    <a:gd name="connsiteX6" fmla="*/ 918952 w 1118756"/>
                    <a:gd name="connsiteY6" fmla="*/ 332644 h 1033594"/>
                    <a:gd name="connsiteX7" fmla="*/ 985628 w 1118756"/>
                    <a:gd name="connsiteY7" fmla="*/ 300894 h 1033594"/>
                    <a:gd name="connsiteX8" fmla="*/ 1007852 w 1118756"/>
                    <a:gd name="connsiteY8" fmla="*/ 338994 h 1033594"/>
                    <a:gd name="connsiteX9" fmla="*/ 1118756 w 1118756"/>
                    <a:gd name="connsiteY9" fmla="*/ 336076 h 1033594"/>
                    <a:gd name="connsiteX10" fmla="*/ 1065004 w 1118756"/>
                    <a:gd name="connsiteY10" fmla="*/ 440594 h 1033594"/>
                    <a:gd name="connsiteX11" fmla="*/ 1004680 w 1118756"/>
                    <a:gd name="connsiteY11" fmla="*/ 497744 h 1033594"/>
                    <a:gd name="connsiteX12" fmla="*/ 1045952 w 1118756"/>
                    <a:gd name="connsiteY12" fmla="*/ 640619 h 1033594"/>
                    <a:gd name="connsiteX13" fmla="*/ 1084052 w 1118756"/>
                    <a:gd name="connsiteY13" fmla="*/ 659669 h 1033594"/>
                    <a:gd name="connsiteX14" fmla="*/ 1065004 w 1118756"/>
                    <a:gd name="connsiteY14" fmla="*/ 751744 h 1033594"/>
                    <a:gd name="connsiteX15" fmla="*/ 1068176 w 1118756"/>
                    <a:gd name="connsiteY15" fmla="*/ 812069 h 1033594"/>
                    <a:gd name="connsiteX16" fmla="*/ 1014204 w 1118756"/>
                    <a:gd name="connsiteY16" fmla="*/ 862869 h 1033594"/>
                    <a:gd name="connsiteX17" fmla="*/ 979280 w 1118756"/>
                    <a:gd name="connsiteY17" fmla="*/ 929544 h 1033594"/>
                    <a:gd name="connsiteX18" fmla="*/ 980124 w 1118756"/>
                    <a:gd name="connsiteY18" fmla="*/ 932578 h 1033594"/>
                    <a:gd name="connsiteX19" fmla="*/ 960228 w 1118756"/>
                    <a:gd name="connsiteY19" fmla="*/ 935894 h 1033594"/>
                    <a:gd name="connsiteX20" fmla="*/ 887204 w 1118756"/>
                    <a:gd name="connsiteY20" fmla="*/ 1002569 h 1033594"/>
                    <a:gd name="connsiteX21" fmla="*/ 802400 w 1118756"/>
                    <a:gd name="connsiteY21" fmla="*/ 1033594 h 1033594"/>
                    <a:gd name="connsiteX22" fmla="*/ 776080 w 1118756"/>
                    <a:gd name="connsiteY22" fmla="*/ 913670 h 1033594"/>
                    <a:gd name="connsiteX23" fmla="*/ 623680 w 1118756"/>
                    <a:gd name="connsiteY23" fmla="*/ 967645 h 1033594"/>
                    <a:gd name="connsiteX24" fmla="*/ 528428 w 1118756"/>
                    <a:gd name="connsiteY24" fmla="*/ 977170 h 1033594"/>
                    <a:gd name="connsiteX25" fmla="*/ 496804 w 1118756"/>
                    <a:gd name="connsiteY25" fmla="*/ 971783 h 1033594"/>
                    <a:gd name="connsiteX26" fmla="*/ 493504 w 1118756"/>
                    <a:gd name="connsiteY26" fmla="*/ 904145 h 1033594"/>
                    <a:gd name="connsiteX27" fmla="*/ 715752 w 1118756"/>
                    <a:gd name="connsiteY27" fmla="*/ 796195 h 1033594"/>
                    <a:gd name="connsiteX28" fmla="*/ 731628 w 1118756"/>
                    <a:gd name="connsiteY28" fmla="*/ 729520 h 1033594"/>
                    <a:gd name="connsiteX29" fmla="*/ 776080 w 1118756"/>
                    <a:gd name="connsiteY29" fmla="*/ 675545 h 1033594"/>
                    <a:gd name="connsiteX30" fmla="*/ 760204 w 1118756"/>
                    <a:gd name="connsiteY30" fmla="*/ 615220 h 1033594"/>
                    <a:gd name="connsiteX31" fmla="*/ 715752 w 1118756"/>
                    <a:gd name="connsiteY31" fmla="*/ 599345 h 1033594"/>
                    <a:gd name="connsiteX32" fmla="*/ 655428 w 1118756"/>
                    <a:gd name="connsiteY32" fmla="*/ 688245 h 1033594"/>
                    <a:gd name="connsiteX33" fmla="*/ 550652 w 1118756"/>
                    <a:gd name="connsiteY33" fmla="*/ 656495 h 1033594"/>
                    <a:gd name="connsiteX34" fmla="*/ 547480 w 1118756"/>
                    <a:gd name="connsiteY34" fmla="*/ 602520 h 1033594"/>
                    <a:gd name="connsiteX35" fmla="*/ 490328 w 1118756"/>
                    <a:gd name="connsiteY35" fmla="*/ 577120 h 1033594"/>
                    <a:gd name="connsiteX36" fmla="*/ 391904 w 1118756"/>
                    <a:gd name="connsiteY36" fmla="*/ 494570 h 1033594"/>
                    <a:gd name="connsiteX37" fmla="*/ 163304 w 1118756"/>
                    <a:gd name="connsiteY37" fmla="*/ 510445 h 1033594"/>
                    <a:gd name="connsiteX38" fmla="*/ 74404 w 1118756"/>
                    <a:gd name="connsiteY38" fmla="*/ 504095 h 1033594"/>
                    <a:gd name="connsiteX39" fmla="*/ 20428 w 1118756"/>
                    <a:gd name="connsiteY39" fmla="*/ 478695 h 1033594"/>
                    <a:gd name="connsiteX40" fmla="*/ 0 w 1118756"/>
                    <a:gd name="connsiteY40" fmla="*/ 465077 h 1033594"/>
                    <a:gd name="connsiteX41" fmla="*/ 34716 w 1118756"/>
                    <a:gd name="connsiteY41" fmla="*/ 444564 h 1033594"/>
                    <a:gd name="connsiteX42" fmla="*/ 27572 w 1118756"/>
                    <a:gd name="connsiteY42" fmla="*/ 373126 h 1033594"/>
                    <a:gd name="connsiteX43" fmla="*/ 82340 w 1118756"/>
                    <a:gd name="connsiteY43" fmla="*/ 370745 h 1033594"/>
                    <a:gd name="connsiteX44" fmla="*/ 88564 w 1118756"/>
                    <a:gd name="connsiteY44" fmla="*/ 359462 h 1033594"/>
                    <a:gd name="connsiteX45" fmla="*/ 128376 w 1118756"/>
                    <a:gd name="connsiteY45" fmla="*/ 389795 h 1033594"/>
                    <a:gd name="connsiteX46" fmla="*/ 369680 w 1118756"/>
                    <a:gd name="connsiteY46" fmla="*/ 364395 h 1033594"/>
                    <a:gd name="connsiteX47" fmla="*/ 398252 w 1118756"/>
                    <a:gd name="connsiteY47" fmla="*/ 326295 h 1033594"/>
                    <a:gd name="connsiteX48" fmla="*/ 442704 w 1118756"/>
                    <a:gd name="connsiteY48" fmla="*/ 304070 h 1033594"/>
                    <a:gd name="connsiteX49" fmla="*/ 490328 w 1118756"/>
                    <a:gd name="connsiteY49" fmla="*/ 262795 h 1033594"/>
                    <a:gd name="connsiteX50" fmla="*/ 572880 w 1118756"/>
                    <a:gd name="connsiteY50" fmla="*/ 240570 h 1033594"/>
                    <a:gd name="connsiteX51" fmla="*/ 633204 w 1118756"/>
                    <a:gd name="connsiteY51" fmla="*/ 132620 h 1033594"/>
                    <a:gd name="connsiteX52" fmla="*/ 664952 w 1118756"/>
                    <a:gd name="connsiteY52" fmla="*/ 81820 h 1033594"/>
                    <a:gd name="connsiteX53" fmla="*/ 689748 w 1118756"/>
                    <a:gd name="connsiteY53" fmla="*/ 0 h 1033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118756" h="1033594">
                      <a:moveTo>
                        <a:pt x="689748" y="0"/>
                      </a:moveTo>
                      <a:lnTo>
                        <a:pt x="757028" y="24669"/>
                      </a:lnTo>
                      <a:lnTo>
                        <a:pt x="766552" y="110394"/>
                      </a:lnTo>
                      <a:lnTo>
                        <a:pt x="798304" y="145319"/>
                      </a:lnTo>
                      <a:lnTo>
                        <a:pt x="798304" y="329469"/>
                      </a:lnTo>
                      <a:lnTo>
                        <a:pt x="890376" y="389794"/>
                      </a:lnTo>
                      <a:lnTo>
                        <a:pt x="918952" y="332644"/>
                      </a:lnTo>
                      <a:lnTo>
                        <a:pt x="985628" y="300894"/>
                      </a:lnTo>
                      <a:lnTo>
                        <a:pt x="1007852" y="338994"/>
                      </a:lnTo>
                      <a:lnTo>
                        <a:pt x="1118756" y="336076"/>
                      </a:lnTo>
                      <a:lnTo>
                        <a:pt x="1065004" y="440594"/>
                      </a:lnTo>
                      <a:lnTo>
                        <a:pt x="1004680" y="497744"/>
                      </a:lnTo>
                      <a:lnTo>
                        <a:pt x="1045952" y="640619"/>
                      </a:lnTo>
                      <a:lnTo>
                        <a:pt x="1084052" y="659669"/>
                      </a:lnTo>
                      <a:lnTo>
                        <a:pt x="1065004" y="751744"/>
                      </a:lnTo>
                      <a:lnTo>
                        <a:pt x="1068176" y="812069"/>
                      </a:lnTo>
                      <a:lnTo>
                        <a:pt x="1014204" y="862869"/>
                      </a:lnTo>
                      <a:lnTo>
                        <a:pt x="979280" y="929544"/>
                      </a:lnTo>
                      <a:lnTo>
                        <a:pt x="980124" y="932578"/>
                      </a:lnTo>
                      <a:lnTo>
                        <a:pt x="960228" y="935894"/>
                      </a:lnTo>
                      <a:lnTo>
                        <a:pt x="887204" y="1002569"/>
                      </a:lnTo>
                      <a:lnTo>
                        <a:pt x="802400" y="1033594"/>
                      </a:lnTo>
                      <a:lnTo>
                        <a:pt x="776080" y="913670"/>
                      </a:lnTo>
                      <a:lnTo>
                        <a:pt x="623680" y="967645"/>
                      </a:lnTo>
                      <a:lnTo>
                        <a:pt x="528428" y="977170"/>
                      </a:lnTo>
                      <a:lnTo>
                        <a:pt x="496804" y="971783"/>
                      </a:lnTo>
                      <a:lnTo>
                        <a:pt x="493504" y="904145"/>
                      </a:lnTo>
                      <a:lnTo>
                        <a:pt x="715752" y="796195"/>
                      </a:lnTo>
                      <a:lnTo>
                        <a:pt x="731628" y="729520"/>
                      </a:lnTo>
                      <a:lnTo>
                        <a:pt x="776080" y="675545"/>
                      </a:lnTo>
                      <a:lnTo>
                        <a:pt x="760204" y="615220"/>
                      </a:lnTo>
                      <a:lnTo>
                        <a:pt x="715752" y="599345"/>
                      </a:lnTo>
                      <a:lnTo>
                        <a:pt x="655428" y="688245"/>
                      </a:lnTo>
                      <a:lnTo>
                        <a:pt x="550652" y="656495"/>
                      </a:lnTo>
                      <a:lnTo>
                        <a:pt x="547480" y="602520"/>
                      </a:lnTo>
                      <a:lnTo>
                        <a:pt x="490328" y="577120"/>
                      </a:lnTo>
                      <a:lnTo>
                        <a:pt x="391904" y="494570"/>
                      </a:lnTo>
                      <a:lnTo>
                        <a:pt x="163304" y="510445"/>
                      </a:lnTo>
                      <a:lnTo>
                        <a:pt x="74404" y="504095"/>
                      </a:lnTo>
                      <a:lnTo>
                        <a:pt x="20428" y="478695"/>
                      </a:lnTo>
                      <a:lnTo>
                        <a:pt x="0" y="465077"/>
                      </a:lnTo>
                      <a:lnTo>
                        <a:pt x="34716" y="444564"/>
                      </a:lnTo>
                      <a:lnTo>
                        <a:pt x="27572" y="373126"/>
                      </a:lnTo>
                      <a:lnTo>
                        <a:pt x="82340" y="370745"/>
                      </a:lnTo>
                      <a:lnTo>
                        <a:pt x="88564" y="359462"/>
                      </a:lnTo>
                      <a:lnTo>
                        <a:pt x="128376" y="389795"/>
                      </a:lnTo>
                      <a:lnTo>
                        <a:pt x="369680" y="364395"/>
                      </a:lnTo>
                      <a:lnTo>
                        <a:pt x="398252" y="326295"/>
                      </a:lnTo>
                      <a:lnTo>
                        <a:pt x="442704" y="304070"/>
                      </a:lnTo>
                      <a:lnTo>
                        <a:pt x="490328" y="262795"/>
                      </a:lnTo>
                      <a:lnTo>
                        <a:pt x="572880" y="240570"/>
                      </a:lnTo>
                      <a:lnTo>
                        <a:pt x="633204" y="132620"/>
                      </a:lnTo>
                      <a:lnTo>
                        <a:pt x="664952" y="81820"/>
                      </a:lnTo>
                      <a:lnTo>
                        <a:pt x="68974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9CB2ECE9-6E91-3A8D-6807-24EB765EFAF1}"/>
                    </a:ext>
                  </a:extLst>
                </p:cNvPr>
                <p:cNvSpPr/>
                <p:nvPr/>
              </p:nvSpPr>
              <p:spPr>
                <a:xfrm>
                  <a:off x="46443900" y="9086852"/>
                  <a:ext cx="3168" cy="339"/>
                </a:xfrm>
                <a:custGeom>
                  <a:avLst/>
                  <a:gdLst>
                    <a:gd name="connsiteX0" fmla="*/ 0 w 3168"/>
                    <a:gd name="connsiteY0" fmla="*/ 0 h 339"/>
                    <a:gd name="connsiteX1" fmla="*/ 3168 w 3168"/>
                    <a:gd name="connsiteY1" fmla="*/ 0 h 339"/>
                    <a:gd name="connsiteX2" fmla="*/ 0 w 3168"/>
                    <a:gd name="connsiteY2" fmla="*/ 339 h 339"/>
                    <a:gd name="connsiteX3" fmla="*/ 0 w 3168"/>
                    <a:gd name="connsiteY3" fmla="*/ 0 h 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8" h="339">
                      <a:moveTo>
                        <a:pt x="0" y="0"/>
                      </a:moveTo>
                      <a:lnTo>
                        <a:pt x="3168" y="0"/>
                      </a:lnTo>
                      <a:lnTo>
                        <a:pt x="0" y="33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914D1CB8-F65A-F57A-995F-2069501B3510}"/>
                    </a:ext>
                  </a:extLst>
                </p:cNvPr>
                <p:cNvSpPr/>
                <p:nvPr/>
              </p:nvSpPr>
              <p:spPr>
                <a:xfrm>
                  <a:off x="45403294" y="5407819"/>
                  <a:ext cx="0" cy="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0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70F741F7-5A9A-5E44-789F-F08922C1DAFC}"/>
                    </a:ext>
                  </a:extLst>
                </p:cNvPr>
                <p:cNvSpPr/>
                <p:nvPr/>
              </p:nvSpPr>
              <p:spPr>
                <a:xfrm>
                  <a:off x="44008676" y="8994775"/>
                  <a:ext cx="858208" cy="612775"/>
                </a:xfrm>
                <a:custGeom>
                  <a:avLst/>
                  <a:gdLst>
                    <a:gd name="connsiteX0" fmla="*/ 130172 w 858208"/>
                    <a:gd name="connsiteY0" fmla="*/ 0 h 612775"/>
                    <a:gd name="connsiteX1" fmla="*/ 295276 w 858208"/>
                    <a:gd name="connsiteY1" fmla="*/ 82550 h 612775"/>
                    <a:gd name="connsiteX2" fmla="*/ 368300 w 858208"/>
                    <a:gd name="connsiteY2" fmla="*/ 130175 h 612775"/>
                    <a:gd name="connsiteX3" fmla="*/ 612772 w 858208"/>
                    <a:gd name="connsiteY3" fmla="*/ 101600 h 612775"/>
                    <a:gd name="connsiteX4" fmla="*/ 647700 w 858208"/>
                    <a:gd name="connsiteY4" fmla="*/ 165100 h 612775"/>
                    <a:gd name="connsiteX5" fmla="*/ 727076 w 858208"/>
                    <a:gd name="connsiteY5" fmla="*/ 168275 h 612775"/>
                    <a:gd name="connsiteX6" fmla="*/ 858208 w 858208"/>
                    <a:gd name="connsiteY6" fmla="*/ 332788 h 612775"/>
                    <a:gd name="connsiteX7" fmla="*/ 784224 w 858208"/>
                    <a:gd name="connsiteY7" fmla="*/ 368300 h 612775"/>
                    <a:gd name="connsiteX8" fmla="*/ 774700 w 858208"/>
                    <a:gd name="connsiteY8" fmla="*/ 396875 h 612775"/>
                    <a:gd name="connsiteX9" fmla="*/ 762000 w 858208"/>
                    <a:gd name="connsiteY9" fmla="*/ 457200 h 612775"/>
                    <a:gd name="connsiteX10" fmla="*/ 733424 w 858208"/>
                    <a:gd name="connsiteY10" fmla="*/ 492125 h 612775"/>
                    <a:gd name="connsiteX11" fmla="*/ 603248 w 858208"/>
                    <a:gd name="connsiteY11" fmla="*/ 488950 h 612775"/>
                    <a:gd name="connsiteX12" fmla="*/ 555624 w 858208"/>
                    <a:gd name="connsiteY12" fmla="*/ 609600 h 612775"/>
                    <a:gd name="connsiteX13" fmla="*/ 419100 w 858208"/>
                    <a:gd name="connsiteY13" fmla="*/ 612775 h 612775"/>
                    <a:gd name="connsiteX14" fmla="*/ 368300 w 858208"/>
                    <a:gd name="connsiteY14" fmla="*/ 514350 h 612775"/>
                    <a:gd name="connsiteX15" fmla="*/ 296496 w 858208"/>
                    <a:gd name="connsiteY15" fmla="*/ 540460 h 612775"/>
                    <a:gd name="connsiteX16" fmla="*/ 269876 w 858208"/>
                    <a:gd name="connsiteY16" fmla="*/ 511175 h 612775"/>
                    <a:gd name="connsiteX17" fmla="*/ 282572 w 858208"/>
                    <a:gd name="connsiteY17" fmla="*/ 431800 h 612775"/>
                    <a:gd name="connsiteX18" fmla="*/ 231772 w 858208"/>
                    <a:gd name="connsiteY18" fmla="*/ 352425 h 612775"/>
                    <a:gd name="connsiteX19" fmla="*/ 180972 w 858208"/>
                    <a:gd name="connsiteY19" fmla="*/ 349250 h 612775"/>
                    <a:gd name="connsiteX20" fmla="*/ 41276 w 858208"/>
                    <a:gd name="connsiteY20" fmla="*/ 228600 h 612775"/>
                    <a:gd name="connsiteX21" fmla="*/ 37088 w 858208"/>
                    <a:gd name="connsiteY21" fmla="*/ 232368 h 612775"/>
                    <a:gd name="connsiteX22" fmla="*/ 0 w 858208"/>
                    <a:gd name="connsiteY22" fmla="*/ 79375 h 612775"/>
                    <a:gd name="connsiteX23" fmla="*/ 101708 w 858208"/>
                    <a:gd name="connsiteY23" fmla="*/ 5050 h 612775"/>
                    <a:gd name="connsiteX24" fmla="*/ 130172 w 858208"/>
                    <a:gd name="connsiteY24" fmla="*/ 0 h 612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858208" h="612775">
                      <a:moveTo>
                        <a:pt x="130172" y="0"/>
                      </a:moveTo>
                      <a:lnTo>
                        <a:pt x="295276" y="82550"/>
                      </a:lnTo>
                      <a:lnTo>
                        <a:pt x="368300" y="130175"/>
                      </a:lnTo>
                      <a:lnTo>
                        <a:pt x="612772" y="101600"/>
                      </a:lnTo>
                      <a:lnTo>
                        <a:pt x="647700" y="165100"/>
                      </a:lnTo>
                      <a:lnTo>
                        <a:pt x="727076" y="168275"/>
                      </a:lnTo>
                      <a:lnTo>
                        <a:pt x="858208" y="332788"/>
                      </a:lnTo>
                      <a:lnTo>
                        <a:pt x="784224" y="368300"/>
                      </a:lnTo>
                      <a:lnTo>
                        <a:pt x="774700" y="396875"/>
                      </a:lnTo>
                      <a:lnTo>
                        <a:pt x="762000" y="457200"/>
                      </a:lnTo>
                      <a:lnTo>
                        <a:pt x="733424" y="492125"/>
                      </a:lnTo>
                      <a:lnTo>
                        <a:pt x="603248" y="488950"/>
                      </a:lnTo>
                      <a:lnTo>
                        <a:pt x="555624" y="609600"/>
                      </a:lnTo>
                      <a:lnTo>
                        <a:pt x="419100" y="612775"/>
                      </a:lnTo>
                      <a:lnTo>
                        <a:pt x="368300" y="514350"/>
                      </a:lnTo>
                      <a:lnTo>
                        <a:pt x="296496" y="540460"/>
                      </a:lnTo>
                      <a:lnTo>
                        <a:pt x="269876" y="511175"/>
                      </a:lnTo>
                      <a:lnTo>
                        <a:pt x="282572" y="431800"/>
                      </a:lnTo>
                      <a:lnTo>
                        <a:pt x="231772" y="352425"/>
                      </a:lnTo>
                      <a:lnTo>
                        <a:pt x="180972" y="349250"/>
                      </a:lnTo>
                      <a:lnTo>
                        <a:pt x="41276" y="228600"/>
                      </a:lnTo>
                      <a:lnTo>
                        <a:pt x="37088" y="232368"/>
                      </a:lnTo>
                      <a:lnTo>
                        <a:pt x="0" y="79375"/>
                      </a:lnTo>
                      <a:lnTo>
                        <a:pt x="101708" y="5050"/>
                      </a:lnTo>
                      <a:lnTo>
                        <a:pt x="1301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5870C395-23BE-8164-5994-9B7906966F5D}"/>
                    </a:ext>
                  </a:extLst>
                </p:cNvPr>
                <p:cNvSpPr/>
                <p:nvPr/>
              </p:nvSpPr>
              <p:spPr>
                <a:xfrm>
                  <a:off x="43703876" y="8924925"/>
                  <a:ext cx="406508" cy="271244"/>
                </a:xfrm>
                <a:custGeom>
                  <a:avLst/>
                  <a:gdLst>
                    <a:gd name="connsiteX0" fmla="*/ 111124 w 406508"/>
                    <a:gd name="connsiteY0" fmla="*/ 0 h 271244"/>
                    <a:gd name="connsiteX1" fmla="*/ 180972 w 406508"/>
                    <a:gd name="connsiteY1" fmla="*/ 73025 h 271244"/>
                    <a:gd name="connsiteX2" fmla="*/ 184776 w 406508"/>
                    <a:gd name="connsiteY2" fmla="*/ 70257 h 271244"/>
                    <a:gd name="connsiteX3" fmla="*/ 238124 w 406508"/>
                    <a:gd name="connsiteY3" fmla="*/ 104775 h 271244"/>
                    <a:gd name="connsiteX4" fmla="*/ 406508 w 406508"/>
                    <a:gd name="connsiteY4" fmla="*/ 74900 h 271244"/>
                    <a:gd name="connsiteX5" fmla="*/ 304800 w 406508"/>
                    <a:gd name="connsiteY5" fmla="*/ 149225 h 271244"/>
                    <a:gd name="connsiteX6" fmla="*/ 309724 w 406508"/>
                    <a:gd name="connsiteY6" fmla="*/ 169544 h 271244"/>
                    <a:gd name="connsiteX7" fmla="*/ 247648 w 406508"/>
                    <a:gd name="connsiteY7" fmla="*/ 184150 h 271244"/>
                    <a:gd name="connsiteX8" fmla="*/ 155572 w 406508"/>
                    <a:gd name="connsiteY8" fmla="*/ 209550 h 271244"/>
                    <a:gd name="connsiteX9" fmla="*/ 136524 w 406508"/>
                    <a:gd name="connsiteY9" fmla="*/ 241300 h 271244"/>
                    <a:gd name="connsiteX10" fmla="*/ 92760 w 406508"/>
                    <a:gd name="connsiteY10" fmla="*/ 271244 h 271244"/>
                    <a:gd name="connsiteX11" fmla="*/ 66676 w 406508"/>
                    <a:gd name="connsiteY11" fmla="*/ 219075 h 271244"/>
                    <a:gd name="connsiteX12" fmla="*/ 15876 w 406508"/>
                    <a:gd name="connsiteY12" fmla="*/ 228600 h 271244"/>
                    <a:gd name="connsiteX13" fmla="*/ 0 w 406508"/>
                    <a:gd name="connsiteY13" fmla="*/ 187325 h 271244"/>
                    <a:gd name="connsiteX14" fmla="*/ 28572 w 406508"/>
                    <a:gd name="connsiteY14" fmla="*/ 133350 h 271244"/>
                    <a:gd name="connsiteX15" fmla="*/ 23176 w 406508"/>
                    <a:gd name="connsiteY15" fmla="*/ 127255 h 271244"/>
                    <a:gd name="connsiteX16" fmla="*/ 79372 w 406508"/>
                    <a:gd name="connsiteY16" fmla="*/ 101600 h 271244"/>
                    <a:gd name="connsiteX17" fmla="*/ 85724 w 406508"/>
                    <a:gd name="connsiteY17" fmla="*/ 28575 h 271244"/>
                    <a:gd name="connsiteX18" fmla="*/ 111124 w 406508"/>
                    <a:gd name="connsiteY18" fmla="*/ 0 h 2712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06508" h="271244">
                      <a:moveTo>
                        <a:pt x="111124" y="0"/>
                      </a:moveTo>
                      <a:lnTo>
                        <a:pt x="180972" y="73025"/>
                      </a:lnTo>
                      <a:lnTo>
                        <a:pt x="184776" y="70257"/>
                      </a:lnTo>
                      <a:lnTo>
                        <a:pt x="238124" y="104775"/>
                      </a:lnTo>
                      <a:lnTo>
                        <a:pt x="406508" y="74900"/>
                      </a:lnTo>
                      <a:lnTo>
                        <a:pt x="304800" y="149225"/>
                      </a:lnTo>
                      <a:lnTo>
                        <a:pt x="309724" y="169544"/>
                      </a:lnTo>
                      <a:lnTo>
                        <a:pt x="247648" y="184150"/>
                      </a:lnTo>
                      <a:lnTo>
                        <a:pt x="155572" y="209550"/>
                      </a:lnTo>
                      <a:lnTo>
                        <a:pt x="136524" y="241300"/>
                      </a:lnTo>
                      <a:lnTo>
                        <a:pt x="92760" y="271244"/>
                      </a:lnTo>
                      <a:lnTo>
                        <a:pt x="66676" y="219075"/>
                      </a:lnTo>
                      <a:lnTo>
                        <a:pt x="15876" y="228600"/>
                      </a:lnTo>
                      <a:lnTo>
                        <a:pt x="0" y="187325"/>
                      </a:lnTo>
                      <a:lnTo>
                        <a:pt x="28572" y="133350"/>
                      </a:lnTo>
                      <a:lnTo>
                        <a:pt x="23176" y="127255"/>
                      </a:lnTo>
                      <a:lnTo>
                        <a:pt x="79372" y="101600"/>
                      </a:lnTo>
                      <a:lnTo>
                        <a:pt x="85724" y="28575"/>
                      </a:lnTo>
                      <a:lnTo>
                        <a:pt x="11112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4847581A-A0D3-5ABC-46E1-86E40E03F168}"/>
                    </a:ext>
                  </a:extLst>
                </p:cNvPr>
                <p:cNvSpPr/>
                <p:nvPr/>
              </p:nvSpPr>
              <p:spPr>
                <a:xfrm>
                  <a:off x="43536052" y="8705850"/>
                  <a:ext cx="374196" cy="346330"/>
                </a:xfrm>
                <a:custGeom>
                  <a:avLst/>
                  <a:gdLst>
                    <a:gd name="connsiteX0" fmla="*/ 199572 w 374196"/>
                    <a:gd name="connsiteY0" fmla="*/ 0 h 346330"/>
                    <a:gd name="connsiteX1" fmla="*/ 275772 w 374196"/>
                    <a:gd name="connsiteY1" fmla="*/ 15875 h 346330"/>
                    <a:gd name="connsiteX2" fmla="*/ 317048 w 374196"/>
                    <a:gd name="connsiteY2" fmla="*/ 19050 h 346330"/>
                    <a:gd name="connsiteX3" fmla="*/ 326572 w 374196"/>
                    <a:gd name="connsiteY3" fmla="*/ 69850 h 346330"/>
                    <a:gd name="connsiteX4" fmla="*/ 365008 w 374196"/>
                    <a:gd name="connsiteY4" fmla="*/ 108286 h 346330"/>
                    <a:gd name="connsiteX5" fmla="*/ 358324 w 374196"/>
                    <a:gd name="connsiteY5" fmla="*/ 117475 h 346330"/>
                    <a:gd name="connsiteX6" fmla="*/ 374196 w 374196"/>
                    <a:gd name="connsiteY6" fmla="*/ 219075 h 346330"/>
                    <a:gd name="connsiteX7" fmla="*/ 351972 w 374196"/>
                    <a:gd name="connsiteY7" fmla="*/ 288925 h 346330"/>
                    <a:gd name="connsiteX8" fmla="*/ 352600 w 374196"/>
                    <a:gd name="connsiteY8" fmla="*/ 289332 h 346330"/>
                    <a:gd name="connsiteX9" fmla="*/ 348796 w 374196"/>
                    <a:gd name="connsiteY9" fmla="*/ 292100 h 346330"/>
                    <a:gd name="connsiteX10" fmla="*/ 278948 w 374196"/>
                    <a:gd name="connsiteY10" fmla="*/ 219075 h 346330"/>
                    <a:gd name="connsiteX11" fmla="*/ 253548 w 374196"/>
                    <a:gd name="connsiteY11" fmla="*/ 247650 h 346330"/>
                    <a:gd name="connsiteX12" fmla="*/ 247196 w 374196"/>
                    <a:gd name="connsiteY12" fmla="*/ 320675 h 346330"/>
                    <a:gd name="connsiteX13" fmla="*/ 191000 w 374196"/>
                    <a:gd name="connsiteY13" fmla="*/ 346330 h 346330"/>
                    <a:gd name="connsiteX14" fmla="*/ 24948 w 374196"/>
                    <a:gd name="connsiteY14" fmla="*/ 158750 h 346330"/>
                    <a:gd name="connsiteX15" fmla="*/ 0 w 374196"/>
                    <a:gd name="connsiteY15" fmla="*/ 108856 h 346330"/>
                    <a:gd name="connsiteX16" fmla="*/ 78924 w 374196"/>
                    <a:gd name="connsiteY16" fmla="*/ 152400 h 346330"/>
                    <a:gd name="connsiteX17" fmla="*/ 164648 w 374196"/>
                    <a:gd name="connsiteY17" fmla="*/ 152400 h 346330"/>
                    <a:gd name="connsiteX18" fmla="*/ 174172 w 374196"/>
                    <a:gd name="connsiteY18" fmla="*/ 63500 h 346330"/>
                    <a:gd name="connsiteX19" fmla="*/ 190048 w 374196"/>
                    <a:gd name="connsiteY19" fmla="*/ 12700 h 346330"/>
                    <a:gd name="connsiteX20" fmla="*/ 179436 w 374196"/>
                    <a:gd name="connsiteY20" fmla="*/ 3553 h 346330"/>
                    <a:gd name="connsiteX21" fmla="*/ 199572 w 374196"/>
                    <a:gd name="connsiteY21" fmla="*/ 0 h 346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74196" h="346330">
                      <a:moveTo>
                        <a:pt x="199572" y="0"/>
                      </a:moveTo>
                      <a:lnTo>
                        <a:pt x="275772" y="15875"/>
                      </a:lnTo>
                      <a:lnTo>
                        <a:pt x="317048" y="19050"/>
                      </a:lnTo>
                      <a:lnTo>
                        <a:pt x="326572" y="69850"/>
                      </a:lnTo>
                      <a:lnTo>
                        <a:pt x="365008" y="108286"/>
                      </a:lnTo>
                      <a:lnTo>
                        <a:pt x="358324" y="117475"/>
                      </a:lnTo>
                      <a:lnTo>
                        <a:pt x="374196" y="219075"/>
                      </a:lnTo>
                      <a:lnTo>
                        <a:pt x="351972" y="288925"/>
                      </a:lnTo>
                      <a:lnTo>
                        <a:pt x="352600" y="289332"/>
                      </a:lnTo>
                      <a:lnTo>
                        <a:pt x="348796" y="292100"/>
                      </a:lnTo>
                      <a:lnTo>
                        <a:pt x="278948" y="219075"/>
                      </a:lnTo>
                      <a:lnTo>
                        <a:pt x="253548" y="247650"/>
                      </a:lnTo>
                      <a:lnTo>
                        <a:pt x="247196" y="320675"/>
                      </a:lnTo>
                      <a:lnTo>
                        <a:pt x="191000" y="346330"/>
                      </a:lnTo>
                      <a:lnTo>
                        <a:pt x="24948" y="158750"/>
                      </a:lnTo>
                      <a:lnTo>
                        <a:pt x="0" y="108856"/>
                      </a:lnTo>
                      <a:lnTo>
                        <a:pt x="78924" y="152400"/>
                      </a:lnTo>
                      <a:lnTo>
                        <a:pt x="164648" y="152400"/>
                      </a:lnTo>
                      <a:lnTo>
                        <a:pt x="174172" y="63500"/>
                      </a:lnTo>
                      <a:lnTo>
                        <a:pt x="190048" y="12700"/>
                      </a:lnTo>
                      <a:lnTo>
                        <a:pt x="179436" y="3553"/>
                      </a:lnTo>
                      <a:lnTo>
                        <a:pt x="1995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25D41657-4DC1-DAE0-708F-96E7264604AC}"/>
                    </a:ext>
                  </a:extLst>
                </p:cNvPr>
                <p:cNvSpPr/>
                <p:nvPr/>
              </p:nvSpPr>
              <p:spPr>
                <a:xfrm>
                  <a:off x="43796636" y="9094470"/>
                  <a:ext cx="249128" cy="187829"/>
                </a:xfrm>
                <a:custGeom>
                  <a:avLst/>
                  <a:gdLst>
                    <a:gd name="connsiteX0" fmla="*/ 216964 w 249128"/>
                    <a:gd name="connsiteY0" fmla="*/ 0 h 187829"/>
                    <a:gd name="connsiteX1" fmla="*/ 249128 w 249128"/>
                    <a:gd name="connsiteY1" fmla="*/ 132674 h 187829"/>
                    <a:gd name="connsiteX2" fmla="*/ 221564 w 249128"/>
                    <a:gd name="connsiteY2" fmla="*/ 157481 h 187829"/>
                    <a:gd name="connsiteX3" fmla="*/ 148540 w 249128"/>
                    <a:gd name="connsiteY3" fmla="*/ 163831 h 187829"/>
                    <a:gd name="connsiteX4" fmla="*/ 107264 w 249128"/>
                    <a:gd name="connsiteY4" fmla="*/ 141606 h 187829"/>
                    <a:gd name="connsiteX5" fmla="*/ 43064 w 249128"/>
                    <a:gd name="connsiteY5" fmla="*/ 187829 h 187829"/>
                    <a:gd name="connsiteX6" fmla="*/ 0 w 249128"/>
                    <a:gd name="connsiteY6" fmla="*/ 101700 h 187829"/>
                    <a:gd name="connsiteX7" fmla="*/ 43764 w 249128"/>
                    <a:gd name="connsiteY7" fmla="*/ 71756 h 187829"/>
                    <a:gd name="connsiteX8" fmla="*/ 62812 w 249128"/>
                    <a:gd name="connsiteY8" fmla="*/ 40006 h 187829"/>
                    <a:gd name="connsiteX9" fmla="*/ 154888 w 249128"/>
                    <a:gd name="connsiteY9" fmla="*/ 14606 h 187829"/>
                    <a:gd name="connsiteX10" fmla="*/ 216964 w 249128"/>
                    <a:gd name="connsiteY10" fmla="*/ 0 h 1878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9128" h="187829">
                      <a:moveTo>
                        <a:pt x="216964" y="0"/>
                      </a:moveTo>
                      <a:lnTo>
                        <a:pt x="249128" y="132674"/>
                      </a:lnTo>
                      <a:lnTo>
                        <a:pt x="221564" y="157481"/>
                      </a:lnTo>
                      <a:lnTo>
                        <a:pt x="148540" y="163831"/>
                      </a:lnTo>
                      <a:lnTo>
                        <a:pt x="107264" y="141606"/>
                      </a:lnTo>
                      <a:lnTo>
                        <a:pt x="43064" y="187829"/>
                      </a:lnTo>
                      <a:lnTo>
                        <a:pt x="0" y="101700"/>
                      </a:lnTo>
                      <a:lnTo>
                        <a:pt x="43764" y="71756"/>
                      </a:lnTo>
                      <a:lnTo>
                        <a:pt x="62812" y="40006"/>
                      </a:lnTo>
                      <a:lnTo>
                        <a:pt x="154888" y="14606"/>
                      </a:lnTo>
                      <a:lnTo>
                        <a:pt x="21696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287D5948-C7D3-7DA5-C5E0-942EC5354F07}"/>
                  </a:ext>
                </a:extLst>
              </p:cNvPr>
              <p:cNvSpPr/>
              <p:nvPr/>
            </p:nvSpPr>
            <p:spPr>
              <a:xfrm>
                <a:off x="41856660" y="5509260"/>
                <a:ext cx="5562600" cy="5364480"/>
              </a:xfrm>
              <a:custGeom>
                <a:avLst/>
                <a:gdLst>
                  <a:gd name="connsiteX0" fmla="*/ 1447800 w 5562600"/>
                  <a:gd name="connsiteY0" fmla="*/ 1165860 h 5364480"/>
                  <a:gd name="connsiteX1" fmla="*/ 1417320 w 5562600"/>
                  <a:gd name="connsiteY1" fmla="*/ 1310640 h 5364480"/>
                  <a:gd name="connsiteX2" fmla="*/ 1463040 w 5562600"/>
                  <a:gd name="connsiteY2" fmla="*/ 1470660 h 5364480"/>
                  <a:gd name="connsiteX3" fmla="*/ 1440180 w 5562600"/>
                  <a:gd name="connsiteY3" fmla="*/ 1623060 h 5364480"/>
                  <a:gd name="connsiteX4" fmla="*/ 1348740 w 5562600"/>
                  <a:gd name="connsiteY4" fmla="*/ 1699260 h 5364480"/>
                  <a:gd name="connsiteX5" fmla="*/ 1196340 w 5562600"/>
                  <a:gd name="connsiteY5" fmla="*/ 1653540 h 5364480"/>
                  <a:gd name="connsiteX6" fmla="*/ 1165860 w 5562600"/>
                  <a:gd name="connsiteY6" fmla="*/ 1722120 h 5364480"/>
                  <a:gd name="connsiteX7" fmla="*/ 1318260 w 5562600"/>
                  <a:gd name="connsiteY7" fmla="*/ 1798320 h 5364480"/>
                  <a:gd name="connsiteX8" fmla="*/ 1402080 w 5562600"/>
                  <a:gd name="connsiteY8" fmla="*/ 1905000 h 5364480"/>
                  <a:gd name="connsiteX9" fmla="*/ 1386840 w 5562600"/>
                  <a:gd name="connsiteY9" fmla="*/ 2423160 h 5364480"/>
                  <a:gd name="connsiteX10" fmla="*/ 1211580 w 5562600"/>
                  <a:gd name="connsiteY10" fmla="*/ 3025140 h 5364480"/>
                  <a:gd name="connsiteX11" fmla="*/ 1158240 w 5562600"/>
                  <a:gd name="connsiteY11" fmla="*/ 3124200 h 5364480"/>
                  <a:gd name="connsiteX12" fmla="*/ 1028700 w 5562600"/>
                  <a:gd name="connsiteY12" fmla="*/ 3101340 h 5364480"/>
                  <a:gd name="connsiteX13" fmla="*/ 883920 w 5562600"/>
                  <a:gd name="connsiteY13" fmla="*/ 3246120 h 5364480"/>
                  <a:gd name="connsiteX14" fmla="*/ 754380 w 5562600"/>
                  <a:gd name="connsiteY14" fmla="*/ 3284220 h 5364480"/>
                  <a:gd name="connsiteX15" fmla="*/ 601980 w 5562600"/>
                  <a:gd name="connsiteY15" fmla="*/ 3162300 h 5364480"/>
                  <a:gd name="connsiteX16" fmla="*/ 426720 w 5562600"/>
                  <a:gd name="connsiteY16" fmla="*/ 3276600 h 5364480"/>
                  <a:gd name="connsiteX17" fmla="*/ 327660 w 5562600"/>
                  <a:gd name="connsiteY17" fmla="*/ 3489960 h 5364480"/>
                  <a:gd name="connsiteX18" fmla="*/ 274320 w 5562600"/>
                  <a:gd name="connsiteY18" fmla="*/ 3558540 h 5364480"/>
                  <a:gd name="connsiteX19" fmla="*/ 243840 w 5562600"/>
                  <a:gd name="connsiteY19" fmla="*/ 3581400 h 5364480"/>
                  <a:gd name="connsiteX20" fmla="*/ 213360 w 5562600"/>
                  <a:gd name="connsiteY20" fmla="*/ 3649980 h 5364480"/>
                  <a:gd name="connsiteX21" fmla="*/ 99060 w 5562600"/>
                  <a:gd name="connsiteY21" fmla="*/ 3695700 h 5364480"/>
                  <a:gd name="connsiteX22" fmla="*/ 0 w 5562600"/>
                  <a:gd name="connsiteY22" fmla="*/ 3802380 h 5364480"/>
                  <a:gd name="connsiteX23" fmla="*/ 30480 w 5562600"/>
                  <a:gd name="connsiteY23" fmla="*/ 3931920 h 5364480"/>
                  <a:gd name="connsiteX24" fmla="*/ 175260 w 5562600"/>
                  <a:gd name="connsiteY24" fmla="*/ 3901440 h 5364480"/>
                  <a:gd name="connsiteX25" fmla="*/ 259080 w 5562600"/>
                  <a:gd name="connsiteY25" fmla="*/ 4046220 h 5364480"/>
                  <a:gd name="connsiteX26" fmla="*/ 259080 w 5562600"/>
                  <a:gd name="connsiteY26" fmla="*/ 4335780 h 5364480"/>
                  <a:gd name="connsiteX27" fmla="*/ 228600 w 5562600"/>
                  <a:gd name="connsiteY27" fmla="*/ 4533900 h 5364480"/>
                  <a:gd name="connsiteX28" fmla="*/ 419100 w 5562600"/>
                  <a:gd name="connsiteY28" fmla="*/ 4495800 h 5364480"/>
                  <a:gd name="connsiteX29" fmla="*/ 495300 w 5562600"/>
                  <a:gd name="connsiteY29" fmla="*/ 4556760 h 5364480"/>
                  <a:gd name="connsiteX30" fmla="*/ 510540 w 5562600"/>
                  <a:gd name="connsiteY30" fmla="*/ 4411980 h 5364480"/>
                  <a:gd name="connsiteX31" fmla="*/ 632460 w 5562600"/>
                  <a:gd name="connsiteY31" fmla="*/ 4396740 h 5364480"/>
                  <a:gd name="connsiteX32" fmla="*/ 731520 w 5562600"/>
                  <a:gd name="connsiteY32" fmla="*/ 4434840 h 5364480"/>
                  <a:gd name="connsiteX33" fmla="*/ 746760 w 5562600"/>
                  <a:gd name="connsiteY33" fmla="*/ 4488180 h 5364480"/>
                  <a:gd name="connsiteX34" fmla="*/ 1051560 w 5562600"/>
                  <a:gd name="connsiteY34" fmla="*/ 4480560 h 5364480"/>
                  <a:gd name="connsiteX35" fmla="*/ 1127760 w 5562600"/>
                  <a:gd name="connsiteY35" fmla="*/ 4511040 h 5364480"/>
                  <a:gd name="connsiteX36" fmla="*/ 1303020 w 5562600"/>
                  <a:gd name="connsiteY36" fmla="*/ 4480560 h 5364480"/>
                  <a:gd name="connsiteX37" fmla="*/ 1455420 w 5562600"/>
                  <a:gd name="connsiteY37" fmla="*/ 4488180 h 5364480"/>
                  <a:gd name="connsiteX38" fmla="*/ 1485900 w 5562600"/>
                  <a:gd name="connsiteY38" fmla="*/ 4389120 h 5364480"/>
                  <a:gd name="connsiteX39" fmla="*/ 1577340 w 5562600"/>
                  <a:gd name="connsiteY39" fmla="*/ 4328160 h 5364480"/>
                  <a:gd name="connsiteX40" fmla="*/ 1737360 w 5562600"/>
                  <a:gd name="connsiteY40" fmla="*/ 4335780 h 5364480"/>
                  <a:gd name="connsiteX41" fmla="*/ 1752600 w 5562600"/>
                  <a:gd name="connsiteY41" fmla="*/ 4411980 h 5364480"/>
                  <a:gd name="connsiteX42" fmla="*/ 1874520 w 5562600"/>
                  <a:gd name="connsiteY42" fmla="*/ 4419600 h 5364480"/>
                  <a:gd name="connsiteX43" fmla="*/ 1905000 w 5562600"/>
                  <a:gd name="connsiteY43" fmla="*/ 4495800 h 5364480"/>
                  <a:gd name="connsiteX44" fmla="*/ 2004060 w 5562600"/>
                  <a:gd name="connsiteY44" fmla="*/ 4526280 h 5364480"/>
                  <a:gd name="connsiteX45" fmla="*/ 2042160 w 5562600"/>
                  <a:gd name="connsiteY45" fmla="*/ 4594860 h 5364480"/>
                  <a:gd name="connsiteX46" fmla="*/ 2141220 w 5562600"/>
                  <a:gd name="connsiteY46" fmla="*/ 4640580 h 5364480"/>
                  <a:gd name="connsiteX47" fmla="*/ 2141220 w 5562600"/>
                  <a:gd name="connsiteY47" fmla="*/ 4549140 h 5364480"/>
                  <a:gd name="connsiteX48" fmla="*/ 2247900 w 5562600"/>
                  <a:gd name="connsiteY48" fmla="*/ 4518660 h 5364480"/>
                  <a:gd name="connsiteX49" fmla="*/ 2339340 w 5562600"/>
                  <a:gd name="connsiteY49" fmla="*/ 4579620 h 5364480"/>
                  <a:gd name="connsiteX50" fmla="*/ 2339340 w 5562600"/>
                  <a:gd name="connsiteY50" fmla="*/ 4617720 h 5364480"/>
                  <a:gd name="connsiteX51" fmla="*/ 2461260 w 5562600"/>
                  <a:gd name="connsiteY51" fmla="*/ 4617720 h 5364480"/>
                  <a:gd name="connsiteX52" fmla="*/ 2537460 w 5562600"/>
                  <a:gd name="connsiteY52" fmla="*/ 4541520 h 5364480"/>
                  <a:gd name="connsiteX53" fmla="*/ 2590800 w 5562600"/>
                  <a:gd name="connsiteY53" fmla="*/ 4541520 h 5364480"/>
                  <a:gd name="connsiteX54" fmla="*/ 2651760 w 5562600"/>
                  <a:gd name="connsiteY54" fmla="*/ 4587240 h 5364480"/>
                  <a:gd name="connsiteX55" fmla="*/ 2682240 w 5562600"/>
                  <a:gd name="connsiteY55" fmla="*/ 4495800 h 5364480"/>
                  <a:gd name="connsiteX56" fmla="*/ 2773680 w 5562600"/>
                  <a:gd name="connsiteY56" fmla="*/ 4434840 h 5364480"/>
                  <a:gd name="connsiteX57" fmla="*/ 2887980 w 5562600"/>
                  <a:gd name="connsiteY57" fmla="*/ 4465320 h 5364480"/>
                  <a:gd name="connsiteX58" fmla="*/ 2895600 w 5562600"/>
                  <a:gd name="connsiteY58" fmla="*/ 4328160 h 5364480"/>
                  <a:gd name="connsiteX59" fmla="*/ 3002280 w 5562600"/>
                  <a:gd name="connsiteY59" fmla="*/ 4244340 h 5364480"/>
                  <a:gd name="connsiteX60" fmla="*/ 3108960 w 5562600"/>
                  <a:gd name="connsiteY60" fmla="*/ 4244340 h 5364480"/>
                  <a:gd name="connsiteX61" fmla="*/ 3055620 w 5562600"/>
                  <a:gd name="connsiteY61" fmla="*/ 4472940 h 5364480"/>
                  <a:gd name="connsiteX62" fmla="*/ 3139440 w 5562600"/>
                  <a:gd name="connsiteY62" fmla="*/ 4556760 h 5364480"/>
                  <a:gd name="connsiteX63" fmla="*/ 3413760 w 5562600"/>
                  <a:gd name="connsiteY63" fmla="*/ 4541520 h 5364480"/>
                  <a:gd name="connsiteX64" fmla="*/ 3406140 w 5562600"/>
                  <a:gd name="connsiteY64" fmla="*/ 4602480 h 5364480"/>
                  <a:gd name="connsiteX65" fmla="*/ 3444240 w 5562600"/>
                  <a:gd name="connsiteY65" fmla="*/ 4663440 h 5364480"/>
                  <a:gd name="connsiteX66" fmla="*/ 3474720 w 5562600"/>
                  <a:gd name="connsiteY66" fmla="*/ 4815840 h 5364480"/>
                  <a:gd name="connsiteX67" fmla="*/ 3444240 w 5562600"/>
                  <a:gd name="connsiteY67" fmla="*/ 4876800 h 5364480"/>
                  <a:gd name="connsiteX68" fmla="*/ 3390900 w 5562600"/>
                  <a:gd name="connsiteY68" fmla="*/ 4861560 h 5364480"/>
                  <a:gd name="connsiteX69" fmla="*/ 3345180 w 5562600"/>
                  <a:gd name="connsiteY69" fmla="*/ 4968240 h 5364480"/>
                  <a:gd name="connsiteX70" fmla="*/ 3345180 w 5562600"/>
                  <a:gd name="connsiteY70" fmla="*/ 5029200 h 5364480"/>
                  <a:gd name="connsiteX71" fmla="*/ 3291840 w 5562600"/>
                  <a:gd name="connsiteY71" fmla="*/ 5074920 h 5364480"/>
                  <a:gd name="connsiteX72" fmla="*/ 3345180 w 5562600"/>
                  <a:gd name="connsiteY72" fmla="*/ 5135880 h 5364480"/>
                  <a:gd name="connsiteX73" fmla="*/ 3314700 w 5562600"/>
                  <a:gd name="connsiteY73" fmla="*/ 5242560 h 5364480"/>
                  <a:gd name="connsiteX74" fmla="*/ 3429000 w 5562600"/>
                  <a:gd name="connsiteY74" fmla="*/ 5364480 h 5364480"/>
                  <a:gd name="connsiteX75" fmla="*/ 3520440 w 5562600"/>
                  <a:gd name="connsiteY75" fmla="*/ 5364480 h 5364480"/>
                  <a:gd name="connsiteX76" fmla="*/ 3703320 w 5562600"/>
                  <a:gd name="connsiteY76" fmla="*/ 5257800 h 5364480"/>
                  <a:gd name="connsiteX77" fmla="*/ 3802380 w 5562600"/>
                  <a:gd name="connsiteY77" fmla="*/ 5257800 h 5364480"/>
                  <a:gd name="connsiteX78" fmla="*/ 3802380 w 5562600"/>
                  <a:gd name="connsiteY78" fmla="*/ 5143500 h 5364480"/>
                  <a:gd name="connsiteX79" fmla="*/ 3962400 w 5562600"/>
                  <a:gd name="connsiteY79" fmla="*/ 5021580 h 5364480"/>
                  <a:gd name="connsiteX80" fmla="*/ 4099560 w 5562600"/>
                  <a:gd name="connsiteY80" fmla="*/ 4998720 h 5364480"/>
                  <a:gd name="connsiteX81" fmla="*/ 4274820 w 5562600"/>
                  <a:gd name="connsiteY81" fmla="*/ 4861560 h 5364480"/>
                  <a:gd name="connsiteX82" fmla="*/ 4358640 w 5562600"/>
                  <a:gd name="connsiteY82" fmla="*/ 4861560 h 5364480"/>
                  <a:gd name="connsiteX83" fmla="*/ 4381500 w 5562600"/>
                  <a:gd name="connsiteY83" fmla="*/ 4808220 h 5364480"/>
                  <a:gd name="connsiteX84" fmla="*/ 4442460 w 5562600"/>
                  <a:gd name="connsiteY84" fmla="*/ 4777740 h 5364480"/>
                  <a:gd name="connsiteX85" fmla="*/ 4503420 w 5562600"/>
                  <a:gd name="connsiteY85" fmla="*/ 4808220 h 5364480"/>
                  <a:gd name="connsiteX86" fmla="*/ 4503420 w 5562600"/>
                  <a:gd name="connsiteY86" fmla="*/ 4853940 h 5364480"/>
                  <a:gd name="connsiteX87" fmla="*/ 4541520 w 5562600"/>
                  <a:gd name="connsiteY87" fmla="*/ 4930140 h 5364480"/>
                  <a:gd name="connsiteX88" fmla="*/ 4640580 w 5562600"/>
                  <a:gd name="connsiteY88" fmla="*/ 4853940 h 5364480"/>
                  <a:gd name="connsiteX89" fmla="*/ 4671060 w 5562600"/>
                  <a:gd name="connsiteY89" fmla="*/ 4808220 h 5364480"/>
                  <a:gd name="connsiteX90" fmla="*/ 4770120 w 5562600"/>
                  <a:gd name="connsiteY90" fmla="*/ 4808220 h 5364480"/>
                  <a:gd name="connsiteX91" fmla="*/ 4800600 w 5562600"/>
                  <a:gd name="connsiteY91" fmla="*/ 4777740 h 5364480"/>
                  <a:gd name="connsiteX92" fmla="*/ 4945380 w 5562600"/>
                  <a:gd name="connsiteY92" fmla="*/ 4770120 h 5364480"/>
                  <a:gd name="connsiteX93" fmla="*/ 5097780 w 5562600"/>
                  <a:gd name="connsiteY93" fmla="*/ 4853940 h 5364480"/>
                  <a:gd name="connsiteX94" fmla="*/ 5257800 w 5562600"/>
                  <a:gd name="connsiteY94" fmla="*/ 4777740 h 5364480"/>
                  <a:gd name="connsiteX95" fmla="*/ 5234940 w 5562600"/>
                  <a:gd name="connsiteY95" fmla="*/ 4671060 h 5364480"/>
                  <a:gd name="connsiteX96" fmla="*/ 5250180 w 5562600"/>
                  <a:gd name="connsiteY96" fmla="*/ 4617720 h 5364480"/>
                  <a:gd name="connsiteX97" fmla="*/ 5433060 w 5562600"/>
                  <a:gd name="connsiteY97" fmla="*/ 4556760 h 5364480"/>
                  <a:gd name="connsiteX98" fmla="*/ 5562600 w 5562600"/>
                  <a:gd name="connsiteY98" fmla="*/ 4465320 h 5364480"/>
                  <a:gd name="connsiteX99" fmla="*/ 5234940 w 5562600"/>
                  <a:gd name="connsiteY99" fmla="*/ 4114800 h 5364480"/>
                  <a:gd name="connsiteX100" fmla="*/ 5097780 w 5562600"/>
                  <a:gd name="connsiteY100" fmla="*/ 4114800 h 5364480"/>
                  <a:gd name="connsiteX101" fmla="*/ 4998720 w 5562600"/>
                  <a:gd name="connsiteY101" fmla="*/ 4038600 h 5364480"/>
                  <a:gd name="connsiteX102" fmla="*/ 4899660 w 5562600"/>
                  <a:gd name="connsiteY102" fmla="*/ 3825240 h 5364480"/>
                  <a:gd name="connsiteX103" fmla="*/ 4739640 w 5562600"/>
                  <a:gd name="connsiteY103" fmla="*/ 3223260 h 5364480"/>
                  <a:gd name="connsiteX104" fmla="*/ 4671060 w 5562600"/>
                  <a:gd name="connsiteY104" fmla="*/ 2529840 h 5364480"/>
                  <a:gd name="connsiteX105" fmla="*/ 4655820 w 5562600"/>
                  <a:gd name="connsiteY105" fmla="*/ 2499360 h 5364480"/>
                  <a:gd name="connsiteX106" fmla="*/ 4655820 w 5562600"/>
                  <a:gd name="connsiteY106" fmla="*/ 2415540 h 5364480"/>
                  <a:gd name="connsiteX107" fmla="*/ 4701540 w 5562600"/>
                  <a:gd name="connsiteY107" fmla="*/ 1684020 h 5364480"/>
                  <a:gd name="connsiteX108" fmla="*/ 4655820 w 5562600"/>
                  <a:gd name="connsiteY108" fmla="*/ 1569720 h 5364480"/>
                  <a:gd name="connsiteX109" fmla="*/ 4800600 w 5562600"/>
                  <a:gd name="connsiteY109" fmla="*/ 830580 h 5364480"/>
                  <a:gd name="connsiteX110" fmla="*/ 4869180 w 5562600"/>
                  <a:gd name="connsiteY110" fmla="*/ 708660 h 5364480"/>
                  <a:gd name="connsiteX111" fmla="*/ 4869180 w 5562600"/>
                  <a:gd name="connsiteY111" fmla="*/ 617220 h 5364480"/>
                  <a:gd name="connsiteX112" fmla="*/ 4907280 w 5562600"/>
                  <a:gd name="connsiteY112" fmla="*/ 472440 h 5364480"/>
                  <a:gd name="connsiteX113" fmla="*/ 4747260 w 5562600"/>
                  <a:gd name="connsiteY113" fmla="*/ 632460 h 5364480"/>
                  <a:gd name="connsiteX114" fmla="*/ 4602480 w 5562600"/>
                  <a:gd name="connsiteY114" fmla="*/ 731520 h 5364480"/>
                  <a:gd name="connsiteX115" fmla="*/ 4411980 w 5562600"/>
                  <a:gd name="connsiteY115" fmla="*/ 800100 h 5364480"/>
                  <a:gd name="connsiteX116" fmla="*/ 4251960 w 5562600"/>
                  <a:gd name="connsiteY116" fmla="*/ 769620 h 5364480"/>
                  <a:gd name="connsiteX117" fmla="*/ 4061460 w 5562600"/>
                  <a:gd name="connsiteY117" fmla="*/ 662940 h 5364480"/>
                  <a:gd name="connsiteX118" fmla="*/ 4030980 w 5562600"/>
                  <a:gd name="connsiteY118" fmla="*/ 556260 h 5364480"/>
                  <a:gd name="connsiteX119" fmla="*/ 3931920 w 5562600"/>
                  <a:gd name="connsiteY119" fmla="*/ 472440 h 5364480"/>
                  <a:gd name="connsiteX120" fmla="*/ 3832860 w 5562600"/>
                  <a:gd name="connsiteY120" fmla="*/ 320040 h 5364480"/>
                  <a:gd name="connsiteX121" fmla="*/ 3718560 w 5562600"/>
                  <a:gd name="connsiteY121" fmla="*/ 266700 h 5364480"/>
                  <a:gd name="connsiteX122" fmla="*/ 3489960 w 5562600"/>
                  <a:gd name="connsiteY122" fmla="*/ 243840 h 5364480"/>
                  <a:gd name="connsiteX123" fmla="*/ 3375660 w 5562600"/>
                  <a:gd name="connsiteY123" fmla="*/ 144780 h 5364480"/>
                  <a:gd name="connsiteX124" fmla="*/ 3223260 w 5562600"/>
                  <a:gd name="connsiteY124" fmla="*/ 0 h 5364480"/>
                  <a:gd name="connsiteX125" fmla="*/ 3162300 w 5562600"/>
                  <a:gd name="connsiteY125" fmla="*/ 68580 h 5364480"/>
                  <a:gd name="connsiteX126" fmla="*/ 3192780 w 5562600"/>
                  <a:gd name="connsiteY126" fmla="*/ 190500 h 5364480"/>
                  <a:gd name="connsiteX127" fmla="*/ 3002280 w 5562600"/>
                  <a:gd name="connsiteY127" fmla="*/ 556260 h 5364480"/>
                  <a:gd name="connsiteX128" fmla="*/ 2918460 w 5562600"/>
                  <a:gd name="connsiteY128" fmla="*/ 838200 h 5364480"/>
                  <a:gd name="connsiteX129" fmla="*/ 2880360 w 5562600"/>
                  <a:gd name="connsiteY129" fmla="*/ 891540 h 5364480"/>
                  <a:gd name="connsiteX130" fmla="*/ 2857500 w 5562600"/>
                  <a:gd name="connsiteY130" fmla="*/ 1036320 h 5364480"/>
                  <a:gd name="connsiteX131" fmla="*/ 2796540 w 5562600"/>
                  <a:gd name="connsiteY131" fmla="*/ 1280160 h 5364480"/>
                  <a:gd name="connsiteX132" fmla="*/ 2804160 w 5562600"/>
                  <a:gd name="connsiteY132" fmla="*/ 1386840 h 5364480"/>
                  <a:gd name="connsiteX133" fmla="*/ 2796540 w 5562600"/>
                  <a:gd name="connsiteY133" fmla="*/ 1432560 h 5364480"/>
                  <a:gd name="connsiteX134" fmla="*/ 2781300 w 5562600"/>
                  <a:gd name="connsiteY134" fmla="*/ 1645920 h 5364480"/>
                  <a:gd name="connsiteX135" fmla="*/ 2910840 w 5562600"/>
                  <a:gd name="connsiteY135" fmla="*/ 1714500 h 5364480"/>
                  <a:gd name="connsiteX136" fmla="*/ 3025140 w 5562600"/>
                  <a:gd name="connsiteY136" fmla="*/ 1554480 h 5364480"/>
                  <a:gd name="connsiteX137" fmla="*/ 3154680 w 5562600"/>
                  <a:gd name="connsiteY137" fmla="*/ 1569720 h 5364480"/>
                  <a:gd name="connsiteX138" fmla="*/ 3276600 w 5562600"/>
                  <a:gd name="connsiteY138" fmla="*/ 1508760 h 5364480"/>
                  <a:gd name="connsiteX139" fmla="*/ 3368040 w 5562600"/>
                  <a:gd name="connsiteY139" fmla="*/ 1432560 h 5364480"/>
                  <a:gd name="connsiteX140" fmla="*/ 3505200 w 5562600"/>
                  <a:gd name="connsiteY140" fmla="*/ 1432560 h 5364480"/>
                  <a:gd name="connsiteX141" fmla="*/ 3596640 w 5562600"/>
                  <a:gd name="connsiteY141" fmla="*/ 1501140 h 5364480"/>
                  <a:gd name="connsiteX142" fmla="*/ 3649980 w 5562600"/>
                  <a:gd name="connsiteY142" fmla="*/ 1493520 h 5364480"/>
                  <a:gd name="connsiteX143" fmla="*/ 3718560 w 5562600"/>
                  <a:gd name="connsiteY143" fmla="*/ 1394460 h 5364480"/>
                  <a:gd name="connsiteX144" fmla="*/ 3848100 w 5562600"/>
                  <a:gd name="connsiteY144" fmla="*/ 1363980 h 5364480"/>
                  <a:gd name="connsiteX145" fmla="*/ 3947160 w 5562600"/>
                  <a:gd name="connsiteY145" fmla="*/ 1280160 h 5364480"/>
                  <a:gd name="connsiteX146" fmla="*/ 3962400 w 5562600"/>
                  <a:gd name="connsiteY146" fmla="*/ 1104900 h 5364480"/>
                  <a:gd name="connsiteX147" fmla="*/ 4046220 w 5562600"/>
                  <a:gd name="connsiteY147" fmla="*/ 1104900 h 5364480"/>
                  <a:gd name="connsiteX148" fmla="*/ 4244340 w 5562600"/>
                  <a:gd name="connsiteY148" fmla="*/ 1333500 h 5364480"/>
                  <a:gd name="connsiteX149" fmla="*/ 4297680 w 5562600"/>
                  <a:gd name="connsiteY149" fmla="*/ 1531620 h 5364480"/>
                  <a:gd name="connsiteX150" fmla="*/ 4305300 w 5562600"/>
                  <a:gd name="connsiteY150" fmla="*/ 1691640 h 5364480"/>
                  <a:gd name="connsiteX151" fmla="*/ 4221480 w 5562600"/>
                  <a:gd name="connsiteY151" fmla="*/ 1828800 h 5364480"/>
                  <a:gd name="connsiteX152" fmla="*/ 4206240 w 5562600"/>
                  <a:gd name="connsiteY152" fmla="*/ 2164080 h 5364480"/>
                  <a:gd name="connsiteX153" fmla="*/ 4130040 w 5562600"/>
                  <a:gd name="connsiteY153" fmla="*/ 2453640 h 5364480"/>
                  <a:gd name="connsiteX154" fmla="*/ 4015740 w 5562600"/>
                  <a:gd name="connsiteY154" fmla="*/ 2697480 h 5364480"/>
                  <a:gd name="connsiteX155" fmla="*/ 3863340 w 5562600"/>
                  <a:gd name="connsiteY155" fmla="*/ 2766060 h 5364480"/>
                  <a:gd name="connsiteX156" fmla="*/ 3733800 w 5562600"/>
                  <a:gd name="connsiteY156" fmla="*/ 2720340 h 5364480"/>
                  <a:gd name="connsiteX157" fmla="*/ 3627120 w 5562600"/>
                  <a:gd name="connsiteY157" fmla="*/ 2583180 h 5364480"/>
                  <a:gd name="connsiteX158" fmla="*/ 3375660 w 5562600"/>
                  <a:gd name="connsiteY158" fmla="*/ 2499360 h 5364480"/>
                  <a:gd name="connsiteX159" fmla="*/ 3406140 w 5562600"/>
                  <a:gd name="connsiteY159" fmla="*/ 2400300 h 5364480"/>
                  <a:gd name="connsiteX160" fmla="*/ 3307080 w 5562600"/>
                  <a:gd name="connsiteY160" fmla="*/ 2263140 h 5364480"/>
                  <a:gd name="connsiteX161" fmla="*/ 3261360 w 5562600"/>
                  <a:gd name="connsiteY161" fmla="*/ 2247900 h 5364480"/>
                  <a:gd name="connsiteX162" fmla="*/ 3147060 w 5562600"/>
                  <a:gd name="connsiteY162" fmla="*/ 2194560 h 5364480"/>
                  <a:gd name="connsiteX163" fmla="*/ 3063240 w 5562600"/>
                  <a:gd name="connsiteY163" fmla="*/ 2301240 h 5364480"/>
                  <a:gd name="connsiteX164" fmla="*/ 3063240 w 5562600"/>
                  <a:gd name="connsiteY164" fmla="*/ 2400300 h 5364480"/>
                  <a:gd name="connsiteX165" fmla="*/ 3040380 w 5562600"/>
                  <a:gd name="connsiteY165" fmla="*/ 2438400 h 5364480"/>
                  <a:gd name="connsiteX166" fmla="*/ 3086100 w 5562600"/>
                  <a:gd name="connsiteY166" fmla="*/ 2499360 h 5364480"/>
                  <a:gd name="connsiteX167" fmla="*/ 3086100 w 5562600"/>
                  <a:gd name="connsiteY167" fmla="*/ 2644140 h 5364480"/>
                  <a:gd name="connsiteX168" fmla="*/ 2910840 w 5562600"/>
                  <a:gd name="connsiteY168" fmla="*/ 2865120 h 5364480"/>
                  <a:gd name="connsiteX169" fmla="*/ 2682240 w 5562600"/>
                  <a:gd name="connsiteY169" fmla="*/ 2926080 h 5364480"/>
                  <a:gd name="connsiteX170" fmla="*/ 2552700 w 5562600"/>
                  <a:gd name="connsiteY170" fmla="*/ 2842260 h 5364480"/>
                  <a:gd name="connsiteX171" fmla="*/ 2453640 w 5562600"/>
                  <a:gd name="connsiteY171" fmla="*/ 2522220 h 5364480"/>
                  <a:gd name="connsiteX172" fmla="*/ 2362200 w 5562600"/>
                  <a:gd name="connsiteY172" fmla="*/ 1889760 h 5364480"/>
                  <a:gd name="connsiteX173" fmla="*/ 2339340 w 5562600"/>
                  <a:gd name="connsiteY173" fmla="*/ 1699260 h 5364480"/>
                  <a:gd name="connsiteX174" fmla="*/ 2392680 w 5562600"/>
                  <a:gd name="connsiteY174" fmla="*/ 1524000 h 5364480"/>
                  <a:gd name="connsiteX175" fmla="*/ 2316480 w 5562600"/>
                  <a:gd name="connsiteY175" fmla="*/ 1379220 h 5364480"/>
                  <a:gd name="connsiteX176" fmla="*/ 2148840 w 5562600"/>
                  <a:gd name="connsiteY176" fmla="*/ 1303020 h 5364480"/>
                  <a:gd name="connsiteX177" fmla="*/ 1988820 w 5562600"/>
                  <a:gd name="connsiteY177" fmla="*/ 1325880 h 5364480"/>
                  <a:gd name="connsiteX178" fmla="*/ 1981200 w 5562600"/>
                  <a:gd name="connsiteY178" fmla="*/ 1402080 h 5364480"/>
                  <a:gd name="connsiteX179" fmla="*/ 1912620 w 5562600"/>
                  <a:gd name="connsiteY179" fmla="*/ 1485900 h 5364480"/>
                  <a:gd name="connsiteX180" fmla="*/ 1821180 w 5562600"/>
                  <a:gd name="connsiteY180" fmla="*/ 1478280 h 5364480"/>
                  <a:gd name="connsiteX181" fmla="*/ 1668780 w 5562600"/>
                  <a:gd name="connsiteY181" fmla="*/ 1394460 h 5364480"/>
                  <a:gd name="connsiteX182" fmla="*/ 1653540 w 5562600"/>
                  <a:gd name="connsiteY182" fmla="*/ 1303020 h 5364480"/>
                  <a:gd name="connsiteX183" fmla="*/ 1447800 w 5562600"/>
                  <a:gd name="connsiteY183" fmla="*/ 1165860 h 5364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</a:cxnLst>
                <a:rect l="l" t="t" r="r" b="b"/>
                <a:pathLst>
                  <a:path w="5562600" h="5364480">
                    <a:moveTo>
                      <a:pt x="1447800" y="1165860"/>
                    </a:moveTo>
                    <a:lnTo>
                      <a:pt x="1417320" y="1310640"/>
                    </a:lnTo>
                    <a:lnTo>
                      <a:pt x="1463040" y="1470660"/>
                    </a:lnTo>
                    <a:lnTo>
                      <a:pt x="1440180" y="1623060"/>
                    </a:lnTo>
                    <a:lnTo>
                      <a:pt x="1348740" y="1699260"/>
                    </a:lnTo>
                    <a:lnTo>
                      <a:pt x="1196340" y="1653540"/>
                    </a:lnTo>
                    <a:lnTo>
                      <a:pt x="1165860" y="1722120"/>
                    </a:lnTo>
                    <a:lnTo>
                      <a:pt x="1318260" y="1798320"/>
                    </a:lnTo>
                    <a:lnTo>
                      <a:pt x="1402080" y="1905000"/>
                    </a:lnTo>
                    <a:lnTo>
                      <a:pt x="1386840" y="2423160"/>
                    </a:lnTo>
                    <a:lnTo>
                      <a:pt x="1211580" y="3025140"/>
                    </a:lnTo>
                    <a:lnTo>
                      <a:pt x="1158240" y="3124200"/>
                    </a:lnTo>
                    <a:lnTo>
                      <a:pt x="1028700" y="3101340"/>
                    </a:lnTo>
                    <a:lnTo>
                      <a:pt x="883920" y="3246120"/>
                    </a:lnTo>
                    <a:lnTo>
                      <a:pt x="754380" y="3284220"/>
                    </a:lnTo>
                    <a:lnTo>
                      <a:pt x="601980" y="3162300"/>
                    </a:lnTo>
                    <a:lnTo>
                      <a:pt x="426720" y="3276600"/>
                    </a:lnTo>
                    <a:lnTo>
                      <a:pt x="327660" y="3489960"/>
                    </a:lnTo>
                    <a:lnTo>
                      <a:pt x="274320" y="3558540"/>
                    </a:lnTo>
                    <a:lnTo>
                      <a:pt x="243840" y="3581400"/>
                    </a:lnTo>
                    <a:lnTo>
                      <a:pt x="213360" y="3649980"/>
                    </a:lnTo>
                    <a:lnTo>
                      <a:pt x="99060" y="3695700"/>
                    </a:lnTo>
                    <a:lnTo>
                      <a:pt x="0" y="3802380"/>
                    </a:lnTo>
                    <a:lnTo>
                      <a:pt x="30480" y="3931920"/>
                    </a:lnTo>
                    <a:lnTo>
                      <a:pt x="175260" y="3901440"/>
                    </a:lnTo>
                    <a:lnTo>
                      <a:pt x="259080" y="4046220"/>
                    </a:lnTo>
                    <a:lnTo>
                      <a:pt x="259080" y="4335780"/>
                    </a:lnTo>
                    <a:lnTo>
                      <a:pt x="228600" y="4533900"/>
                    </a:lnTo>
                    <a:lnTo>
                      <a:pt x="419100" y="4495800"/>
                    </a:lnTo>
                    <a:lnTo>
                      <a:pt x="495300" y="4556760"/>
                    </a:lnTo>
                    <a:lnTo>
                      <a:pt x="510540" y="4411980"/>
                    </a:lnTo>
                    <a:lnTo>
                      <a:pt x="632460" y="4396740"/>
                    </a:lnTo>
                    <a:lnTo>
                      <a:pt x="731520" y="4434840"/>
                    </a:lnTo>
                    <a:lnTo>
                      <a:pt x="746760" y="4488180"/>
                    </a:lnTo>
                    <a:lnTo>
                      <a:pt x="1051560" y="4480560"/>
                    </a:lnTo>
                    <a:lnTo>
                      <a:pt x="1127760" y="4511040"/>
                    </a:lnTo>
                    <a:lnTo>
                      <a:pt x="1303020" y="4480560"/>
                    </a:lnTo>
                    <a:lnTo>
                      <a:pt x="1455420" y="4488180"/>
                    </a:lnTo>
                    <a:lnTo>
                      <a:pt x="1485900" y="4389120"/>
                    </a:lnTo>
                    <a:lnTo>
                      <a:pt x="1577340" y="4328160"/>
                    </a:lnTo>
                    <a:lnTo>
                      <a:pt x="1737360" y="4335780"/>
                    </a:lnTo>
                    <a:lnTo>
                      <a:pt x="1752600" y="4411980"/>
                    </a:lnTo>
                    <a:lnTo>
                      <a:pt x="1874520" y="4419600"/>
                    </a:lnTo>
                    <a:lnTo>
                      <a:pt x="1905000" y="4495800"/>
                    </a:lnTo>
                    <a:lnTo>
                      <a:pt x="2004060" y="4526280"/>
                    </a:lnTo>
                    <a:lnTo>
                      <a:pt x="2042160" y="4594860"/>
                    </a:lnTo>
                    <a:lnTo>
                      <a:pt x="2141220" y="4640580"/>
                    </a:lnTo>
                    <a:lnTo>
                      <a:pt x="2141220" y="4549140"/>
                    </a:lnTo>
                    <a:lnTo>
                      <a:pt x="2247900" y="4518660"/>
                    </a:lnTo>
                    <a:lnTo>
                      <a:pt x="2339340" y="4579620"/>
                    </a:lnTo>
                    <a:lnTo>
                      <a:pt x="2339340" y="4617720"/>
                    </a:lnTo>
                    <a:lnTo>
                      <a:pt x="2461260" y="4617720"/>
                    </a:lnTo>
                    <a:lnTo>
                      <a:pt x="2537460" y="4541520"/>
                    </a:lnTo>
                    <a:lnTo>
                      <a:pt x="2590800" y="4541520"/>
                    </a:lnTo>
                    <a:lnTo>
                      <a:pt x="2651760" y="4587240"/>
                    </a:lnTo>
                    <a:lnTo>
                      <a:pt x="2682240" y="4495800"/>
                    </a:lnTo>
                    <a:lnTo>
                      <a:pt x="2773680" y="4434840"/>
                    </a:lnTo>
                    <a:lnTo>
                      <a:pt x="2887980" y="4465320"/>
                    </a:lnTo>
                    <a:lnTo>
                      <a:pt x="2895600" y="4328160"/>
                    </a:lnTo>
                    <a:lnTo>
                      <a:pt x="3002280" y="4244340"/>
                    </a:lnTo>
                    <a:lnTo>
                      <a:pt x="3108960" y="4244340"/>
                    </a:lnTo>
                    <a:lnTo>
                      <a:pt x="3055620" y="4472940"/>
                    </a:lnTo>
                    <a:lnTo>
                      <a:pt x="3139440" y="4556760"/>
                    </a:lnTo>
                    <a:lnTo>
                      <a:pt x="3413760" y="4541520"/>
                    </a:lnTo>
                    <a:lnTo>
                      <a:pt x="3406140" y="4602480"/>
                    </a:lnTo>
                    <a:lnTo>
                      <a:pt x="3444240" y="4663440"/>
                    </a:lnTo>
                    <a:lnTo>
                      <a:pt x="3474720" y="4815840"/>
                    </a:lnTo>
                    <a:lnTo>
                      <a:pt x="3444240" y="4876800"/>
                    </a:lnTo>
                    <a:lnTo>
                      <a:pt x="3390900" y="4861560"/>
                    </a:lnTo>
                    <a:lnTo>
                      <a:pt x="3345180" y="4968240"/>
                    </a:lnTo>
                    <a:lnTo>
                      <a:pt x="3345180" y="5029200"/>
                    </a:lnTo>
                    <a:lnTo>
                      <a:pt x="3291840" y="5074920"/>
                    </a:lnTo>
                    <a:lnTo>
                      <a:pt x="3345180" y="5135880"/>
                    </a:lnTo>
                    <a:lnTo>
                      <a:pt x="3314700" y="5242560"/>
                    </a:lnTo>
                    <a:lnTo>
                      <a:pt x="3429000" y="5364480"/>
                    </a:lnTo>
                    <a:lnTo>
                      <a:pt x="3520440" y="5364480"/>
                    </a:lnTo>
                    <a:lnTo>
                      <a:pt x="3703320" y="5257800"/>
                    </a:lnTo>
                    <a:lnTo>
                      <a:pt x="3802380" y="5257800"/>
                    </a:lnTo>
                    <a:lnTo>
                      <a:pt x="3802380" y="5143500"/>
                    </a:lnTo>
                    <a:lnTo>
                      <a:pt x="3962400" y="5021580"/>
                    </a:lnTo>
                    <a:lnTo>
                      <a:pt x="4099560" y="4998720"/>
                    </a:lnTo>
                    <a:lnTo>
                      <a:pt x="4274820" y="4861560"/>
                    </a:lnTo>
                    <a:lnTo>
                      <a:pt x="4358640" y="4861560"/>
                    </a:lnTo>
                    <a:lnTo>
                      <a:pt x="4381500" y="4808220"/>
                    </a:lnTo>
                    <a:lnTo>
                      <a:pt x="4442460" y="4777740"/>
                    </a:lnTo>
                    <a:lnTo>
                      <a:pt x="4503420" y="4808220"/>
                    </a:lnTo>
                    <a:lnTo>
                      <a:pt x="4503420" y="4853940"/>
                    </a:lnTo>
                    <a:lnTo>
                      <a:pt x="4541520" y="4930140"/>
                    </a:lnTo>
                    <a:lnTo>
                      <a:pt x="4640580" y="4853940"/>
                    </a:lnTo>
                    <a:lnTo>
                      <a:pt x="4671060" y="4808220"/>
                    </a:lnTo>
                    <a:lnTo>
                      <a:pt x="4770120" y="4808220"/>
                    </a:lnTo>
                    <a:lnTo>
                      <a:pt x="4800600" y="4777740"/>
                    </a:lnTo>
                    <a:lnTo>
                      <a:pt x="4945380" y="4770120"/>
                    </a:lnTo>
                    <a:lnTo>
                      <a:pt x="5097780" y="4853940"/>
                    </a:lnTo>
                    <a:lnTo>
                      <a:pt x="5257800" y="4777740"/>
                    </a:lnTo>
                    <a:lnTo>
                      <a:pt x="5234940" y="4671060"/>
                    </a:lnTo>
                    <a:lnTo>
                      <a:pt x="5250180" y="4617720"/>
                    </a:lnTo>
                    <a:lnTo>
                      <a:pt x="5433060" y="4556760"/>
                    </a:lnTo>
                    <a:lnTo>
                      <a:pt x="5562600" y="4465320"/>
                    </a:lnTo>
                    <a:lnTo>
                      <a:pt x="5234940" y="4114800"/>
                    </a:lnTo>
                    <a:lnTo>
                      <a:pt x="5097780" y="4114800"/>
                    </a:lnTo>
                    <a:lnTo>
                      <a:pt x="4998720" y="4038600"/>
                    </a:lnTo>
                    <a:lnTo>
                      <a:pt x="4899660" y="3825240"/>
                    </a:lnTo>
                    <a:lnTo>
                      <a:pt x="4739640" y="3223260"/>
                    </a:lnTo>
                    <a:lnTo>
                      <a:pt x="4671060" y="2529840"/>
                    </a:lnTo>
                    <a:lnTo>
                      <a:pt x="4655820" y="2499360"/>
                    </a:lnTo>
                    <a:lnTo>
                      <a:pt x="4655820" y="2415540"/>
                    </a:lnTo>
                    <a:lnTo>
                      <a:pt x="4701540" y="1684020"/>
                    </a:lnTo>
                    <a:lnTo>
                      <a:pt x="4655820" y="1569720"/>
                    </a:lnTo>
                    <a:lnTo>
                      <a:pt x="4800600" y="830580"/>
                    </a:lnTo>
                    <a:lnTo>
                      <a:pt x="4869180" y="708660"/>
                    </a:lnTo>
                    <a:lnTo>
                      <a:pt x="4869180" y="617220"/>
                    </a:lnTo>
                    <a:lnTo>
                      <a:pt x="4907280" y="472440"/>
                    </a:lnTo>
                    <a:lnTo>
                      <a:pt x="4747260" y="632460"/>
                    </a:lnTo>
                    <a:lnTo>
                      <a:pt x="4602480" y="731520"/>
                    </a:lnTo>
                    <a:lnTo>
                      <a:pt x="4411980" y="800100"/>
                    </a:lnTo>
                    <a:lnTo>
                      <a:pt x="4251960" y="769620"/>
                    </a:lnTo>
                    <a:lnTo>
                      <a:pt x="4061460" y="662940"/>
                    </a:lnTo>
                    <a:lnTo>
                      <a:pt x="4030980" y="556260"/>
                    </a:lnTo>
                    <a:lnTo>
                      <a:pt x="3931920" y="472440"/>
                    </a:lnTo>
                    <a:lnTo>
                      <a:pt x="3832860" y="320040"/>
                    </a:lnTo>
                    <a:lnTo>
                      <a:pt x="3718560" y="266700"/>
                    </a:lnTo>
                    <a:lnTo>
                      <a:pt x="3489960" y="243840"/>
                    </a:lnTo>
                    <a:lnTo>
                      <a:pt x="3375660" y="144780"/>
                    </a:lnTo>
                    <a:lnTo>
                      <a:pt x="3223260" y="0"/>
                    </a:lnTo>
                    <a:lnTo>
                      <a:pt x="3162300" y="68580"/>
                    </a:lnTo>
                    <a:lnTo>
                      <a:pt x="3192780" y="190500"/>
                    </a:lnTo>
                    <a:lnTo>
                      <a:pt x="3002280" y="556260"/>
                    </a:lnTo>
                    <a:lnTo>
                      <a:pt x="2918460" y="838200"/>
                    </a:lnTo>
                    <a:lnTo>
                      <a:pt x="2880360" y="891540"/>
                    </a:lnTo>
                    <a:lnTo>
                      <a:pt x="2857500" y="1036320"/>
                    </a:lnTo>
                    <a:lnTo>
                      <a:pt x="2796540" y="1280160"/>
                    </a:lnTo>
                    <a:lnTo>
                      <a:pt x="2804160" y="1386840"/>
                    </a:lnTo>
                    <a:lnTo>
                      <a:pt x="2796540" y="1432560"/>
                    </a:lnTo>
                    <a:lnTo>
                      <a:pt x="2781300" y="1645920"/>
                    </a:lnTo>
                    <a:lnTo>
                      <a:pt x="2910840" y="1714500"/>
                    </a:lnTo>
                    <a:lnTo>
                      <a:pt x="3025140" y="1554480"/>
                    </a:lnTo>
                    <a:lnTo>
                      <a:pt x="3154680" y="1569720"/>
                    </a:lnTo>
                    <a:lnTo>
                      <a:pt x="3276600" y="1508760"/>
                    </a:lnTo>
                    <a:lnTo>
                      <a:pt x="3368040" y="1432560"/>
                    </a:lnTo>
                    <a:lnTo>
                      <a:pt x="3505200" y="1432560"/>
                    </a:lnTo>
                    <a:lnTo>
                      <a:pt x="3596640" y="1501140"/>
                    </a:lnTo>
                    <a:lnTo>
                      <a:pt x="3649980" y="1493520"/>
                    </a:lnTo>
                    <a:lnTo>
                      <a:pt x="3718560" y="1394460"/>
                    </a:lnTo>
                    <a:lnTo>
                      <a:pt x="3848100" y="1363980"/>
                    </a:lnTo>
                    <a:lnTo>
                      <a:pt x="3947160" y="1280160"/>
                    </a:lnTo>
                    <a:lnTo>
                      <a:pt x="3962400" y="1104900"/>
                    </a:lnTo>
                    <a:lnTo>
                      <a:pt x="4046220" y="1104900"/>
                    </a:lnTo>
                    <a:lnTo>
                      <a:pt x="4244340" y="1333500"/>
                    </a:lnTo>
                    <a:lnTo>
                      <a:pt x="4297680" y="1531620"/>
                    </a:lnTo>
                    <a:lnTo>
                      <a:pt x="4305300" y="1691640"/>
                    </a:lnTo>
                    <a:lnTo>
                      <a:pt x="4221480" y="1828800"/>
                    </a:lnTo>
                    <a:lnTo>
                      <a:pt x="4206240" y="2164080"/>
                    </a:lnTo>
                    <a:lnTo>
                      <a:pt x="4130040" y="2453640"/>
                    </a:lnTo>
                    <a:lnTo>
                      <a:pt x="4015740" y="2697480"/>
                    </a:lnTo>
                    <a:lnTo>
                      <a:pt x="3863340" y="2766060"/>
                    </a:lnTo>
                    <a:lnTo>
                      <a:pt x="3733800" y="2720340"/>
                    </a:lnTo>
                    <a:lnTo>
                      <a:pt x="3627120" y="2583180"/>
                    </a:lnTo>
                    <a:lnTo>
                      <a:pt x="3375660" y="2499360"/>
                    </a:lnTo>
                    <a:lnTo>
                      <a:pt x="3406140" y="2400300"/>
                    </a:lnTo>
                    <a:lnTo>
                      <a:pt x="3307080" y="2263140"/>
                    </a:lnTo>
                    <a:lnTo>
                      <a:pt x="3261360" y="2247900"/>
                    </a:lnTo>
                    <a:lnTo>
                      <a:pt x="3147060" y="2194560"/>
                    </a:lnTo>
                    <a:lnTo>
                      <a:pt x="3063240" y="2301240"/>
                    </a:lnTo>
                    <a:lnTo>
                      <a:pt x="3063240" y="2400300"/>
                    </a:lnTo>
                    <a:lnTo>
                      <a:pt x="3040380" y="2438400"/>
                    </a:lnTo>
                    <a:lnTo>
                      <a:pt x="3086100" y="2499360"/>
                    </a:lnTo>
                    <a:lnTo>
                      <a:pt x="3086100" y="2644140"/>
                    </a:lnTo>
                    <a:lnTo>
                      <a:pt x="2910840" y="2865120"/>
                    </a:lnTo>
                    <a:lnTo>
                      <a:pt x="2682240" y="2926080"/>
                    </a:lnTo>
                    <a:lnTo>
                      <a:pt x="2552700" y="2842260"/>
                    </a:lnTo>
                    <a:lnTo>
                      <a:pt x="2453640" y="2522220"/>
                    </a:lnTo>
                    <a:lnTo>
                      <a:pt x="2362200" y="1889760"/>
                    </a:lnTo>
                    <a:lnTo>
                      <a:pt x="2339340" y="1699260"/>
                    </a:lnTo>
                    <a:lnTo>
                      <a:pt x="2392680" y="1524000"/>
                    </a:lnTo>
                    <a:lnTo>
                      <a:pt x="2316480" y="1379220"/>
                    </a:lnTo>
                    <a:lnTo>
                      <a:pt x="2148840" y="1303020"/>
                    </a:lnTo>
                    <a:lnTo>
                      <a:pt x="1988820" y="1325880"/>
                    </a:lnTo>
                    <a:lnTo>
                      <a:pt x="1981200" y="1402080"/>
                    </a:lnTo>
                    <a:lnTo>
                      <a:pt x="1912620" y="1485900"/>
                    </a:lnTo>
                    <a:lnTo>
                      <a:pt x="1821180" y="1478280"/>
                    </a:lnTo>
                    <a:lnTo>
                      <a:pt x="1668780" y="1394460"/>
                    </a:lnTo>
                    <a:lnTo>
                      <a:pt x="1653540" y="1303020"/>
                    </a:lnTo>
                    <a:lnTo>
                      <a:pt x="1447800" y="116586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B4F2561D-D5A5-DBAB-42C6-E19AC2F11BBF}"/>
                </a:ext>
              </a:extLst>
            </p:cNvPr>
            <p:cNvSpPr/>
            <p:nvPr/>
          </p:nvSpPr>
          <p:spPr>
            <a:xfrm>
              <a:off x="43594834" y="8687968"/>
              <a:ext cx="2367101" cy="95927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prstMaterial="matte">
                <a:contourClr>
                  <a:schemeClr val="accent2">
                    <a:tint val="20000"/>
                  </a:schemeClr>
                </a:contourClr>
              </a:sp3d>
            </a:bodyPr>
            <a:lstStyle>
              <a:defPPr>
                <a:defRPr lang="ja-JP"/>
              </a:defPPr>
              <a:lvl1pPr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1pPr>
              <a:lvl2pPr marL="609600" indent="-152400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2pPr>
              <a:lvl3pPr marL="1220788" indent="-306388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3pPr>
              <a:lvl4pPr marL="1831975" indent="-460375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4pPr>
              <a:lvl5pPr marL="2443163" indent="-614363" algn="l" defTabSz="1220788" rtl="0" fontAlgn="base">
                <a:spcBef>
                  <a:spcPct val="0"/>
                </a:spcBef>
                <a:spcAft>
                  <a:spcPct val="0"/>
                </a:spcAft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2400" kern="12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/>
              <a:r>
                <a:rPr lang="ja-JP" altLang="en-US" sz="4800" b="1" spc="50" dirty="0">
                  <a:ln w="11430">
                    <a:noFill/>
                  </a:ln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青森県</a:t>
              </a:r>
            </a:p>
          </p:txBody>
        </p:sp>
      </p:grpSp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583CC643-C4A0-8041-7050-3FF36DCDFE07}"/>
              </a:ext>
            </a:extLst>
          </p:cNvPr>
          <p:cNvSpPr txBox="1"/>
          <p:nvPr/>
        </p:nvSpPr>
        <p:spPr>
          <a:xfrm>
            <a:off x="1388677" y="1467832"/>
            <a:ext cx="2262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>
                <a:latin typeface="+mj-ea"/>
                <a:ea typeface="+mj-ea"/>
              </a:rPr>
              <a:t>正解は･･･</a:t>
            </a:r>
            <a:endParaRPr kumimoji="1" lang="ja-JP" altLang="en-US" sz="36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0282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D2D5E28-1C42-915F-B385-04594030D818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02/10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A5D06E7A-0691-1B2B-5742-93FC1183EBB6}"/>
              </a:ext>
            </a:extLst>
          </p:cNvPr>
          <p:cNvGrpSpPr/>
          <p:nvPr/>
        </p:nvGrpSpPr>
        <p:grpSpPr>
          <a:xfrm>
            <a:off x="3755740" y="1403775"/>
            <a:ext cx="3958799" cy="4738385"/>
            <a:chOff x="10620834" y="11170485"/>
            <a:chExt cx="4886117" cy="5848314"/>
          </a:xfrm>
        </p:grpSpPr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4B1A55C3-343B-F489-2E66-B70700A22E8F}"/>
                </a:ext>
              </a:extLst>
            </p:cNvPr>
            <p:cNvSpPr/>
            <p:nvPr/>
          </p:nvSpPr>
          <p:spPr>
            <a:xfrm>
              <a:off x="13193350" y="14571985"/>
              <a:ext cx="392852" cy="358442"/>
            </a:xfrm>
            <a:custGeom>
              <a:avLst/>
              <a:gdLst>
                <a:gd name="connsiteX0" fmla="*/ 0 w 226046"/>
                <a:gd name="connsiteY0" fmla="*/ 0 h 206246"/>
                <a:gd name="connsiteX1" fmla="*/ 208552 w 226046"/>
                <a:gd name="connsiteY1" fmla="*/ 60990 h 206246"/>
                <a:gd name="connsiteX2" fmla="*/ 220460 w 226046"/>
                <a:gd name="connsiteY2" fmla="*/ 80042 h 206246"/>
                <a:gd name="connsiteX3" fmla="*/ 226046 w 226046"/>
                <a:gd name="connsiteY3" fmla="*/ 78076 h 206246"/>
                <a:gd name="connsiteX4" fmla="*/ 200094 w 226046"/>
                <a:gd name="connsiteY4" fmla="*/ 170528 h 206246"/>
                <a:gd name="connsiteX5" fmla="*/ 173898 w 226046"/>
                <a:gd name="connsiteY5" fmla="*/ 206246 h 206246"/>
                <a:gd name="connsiteX6" fmla="*/ 119130 w 226046"/>
                <a:gd name="connsiteY6" fmla="*/ 196722 h 206246"/>
                <a:gd name="connsiteX7" fmla="*/ 97698 w 226046"/>
                <a:gd name="connsiteY7" fmla="*/ 163384 h 206246"/>
                <a:gd name="connsiteX8" fmla="*/ 58086 w 226046"/>
                <a:gd name="connsiteY8" fmla="*/ 137636 h 206246"/>
                <a:gd name="connsiteX9" fmla="*/ 58532 w 226046"/>
                <a:gd name="connsiteY9" fmla="*/ 137190 h 206246"/>
                <a:gd name="connsiteX10" fmla="*/ 58532 w 226046"/>
                <a:gd name="connsiteY10" fmla="*/ 84802 h 206246"/>
                <a:gd name="connsiteX11" fmla="*/ 6148 w 226046"/>
                <a:gd name="connsiteY11" fmla="*/ 60990 h 206246"/>
                <a:gd name="connsiteX12" fmla="*/ 6148 w 226046"/>
                <a:gd name="connsiteY12" fmla="*/ 27654 h 206246"/>
                <a:gd name="connsiteX13" fmla="*/ 0 w 226046"/>
                <a:gd name="connsiteY13" fmla="*/ 0 h 206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6046" h="206246">
                  <a:moveTo>
                    <a:pt x="0" y="0"/>
                  </a:moveTo>
                  <a:lnTo>
                    <a:pt x="208552" y="60990"/>
                  </a:lnTo>
                  <a:lnTo>
                    <a:pt x="220460" y="80042"/>
                  </a:lnTo>
                  <a:lnTo>
                    <a:pt x="226046" y="78076"/>
                  </a:lnTo>
                  <a:lnTo>
                    <a:pt x="200094" y="170528"/>
                  </a:lnTo>
                  <a:lnTo>
                    <a:pt x="173898" y="206246"/>
                  </a:lnTo>
                  <a:lnTo>
                    <a:pt x="119130" y="196722"/>
                  </a:lnTo>
                  <a:lnTo>
                    <a:pt x="97698" y="163384"/>
                  </a:lnTo>
                  <a:lnTo>
                    <a:pt x="58086" y="137636"/>
                  </a:lnTo>
                  <a:lnTo>
                    <a:pt x="58532" y="137190"/>
                  </a:lnTo>
                  <a:lnTo>
                    <a:pt x="58532" y="84802"/>
                  </a:lnTo>
                  <a:lnTo>
                    <a:pt x="6148" y="60990"/>
                  </a:lnTo>
                  <a:lnTo>
                    <a:pt x="6148" y="276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2AE0537D-FE88-CA79-CE02-A96AB9E755D2}"/>
                </a:ext>
              </a:extLst>
            </p:cNvPr>
            <p:cNvSpPr/>
            <p:nvPr/>
          </p:nvSpPr>
          <p:spPr>
            <a:xfrm>
              <a:off x="13377419" y="15293129"/>
              <a:ext cx="464712" cy="562668"/>
            </a:xfrm>
            <a:custGeom>
              <a:avLst/>
              <a:gdLst>
                <a:gd name="connsiteX0" fmla="*/ 113680 w 267394"/>
                <a:gd name="connsiteY0" fmla="*/ 0 h 323758"/>
                <a:gd name="connsiteX1" fmla="*/ 142254 w 267394"/>
                <a:gd name="connsiteY1" fmla="*/ 19050 h 323758"/>
                <a:gd name="connsiteX2" fmla="*/ 173210 w 267394"/>
                <a:gd name="connsiteY2" fmla="*/ 28576 h 323758"/>
                <a:gd name="connsiteX3" fmla="*/ 201784 w 267394"/>
                <a:gd name="connsiteY3" fmla="*/ 35720 h 323758"/>
                <a:gd name="connsiteX4" fmla="*/ 241198 w 267394"/>
                <a:gd name="connsiteY4" fmla="*/ 57616 h 323758"/>
                <a:gd name="connsiteX5" fmla="*/ 250726 w 267394"/>
                <a:gd name="connsiteY5" fmla="*/ 83344 h 323758"/>
                <a:gd name="connsiteX6" fmla="*/ 231676 w 267394"/>
                <a:gd name="connsiteY6" fmla="*/ 104776 h 323758"/>
                <a:gd name="connsiteX7" fmla="*/ 255490 w 267394"/>
                <a:gd name="connsiteY7" fmla="*/ 178594 h 323758"/>
                <a:gd name="connsiteX8" fmla="*/ 267394 w 267394"/>
                <a:gd name="connsiteY8" fmla="*/ 189616 h 323758"/>
                <a:gd name="connsiteX9" fmla="*/ 267394 w 267394"/>
                <a:gd name="connsiteY9" fmla="*/ 219076 h 323758"/>
                <a:gd name="connsiteX10" fmla="*/ 195958 w 267394"/>
                <a:gd name="connsiteY10" fmla="*/ 283368 h 323758"/>
                <a:gd name="connsiteX11" fmla="*/ 193576 w 267394"/>
                <a:gd name="connsiteY11" fmla="*/ 314324 h 323758"/>
                <a:gd name="connsiteX12" fmla="*/ 200652 w 267394"/>
                <a:gd name="connsiteY12" fmla="*/ 323758 h 323758"/>
                <a:gd name="connsiteX13" fmla="*/ 134046 w 267394"/>
                <a:gd name="connsiteY13" fmla="*/ 309564 h 323758"/>
                <a:gd name="connsiteX14" fmla="*/ 107850 w 267394"/>
                <a:gd name="connsiteY14" fmla="*/ 230980 h 323758"/>
                <a:gd name="connsiteX15" fmla="*/ 64990 w 267394"/>
                <a:gd name="connsiteY15" fmla="*/ 195264 h 323758"/>
                <a:gd name="connsiteX16" fmla="*/ 34034 w 267394"/>
                <a:gd name="connsiteY16" fmla="*/ 133350 h 323758"/>
                <a:gd name="connsiteX17" fmla="*/ 24508 w 267394"/>
                <a:gd name="connsiteY17" fmla="*/ 76200 h 323758"/>
                <a:gd name="connsiteX18" fmla="*/ 3076 w 267394"/>
                <a:gd name="connsiteY18" fmla="*/ 26194 h 323758"/>
                <a:gd name="connsiteX19" fmla="*/ 0 w 267394"/>
                <a:gd name="connsiteY19" fmla="*/ 23812 h 323758"/>
                <a:gd name="connsiteX20" fmla="*/ 70816 w 267394"/>
                <a:gd name="connsiteY20" fmla="*/ 23812 h 323758"/>
                <a:gd name="connsiteX21" fmla="*/ 113680 w 267394"/>
                <a:gd name="connsiteY21" fmla="*/ 0 h 323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67394" h="323758">
                  <a:moveTo>
                    <a:pt x="113680" y="0"/>
                  </a:moveTo>
                  <a:lnTo>
                    <a:pt x="142254" y="19050"/>
                  </a:lnTo>
                  <a:lnTo>
                    <a:pt x="173210" y="28576"/>
                  </a:lnTo>
                  <a:lnTo>
                    <a:pt x="201784" y="35720"/>
                  </a:lnTo>
                  <a:lnTo>
                    <a:pt x="241198" y="57616"/>
                  </a:lnTo>
                  <a:lnTo>
                    <a:pt x="250726" y="83344"/>
                  </a:lnTo>
                  <a:lnTo>
                    <a:pt x="231676" y="104776"/>
                  </a:lnTo>
                  <a:lnTo>
                    <a:pt x="255490" y="178594"/>
                  </a:lnTo>
                  <a:lnTo>
                    <a:pt x="267394" y="189616"/>
                  </a:lnTo>
                  <a:lnTo>
                    <a:pt x="267394" y="219076"/>
                  </a:lnTo>
                  <a:lnTo>
                    <a:pt x="195958" y="283368"/>
                  </a:lnTo>
                  <a:lnTo>
                    <a:pt x="193576" y="314324"/>
                  </a:lnTo>
                  <a:lnTo>
                    <a:pt x="200652" y="323758"/>
                  </a:lnTo>
                  <a:lnTo>
                    <a:pt x="134046" y="309564"/>
                  </a:lnTo>
                  <a:lnTo>
                    <a:pt x="107850" y="230980"/>
                  </a:lnTo>
                  <a:lnTo>
                    <a:pt x="64990" y="195264"/>
                  </a:lnTo>
                  <a:lnTo>
                    <a:pt x="34034" y="133350"/>
                  </a:lnTo>
                  <a:lnTo>
                    <a:pt x="24508" y="76200"/>
                  </a:lnTo>
                  <a:lnTo>
                    <a:pt x="3076" y="26194"/>
                  </a:lnTo>
                  <a:lnTo>
                    <a:pt x="0" y="23812"/>
                  </a:lnTo>
                  <a:lnTo>
                    <a:pt x="70816" y="23812"/>
                  </a:lnTo>
                  <a:lnTo>
                    <a:pt x="11368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C0F08ADD-95B3-5E48-CD50-C0934405E010}"/>
                </a:ext>
              </a:extLst>
            </p:cNvPr>
            <p:cNvSpPr/>
            <p:nvPr/>
          </p:nvSpPr>
          <p:spPr>
            <a:xfrm>
              <a:off x="13566772" y="14690196"/>
              <a:ext cx="295768" cy="317354"/>
            </a:xfrm>
            <a:custGeom>
              <a:avLst/>
              <a:gdLst>
                <a:gd name="connsiteX0" fmla="*/ 93162 w 170184"/>
                <a:gd name="connsiteY0" fmla="*/ 0 h 182604"/>
                <a:gd name="connsiteX1" fmla="*/ 96300 w 170184"/>
                <a:gd name="connsiteY1" fmla="*/ 61160 h 182604"/>
                <a:gd name="connsiteX2" fmla="*/ 124876 w 170184"/>
                <a:gd name="connsiteY2" fmla="*/ 65922 h 182604"/>
                <a:gd name="connsiteX3" fmla="*/ 141544 w 170184"/>
                <a:gd name="connsiteY3" fmla="*/ 89736 h 182604"/>
                <a:gd name="connsiteX4" fmla="*/ 162976 w 170184"/>
                <a:gd name="connsiteY4" fmla="*/ 101640 h 182604"/>
                <a:gd name="connsiteX5" fmla="*/ 170184 w 170184"/>
                <a:gd name="connsiteY5" fmla="*/ 117086 h 182604"/>
                <a:gd name="connsiteX6" fmla="*/ 23546 w 170184"/>
                <a:gd name="connsiteY6" fmla="*/ 182604 h 182604"/>
                <a:gd name="connsiteX7" fmla="*/ 0 w 170184"/>
                <a:gd name="connsiteY7" fmla="*/ 130284 h 182604"/>
                <a:gd name="connsiteX8" fmla="*/ 14022 w 170184"/>
                <a:gd name="connsiteY8" fmla="*/ 111166 h 182604"/>
                <a:gd name="connsiteX9" fmla="*/ 39974 w 170184"/>
                <a:gd name="connsiteY9" fmla="*/ 18714 h 182604"/>
                <a:gd name="connsiteX10" fmla="*/ 93162 w 170184"/>
                <a:gd name="connsiteY10" fmla="*/ 0 h 1826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0184" h="182604">
                  <a:moveTo>
                    <a:pt x="93162" y="0"/>
                  </a:moveTo>
                  <a:lnTo>
                    <a:pt x="96300" y="61160"/>
                  </a:lnTo>
                  <a:lnTo>
                    <a:pt x="124876" y="65922"/>
                  </a:lnTo>
                  <a:lnTo>
                    <a:pt x="141544" y="89736"/>
                  </a:lnTo>
                  <a:lnTo>
                    <a:pt x="162976" y="101640"/>
                  </a:lnTo>
                  <a:lnTo>
                    <a:pt x="170184" y="117086"/>
                  </a:lnTo>
                  <a:lnTo>
                    <a:pt x="23546" y="182604"/>
                  </a:lnTo>
                  <a:lnTo>
                    <a:pt x="0" y="130284"/>
                  </a:lnTo>
                  <a:lnTo>
                    <a:pt x="14022" y="111166"/>
                  </a:lnTo>
                  <a:lnTo>
                    <a:pt x="39974" y="18714"/>
                  </a:lnTo>
                  <a:lnTo>
                    <a:pt x="9316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E5358309-999F-CA4B-1966-0E6B90A336D8}"/>
                </a:ext>
              </a:extLst>
            </p:cNvPr>
            <p:cNvSpPr/>
            <p:nvPr/>
          </p:nvSpPr>
          <p:spPr>
            <a:xfrm>
              <a:off x="13872476" y="14934606"/>
              <a:ext cx="274430" cy="335462"/>
            </a:xfrm>
            <a:custGeom>
              <a:avLst/>
              <a:gdLst>
                <a:gd name="connsiteX0" fmla="*/ 20938 w 157906"/>
                <a:gd name="connsiteY0" fmla="*/ 0 h 193024"/>
                <a:gd name="connsiteX1" fmla="*/ 29892 w 157906"/>
                <a:gd name="connsiteY1" fmla="*/ 19192 h 193024"/>
                <a:gd name="connsiteX2" fmla="*/ 51324 w 157906"/>
                <a:gd name="connsiteY2" fmla="*/ 26336 h 193024"/>
                <a:gd name="connsiteX3" fmla="*/ 65610 w 157906"/>
                <a:gd name="connsiteY3" fmla="*/ 12048 h 193024"/>
                <a:gd name="connsiteX4" fmla="*/ 84660 w 157906"/>
                <a:gd name="connsiteY4" fmla="*/ 12048 h 193024"/>
                <a:gd name="connsiteX5" fmla="*/ 85312 w 157906"/>
                <a:gd name="connsiteY5" fmla="*/ 8896 h 193024"/>
                <a:gd name="connsiteX6" fmla="*/ 87040 w 157906"/>
                <a:gd name="connsiteY6" fmla="*/ 12048 h 193024"/>
                <a:gd name="connsiteX7" fmla="*/ 89424 w 157906"/>
                <a:gd name="connsiteY7" fmla="*/ 52528 h 193024"/>
                <a:gd name="connsiteX8" fmla="*/ 115616 w 157906"/>
                <a:gd name="connsiteY8" fmla="*/ 64436 h 193024"/>
                <a:gd name="connsiteX9" fmla="*/ 125140 w 157906"/>
                <a:gd name="connsiteY9" fmla="*/ 100154 h 193024"/>
                <a:gd name="connsiteX10" fmla="*/ 157906 w 157906"/>
                <a:gd name="connsiteY10" fmla="*/ 118358 h 193024"/>
                <a:gd name="connsiteX11" fmla="*/ 129904 w 157906"/>
                <a:gd name="connsiteY11" fmla="*/ 193024 h 193024"/>
                <a:gd name="connsiteX12" fmla="*/ 82830 w 157906"/>
                <a:gd name="connsiteY12" fmla="*/ 184056 h 193024"/>
                <a:gd name="connsiteX13" fmla="*/ 75136 w 157906"/>
                <a:gd name="connsiteY13" fmla="*/ 143016 h 193024"/>
                <a:gd name="connsiteX14" fmla="*/ 60848 w 157906"/>
                <a:gd name="connsiteY14" fmla="*/ 126348 h 193024"/>
                <a:gd name="connsiteX15" fmla="*/ 57150 w 157906"/>
                <a:gd name="connsiteY15" fmla="*/ 132062 h 193024"/>
                <a:gd name="connsiteX16" fmla="*/ 57150 w 157906"/>
                <a:gd name="connsiteY16" fmla="*/ 128728 h 193024"/>
                <a:gd name="connsiteX17" fmla="*/ 38100 w 157906"/>
                <a:gd name="connsiteY17" fmla="*/ 100154 h 193024"/>
                <a:gd name="connsiteX18" fmla="*/ 0 w 157906"/>
                <a:gd name="connsiteY18" fmla="*/ 93012 h 193024"/>
                <a:gd name="connsiteX19" fmla="*/ 9526 w 157906"/>
                <a:gd name="connsiteY19" fmla="*/ 19192 h 193024"/>
                <a:gd name="connsiteX20" fmla="*/ 20938 w 157906"/>
                <a:gd name="connsiteY20" fmla="*/ 0 h 193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7906" h="193024">
                  <a:moveTo>
                    <a:pt x="20938" y="0"/>
                  </a:moveTo>
                  <a:lnTo>
                    <a:pt x="29892" y="19192"/>
                  </a:lnTo>
                  <a:lnTo>
                    <a:pt x="51324" y="26336"/>
                  </a:lnTo>
                  <a:lnTo>
                    <a:pt x="65610" y="12048"/>
                  </a:lnTo>
                  <a:lnTo>
                    <a:pt x="84660" y="12048"/>
                  </a:lnTo>
                  <a:lnTo>
                    <a:pt x="85312" y="8896"/>
                  </a:lnTo>
                  <a:lnTo>
                    <a:pt x="87040" y="12048"/>
                  </a:lnTo>
                  <a:lnTo>
                    <a:pt x="89424" y="52528"/>
                  </a:lnTo>
                  <a:lnTo>
                    <a:pt x="115616" y="64436"/>
                  </a:lnTo>
                  <a:lnTo>
                    <a:pt x="125140" y="100154"/>
                  </a:lnTo>
                  <a:lnTo>
                    <a:pt x="157906" y="118358"/>
                  </a:lnTo>
                  <a:lnTo>
                    <a:pt x="129904" y="193024"/>
                  </a:lnTo>
                  <a:lnTo>
                    <a:pt x="82830" y="184056"/>
                  </a:lnTo>
                  <a:lnTo>
                    <a:pt x="75136" y="143016"/>
                  </a:lnTo>
                  <a:lnTo>
                    <a:pt x="60848" y="126348"/>
                  </a:lnTo>
                  <a:lnTo>
                    <a:pt x="57150" y="132062"/>
                  </a:lnTo>
                  <a:lnTo>
                    <a:pt x="57150" y="128728"/>
                  </a:lnTo>
                  <a:lnTo>
                    <a:pt x="38100" y="100154"/>
                  </a:lnTo>
                  <a:lnTo>
                    <a:pt x="0" y="93012"/>
                  </a:lnTo>
                  <a:lnTo>
                    <a:pt x="9526" y="19192"/>
                  </a:lnTo>
                  <a:lnTo>
                    <a:pt x="2093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E1633407-C897-D636-D5F1-9BB059B98352}"/>
                </a:ext>
              </a:extLst>
            </p:cNvPr>
            <p:cNvSpPr/>
            <p:nvPr/>
          </p:nvSpPr>
          <p:spPr>
            <a:xfrm>
              <a:off x="13480459" y="15011615"/>
              <a:ext cx="320944" cy="319560"/>
            </a:xfrm>
            <a:custGeom>
              <a:avLst/>
              <a:gdLst>
                <a:gd name="connsiteX0" fmla="*/ 54864 w 184670"/>
                <a:gd name="connsiteY0" fmla="*/ 0 h 183874"/>
                <a:gd name="connsiteX1" fmla="*/ 66676 w 184670"/>
                <a:gd name="connsiteY1" fmla="*/ 26246 h 183874"/>
                <a:gd name="connsiteX2" fmla="*/ 109084 w 184670"/>
                <a:gd name="connsiteY2" fmla="*/ 7298 h 183874"/>
                <a:gd name="connsiteX3" fmla="*/ 121444 w 184670"/>
                <a:gd name="connsiteY3" fmla="*/ 69108 h 183874"/>
                <a:gd name="connsiteX4" fmla="*/ 164308 w 184670"/>
                <a:gd name="connsiteY4" fmla="*/ 119114 h 183874"/>
                <a:gd name="connsiteX5" fmla="*/ 173038 w 184670"/>
                <a:gd name="connsiteY5" fmla="*/ 145308 h 183874"/>
                <a:gd name="connsiteX6" fmla="*/ 170386 w 184670"/>
                <a:gd name="connsiteY6" fmla="*/ 145308 h 183874"/>
                <a:gd name="connsiteX7" fmla="*/ 184670 w 184670"/>
                <a:gd name="connsiteY7" fmla="*/ 183874 h 183874"/>
                <a:gd name="connsiteX8" fmla="*/ 145256 w 184670"/>
                <a:gd name="connsiteY8" fmla="*/ 161978 h 183874"/>
                <a:gd name="connsiteX9" fmla="*/ 116682 w 184670"/>
                <a:gd name="connsiteY9" fmla="*/ 154834 h 183874"/>
                <a:gd name="connsiteX10" fmla="*/ 85726 w 184670"/>
                <a:gd name="connsiteY10" fmla="*/ 145308 h 183874"/>
                <a:gd name="connsiteX11" fmla="*/ 57152 w 184670"/>
                <a:gd name="connsiteY11" fmla="*/ 126258 h 183874"/>
                <a:gd name="connsiteX12" fmla="*/ 54656 w 184670"/>
                <a:gd name="connsiteY12" fmla="*/ 127644 h 183874"/>
                <a:gd name="connsiteX13" fmla="*/ 40482 w 184670"/>
                <a:gd name="connsiteY13" fmla="*/ 102446 h 183874"/>
                <a:gd name="connsiteX14" fmla="*/ 7144 w 184670"/>
                <a:gd name="connsiteY14" fmla="*/ 88158 h 183874"/>
                <a:gd name="connsiteX15" fmla="*/ 0 w 184670"/>
                <a:gd name="connsiteY15" fmla="*/ 66726 h 183874"/>
                <a:gd name="connsiteX16" fmla="*/ 28576 w 184670"/>
                <a:gd name="connsiteY16" fmla="*/ 61964 h 183874"/>
                <a:gd name="connsiteX17" fmla="*/ 38100 w 184670"/>
                <a:gd name="connsiteY17" fmla="*/ 35770 h 183874"/>
                <a:gd name="connsiteX18" fmla="*/ 61912 w 184670"/>
                <a:gd name="connsiteY18" fmla="*/ 26246 h 183874"/>
                <a:gd name="connsiteX19" fmla="*/ 54770 w 184670"/>
                <a:gd name="connsiteY19" fmla="*/ 52 h 183874"/>
                <a:gd name="connsiteX20" fmla="*/ 54864 w 184670"/>
                <a:gd name="connsiteY20" fmla="*/ 0 h 183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84670" h="183874">
                  <a:moveTo>
                    <a:pt x="54864" y="0"/>
                  </a:moveTo>
                  <a:lnTo>
                    <a:pt x="66676" y="26246"/>
                  </a:lnTo>
                  <a:lnTo>
                    <a:pt x="109084" y="7298"/>
                  </a:lnTo>
                  <a:lnTo>
                    <a:pt x="121444" y="69108"/>
                  </a:lnTo>
                  <a:lnTo>
                    <a:pt x="164308" y="119114"/>
                  </a:lnTo>
                  <a:lnTo>
                    <a:pt x="173038" y="145308"/>
                  </a:lnTo>
                  <a:lnTo>
                    <a:pt x="170386" y="145308"/>
                  </a:lnTo>
                  <a:lnTo>
                    <a:pt x="184670" y="183874"/>
                  </a:lnTo>
                  <a:lnTo>
                    <a:pt x="145256" y="161978"/>
                  </a:lnTo>
                  <a:lnTo>
                    <a:pt x="116682" y="154834"/>
                  </a:lnTo>
                  <a:lnTo>
                    <a:pt x="85726" y="145308"/>
                  </a:lnTo>
                  <a:lnTo>
                    <a:pt x="57152" y="126258"/>
                  </a:lnTo>
                  <a:lnTo>
                    <a:pt x="54656" y="127644"/>
                  </a:lnTo>
                  <a:lnTo>
                    <a:pt x="40482" y="102446"/>
                  </a:lnTo>
                  <a:lnTo>
                    <a:pt x="7144" y="88158"/>
                  </a:lnTo>
                  <a:lnTo>
                    <a:pt x="0" y="66726"/>
                  </a:lnTo>
                  <a:lnTo>
                    <a:pt x="28576" y="61964"/>
                  </a:lnTo>
                  <a:lnTo>
                    <a:pt x="38100" y="35770"/>
                  </a:lnTo>
                  <a:lnTo>
                    <a:pt x="61912" y="26246"/>
                  </a:lnTo>
                  <a:lnTo>
                    <a:pt x="54770" y="52"/>
                  </a:lnTo>
                  <a:lnTo>
                    <a:pt x="5486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9BA35FF7-7746-14F9-E173-211C17D5DE97}"/>
                </a:ext>
              </a:extLst>
            </p:cNvPr>
            <p:cNvSpPr/>
            <p:nvPr/>
          </p:nvSpPr>
          <p:spPr>
            <a:xfrm>
              <a:off x="13198435" y="14858208"/>
              <a:ext cx="348288" cy="396514"/>
            </a:xfrm>
            <a:custGeom>
              <a:avLst/>
              <a:gdLst>
                <a:gd name="connsiteX0" fmla="*/ 53636 w 200404"/>
                <a:gd name="connsiteY0" fmla="*/ 0 h 228154"/>
                <a:gd name="connsiteX1" fmla="*/ 93248 w 200404"/>
                <a:gd name="connsiteY1" fmla="*/ 25748 h 228154"/>
                <a:gd name="connsiteX2" fmla="*/ 114680 w 200404"/>
                <a:gd name="connsiteY2" fmla="*/ 59086 h 228154"/>
                <a:gd name="connsiteX3" fmla="*/ 169448 w 200404"/>
                <a:gd name="connsiteY3" fmla="*/ 68610 h 228154"/>
                <a:gd name="connsiteX4" fmla="*/ 181622 w 200404"/>
                <a:gd name="connsiteY4" fmla="*/ 52010 h 228154"/>
                <a:gd name="connsiteX5" fmla="*/ 193356 w 200404"/>
                <a:gd name="connsiteY5" fmla="*/ 78084 h 228154"/>
                <a:gd name="connsiteX6" fmla="*/ 193262 w 200404"/>
                <a:gd name="connsiteY6" fmla="*/ 78136 h 228154"/>
                <a:gd name="connsiteX7" fmla="*/ 200404 w 200404"/>
                <a:gd name="connsiteY7" fmla="*/ 104330 h 228154"/>
                <a:gd name="connsiteX8" fmla="*/ 176592 w 200404"/>
                <a:gd name="connsiteY8" fmla="*/ 113854 h 228154"/>
                <a:gd name="connsiteX9" fmla="*/ 167068 w 200404"/>
                <a:gd name="connsiteY9" fmla="*/ 140048 h 228154"/>
                <a:gd name="connsiteX10" fmla="*/ 138492 w 200404"/>
                <a:gd name="connsiteY10" fmla="*/ 144810 h 228154"/>
                <a:gd name="connsiteX11" fmla="*/ 145636 w 200404"/>
                <a:gd name="connsiteY11" fmla="*/ 166242 h 228154"/>
                <a:gd name="connsiteX12" fmla="*/ 178974 w 200404"/>
                <a:gd name="connsiteY12" fmla="*/ 180530 h 228154"/>
                <a:gd name="connsiteX13" fmla="*/ 193148 w 200404"/>
                <a:gd name="connsiteY13" fmla="*/ 205728 h 228154"/>
                <a:gd name="connsiteX14" fmla="*/ 152780 w 200404"/>
                <a:gd name="connsiteY14" fmla="*/ 228154 h 228154"/>
                <a:gd name="connsiteX15" fmla="*/ 81964 w 200404"/>
                <a:gd name="connsiteY15" fmla="*/ 228154 h 228154"/>
                <a:gd name="connsiteX16" fmla="*/ 71818 w 200404"/>
                <a:gd name="connsiteY16" fmla="*/ 220300 h 228154"/>
                <a:gd name="connsiteX17" fmla="*/ 75514 w 200404"/>
                <a:gd name="connsiteY17" fmla="*/ 221010 h 228154"/>
                <a:gd name="connsiteX18" fmla="*/ 85040 w 200404"/>
                <a:gd name="connsiteY18" fmla="*/ 192436 h 228154"/>
                <a:gd name="connsiteX19" fmla="*/ 35034 w 200404"/>
                <a:gd name="connsiteY19" fmla="*/ 116236 h 228154"/>
                <a:gd name="connsiteX20" fmla="*/ 0 w 200404"/>
                <a:gd name="connsiteY20" fmla="*/ 100780 h 228154"/>
                <a:gd name="connsiteX21" fmla="*/ 6458 w 200404"/>
                <a:gd name="connsiteY21" fmla="*/ 85280 h 228154"/>
                <a:gd name="connsiteX22" fmla="*/ 20746 w 200404"/>
                <a:gd name="connsiteY22" fmla="*/ 32892 h 228154"/>
                <a:gd name="connsiteX23" fmla="*/ 53636 w 200404"/>
                <a:gd name="connsiteY23" fmla="*/ 0 h 228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00404" h="228154">
                  <a:moveTo>
                    <a:pt x="53636" y="0"/>
                  </a:moveTo>
                  <a:lnTo>
                    <a:pt x="93248" y="25748"/>
                  </a:lnTo>
                  <a:lnTo>
                    <a:pt x="114680" y="59086"/>
                  </a:lnTo>
                  <a:lnTo>
                    <a:pt x="169448" y="68610"/>
                  </a:lnTo>
                  <a:lnTo>
                    <a:pt x="181622" y="52010"/>
                  </a:lnTo>
                  <a:lnTo>
                    <a:pt x="193356" y="78084"/>
                  </a:lnTo>
                  <a:lnTo>
                    <a:pt x="193262" y="78136"/>
                  </a:lnTo>
                  <a:lnTo>
                    <a:pt x="200404" y="104330"/>
                  </a:lnTo>
                  <a:lnTo>
                    <a:pt x="176592" y="113854"/>
                  </a:lnTo>
                  <a:lnTo>
                    <a:pt x="167068" y="140048"/>
                  </a:lnTo>
                  <a:lnTo>
                    <a:pt x="138492" y="144810"/>
                  </a:lnTo>
                  <a:lnTo>
                    <a:pt x="145636" y="166242"/>
                  </a:lnTo>
                  <a:lnTo>
                    <a:pt x="178974" y="180530"/>
                  </a:lnTo>
                  <a:lnTo>
                    <a:pt x="193148" y="205728"/>
                  </a:lnTo>
                  <a:lnTo>
                    <a:pt x="152780" y="228154"/>
                  </a:lnTo>
                  <a:lnTo>
                    <a:pt x="81964" y="228154"/>
                  </a:lnTo>
                  <a:lnTo>
                    <a:pt x="71818" y="220300"/>
                  </a:lnTo>
                  <a:lnTo>
                    <a:pt x="75514" y="221010"/>
                  </a:lnTo>
                  <a:lnTo>
                    <a:pt x="85040" y="192436"/>
                  </a:lnTo>
                  <a:lnTo>
                    <a:pt x="35034" y="116236"/>
                  </a:lnTo>
                  <a:lnTo>
                    <a:pt x="0" y="100780"/>
                  </a:lnTo>
                  <a:lnTo>
                    <a:pt x="6458" y="85280"/>
                  </a:lnTo>
                  <a:lnTo>
                    <a:pt x="20746" y="32892"/>
                  </a:lnTo>
                  <a:lnTo>
                    <a:pt x="5363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D34F4CE3-8220-26B6-B6D3-2CBAD5D08FF5}"/>
                </a:ext>
              </a:extLst>
            </p:cNvPr>
            <p:cNvSpPr/>
            <p:nvPr/>
          </p:nvSpPr>
          <p:spPr>
            <a:xfrm>
              <a:off x="13697641" y="14931047"/>
              <a:ext cx="244958" cy="320786"/>
            </a:xfrm>
            <a:custGeom>
              <a:avLst/>
              <a:gdLst>
                <a:gd name="connsiteX0" fmla="*/ 104230 w 140948"/>
                <a:gd name="connsiteY0" fmla="*/ 0 h 184580"/>
                <a:gd name="connsiteX1" fmla="*/ 104736 w 140948"/>
                <a:gd name="connsiteY1" fmla="*/ 1082 h 184580"/>
                <a:gd name="connsiteX2" fmla="*/ 93324 w 140948"/>
                <a:gd name="connsiteY2" fmla="*/ 20274 h 184580"/>
                <a:gd name="connsiteX3" fmla="*/ 83798 w 140948"/>
                <a:gd name="connsiteY3" fmla="*/ 94094 h 184580"/>
                <a:gd name="connsiteX4" fmla="*/ 121898 w 140948"/>
                <a:gd name="connsiteY4" fmla="*/ 101236 h 184580"/>
                <a:gd name="connsiteX5" fmla="*/ 140948 w 140948"/>
                <a:gd name="connsiteY5" fmla="*/ 129810 h 184580"/>
                <a:gd name="connsiteX6" fmla="*/ 140948 w 140948"/>
                <a:gd name="connsiteY6" fmla="*/ 133144 h 184580"/>
                <a:gd name="connsiteX7" fmla="*/ 118452 w 140948"/>
                <a:gd name="connsiteY7" fmla="*/ 167910 h 184580"/>
                <a:gd name="connsiteX8" fmla="*/ 92258 w 140948"/>
                <a:gd name="connsiteY8" fmla="*/ 184580 h 184580"/>
                <a:gd name="connsiteX9" fmla="*/ 63954 w 140948"/>
                <a:gd name="connsiteY9" fmla="*/ 184580 h 184580"/>
                <a:gd name="connsiteX10" fmla="*/ 55224 w 140948"/>
                <a:gd name="connsiteY10" fmla="*/ 158386 h 184580"/>
                <a:gd name="connsiteX11" fmla="*/ 12360 w 140948"/>
                <a:gd name="connsiteY11" fmla="*/ 108380 h 184580"/>
                <a:gd name="connsiteX12" fmla="*/ 0 w 140948"/>
                <a:gd name="connsiteY12" fmla="*/ 46570 h 184580"/>
                <a:gd name="connsiteX13" fmla="*/ 104230 w 140948"/>
                <a:gd name="connsiteY13" fmla="*/ 0 h 184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0948" h="184580">
                  <a:moveTo>
                    <a:pt x="104230" y="0"/>
                  </a:moveTo>
                  <a:lnTo>
                    <a:pt x="104736" y="1082"/>
                  </a:lnTo>
                  <a:lnTo>
                    <a:pt x="93324" y="20274"/>
                  </a:lnTo>
                  <a:lnTo>
                    <a:pt x="83798" y="94094"/>
                  </a:lnTo>
                  <a:lnTo>
                    <a:pt x="121898" y="101236"/>
                  </a:lnTo>
                  <a:lnTo>
                    <a:pt x="140948" y="129810"/>
                  </a:lnTo>
                  <a:lnTo>
                    <a:pt x="140948" y="133144"/>
                  </a:lnTo>
                  <a:lnTo>
                    <a:pt x="118452" y="167910"/>
                  </a:lnTo>
                  <a:lnTo>
                    <a:pt x="92258" y="184580"/>
                  </a:lnTo>
                  <a:lnTo>
                    <a:pt x="63954" y="184580"/>
                  </a:lnTo>
                  <a:lnTo>
                    <a:pt x="55224" y="158386"/>
                  </a:lnTo>
                  <a:lnTo>
                    <a:pt x="12360" y="108380"/>
                  </a:lnTo>
                  <a:lnTo>
                    <a:pt x="0" y="46570"/>
                  </a:lnTo>
                  <a:lnTo>
                    <a:pt x="10423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B0CC146C-8DFA-58AA-C4DB-EF1C62B3A926}"/>
                </a:ext>
              </a:extLst>
            </p:cNvPr>
            <p:cNvSpPr/>
            <p:nvPr/>
          </p:nvSpPr>
          <p:spPr>
            <a:xfrm>
              <a:off x="12231699" y="11170485"/>
              <a:ext cx="860794" cy="793600"/>
            </a:xfrm>
            <a:custGeom>
              <a:avLst/>
              <a:gdLst>
                <a:gd name="connsiteX0" fmla="*/ 111648 w 495300"/>
                <a:gd name="connsiteY0" fmla="*/ 0 h 456636"/>
                <a:gd name="connsiteX1" fmla="*/ 142876 w 495300"/>
                <a:gd name="connsiteY1" fmla="*/ 12218 h 456636"/>
                <a:gd name="connsiteX2" fmla="*/ 157164 w 495300"/>
                <a:gd name="connsiteY2" fmla="*/ 88418 h 456636"/>
                <a:gd name="connsiteX3" fmla="*/ 138112 w 495300"/>
                <a:gd name="connsiteY3" fmla="*/ 121756 h 456636"/>
                <a:gd name="connsiteX4" fmla="*/ 180976 w 495300"/>
                <a:gd name="connsiteY4" fmla="*/ 155094 h 456636"/>
                <a:gd name="connsiteX5" fmla="*/ 257176 w 495300"/>
                <a:gd name="connsiteY5" fmla="*/ 150330 h 456636"/>
                <a:gd name="connsiteX6" fmla="*/ 280988 w 495300"/>
                <a:gd name="connsiteY6" fmla="*/ 169382 h 456636"/>
                <a:gd name="connsiteX7" fmla="*/ 323848 w 495300"/>
                <a:gd name="connsiteY7" fmla="*/ 155094 h 456636"/>
                <a:gd name="connsiteX8" fmla="*/ 495300 w 495300"/>
                <a:gd name="connsiteY8" fmla="*/ 240818 h 456636"/>
                <a:gd name="connsiteX9" fmla="*/ 467090 w 495300"/>
                <a:gd name="connsiteY9" fmla="*/ 391268 h 456636"/>
                <a:gd name="connsiteX10" fmla="*/ 464344 w 495300"/>
                <a:gd name="connsiteY10" fmla="*/ 395598 h 456636"/>
                <a:gd name="connsiteX11" fmla="*/ 440532 w 495300"/>
                <a:gd name="connsiteY11" fmla="*/ 447986 h 456636"/>
                <a:gd name="connsiteX12" fmla="*/ 387186 w 495300"/>
                <a:gd name="connsiteY12" fmla="*/ 456636 h 456636"/>
                <a:gd name="connsiteX13" fmla="*/ 361948 w 495300"/>
                <a:gd name="connsiteY13" fmla="*/ 444018 h 456636"/>
                <a:gd name="connsiteX14" fmla="*/ 203200 w 495300"/>
                <a:gd name="connsiteY14" fmla="*/ 399568 h 456636"/>
                <a:gd name="connsiteX15" fmla="*/ 158748 w 495300"/>
                <a:gd name="connsiteY15" fmla="*/ 355118 h 456636"/>
                <a:gd name="connsiteX16" fmla="*/ 95248 w 495300"/>
                <a:gd name="connsiteY16" fmla="*/ 367818 h 456636"/>
                <a:gd name="connsiteX17" fmla="*/ 44448 w 495300"/>
                <a:gd name="connsiteY17" fmla="*/ 304318 h 456636"/>
                <a:gd name="connsiteX18" fmla="*/ 82548 w 495300"/>
                <a:gd name="connsiteY18" fmla="*/ 247168 h 456636"/>
                <a:gd name="connsiteX19" fmla="*/ 57148 w 495300"/>
                <a:gd name="connsiteY19" fmla="*/ 107468 h 456636"/>
                <a:gd name="connsiteX20" fmla="*/ 0 w 495300"/>
                <a:gd name="connsiteY20" fmla="*/ 63018 h 456636"/>
                <a:gd name="connsiteX21" fmla="*/ 44448 w 495300"/>
                <a:gd name="connsiteY21" fmla="*/ 12218 h 456636"/>
                <a:gd name="connsiteX22" fmla="*/ 111648 w 495300"/>
                <a:gd name="connsiteY22" fmla="*/ 0 h 456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95300" h="456636">
                  <a:moveTo>
                    <a:pt x="111648" y="0"/>
                  </a:moveTo>
                  <a:lnTo>
                    <a:pt x="142876" y="12218"/>
                  </a:lnTo>
                  <a:lnTo>
                    <a:pt x="157164" y="88418"/>
                  </a:lnTo>
                  <a:lnTo>
                    <a:pt x="138112" y="121756"/>
                  </a:lnTo>
                  <a:lnTo>
                    <a:pt x="180976" y="155094"/>
                  </a:lnTo>
                  <a:lnTo>
                    <a:pt x="257176" y="150330"/>
                  </a:lnTo>
                  <a:lnTo>
                    <a:pt x="280988" y="169382"/>
                  </a:lnTo>
                  <a:lnTo>
                    <a:pt x="323848" y="155094"/>
                  </a:lnTo>
                  <a:lnTo>
                    <a:pt x="495300" y="240818"/>
                  </a:lnTo>
                  <a:lnTo>
                    <a:pt x="467090" y="391268"/>
                  </a:lnTo>
                  <a:lnTo>
                    <a:pt x="464344" y="395598"/>
                  </a:lnTo>
                  <a:lnTo>
                    <a:pt x="440532" y="447986"/>
                  </a:lnTo>
                  <a:lnTo>
                    <a:pt x="387186" y="456636"/>
                  </a:lnTo>
                  <a:lnTo>
                    <a:pt x="361948" y="444018"/>
                  </a:lnTo>
                  <a:lnTo>
                    <a:pt x="203200" y="399568"/>
                  </a:lnTo>
                  <a:lnTo>
                    <a:pt x="158748" y="355118"/>
                  </a:lnTo>
                  <a:lnTo>
                    <a:pt x="95248" y="367818"/>
                  </a:lnTo>
                  <a:lnTo>
                    <a:pt x="44448" y="304318"/>
                  </a:lnTo>
                  <a:lnTo>
                    <a:pt x="82548" y="247168"/>
                  </a:lnTo>
                  <a:lnTo>
                    <a:pt x="57148" y="107468"/>
                  </a:lnTo>
                  <a:lnTo>
                    <a:pt x="0" y="63018"/>
                  </a:lnTo>
                  <a:lnTo>
                    <a:pt x="44448" y="12218"/>
                  </a:lnTo>
                  <a:lnTo>
                    <a:pt x="11164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C0C822BC-7A7A-AE22-F78B-BC7FE719B696}"/>
                </a:ext>
              </a:extLst>
            </p:cNvPr>
            <p:cNvSpPr/>
            <p:nvPr/>
          </p:nvSpPr>
          <p:spPr>
            <a:xfrm>
              <a:off x="14440267" y="12095994"/>
              <a:ext cx="270734" cy="401562"/>
            </a:xfrm>
            <a:custGeom>
              <a:avLst/>
              <a:gdLst>
                <a:gd name="connsiteX0" fmla="*/ 22428 w 155780"/>
                <a:gd name="connsiteY0" fmla="*/ 0 h 231058"/>
                <a:gd name="connsiteX1" fmla="*/ 55764 w 155780"/>
                <a:gd name="connsiteY1" fmla="*/ 38100 h 231058"/>
                <a:gd name="connsiteX2" fmla="*/ 55764 w 155780"/>
                <a:gd name="connsiteY2" fmla="*/ 71440 h 231058"/>
                <a:gd name="connsiteX3" fmla="*/ 155780 w 155780"/>
                <a:gd name="connsiteY3" fmla="*/ 157164 h 231058"/>
                <a:gd name="connsiteX4" fmla="*/ 147084 w 155780"/>
                <a:gd name="connsiteY4" fmla="*/ 231058 h 231058"/>
                <a:gd name="connsiteX5" fmla="*/ 93866 w 155780"/>
                <a:gd name="connsiteY5" fmla="*/ 226220 h 231058"/>
                <a:gd name="connsiteX6" fmla="*/ 34336 w 155780"/>
                <a:gd name="connsiteY6" fmla="*/ 169070 h 231058"/>
                <a:gd name="connsiteX7" fmla="*/ 20048 w 155780"/>
                <a:gd name="connsiteY7" fmla="*/ 130970 h 231058"/>
                <a:gd name="connsiteX8" fmla="*/ 17666 w 155780"/>
                <a:gd name="connsiteY8" fmla="*/ 80964 h 231058"/>
                <a:gd name="connsiteX9" fmla="*/ 5760 w 155780"/>
                <a:gd name="connsiteY9" fmla="*/ 69056 h 231058"/>
                <a:gd name="connsiteX10" fmla="*/ 0 w 155780"/>
                <a:gd name="connsiteY10" fmla="*/ 2804 h 231058"/>
                <a:gd name="connsiteX11" fmla="*/ 22428 w 155780"/>
                <a:gd name="connsiteY11" fmla="*/ 0 h 231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5780" h="231058">
                  <a:moveTo>
                    <a:pt x="22428" y="0"/>
                  </a:moveTo>
                  <a:lnTo>
                    <a:pt x="55764" y="38100"/>
                  </a:lnTo>
                  <a:lnTo>
                    <a:pt x="55764" y="71440"/>
                  </a:lnTo>
                  <a:lnTo>
                    <a:pt x="155780" y="157164"/>
                  </a:lnTo>
                  <a:lnTo>
                    <a:pt x="147084" y="231058"/>
                  </a:lnTo>
                  <a:lnTo>
                    <a:pt x="93866" y="226220"/>
                  </a:lnTo>
                  <a:lnTo>
                    <a:pt x="34336" y="169070"/>
                  </a:lnTo>
                  <a:lnTo>
                    <a:pt x="20048" y="130970"/>
                  </a:lnTo>
                  <a:lnTo>
                    <a:pt x="17666" y="80964"/>
                  </a:lnTo>
                  <a:lnTo>
                    <a:pt x="5760" y="69056"/>
                  </a:lnTo>
                  <a:lnTo>
                    <a:pt x="0" y="2804"/>
                  </a:lnTo>
                  <a:lnTo>
                    <a:pt x="2242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BF2A1B16-77B1-9E61-36EB-2F6648481B6F}"/>
                </a:ext>
              </a:extLst>
            </p:cNvPr>
            <p:cNvSpPr/>
            <p:nvPr/>
          </p:nvSpPr>
          <p:spPr>
            <a:xfrm>
              <a:off x="13241466" y="12330455"/>
              <a:ext cx="495166" cy="666286"/>
            </a:xfrm>
            <a:custGeom>
              <a:avLst/>
              <a:gdLst>
                <a:gd name="connsiteX0" fmla="*/ 99178 w 284918"/>
                <a:gd name="connsiteY0" fmla="*/ 0 h 383380"/>
                <a:gd name="connsiteX1" fmla="*/ 134898 w 284918"/>
                <a:gd name="connsiteY1" fmla="*/ 0 h 383380"/>
                <a:gd name="connsiteX2" fmla="*/ 153948 w 284918"/>
                <a:gd name="connsiteY2" fmla="*/ 38100 h 383380"/>
                <a:gd name="connsiteX3" fmla="*/ 142042 w 284918"/>
                <a:gd name="connsiteY3" fmla="*/ 50004 h 383380"/>
                <a:gd name="connsiteX4" fmla="*/ 142042 w 284918"/>
                <a:gd name="connsiteY4" fmla="*/ 123824 h 383380"/>
                <a:gd name="connsiteX5" fmla="*/ 189666 w 284918"/>
                <a:gd name="connsiteY5" fmla="*/ 109536 h 383380"/>
                <a:gd name="connsiteX6" fmla="*/ 237292 w 284918"/>
                <a:gd name="connsiteY6" fmla="*/ 133348 h 383380"/>
                <a:gd name="connsiteX7" fmla="*/ 282536 w 284918"/>
                <a:gd name="connsiteY7" fmla="*/ 228600 h 383380"/>
                <a:gd name="connsiteX8" fmla="*/ 270630 w 284918"/>
                <a:gd name="connsiteY8" fmla="*/ 247648 h 383380"/>
                <a:gd name="connsiteX9" fmla="*/ 284918 w 284918"/>
                <a:gd name="connsiteY9" fmla="*/ 285748 h 383380"/>
                <a:gd name="connsiteX10" fmla="*/ 275392 w 284918"/>
                <a:gd name="connsiteY10" fmla="*/ 297656 h 383380"/>
                <a:gd name="connsiteX11" fmla="*/ 203954 w 284918"/>
                <a:gd name="connsiteY11" fmla="*/ 285748 h 383380"/>
                <a:gd name="connsiteX12" fmla="*/ 170618 w 284918"/>
                <a:gd name="connsiteY12" fmla="*/ 330992 h 383380"/>
                <a:gd name="connsiteX13" fmla="*/ 122992 w 284918"/>
                <a:gd name="connsiteY13" fmla="*/ 321468 h 383380"/>
                <a:gd name="connsiteX14" fmla="*/ 49174 w 284918"/>
                <a:gd name="connsiteY14" fmla="*/ 383380 h 383380"/>
                <a:gd name="connsiteX15" fmla="*/ 77748 w 284918"/>
                <a:gd name="connsiteY15" fmla="*/ 209548 h 383380"/>
                <a:gd name="connsiteX16" fmla="*/ 61078 w 284918"/>
                <a:gd name="connsiteY16" fmla="*/ 161924 h 383380"/>
                <a:gd name="connsiteX17" fmla="*/ 0 w 284918"/>
                <a:gd name="connsiteY17" fmla="*/ 118072 h 383380"/>
                <a:gd name="connsiteX18" fmla="*/ 7898 w 284918"/>
                <a:gd name="connsiteY18" fmla="*/ 78580 h 383380"/>
                <a:gd name="connsiteX19" fmla="*/ 4292 w 284918"/>
                <a:gd name="connsiteY19" fmla="*/ 73772 h 383380"/>
                <a:gd name="connsiteX20" fmla="*/ 68222 w 284918"/>
                <a:gd name="connsiteY20" fmla="*/ 35718 h 383380"/>
                <a:gd name="connsiteX21" fmla="*/ 99178 w 284918"/>
                <a:gd name="connsiteY21" fmla="*/ 0 h 38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84918" h="383380">
                  <a:moveTo>
                    <a:pt x="99178" y="0"/>
                  </a:moveTo>
                  <a:lnTo>
                    <a:pt x="134898" y="0"/>
                  </a:lnTo>
                  <a:lnTo>
                    <a:pt x="153948" y="38100"/>
                  </a:lnTo>
                  <a:lnTo>
                    <a:pt x="142042" y="50004"/>
                  </a:lnTo>
                  <a:lnTo>
                    <a:pt x="142042" y="123824"/>
                  </a:lnTo>
                  <a:lnTo>
                    <a:pt x="189666" y="109536"/>
                  </a:lnTo>
                  <a:lnTo>
                    <a:pt x="237292" y="133348"/>
                  </a:lnTo>
                  <a:lnTo>
                    <a:pt x="282536" y="228600"/>
                  </a:lnTo>
                  <a:lnTo>
                    <a:pt x="270630" y="247648"/>
                  </a:lnTo>
                  <a:lnTo>
                    <a:pt x="284918" y="285748"/>
                  </a:lnTo>
                  <a:lnTo>
                    <a:pt x="275392" y="297656"/>
                  </a:lnTo>
                  <a:lnTo>
                    <a:pt x="203954" y="285748"/>
                  </a:lnTo>
                  <a:lnTo>
                    <a:pt x="170618" y="330992"/>
                  </a:lnTo>
                  <a:lnTo>
                    <a:pt x="122992" y="321468"/>
                  </a:lnTo>
                  <a:lnTo>
                    <a:pt x="49174" y="383380"/>
                  </a:lnTo>
                  <a:lnTo>
                    <a:pt x="77748" y="209548"/>
                  </a:lnTo>
                  <a:lnTo>
                    <a:pt x="61078" y="161924"/>
                  </a:lnTo>
                  <a:lnTo>
                    <a:pt x="0" y="118072"/>
                  </a:lnTo>
                  <a:lnTo>
                    <a:pt x="7898" y="78580"/>
                  </a:lnTo>
                  <a:lnTo>
                    <a:pt x="4292" y="73772"/>
                  </a:lnTo>
                  <a:lnTo>
                    <a:pt x="68222" y="35718"/>
                  </a:lnTo>
                  <a:lnTo>
                    <a:pt x="9917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2DDD7B8C-946E-C773-1E10-8BABB8D22C96}"/>
                </a:ext>
              </a:extLst>
            </p:cNvPr>
            <p:cNvSpPr/>
            <p:nvPr/>
          </p:nvSpPr>
          <p:spPr>
            <a:xfrm>
              <a:off x="14636336" y="13087860"/>
              <a:ext cx="306248" cy="388260"/>
            </a:xfrm>
            <a:custGeom>
              <a:avLst/>
              <a:gdLst>
                <a:gd name="connsiteX0" fmla="*/ 52388 w 176214"/>
                <a:gd name="connsiteY0" fmla="*/ 0 h 223404"/>
                <a:gd name="connsiteX1" fmla="*/ 145256 w 176214"/>
                <a:gd name="connsiteY1" fmla="*/ 23812 h 223404"/>
                <a:gd name="connsiteX2" fmla="*/ 176214 w 176214"/>
                <a:gd name="connsiteY2" fmla="*/ 50004 h 223404"/>
                <a:gd name="connsiteX3" fmla="*/ 159790 w 176214"/>
                <a:gd name="connsiteY3" fmla="*/ 97630 h 223404"/>
                <a:gd name="connsiteX4" fmla="*/ 138114 w 176214"/>
                <a:gd name="connsiteY4" fmla="*/ 97630 h 223404"/>
                <a:gd name="connsiteX5" fmla="*/ 133350 w 176214"/>
                <a:gd name="connsiteY5" fmla="*/ 197644 h 223404"/>
                <a:gd name="connsiteX6" fmla="*/ 107590 w 176214"/>
                <a:gd name="connsiteY6" fmla="*/ 223404 h 223404"/>
                <a:gd name="connsiteX7" fmla="*/ 40482 w 176214"/>
                <a:gd name="connsiteY7" fmla="*/ 216692 h 223404"/>
                <a:gd name="connsiteX8" fmla="*/ 0 w 176214"/>
                <a:gd name="connsiteY8" fmla="*/ 200024 h 223404"/>
                <a:gd name="connsiteX9" fmla="*/ 11906 w 176214"/>
                <a:gd name="connsiteY9" fmla="*/ 140492 h 223404"/>
                <a:gd name="connsiteX10" fmla="*/ 2382 w 176214"/>
                <a:gd name="connsiteY10" fmla="*/ 107156 h 223404"/>
                <a:gd name="connsiteX11" fmla="*/ 50006 w 176214"/>
                <a:gd name="connsiteY11" fmla="*/ 90486 h 223404"/>
                <a:gd name="connsiteX12" fmla="*/ 21430 w 176214"/>
                <a:gd name="connsiteY12" fmla="*/ 23812 h 223404"/>
                <a:gd name="connsiteX13" fmla="*/ 52388 w 176214"/>
                <a:gd name="connsiteY13" fmla="*/ 0 h 223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214" h="223404">
                  <a:moveTo>
                    <a:pt x="52388" y="0"/>
                  </a:moveTo>
                  <a:lnTo>
                    <a:pt x="145256" y="23812"/>
                  </a:lnTo>
                  <a:lnTo>
                    <a:pt x="176214" y="50004"/>
                  </a:lnTo>
                  <a:lnTo>
                    <a:pt x="159790" y="97630"/>
                  </a:lnTo>
                  <a:lnTo>
                    <a:pt x="138114" y="97630"/>
                  </a:lnTo>
                  <a:lnTo>
                    <a:pt x="133350" y="197644"/>
                  </a:lnTo>
                  <a:lnTo>
                    <a:pt x="107590" y="223404"/>
                  </a:lnTo>
                  <a:lnTo>
                    <a:pt x="40482" y="216692"/>
                  </a:lnTo>
                  <a:lnTo>
                    <a:pt x="0" y="200024"/>
                  </a:lnTo>
                  <a:lnTo>
                    <a:pt x="11906" y="140492"/>
                  </a:lnTo>
                  <a:lnTo>
                    <a:pt x="2382" y="107156"/>
                  </a:lnTo>
                  <a:lnTo>
                    <a:pt x="50006" y="90486"/>
                  </a:lnTo>
                  <a:lnTo>
                    <a:pt x="21430" y="23812"/>
                  </a:lnTo>
                  <a:lnTo>
                    <a:pt x="5238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0C3E0826-762A-8EC7-3827-2EAC2084BA03}"/>
                </a:ext>
              </a:extLst>
            </p:cNvPr>
            <p:cNvSpPr/>
            <p:nvPr/>
          </p:nvSpPr>
          <p:spPr>
            <a:xfrm>
              <a:off x="14316485" y="14627390"/>
              <a:ext cx="393150" cy="372460"/>
            </a:xfrm>
            <a:custGeom>
              <a:avLst/>
              <a:gdLst>
                <a:gd name="connsiteX0" fmla="*/ 107158 w 226218"/>
                <a:gd name="connsiteY0" fmla="*/ 0 h 214312"/>
                <a:gd name="connsiteX1" fmla="*/ 226218 w 226218"/>
                <a:gd name="connsiteY1" fmla="*/ 14288 h 214312"/>
                <a:gd name="connsiteX2" fmla="*/ 226218 w 226218"/>
                <a:gd name="connsiteY2" fmla="*/ 61912 h 214312"/>
                <a:gd name="connsiteX3" fmla="*/ 145258 w 226218"/>
                <a:gd name="connsiteY3" fmla="*/ 152400 h 214312"/>
                <a:gd name="connsiteX4" fmla="*/ 141218 w 226218"/>
                <a:gd name="connsiteY4" fmla="*/ 212986 h 214312"/>
                <a:gd name="connsiteX5" fmla="*/ 100014 w 226218"/>
                <a:gd name="connsiteY5" fmla="*/ 209552 h 214312"/>
                <a:gd name="connsiteX6" fmla="*/ 80962 w 226218"/>
                <a:gd name="connsiteY6" fmla="*/ 183356 h 214312"/>
                <a:gd name="connsiteX7" fmla="*/ 47626 w 226218"/>
                <a:gd name="connsiteY7" fmla="*/ 214312 h 214312"/>
                <a:gd name="connsiteX8" fmla="*/ 47626 w 226218"/>
                <a:gd name="connsiteY8" fmla="*/ 135732 h 214312"/>
                <a:gd name="connsiteX9" fmla="*/ 69058 w 226218"/>
                <a:gd name="connsiteY9" fmla="*/ 95252 h 214312"/>
                <a:gd name="connsiteX10" fmla="*/ 0 w 226218"/>
                <a:gd name="connsiteY10" fmla="*/ 66676 h 214312"/>
                <a:gd name="connsiteX11" fmla="*/ 42862 w 226218"/>
                <a:gd name="connsiteY11" fmla="*/ 21432 h 214312"/>
                <a:gd name="connsiteX12" fmla="*/ 107158 w 226218"/>
                <a:gd name="connsiteY12" fmla="*/ 0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14312">
                  <a:moveTo>
                    <a:pt x="107158" y="0"/>
                  </a:moveTo>
                  <a:lnTo>
                    <a:pt x="226218" y="14288"/>
                  </a:lnTo>
                  <a:lnTo>
                    <a:pt x="226218" y="61912"/>
                  </a:lnTo>
                  <a:lnTo>
                    <a:pt x="145258" y="152400"/>
                  </a:lnTo>
                  <a:lnTo>
                    <a:pt x="141218" y="212986"/>
                  </a:lnTo>
                  <a:lnTo>
                    <a:pt x="100014" y="209552"/>
                  </a:lnTo>
                  <a:lnTo>
                    <a:pt x="80962" y="183356"/>
                  </a:lnTo>
                  <a:lnTo>
                    <a:pt x="47626" y="214312"/>
                  </a:lnTo>
                  <a:lnTo>
                    <a:pt x="47626" y="135732"/>
                  </a:lnTo>
                  <a:lnTo>
                    <a:pt x="69058" y="95252"/>
                  </a:lnTo>
                  <a:lnTo>
                    <a:pt x="0" y="66676"/>
                  </a:lnTo>
                  <a:lnTo>
                    <a:pt x="42862" y="21432"/>
                  </a:lnTo>
                  <a:lnTo>
                    <a:pt x="10715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A7712036-2FAD-80FB-A765-6AD256DDE9D4}"/>
                </a:ext>
              </a:extLst>
            </p:cNvPr>
            <p:cNvSpPr/>
            <p:nvPr/>
          </p:nvSpPr>
          <p:spPr>
            <a:xfrm>
              <a:off x="14355616" y="15308134"/>
              <a:ext cx="339352" cy="434538"/>
            </a:xfrm>
            <a:custGeom>
              <a:avLst/>
              <a:gdLst>
                <a:gd name="connsiteX0" fmla="*/ 19050 w 195262"/>
                <a:gd name="connsiteY0" fmla="*/ 0 h 250032"/>
                <a:gd name="connsiteX1" fmla="*/ 57150 w 195262"/>
                <a:gd name="connsiteY1" fmla="*/ 0 h 250032"/>
                <a:gd name="connsiteX2" fmla="*/ 107156 w 195262"/>
                <a:gd name="connsiteY2" fmla="*/ 59532 h 250032"/>
                <a:gd name="connsiteX3" fmla="*/ 135730 w 195262"/>
                <a:gd name="connsiteY3" fmla="*/ 59532 h 250032"/>
                <a:gd name="connsiteX4" fmla="*/ 182466 w 195262"/>
                <a:gd name="connsiteY4" fmla="*/ 38390 h 250032"/>
                <a:gd name="connsiteX5" fmla="*/ 176212 w 195262"/>
                <a:gd name="connsiteY5" fmla="*/ 57152 h 250032"/>
                <a:gd name="connsiteX6" fmla="*/ 195262 w 195262"/>
                <a:gd name="connsiteY6" fmla="*/ 71440 h 250032"/>
                <a:gd name="connsiteX7" fmla="*/ 195262 w 195262"/>
                <a:gd name="connsiteY7" fmla="*/ 174904 h 250032"/>
                <a:gd name="connsiteX8" fmla="*/ 154782 w 195262"/>
                <a:gd name="connsiteY8" fmla="*/ 180976 h 250032"/>
                <a:gd name="connsiteX9" fmla="*/ 157162 w 195262"/>
                <a:gd name="connsiteY9" fmla="*/ 250032 h 250032"/>
                <a:gd name="connsiteX10" fmla="*/ 64294 w 195262"/>
                <a:gd name="connsiteY10" fmla="*/ 188120 h 250032"/>
                <a:gd name="connsiteX11" fmla="*/ 40482 w 195262"/>
                <a:gd name="connsiteY11" fmla="*/ 142876 h 250032"/>
                <a:gd name="connsiteX12" fmla="*/ 7142 w 195262"/>
                <a:gd name="connsiteY12" fmla="*/ 150020 h 250032"/>
                <a:gd name="connsiteX13" fmla="*/ 0 w 195262"/>
                <a:gd name="connsiteY13" fmla="*/ 90488 h 250032"/>
                <a:gd name="connsiteX14" fmla="*/ 28574 w 195262"/>
                <a:gd name="connsiteY14" fmla="*/ 83344 h 250032"/>
                <a:gd name="connsiteX15" fmla="*/ 38100 w 195262"/>
                <a:gd name="connsiteY15" fmla="*/ 104776 h 250032"/>
                <a:gd name="connsiteX16" fmla="*/ 38100 w 195262"/>
                <a:gd name="connsiteY16" fmla="*/ 64296 h 250032"/>
                <a:gd name="connsiteX17" fmla="*/ 11906 w 195262"/>
                <a:gd name="connsiteY17" fmla="*/ 35720 h 250032"/>
                <a:gd name="connsiteX18" fmla="*/ 19050 w 195262"/>
                <a:gd name="connsiteY18" fmla="*/ 0 h 250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5262" h="250032">
                  <a:moveTo>
                    <a:pt x="19050" y="0"/>
                  </a:moveTo>
                  <a:lnTo>
                    <a:pt x="57150" y="0"/>
                  </a:lnTo>
                  <a:lnTo>
                    <a:pt x="107156" y="59532"/>
                  </a:lnTo>
                  <a:lnTo>
                    <a:pt x="135730" y="59532"/>
                  </a:lnTo>
                  <a:lnTo>
                    <a:pt x="182466" y="38390"/>
                  </a:lnTo>
                  <a:lnTo>
                    <a:pt x="176212" y="57152"/>
                  </a:lnTo>
                  <a:lnTo>
                    <a:pt x="195262" y="71440"/>
                  </a:lnTo>
                  <a:lnTo>
                    <a:pt x="195262" y="174904"/>
                  </a:lnTo>
                  <a:lnTo>
                    <a:pt x="154782" y="180976"/>
                  </a:lnTo>
                  <a:cubicBezTo>
                    <a:pt x="155574" y="203996"/>
                    <a:pt x="156368" y="227012"/>
                    <a:pt x="157162" y="250032"/>
                  </a:cubicBezTo>
                  <a:lnTo>
                    <a:pt x="64294" y="188120"/>
                  </a:lnTo>
                  <a:lnTo>
                    <a:pt x="40482" y="142876"/>
                  </a:lnTo>
                  <a:lnTo>
                    <a:pt x="7142" y="150020"/>
                  </a:lnTo>
                  <a:lnTo>
                    <a:pt x="0" y="90488"/>
                  </a:lnTo>
                  <a:lnTo>
                    <a:pt x="28574" y="83344"/>
                  </a:lnTo>
                  <a:lnTo>
                    <a:pt x="38100" y="104776"/>
                  </a:lnTo>
                  <a:lnTo>
                    <a:pt x="38100" y="64296"/>
                  </a:lnTo>
                  <a:lnTo>
                    <a:pt x="11906" y="3572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000F9A6B-1C35-5EEF-9A0C-04FC3E4F3450}"/>
                </a:ext>
              </a:extLst>
            </p:cNvPr>
            <p:cNvSpPr/>
            <p:nvPr/>
          </p:nvSpPr>
          <p:spPr>
            <a:xfrm>
              <a:off x="13787017" y="15776714"/>
              <a:ext cx="966114" cy="927010"/>
            </a:xfrm>
            <a:custGeom>
              <a:avLst/>
              <a:gdLst>
                <a:gd name="connsiteX0" fmla="*/ 238098 w 555900"/>
                <a:gd name="connsiteY0" fmla="*/ 0 h 533400"/>
                <a:gd name="connsiteX1" fmla="*/ 280962 w 555900"/>
                <a:gd name="connsiteY1" fmla="*/ 9524 h 533400"/>
                <a:gd name="connsiteX2" fmla="*/ 290486 w 555900"/>
                <a:gd name="connsiteY2" fmla="*/ 47624 h 533400"/>
                <a:gd name="connsiteX3" fmla="*/ 285722 w 555900"/>
                <a:gd name="connsiteY3" fmla="*/ 97632 h 533400"/>
                <a:gd name="connsiteX4" fmla="*/ 392880 w 555900"/>
                <a:gd name="connsiteY4" fmla="*/ 192880 h 533400"/>
                <a:gd name="connsiteX5" fmla="*/ 461936 w 555900"/>
                <a:gd name="connsiteY5" fmla="*/ 209550 h 533400"/>
                <a:gd name="connsiteX6" fmla="*/ 555900 w 555900"/>
                <a:gd name="connsiteY6" fmla="*/ 299676 h 533400"/>
                <a:gd name="connsiteX7" fmla="*/ 513354 w 555900"/>
                <a:gd name="connsiteY7" fmla="*/ 336904 h 533400"/>
                <a:gd name="connsiteX8" fmla="*/ 537342 w 555900"/>
                <a:gd name="connsiteY8" fmla="*/ 450850 h 533400"/>
                <a:gd name="connsiteX9" fmla="*/ 511942 w 555900"/>
                <a:gd name="connsiteY9" fmla="*/ 330200 h 533400"/>
                <a:gd name="connsiteX10" fmla="*/ 232542 w 555900"/>
                <a:gd name="connsiteY10" fmla="*/ 368300 h 533400"/>
                <a:gd name="connsiteX11" fmla="*/ 169042 w 555900"/>
                <a:gd name="connsiteY11" fmla="*/ 438150 h 533400"/>
                <a:gd name="connsiteX12" fmla="*/ 48392 w 555900"/>
                <a:gd name="connsiteY12" fmla="*/ 533400 h 533400"/>
                <a:gd name="connsiteX13" fmla="*/ 35692 w 555900"/>
                <a:gd name="connsiteY13" fmla="*/ 463550 h 533400"/>
                <a:gd name="connsiteX14" fmla="*/ 0 w 555900"/>
                <a:gd name="connsiteY14" fmla="*/ 427858 h 533400"/>
                <a:gd name="connsiteX15" fmla="*/ 2354 w 555900"/>
                <a:gd name="connsiteY15" fmla="*/ 419100 h 533400"/>
                <a:gd name="connsiteX16" fmla="*/ 59506 w 555900"/>
                <a:gd name="connsiteY16" fmla="*/ 354806 h 533400"/>
                <a:gd name="connsiteX17" fmla="*/ 85698 w 555900"/>
                <a:gd name="connsiteY17" fmla="*/ 354806 h 533400"/>
                <a:gd name="connsiteX18" fmla="*/ 107130 w 555900"/>
                <a:gd name="connsiteY18" fmla="*/ 321468 h 533400"/>
                <a:gd name="connsiteX19" fmla="*/ 126180 w 555900"/>
                <a:gd name="connsiteY19" fmla="*/ 190500 h 533400"/>
                <a:gd name="connsiteX20" fmla="*/ 104748 w 555900"/>
                <a:gd name="connsiteY20" fmla="*/ 161924 h 533400"/>
                <a:gd name="connsiteX21" fmla="*/ 107130 w 555900"/>
                <a:gd name="connsiteY21" fmla="*/ 130968 h 533400"/>
                <a:gd name="connsiteX22" fmla="*/ 178566 w 555900"/>
                <a:gd name="connsiteY22" fmla="*/ 66676 h 533400"/>
                <a:gd name="connsiteX23" fmla="*/ 178566 w 555900"/>
                <a:gd name="connsiteY23" fmla="*/ 33338 h 533400"/>
                <a:gd name="connsiteX24" fmla="*/ 238098 w 555900"/>
                <a:gd name="connsiteY24" fmla="*/ 0 h 533400"/>
                <a:gd name="connsiteX0" fmla="*/ 238098 w 555900"/>
                <a:gd name="connsiteY0" fmla="*/ 0 h 533400"/>
                <a:gd name="connsiteX1" fmla="*/ 280962 w 555900"/>
                <a:gd name="connsiteY1" fmla="*/ 9524 h 533400"/>
                <a:gd name="connsiteX2" fmla="*/ 290486 w 555900"/>
                <a:gd name="connsiteY2" fmla="*/ 47624 h 533400"/>
                <a:gd name="connsiteX3" fmla="*/ 285722 w 555900"/>
                <a:gd name="connsiteY3" fmla="*/ 97632 h 533400"/>
                <a:gd name="connsiteX4" fmla="*/ 392880 w 555900"/>
                <a:gd name="connsiteY4" fmla="*/ 192880 h 533400"/>
                <a:gd name="connsiteX5" fmla="*/ 461936 w 555900"/>
                <a:gd name="connsiteY5" fmla="*/ 209550 h 533400"/>
                <a:gd name="connsiteX6" fmla="*/ 555900 w 555900"/>
                <a:gd name="connsiteY6" fmla="*/ 299676 h 533400"/>
                <a:gd name="connsiteX7" fmla="*/ 513354 w 555900"/>
                <a:gd name="connsiteY7" fmla="*/ 336904 h 533400"/>
                <a:gd name="connsiteX8" fmla="*/ 511942 w 555900"/>
                <a:gd name="connsiteY8" fmla="*/ 330200 h 533400"/>
                <a:gd name="connsiteX9" fmla="*/ 232542 w 555900"/>
                <a:gd name="connsiteY9" fmla="*/ 368300 h 533400"/>
                <a:gd name="connsiteX10" fmla="*/ 169042 w 555900"/>
                <a:gd name="connsiteY10" fmla="*/ 438150 h 533400"/>
                <a:gd name="connsiteX11" fmla="*/ 48392 w 555900"/>
                <a:gd name="connsiteY11" fmla="*/ 533400 h 533400"/>
                <a:gd name="connsiteX12" fmla="*/ 35692 w 555900"/>
                <a:gd name="connsiteY12" fmla="*/ 463550 h 533400"/>
                <a:gd name="connsiteX13" fmla="*/ 0 w 555900"/>
                <a:gd name="connsiteY13" fmla="*/ 427858 h 533400"/>
                <a:gd name="connsiteX14" fmla="*/ 2354 w 555900"/>
                <a:gd name="connsiteY14" fmla="*/ 419100 h 533400"/>
                <a:gd name="connsiteX15" fmla="*/ 59506 w 555900"/>
                <a:gd name="connsiteY15" fmla="*/ 354806 h 533400"/>
                <a:gd name="connsiteX16" fmla="*/ 85698 w 555900"/>
                <a:gd name="connsiteY16" fmla="*/ 354806 h 533400"/>
                <a:gd name="connsiteX17" fmla="*/ 107130 w 555900"/>
                <a:gd name="connsiteY17" fmla="*/ 321468 h 533400"/>
                <a:gd name="connsiteX18" fmla="*/ 126180 w 555900"/>
                <a:gd name="connsiteY18" fmla="*/ 190500 h 533400"/>
                <a:gd name="connsiteX19" fmla="*/ 104748 w 555900"/>
                <a:gd name="connsiteY19" fmla="*/ 161924 h 533400"/>
                <a:gd name="connsiteX20" fmla="*/ 107130 w 555900"/>
                <a:gd name="connsiteY20" fmla="*/ 130968 h 533400"/>
                <a:gd name="connsiteX21" fmla="*/ 178566 w 555900"/>
                <a:gd name="connsiteY21" fmla="*/ 66676 h 533400"/>
                <a:gd name="connsiteX22" fmla="*/ 178566 w 555900"/>
                <a:gd name="connsiteY22" fmla="*/ 33338 h 533400"/>
                <a:gd name="connsiteX23" fmla="*/ 238098 w 555900"/>
                <a:gd name="connsiteY23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55900" h="533400">
                  <a:moveTo>
                    <a:pt x="238098" y="0"/>
                  </a:moveTo>
                  <a:lnTo>
                    <a:pt x="280962" y="9524"/>
                  </a:lnTo>
                  <a:lnTo>
                    <a:pt x="290486" y="47624"/>
                  </a:lnTo>
                  <a:lnTo>
                    <a:pt x="285722" y="97632"/>
                  </a:lnTo>
                  <a:lnTo>
                    <a:pt x="392880" y="192880"/>
                  </a:lnTo>
                  <a:lnTo>
                    <a:pt x="461936" y="209550"/>
                  </a:lnTo>
                  <a:lnTo>
                    <a:pt x="555900" y="299676"/>
                  </a:lnTo>
                  <a:lnTo>
                    <a:pt x="513354" y="336904"/>
                  </a:lnTo>
                  <a:lnTo>
                    <a:pt x="511942" y="330200"/>
                  </a:lnTo>
                  <a:lnTo>
                    <a:pt x="232542" y="368300"/>
                  </a:lnTo>
                  <a:lnTo>
                    <a:pt x="169042" y="438150"/>
                  </a:lnTo>
                  <a:lnTo>
                    <a:pt x="48392" y="533400"/>
                  </a:lnTo>
                  <a:lnTo>
                    <a:pt x="35692" y="463550"/>
                  </a:lnTo>
                  <a:lnTo>
                    <a:pt x="0" y="427858"/>
                  </a:lnTo>
                  <a:lnTo>
                    <a:pt x="2354" y="419100"/>
                  </a:lnTo>
                  <a:lnTo>
                    <a:pt x="59506" y="354806"/>
                  </a:lnTo>
                  <a:lnTo>
                    <a:pt x="85698" y="354806"/>
                  </a:lnTo>
                  <a:lnTo>
                    <a:pt x="107130" y="321468"/>
                  </a:lnTo>
                  <a:lnTo>
                    <a:pt x="126180" y="190500"/>
                  </a:lnTo>
                  <a:lnTo>
                    <a:pt x="104748" y="161924"/>
                  </a:lnTo>
                  <a:lnTo>
                    <a:pt x="107130" y="130968"/>
                  </a:lnTo>
                  <a:lnTo>
                    <a:pt x="178566" y="66676"/>
                  </a:lnTo>
                  <a:lnTo>
                    <a:pt x="178566" y="33338"/>
                  </a:lnTo>
                  <a:lnTo>
                    <a:pt x="23809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A5CD0B94-BF5C-5393-B3C3-7612C5D81168}"/>
                </a:ext>
              </a:extLst>
            </p:cNvPr>
            <p:cNvSpPr/>
            <p:nvPr/>
          </p:nvSpPr>
          <p:spPr>
            <a:xfrm>
              <a:off x="12091535" y="16243732"/>
              <a:ext cx="510482" cy="570912"/>
            </a:xfrm>
            <a:custGeom>
              <a:avLst/>
              <a:gdLst>
                <a:gd name="connsiteX0" fmla="*/ 57988 w 293730"/>
                <a:gd name="connsiteY0" fmla="*/ 0 h 328502"/>
                <a:gd name="connsiteX1" fmla="*/ 111918 w 293730"/>
                <a:gd name="connsiteY1" fmla="*/ 36402 h 328502"/>
                <a:gd name="connsiteX2" fmla="*/ 116680 w 293730"/>
                <a:gd name="connsiteY2" fmla="*/ 64978 h 328502"/>
                <a:gd name="connsiteX3" fmla="*/ 180974 w 293730"/>
                <a:gd name="connsiteY3" fmla="*/ 48308 h 328502"/>
                <a:gd name="connsiteX4" fmla="*/ 226218 w 293730"/>
                <a:gd name="connsiteY4" fmla="*/ 114982 h 328502"/>
                <a:gd name="connsiteX5" fmla="*/ 226218 w 293730"/>
                <a:gd name="connsiteY5" fmla="*/ 195946 h 328502"/>
                <a:gd name="connsiteX6" fmla="*/ 288130 w 293730"/>
                <a:gd name="connsiteY6" fmla="*/ 195946 h 328502"/>
                <a:gd name="connsiteX7" fmla="*/ 293730 w 293730"/>
                <a:gd name="connsiteY7" fmla="*/ 232652 h 328502"/>
                <a:gd name="connsiteX8" fmla="*/ 288924 w 293730"/>
                <a:gd name="connsiteY8" fmla="*/ 233252 h 328502"/>
                <a:gd name="connsiteX9" fmla="*/ 212724 w 293730"/>
                <a:gd name="connsiteY9" fmla="*/ 290402 h 328502"/>
                <a:gd name="connsiteX10" fmla="*/ 130174 w 293730"/>
                <a:gd name="connsiteY10" fmla="*/ 328502 h 328502"/>
                <a:gd name="connsiteX11" fmla="*/ 113616 w 293730"/>
                <a:gd name="connsiteY11" fmla="*/ 327930 h 328502"/>
                <a:gd name="connsiteX12" fmla="*/ 23812 w 293730"/>
                <a:gd name="connsiteY12" fmla="*/ 148322 h 328502"/>
                <a:gd name="connsiteX13" fmla="*/ 0 w 293730"/>
                <a:gd name="connsiteY13" fmla="*/ 126890 h 328502"/>
                <a:gd name="connsiteX14" fmla="*/ 9414 w 293730"/>
                <a:gd name="connsiteY14" fmla="*/ 39466 h 328502"/>
                <a:gd name="connsiteX15" fmla="*/ 57988 w 293730"/>
                <a:gd name="connsiteY15" fmla="*/ 0 h 328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3730" h="328502">
                  <a:moveTo>
                    <a:pt x="57988" y="0"/>
                  </a:moveTo>
                  <a:lnTo>
                    <a:pt x="111918" y="36402"/>
                  </a:lnTo>
                  <a:lnTo>
                    <a:pt x="116680" y="64978"/>
                  </a:lnTo>
                  <a:lnTo>
                    <a:pt x="180974" y="48308"/>
                  </a:lnTo>
                  <a:lnTo>
                    <a:pt x="226218" y="114982"/>
                  </a:lnTo>
                  <a:lnTo>
                    <a:pt x="226218" y="195946"/>
                  </a:lnTo>
                  <a:lnTo>
                    <a:pt x="288130" y="195946"/>
                  </a:lnTo>
                  <a:lnTo>
                    <a:pt x="293730" y="232652"/>
                  </a:lnTo>
                  <a:lnTo>
                    <a:pt x="288924" y="233252"/>
                  </a:lnTo>
                  <a:lnTo>
                    <a:pt x="212724" y="290402"/>
                  </a:lnTo>
                  <a:lnTo>
                    <a:pt x="130174" y="328502"/>
                  </a:lnTo>
                  <a:lnTo>
                    <a:pt x="113616" y="327930"/>
                  </a:lnTo>
                  <a:lnTo>
                    <a:pt x="23812" y="148322"/>
                  </a:lnTo>
                  <a:lnTo>
                    <a:pt x="0" y="126890"/>
                  </a:lnTo>
                  <a:lnTo>
                    <a:pt x="9414" y="39466"/>
                  </a:lnTo>
                  <a:lnTo>
                    <a:pt x="5798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A6EAA406-639F-BBB5-98D2-B5C09A599F21}"/>
                </a:ext>
              </a:extLst>
            </p:cNvPr>
            <p:cNvSpPr/>
            <p:nvPr/>
          </p:nvSpPr>
          <p:spPr>
            <a:xfrm>
              <a:off x="10620834" y="16614098"/>
              <a:ext cx="648688" cy="404701"/>
            </a:xfrm>
            <a:custGeom>
              <a:avLst/>
              <a:gdLst>
                <a:gd name="connsiteX0" fmla="*/ 291422 w 373254"/>
                <a:gd name="connsiteY0" fmla="*/ 0 h 232864"/>
                <a:gd name="connsiteX1" fmla="*/ 290546 w 373254"/>
                <a:gd name="connsiteY1" fmla="*/ 70936 h 232864"/>
                <a:gd name="connsiteX2" fmla="*/ 309596 w 373254"/>
                <a:gd name="connsiteY2" fmla="*/ 113800 h 232864"/>
                <a:gd name="connsiteX3" fmla="*/ 373254 w 373254"/>
                <a:gd name="connsiteY3" fmla="*/ 113800 h 232864"/>
                <a:gd name="connsiteX4" fmla="*/ 348490 w 373254"/>
                <a:gd name="connsiteY4" fmla="*/ 175712 h 232864"/>
                <a:gd name="connsiteX5" fmla="*/ 259590 w 373254"/>
                <a:gd name="connsiteY5" fmla="*/ 232864 h 232864"/>
                <a:gd name="connsiteX6" fmla="*/ 189740 w 373254"/>
                <a:gd name="connsiteY6" fmla="*/ 201112 h 232864"/>
                <a:gd name="connsiteX7" fmla="*/ 113540 w 373254"/>
                <a:gd name="connsiteY7" fmla="*/ 213812 h 232864"/>
                <a:gd name="connsiteX8" fmla="*/ 11940 w 373254"/>
                <a:gd name="connsiteY8" fmla="*/ 169360 h 232864"/>
                <a:gd name="connsiteX9" fmla="*/ 0 w 373254"/>
                <a:gd name="connsiteY9" fmla="*/ 79812 h 232864"/>
                <a:gd name="connsiteX10" fmla="*/ 83378 w 373254"/>
                <a:gd name="connsiteY10" fmla="*/ 56648 h 232864"/>
                <a:gd name="connsiteX11" fmla="*/ 116714 w 373254"/>
                <a:gd name="connsiteY11" fmla="*/ 70936 h 232864"/>
                <a:gd name="connsiteX12" fmla="*/ 178626 w 373254"/>
                <a:gd name="connsiteY12" fmla="*/ 37600 h 232864"/>
                <a:gd name="connsiteX13" fmla="*/ 291422 w 373254"/>
                <a:gd name="connsiteY13" fmla="*/ 0 h 232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73254" h="232864">
                  <a:moveTo>
                    <a:pt x="291422" y="0"/>
                  </a:moveTo>
                  <a:lnTo>
                    <a:pt x="290546" y="70936"/>
                  </a:lnTo>
                  <a:lnTo>
                    <a:pt x="309596" y="113800"/>
                  </a:lnTo>
                  <a:lnTo>
                    <a:pt x="373254" y="113800"/>
                  </a:lnTo>
                  <a:lnTo>
                    <a:pt x="348490" y="175712"/>
                  </a:lnTo>
                  <a:lnTo>
                    <a:pt x="259590" y="232864"/>
                  </a:lnTo>
                  <a:lnTo>
                    <a:pt x="189740" y="201112"/>
                  </a:lnTo>
                  <a:lnTo>
                    <a:pt x="113540" y="213812"/>
                  </a:lnTo>
                  <a:lnTo>
                    <a:pt x="11940" y="169360"/>
                  </a:lnTo>
                  <a:lnTo>
                    <a:pt x="0" y="79812"/>
                  </a:lnTo>
                  <a:lnTo>
                    <a:pt x="83378" y="56648"/>
                  </a:lnTo>
                  <a:lnTo>
                    <a:pt x="116714" y="70936"/>
                  </a:lnTo>
                  <a:lnTo>
                    <a:pt x="178626" y="37600"/>
                  </a:lnTo>
                  <a:lnTo>
                    <a:pt x="29142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F7DBEAA8-8269-BB51-A67A-2E7341157756}"/>
                </a:ext>
              </a:extLst>
            </p:cNvPr>
            <p:cNvSpPr/>
            <p:nvPr/>
          </p:nvSpPr>
          <p:spPr>
            <a:xfrm>
              <a:off x="13111267" y="12001229"/>
              <a:ext cx="606322" cy="479310"/>
            </a:xfrm>
            <a:custGeom>
              <a:avLst/>
              <a:gdLst>
                <a:gd name="connsiteX0" fmla="*/ 213090 w 348876"/>
                <a:gd name="connsiteY0" fmla="*/ 0 h 275794"/>
                <a:gd name="connsiteX1" fmla="*/ 212724 w 348876"/>
                <a:gd name="connsiteY1" fmla="*/ 1950 h 275794"/>
                <a:gd name="connsiteX2" fmla="*/ 293688 w 348876"/>
                <a:gd name="connsiteY2" fmla="*/ 25762 h 275794"/>
                <a:gd name="connsiteX3" fmla="*/ 348876 w 348876"/>
                <a:gd name="connsiteY3" fmla="*/ 63390 h 275794"/>
                <a:gd name="connsiteX4" fmla="*/ 305594 w 348876"/>
                <a:gd name="connsiteY4" fmla="*/ 173400 h 275794"/>
                <a:gd name="connsiteX5" fmla="*/ 272256 w 348876"/>
                <a:gd name="connsiteY5" fmla="*/ 199594 h 275794"/>
                <a:gd name="connsiteX6" fmla="*/ 250912 w 348876"/>
                <a:gd name="connsiteY6" fmla="*/ 263622 h 275794"/>
                <a:gd name="connsiteX7" fmla="*/ 210344 w 348876"/>
                <a:gd name="connsiteY7" fmla="*/ 275794 h 275794"/>
                <a:gd name="connsiteX8" fmla="*/ 210344 w 348876"/>
                <a:gd name="connsiteY8" fmla="*/ 201974 h 275794"/>
                <a:gd name="connsiteX9" fmla="*/ 222250 w 348876"/>
                <a:gd name="connsiteY9" fmla="*/ 190070 h 275794"/>
                <a:gd name="connsiteX10" fmla="*/ 203200 w 348876"/>
                <a:gd name="connsiteY10" fmla="*/ 151970 h 275794"/>
                <a:gd name="connsiteX11" fmla="*/ 167480 w 348876"/>
                <a:gd name="connsiteY11" fmla="*/ 151970 h 275794"/>
                <a:gd name="connsiteX12" fmla="*/ 136524 w 348876"/>
                <a:gd name="connsiteY12" fmla="*/ 187688 h 275794"/>
                <a:gd name="connsiteX13" fmla="*/ 72594 w 348876"/>
                <a:gd name="connsiteY13" fmla="*/ 225742 h 275794"/>
                <a:gd name="connsiteX14" fmla="*/ 0 w 348876"/>
                <a:gd name="connsiteY14" fmla="*/ 128950 h 275794"/>
                <a:gd name="connsiteX15" fmla="*/ 38100 w 348876"/>
                <a:gd name="connsiteY15" fmla="*/ 109900 h 275794"/>
                <a:gd name="connsiteX16" fmla="*/ 139700 w 348876"/>
                <a:gd name="connsiteY16" fmla="*/ 116250 h 275794"/>
                <a:gd name="connsiteX17" fmla="*/ 146048 w 348876"/>
                <a:gd name="connsiteY17" fmla="*/ 71800 h 275794"/>
                <a:gd name="connsiteX18" fmla="*/ 133186 w 348876"/>
                <a:gd name="connsiteY18" fmla="*/ 65368 h 275794"/>
                <a:gd name="connsiteX19" fmla="*/ 186532 w 348876"/>
                <a:gd name="connsiteY19" fmla="*/ 56718 h 275794"/>
                <a:gd name="connsiteX20" fmla="*/ 210344 w 348876"/>
                <a:gd name="connsiteY20" fmla="*/ 4330 h 275794"/>
                <a:gd name="connsiteX21" fmla="*/ 213090 w 348876"/>
                <a:gd name="connsiteY21" fmla="*/ 0 h 275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48876" h="275794">
                  <a:moveTo>
                    <a:pt x="213090" y="0"/>
                  </a:moveTo>
                  <a:lnTo>
                    <a:pt x="212724" y="1950"/>
                  </a:lnTo>
                  <a:lnTo>
                    <a:pt x="293688" y="25762"/>
                  </a:lnTo>
                  <a:lnTo>
                    <a:pt x="348876" y="63390"/>
                  </a:lnTo>
                  <a:lnTo>
                    <a:pt x="305594" y="173400"/>
                  </a:lnTo>
                  <a:lnTo>
                    <a:pt x="272256" y="199594"/>
                  </a:lnTo>
                  <a:lnTo>
                    <a:pt x="250912" y="263622"/>
                  </a:lnTo>
                  <a:lnTo>
                    <a:pt x="210344" y="275794"/>
                  </a:lnTo>
                  <a:lnTo>
                    <a:pt x="210344" y="201974"/>
                  </a:lnTo>
                  <a:lnTo>
                    <a:pt x="222250" y="190070"/>
                  </a:lnTo>
                  <a:lnTo>
                    <a:pt x="203200" y="151970"/>
                  </a:lnTo>
                  <a:lnTo>
                    <a:pt x="167480" y="151970"/>
                  </a:lnTo>
                  <a:lnTo>
                    <a:pt x="136524" y="187688"/>
                  </a:lnTo>
                  <a:lnTo>
                    <a:pt x="72594" y="225742"/>
                  </a:lnTo>
                  <a:lnTo>
                    <a:pt x="0" y="128950"/>
                  </a:lnTo>
                  <a:lnTo>
                    <a:pt x="38100" y="109900"/>
                  </a:lnTo>
                  <a:lnTo>
                    <a:pt x="139700" y="116250"/>
                  </a:lnTo>
                  <a:lnTo>
                    <a:pt x="146048" y="71800"/>
                  </a:lnTo>
                  <a:lnTo>
                    <a:pt x="133186" y="65368"/>
                  </a:lnTo>
                  <a:lnTo>
                    <a:pt x="186532" y="56718"/>
                  </a:lnTo>
                  <a:lnTo>
                    <a:pt x="210344" y="4330"/>
                  </a:lnTo>
                  <a:lnTo>
                    <a:pt x="21309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830BE069-61F7-5C24-5C06-CBA41AD414EE}"/>
                </a:ext>
              </a:extLst>
            </p:cNvPr>
            <p:cNvSpPr/>
            <p:nvPr/>
          </p:nvSpPr>
          <p:spPr>
            <a:xfrm>
              <a:off x="13205390" y="12518825"/>
              <a:ext cx="63680" cy="45720"/>
            </a:xfrm>
            <a:custGeom>
              <a:avLst/>
              <a:gdLst>
                <a:gd name="connsiteX0" fmla="*/ 0 w 23620"/>
                <a:gd name="connsiteY0" fmla="*/ 0 h 16958"/>
                <a:gd name="connsiteX1" fmla="*/ 23620 w 23620"/>
                <a:gd name="connsiteY1" fmla="*/ 16958 h 16958"/>
                <a:gd name="connsiteX2" fmla="*/ 17290 w 23620"/>
                <a:gd name="connsiteY2" fmla="*/ 16624 h 16958"/>
                <a:gd name="connsiteX3" fmla="*/ 0 w 23620"/>
                <a:gd name="connsiteY3" fmla="*/ 0 h 16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620" h="16958">
                  <a:moveTo>
                    <a:pt x="0" y="0"/>
                  </a:moveTo>
                  <a:lnTo>
                    <a:pt x="23620" y="16958"/>
                  </a:lnTo>
                  <a:lnTo>
                    <a:pt x="17290" y="166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8E10109D-24F3-A0D9-3DC7-9E6AD88D5935}"/>
                </a:ext>
              </a:extLst>
            </p:cNvPr>
            <p:cNvSpPr/>
            <p:nvPr/>
          </p:nvSpPr>
          <p:spPr>
            <a:xfrm>
              <a:off x="13139375" y="12564782"/>
              <a:ext cx="198648" cy="575806"/>
            </a:xfrm>
            <a:custGeom>
              <a:avLst/>
              <a:gdLst>
                <a:gd name="connsiteX0" fmla="*/ 36554 w 114302"/>
                <a:gd name="connsiteY0" fmla="*/ 0 h 331318"/>
                <a:gd name="connsiteX1" fmla="*/ 44626 w 114302"/>
                <a:gd name="connsiteY1" fmla="*/ 5796 h 331318"/>
                <a:gd name="connsiteX2" fmla="*/ 61916 w 114302"/>
                <a:gd name="connsiteY2" fmla="*/ 22420 h 331318"/>
                <a:gd name="connsiteX3" fmla="*/ 68246 w 114302"/>
                <a:gd name="connsiteY3" fmla="*/ 22754 h 331318"/>
                <a:gd name="connsiteX4" fmla="*/ 97632 w 114302"/>
                <a:gd name="connsiteY4" fmla="*/ 43852 h 331318"/>
                <a:gd name="connsiteX5" fmla="*/ 114302 w 114302"/>
                <a:gd name="connsiteY5" fmla="*/ 91476 h 331318"/>
                <a:gd name="connsiteX6" fmla="*/ 89878 w 114302"/>
                <a:gd name="connsiteY6" fmla="*/ 240066 h 331318"/>
                <a:gd name="connsiteX7" fmla="*/ 78584 w 114302"/>
                <a:gd name="connsiteY7" fmla="*/ 262928 h 331318"/>
                <a:gd name="connsiteX8" fmla="*/ 64296 w 114302"/>
                <a:gd name="connsiteY8" fmla="*/ 329602 h 331318"/>
                <a:gd name="connsiteX9" fmla="*/ 54684 w 114302"/>
                <a:gd name="connsiteY9" fmla="*/ 331318 h 331318"/>
                <a:gd name="connsiteX10" fmla="*/ 0 w 114302"/>
                <a:gd name="connsiteY10" fmla="*/ 246258 h 331318"/>
                <a:gd name="connsiteX11" fmla="*/ 19052 w 114302"/>
                <a:gd name="connsiteY11" fmla="*/ 87508 h 331318"/>
                <a:gd name="connsiteX12" fmla="*/ 36554 w 114302"/>
                <a:gd name="connsiteY12" fmla="*/ 0 h 331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4302" h="331318">
                  <a:moveTo>
                    <a:pt x="36554" y="0"/>
                  </a:moveTo>
                  <a:lnTo>
                    <a:pt x="44626" y="5796"/>
                  </a:lnTo>
                  <a:lnTo>
                    <a:pt x="61916" y="22420"/>
                  </a:lnTo>
                  <a:lnTo>
                    <a:pt x="68246" y="22754"/>
                  </a:lnTo>
                  <a:lnTo>
                    <a:pt x="97632" y="43852"/>
                  </a:lnTo>
                  <a:lnTo>
                    <a:pt x="114302" y="91476"/>
                  </a:lnTo>
                  <a:lnTo>
                    <a:pt x="89878" y="240066"/>
                  </a:lnTo>
                  <a:lnTo>
                    <a:pt x="78584" y="262928"/>
                  </a:lnTo>
                  <a:lnTo>
                    <a:pt x="64296" y="329602"/>
                  </a:lnTo>
                  <a:lnTo>
                    <a:pt x="54684" y="331318"/>
                  </a:lnTo>
                  <a:lnTo>
                    <a:pt x="0" y="246258"/>
                  </a:lnTo>
                  <a:lnTo>
                    <a:pt x="19052" y="87508"/>
                  </a:lnTo>
                  <a:lnTo>
                    <a:pt x="3655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E3ACC922-5EC2-785B-B11A-26384A7E344E}"/>
                </a:ext>
              </a:extLst>
            </p:cNvPr>
            <p:cNvSpPr/>
            <p:nvPr/>
          </p:nvSpPr>
          <p:spPr>
            <a:xfrm>
              <a:off x="14786864" y="12336973"/>
              <a:ext cx="720087" cy="638443"/>
            </a:xfrm>
            <a:custGeom>
              <a:avLst/>
              <a:gdLst>
                <a:gd name="connsiteX0" fmla="*/ 178640 w 414336"/>
                <a:gd name="connsiteY0" fmla="*/ 0 h 367358"/>
                <a:gd name="connsiteX1" fmla="*/ 186568 w 414336"/>
                <a:gd name="connsiteY1" fmla="*/ 720 h 367358"/>
                <a:gd name="connsiteX2" fmla="*/ 185736 w 414336"/>
                <a:gd name="connsiteY2" fmla="*/ 7788 h 367358"/>
                <a:gd name="connsiteX3" fmla="*/ 223836 w 414336"/>
                <a:gd name="connsiteY3" fmla="*/ 31602 h 367358"/>
                <a:gd name="connsiteX4" fmla="*/ 223836 w 414336"/>
                <a:gd name="connsiteY4" fmla="*/ 74462 h 367358"/>
                <a:gd name="connsiteX5" fmla="*/ 271464 w 414336"/>
                <a:gd name="connsiteY5" fmla="*/ 88750 h 367358"/>
                <a:gd name="connsiteX6" fmla="*/ 414336 w 414336"/>
                <a:gd name="connsiteY6" fmla="*/ 250676 h 367358"/>
                <a:gd name="connsiteX7" fmla="*/ 329884 w 414336"/>
                <a:gd name="connsiteY7" fmla="*/ 354324 h 367358"/>
                <a:gd name="connsiteX8" fmla="*/ 328612 w 414336"/>
                <a:gd name="connsiteY8" fmla="*/ 350688 h 367358"/>
                <a:gd name="connsiteX9" fmla="*/ 293140 w 414336"/>
                <a:gd name="connsiteY9" fmla="*/ 350688 h 367358"/>
                <a:gd name="connsiteX10" fmla="*/ 309564 w 414336"/>
                <a:gd name="connsiteY10" fmla="*/ 303062 h 367358"/>
                <a:gd name="connsiteX11" fmla="*/ 278606 w 414336"/>
                <a:gd name="connsiteY11" fmla="*/ 276870 h 367358"/>
                <a:gd name="connsiteX12" fmla="*/ 185738 w 414336"/>
                <a:gd name="connsiteY12" fmla="*/ 253058 h 367358"/>
                <a:gd name="connsiteX13" fmla="*/ 154780 w 414336"/>
                <a:gd name="connsiteY13" fmla="*/ 276870 h 367358"/>
                <a:gd name="connsiteX14" fmla="*/ 183356 w 414336"/>
                <a:gd name="connsiteY14" fmla="*/ 343544 h 367358"/>
                <a:gd name="connsiteX15" fmla="*/ 135732 w 414336"/>
                <a:gd name="connsiteY15" fmla="*/ 360214 h 367358"/>
                <a:gd name="connsiteX16" fmla="*/ 137408 w 414336"/>
                <a:gd name="connsiteY16" fmla="*/ 366080 h 367358"/>
                <a:gd name="connsiteX17" fmla="*/ 133350 w 414336"/>
                <a:gd name="connsiteY17" fmla="*/ 364976 h 367358"/>
                <a:gd name="connsiteX18" fmla="*/ 109538 w 414336"/>
                <a:gd name="connsiteY18" fmla="*/ 367358 h 367358"/>
                <a:gd name="connsiteX19" fmla="*/ 90488 w 414336"/>
                <a:gd name="connsiteY19" fmla="*/ 341162 h 367358"/>
                <a:gd name="connsiteX20" fmla="*/ 64294 w 414336"/>
                <a:gd name="connsiteY20" fmla="*/ 300682 h 367358"/>
                <a:gd name="connsiteX21" fmla="*/ 0 w 414336"/>
                <a:gd name="connsiteY21" fmla="*/ 293538 h 367358"/>
                <a:gd name="connsiteX22" fmla="*/ 28576 w 414336"/>
                <a:gd name="connsiteY22" fmla="*/ 229244 h 367358"/>
                <a:gd name="connsiteX23" fmla="*/ 61912 w 414336"/>
                <a:gd name="connsiteY23" fmla="*/ 219718 h 367358"/>
                <a:gd name="connsiteX24" fmla="*/ 95250 w 414336"/>
                <a:gd name="connsiteY24" fmla="*/ 153044 h 367358"/>
                <a:gd name="connsiteX25" fmla="*/ 95250 w 414336"/>
                <a:gd name="connsiteY25" fmla="*/ 88750 h 367358"/>
                <a:gd name="connsiteX26" fmla="*/ 150020 w 414336"/>
                <a:gd name="connsiteY26" fmla="*/ 72082 h 367358"/>
                <a:gd name="connsiteX27" fmla="*/ 178640 w 414336"/>
                <a:gd name="connsiteY27" fmla="*/ 0 h 367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14336" h="367358">
                  <a:moveTo>
                    <a:pt x="178640" y="0"/>
                  </a:moveTo>
                  <a:lnTo>
                    <a:pt x="186568" y="720"/>
                  </a:lnTo>
                  <a:lnTo>
                    <a:pt x="185736" y="7788"/>
                  </a:lnTo>
                  <a:lnTo>
                    <a:pt x="223836" y="31602"/>
                  </a:lnTo>
                  <a:lnTo>
                    <a:pt x="223836" y="74462"/>
                  </a:lnTo>
                  <a:lnTo>
                    <a:pt x="271464" y="88750"/>
                  </a:lnTo>
                  <a:lnTo>
                    <a:pt x="414336" y="250676"/>
                  </a:lnTo>
                  <a:lnTo>
                    <a:pt x="329884" y="354324"/>
                  </a:lnTo>
                  <a:lnTo>
                    <a:pt x="328612" y="350688"/>
                  </a:lnTo>
                  <a:lnTo>
                    <a:pt x="293140" y="350688"/>
                  </a:lnTo>
                  <a:lnTo>
                    <a:pt x="309564" y="303062"/>
                  </a:lnTo>
                  <a:lnTo>
                    <a:pt x="278606" y="276870"/>
                  </a:lnTo>
                  <a:lnTo>
                    <a:pt x="185738" y="253058"/>
                  </a:lnTo>
                  <a:lnTo>
                    <a:pt x="154780" y="276870"/>
                  </a:lnTo>
                  <a:lnTo>
                    <a:pt x="183356" y="343544"/>
                  </a:lnTo>
                  <a:lnTo>
                    <a:pt x="135732" y="360214"/>
                  </a:lnTo>
                  <a:lnTo>
                    <a:pt x="137408" y="366080"/>
                  </a:lnTo>
                  <a:lnTo>
                    <a:pt x="133350" y="364976"/>
                  </a:lnTo>
                  <a:lnTo>
                    <a:pt x="109538" y="367358"/>
                  </a:lnTo>
                  <a:lnTo>
                    <a:pt x="90488" y="341162"/>
                  </a:lnTo>
                  <a:lnTo>
                    <a:pt x="64294" y="300682"/>
                  </a:lnTo>
                  <a:lnTo>
                    <a:pt x="0" y="293538"/>
                  </a:lnTo>
                  <a:lnTo>
                    <a:pt x="28576" y="229244"/>
                  </a:lnTo>
                  <a:lnTo>
                    <a:pt x="61912" y="219718"/>
                  </a:lnTo>
                  <a:lnTo>
                    <a:pt x="95250" y="153044"/>
                  </a:lnTo>
                  <a:lnTo>
                    <a:pt x="95250" y="88750"/>
                  </a:lnTo>
                  <a:lnTo>
                    <a:pt x="150020" y="72082"/>
                  </a:lnTo>
                  <a:lnTo>
                    <a:pt x="17864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63273109-D063-9FED-C59A-C1D283C5D108}"/>
                </a:ext>
              </a:extLst>
            </p:cNvPr>
            <p:cNvSpPr/>
            <p:nvPr/>
          </p:nvSpPr>
          <p:spPr>
            <a:xfrm>
              <a:off x="14019611" y="11861642"/>
              <a:ext cx="624986" cy="1266362"/>
            </a:xfrm>
            <a:custGeom>
              <a:avLst/>
              <a:gdLst>
                <a:gd name="connsiteX0" fmla="*/ 61912 w 359616"/>
                <a:gd name="connsiteY0" fmla="*/ 0 h 728664"/>
                <a:gd name="connsiteX1" fmla="*/ 95252 w 359616"/>
                <a:gd name="connsiteY1" fmla="*/ 33340 h 728664"/>
                <a:gd name="connsiteX2" fmla="*/ 128588 w 359616"/>
                <a:gd name="connsiteY2" fmla="*/ 9526 h 728664"/>
                <a:gd name="connsiteX3" fmla="*/ 180976 w 359616"/>
                <a:gd name="connsiteY3" fmla="*/ 33340 h 728664"/>
                <a:gd name="connsiteX4" fmla="*/ 128588 w 359616"/>
                <a:gd name="connsiteY4" fmla="*/ 166688 h 728664"/>
                <a:gd name="connsiteX5" fmla="*/ 220460 w 359616"/>
                <a:gd name="connsiteY5" fmla="*/ 155204 h 728664"/>
                <a:gd name="connsiteX6" fmla="*/ 226220 w 359616"/>
                <a:gd name="connsiteY6" fmla="*/ 221456 h 728664"/>
                <a:gd name="connsiteX7" fmla="*/ 238126 w 359616"/>
                <a:gd name="connsiteY7" fmla="*/ 233364 h 728664"/>
                <a:gd name="connsiteX8" fmla="*/ 240508 w 359616"/>
                <a:gd name="connsiteY8" fmla="*/ 283370 h 728664"/>
                <a:gd name="connsiteX9" fmla="*/ 254796 w 359616"/>
                <a:gd name="connsiteY9" fmla="*/ 321470 h 728664"/>
                <a:gd name="connsiteX10" fmla="*/ 314326 w 359616"/>
                <a:gd name="connsiteY10" fmla="*/ 378620 h 728664"/>
                <a:gd name="connsiteX11" fmla="*/ 359616 w 359616"/>
                <a:gd name="connsiteY11" fmla="*/ 382738 h 728664"/>
                <a:gd name="connsiteX12" fmla="*/ 330996 w 359616"/>
                <a:gd name="connsiteY12" fmla="*/ 454820 h 728664"/>
                <a:gd name="connsiteX13" fmla="*/ 276226 w 359616"/>
                <a:gd name="connsiteY13" fmla="*/ 471488 h 728664"/>
                <a:gd name="connsiteX14" fmla="*/ 276226 w 359616"/>
                <a:gd name="connsiteY14" fmla="*/ 535782 h 728664"/>
                <a:gd name="connsiteX15" fmla="*/ 242888 w 359616"/>
                <a:gd name="connsiteY15" fmla="*/ 602456 h 728664"/>
                <a:gd name="connsiteX16" fmla="*/ 209552 w 359616"/>
                <a:gd name="connsiteY16" fmla="*/ 611982 h 728664"/>
                <a:gd name="connsiteX17" fmla="*/ 180976 w 359616"/>
                <a:gd name="connsiteY17" fmla="*/ 676276 h 728664"/>
                <a:gd name="connsiteX18" fmla="*/ 186998 w 359616"/>
                <a:gd name="connsiteY18" fmla="*/ 676946 h 728664"/>
                <a:gd name="connsiteX19" fmla="*/ 130970 w 359616"/>
                <a:gd name="connsiteY19" fmla="*/ 728664 h 728664"/>
                <a:gd name="connsiteX20" fmla="*/ 128588 w 359616"/>
                <a:gd name="connsiteY20" fmla="*/ 607220 h 728664"/>
                <a:gd name="connsiteX21" fmla="*/ 150020 w 359616"/>
                <a:gd name="connsiteY21" fmla="*/ 581026 h 728664"/>
                <a:gd name="connsiteX22" fmla="*/ 102396 w 359616"/>
                <a:gd name="connsiteY22" fmla="*/ 569120 h 728664"/>
                <a:gd name="connsiteX23" fmla="*/ 95252 w 359616"/>
                <a:gd name="connsiteY23" fmla="*/ 531020 h 728664"/>
                <a:gd name="connsiteX24" fmla="*/ 78582 w 359616"/>
                <a:gd name="connsiteY24" fmla="*/ 507208 h 728664"/>
                <a:gd name="connsiteX25" fmla="*/ 76200 w 359616"/>
                <a:gd name="connsiteY25" fmla="*/ 478632 h 728664"/>
                <a:gd name="connsiteX26" fmla="*/ 38100 w 359616"/>
                <a:gd name="connsiteY26" fmla="*/ 466726 h 728664"/>
                <a:gd name="connsiteX27" fmla="*/ 38100 w 359616"/>
                <a:gd name="connsiteY27" fmla="*/ 414340 h 728664"/>
                <a:gd name="connsiteX28" fmla="*/ 19052 w 359616"/>
                <a:gd name="connsiteY28" fmla="*/ 385764 h 728664"/>
                <a:gd name="connsiteX29" fmla="*/ 47626 w 359616"/>
                <a:gd name="connsiteY29" fmla="*/ 352426 h 728664"/>
                <a:gd name="connsiteX30" fmla="*/ 33340 w 359616"/>
                <a:gd name="connsiteY30" fmla="*/ 278608 h 728664"/>
                <a:gd name="connsiteX31" fmla="*/ 59532 w 359616"/>
                <a:gd name="connsiteY31" fmla="*/ 250032 h 728664"/>
                <a:gd name="connsiteX32" fmla="*/ 52626 w 359616"/>
                <a:gd name="connsiteY32" fmla="*/ 213202 h 728664"/>
                <a:gd name="connsiteX33" fmla="*/ 66676 w 359616"/>
                <a:gd name="connsiteY33" fmla="*/ 147640 h 728664"/>
                <a:gd name="connsiteX34" fmla="*/ 9524 w 359616"/>
                <a:gd name="connsiteY34" fmla="*/ 138114 h 728664"/>
                <a:gd name="connsiteX35" fmla="*/ 0 w 359616"/>
                <a:gd name="connsiteY35" fmla="*/ 95252 h 728664"/>
                <a:gd name="connsiteX36" fmla="*/ 38100 w 359616"/>
                <a:gd name="connsiteY36" fmla="*/ 85726 h 728664"/>
                <a:gd name="connsiteX37" fmla="*/ 23812 w 359616"/>
                <a:gd name="connsiteY37" fmla="*/ 38100 h 728664"/>
                <a:gd name="connsiteX38" fmla="*/ 61912 w 359616"/>
                <a:gd name="connsiteY38" fmla="*/ 0 h 728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59616" h="728664">
                  <a:moveTo>
                    <a:pt x="61912" y="0"/>
                  </a:moveTo>
                  <a:lnTo>
                    <a:pt x="95252" y="33340"/>
                  </a:lnTo>
                  <a:lnTo>
                    <a:pt x="128588" y="9526"/>
                  </a:lnTo>
                  <a:lnTo>
                    <a:pt x="180976" y="33340"/>
                  </a:lnTo>
                  <a:lnTo>
                    <a:pt x="128588" y="166688"/>
                  </a:lnTo>
                  <a:lnTo>
                    <a:pt x="220460" y="155204"/>
                  </a:lnTo>
                  <a:lnTo>
                    <a:pt x="226220" y="221456"/>
                  </a:lnTo>
                  <a:lnTo>
                    <a:pt x="238126" y="233364"/>
                  </a:lnTo>
                  <a:lnTo>
                    <a:pt x="240508" y="283370"/>
                  </a:lnTo>
                  <a:lnTo>
                    <a:pt x="254796" y="321470"/>
                  </a:lnTo>
                  <a:lnTo>
                    <a:pt x="314326" y="378620"/>
                  </a:lnTo>
                  <a:lnTo>
                    <a:pt x="359616" y="382738"/>
                  </a:lnTo>
                  <a:lnTo>
                    <a:pt x="330996" y="454820"/>
                  </a:lnTo>
                  <a:lnTo>
                    <a:pt x="276226" y="471488"/>
                  </a:lnTo>
                  <a:lnTo>
                    <a:pt x="276226" y="535782"/>
                  </a:lnTo>
                  <a:lnTo>
                    <a:pt x="242888" y="602456"/>
                  </a:lnTo>
                  <a:lnTo>
                    <a:pt x="209552" y="611982"/>
                  </a:lnTo>
                  <a:lnTo>
                    <a:pt x="180976" y="676276"/>
                  </a:lnTo>
                  <a:lnTo>
                    <a:pt x="186998" y="676946"/>
                  </a:lnTo>
                  <a:lnTo>
                    <a:pt x="130970" y="728664"/>
                  </a:lnTo>
                  <a:cubicBezTo>
                    <a:pt x="130176" y="688184"/>
                    <a:pt x="129384" y="647700"/>
                    <a:pt x="128588" y="607220"/>
                  </a:cubicBezTo>
                  <a:lnTo>
                    <a:pt x="150020" y="581026"/>
                  </a:lnTo>
                  <a:lnTo>
                    <a:pt x="102396" y="569120"/>
                  </a:lnTo>
                  <a:lnTo>
                    <a:pt x="95252" y="531020"/>
                  </a:lnTo>
                  <a:lnTo>
                    <a:pt x="78582" y="507208"/>
                  </a:lnTo>
                  <a:lnTo>
                    <a:pt x="76200" y="478632"/>
                  </a:lnTo>
                  <a:lnTo>
                    <a:pt x="38100" y="466726"/>
                  </a:lnTo>
                  <a:lnTo>
                    <a:pt x="38100" y="414340"/>
                  </a:lnTo>
                  <a:lnTo>
                    <a:pt x="19052" y="385764"/>
                  </a:lnTo>
                  <a:lnTo>
                    <a:pt x="47626" y="352426"/>
                  </a:lnTo>
                  <a:lnTo>
                    <a:pt x="33340" y="278608"/>
                  </a:lnTo>
                  <a:lnTo>
                    <a:pt x="59532" y="250032"/>
                  </a:lnTo>
                  <a:lnTo>
                    <a:pt x="52626" y="213202"/>
                  </a:lnTo>
                  <a:lnTo>
                    <a:pt x="66676" y="147640"/>
                  </a:lnTo>
                  <a:lnTo>
                    <a:pt x="9524" y="138114"/>
                  </a:lnTo>
                  <a:lnTo>
                    <a:pt x="0" y="95252"/>
                  </a:lnTo>
                  <a:lnTo>
                    <a:pt x="38100" y="85726"/>
                  </a:lnTo>
                  <a:lnTo>
                    <a:pt x="23812" y="38100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119A2532-47CD-78C3-7307-5DEB46DF2389}"/>
                </a:ext>
              </a:extLst>
            </p:cNvPr>
            <p:cNvSpPr/>
            <p:nvPr/>
          </p:nvSpPr>
          <p:spPr>
            <a:xfrm>
              <a:off x="12179128" y="16131154"/>
              <a:ext cx="164080" cy="127796"/>
            </a:xfrm>
            <a:custGeom>
              <a:avLst/>
              <a:gdLst>
                <a:gd name="connsiteX0" fmla="*/ 41772 w 94412"/>
                <a:gd name="connsiteY0" fmla="*/ 0 h 73534"/>
                <a:gd name="connsiteX1" fmla="*/ 94412 w 94412"/>
                <a:gd name="connsiteY1" fmla="*/ 26320 h 73534"/>
                <a:gd name="connsiteX2" fmla="*/ 92030 w 94412"/>
                <a:gd name="connsiteY2" fmla="*/ 59658 h 73534"/>
                <a:gd name="connsiteX3" fmla="*/ 54258 w 94412"/>
                <a:gd name="connsiteY3" fmla="*/ 73534 h 73534"/>
                <a:gd name="connsiteX4" fmla="*/ 53930 w 94412"/>
                <a:gd name="connsiteY4" fmla="*/ 71564 h 73534"/>
                <a:gd name="connsiteX5" fmla="*/ 0 w 94412"/>
                <a:gd name="connsiteY5" fmla="*/ 35162 h 73534"/>
                <a:gd name="connsiteX6" fmla="*/ 37260 w 94412"/>
                <a:gd name="connsiteY6" fmla="*/ 4888 h 73534"/>
                <a:gd name="connsiteX7" fmla="*/ 41772 w 94412"/>
                <a:gd name="connsiteY7" fmla="*/ 0 h 7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4412" h="73534">
                  <a:moveTo>
                    <a:pt x="41772" y="0"/>
                  </a:moveTo>
                  <a:lnTo>
                    <a:pt x="94412" y="26320"/>
                  </a:lnTo>
                  <a:lnTo>
                    <a:pt x="92030" y="59658"/>
                  </a:lnTo>
                  <a:lnTo>
                    <a:pt x="54258" y="73534"/>
                  </a:lnTo>
                  <a:lnTo>
                    <a:pt x="53930" y="71564"/>
                  </a:lnTo>
                  <a:lnTo>
                    <a:pt x="0" y="35162"/>
                  </a:lnTo>
                  <a:lnTo>
                    <a:pt x="37260" y="4888"/>
                  </a:lnTo>
                  <a:lnTo>
                    <a:pt x="4177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FFC2BA63-F35F-5F35-AE99-E7AFE2D18155}"/>
                </a:ext>
              </a:extLst>
            </p:cNvPr>
            <p:cNvSpPr/>
            <p:nvPr/>
          </p:nvSpPr>
          <p:spPr>
            <a:xfrm>
              <a:off x="14190425" y="13170099"/>
              <a:ext cx="405566" cy="363018"/>
            </a:xfrm>
            <a:custGeom>
              <a:avLst/>
              <a:gdLst>
                <a:gd name="connsiteX0" fmla="*/ 94128 w 233362"/>
                <a:gd name="connsiteY0" fmla="*/ 0 h 208880"/>
                <a:gd name="connsiteX1" fmla="*/ 152400 w 233362"/>
                <a:gd name="connsiteY1" fmla="*/ 6474 h 208880"/>
                <a:gd name="connsiteX2" fmla="*/ 178594 w 233362"/>
                <a:gd name="connsiteY2" fmla="*/ 46954 h 208880"/>
                <a:gd name="connsiteX3" fmla="*/ 197644 w 233362"/>
                <a:gd name="connsiteY3" fmla="*/ 73150 h 208880"/>
                <a:gd name="connsiteX4" fmla="*/ 221456 w 233362"/>
                <a:gd name="connsiteY4" fmla="*/ 70768 h 208880"/>
                <a:gd name="connsiteX5" fmla="*/ 225514 w 233362"/>
                <a:gd name="connsiteY5" fmla="*/ 71872 h 208880"/>
                <a:gd name="connsiteX6" fmla="*/ 233362 w 233362"/>
                <a:gd name="connsiteY6" fmla="*/ 99342 h 208880"/>
                <a:gd name="connsiteX7" fmla="*/ 221644 w 233362"/>
                <a:gd name="connsiteY7" fmla="*/ 157936 h 208880"/>
                <a:gd name="connsiteX8" fmla="*/ 130970 w 233362"/>
                <a:gd name="connsiteY8" fmla="*/ 168398 h 208880"/>
                <a:gd name="connsiteX9" fmla="*/ 119062 w 233362"/>
                <a:gd name="connsiteY9" fmla="*/ 208880 h 208880"/>
                <a:gd name="connsiteX10" fmla="*/ 64294 w 233362"/>
                <a:gd name="connsiteY10" fmla="*/ 168398 h 208880"/>
                <a:gd name="connsiteX11" fmla="*/ 45244 w 233362"/>
                <a:gd name="connsiteY11" fmla="*/ 127918 h 208880"/>
                <a:gd name="connsiteX12" fmla="*/ 0 w 233362"/>
                <a:gd name="connsiteY12" fmla="*/ 101724 h 208880"/>
                <a:gd name="connsiteX13" fmla="*/ 38100 w 233362"/>
                <a:gd name="connsiteY13" fmla="*/ 54098 h 208880"/>
                <a:gd name="connsiteX14" fmla="*/ 41300 w 233362"/>
                <a:gd name="connsiteY14" fmla="*/ 48764 h 208880"/>
                <a:gd name="connsiteX15" fmla="*/ 94128 w 233362"/>
                <a:gd name="connsiteY15" fmla="*/ 0 h 208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3362" h="208880">
                  <a:moveTo>
                    <a:pt x="94128" y="0"/>
                  </a:moveTo>
                  <a:lnTo>
                    <a:pt x="152400" y="6474"/>
                  </a:lnTo>
                  <a:lnTo>
                    <a:pt x="178594" y="46954"/>
                  </a:lnTo>
                  <a:lnTo>
                    <a:pt x="197644" y="73150"/>
                  </a:lnTo>
                  <a:lnTo>
                    <a:pt x="221456" y="70768"/>
                  </a:lnTo>
                  <a:lnTo>
                    <a:pt x="225514" y="71872"/>
                  </a:lnTo>
                  <a:lnTo>
                    <a:pt x="233362" y="99342"/>
                  </a:lnTo>
                  <a:lnTo>
                    <a:pt x="221644" y="157936"/>
                  </a:lnTo>
                  <a:lnTo>
                    <a:pt x="130970" y="168398"/>
                  </a:lnTo>
                  <a:lnTo>
                    <a:pt x="119062" y="208880"/>
                  </a:lnTo>
                  <a:lnTo>
                    <a:pt x="64294" y="168398"/>
                  </a:lnTo>
                  <a:lnTo>
                    <a:pt x="45244" y="127918"/>
                  </a:lnTo>
                  <a:lnTo>
                    <a:pt x="0" y="101724"/>
                  </a:lnTo>
                  <a:lnTo>
                    <a:pt x="38100" y="54098"/>
                  </a:lnTo>
                  <a:lnTo>
                    <a:pt x="41300" y="48764"/>
                  </a:lnTo>
                  <a:lnTo>
                    <a:pt x="9412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3F374EBC-D07A-1D94-2A7C-F94A8E936F42}"/>
                </a:ext>
              </a:extLst>
            </p:cNvPr>
            <p:cNvSpPr/>
            <p:nvPr/>
          </p:nvSpPr>
          <p:spPr>
            <a:xfrm>
              <a:off x="13549947" y="12907692"/>
              <a:ext cx="355908" cy="558692"/>
            </a:xfrm>
            <a:custGeom>
              <a:avLst/>
              <a:gdLst>
                <a:gd name="connsiteX0" fmla="*/ 47624 w 204788"/>
                <a:gd name="connsiteY0" fmla="*/ 0 h 321470"/>
                <a:gd name="connsiteX1" fmla="*/ 85264 w 204788"/>
                <a:gd name="connsiteY1" fmla="*/ 6274 h 321470"/>
                <a:gd name="connsiteX2" fmla="*/ 130968 w 204788"/>
                <a:gd name="connsiteY2" fmla="*/ 47626 h 321470"/>
                <a:gd name="connsiteX3" fmla="*/ 204788 w 204788"/>
                <a:gd name="connsiteY3" fmla="*/ 71438 h 321470"/>
                <a:gd name="connsiteX4" fmla="*/ 200024 w 204788"/>
                <a:gd name="connsiteY4" fmla="*/ 128588 h 321470"/>
                <a:gd name="connsiteX5" fmla="*/ 159544 w 204788"/>
                <a:gd name="connsiteY5" fmla="*/ 157164 h 321470"/>
                <a:gd name="connsiteX6" fmla="*/ 183356 w 204788"/>
                <a:gd name="connsiteY6" fmla="*/ 223838 h 321470"/>
                <a:gd name="connsiteX7" fmla="*/ 109536 w 204788"/>
                <a:gd name="connsiteY7" fmla="*/ 311944 h 321470"/>
                <a:gd name="connsiteX8" fmla="*/ 78580 w 204788"/>
                <a:gd name="connsiteY8" fmla="*/ 307182 h 321470"/>
                <a:gd name="connsiteX9" fmla="*/ 59532 w 204788"/>
                <a:gd name="connsiteY9" fmla="*/ 321470 h 321470"/>
                <a:gd name="connsiteX10" fmla="*/ 42862 w 204788"/>
                <a:gd name="connsiteY10" fmla="*/ 297656 h 321470"/>
                <a:gd name="connsiteX11" fmla="*/ 4762 w 204788"/>
                <a:gd name="connsiteY11" fmla="*/ 304800 h 321470"/>
                <a:gd name="connsiteX12" fmla="*/ 0 w 204788"/>
                <a:gd name="connsiteY12" fmla="*/ 315278 h 321470"/>
                <a:gd name="connsiteX13" fmla="*/ 0 w 204788"/>
                <a:gd name="connsiteY13" fmla="*/ 257176 h 321470"/>
                <a:gd name="connsiteX14" fmla="*/ 23812 w 204788"/>
                <a:gd name="connsiteY14" fmla="*/ 235744 h 321470"/>
                <a:gd name="connsiteX15" fmla="*/ 30956 w 204788"/>
                <a:gd name="connsiteY15" fmla="*/ 197644 h 321470"/>
                <a:gd name="connsiteX16" fmla="*/ 0 w 204788"/>
                <a:gd name="connsiteY16" fmla="*/ 150020 h 321470"/>
                <a:gd name="connsiteX17" fmla="*/ 64292 w 204788"/>
                <a:gd name="connsiteY17" fmla="*/ 83344 h 321470"/>
                <a:gd name="connsiteX18" fmla="*/ 42862 w 204788"/>
                <a:gd name="connsiteY18" fmla="*/ 14288 h 321470"/>
                <a:gd name="connsiteX19" fmla="*/ 38882 w 204788"/>
                <a:gd name="connsiteY19" fmla="*/ 11866 h 321470"/>
                <a:gd name="connsiteX20" fmla="*/ 47624 w 204788"/>
                <a:gd name="connsiteY20" fmla="*/ 0 h 321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04788" h="321470">
                  <a:moveTo>
                    <a:pt x="47624" y="0"/>
                  </a:moveTo>
                  <a:lnTo>
                    <a:pt x="85264" y="6274"/>
                  </a:lnTo>
                  <a:lnTo>
                    <a:pt x="130968" y="47626"/>
                  </a:lnTo>
                  <a:lnTo>
                    <a:pt x="204788" y="71438"/>
                  </a:lnTo>
                  <a:lnTo>
                    <a:pt x="200024" y="128588"/>
                  </a:lnTo>
                  <a:lnTo>
                    <a:pt x="159544" y="157164"/>
                  </a:lnTo>
                  <a:lnTo>
                    <a:pt x="183356" y="223838"/>
                  </a:lnTo>
                  <a:lnTo>
                    <a:pt x="109536" y="311944"/>
                  </a:lnTo>
                  <a:lnTo>
                    <a:pt x="78580" y="307182"/>
                  </a:lnTo>
                  <a:lnTo>
                    <a:pt x="59532" y="321470"/>
                  </a:lnTo>
                  <a:lnTo>
                    <a:pt x="42862" y="297656"/>
                  </a:lnTo>
                  <a:lnTo>
                    <a:pt x="4762" y="304800"/>
                  </a:lnTo>
                  <a:lnTo>
                    <a:pt x="0" y="315278"/>
                  </a:lnTo>
                  <a:lnTo>
                    <a:pt x="0" y="257176"/>
                  </a:lnTo>
                  <a:lnTo>
                    <a:pt x="23812" y="235744"/>
                  </a:lnTo>
                  <a:lnTo>
                    <a:pt x="30956" y="197644"/>
                  </a:lnTo>
                  <a:lnTo>
                    <a:pt x="0" y="150020"/>
                  </a:lnTo>
                  <a:lnTo>
                    <a:pt x="64292" y="83344"/>
                  </a:lnTo>
                  <a:lnTo>
                    <a:pt x="42862" y="14288"/>
                  </a:lnTo>
                  <a:lnTo>
                    <a:pt x="38882" y="11866"/>
                  </a:lnTo>
                  <a:lnTo>
                    <a:pt x="4762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CBAC84F5-0033-07E5-7FA2-1DC180B6918E}"/>
                </a:ext>
              </a:extLst>
            </p:cNvPr>
            <p:cNvSpPr/>
            <p:nvPr/>
          </p:nvSpPr>
          <p:spPr>
            <a:xfrm>
              <a:off x="14433108" y="13484958"/>
              <a:ext cx="393874" cy="257560"/>
            </a:xfrm>
            <a:custGeom>
              <a:avLst/>
              <a:gdLst>
                <a:gd name="connsiteX0" fmla="*/ 102996 w 226634"/>
                <a:gd name="connsiteY0" fmla="*/ 0 h 148200"/>
                <a:gd name="connsiteX1" fmla="*/ 102808 w 226634"/>
                <a:gd name="connsiteY1" fmla="*/ 938 h 148200"/>
                <a:gd name="connsiteX2" fmla="*/ 143290 w 226634"/>
                <a:gd name="connsiteY2" fmla="*/ 17606 h 148200"/>
                <a:gd name="connsiteX3" fmla="*/ 210398 w 226634"/>
                <a:gd name="connsiteY3" fmla="*/ 24318 h 148200"/>
                <a:gd name="connsiteX4" fmla="*/ 202822 w 226634"/>
                <a:gd name="connsiteY4" fmla="*/ 31894 h 148200"/>
                <a:gd name="connsiteX5" fmla="*/ 226634 w 226634"/>
                <a:gd name="connsiteY5" fmla="*/ 108094 h 148200"/>
                <a:gd name="connsiteX6" fmla="*/ 188534 w 226634"/>
                <a:gd name="connsiteY6" fmla="*/ 127144 h 148200"/>
                <a:gd name="connsiteX7" fmla="*/ 152438 w 226634"/>
                <a:gd name="connsiteY7" fmla="*/ 148200 h 148200"/>
                <a:gd name="connsiteX8" fmla="*/ 138526 w 226634"/>
                <a:gd name="connsiteY8" fmla="*/ 134288 h 148200"/>
                <a:gd name="connsiteX9" fmla="*/ 95664 w 226634"/>
                <a:gd name="connsiteY9" fmla="*/ 105714 h 148200"/>
                <a:gd name="connsiteX10" fmla="*/ 88522 w 226634"/>
                <a:gd name="connsiteY10" fmla="*/ 84282 h 148200"/>
                <a:gd name="connsiteX11" fmla="*/ 414 w 226634"/>
                <a:gd name="connsiteY11" fmla="*/ 53326 h 148200"/>
                <a:gd name="connsiteX12" fmla="*/ 0 w 226634"/>
                <a:gd name="connsiteY12" fmla="*/ 50638 h 148200"/>
                <a:gd name="connsiteX13" fmla="*/ 414 w 226634"/>
                <a:gd name="connsiteY13" fmla="*/ 50944 h 148200"/>
                <a:gd name="connsiteX14" fmla="*/ 12322 w 226634"/>
                <a:gd name="connsiteY14" fmla="*/ 10462 h 148200"/>
                <a:gd name="connsiteX15" fmla="*/ 102996 w 226634"/>
                <a:gd name="connsiteY15" fmla="*/ 0 h 14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6634" h="148200">
                  <a:moveTo>
                    <a:pt x="102996" y="0"/>
                  </a:moveTo>
                  <a:lnTo>
                    <a:pt x="102808" y="938"/>
                  </a:lnTo>
                  <a:lnTo>
                    <a:pt x="143290" y="17606"/>
                  </a:lnTo>
                  <a:lnTo>
                    <a:pt x="210398" y="24318"/>
                  </a:lnTo>
                  <a:lnTo>
                    <a:pt x="202822" y="31894"/>
                  </a:lnTo>
                  <a:lnTo>
                    <a:pt x="226634" y="108094"/>
                  </a:lnTo>
                  <a:lnTo>
                    <a:pt x="188534" y="127144"/>
                  </a:lnTo>
                  <a:lnTo>
                    <a:pt x="152438" y="148200"/>
                  </a:lnTo>
                  <a:lnTo>
                    <a:pt x="138526" y="134288"/>
                  </a:lnTo>
                  <a:lnTo>
                    <a:pt x="95664" y="105714"/>
                  </a:lnTo>
                  <a:lnTo>
                    <a:pt x="88522" y="84282"/>
                  </a:lnTo>
                  <a:lnTo>
                    <a:pt x="414" y="53326"/>
                  </a:lnTo>
                  <a:lnTo>
                    <a:pt x="0" y="50638"/>
                  </a:lnTo>
                  <a:lnTo>
                    <a:pt x="414" y="50944"/>
                  </a:lnTo>
                  <a:lnTo>
                    <a:pt x="12322" y="10462"/>
                  </a:lnTo>
                  <a:lnTo>
                    <a:pt x="10299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1744D976-AF08-B066-F1B5-D37DBED53C37}"/>
                </a:ext>
              </a:extLst>
            </p:cNvPr>
            <p:cNvSpPr/>
            <p:nvPr/>
          </p:nvSpPr>
          <p:spPr>
            <a:xfrm>
              <a:off x="13045689" y="15055275"/>
              <a:ext cx="271066" cy="208952"/>
            </a:xfrm>
            <a:custGeom>
              <a:avLst/>
              <a:gdLst>
                <a:gd name="connsiteX0" fmla="*/ 70930 w 155970"/>
                <a:gd name="connsiteY0" fmla="*/ 0 h 120230"/>
                <a:gd name="connsiteX1" fmla="*/ 105964 w 155970"/>
                <a:gd name="connsiteY1" fmla="*/ 15456 h 120230"/>
                <a:gd name="connsiteX2" fmla="*/ 155970 w 155970"/>
                <a:gd name="connsiteY2" fmla="*/ 91656 h 120230"/>
                <a:gd name="connsiteX3" fmla="*/ 146444 w 155970"/>
                <a:gd name="connsiteY3" fmla="*/ 120230 h 120230"/>
                <a:gd name="connsiteX4" fmla="*/ 84532 w 155970"/>
                <a:gd name="connsiteY4" fmla="*/ 108326 h 120230"/>
                <a:gd name="connsiteX5" fmla="*/ 58340 w 155970"/>
                <a:gd name="connsiteY5" fmla="*/ 115468 h 120230"/>
                <a:gd name="connsiteX6" fmla="*/ 0 w 155970"/>
                <a:gd name="connsiteY6" fmla="*/ 77368 h 120230"/>
                <a:gd name="connsiteX7" fmla="*/ 53576 w 155970"/>
                <a:gd name="connsiteY7" fmla="*/ 41650 h 120230"/>
                <a:gd name="connsiteX8" fmla="*/ 70930 w 155970"/>
                <a:gd name="connsiteY8" fmla="*/ 0 h 120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5970" h="120230">
                  <a:moveTo>
                    <a:pt x="70930" y="0"/>
                  </a:moveTo>
                  <a:lnTo>
                    <a:pt x="105964" y="15456"/>
                  </a:lnTo>
                  <a:lnTo>
                    <a:pt x="155970" y="91656"/>
                  </a:lnTo>
                  <a:lnTo>
                    <a:pt x="146444" y="120230"/>
                  </a:lnTo>
                  <a:lnTo>
                    <a:pt x="84532" y="108326"/>
                  </a:lnTo>
                  <a:lnTo>
                    <a:pt x="58340" y="115468"/>
                  </a:lnTo>
                  <a:lnTo>
                    <a:pt x="0" y="77368"/>
                  </a:lnTo>
                  <a:lnTo>
                    <a:pt x="53576" y="41650"/>
                  </a:lnTo>
                  <a:lnTo>
                    <a:pt x="7093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6FC30557-4C4F-EF05-707B-6D510A661087}"/>
                </a:ext>
              </a:extLst>
            </p:cNvPr>
            <p:cNvSpPr/>
            <p:nvPr/>
          </p:nvSpPr>
          <p:spPr>
            <a:xfrm>
              <a:off x="14390985" y="15101488"/>
              <a:ext cx="297966" cy="265238"/>
            </a:xfrm>
            <a:custGeom>
              <a:avLst/>
              <a:gdLst>
                <a:gd name="connsiteX0" fmla="*/ 107024 w 171450"/>
                <a:gd name="connsiteY0" fmla="*/ 0 h 152618"/>
                <a:gd name="connsiteX1" fmla="*/ 171450 w 171450"/>
                <a:gd name="connsiteY1" fmla="*/ 107374 h 152618"/>
                <a:gd name="connsiteX2" fmla="*/ 163416 w 171450"/>
                <a:gd name="connsiteY2" fmla="*/ 131476 h 152618"/>
                <a:gd name="connsiteX3" fmla="*/ 116680 w 171450"/>
                <a:gd name="connsiteY3" fmla="*/ 152618 h 152618"/>
                <a:gd name="connsiteX4" fmla="*/ 88106 w 171450"/>
                <a:gd name="connsiteY4" fmla="*/ 152618 h 152618"/>
                <a:gd name="connsiteX5" fmla="*/ 38100 w 171450"/>
                <a:gd name="connsiteY5" fmla="*/ 93086 h 152618"/>
                <a:gd name="connsiteX6" fmla="*/ 2892 w 171450"/>
                <a:gd name="connsiteY6" fmla="*/ 93086 h 152618"/>
                <a:gd name="connsiteX7" fmla="*/ 0 w 171450"/>
                <a:gd name="connsiteY7" fmla="*/ 52606 h 152618"/>
                <a:gd name="connsiteX8" fmla="*/ 107024 w 171450"/>
                <a:gd name="connsiteY8" fmla="*/ 0 h 152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1450" h="152618">
                  <a:moveTo>
                    <a:pt x="107024" y="0"/>
                  </a:moveTo>
                  <a:lnTo>
                    <a:pt x="171450" y="107374"/>
                  </a:lnTo>
                  <a:lnTo>
                    <a:pt x="163416" y="131476"/>
                  </a:lnTo>
                  <a:lnTo>
                    <a:pt x="116680" y="152618"/>
                  </a:lnTo>
                  <a:lnTo>
                    <a:pt x="88106" y="152618"/>
                  </a:lnTo>
                  <a:lnTo>
                    <a:pt x="38100" y="93086"/>
                  </a:lnTo>
                  <a:lnTo>
                    <a:pt x="2892" y="93086"/>
                  </a:lnTo>
                  <a:lnTo>
                    <a:pt x="0" y="52606"/>
                  </a:lnTo>
                  <a:lnTo>
                    <a:pt x="10702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99BC7790-E934-D05D-1F56-D4E1F569CF9B}"/>
                </a:ext>
              </a:extLst>
            </p:cNvPr>
            <p:cNvSpPr/>
            <p:nvPr/>
          </p:nvSpPr>
          <p:spPr>
            <a:xfrm>
              <a:off x="14281258" y="15591554"/>
              <a:ext cx="407504" cy="537272"/>
            </a:xfrm>
            <a:custGeom>
              <a:avLst/>
              <a:gdLst>
                <a:gd name="connsiteX0" fmla="*/ 44364 w 234478"/>
                <a:gd name="connsiteY0" fmla="*/ 0 h 309146"/>
                <a:gd name="connsiteX1" fmla="*/ 46358 w 234478"/>
                <a:gd name="connsiteY1" fmla="*/ 16614 h 309146"/>
                <a:gd name="connsiteX2" fmla="*/ 79698 w 234478"/>
                <a:gd name="connsiteY2" fmla="*/ 9470 h 309146"/>
                <a:gd name="connsiteX3" fmla="*/ 103510 w 234478"/>
                <a:gd name="connsiteY3" fmla="*/ 54714 h 309146"/>
                <a:gd name="connsiteX4" fmla="*/ 196378 w 234478"/>
                <a:gd name="connsiteY4" fmla="*/ 116626 h 309146"/>
                <a:gd name="connsiteX5" fmla="*/ 193998 w 234478"/>
                <a:gd name="connsiteY5" fmla="*/ 47570 h 309146"/>
                <a:gd name="connsiteX6" fmla="*/ 234478 w 234478"/>
                <a:gd name="connsiteY6" fmla="*/ 41498 h 309146"/>
                <a:gd name="connsiteX7" fmla="*/ 234478 w 234478"/>
                <a:gd name="connsiteY7" fmla="*/ 123770 h 309146"/>
                <a:gd name="connsiteX8" fmla="*/ 177328 w 234478"/>
                <a:gd name="connsiteY8" fmla="*/ 219020 h 309146"/>
                <a:gd name="connsiteX9" fmla="*/ 234478 w 234478"/>
                <a:gd name="connsiteY9" fmla="*/ 280934 h 309146"/>
                <a:gd name="connsiteX10" fmla="*/ 202236 w 234478"/>
                <a:gd name="connsiteY10" fmla="*/ 309146 h 309146"/>
                <a:gd name="connsiteX11" fmla="*/ 108272 w 234478"/>
                <a:gd name="connsiteY11" fmla="*/ 219020 h 309146"/>
                <a:gd name="connsiteX12" fmla="*/ 39216 w 234478"/>
                <a:gd name="connsiteY12" fmla="*/ 202350 h 309146"/>
                <a:gd name="connsiteX13" fmla="*/ 0 w 234478"/>
                <a:gd name="connsiteY13" fmla="*/ 167492 h 309146"/>
                <a:gd name="connsiteX14" fmla="*/ 15402 w 234478"/>
                <a:gd name="connsiteY14" fmla="*/ 128534 h 309146"/>
                <a:gd name="connsiteX15" fmla="*/ 48742 w 234478"/>
                <a:gd name="connsiteY15" fmla="*/ 104720 h 309146"/>
                <a:gd name="connsiteX16" fmla="*/ 39216 w 234478"/>
                <a:gd name="connsiteY16" fmla="*/ 30902 h 309146"/>
                <a:gd name="connsiteX17" fmla="*/ 44364 w 234478"/>
                <a:gd name="connsiteY17" fmla="*/ 0 h 309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4478" h="309146">
                  <a:moveTo>
                    <a:pt x="44364" y="0"/>
                  </a:moveTo>
                  <a:lnTo>
                    <a:pt x="46358" y="16614"/>
                  </a:lnTo>
                  <a:lnTo>
                    <a:pt x="79698" y="9470"/>
                  </a:lnTo>
                  <a:lnTo>
                    <a:pt x="103510" y="54714"/>
                  </a:lnTo>
                  <a:lnTo>
                    <a:pt x="196378" y="116626"/>
                  </a:lnTo>
                  <a:cubicBezTo>
                    <a:pt x="195584" y="93606"/>
                    <a:pt x="194790" y="70590"/>
                    <a:pt x="193998" y="47570"/>
                  </a:cubicBezTo>
                  <a:lnTo>
                    <a:pt x="234478" y="41498"/>
                  </a:lnTo>
                  <a:lnTo>
                    <a:pt x="234478" y="123770"/>
                  </a:lnTo>
                  <a:lnTo>
                    <a:pt x="177328" y="219020"/>
                  </a:lnTo>
                  <a:lnTo>
                    <a:pt x="234478" y="280934"/>
                  </a:lnTo>
                  <a:lnTo>
                    <a:pt x="202236" y="309146"/>
                  </a:lnTo>
                  <a:lnTo>
                    <a:pt x="108272" y="219020"/>
                  </a:lnTo>
                  <a:lnTo>
                    <a:pt x="39216" y="202350"/>
                  </a:lnTo>
                  <a:lnTo>
                    <a:pt x="0" y="167492"/>
                  </a:lnTo>
                  <a:lnTo>
                    <a:pt x="15402" y="128534"/>
                  </a:lnTo>
                  <a:lnTo>
                    <a:pt x="48742" y="104720"/>
                  </a:lnTo>
                  <a:lnTo>
                    <a:pt x="39216" y="30902"/>
                  </a:lnTo>
                  <a:lnTo>
                    <a:pt x="4436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F7F9E29F-AA96-ADF0-CA69-D6EBF539F6B2}"/>
                </a:ext>
              </a:extLst>
            </p:cNvPr>
            <p:cNvSpPr/>
            <p:nvPr/>
          </p:nvSpPr>
          <p:spPr>
            <a:xfrm>
              <a:off x="12310705" y="15935510"/>
              <a:ext cx="666722" cy="672934"/>
            </a:xfrm>
            <a:custGeom>
              <a:avLst/>
              <a:gdLst>
                <a:gd name="connsiteX0" fmla="*/ 110518 w 383632"/>
                <a:gd name="connsiteY0" fmla="*/ 0 h 387206"/>
                <a:gd name="connsiteX1" fmla="*/ 219328 w 383632"/>
                <a:gd name="connsiteY1" fmla="*/ 57606 h 387206"/>
                <a:gd name="connsiteX2" fmla="*/ 219328 w 383632"/>
                <a:gd name="connsiteY2" fmla="*/ 109994 h 387206"/>
                <a:gd name="connsiteX3" fmla="*/ 185988 w 383632"/>
                <a:gd name="connsiteY3" fmla="*/ 98088 h 387206"/>
                <a:gd name="connsiteX4" fmla="*/ 159796 w 383632"/>
                <a:gd name="connsiteY4" fmla="*/ 119520 h 387206"/>
                <a:gd name="connsiteX5" fmla="*/ 159796 w 383632"/>
                <a:gd name="connsiteY5" fmla="*/ 155236 h 387206"/>
                <a:gd name="connsiteX6" fmla="*/ 228852 w 383632"/>
                <a:gd name="connsiteY6" fmla="*/ 257632 h 387206"/>
                <a:gd name="connsiteX7" fmla="*/ 281240 w 383632"/>
                <a:gd name="connsiteY7" fmla="*/ 274300 h 387206"/>
                <a:gd name="connsiteX8" fmla="*/ 286002 w 383632"/>
                <a:gd name="connsiteY8" fmla="*/ 300494 h 387206"/>
                <a:gd name="connsiteX9" fmla="*/ 324102 w 383632"/>
                <a:gd name="connsiteY9" fmla="*/ 300494 h 387206"/>
                <a:gd name="connsiteX10" fmla="*/ 336008 w 383632"/>
                <a:gd name="connsiteY10" fmla="*/ 321924 h 387206"/>
                <a:gd name="connsiteX11" fmla="*/ 383632 w 383632"/>
                <a:gd name="connsiteY11" fmla="*/ 324306 h 387206"/>
                <a:gd name="connsiteX12" fmla="*/ 383632 w 383632"/>
                <a:gd name="connsiteY12" fmla="*/ 363498 h 387206"/>
                <a:gd name="connsiteX13" fmla="*/ 193970 w 383632"/>
                <a:gd name="connsiteY13" fmla="*/ 387206 h 387206"/>
                <a:gd name="connsiteX14" fmla="*/ 188370 w 383632"/>
                <a:gd name="connsiteY14" fmla="*/ 350500 h 387206"/>
                <a:gd name="connsiteX15" fmla="*/ 126458 w 383632"/>
                <a:gd name="connsiteY15" fmla="*/ 350500 h 387206"/>
                <a:gd name="connsiteX16" fmla="*/ 126458 w 383632"/>
                <a:gd name="connsiteY16" fmla="*/ 269536 h 387206"/>
                <a:gd name="connsiteX17" fmla="*/ 81214 w 383632"/>
                <a:gd name="connsiteY17" fmla="*/ 202862 h 387206"/>
                <a:gd name="connsiteX18" fmla="*/ 16920 w 383632"/>
                <a:gd name="connsiteY18" fmla="*/ 219532 h 387206"/>
                <a:gd name="connsiteX19" fmla="*/ 12486 w 383632"/>
                <a:gd name="connsiteY19" fmla="*/ 192926 h 387206"/>
                <a:gd name="connsiteX20" fmla="*/ 50258 w 383632"/>
                <a:gd name="connsiteY20" fmla="*/ 179050 h 387206"/>
                <a:gd name="connsiteX21" fmla="*/ 52640 w 383632"/>
                <a:gd name="connsiteY21" fmla="*/ 145712 h 387206"/>
                <a:gd name="connsiteX22" fmla="*/ 0 w 383632"/>
                <a:gd name="connsiteY22" fmla="*/ 119392 h 387206"/>
                <a:gd name="connsiteX23" fmla="*/ 109788 w 383632"/>
                <a:gd name="connsiteY23" fmla="*/ 456 h 387206"/>
                <a:gd name="connsiteX24" fmla="*/ 110518 w 383632"/>
                <a:gd name="connsiteY24" fmla="*/ 0 h 387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83632" h="387206">
                  <a:moveTo>
                    <a:pt x="110518" y="0"/>
                  </a:moveTo>
                  <a:lnTo>
                    <a:pt x="219328" y="57606"/>
                  </a:lnTo>
                  <a:lnTo>
                    <a:pt x="219328" y="109994"/>
                  </a:lnTo>
                  <a:lnTo>
                    <a:pt x="185988" y="98088"/>
                  </a:lnTo>
                  <a:lnTo>
                    <a:pt x="159796" y="119520"/>
                  </a:lnTo>
                  <a:lnTo>
                    <a:pt x="159796" y="155236"/>
                  </a:lnTo>
                  <a:lnTo>
                    <a:pt x="228852" y="257632"/>
                  </a:lnTo>
                  <a:lnTo>
                    <a:pt x="281240" y="274300"/>
                  </a:lnTo>
                  <a:lnTo>
                    <a:pt x="286002" y="300494"/>
                  </a:lnTo>
                  <a:lnTo>
                    <a:pt x="324102" y="300494"/>
                  </a:lnTo>
                  <a:lnTo>
                    <a:pt x="336008" y="321924"/>
                  </a:lnTo>
                  <a:lnTo>
                    <a:pt x="383632" y="324306"/>
                  </a:lnTo>
                  <a:lnTo>
                    <a:pt x="383632" y="363498"/>
                  </a:lnTo>
                  <a:lnTo>
                    <a:pt x="193970" y="387206"/>
                  </a:lnTo>
                  <a:lnTo>
                    <a:pt x="188370" y="350500"/>
                  </a:lnTo>
                  <a:lnTo>
                    <a:pt x="126458" y="350500"/>
                  </a:lnTo>
                  <a:lnTo>
                    <a:pt x="126458" y="269536"/>
                  </a:lnTo>
                  <a:lnTo>
                    <a:pt x="81214" y="202862"/>
                  </a:lnTo>
                  <a:lnTo>
                    <a:pt x="16920" y="219532"/>
                  </a:lnTo>
                  <a:lnTo>
                    <a:pt x="12486" y="192926"/>
                  </a:lnTo>
                  <a:lnTo>
                    <a:pt x="50258" y="179050"/>
                  </a:lnTo>
                  <a:lnTo>
                    <a:pt x="52640" y="145712"/>
                  </a:lnTo>
                  <a:lnTo>
                    <a:pt x="0" y="119392"/>
                  </a:lnTo>
                  <a:lnTo>
                    <a:pt x="109788" y="456"/>
                  </a:lnTo>
                  <a:lnTo>
                    <a:pt x="11051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B1392FFB-E20D-5E44-097D-453088F855BE}"/>
                </a:ext>
              </a:extLst>
            </p:cNvPr>
            <p:cNvSpPr/>
            <p:nvPr/>
          </p:nvSpPr>
          <p:spPr>
            <a:xfrm>
              <a:off x="13625399" y="12177189"/>
              <a:ext cx="591646" cy="981628"/>
            </a:xfrm>
            <a:custGeom>
              <a:avLst/>
              <a:gdLst>
                <a:gd name="connsiteX0" fmla="*/ 97964 w 340432"/>
                <a:gd name="connsiteY0" fmla="*/ 0 h 564828"/>
                <a:gd name="connsiteX1" fmla="*/ 147552 w 340432"/>
                <a:gd name="connsiteY1" fmla="*/ 33810 h 564828"/>
                <a:gd name="connsiteX2" fmla="*/ 242800 w 340432"/>
                <a:gd name="connsiteY2" fmla="*/ 48098 h 564828"/>
                <a:gd name="connsiteX3" fmla="*/ 243038 w 340432"/>
                <a:gd name="connsiteY3" fmla="*/ 46986 h 564828"/>
                <a:gd name="connsiteX4" fmla="*/ 249944 w 340432"/>
                <a:gd name="connsiteY4" fmla="*/ 83816 h 564828"/>
                <a:gd name="connsiteX5" fmla="*/ 223752 w 340432"/>
                <a:gd name="connsiteY5" fmla="*/ 112392 h 564828"/>
                <a:gd name="connsiteX6" fmla="*/ 238038 w 340432"/>
                <a:gd name="connsiteY6" fmla="*/ 186210 h 564828"/>
                <a:gd name="connsiteX7" fmla="*/ 209464 w 340432"/>
                <a:gd name="connsiteY7" fmla="*/ 219548 h 564828"/>
                <a:gd name="connsiteX8" fmla="*/ 228512 w 340432"/>
                <a:gd name="connsiteY8" fmla="*/ 248124 h 564828"/>
                <a:gd name="connsiteX9" fmla="*/ 228512 w 340432"/>
                <a:gd name="connsiteY9" fmla="*/ 300510 h 564828"/>
                <a:gd name="connsiteX10" fmla="*/ 266612 w 340432"/>
                <a:gd name="connsiteY10" fmla="*/ 312416 h 564828"/>
                <a:gd name="connsiteX11" fmla="*/ 268994 w 340432"/>
                <a:gd name="connsiteY11" fmla="*/ 340992 h 564828"/>
                <a:gd name="connsiteX12" fmla="*/ 285664 w 340432"/>
                <a:gd name="connsiteY12" fmla="*/ 364804 h 564828"/>
                <a:gd name="connsiteX13" fmla="*/ 292808 w 340432"/>
                <a:gd name="connsiteY13" fmla="*/ 402904 h 564828"/>
                <a:gd name="connsiteX14" fmla="*/ 340432 w 340432"/>
                <a:gd name="connsiteY14" fmla="*/ 414810 h 564828"/>
                <a:gd name="connsiteX15" fmla="*/ 319000 w 340432"/>
                <a:gd name="connsiteY15" fmla="*/ 441004 h 564828"/>
                <a:gd name="connsiteX16" fmla="*/ 319858 w 340432"/>
                <a:gd name="connsiteY16" fmla="*/ 484740 h 564828"/>
                <a:gd name="connsiteX17" fmla="*/ 223752 w 340432"/>
                <a:gd name="connsiteY17" fmla="*/ 564828 h 564828"/>
                <a:gd name="connsiteX18" fmla="*/ 204700 w 340432"/>
                <a:gd name="connsiteY18" fmla="*/ 507680 h 564828"/>
                <a:gd name="connsiteX19" fmla="*/ 173986 w 340432"/>
                <a:gd name="connsiteY19" fmla="*/ 500002 h 564828"/>
                <a:gd name="connsiteX20" fmla="*/ 178508 w 340432"/>
                <a:gd name="connsiteY20" fmla="*/ 445766 h 564828"/>
                <a:gd name="connsiteX21" fmla="*/ 104688 w 340432"/>
                <a:gd name="connsiteY21" fmla="*/ 421954 h 564828"/>
                <a:gd name="connsiteX22" fmla="*/ 58984 w 340432"/>
                <a:gd name="connsiteY22" fmla="*/ 380602 h 564828"/>
                <a:gd name="connsiteX23" fmla="*/ 92782 w 340432"/>
                <a:gd name="connsiteY23" fmla="*/ 386236 h 564828"/>
                <a:gd name="connsiteX24" fmla="*/ 102308 w 340432"/>
                <a:gd name="connsiteY24" fmla="*/ 374328 h 564828"/>
                <a:gd name="connsiteX25" fmla="*/ 88020 w 340432"/>
                <a:gd name="connsiteY25" fmla="*/ 336228 h 564828"/>
                <a:gd name="connsiteX26" fmla="*/ 99926 w 340432"/>
                <a:gd name="connsiteY26" fmla="*/ 317180 h 564828"/>
                <a:gd name="connsiteX27" fmla="*/ 54682 w 340432"/>
                <a:gd name="connsiteY27" fmla="*/ 221928 h 564828"/>
                <a:gd name="connsiteX28" fmla="*/ 7056 w 340432"/>
                <a:gd name="connsiteY28" fmla="*/ 198116 h 564828"/>
                <a:gd name="connsiteX29" fmla="*/ 0 w 340432"/>
                <a:gd name="connsiteY29" fmla="*/ 200232 h 564828"/>
                <a:gd name="connsiteX30" fmla="*/ 21344 w 340432"/>
                <a:gd name="connsiteY30" fmla="*/ 136204 h 564828"/>
                <a:gd name="connsiteX31" fmla="*/ 54682 w 340432"/>
                <a:gd name="connsiteY31" fmla="*/ 110010 h 564828"/>
                <a:gd name="connsiteX32" fmla="*/ 97964 w 340432"/>
                <a:gd name="connsiteY32" fmla="*/ 0 h 564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40432" h="564828">
                  <a:moveTo>
                    <a:pt x="97964" y="0"/>
                  </a:moveTo>
                  <a:lnTo>
                    <a:pt x="147552" y="33810"/>
                  </a:lnTo>
                  <a:lnTo>
                    <a:pt x="242800" y="48098"/>
                  </a:lnTo>
                  <a:lnTo>
                    <a:pt x="243038" y="46986"/>
                  </a:lnTo>
                  <a:lnTo>
                    <a:pt x="249944" y="83816"/>
                  </a:lnTo>
                  <a:lnTo>
                    <a:pt x="223752" y="112392"/>
                  </a:lnTo>
                  <a:lnTo>
                    <a:pt x="238038" y="186210"/>
                  </a:lnTo>
                  <a:lnTo>
                    <a:pt x="209464" y="219548"/>
                  </a:lnTo>
                  <a:lnTo>
                    <a:pt x="228512" y="248124"/>
                  </a:lnTo>
                  <a:lnTo>
                    <a:pt x="228512" y="300510"/>
                  </a:lnTo>
                  <a:lnTo>
                    <a:pt x="266612" y="312416"/>
                  </a:lnTo>
                  <a:lnTo>
                    <a:pt x="268994" y="340992"/>
                  </a:lnTo>
                  <a:lnTo>
                    <a:pt x="285664" y="364804"/>
                  </a:lnTo>
                  <a:lnTo>
                    <a:pt x="292808" y="402904"/>
                  </a:lnTo>
                  <a:lnTo>
                    <a:pt x="340432" y="414810"/>
                  </a:lnTo>
                  <a:lnTo>
                    <a:pt x="319000" y="441004"/>
                  </a:lnTo>
                  <a:lnTo>
                    <a:pt x="319858" y="484740"/>
                  </a:lnTo>
                  <a:lnTo>
                    <a:pt x="223752" y="564828"/>
                  </a:lnTo>
                  <a:lnTo>
                    <a:pt x="204700" y="507680"/>
                  </a:lnTo>
                  <a:lnTo>
                    <a:pt x="173986" y="500002"/>
                  </a:lnTo>
                  <a:lnTo>
                    <a:pt x="178508" y="445766"/>
                  </a:lnTo>
                  <a:lnTo>
                    <a:pt x="104688" y="421954"/>
                  </a:lnTo>
                  <a:lnTo>
                    <a:pt x="58984" y="380602"/>
                  </a:lnTo>
                  <a:lnTo>
                    <a:pt x="92782" y="386236"/>
                  </a:lnTo>
                  <a:lnTo>
                    <a:pt x="102308" y="374328"/>
                  </a:lnTo>
                  <a:lnTo>
                    <a:pt x="88020" y="336228"/>
                  </a:lnTo>
                  <a:lnTo>
                    <a:pt x="99926" y="317180"/>
                  </a:lnTo>
                  <a:lnTo>
                    <a:pt x="54682" y="221928"/>
                  </a:lnTo>
                  <a:lnTo>
                    <a:pt x="7056" y="198116"/>
                  </a:lnTo>
                  <a:lnTo>
                    <a:pt x="0" y="200232"/>
                  </a:lnTo>
                  <a:lnTo>
                    <a:pt x="21344" y="136204"/>
                  </a:lnTo>
                  <a:lnTo>
                    <a:pt x="54682" y="110010"/>
                  </a:lnTo>
                  <a:lnTo>
                    <a:pt x="9796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48B2DB60-C564-6E53-1148-A8A6C45DAC37}"/>
                </a:ext>
              </a:extLst>
            </p:cNvPr>
            <p:cNvSpPr/>
            <p:nvPr/>
          </p:nvSpPr>
          <p:spPr>
            <a:xfrm>
              <a:off x="13978103" y="13374862"/>
              <a:ext cx="276474" cy="386078"/>
            </a:xfrm>
            <a:custGeom>
              <a:avLst/>
              <a:gdLst>
                <a:gd name="connsiteX0" fmla="*/ 100088 w 159082"/>
                <a:gd name="connsiteY0" fmla="*/ 0 h 222148"/>
                <a:gd name="connsiteX1" fmla="*/ 97630 w 159082"/>
                <a:gd name="connsiteY1" fmla="*/ 3074 h 222148"/>
                <a:gd name="connsiteX2" fmla="*/ 142874 w 159082"/>
                <a:gd name="connsiteY2" fmla="*/ 29268 h 222148"/>
                <a:gd name="connsiteX3" fmla="*/ 159082 w 159082"/>
                <a:gd name="connsiteY3" fmla="*/ 63710 h 222148"/>
                <a:gd name="connsiteX4" fmla="*/ 130968 w 159082"/>
                <a:gd name="connsiteY4" fmla="*/ 86418 h 222148"/>
                <a:gd name="connsiteX5" fmla="*/ 85724 w 159082"/>
                <a:gd name="connsiteY5" fmla="*/ 76892 h 222148"/>
                <a:gd name="connsiteX6" fmla="*/ 64292 w 159082"/>
                <a:gd name="connsiteY6" fmla="*/ 84036 h 222148"/>
                <a:gd name="connsiteX7" fmla="*/ 64292 w 159082"/>
                <a:gd name="connsiteY7" fmla="*/ 103086 h 222148"/>
                <a:gd name="connsiteX8" fmla="*/ 71436 w 159082"/>
                <a:gd name="connsiteY8" fmla="*/ 126900 h 222148"/>
                <a:gd name="connsiteX9" fmla="*/ 84506 w 159082"/>
                <a:gd name="connsiteY9" fmla="*/ 174824 h 222148"/>
                <a:gd name="connsiteX10" fmla="*/ 42860 w 159082"/>
                <a:gd name="connsiteY10" fmla="*/ 222148 h 222148"/>
                <a:gd name="connsiteX11" fmla="*/ 26192 w 159082"/>
                <a:gd name="connsiteY11" fmla="*/ 162618 h 222148"/>
                <a:gd name="connsiteX12" fmla="*/ 0 w 159082"/>
                <a:gd name="connsiteY12" fmla="*/ 160236 h 222148"/>
                <a:gd name="connsiteX13" fmla="*/ 0 w 159082"/>
                <a:gd name="connsiteY13" fmla="*/ 134044 h 222148"/>
                <a:gd name="connsiteX14" fmla="*/ 4760 w 159082"/>
                <a:gd name="connsiteY14" fmla="*/ 72130 h 222148"/>
                <a:gd name="connsiteX15" fmla="*/ 4760 w 159082"/>
                <a:gd name="connsiteY15" fmla="*/ 41174 h 222148"/>
                <a:gd name="connsiteX16" fmla="*/ 61912 w 159082"/>
                <a:gd name="connsiteY16" fmla="*/ 36412 h 222148"/>
                <a:gd name="connsiteX17" fmla="*/ 97630 w 159082"/>
                <a:gd name="connsiteY17" fmla="*/ 692 h 222148"/>
                <a:gd name="connsiteX18" fmla="*/ 100088 w 159082"/>
                <a:gd name="connsiteY18" fmla="*/ 0 h 222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9082" h="222148">
                  <a:moveTo>
                    <a:pt x="100088" y="0"/>
                  </a:moveTo>
                  <a:lnTo>
                    <a:pt x="97630" y="3074"/>
                  </a:lnTo>
                  <a:lnTo>
                    <a:pt x="142874" y="29268"/>
                  </a:lnTo>
                  <a:lnTo>
                    <a:pt x="159082" y="63710"/>
                  </a:lnTo>
                  <a:lnTo>
                    <a:pt x="130968" y="86418"/>
                  </a:lnTo>
                  <a:lnTo>
                    <a:pt x="85724" y="76892"/>
                  </a:lnTo>
                  <a:lnTo>
                    <a:pt x="64292" y="84036"/>
                  </a:lnTo>
                  <a:lnTo>
                    <a:pt x="64292" y="103086"/>
                  </a:lnTo>
                  <a:lnTo>
                    <a:pt x="71436" y="126900"/>
                  </a:lnTo>
                  <a:lnTo>
                    <a:pt x="84506" y="174824"/>
                  </a:lnTo>
                  <a:lnTo>
                    <a:pt x="42860" y="222148"/>
                  </a:lnTo>
                  <a:lnTo>
                    <a:pt x="26192" y="162618"/>
                  </a:lnTo>
                  <a:lnTo>
                    <a:pt x="0" y="160236"/>
                  </a:lnTo>
                  <a:lnTo>
                    <a:pt x="0" y="134044"/>
                  </a:lnTo>
                  <a:lnTo>
                    <a:pt x="4760" y="72130"/>
                  </a:lnTo>
                  <a:lnTo>
                    <a:pt x="4760" y="41174"/>
                  </a:lnTo>
                  <a:lnTo>
                    <a:pt x="61912" y="36412"/>
                  </a:lnTo>
                  <a:lnTo>
                    <a:pt x="97630" y="692"/>
                  </a:lnTo>
                  <a:lnTo>
                    <a:pt x="10008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3DF6C689-CB89-1F11-0023-0C0EEDEEC398}"/>
                </a:ext>
              </a:extLst>
            </p:cNvPr>
            <p:cNvSpPr/>
            <p:nvPr/>
          </p:nvSpPr>
          <p:spPr>
            <a:xfrm>
              <a:off x="13875579" y="13109892"/>
              <a:ext cx="332498" cy="288172"/>
            </a:xfrm>
            <a:custGeom>
              <a:avLst/>
              <a:gdLst>
                <a:gd name="connsiteX0" fmla="*/ 186594 w 191318"/>
                <a:gd name="connsiteY0" fmla="*/ 0 h 165814"/>
                <a:gd name="connsiteX1" fmla="*/ 188118 w 191318"/>
                <a:gd name="connsiteY1" fmla="*/ 77708 h 165814"/>
                <a:gd name="connsiteX2" fmla="*/ 191318 w 191318"/>
                <a:gd name="connsiteY2" fmla="*/ 74754 h 165814"/>
                <a:gd name="connsiteX3" fmla="*/ 188118 w 191318"/>
                <a:gd name="connsiteY3" fmla="*/ 80088 h 165814"/>
                <a:gd name="connsiteX4" fmla="*/ 152476 w 191318"/>
                <a:gd name="connsiteY4" fmla="*/ 124640 h 165814"/>
                <a:gd name="connsiteX5" fmla="*/ 150018 w 191318"/>
                <a:gd name="connsiteY5" fmla="*/ 125332 h 165814"/>
                <a:gd name="connsiteX6" fmla="*/ 114300 w 191318"/>
                <a:gd name="connsiteY6" fmla="*/ 161052 h 165814"/>
                <a:gd name="connsiteX7" fmla="*/ 57148 w 191318"/>
                <a:gd name="connsiteY7" fmla="*/ 165814 h 165814"/>
                <a:gd name="connsiteX8" fmla="*/ 57148 w 191318"/>
                <a:gd name="connsiteY8" fmla="*/ 165814 h 165814"/>
                <a:gd name="connsiteX9" fmla="*/ 30956 w 191318"/>
                <a:gd name="connsiteY9" fmla="*/ 149144 h 165814"/>
                <a:gd name="connsiteX10" fmla="*/ 23812 w 191318"/>
                <a:gd name="connsiteY10" fmla="*/ 113426 h 165814"/>
                <a:gd name="connsiteX11" fmla="*/ 0 w 191318"/>
                <a:gd name="connsiteY11" fmla="*/ 46752 h 165814"/>
                <a:gd name="connsiteX12" fmla="*/ 40480 w 191318"/>
                <a:gd name="connsiteY12" fmla="*/ 18176 h 165814"/>
                <a:gd name="connsiteX13" fmla="*/ 40722 w 191318"/>
                <a:gd name="connsiteY13" fmla="*/ 15262 h 165814"/>
                <a:gd name="connsiteX14" fmla="*/ 71436 w 191318"/>
                <a:gd name="connsiteY14" fmla="*/ 22940 h 165814"/>
                <a:gd name="connsiteX15" fmla="*/ 90488 w 191318"/>
                <a:gd name="connsiteY15" fmla="*/ 80088 h 165814"/>
                <a:gd name="connsiteX16" fmla="*/ 186594 w 191318"/>
                <a:gd name="connsiteY16" fmla="*/ 0 h 165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1318" h="165814">
                  <a:moveTo>
                    <a:pt x="186594" y="0"/>
                  </a:moveTo>
                  <a:lnTo>
                    <a:pt x="188118" y="77708"/>
                  </a:lnTo>
                  <a:lnTo>
                    <a:pt x="191318" y="74754"/>
                  </a:lnTo>
                  <a:lnTo>
                    <a:pt x="188118" y="80088"/>
                  </a:lnTo>
                  <a:lnTo>
                    <a:pt x="152476" y="124640"/>
                  </a:lnTo>
                  <a:lnTo>
                    <a:pt x="150018" y="125332"/>
                  </a:lnTo>
                  <a:lnTo>
                    <a:pt x="114300" y="161052"/>
                  </a:lnTo>
                  <a:lnTo>
                    <a:pt x="57148" y="165814"/>
                  </a:lnTo>
                  <a:lnTo>
                    <a:pt x="57148" y="165814"/>
                  </a:lnTo>
                  <a:lnTo>
                    <a:pt x="30956" y="149144"/>
                  </a:lnTo>
                  <a:lnTo>
                    <a:pt x="23812" y="113426"/>
                  </a:lnTo>
                  <a:lnTo>
                    <a:pt x="0" y="46752"/>
                  </a:lnTo>
                  <a:lnTo>
                    <a:pt x="40480" y="18176"/>
                  </a:lnTo>
                  <a:lnTo>
                    <a:pt x="40722" y="15262"/>
                  </a:lnTo>
                  <a:lnTo>
                    <a:pt x="71436" y="22940"/>
                  </a:lnTo>
                  <a:lnTo>
                    <a:pt x="90488" y="80088"/>
                  </a:lnTo>
                  <a:lnTo>
                    <a:pt x="18659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8CE4AC9D-797B-723C-CCD1-23CE540D3D11}"/>
                </a:ext>
              </a:extLst>
            </p:cNvPr>
            <p:cNvSpPr/>
            <p:nvPr/>
          </p:nvSpPr>
          <p:spPr>
            <a:xfrm>
              <a:off x="14226875" y="13622991"/>
              <a:ext cx="443190" cy="243846"/>
            </a:xfrm>
            <a:custGeom>
              <a:avLst/>
              <a:gdLst>
                <a:gd name="connsiteX0" fmla="*/ 144176 w 255010"/>
                <a:gd name="connsiteY0" fmla="*/ 0 h 140308"/>
                <a:gd name="connsiteX1" fmla="*/ 191094 w 255010"/>
                <a:gd name="connsiteY1" fmla="*/ 16484 h 140308"/>
                <a:gd name="connsiteX2" fmla="*/ 198236 w 255010"/>
                <a:gd name="connsiteY2" fmla="*/ 37916 h 140308"/>
                <a:gd name="connsiteX3" fmla="*/ 241098 w 255010"/>
                <a:gd name="connsiteY3" fmla="*/ 66490 h 140308"/>
                <a:gd name="connsiteX4" fmla="*/ 255010 w 255010"/>
                <a:gd name="connsiteY4" fmla="*/ 80402 h 140308"/>
                <a:gd name="connsiteX5" fmla="*/ 233954 w 255010"/>
                <a:gd name="connsiteY5" fmla="*/ 92684 h 140308"/>
                <a:gd name="connsiteX6" fmla="*/ 227040 w 255010"/>
                <a:gd name="connsiteY6" fmla="*/ 123804 h 140308"/>
                <a:gd name="connsiteX7" fmla="*/ 195854 w 255010"/>
                <a:gd name="connsiteY7" fmla="*/ 109352 h 140308"/>
                <a:gd name="connsiteX8" fmla="*/ 102986 w 255010"/>
                <a:gd name="connsiteY8" fmla="*/ 118876 h 140308"/>
                <a:gd name="connsiteX9" fmla="*/ 93462 w 255010"/>
                <a:gd name="connsiteY9" fmla="*/ 140308 h 140308"/>
                <a:gd name="connsiteX10" fmla="*/ 52980 w 255010"/>
                <a:gd name="connsiteY10" fmla="*/ 116496 h 140308"/>
                <a:gd name="connsiteX11" fmla="*/ 0 w 255010"/>
                <a:gd name="connsiteY11" fmla="*/ 121312 h 140308"/>
                <a:gd name="connsiteX12" fmla="*/ 7736 w 255010"/>
                <a:gd name="connsiteY12" fmla="*/ 111734 h 140308"/>
                <a:gd name="connsiteX13" fmla="*/ 18008 w 255010"/>
                <a:gd name="connsiteY13" fmla="*/ 83486 h 140308"/>
                <a:gd name="connsiteX14" fmla="*/ 57742 w 255010"/>
                <a:gd name="connsiteY14" fmla="*/ 40296 h 140308"/>
                <a:gd name="connsiteX15" fmla="*/ 93462 w 255010"/>
                <a:gd name="connsiteY15" fmla="*/ 40296 h 140308"/>
                <a:gd name="connsiteX16" fmla="*/ 93462 w 255010"/>
                <a:gd name="connsiteY16" fmla="*/ 21246 h 140308"/>
                <a:gd name="connsiteX17" fmla="*/ 129180 w 255010"/>
                <a:gd name="connsiteY17" fmla="*/ 21246 h 140308"/>
                <a:gd name="connsiteX18" fmla="*/ 144176 w 255010"/>
                <a:gd name="connsiteY18" fmla="*/ 0 h 140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5010" h="140308">
                  <a:moveTo>
                    <a:pt x="144176" y="0"/>
                  </a:moveTo>
                  <a:lnTo>
                    <a:pt x="191094" y="16484"/>
                  </a:lnTo>
                  <a:lnTo>
                    <a:pt x="198236" y="37916"/>
                  </a:lnTo>
                  <a:lnTo>
                    <a:pt x="241098" y="66490"/>
                  </a:lnTo>
                  <a:lnTo>
                    <a:pt x="255010" y="80402"/>
                  </a:lnTo>
                  <a:lnTo>
                    <a:pt x="233954" y="92684"/>
                  </a:lnTo>
                  <a:lnTo>
                    <a:pt x="227040" y="123804"/>
                  </a:lnTo>
                  <a:lnTo>
                    <a:pt x="195854" y="109352"/>
                  </a:lnTo>
                  <a:lnTo>
                    <a:pt x="102986" y="118876"/>
                  </a:lnTo>
                  <a:lnTo>
                    <a:pt x="93462" y="140308"/>
                  </a:lnTo>
                  <a:lnTo>
                    <a:pt x="52980" y="116496"/>
                  </a:lnTo>
                  <a:lnTo>
                    <a:pt x="0" y="121312"/>
                  </a:lnTo>
                  <a:lnTo>
                    <a:pt x="7736" y="111734"/>
                  </a:lnTo>
                  <a:lnTo>
                    <a:pt x="18008" y="83486"/>
                  </a:lnTo>
                  <a:lnTo>
                    <a:pt x="57742" y="40296"/>
                  </a:lnTo>
                  <a:lnTo>
                    <a:pt x="93462" y="40296"/>
                  </a:lnTo>
                  <a:lnTo>
                    <a:pt x="93462" y="21246"/>
                  </a:lnTo>
                  <a:lnTo>
                    <a:pt x="129180" y="21246"/>
                  </a:lnTo>
                  <a:lnTo>
                    <a:pt x="1441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597B1C6C-288D-3DC7-A312-858509C39CA8}"/>
                </a:ext>
              </a:extLst>
            </p:cNvPr>
            <p:cNvSpPr/>
            <p:nvPr/>
          </p:nvSpPr>
          <p:spPr>
            <a:xfrm>
              <a:off x="14115643" y="13493834"/>
              <a:ext cx="336444" cy="255232"/>
            </a:xfrm>
            <a:custGeom>
              <a:avLst/>
              <a:gdLst>
                <a:gd name="connsiteX0" fmla="*/ 94790 w 193590"/>
                <a:gd name="connsiteY0" fmla="*/ 0 h 146860"/>
                <a:gd name="connsiteX1" fmla="*/ 97632 w 193590"/>
                <a:gd name="connsiteY1" fmla="*/ 6038 h 146860"/>
                <a:gd name="connsiteX2" fmla="*/ 151986 w 193590"/>
                <a:gd name="connsiteY2" fmla="*/ 46214 h 146860"/>
                <a:gd name="connsiteX3" fmla="*/ 152400 w 193590"/>
                <a:gd name="connsiteY3" fmla="*/ 48902 h 146860"/>
                <a:gd name="connsiteX4" fmla="*/ 193590 w 193590"/>
                <a:gd name="connsiteY4" fmla="*/ 63374 h 146860"/>
                <a:gd name="connsiteX5" fmla="*/ 178594 w 193590"/>
                <a:gd name="connsiteY5" fmla="*/ 84620 h 146860"/>
                <a:gd name="connsiteX6" fmla="*/ 142876 w 193590"/>
                <a:gd name="connsiteY6" fmla="*/ 84620 h 146860"/>
                <a:gd name="connsiteX7" fmla="*/ 142876 w 193590"/>
                <a:gd name="connsiteY7" fmla="*/ 103670 h 146860"/>
                <a:gd name="connsiteX8" fmla="*/ 107156 w 193590"/>
                <a:gd name="connsiteY8" fmla="*/ 103670 h 146860"/>
                <a:gd name="connsiteX9" fmla="*/ 67422 w 193590"/>
                <a:gd name="connsiteY9" fmla="*/ 146860 h 146860"/>
                <a:gd name="connsiteX10" fmla="*/ 76200 w 193590"/>
                <a:gd name="connsiteY10" fmla="*/ 122720 h 146860"/>
                <a:gd name="connsiteX11" fmla="*/ 33338 w 193590"/>
                <a:gd name="connsiteY11" fmla="*/ 141770 h 146860"/>
                <a:gd name="connsiteX12" fmla="*/ 30956 w 193590"/>
                <a:gd name="connsiteY12" fmla="*/ 98908 h 146860"/>
                <a:gd name="connsiteX13" fmla="*/ 20214 w 193590"/>
                <a:gd name="connsiteY13" fmla="*/ 111114 h 146860"/>
                <a:gd name="connsiteX14" fmla="*/ 7144 w 193590"/>
                <a:gd name="connsiteY14" fmla="*/ 63190 h 146860"/>
                <a:gd name="connsiteX15" fmla="*/ 0 w 193590"/>
                <a:gd name="connsiteY15" fmla="*/ 39376 h 146860"/>
                <a:gd name="connsiteX16" fmla="*/ 0 w 193590"/>
                <a:gd name="connsiteY16" fmla="*/ 20326 h 146860"/>
                <a:gd name="connsiteX17" fmla="*/ 21432 w 193590"/>
                <a:gd name="connsiteY17" fmla="*/ 13182 h 146860"/>
                <a:gd name="connsiteX18" fmla="*/ 66676 w 193590"/>
                <a:gd name="connsiteY18" fmla="*/ 22708 h 146860"/>
                <a:gd name="connsiteX19" fmla="*/ 94790 w 193590"/>
                <a:gd name="connsiteY19" fmla="*/ 0 h 146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3590" h="146860">
                  <a:moveTo>
                    <a:pt x="94790" y="0"/>
                  </a:moveTo>
                  <a:lnTo>
                    <a:pt x="97632" y="6038"/>
                  </a:lnTo>
                  <a:lnTo>
                    <a:pt x="151986" y="46214"/>
                  </a:lnTo>
                  <a:lnTo>
                    <a:pt x="152400" y="48902"/>
                  </a:lnTo>
                  <a:lnTo>
                    <a:pt x="193590" y="63374"/>
                  </a:lnTo>
                  <a:lnTo>
                    <a:pt x="178594" y="84620"/>
                  </a:lnTo>
                  <a:lnTo>
                    <a:pt x="142876" y="84620"/>
                  </a:lnTo>
                  <a:lnTo>
                    <a:pt x="142876" y="103670"/>
                  </a:lnTo>
                  <a:lnTo>
                    <a:pt x="107156" y="103670"/>
                  </a:lnTo>
                  <a:lnTo>
                    <a:pt x="67422" y="146860"/>
                  </a:lnTo>
                  <a:lnTo>
                    <a:pt x="76200" y="122720"/>
                  </a:lnTo>
                  <a:lnTo>
                    <a:pt x="33338" y="141770"/>
                  </a:lnTo>
                  <a:lnTo>
                    <a:pt x="30956" y="98908"/>
                  </a:lnTo>
                  <a:lnTo>
                    <a:pt x="20214" y="111114"/>
                  </a:lnTo>
                  <a:lnTo>
                    <a:pt x="7144" y="63190"/>
                  </a:lnTo>
                  <a:lnTo>
                    <a:pt x="0" y="39376"/>
                  </a:lnTo>
                  <a:lnTo>
                    <a:pt x="0" y="20326"/>
                  </a:lnTo>
                  <a:lnTo>
                    <a:pt x="21432" y="13182"/>
                  </a:lnTo>
                  <a:lnTo>
                    <a:pt x="66676" y="22708"/>
                  </a:lnTo>
                  <a:lnTo>
                    <a:pt x="9479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EA8582E4-7924-A5F0-275E-219E6C362A3B}"/>
                </a:ext>
              </a:extLst>
            </p:cNvPr>
            <p:cNvSpPr/>
            <p:nvPr/>
          </p:nvSpPr>
          <p:spPr>
            <a:xfrm>
              <a:off x="14112933" y="14269384"/>
              <a:ext cx="467876" cy="416376"/>
            </a:xfrm>
            <a:custGeom>
              <a:avLst/>
              <a:gdLst>
                <a:gd name="connsiteX0" fmla="*/ 76200 w 269216"/>
                <a:gd name="connsiteY0" fmla="*/ 0 h 239582"/>
                <a:gd name="connsiteX1" fmla="*/ 150020 w 269216"/>
                <a:gd name="connsiteY1" fmla="*/ 14288 h 239582"/>
                <a:gd name="connsiteX2" fmla="*/ 164308 w 269216"/>
                <a:gd name="connsiteY2" fmla="*/ 21432 h 239582"/>
                <a:gd name="connsiteX3" fmla="*/ 269216 w 269216"/>
                <a:gd name="connsiteY3" fmla="*/ 25520 h 239582"/>
                <a:gd name="connsiteX4" fmla="*/ 257176 w 269216"/>
                <a:gd name="connsiteY4" fmla="*/ 85724 h 239582"/>
                <a:gd name="connsiteX5" fmla="*/ 209552 w 269216"/>
                <a:gd name="connsiteY5" fmla="*/ 176212 h 239582"/>
                <a:gd name="connsiteX6" fmla="*/ 145256 w 269216"/>
                <a:gd name="connsiteY6" fmla="*/ 197644 h 239582"/>
                <a:gd name="connsiteX7" fmla="*/ 105526 w 269216"/>
                <a:gd name="connsiteY7" fmla="*/ 239582 h 239582"/>
                <a:gd name="connsiteX8" fmla="*/ 42864 w 269216"/>
                <a:gd name="connsiteY8" fmla="*/ 230980 h 239582"/>
                <a:gd name="connsiteX9" fmla="*/ 17790 w 269216"/>
                <a:gd name="connsiteY9" fmla="*/ 198276 h 239582"/>
                <a:gd name="connsiteX10" fmla="*/ 40482 w 269216"/>
                <a:gd name="connsiteY10" fmla="*/ 154780 h 239582"/>
                <a:gd name="connsiteX11" fmla="*/ 0 w 269216"/>
                <a:gd name="connsiteY11" fmla="*/ 119064 h 239582"/>
                <a:gd name="connsiteX12" fmla="*/ 6194 w 269216"/>
                <a:gd name="connsiteY12" fmla="*/ 69508 h 239582"/>
                <a:gd name="connsiteX13" fmla="*/ 23812 w 269216"/>
                <a:gd name="connsiteY13" fmla="*/ 69056 h 239582"/>
                <a:gd name="connsiteX14" fmla="*/ 50008 w 269216"/>
                <a:gd name="connsiteY14" fmla="*/ 69056 h 239582"/>
                <a:gd name="connsiteX15" fmla="*/ 21432 w 269216"/>
                <a:gd name="connsiteY15" fmla="*/ 40480 h 239582"/>
                <a:gd name="connsiteX16" fmla="*/ 69056 w 269216"/>
                <a:gd name="connsiteY16" fmla="*/ 28576 h 239582"/>
                <a:gd name="connsiteX17" fmla="*/ 76200 w 269216"/>
                <a:gd name="connsiteY17" fmla="*/ 0 h 239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69216" h="239582">
                  <a:moveTo>
                    <a:pt x="76200" y="0"/>
                  </a:moveTo>
                  <a:lnTo>
                    <a:pt x="150020" y="14288"/>
                  </a:lnTo>
                  <a:lnTo>
                    <a:pt x="164308" y="21432"/>
                  </a:lnTo>
                  <a:lnTo>
                    <a:pt x="269216" y="25520"/>
                  </a:lnTo>
                  <a:lnTo>
                    <a:pt x="257176" y="85724"/>
                  </a:lnTo>
                  <a:lnTo>
                    <a:pt x="209552" y="176212"/>
                  </a:lnTo>
                  <a:lnTo>
                    <a:pt x="145256" y="197644"/>
                  </a:lnTo>
                  <a:lnTo>
                    <a:pt x="105526" y="239582"/>
                  </a:lnTo>
                  <a:lnTo>
                    <a:pt x="42864" y="230980"/>
                  </a:lnTo>
                  <a:lnTo>
                    <a:pt x="17790" y="198276"/>
                  </a:lnTo>
                  <a:lnTo>
                    <a:pt x="40482" y="154780"/>
                  </a:lnTo>
                  <a:lnTo>
                    <a:pt x="0" y="119064"/>
                  </a:lnTo>
                  <a:lnTo>
                    <a:pt x="6194" y="69508"/>
                  </a:lnTo>
                  <a:lnTo>
                    <a:pt x="23812" y="69056"/>
                  </a:lnTo>
                  <a:lnTo>
                    <a:pt x="50008" y="69056"/>
                  </a:lnTo>
                  <a:lnTo>
                    <a:pt x="21432" y="40480"/>
                  </a:lnTo>
                  <a:lnTo>
                    <a:pt x="69056" y="28576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7988FFAE-1BCF-79CF-3B80-E3DCB3CB240D}"/>
                </a:ext>
              </a:extLst>
            </p:cNvPr>
            <p:cNvSpPr/>
            <p:nvPr/>
          </p:nvSpPr>
          <p:spPr>
            <a:xfrm>
              <a:off x="12603152" y="16035535"/>
              <a:ext cx="273136" cy="417982"/>
            </a:xfrm>
            <a:custGeom>
              <a:avLst/>
              <a:gdLst>
                <a:gd name="connsiteX0" fmla="*/ 61912 w 157162"/>
                <a:gd name="connsiteY0" fmla="*/ 0 h 240506"/>
                <a:gd name="connsiteX1" fmla="*/ 109536 w 157162"/>
                <a:gd name="connsiteY1" fmla="*/ 38100 h 240506"/>
                <a:gd name="connsiteX2" fmla="*/ 142874 w 157162"/>
                <a:gd name="connsiteY2" fmla="*/ 126206 h 240506"/>
                <a:gd name="connsiteX3" fmla="*/ 150018 w 157162"/>
                <a:gd name="connsiteY3" fmla="*/ 166688 h 240506"/>
                <a:gd name="connsiteX4" fmla="*/ 145256 w 157162"/>
                <a:gd name="connsiteY4" fmla="*/ 188118 h 240506"/>
                <a:gd name="connsiteX5" fmla="*/ 157162 w 157162"/>
                <a:gd name="connsiteY5" fmla="*/ 221456 h 240506"/>
                <a:gd name="connsiteX6" fmla="*/ 147136 w 157162"/>
                <a:gd name="connsiteY6" fmla="*/ 240506 h 240506"/>
                <a:gd name="connsiteX7" fmla="*/ 126206 w 157162"/>
                <a:gd name="connsiteY7" fmla="*/ 240506 h 240506"/>
                <a:gd name="connsiteX8" fmla="*/ 121444 w 157162"/>
                <a:gd name="connsiteY8" fmla="*/ 214312 h 240506"/>
                <a:gd name="connsiteX9" fmla="*/ 69056 w 157162"/>
                <a:gd name="connsiteY9" fmla="*/ 197644 h 240506"/>
                <a:gd name="connsiteX10" fmla="*/ 0 w 157162"/>
                <a:gd name="connsiteY10" fmla="*/ 95248 h 240506"/>
                <a:gd name="connsiteX11" fmla="*/ 0 w 157162"/>
                <a:gd name="connsiteY11" fmla="*/ 59532 h 240506"/>
                <a:gd name="connsiteX12" fmla="*/ 26192 w 157162"/>
                <a:gd name="connsiteY12" fmla="*/ 38100 h 240506"/>
                <a:gd name="connsiteX13" fmla="*/ 59532 w 157162"/>
                <a:gd name="connsiteY13" fmla="*/ 50006 h 240506"/>
                <a:gd name="connsiteX14" fmla="*/ 59532 w 157162"/>
                <a:gd name="connsiteY14" fmla="*/ 334 h 240506"/>
                <a:gd name="connsiteX15" fmla="*/ 61912 w 157162"/>
                <a:gd name="connsiteY15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7162" h="240506">
                  <a:moveTo>
                    <a:pt x="61912" y="0"/>
                  </a:moveTo>
                  <a:lnTo>
                    <a:pt x="109536" y="38100"/>
                  </a:lnTo>
                  <a:lnTo>
                    <a:pt x="142874" y="126206"/>
                  </a:lnTo>
                  <a:lnTo>
                    <a:pt x="150018" y="166688"/>
                  </a:lnTo>
                  <a:lnTo>
                    <a:pt x="145256" y="188118"/>
                  </a:lnTo>
                  <a:lnTo>
                    <a:pt x="157162" y="221456"/>
                  </a:lnTo>
                  <a:lnTo>
                    <a:pt x="147136" y="240506"/>
                  </a:lnTo>
                  <a:lnTo>
                    <a:pt x="126206" y="240506"/>
                  </a:lnTo>
                  <a:lnTo>
                    <a:pt x="121444" y="214312"/>
                  </a:lnTo>
                  <a:lnTo>
                    <a:pt x="69056" y="197644"/>
                  </a:lnTo>
                  <a:lnTo>
                    <a:pt x="0" y="95248"/>
                  </a:lnTo>
                  <a:lnTo>
                    <a:pt x="0" y="59532"/>
                  </a:lnTo>
                  <a:lnTo>
                    <a:pt x="26192" y="38100"/>
                  </a:lnTo>
                  <a:lnTo>
                    <a:pt x="59532" y="50006"/>
                  </a:lnTo>
                  <a:lnTo>
                    <a:pt x="59532" y="334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7E8FD887-3641-1FF3-6B5F-BB4D18C898FF}"/>
                </a:ext>
              </a:extLst>
            </p:cNvPr>
            <p:cNvSpPr/>
            <p:nvPr/>
          </p:nvSpPr>
          <p:spPr>
            <a:xfrm>
              <a:off x="14039550" y="13867711"/>
              <a:ext cx="629044" cy="464290"/>
            </a:xfrm>
            <a:custGeom>
              <a:avLst/>
              <a:gdLst>
                <a:gd name="connsiteX0" fmla="*/ 295274 w 361950"/>
                <a:gd name="connsiteY0" fmla="*/ 0 h 267152"/>
                <a:gd name="connsiteX1" fmla="*/ 326460 w 361950"/>
                <a:gd name="connsiteY1" fmla="*/ 14452 h 267152"/>
                <a:gd name="connsiteX2" fmla="*/ 323850 w 361950"/>
                <a:gd name="connsiteY2" fmla="*/ 26194 h 267152"/>
                <a:gd name="connsiteX3" fmla="*/ 361950 w 361950"/>
                <a:gd name="connsiteY3" fmla="*/ 88108 h 267152"/>
                <a:gd name="connsiteX4" fmla="*/ 333374 w 361950"/>
                <a:gd name="connsiteY4" fmla="*/ 116682 h 267152"/>
                <a:gd name="connsiteX5" fmla="*/ 312078 w 361950"/>
                <a:gd name="connsiteY5" fmla="*/ 223164 h 267152"/>
                <a:gd name="connsiteX6" fmla="*/ 207170 w 361950"/>
                <a:gd name="connsiteY6" fmla="*/ 219076 h 267152"/>
                <a:gd name="connsiteX7" fmla="*/ 192882 w 361950"/>
                <a:gd name="connsiteY7" fmla="*/ 211932 h 267152"/>
                <a:gd name="connsiteX8" fmla="*/ 119062 w 361950"/>
                <a:gd name="connsiteY8" fmla="*/ 197644 h 267152"/>
                <a:gd name="connsiteX9" fmla="*/ 111918 w 361950"/>
                <a:gd name="connsiteY9" fmla="*/ 226220 h 267152"/>
                <a:gd name="connsiteX10" fmla="*/ 64294 w 361950"/>
                <a:gd name="connsiteY10" fmla="*/ 238124 h 267152"/>
                <a:gd name="connsiteX11" fmla="*/ 92870 w 361950"/>
                <a:gd name="connsiteY11" fmla="*/ 266700 h 267152"/>
                <a:gd name="connsiteX12" fmla="*/ 66674 w 361950"/>
                <a:gd name="connsiteY12" fmla="*/ 266700 h 267152"/>
                <a:gd name="connsiteX13" fmla="*/ 49056 w 361950"/>
                <a:gd name="connsiteY13" fmla="*/ 267152 h 267152"/>
                <a:gd name="connsiteX14" fmla="*/ 50006 w 361950"/>
                <a:gd name="connsiteY14" fmla="*/ 259556 h 267152"/>
                <a:gd name="connsiteX15" fmla="*/ 7144 w 361950"/>
                <a:gd name="connsiteY15" fmla="*/ 235744 h 267152"/>
                <a:gd name="connsiteX16" fmla="*/ 0 w 361950"/>
                <a:gd name="connsiteY16" fmla="*/ 157164 h 267152"/>
                <a:gd name="connsiteX17" fmla="*/ 19050 w 361950"/>
                <a:gd name="connsiteY17" fmla="*/ 66676 h 267152"/>
                <a:gd name="connsiteX18" fmla="*/ 57150 w 361950"/>
                <a:gd name="connsiteY18" fmla="*/ 64294 h 267152"/>
                <a:gd name="connsiteX19" fmla="*/ 99420 w 361950"/>
                <a:gd name="connsiteY19" fmla="*/ 11960 h 267152"/>
                <a:gd name="connsiteX20" fmla="*/ 152400 w 361950"/>
                <a:gd name="connsiteY20" fmla="*/ 7144 h 267152"/>
                <a:gd name="connsiteX21" fmla="*/ 192882 w 361950"/>
                <a:gd name="connsiteY21" fmla="*/ 30956 h 267152"/>
                <a:gd name="connsiteX22" fmla="*/ 202406 w 361950"/>
                <a:gd name="connsiteY22" fmla="*/ 9524 h 267152"/>
                <a:gd name="connsiteX23" fmla="*/ 295274 w 361950"/>
                <a:gd name="connsiteY23" fmla="*/ 0 h 267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61950" h="267152">
                  <a:moveTo>
                    <a:pt x="295274" y="0"/>
                  </a:moveTo>
                  <a:lnTo>
                    <a:pt x="326460" y="14452"/>
                  </a:lnTo>
                  <a:lnTo>
                    <a:pt x="323850" y="26194"/>
                  </a:lnTo>
                  <a:lnTo>
                    <a:pt x="361950" y="88108"/>
                  </a:lnTo>
                  <a:lnTo>
                    <a:pt x="333374" y="116682"/>
                  </a:lnTo>
                  <a:lnTo>
                    <a:pt x="312078" y="223164"/>
                  </a:lnTo>
                  <a:lnTo>
                    <a:pt x="207170" y="219076"/>
                  </a:lnTo>
                  <a:lnTo>
                    <a:pt x="192882" y="211932"/>
                  </a:lnTo>
                  <a:lnTo>
                    <a:pt x="119062" y="197644"/>
                  </a:lnTo>
                  <a:lnTo>
                    <a:pt x="111918" y="226220"/>
                  </a:lnTo>
                  <a:lnTo>
                    <a:pt x="64294" y="238124"/>
                  </a:lnTo>
                  <a:lnTo>
                    <a:pt x="92870" y="266700"/>
                  </a:lnTo>
                  <a:lnTo>
                    <a:pt x="66674" y="266700"/>
                  </a:lnTo>
                  <a:lnTo>
                    <a:pt x="49056" y="267152"/>
                  </a:lnTo>
                  <a:lnTo>
                    <a:pt x="50006" y="259556"/>
                  </a:lnTo>
                  <a:lnTo>
                    <a:pt x="7144" y="235744"/>
                  </a:lnTo>
                  <a:lnTo>
                    <a:pt x="0" y="157164"/>
                  </a:lnTo>
                  <a:lnTo>
                    <a:pt x="19050" y="66676"/>
                  </a:lnTo>
                  <a:lnTo>
                    <a:pt x="57150" y="64294"/>
                  </a:lnTo>
                  <a:lnTo>
                    <a:pt x="99420" y="11960"/>
                  </a:lnTo>
                  <a:lnTo>
                    <a:pt x="152400" y="7144"/>
                  </a:lnTo>
                  <a:lnTo>
                    <a:pt x="192882" y="30956"/>
                  </a:lnTo>
                  <a:lnTo>
                    <a:pt x="202406" y="9524"/>
                  </a:lnTo>
                  <a:lnTo>
                    <a:pt x="29527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1A2A3D3E-7C71-99BC-03E7-DBCCE9958673}"/>
                </a:ext>
              </a:extLst>
            </p:cNvPr>
            <p:cNvSpPr/>
            <p:nvPr/>
          </p:nvSpPr>
          <p:spPr>
            <a:xfrm>
              <a:off x="13763125" y="14644696"/>
              <a:ext cx="350254" cy="293828"/>
            </a:xfrm>
            <a:custGeom>
              <a:avLst/>
              <a:gdLst>
                <a:gd name="connsiteX0" fmla="*/ 69814 w 201536"/>
                <a:gd name="connsiteY0" fmla="*/ 0 h 169068"/>
                <a:gd name="connsiteX1" fmla="*/ 76956 w 201536"/>
                <a:gd name="connsiteY1" fmla="*/ 16668 h 169068"/>
                <a:gd name="connsiteX2" fmla="*/ 176970 w 201536"/>
                <a:gd name="connsiteY2" fmla="*/ 21430 h 169068"/>
                <a:gd name="connsiteX3" fmla="*/ 182852 w 201536"/>
                <a:gd name="connsiteY3" fmla="*/ 10156 h 169068"/>
                <a:gd name="connsiteX4" fmla="*/ 201536 w 201536"/>
                <a:gd name="connsiteY4" fmla="*/ 34524 h 169068"/>
                <a:gd name="connsiteX5" fmla="*/ 174588 w 201536"/>
                <a:gd name="connsiteY5" fmla="*/ 85724 h 169068"/>
                <a:gd name="connsiteX6" fmla="*/ 155538 w 201536"/>
                <a:gd name="connsiteY6" fmla="*/ 85724 h 169068"/>
                <a:gd name="connsiteX7" fmla="*/ 141250 w 201536"/>
                <a:gd name="connsiteY7" fmla="*/ 154780 h 169068"/>
                <a:gd name="connsiteX8" fmla="*/ 122200 w 201536"/>
                <a:gd name="connsiteY8" fmla="*/ 154780 h 169068"/>
                <a:gd name="connsiteX9" fmla="*/ 107914 w 201536"/>
                <a:gd name="connsiteY9" fmla="*/ 169068 h 169068"/>
                <a:gd name="connsiteX10" fmla="*/ 86482 w 201536"/>
                <a:gd name="connsiteY10" fmla="*/ 161924 h 169068"/>
                <a:gd name="connsiteX11" fmla="*/ 69814 w 201536"/>
                <a:gd name="connsiteY11" fmla="*/ 126204 h 169068"/>
                <a:gd name="connsiteX12" fmla="*/ 48382 w 201536"/>
                <a:gd name="connsiteY12" fmla="*/ 114300 h 169068"/>
                <a:gd name="connsiteX13" fmla="*/ 31714 w 201536"/>
                <a:gd name="connsiteY13" fmla="*/ 90486 h 169068"/>
                <a:gd name="connsiteX14" fmla="*/ 3138 w 201536"/>
                <a:gd name="connsiteY14" fmla="*/ 85724 h 169068"/>
                <a:gd name="connsiteX15" fmla="*/ 0 w 201536"/>
                <a:gd name="connsiteY15" fmla="*/ 24564 h 169068"/>
                <a:gd name="connsiteX16" fmla="*/ 69814 w 201536"/>
                <a:gd name="connsiteY16" fmla="*/ 0 h 169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1536" h="169068">
                  <a:moveTo>
                    <a:pt x="69814" y="0"/>
                  </a:moveTo>
                  <a:lnTo>
                    <a:pt x="76956" y="16668"/>
                  </a:lnTo>
                  <a:lnTo>
                    <a:pt x="176970" y="21430"/>
                  </a:lnTo>
                  <a:lnTo>
                    <a:pt x="182852" y="10156"/>
                  </a:lnTo>
                  <a:lnTo>
                    <a:pt x="201536" y="34524"/>
                  </a:lnTo>
                  <a:lnTo>
                    <a:pt x="174588" y="85724"/>
                  </a:lnTo>
                  <a:lnTo>
                    <a:pt x="155538" y="85724"/>
                  </a:lnTo>
                  <a:lnTo>
                    <a:pt x="141250" y="154780"/>
                  </a:lnTo>
                  <a:lnTo>
                    <a:pt x="122200" y="154780"/>
                  </a:lnTo>
                  <a:lnTo>
                    <a:pt x="107914" y="169068"/>
                  </a:lnTo>
                  <a:lnTo>
                    <a:pt x="86482" y="161924"/>
                  </a:lnTo>
                  <a:lnTo>
                    <a:pt x="69814" y="126204"/>
                  </a:lnTo>
                  <a:lnTo>
                    <a:pt x="48382" y="114300"/>
                  </a:lnTo>
                  <a:lnTo>
                    <a:pt x="31714" y="90486"/>
                  </a:lnTo>
                  <a:lnTo>
                    <a:pt x="3138" y="85724"/>
                  </a:lnTo>
                  <a:lnTo>
                    <a:pt x="0" y="24564"/>
                  </a:lnTo>
                  <a:lnTo>
                    <a:pt x="6981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27F1439E-95B1-E5BD-8D5D-4559BA20602C}"/>
                </a:ext>
              </a:extLst>
            </p:cNvPr>
            <p:cNvSpPr/>
            <p:nvPr/>
          </p:nvSpPr>
          <p:spPr>
            <a:xfrm>
              <a:off x="14001138" y="15207822"/>
              <a:ext cx="368322" cy="622256"/>
            </a:xfrm>
            <a:custGeom>
              <a:avLst/>
              <a:gdLst>
                <a:gd name="connsiteX0" fmla="*/ 100014 w 211932"/>
                <a:gd name="connsiteY0" fmla="*/ 0 h 358046"/>
                <a:gd name="connsiteX1" fmla="*/ 198244 w 211932"/>
                <a:gd name="connsiteY1" fmla="*/ 14032 h 358046"/>
                <a:gd name="connsiteX2" fmla="*/ 192882 w 211932"/>
                <a:gd name="connsiteY2" fmla="*/ 16668 h 358046"/>
                <a:gd name="connsiteX3" fmla="*/ 195774 w 211932"/>
                <a:gd name="connsiteY3" fmla="*/ 57148 h 358046"/>
                <a:gd name="connsiteX4" fmla="*/ 192882 w 211932"/>
                <a:gd name="connsiteY4" fmla="*/ 57148 h 358046"/>
                <a:gd name="connsiteX5" fmla="*/ 185738 w 211932"/>
                <a:gd name="connsiteY5" fmla="*/ 92868 h 358046"/>
                <a:gd name="connsiteX6" fmla="*/ 211932 w 211932"/>
                <a:gd name="connsiteY6" fmla="*/ 121444 h 358046"/>
                <a:gd name="connsiteX7" fmla="*/ 211932 w 211932"/>
                <a:gd name="connsiteY7" fmla="*/ 161924 h 358046"/>
                <a:gd name="connsiteX8" fmla="*/ 202406 w 211932"/>
                <a:gd name="connsiteY8" fmla="*/ 140492 h 358046"/>
                <a:gd name="connsiteX9" fmla="*/ 173832 w 211932"/>
                <a:gd name="connsiteY9" fmla="*/ 147636 h 358046"/>
                <a:gd name="connsiteX10" fmla="*/ 178980 w 211932"/>
                <a:gd name="connsiteY10" fmla="*/ 190554 h 358046"/>
                <a:gd name="connsiteX11" fmla="*/ 173832 w 211932"/>
                <a:gd name="connsiteY11" fmla="*/ 221456 h 358046"/>
                <a:gd name="connsiteX12" fmla="*/ 183358 w 211932"/>
                <a:gd name="connsiteY12" fmla="*/ 295274 h 358046"/>
                <a:gd name="connsiteX13" fmla="*/ 150018 w 211932"/>
                <a:gd name="connsiteY13" fmla="*/ 319088 h 358046"/>
                <a:gd name="connsiteX14" fmla="*/ 134616 w 211932"/>
                <a:gd name="connsiteY14" fmla="*/ 358046 h 358046"/>
                <a:gd name="connsiteX15" fmla="*/ 66674 w 211932"/>
                <a:gd name="connsiteY15" fmla="*/ 297656 h 358046"/>
                <a:gd name="connsiteX16" fmla="*/ 71438 w 211932"/>
                <a:gd name="connsiteY16" fmla="*/ 247648 h 358046"/>
                <a:gd name="connsiteX17" fmla="*/ 61914 w 211932"/>
                <a:gd name="connsiteY17" fmla="*/ 209548 h 358046"/>
                <a:gd name="connsiteX18" fmla="*/ 19050 w 211932"/>
                <a:gd name="connsiteY18" fmla="*/ 200024 h 358046"/>
                <a:gd name="connsiteX19" fmla="*/ 1116 w 211932"/>
                <a:gd name="connsiteY19" fmla="*/ 210066 h 358046"/>
                <a:gd name="connsiteX20" fmla="*/ 0 w 211932"/>
                <a:gd name="connsiteY20" fmla="*/ 164304 h 358046"/>
                <a:gd name="connsiteX21" fmla="*/ 9526 w 211932"/>
                <a:gd name="connsiteY21" fmla="*/ 145256 h 358046"/>
                <a:gd name="connsiteX22" fmla="*/ 7144 w 211932"/>
                <a:gd name="connsiteY22" fmla="*/ 80962 h 358046"/>
                <a:gd name="connsiteX23" fmla="*/ 21432 w 211932"/>
                <a:gd name="connsiteY23" fmla="*/ 66674 h 358046"/>
                <a:gd name="connsiteX24" fmla="*/ 71438 w 211932"/>
                <a:gd name="connsiteY24" fmla="*/ 76200 h 358046"/>
                <a:gd name="connsiteX25" fmla="*/ 100014 w 211932"/>
                <a:gd name="connsiteY25" fmla="*/ 0 h 358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11932" h="358046">
                  <a:moveTo>
                    <a:pt x="100014" y="0"/>
                  </a:moveTo>
                  <a:lnTo>
                    <a:pt x="198244" y="14032"/>
                  </a:lnTo>
                  <a:lnTo>
                    <a:pt x="192882" y="16668"/>
                  </a:lnTo>
                  <a:lnTo>
                    <a:pt x="195774" y="57148"/>
                  </a:lnTo>
                  <a:lnTo>
                    <a:pt x="192882" y="57148"/>
                  </a:lnTo>
                  <a:lnTo>
                    <a:pt x="185738" y="92868"/>
                  </a:lnTo>
                  <a:lnTo>
                    <a:pt x="211932" y="121444"/>
                  </a:lnTo>
                  <a:lnTo>
                    <a:pt x="211932" y="161924"/>
                  </a:lnTo>
                  <a:lnTo>
                    <a:pt x="202406" y="140492"/>
                  </a:lnTo>
                  <a:lnTo>
                    <a:pt x="173832" y="147636"/>
                  </a:lnTo>
                  <a:lnTo>
                    <a:pt x="178980" y="190554"/>
                  </a:lnTo>
                  <a:lnTo>
                    <a:pt x="173832" y="221456"/>
                  </a:lnTo>
                  <a:lnTo>
                    <a:pt x="183358" y="295274"/>
                  </a:lnTo>
                  <a:lnTo>
                    <a:pt x="150018" y="319088"/>
                  </a:lnTo>
                  <a:lnTo>
                    <a:pt x="134616" y="358046"/>
                  </a:lnTo>
                  <a:lnTo>
                    <a:pt x="66674" y="297656"/>
                  </a:lnTo>
                  <a:lnTo>
                    <a:pt x="71438" y="247648"/>
                  </a:lnTo>
                  <a:lnTo>
                    <a:pt x="61914" y="209548"/>
                  </a:lnTo>
                  <a:lnTo>
                    <a:pt x="19050" y="200024"/>
                  </a:lnTo>
                  <a:lnTo>
                    <a:pt x="1116" y="210066"/>
                  </a:lnTo>
                  <a:lnTo>
                    <a:pt x="0" y="164304"/>
                  </a:lnTo>
                  <a:lnTo>
                    <a:pt x="9526" y="145256"/>
                  </a:lnTo>
                  <a:cubicBezTo>
                    <a:pt x="8730" y="123824"/>
                    <a:pt x="7938" y="102392"/>
                    <a:pt x="7144" y="80962"/>
                  </a:cubicBezTo>
                  <a:lnTo>
                    <a:pt x="21432" y="66674"/>
                  </a:lnTo>
                  <a:lnTo>
                    <a:pt x="71438" y="76200"/>
                  </a:lnTo>
                  <a:lnTo>
                    <a:pt x="10001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C61DBA8A-F60C-030A-FCAE-A5D93077B7F7}"/>
                </a:ext>
              </a:extLst>
            </p:cNvPr>
            <p:cNvSpPr/>
            <p:nvPr/>
          </p:nvSpPr>
          <p:spPr>
            <a:xfrm>
              <a:off x="12899535" y="15216294"/>
              <a:ext cx="268254" cy="231754"/>
            </a:xfrm>
            <a:custGeom>
              <a:avLst/>
              <a:gdLst>
                <a:gd name="connsiteX0" fmla="*/ 71018 w 154352"/>
                <a:gd name="connsiteY0" fmla="*/ 0 h 133350"/>
                <a:gd name="connsiteX1" fmla="*/ 129358 w 154352"/>
                <a:gd name="connsiteY1" fmla="*/ 38100 h 133350"/>
                <a:gd name="connsiteX2" fmla="*/ 154352 w 154352"/>
                <a:gd name="connsiteY2" fmla="*/ 31284 h 133350"/>
                <a:gd name="connsiteX3" fmla="*/ 153170 w 154352"/>
                <a:gd name="connsiteY3" fmla="*/ 76200 h 133350"/>
                <a:gd name="connsiteX4" fmla="*/ 134120 w 154352"/>
                <a:gd name="connsiteY4" fmla="*/ 85726 h 133350"/>
                <a:gd name="connsiteX5" fmla="*/ 134120 w 154352"/>
                <a:gd name="connsiteY5" fmla="*/ 130970 h 133350"/>
                <a:gd name="connsiteX6" fmla="*/ 84114 w 154352"/>
                <a:gd name="connsiteY6" fmla="*/ 133350 h 133350"/>
                <a:gd name="connsiteX7" fmla="*/ 43632 w 154352"/>
                <a:gd name="connsiteY7" fmla="*/ 102394 h 133350"/>
                <a:gd name="connsiteX8" fmla="*/ 0 w 154352"/>
                <a:gd name="connsiteY8" fmla="*/ 52528 h 133350"/>
                <a:gd name="connsiteX9" fmla="*/ 38870 w 154352"/>
                <a:gd name="connsiteY9" fmla="*/ 21432 h 133350"/>
                <a:gd name="connsiteX10" fmla="*/ 71018 w 154352"/>
                <a:gd name="connsiteY10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4352" h="133350">
                  <a:moveTo>
                    <a:pt x="71018" y="0"/>
                  </a:moveTo>
                  <a:lnTo>
                    <a:pt x="129358" y="38100"/>
                  </a:lnTo>
                  <a:lnTo>
                    <a:pt x="154352" y="31284"/>
                  </a:lnTo>
                  <a:lnTo>
                    <a:pt x="153170" y="76200"/>
                  </a:lnTo>
                  <a:lnTo>
                    <a:pt x="134120" y="85726"/>
                  </a:lnTo>
                  <a:lnTo>
                    <a:pt x="134120" y="130970"/>
                  </a:lnTo>
                  <a:lnTo>
                    <a:pt x="84114" y="133350"/>
                  </a:lnTo>
                  <a:lnTo>
                    <a:pt x="43632" y="102394"/>
                  </a:lnTo>
                  <a:lnTo>
                    <a:pt x="0" y="52528"/>
                  </a:lnTo>
                  <a:lnTo>
                    <a:pt x="38870" y="21432"/>
                  </a:lnTo>
                  <a:lnTo>
                    <a:pt x="7101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9452206A-9948-034E-D0B9-F1C052972E84}"/>
                </a:ext>
              </a:extLst>
            </p:cNvPr>
            <p:cNvSpPr/>
            <p:nvPr/>
          </p:nvSpPr>
          <p:spPr>
            <a:xfrm>
              <a:off x="14065961" y="14797823"/>
              <a:ext cx="474560" cy="350284"/>
            </a:xfrm>
            <a:custGeom>
              <a:avLst/>
              <a:gdLst>
                <a:gd name="connsiteX0" fmla="*/ 39890 w 273060"/>
                <a:gd name="connsiteY0" fmla="*/ 0 h 201552"/>
                <a:gd name="connsiteX1" fmla="*/ 66024 w 273060"/>
                <a:gd name="connsiteY1" fmla="*/ 13688 h 201552"/>
                <a:gd name="connsiteX2" fmla="*/ 101742 w 273060"/>
                <a:gd name="connsiteY2" fmla="*/ 104176 h 201552"/>
                <a:gd name="connsiteX3" fmla="*/ 120792 w 273060"/>
                <a:gd name="connsiteY3" fmla="*/ 58932 h 201552"/>
                <a:gd name="connsiteX4" fmla="*/ 173180 w 273060"/>
                <a:gd name="connsiteY4" fmla="*/ 57962 h 201552"/>
                <a:gd name="connsiteX5" fmla="*/ 173180 w 273060"/>
                <a:gd name="connsiteY5" fmla="*/ 130368 h 201552"/>
                <a:gd name="connsiteX6" fmla="*/ 206516 w 273060"/>
                <a:gd name="connsiteY6" fmla="*/ 99412 h 201552"/>
                <a:gd name="connsiteX7" fmla="*/ 225568 w 273060"/>
                <a:gd name="connsiteY7" fmla="*/ 125608 h 201552"/>
                <a:gd name="connsiteX8" fmla="*/ 266772 w 273060"/>
                <a:gd name="connsiteY8" fmla="*/ 129042 h 201552"/>
                <a:gd name="connsiteX9" fmla="*/ 266048 w 273060"/>
                <a:gd name="connsiteY9" fmla="*/ 139894 h 201552"/>
                <a:gd name="connsiteX10" fmla="*/ 273060 w 273060"/>
                <a:gd name="connsiteY10" fmla="*/ 151582 h 201552"/>
                <a:gd name="connsiteX11" fmla="*/ 171398 w 273060"/>
                <a:gd name="connsiteY11" fmla="*/ 201552 h 201552"/>
                <a:gd name="connsiteX12" fmla="*/ 73168 w 273060"/>
                <a:gd name="connsiteY12" fmla="*/ 187520 h 201552"/>
                <a:gd name="connsiteX13" fmla="*/ 72594 w 273060"/>
                <a:gd name="connsiteY13" fmla="*/ 189054 h 201552"/>
                <a:gd name="connsiteX14" fmla="*/ 39828 w 273060"/>
                <a:gd name="connsiteY14" fmla="*/ 170850 h 201552"/>
                <a:gd name="connsiteX15" fmla="*/ 30304 w 273060"/>
                <a:gd name="connsiteY15" fmla="*/ 135132 h 201552"/>
                <a:gd name="connsiteX16" fmla="*/ 4112 w 273060"/>
                <a:gd name="connsiteY16" fmla="*/ 123224 h 201552"/>
                <a:gd name="connsiteX17" fmla="*/ 1728 w 273060"/>
                <a:gd name="connsiteY17" fmla="*/ 82744 h 201552"/>
                <a:gd name="connsiteX18" fmla="*/ 0 w 273060"/>
                <a:gd name="connsiteY18" fmla="*/ 79592 h 201552"/>
                <a:gd name="connsiteX19" fmla="*/ 13636 w 273060"/>
                <a:gd name="connsiteY19" fmla="*/ 13688 h 201552"/>
                <a:gd name="connsiteX20" fmla="*/ 32686 w 273060"/>
                <a:gd name="connsiteY20" fmla="*/ 13688 h 201552"/>
                <a:gd name="connsiteX21" fmla="*/ 39890 w 273060"/>
                <a:gd name="connsiteY21" fmla="*/ 0 h 201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73060" h="201552">
                  <a:moveTo>
                    <a:pt x="39890" y="0"/>
                  </a:moveTo>
                  <a:lnTo>
                    <a:pt x="66024" y="13688"/>
                  </a:lnTo>
                  <a:lnTo>
                    <a:pt x="101742" y="104176"/>
                  </a:lnTo>
                  <a:lnTo>
                    <a:pt x="120792" y="58932"/>
                  </a:lnTo>
                  <a:lnTo>
                    <a:pt x="173180" y="57962"/>
                  </a:lnTo>
                  <a:lnTo>
                    <a:pt x="173180" y="130368"/>
                  </a:lnTo>
                  <a:lnTo>
                    <a:pt x="206516" y="99412"/>
                  </a:lnTo>
                  <a:lnTo>
                    <a:pt x="225568" y="125608"/>
                  </a:lnTo>
                  <a:lnTo>
                    <a:pt x="266772" y="129042"/>
                  </a:lnTo>
                  <a:lnTo>
                    <a:pt x="266048" y="139894"/>
                  </a:lnTo>
                  <a:lnTo>
                    <a:pt x="273060" y="151582"/>
                  </a:lnTo>
                  <a:lnTo>
                    <a:pt x="171398" y="201552"/>
                  </a:lnTo>
                  <a:lnTo>
                    <a:pt x="73168" y="187520"/>
                  </a:lnTo>
                  <a:lnTo>
                    <a:pt x="72594" y="189054"/>
                  </a:lnTo>
                  <a:lnTo>
                    <a:pt x="39828" y="170850"/>
                  </a:lnTo>
                  <a:lnTo>
                    <a:pt x="30304" y="135132"/>
                  </a:lnTo>
                  <a:lnTo>
                    <a:pt x="4112" y="123224"/>
                  </a:lnTo>
                  <a:lnTo>
                    <a:pt x="1728" y="82744"/>
                  </a:lnTo>
                  <a:lnTo>
                    <a:pt x="0" y="79592"/>
                  </a:lnTo>
                  <a:lnTo>
                    <a:pt x="13636" y="13688"/>
                  </a:lnTo>
                  <a:lnTo>
                    <a:pt x="32686" y="13688"/>
                  </a:lnTo>
                  <a:lnTo>
                    <a:pt x="3989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216D8B10-A56E-F67C-4637-83E99BE36E57}"/>
                </a:ext>
              </a:extLst>
            </p:cNvPr>
            <p:cNvSpPr/>
            <p:nvPr/>
          </p:nvSpPr>
          <p:spPr>
            <a:xfrm>
              <a:off x="12804250" y="15326068"/>
              <a:ext cx="281622" cy="252202"/>
            </a:xfrm>
            <a:custGeom>
              <a:avLst/>
              <a:gdLst>
                <a:gd name="connsiteX0" fmla="*/ 46974 w 162044"/>
                <a:gd name="connsiteY0" fmla="*/ 0 h 145116"/>
                <a:gd name="connsiteX1" fmla="*/ 90606 w 162044"/>
                <a:gd name="connsiteY1" fmla="*/ 49866 h 145116"/>
                <a:gd name="connsiteX2" fmla="*/ 131088 w 162044"/>
                <a:gd name="connsiteY2" fmla="*/ 80822 h 145116"/>
                <a:gd name="connsiteX3" fmla="*/ 145324 w 162044"/>
                <a:gd name="connsiteY3" fmla="*/ 80144 h 145116"/>
                <a:gd name="connsiteX4" fmla="*/ 162044 w 162044"/>
                <a:gd name="connsiteY4" fmla="*/ 121304 h 145116"/>
                <a:gd name="connsiteX5" fmla="*/ 145376 w 162044"/>
                <a:gd name="connsiteY5" fmla="*/ 145116 h 145116"/>
                <a:gd name="connsiteX6" fmla="*/ 0 w 162044"/>
                <a:gd name="connsiteY6" fmla="*/ 37578 h 145116"/>
                <a:gd name="connsiteX7" fmla="*/ 46974 w 162044"/>
                <a:gd name="connsiteY7" fmla="*/ 0 h 145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2044" h="145116">
                  <a:moveTo>
                    <a:pt x="46974" y="0"/>
                  </a:moveTo>
                  <a:lnTo>
                    <a:pt x="90606" y="49866"/>
                  </a:lnTo>
                  <a:lnTo>
                    <a:pt x="131088" y="80822"/>
                  </a:lnTo>
                  <a:lnTo>
                    <a:pt x="145324" y="80144"/>
                  </a:lnTo>
                  <a:lnTo>
                    <a:pt x="162044" y="121304"/>
                  </a:lnTo>
                  <a:lnTo>
                    <a:pt x="145376" y="145116"/>
                  </a:lnTo>
                  <a:lnTo>
                    <a:pt x="0" y="37578"/>
                  </a:lnTo>
                  <a:lnTo>
                    <a:pt x="4697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3132D161-2ADF-85C6-0268-A9029980A885}"/>
                </a:ext>
              </a:extLst>
            </p:cNvPr>
            <p:cNvSpPr/>
            <p:nvPr/>
          </p:nvSpPr>
          <p:spPr>
            <a:xfrm>
              <a:off x="12531849" y="15779315"/>
              <a:ext cx="601902" cy="771454"/>
            </a:xfrm>
            <a:custGeom>
              <a:avLst/>
              <a:gdLst>
                <a:gd name="connsiteX0" fmla="*/ 115344 w 346334"/>
                <a:gd name="connsiteY0" fmla="*/ 0 h 443894"/>
                <a:gd name="connsiteX1" fmla="*/ 182626 w 346334"/>
                <a:gd name="connsiteY1" fmla="*/ 40372 h 443894"/>
                <a:gd name="connsiteX2" fmla="*/ 185010 w 346334"/>
                <a:gd name="connsiteY2" fmla="*/ 80852 h 443894"/>
                <a:gd name="connsiteX3" fmla="*/ 213584 w 346334"/>
                <a:gd name="connsiteY3" fmla="*/ 147528 h 443894"/>
                <a:gd name="connsiteX4" fmla="*/ 277878 w 346334"/>
                <a:gd name="connsiteY4" fmla="*/ 171340 h 443894"/>
                <a:gd name="connsiteX5" fmla="*/ 268352 w 346334"/>
                <a:gd name="connsiteY5" fmla="*/ 209440 h 443894"/>
                <a:gd name="connsiteX6" fmla="*/ 299310 w 346334"/>
                <a:gd name="connsiteY6" fmla="*/ 299928 h 443894"/>
                <a:gd name="connsiteX7" fmla="*/ 323122 w 346334"/>
                <a:gd name="connsiteY7" fmla="*/ 307072 h 443894"/>
                <a:gd name="connsiteX8" fmla="*/ 346334 w 346334"/>
                <a:gd name="connsiteY8" fmla="*/ 399920 h 443894"/>
                <a:gd name="connsiteX9" fmla="*/ 300896 w 346334"/>
                <a:gd name="connsiteY9" fmla="*/ 404702 h 443894"/>
                <a:gd name="connsiteX10" fmla="*/ 281846 w 346334"/>
                <a:gd name="connsiteY10" fmla="*/ 442802 h 443894"/>
                <a:gd name="connsiteX11" fmla="*/ 273114 w 346334"/>
                <a:gd name="connsiteY11" fmla="*/ 443894 h 443894"/>
                <a:gd name="connsiteX12" fmla="*/ 273114 w 346334"/>
                <a:gd name="connsiteY12" fmla="*/ 404702 h 443894"/>
                <a:gd name="connsiteX13" fmla="*/ 225490 w 346334"/>
                <a:gd name="connsiteY13" fmla="*/ 402320 h 443894"/>
                <a:gd name="connsiteX14" fmla="*/ 213584 w 346334"/>
                <a:gd name="connsiteY14" fmla="*/ 380890 h 443894"/>
                <a:gd name="connsiteX15" fmla="*/ 196414 w 346334"/>
                <a:gd name="connsiteY15" fmla="*/ 380890 h 443894"/>
                <a:gd name="connsiteX16" fmla="*/ 206440 w 346334"/>
                <a:gd name="connsiteY16" fmla="*/ 361840 h 443894"/>
                <a:gd name="connsiteX17" fmla="*/ 194534 w 346334"/>
                <a:gd name="connsiteY17" fmla="*/ 328502 h 443894"/>
                <a:gd name="connsiteX18" fmla="*/ 199296 w 346334"/>
                <a:gd name="connsiteY18" fmla="*/ 307072 h 443894"/>
                <a:gd name="connsiteX19" fmla="*/ 192152 w 346334"/>
                <a:gd name="connsiteY19" fmla="*/ 266590 h 443894"/>
                <a:gd name="connsiteX20" fmla="*/ 158814 w 346334"/>
                <a:gd name="connsiteY20" fmla="*/ 178484 h 443894"/>
                <a:gd name="connsiteX21" fmla="*/ 111190 w 346334"/>
                <a:gd name="connsiteY21" fmla="*/ 140384 h 443894"/>
                <a:gd name="connsiteX22" fmla="*/ 108810 w 346334"/>
                <a:gd name="connsiteY22" fmla="*/ 140718 h 443894"/>
                <a:gd name="connsiteX23" fmla="*/ 108810 w 346334"/>
                <a:gd name="connsiteY23" fmla="*/ 138002 h 443894"/>
                <a:gd name="connsiteX24" fmla="*/ 0 w 346334"/>
                <a:gd name="connsiteY24" fmla="*/ 80396 h 443894"/>
                <a:gd name="connsiteX25" fmla="*/ 75470 w 346334"/>
                <a:gd name="connsiteY25" fmla="*/ 33228 h 443894"/>
                <a:gd name="connsiteX26" fmla="*/ 115344 w 346334"/>
                <a:gd name="connsiteY26" fmla="*/ 0 h 443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46334" h="443894">
                  <a:moveTo>
                    <a:pt x="115344" y="0"/>
                  </a:moveTo>
                  <a:lnTo>
                    <a:pt x="182626" y="40372"/>
                  </a:lnTo>
                  <a:lnTo>
                    <a:pt x="185010" y="80852"/>
                  </a:lnTo>
                  <a:lnTo>
                    <a:pt x="213584" y="147528"/>
                  </a:lnTo>
                  <a:lnTo>
                    <a:pt x="277878" y="171340"/>
                  </a:lnTo>
                  <a:lnTo>
                    <a:pt x="268352" y="209440"/>
                  </a:lnTo>
                  <a:lnTo>
                    <a:pt x="299310" y="299928"/>
                  </a:lnTo>
                  <a:lnTo>
                    <a:pt x="323122" y="307072"/>
                  </a:lnTo>
                  <a:lnTo>
                    <a:pt x="346334" y="399920"/>
                  </a:lnTo>
                  <a:lnTo>
                    <a:pt x="300896" y="404702"/>
                  </a:lnTo>
                  <a:lnTo>
                    <a:pt x="281846" y="442802"/>
                  </a:lnTo>
                  <a:lnTo>
                    <a:pt x="273114" y="443894"/>
                  </a:lnTo>
                  <a:lnTo>
                    <a:pt x="273114" y="404702"/>
                  </a:lnTo>
                  <a:lnTo>
                    <a:pt x="225490" y="402320"/>
                  </a:lnTo>
                  <a:lnTo>
                    <a:pt x="213584" y="380890"/>
                  </a:lnTo>
                  <a:lnTo>
                    <a:pt x="196414" y="380890"/>
                  </a:lnTo>
                  <a:lnTo>
                    <a:pt x="206440" y="361840"/>
                  </a:lnTo>
                  <a:lnTo>
                    <a:pt x="194534" y="328502"/>
                  </a:lnTo>
                  <a:lnTo>
                    <a:pt x="199296" y="307072"/>
                  </a:lnTo>
                  <a:lnTo>
                    <a:pt x="192152" y="266590"/>
                  </a:lnTo>
                  <a:lnTo>
                    <a:pt x="158814" y="178484"/>
                  </a:lnTo>
                  <a:lnTo>
                    <a:pt x="111190" y="140384"/>
                  </a:lnTo>
                  <a:lnTo>
                    <a:pt x="108810" y="140718"/>
                  </a:lnTo>
                  <a:lnTo>
                    <a:pt x="108810" y="138002"/>
                  </a:lnTo>
                  <a:lnTo>
                    <a:pt x="0" y="80396"/>
                  </a:lnTo>
                  <a:lnTo>
                    <a:pt x="75470" y="33228"/>
                  </a:lnTo>
                  <a:lnTo>
                    <a:pt x="11534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B2BBE743-2CC6-9C19-33E7-E9D3FAA59810}"/>
                </a:ext>
              </a:extLst>
            </p:cNvPr>
            <p:cNvSpPr/>
            <p:nvPr/>
          </p:nvSpPr>
          <p:spPr>
            <a:xfrm>
              <a:off x="13817944" y="15206765"/>
              <a:ext cx="183050" cy="395754"/>
            </a:xfrm>
            <a:custGeom>
              <a:avLst/>
              <a:gdLst>
                <a:gd name="connsiteX0" fmla="*/ 83344 w 105326"/>
                <a:gd name="connsiteY0" fmla="*/ 0 h 227716"/>
                <a:gd name="connsiteX1" fmla="*/ 97632 w 105326"/>
                <a:gd name="connsiteY1" fmla="*/ 16668 h 227716"/>
                <a:gd name="connsiteX2" fmla="*/ 105326 w 105326"/>
                <a:gd name="connsiteY2" fmla="*/ 57708 h 227716"/>
                <a:gd name="connsiteX3" fmla="*/ 102394 w 105326"/>
                <a:gd name="connsiteY3" fmla="*/ 57150 h 227716"/>
                <a:gd name="connsiteX4" fmla="*/ 88106 w 105326"/>
                <a:gd name="connsiteY4" fmla="*/ 71438 h 227716"/>
                <a:gd name="connsiteX5" fmla="*/ 90488 w 105326"/>
                <a:gd name="connsiteY5" fmla="*/ 135732 h 227716"/>
                <a:gd name="connsiteX6" fmla="*/ 80962 w 105326"/>
                <a:gd name="connsiteY6" fmla="*/ 154780 h 227716"/>
                <a:gd name="connsiteX7" fmla="*/ 82078 w 105326"/>
                <a:gd name="connsiteY7" fmla="*/ 200542 h 227716"/>
                <a:gd name="connsiteX8" fmla="*/ 40480 w 105326"/>
                <a:gd name="connsiteY8" fmla="*/ 223838 h 227716"/>
                <a:gd name="connsiteX9" fmla="*/ 40480 w 105326"/>
                <a:gd name="connsiteY9" fmla="*/ 227716 h 227716"/>
                <a:gd name="connsiteX10" fmla="*/ 28576 w 105326"/>
                <a:gd name="connsiteY10" fmla="*/ 216694 h 227716"/>
                <a:gd name="connsiteX11" fmla="*/ 4762 w 105326"/>
                <a:gd name="connsiteY11" fmla="*/ 142876 h 227716"/>
                <a:gd name="connsiteX12" fmla="*/ 23812 w 105326"/>
                <a:gd name="connsiteY12" fmla="*/ 121444 h 227716"/>
                <a:gd name="connsiteX13" fmla="*/ 0 w 105326"/>
                <a:gd name="connsiteY13" fmla="*/ 57150 h 227716"/>
                <a:gd name="connsiteX14" fmla="*/ 30956 w 105326"/>
                <a:gd name="connsiteY14" fmla="*/ 57150 h 227716"/>
                <a:gd name="connsiteX15" fmla="*/ 57150 w 105326"/>
                <a:gd name="connsiteY15" fmla="*/ 40480 h 227716"/>
                <a:gd name="connsiteX16" fmla="*/ 83344 w 105326"/>
                <a:gd name="connsiteY16" fmla="*/ 0 h 22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5326" h="227716">
                  <a:moveTo>
                    <a:pt x="83344" y="0"/>
                  </a:moveTo>
                  <a:lnTo>
                    <a:pt x="97632" y="16668"/>
                  </a:lnTo>
                  <a:lnTo>
                    <a:pt x="105326" y="57708"/>
                  </a:lnTo>
                  <a:lnTo>
                    <a:pt x="102394" y="57150"/>
                  </a:lnTo>
                  <a:lnTo>
                    <a:pt x="88106" y="71438"/>
                  </a:lnTo>
                  <a:cubicBezTo>
                    <a:pt x="88900" y="92868"/>
                    <a:pt x="89692" y="114300"/>
                    <a:pt x="90488" y="135732"/>
                  </a:cubicBezTo>
                  <a:lnTo>
                    <a:pt x="80962" y="154780"/>
                  </a:lnTo>
                  <a:lnTo>
                    <a:pt x="82078" y="200542"/>
                  </a:lnTo>
                  <a:lnTo>
                    <a:pt x="40480" y="223838"/>
                  </a:lnTo>
                  <a:lnTo>
                    <a:pt x="40480" y="227716"/>
                  </a:lnTo>
                  <a:lnTo>
                    <a:pt x="28576" y="216694"/>
                  </a:lnTo>
                  <a:lnTo>
                    <a:pt x="4762" y="142876"/>
                  </a:lnTo>
                  <a:lnTo>
                    <a:pt x="23812" y="121444"/>
                  </a:lnTo>
                  <a:lnTo>
                    <a:pt x="0" y="57150"/>
                  </a:lnTo>
                  <a:lnTo>
                    <a:pt x="30956" y="57150"/>
                  </a:lnTo>
                  <a:lnTo>
                    <a:pt x="57150" y="40480"/>
                  </a:lnTo>
                  <a:lnTo>
                    <a:pt x="8334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57DB27B2-1991-EC10-918A-4C013C5D975C}"/>
                </a:ext>
              </a:extLst>
            </p:cNvPr>
            <p:cNvSpPr/>
            <p:nvPr/>
          </p:nvSpPr>
          <p:spPr>
            <a:xfrm>
              <a:off x="13121419" y="15355653"/>
              <a:ext cx="600710" cy="1063888"/>
            </a:xfrm>
            <a:custGeom>
              <a:avLst/>
              <a:gdLst>
                <a:gd name="connsiteX0" fmla="*/ 62278 w 345648"/>
                <a:gd name="connsiteY0" fmla="*/ 0 h 612160"/>
                <a:gd name="connsiteX1" fmla="*/ 120494 w 345648"/>
                <a:gd name="connsiteY1" fmla="*/ 11194 h 612160"/>
                <a:gd name="connsiteX2" fmla="*/ 133716 w 345648"/>
                <a:gd name="connsiteY2" fmla="*/ 21430 h 612160"/>
                <a:gd name="connsiteX3" fmla="*/ 155148 w 345648"/>
                <a:gd name="connsiteY3" fmla="*/ 71436 h 612160"/>
                <a:gd name="connsiteX4" fmla="*/ 164674 w 345648"/>
                <a:gd name="connsiteY4" fmla="*/ 128586 h 612160"/>
                <a:gd name="connsiteX5" fmla="*/ 195630 w 345648"/>
                <a:gd name="connsiteY5" fmla="*/ 190500 h 612160"/>
                <a:gd name="connsiteX6" fmla="*/ 238490 w 345648"/>
                <a:gd name="connsiteY6" fmla="*/ 226216 h 612160"/>
                <a:gd name="connsiteX7" fmla="*/ 264686 w 345648"/>
                <a:gd name="connsiteY7" fmla="*/ 304800 h 612160"/>
                <a:gd name="connsiteX8" fmla="*/ 331292 w 345648"/>
                <a:gd name="connsiteY8" fmla="*/ 318994 h 612160"/>
                <a:gd name="connsiteX9" fmla="*/ 345648 w 345648"/>
                <a:gd name="connsiteY9" fmla="*/ 338136 h 612160"/>
                <a:gd name="connsiteX10" fmla="*/ 326598 w 345648"/>
                <a:gd name="connsiteY10" fmla="*/ 469104 h 612160"/>
                <a:gd name="connsiteX11" fmla="*/ 305166 w 345648"/>
                <a:gd name="connsiteY11" fmla="*/ 502442 h 612160"/>
                <a:gd name="connsiteX12" fmla="*/ 278974 w 345648"/>
                <a:gd name="connsiteY12" fmla="*/ 502442 h 612160"/>
                <a:gd name="connsiteX13" fmla="*/ 221822 w 345648"/>
                <a:gd name="connsiteY13" fmla="*/ 566736 h 612160"/>
                <a:gd name="connsiteX14" fmla="*/ 219468 w 345648"/>
                <a:gd name="connsiteY14" fmla="*/ 575494 h 612160"/>
                <a:gd name="connsiteX15" fmla="*/ 217060 w 345648"/>
                <a:gd name="connsiteY15" fmla="*/ 573086 h 612160"/>
                <a:gd name="connsiteX16" fmla="*/ 134510 w 345648"/>
                <a:gd name="connsiteY16" fmla="*/ 611186 h 612160"/>
                <a:gd name="connsiteX17" fmla="*/ 125254 w 345648"/>
                <a:gd name="connsiteY17" fmla="*/ 612160 h 612160"/>
                <a:gd name="connsiteX18" fmla="*/ 124190 w 345648"/>
                <a:gd name="connsiteY18" fmla="*/ 564356 h 612160"/>
                <a:gd name="connsiteX19" fmla="*/ 155148 w 345648"/>
                <a:gd name="connsiteY19" fmla="*/ 509586 h 612160"/>
                <a:gd name="connsiteX20" fmla="*/ 112286 w 345648"/>
                <a:gd name="connsiteY20" fmla="*/ 481012 h 612160"/>
                <a:gd name="connsiteX21" fmla="*/ 124190 w 345648"/>
                <a:gd name="connsiteY21" fmla="*/ 431004 h 612160"/>
                <a:gd name="connsiteX22" fmla="*/ 119430 w 345648"/>
                <a:gd name="connsiteY22" fmla="*/ 409574 h 612160"/>
                <a:gd name="connsiteX23" fmla="*/ 83710 w 345648"/>
                <a:gd name="connsiteY23" fmla="*/ 207168 h 612160"/>
                <a:gd name="connsiteX24" fmla="*/ 62278 w 345648"/>
                <a:gd name="connsiteY24" fmla="*/ 180974 h 612160"/>
                <a:gd name="connsiteX25" fmla="*/ 33704 w 345648"/>
                <a:gd name="connsiteY25" fmla="*/ 188116 h 612160"/>
                <a:gd name="connsiteX26" fmla="*/ 366 w 345648"/>
                <a:gd name="connsiteY26" fmla="*/ 164304 h 612160"/>
                <a:gd name="connsiteX27" fmla="*/ 0 w 345648"/>
                <a:gd name="connsiteY27" fmla="*/ 162890 h 612160"/>
                <a:gd name="connsiteX28" fmla="*/ 5130 w 345648"/>
                <a:gd name="connsiteY28" fmla="*/ 166686 h 612160"/>
                <a:gd name="connsiteX29" fmla="*/ 21798 w 345648"/>
                <a:gd name="connsiteY29" fmla="*/ 142874 h 612160"/>
                <a:gd name="connsiteX30" fmla="*/ 5078 w 345648"/>
                <a:gd name="connsiteY30" fmla="*/ 101714 h 612160"/>
                <a:gd name="connsiteX31" fmla="*/ 40848 w 345648"/>
                <a:gd name="connsiteY31" fmla="*/ 100012 h 612160"/>
                <a:gd name="connsiteX32" fmla="*/ 40848 w 345648"/>
                <a:gd name="connsiteY32" fmla="*/ 54768 h 612160"/>
                <a:gd name="connsiteX33" fmla="*/ 59898 w 345648"/>
                <a:gd name="connsiteY33" fmla="*/ 45242 h 612160"/>
                <a:gd name="connsiteX34" fmla="*/ 61080 w 345648"/>
                <a:gd name="connsiteY34" fmla="*/ 326 h 612160"/>
                <a:gd name="connsiteX35" fmla="*/ 62278 w 345648"/>
                <a:gd name="connsiteY35" fmla="*/ 0 h 612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45648" h="612160">
                  <a:moveTo>
                    <a:pt x="62278" y="0"/>
                  </a:moveTo>
                  <a:lnTo>
                    <a:pt x="120494" y="11194"/>
                  </a:lnTo>
                  <a:lnTo>
                    <a:pt x="133716" y="21430"/>
                  </a:lnTo>
                  <a:lnTo>
                    <a:pt x="155148" y="71436"/>
                  </a:lnTo>
                  <a:lnTo>
                    <a:pt x="164674" y="128586"/>
                  </a:lnTo>
                  <a:lnTo>
                    <a:pt x="195630" y="190500"/>
                  </a:lnTo>
                  <a:lnTo>
                    <a:pt x="238490" y="226216"/>
                  </a:lnTo>
                  <a:lnTo>
                    <a:pt x="264686" y="304800"/>
                  </a:lnTo>
                  <a:lnTo>
                    <a:pt x="331292" y="318994"/>
                  </a:lnTo>
                  <a:lnTo>
                    <a:pt x="345648" y="338136"/>
                  </a:lnTo>
                  <a:lnTo>
                    <a:pt x="326598" y="469104"/>
                  </a:lnTo>
                  <a:lnTo>
                    <a:pt x="305166" y="502442"/>
                  </a:lnTo>
                  <a:lnTo>
                    <a:pt x="278974" y="502442"/>
                  </a:lnTo>
                  <a:lnTo>
                    <a:pt x="221822" y="566736"/>
                  </a:lnTo>
                  <a:lnTo>
                    <a:pt x="219468" y="575494"/>
                  </a:lnTo>
                  <a:lnTo>
                    <a:pt x="217060" y="573086"/>
                  </a:lnTo>
                  <a:lnTo>
                    <a:pt x="134510" y="611186"/>
                  </a:lnTo>
                  <a:lnTo>
                    <a:pt x="125254" y="612160"/>
                  </a:lnTo>
                  <a:lnTo>
                    <a:pt x="124190" y="564356"/>
                  </a:lnTo>
                  <a:lnTo>
                    <a:pt x="155148" y="509586"/>
                  </a:lnTo>
                  <a:lnTo>
                    <a:pt x="112286" y="481012"/>
                  </a:lnTo>
                  <a:lnTo>
                    <a:pt x="124190" y="431004"/>
                  </a:lnTo>
                  <a:lnTo>
                    <a:pt x="119430" y="409574"/>
                  </a:lnTo>
                  <a:lnTo>
                    <a:pt x="83710" y="207168"/>
                  </a:lnTo>
                  <a:lnTo>
                    <a:pt x="62278" y="180974"/>
                  </a:lnTo>
                  <a:lnTo>
                    <a:pt x="33704" y="188116"/>
                  </a:lnTo>
                  <a:lnTo>
                    <a:pt x="366" y="164304"/>
                  </a:lnTo>
                  <a:lnTo>
                    <a:pt x="0" y="162890"/>
                  </a:lnTo>
                  <a:lnTo>
                    <a:pt x="5130" y="166686"/>
                  </a:lnTo>
                  <a:lnTo>
                    <a:pt x="21798" y="142874"/>
                  </a:lnTo>
                  <a:lnTo>
                    <a:pt x="5078" y="101714"/>
                  </a:lnTo>
                  <a:lnTo>
                    <a:pt x="40848" y="100012"/>
                  </a:lnTo>
                  <a:lnTo>
                    <a:pt x="40848" y="54768"/>
                  </a:lnTo>
                  <a:lnTo>
                    <a:pt x="59898" y="45242"/>
                  </a:lnTo>
                  <a:lnTo>
                    <a:pt x="61080" y="326"/>
                  </a:lnTo>
                  <a:lnTo>
                    <a:pt x="6227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62845D7-BC27-B991-4023-C52D07A3243F}"/>
                </a:ext>
              </a:extLst>
            </p:cNvPr>
            <p:cNvSpPr/>
            <p:nvPr/>
          </p:nvSpPr>
          <p:spPr>
            <a:xfrm>
              <a:off x="12765723" y="15468905"/>
              <a:ext cx="568024" cy="973162"/>
            </a:xfrm>
            <a:custGeom>
              <a:avLst/>
              <a:gdLst>
                <a:gd name="connsiteX0" fmla="*/ 31446 w 326840"/>
                <a:gd name="connsiteY0" fmla="*/ 0 h 559956"/>
                <a:gd name="connsiteX1" fmla="*/ 171692 w 326840"/>
                <a:gd name="connsiteY1" fmla="*/ 103742 h 559956"/>
                <a:gd name="connsiteX2" fmla="*/ 172058 w 326840"/>
                <a:gd name="connsiteY2" fmla="*/ 105156 h 559956"/>
                <a:gd name="connsiteX3" fmla="*/ 205396 w 326840"/>
                <a:gd name="connsiteY3" fmla="*/ 128968 h 559956"/>
                <a:gd name="connsiteX4" fmla="*/ 233970 w 326840"/>
                <a:gd name="connsiteY4" fmla="*/ 121826 h 559956"/>
                <a:gd name="connsiteX5" fmla="*/ 255402 w 326840"/>
                <a:gd name="connsiteY5" fmla="*/ 148020 h 559956"/>
                <a:gd name="connsiteX6" fmla="*/ 291122 w 326840"/>
                <a:gd name="connsiteY6" fmla="*/ 350426 h 559956"/>
                <a:gd name="connsiteX7" fmla="*/ 295882 w 326840"/>
                <a:gd name="connsiteY7" fmla="*/ 371856 h 559956"/>
                <a:gd name="connsiteX8" fmla="*/ 283978 w 326840"/>
                <a:gd name="connsiteY8" fmla="*/ 421864 h 559956"/>
                <a:gd name="connsiteX9" fmla="*/ 326840 w 326840"/>
                <a:gd name="connsiteY9" fmla="*/ 450438 h 559956"/>
                <a:gd name="connsiteX10" fmla="*/ 295882 w 326840"/>
                <a:gd name="connsiteY10" fmla="*/ 505208 h 559956"/>
                <a:gd name="connsiteX11" fmla="*/ 296946 w 326840"/>
                <a:gd name="connsiteY11" fmla="*/ 553012 h 559956"/>
                <a:gd name="connsiteX12" fmla="*/ 230990 w 326840"/>
                <a:gd name="connsiteY12" fmla="*/ 559956 h 559956"/>
                <a:gd name="connsiteX13" fmla="*/ 207778 w 326840"/>
                <a:gd name="connsiteY13" fmla="*/ 467108 h 559956"/>
                <a:gd name="connsiteX14" fmla="*/ 183966 w 326840"/>
                <a:gd name="connsiteY14" fmla="*/ 459964 h 559956"/>
                <a:gd name="connsiteX15" fmla="*/ 153008 w 326840"/>
                <a:gd name="connsiteY15" fmla="*/ 369476 h 559956"/>
                <a:gd name="connsiteX16" fmla="*/ 162534 w 326840"/>
                <a:gd name="connsiteY16" fmla="*/ 331376 h 559956"/>
                <a:gd name="connsiteX17" fmla="*/ 98240 w 326840"/>
                <a:gd name="connsiteY17" fmla="*/ 307564 h 559956"/>
                <a:gd name="connsiteX18" fmla="*/ 69666 w 326840"/>
                <a:gd name="connsiteY18" fmla="*/ 240888 h 559956"/>
                <a:gd name="connsiteX19" fmla="*/ 67282 w 326840"/>
                <a:gd name="connsiteY19" fmla="*/ 200408 h 559956"/>
                <a:gd name="connsiteX20" fmla="*/ 0 w 326840"/>
                <a:gd name="connsiteY20" fmla="*/ 160036 h 559956"/>
                <a:gd name="connsiteX21" fmla="*/ 17278 w 326840"/>
                <a:gd name="connsiteY21" fmla="*/ 145638 h 559956"/>
                <a:gd name="connsiteX22" fmla="*/ 22038 w 326840"/>
                <a:gd name="connsiteY22" fmla="*/ 7526 h 559956"/>
                <a:gd name="connsiteX23" fmla="*/ 31446 w 326840"/>
                <a:gd name="connsiteY23" fmla="*/ 0 h 559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26840" h="559956">
                  <a:moveTo>
                    <a:pt x="31446" y="0"/>
                  </a:moveTo>
                  <a:lnTo>
                    <a:pt x="171692" y="103742"/>
                  </a:lnTo>
                  <a:lnTo>
                    <a:pt x="172058" y="105156"/>
                  </a:lnTo>
                  <a:lnTo>
                    <a:pt x="205396" y="128968"/>
                  </a:lnTo>
                  <a:lnTo>
                    <a:pt x="233970" y="121826"/>
                  </a:lnTo>
                  <a:lnTo>
                    <a:pt x="255402" y="148020"/>
                  </a:lnTo>
                  <a:lnTo>
                    <a:pt x="291122" y="350426"/>
                  </a:lnTo>
                  <a:lnTo>
                    <a:pt x="295882" y="371856"/>
                  </a:lnTo>
                  <a:lnTo>
                    <a:pt x="283978" y="421864"/>
                  </a:lnTo>
                  <a:lnTo>
                    <a:pt x="326840" y="450438"/>
                  </a:lnTo>
                  <a:lnTo>
                    <a:pt x="295882" y="505208"/>
                  </a:lnTo>
                  <a:lnTo>
                    <a:pt x="296946" y="553012"/>
                  </a:lnTo>
                  <a:lnTo>
                    <a:pt x="230990" y="559956"/>
                  </a:lnTo>
                  <a:lnTo>
                    <a:pt x="207778" y="467108"/>
                  </a:lnTo>
                  <a:lnTo>
                    <a:pt x="183966" y="459964"/>
                  </a:lnTo>
                  <a:lnTo>
                    <a:pt x="153008" y="369476"/>
                  </a:lnTo>
                  <a:lnTo>
                    <a:pt x="162534" y="331376"/>
                  </a:lnTo>
                  <a:lnTo>
                    <a:pt x="98240" y="307564"/>
                  </a:lnTo>
                  <a:lnTo>
                    <a:pt x="69666" y="240888"/>
                  </a:lnTo>
                  <a:lnTo>
                    <a:pt x="67282" y="200408"/>
                  </a:lnTo>
                  <a:lnTo>
                    <a:pt x="0" y="160036"/>
                  </a:lnTo>
                  <a:lnTo>
                    <a:pt x="17278" y="145638"/>
                  </a:lnTo>
                  <a:lnTo>
                    <a:pt x="22038" y="7526"/>
                  </a:lnTo>
                  <a:lnTo>
                    <a:pt x="3144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ADC061BC-2DAA-9DD0-4ED0-A3D3DB9CFFD0}"/>
                </a:ext>
              </a:extLst>
            </p:cNvPr>
            <p:cNvSpPr/>
            <p:nvPr/>
          </p:nvSpPr>
          <p:spPr>
            <a:xfrm>
              <a:off x="14129187" y="14711289"/>
              <a:ext cx="268896" cy="246242"/>
            </a:xfrm>
            <a:custGeom>
              <a:avLst/>
              <a:gdLst>
                <a:gd name="connsiteX0" fmla="*/ 19744 w 154722"/>
                <a:gd name="connsiteY0" fmla="*/ 0 h 141688"/>
                <a:gd name="connsiteX1" fmla="*/ 26134 w 154722"/>
                <a:gd name="connsiteY1" fmla="*/ 8336 h 141688"/>
                <a:gd name="connsiteX2" fmla="*/ 88796 w 154722"/>
                <a:gd name="connsiteY2" fmla="*/ 16938 h 141688"/>
                <a:gd name="connsiteX3" fmla="*/ 85664 w 154722"/>
                <a:gd name="connsiteY3" fmla="*/ 20244 h 141688"/>
                <a:gd name="connsiteX4" fmla="*/ 154722 w 154722"/>
                <a:gd name="connsiteY4" fmla="*/ 48820 h 141688"/>
                <a:gd name="connsiteX5" fmla="*/ 133290 w 154722"/>
                <a:gd name="connsiteY5" fmla="*/ 89300 h 141688"/>
                <a:gd name="connsiteX6" fmla="*/ 133290 w 154722"/>
                <a:gd name="connsiteY6" fmla="*/ 95474 h 141688"/>
                <a:gd name="connsiteX7" fmla="*/ 80902 w 154722"/>
                <a:gd name="connsiteY7" fmla="*/ 96444 h 141688"/>
                <a:gd name="connsiteX8" fmla="*/ 61852 w 154722"/>
                <a:gd name="connsiteY8" fmla="*/ 141688 h 141688"/>
                <a:gd name="connsiteX9" fmla="*/ 26134 w 154722"/>
                <a:gd name="connsiteY9" fmla="*/ 51200 h 141688"/>
                <a:gd name="connsiteX10" fmla="*/ 0 w 154722"/>
                <a:gd name="connsiteY10" fmla="*/ 37512 h 141688"/>
                <a:gd name="connsiteX11" fmla="*/ 19744 w 154722"/>
                <a:gd name="connsiteY11" fmla="*/ 0 h 141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4722" h="141688">
                  <a:moveTo>
                    <a:pt x="19744" y="0"/>
                  </a:moveTo>
                  <a:lnTo>
                    <a:pt x="26134" y="8336"/>
                  </a:lnTo>
                  <a:lnTo>
                    <a:pt x="88796" y="16938"/>
                  </a:lnTo>
                  <a:lnTo>
                    <a:pt x="85664" y="20244"/>
                  </a:lnTo>
                  <a:lnTo>
                    <a:pt x="154722" y="48820"/>
                  </a:lnTo>
                  <a:lnTo>
                    <a:pt x="133290" y="89300"/>
                  </a:lnTo>
                  <a:lnTo>
                    <a:pt x="133290" y="95474"/>
                  </a:lnTo>
                  <a:lnTo>
                    <a:pt x="80902" y="96444"/>
                  </a:lnTo>
                  <a:lnTo>
                    <a:pt x="61852" y="141688"/>
                  </a:lnTo>
                  <a:lnTo>
                    <a:pt x="26134" y="51200"/>
                  </a:lnTo>
                  <a:lnTo>
                    <a:pt x="0" y="37512"/>
                  </a:lnTo>
                  <a:lnTo>
                    <a:pt x="1974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010D0969-7F67-13B4-C948-CD9D0738809E}"/>
                </a:ext>
              </a:extLst>
            </p:cNvPr>
            <p:cNvSpPr/>
            <p:nvPr/>
          </p:nvSpPr>
          <p:spPr>
            <a:xfrm>
              <a:off x="11565134" y="16391908"/>
              <a:ext cx="524396" cy="501331"/>
            </a:xfrm>
            <a:custGeom>
              <a:avLst/>
              <a:gdLst>
                <a:gd name="connsiteX0" fmla="*/ 197534 w 301736"/>
                <a:gd name="connsiteY0" fmla="*/ 0 h 288464"/>
                <a:gd name="connsiteX1" fmla="*/ 188120 w 301736"/>
                <a:gd name="connsiteY1" fmla="*/ 87424 h 288464"/>
                <a:gd name="connsiteX2" fmla="*/ 211932 w 301736"/>
                <a:gd name="connsiteY2" fmla="*/ 108856 h 288464"/>
                <a:gd name="connsiteX3" fmla="*/ 301736 w 301736"/>
                <a:gd name="connsiteY3" fmla="*/ 288464 h 288464"/>
                <a:gd name="connsiteX4" fmla="*/ 134144 w 301736"/>
                <a:gd name="connsiteY4" fmla="*/ 282684 h 288464"/>
                <a:gd name="connsiteX5" fmla="*/ 83344 w 301736"/>
                <a:gd name="connsiteY5" fmla="*/ 276336 h 288464"/>
                <a:gd name="connsiteX6" fmla="*/ 82708 w 301736"/>
                <a:gd name="connsiteY6" fmla="*/ 277924 h 288464"/>
                <a:gd name="connsiteX7" fmla="*/ 19050 w 301736"/>
                <a:gd name="connsiteY7" fmla="*/ 277924 h 288464"/>
                <a:gd name="connsiteX8" fmla="*/ 0 w 301736"/>
                <a:gd name="connsiteY8" fmla="*/ 235060 h 288464"/>
                <a:gd name="connsiteX9" fmla="*/ 876 w 301736"/>
                <a:gd name="connsiteY9" fmla="*/ 164124 h 288464"/>
                <a:gd name="connsiteX10" fmla="*/ 102392 w 301736"/>
                <a:gd name="connsiteY10" fmla="*/ 130286 h 288464"/>
                <a:gd name="connsiteX11" fmla="*/ 130968 w 301736"/>
                <a:gd name="connsiteY11" fmla="*/ 54086 h 288464"/>
                <a:gd name="connsiteX12" fmla="*/ 197534 w 301736"/>
                <a:gd name="connsiteY12" fmla="*/ 0 h 288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1736" h="288464">
                  <a:moveTo>
                    <a:pt x="197534" y="0"/>
                  </a:moveTo>
                  <a:lnTo>
                    <a:pt x="188120" y="87424"/>
                  </a:lnTo>
                  <a:lnTo>
                    <a:pt x="211932" y="108856"/>
                  </a:lnTo>
                  <a:lnTo>
                    <a:pt x="301736" y="288464"/>
                  </a:lnTo>
                  <a:lnTo>
                    <a:pt x="134144" y="282684"/>
                  </a:lnTo>
                  <a:lnTo>
                    <a:pt x="83344" y="276336"/>
                  </a:lnTo>
                  <a:lnTo>
                    <a:pt x="82708" y="277924"/>
                  </a:lnTo>
                  <a:lnTo>
                    <a:pt x="19050" y="277924"/>
                  </a:lnTo>
                  <a:lnTo>
                    <a:pt x="0" y="235060"/>
                  </a:lnTo>
                  <a:lnTo>
                    <a:pt x="876" y="164124"/>
                  </a:lnTo>
                  <a:lnTo>
                    <a:pt x="102392" y="130286"/>
                  </a:lnTo>
                  <a:lnTo>
                    <a:pt x="130968" y="54086"/>
                  </a:lnTo>
                  <a:lnTo>
                    <a:pt x="19753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F1D1DDD0-BCDF-A3B1-646F-134EA7CBF200}"/>
                </a:ext>
              </a:extLst>
            </p:cNvPr>
            <p:cNvSpPr/>
            <p:nvPr/>
          </p:nvSpPr>
          <p:spPr>
            <a:xfrm>
              <a:off x="13246268" y="12938481"/>
              <a:ext cx="369700" cy="629112"/>
            </a:xfrm>
            <a:custGeom>
              <a:avLst/>
              <a:gdLst>
                <a:gd name="connsiteX0" fmla="*/ 187314 w 212724"/>
                <a:gd name="connsiteY0" fmla="*/ 0 h 361990"/>
                <a:gd name="connsiteX1" fmla="*/ 191294 w 212724"/>
                <a:gd name="connsiteY1" fmla="*/ 2422 h 361990"/>
                <a:gd name="connsiteX2" fmla="*/ 212724 w 212724"/>
                <a:gd name="connsiteY2" fmla="*/ 71478 h 361990"/>
                <a:gd name="connsiteX3" fmla="*/ 148432 w 212724"/>
                <a:gd name="connsiteY3" fmla="*/ 138154 h 361990"/>
                <a:gd name="connsiteX4" fmla="*/ 179388 w 212724"/>
                <a:gd name="connsiteY4" fmla="*/ 185778 h 361990"/>
                <a:gd name="connsiteX5" fmla="*/ 172244 w 212724"/>
                <a:gd name="connsiteY5" fmla="*/ 223878 h 361990"/>
                <a:gd name="connsiteX6" fmla="*/ 148432 w 212724"/>
                <a:gd name="connsiteY6" fmla="*/ 245310 h 361990"/>
                <a:gd name="connsiteX7" fmla="*/ 148432 w 212724"/>
                <a:gd name="connsiteY7" fmla="*/ 303412 h 361990"/>
                <a:gd name="connsiteX8" fmla="*/ 141288 w 212724"/>
                <a:gd name="connsiteY8" fmla="*/ 319130 h 361990"/>
                <a:gd name="connsiteX9" fmla="*/ 105568 w 212724"/>
                <a:gd name="connsiteY9" fmla="*/ 361990 h 361990"/>
                <a:gd name="connsiteX10" fmla="*/ 45072 w 212724"/>
                <a:gd name="connsiteY10" fmla="*/ 347586 h 361990"/>
                <a:gd name="connsiteX11" fmla="*/ 50800 w 212724"/>
                <a:gd name="connsiteY11" fmla="*/ 244516 h 361990"/>
                <a:gd name="connsiteX12" fmla="*/ 0 w 212724"/>
                <a:gd name="connsiteY12" fmla="*/ 206416 h 361990"/>
                <a:gd name="connsiteX13" fmla="*/ 12700 w 212724"/>
                <a:gd name="connsiteY13" fmla="*/ 155616 h 361990"/>
                <a:gd name="connsiteX14" fmla="*/ 10232 w 212724"/>
                <a:gd name="connsiteY14" fmla="*/ 151776 h 361990"/>
                <a:gd name="connsiteX15" fmla="*/ 19844 w 212724"/>
                <a:gd name="connsiteY15" fmla="*/ 150060 h 361990"/>
                <a:gd name="connsiteX16" fmla="*/ 34132 w 212724"/>
                <a:gd name="connsiteY16" fmla="*/ 83386 h 361990"/>
                <a:gd name="connsiteX17" fmla="*/ 45426 w 212724"/>
                <a:gd name="connsiteY17" fmla="*/ 60524 h 361990"/>
                <a:gd name="connsiteX18" fmla="*/ 41276 w 212724"/>
                <a:gd name="connsiteY18" fmla="*/ 85766 h 361990"/>
                <a:gd name="connsiteX19" fmla="*/ 115094 w 212724"/>
                <a:gd name="connsiteY19" fmla="*/ 23854 h 361990"/>
                <a:gd name="connsiteX20" fmla="*/ 162720 w 212724"/>
                <a:gd name="connsiteY20" fmla="*/ 33378 h 361990"/>
                <a:gd name="connsiteX21" fmla="*/ 187314 w 212724"/>
                <a:gd name="connsiteY21" fmla="*/ 0 h 361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12724" h="361990">
                  <a:moveTo>
                    <a:pt x="187314" y="0"/>
                  </a:moveTo>
                  <a:lnTo>
                    <a:pt x="191294" y="2422"/>
                  </a:lnTo>
                  <a:lnTo>
                    <a:pt x="212724" y="71478"/>
                  </a:lnTo>
                  <a:lnTo>
                    <a:pt x="148432" y="138154"/>
                  </a:lnTo>
                  <a:lnTo>
                    <a:pt x="179388" y="185778"/>
                  </a:lnTo>
                  <a:lnTo>
                    <a:pt x="172244" y="223878"/>
                  </a:lnTo>
                  <a:lnTo>
                    <a:pt x="148432" y="245310"/>
                  </a:lnTo>
                  <a:lnTo>
                    <a:pt x="148432" y="303412"/>
                  </a:lnTo>
                  <a:lnTo>
                    <a:pt x="141288" y="319130"/>
                  </a:lnTo>
                  <a:lnTo>
                    <a:pt x="105568" y="361990"/>
                  </a:lnTo>
                  <a:lnTo>
                    <a:pt x="45072" y="347586"/>
                  </a:lnTo>
                  <a:lnTo>
                    <a:pt x="50800" y="244516"/>
                  </a:lnTo>
                  <a:lnTo>
                    <a:pt x="0" y="206416"/>
                  </a:lnTo>
                  <a:lnTo>
                    <a:pt x="12700" y="155616"/>
                  </a:lnTo>
                  <a:lnTo>
                    <a:pt x="10232" y="151776"/>
                  </a:lnTo>
                  <a:lnTo>
                    <a:pt x="19844" y="150060"/>
                  </a:lnTo>
                  <a:lnTo>
                    <a:pt x="34132" y="83386"/>
                  </a:lnTo>
                  <a:lnTo>
                    <a:pt x="45426" y="60524"/>
                  </a:lnTo>
                  <a:lnTo>
                    <a:pt x="41276" y="85766"/>
                  </a:lnTo>
                  <a:lnTo>
                    <a:pt x="115094" y="23854"/>
                  </a:lnTo>
                  <a:lnTo>
                    <a:pt x="162720" y="33378"/>
                  </a:lnTo>
                  <a:lnTo>
                    <a:pt x="18731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21DB9C8E-7066-40FE-CE5A-ED807846E8F0}"/>
                </a:ext>
              </a:extLst>
            </p:cNvPr>
            <p:cNvSpPr/>
            <p:nvPr/>
          </p:nvSpPr>
          <p:spPr>
            <a:xfrm>
              <a:off x="13652850" y="13348701"/>
              <a:ext cx="285548" cy="351766"/>
            </a:xfrm>
            <a:custGeom>
              <a:avLst/>
              <a:gdLst>
                <a:gd name="connsiteX0" fmla="*/ 130968 w 164304"/>
                <a:gd name="connsiteY0" fmla="*/ 0 h 202406"/>
                <a:gd name="connsiteX1" fmla="*/ 138112 w 164304"/>
                <a:gd name="connsiteY1" fmla="*/ 35718 h 202406"/>
                <a:gd name="connsiteX2" fmla="*/ 164304 w 164304"/>
                <a:gd name="connsiteY2" fmla="*/ 52388 h 202406"/>
                <a:gd name="connsiteX3" fmla="*/ 164304 w 164304"/>
                <a:gd name="connsiteY3" fmla="*/ 83344 h 202406"/>
                <a:gd name="connsiteX4" fmla="*/ 160016 w 164304"/>
                <a:gd name="connsiteY4" fmla="*/ 139132 h 202406"/>
                <a:gd name="connsiteX5" fmla="*/ 100012 w 164304"/>
                <a:gd name="connsiteY5" fmla="*/ 140494 h 202406"/>
                <a:gd name="connsiteX6" fmla="*/ 40480 w 164304"/>
                <a:gd name="connsiteY6" fmla="*/ 161926 h 202406"/>
                <a:gd name="connsiteX7" fmla="*/ 30956 w 164304"/>
                <a:gd name="connsiteY7" fmla="*/ 202406 h 202406"/>
                <a:gd name="connsiteX8" fmla="*/ 9524 w 164304"/>
                <a:gd name="connsiteY8" fmla="*/ 202406 h 202406"/>
                <a:gd name="connsiteX9" fmla="*/ 9524 w 164304"/>
                <a:gd name="connsiteY9" fmla="*/ 157162 h 202406"/>
                <a:gd name="connsiteX10" fmla="*/ 0 w 164304"/>
                <a:gd name="connsiteY10" fmla="*/ 140494 h 202406"/>
                <a:gd name="connsiteX11" fmla="*/ 0 w 164304"/>
                <a:gd name="connsiteY11" fmla="*/ 87426 h 202406"/>
                <a:gd name="connsiteX12" fmla="*/ 7144 w 164304"/>
                <a:gd name="connsiteY12" fmla="*/ 97632 h 202406"/>
                <a:gd name="connsiteX13" fmla="*/ 26192 w 164304"/>
                <a:gd name="connsiteY13" fmla="*/ 83344 h 202406"/>
                <a:gd name="connsiteX14" fmla="*/ 57148 w 164304"/>
                <a:gd name="connsiteY14" fmla="*/ 88106 h 202406"/>
                <a:gd name="connsiteX15" fmla="*/ 130968 w 164304"/>
                <a:gd name="connsiteY15" fmla="*/ 0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4304" h="202406">
                  <a:moveTo>
                    <a:pt x="130968" y="0"/>
                  </a:moveTo>
                  <a:lnTo>
                    <a:pt x="138112" y="35718"/>
                  </a:lnTo>
                  <a:lnTo>
                    <a:pt x="164304" y="52388"/>
                  </a:lnTo>
                  <a:lnTo>
                    <a:pt x="164304" y="83344"/>
                  </a:lnTo>
                  <a:lnTo>
                    <a:pt x="160016" y="139132"/>
                  </a:lnTo>
                  <a:lnTo>
                    <a:pt x="100012" y="140494"/>
                  </a:lnTo>
                  <a:lnTo>
                    <a:pt x="40480" y="161926"/>
                  </a:lnTo>
                  <a:lnTo>
                    <a:pt x="30956" y="202406"/>
                  </a:lnTo>
                  <a:lnTo>
                    <a:pt x="9524" y="202406"/>
                  </a:lnTo>
                  <a:lnTo>
                    <a:pt x="9524" y="157162"/>
                  </a:lnTo>
                  <a:lnTo>
                    <a:pt x="0" y="140494"/>
                  </a:lnTo>
                  <a:lnTo>
                    <a:pt x="0" y="87426"/>
                  </a:lnTo>
                  <a:lnTo>
                    <a:pt x="7144" y="97632"/>
                  </a:lnTo>
                  <a:lnTo>
                    <a:pt x="26192" y="83344"/>
                  </a:lnTo>
                  <a:lnTo>
                    <a:pt x="57148" y="88106"/>
                  </a:lnTo>
                  <a:lnTo>
                    <a:pt x="13096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4318E80E-FD35-AC5E-CE49-F8819A205733}"/>
                </a:ext>
              </a:extLst>
            </p:cNvPr>
            <p:cNvSpPr/>
            <p:nvPr/>
          </p:nvSpPr>
          <p:spPr>
            <a:xfrm>
              <a:off x="13009765" y="13678643"/>
              <a:ext cx="408662" cy="248342"/>
            </a:xfrm>
            <a:custGeom>
              <a:avLst/>
              <a:gdLst>
                <a:gd name="connsiteX0" fmla="*/ 137220 w 235144"/>
                <a:gd name="connsiteY0" fmla="*/ 0 h 142896"/>
                <a:gd name="connsiteX1" fmla="*/ 235144 w 235144"/>
                <a:gd name="connsiteY1" fmla="*/ 82462 h 142896"/>
                <a:gd name="connsiteX2" fmla="*/ 163706 w 235144"/>
                <a:gd name="connsiteY2" fmla="*/ 125326 h 142896"/>
                <a:gd name="connsiteX3" fmla="*/ 37514 w 235144"/>
                <a:gd name="connsiteY3" fmla="*/ 142896 h 142896"/>
                <a:gd name="connsiteX4" fmla="*/ 0 w 235144"/>
                <a:gd name="connsiteY4" fmla="*/ 85636 h 142896"/>
                <a:gd name="connsiteX5" fmla="*/ 41468 w 235144"/>
                <a:gd name="connsiteY5" fmla="*/ 70556 h 142896"/>
                <a:gd name="connsiteX6" fmla="*/ 137220 w 235144"/>
                <a:gd name="connsiteY6" fmla="*/ 0 h 142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5144" h="142896">
                  <a:moveTo>
                    <a:pt x="137220" y="0"/>
                  </a:moveTo>
                  <a:lnTo>
                    <a:pt x="235144" y="82462"/>
                  </a:lnTo>
                  <a:lnTo>
                    <a:pt x="163706" y="125326"/>
                  </a:lnTo>
                  <a:lnTo>
                    <a:pt x="37514" y="142896"/>
                  </a:lnTo>
                  <a:lnTo>
                    <a:pt x="0" y="85636"/>
                  </a:lnTo>
                  <a:lnTo>
                    <a:pt x="41468" y="70556"/>
                  </a:lnTo>
                  <a:lnTo>
                    <a:pt x="13722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74076CA1-D654-8F00-19C1-362669996834}"/>
                </a:ext>
              </a:extLst>
            </p:cNvPr>
            <p:cNvSpPr/>
            <p:nvPr/>
          </p:nvSpPr>
          <p:spPr>
            <a:xfrm>
              <a:off x="14017483" y="13695849"/>
              <a:ext cx="206918" cy="242280"/>
            </a:xfrm>
            <a:custGeom>
              <a:avLst/>
              <a:gdLst>
                <a:gd name="connsiteX0" fmla="*/ 73816 w 119060"/>
                <a:gd name="connsiteY0" fmla="*/ 0 h 139408"/>
                <a:gd name="connsiteX1" fmla="*/ 76200 w 119060"/>
                <a:gd name="connsiteY1" fmla="*/ 42862 h 139408"/>
                <a:gd name="connsiteX2" fmla="*/ 119060 w 119060"/>
                <a:gd name="connsiteY2" fmla="*/ 23812 h 139408"/>
                <a:gd name="connsiteX3" fmla="*/ 100012 w 119060"/>
                <a:gd name="connsiteY3" fmla="*/ 76200 h 139408"/>
                <a:gd name="connsiteX4" fmla="*/ 50004 w 119060"/>
                <a:gd name="connsiteY4" fmla="*/ 138112 h 139408"/>
                <a:gd name="connsiteX5" fmla="*/ 29286 w 119060"/>
                <a:gd name="connsiteY5" fmla="*/ 139408 h 139408"/>
                <a:gd name="connsiteX6" fmla="*/ 0 w 119060"/>
                <a:gd name="connsiteY6" fmla="*/ 78582 h 139408"/>
                <a:gd name="connsiteX7" fmla="*/ 20032 w 119060"/>
                <a:gd name="connsiteY7" fmla="*/ 54542 h 139408"/>
                <a:gd name="connsiteX8" fmla="*/ 21428 w 119060"/>
                <a:gd name="connsiteY8" fmla="*/ 59530 h 139408"/>
                <a:gd name="connsiteX9" fmla="*/ 73816 w 119060"/>
                <a:gd name="connsiteY9" fmla="*/ 0 h 139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060" h="139408">
                  <a:moveTo>
                    <a:pt x="73816" y="0"/>
                  </a:moveTo>
                  <a:lnTo>
                    <a:pt x="76200" y="42862"/>
                  </a:lnTo>
                  <a:lnTo>
                    <a:pt x="119060" y="23812"/>
                  </a:lnTo>
                  <a:lnTo>
                    <a:pt x="100012" y="76200"/>
                  </a:lnTo>
                  <a:lnTo>
                    <a:pt x="50004" y="138112"/>
                  </a:lnTo>
                  <a:lnTo>
                    <a:pt x="29286" y="139408"/>
                  </a:lnTo>
                  <a:lnTo>
                    <a:pt x="0" y="78582"/>
                  </a:lnTo>
                  <a:lnTo>
                    <a:pt x="20032" y="54542"/>
                  </a:lnTo>
                  <a:lnTo>
                    <a:pt x="21428" y="59530"/>
                  </a:lnTo>
                  <a:lnTo>
                    <a:pt x="7381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3332E445-7840-04AF-2E71-81076E81608B}"/>
                </a:ext>
              </a:extLst>
            </p:cNvPr>
            <p:cNvSpPr/>
            <p:nvPr/>
          </p:nvSpPr>
          <p:spPr>
            <a:xfrm>
              <a:off x="13158757" y="14032441"/>
              <a:ext cx="285554" cy="231804"/>
            </a:xfrm>
            <a:custGeom>
              <a:avLst/>
              <a:gdLst>
                <a:gd name="connsiteX0" fmla="*/ 147640 w 164308"/>
                <a:gd name="connsiteY0" fmla="*/ 0 h 133380"/>
                <a:gd name="connsiteX1" fmla="*/ 164308 w 164308"/>
                <a:gd name="connsiteY1" fmla="*/ 54768 h 133380"/>
                <a:gd name="connsiteX2" fmla="*/ 119064 w 164308"/>
                <a:gd name="connsiteY2" fmla="*/ 71436 h 133380"/>
                <a:gd name="connsiteX3" fmla="*/ 80964 w 164308"/>
                <a:gd name="connsiteY3" fmla="*/ 133350 h 133380"/>
                <a:gd name="connsiteX4" fmla="*/ 80428 w 164308"/>
                <a:gd name="connsiteY4" fmla="*/ 133380 h 133380"/>
                <a:gd name="connsiteX5" fmla="*/ 80964 w 164308"/>
                <a:gd name="connsiteY5" fmla="*/ 130968 h 133380"/>
                <a:gd name="connsiteX6" fmla="*/ 0 w 164308"/>
                <a:gd name="connsiteY6" fmla="*/ 78580 h 133380"/>
                <a:gd name="connsiteX7" fmla="*/ 1202 w 164308"/>
                <a:gd name="connsiteY7" fmla="*/ 68970 h 133380"/>
                <a:gd name="connsiteX8" fmla="*/ 80964 w 164308"/>
                <a:gd name="connsiteY8" fmla="*/ 47624 h 133380"/>
                <a:gd name="connsiteX9" fmla="*/ 90488 w 164308"/>
                <a:gd name="connsiteY9" fmla="*/ 9524 h 133380"/>
                <a:gd name="connsiteX10" fmla="*/ 147640 w 164308"/>
                <a:gd name="connsiteY10" fmla="*/ 0 h 13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4308" h="133380">
                  <a:moveTo>
                    <a:pt x="147640" y="0"/>
                  </a:moveTo>
                  <a:lnTo>
                    <a:pt x="164308" y="54768"/>
                  </a:lnTo>
                  <a:lnTo>
                    <a:pt x="119064" y="71436"/>
                  </a:lnTo>
                  <a:lnTo>
                    <a:pt x="80964" y="133350"/>
                  </a:lnTo>
                  <a:lnTo>
                    <a:pt x="80428" y="133380"/>
                  </a:lnTo>
                  <a:lnTo>
                    <a:pt x="80964" y="130968"/>
                  </a:lnTo>
                  <a:lnTo>
                    <a:pt x="0" y="78580"/>
                  </a:lnTo>
                  <a:lnTo>
                    <a:pt x="1202" y="68970"/>
                  </a:lnTo>
                  <a:lnTo>
                    <a:pt x="80964" y="47624"/>
                  </a:lnTo>
                  <a:lnTo>
                    <a:pt x="90488" y="9524"/>
                  </a:lnTo>
                  <a:lnTo>
                    <a:pt x="14764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0D9CEFE3-98F4-FD42-38D1-2F8090ABC4AE}"/>
                </a:ext>
              </a:extLst>
            </p:cNvPr>
            <p:cNvSpPr/>
            <p:nvPr/>
          </p:nvSpPr>
          <p:spPr>
            <a:xfrm>
              <a:off x="13795374" y="14132746"/>
              <a:ext cx="185326" cy="151416"/>
            </a:xfrm>
            <a:custGeom>
              <a:avLst/>
              <a:gdLst>
                <a:gd name="connsiteX0" fmla="*/ 30958 w 106636"/>
                <a:gd name="connsiteY0" fmla="*/ 0 h 87124"/>
                <a:gd name="connsiteX1" fmla="*/ 101780 w 106636"/>
                <a:gd name="connsiteY1" fmla="*/ 5902 h 87124"/>
                <a:gd name="connsiteX2" fmla="*/ 100014 w 106636"/>
                <a:gd name="connsiteY2" fmla="*/ 14288 h 87124"/>
                <a:gd name="connsiteX3" fmla="*/ 106636 w 106636"/>
                <a:gd name="connsiteY3" fmla="*/ 87124 h 87124"/>
                <a:gd name="connsiteX4" fmla="*/ 14288 w 106636"/>
                <a:gd name="connsiteY4" fmla="*/ 85724 h 87124"/>
                <a:gd name="connsiteX5" fmla="*/ 0 w 106636"/>
                <a:gd name="connsiteY5" fmla="*/ 54768 h 87124"/>
                <a:gd name="connsiteX6" fmla="*/ 30958 w 106636"/>
                <a:gd name="connsiteY6" fmla="*/ 0 h 87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636" h="87124">
                  <a:moveTo>
                    <a:pt x="30958" y="0"/>
                  </a:moveTo>
                  <a:lnTo>
                    <a:pt x="101780" y="5902"/>
                  </a:lnTo>
                  <a:lnTo>
                    <a:pt x="100014" y="14288"/>
                  </a:lnTo>
                  <a:lnTo>
                    <a:pt x="106636" y="87124"/>
                  </a:lnTo>
                  <a:lnTo>
                    <a:pt x="14288" y="85724"/>
                  </a:lnTo>
                  <a:lnTo>
                    <a:pt x="0" y="54768"/>
                  </a:lnTo>
                  <a:lnTo>
                    <a:pt x="3095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1C7467DE-2C7D-B8BE-76A8-B59B005A3483}"/>
                </a:ext>
              </a:extLst>
            </p:cNvPr>
            <p:cNvSpPr/>
            <p:nvPr/>
          </p:nvSpPr>
          <p:spPr>
            <a:xfrm>
              <a:off x="13180207" y="14421659"/>
              <a:ext cx="306250" cy="209558"/>
            </a:xfrm>
            <a:custGeom>
              <a:avLst/>
              <a:gdLst>
                <a:gd name="connsiteX0" fmla="*/ 58222 w 176216"/>
                <a:gd name="connsiteY0" fmla="*/ 0 h 120580"/>
                <a:gd name="connsiteX1" fmla="*/ 147640 w 176216"/>
                <a:gd name="connsiteY1" fmla="*/ 9580 h 120580"/>
                <a:gd name="connsiteX2" fmla="*/ 176216 w 176216"/>
                <a:gd name="connsiteY2" fmla="*/ 33392 h 120580"/>
                <a:gd name="connsiteX3" fmla="*/ 176216 w 176216"/>
                <a:gd name="connsiteY3" fmla="*/ 120580 h 120580"/>
                <a:gd name="connsiteX4" fmla="*/ 3380 w 176216"/>
                <a:gd name="connsiteY4" fmla="*/ 70034 h 120580"/>
                <a:gd name="connsiteX5" fmla="*/ 0 w 176216"/>
                <a:gd name="connsiteY5" fmla="*/ 54824 h 120580"/>
                <a:gd name="connsiteX6" fmla="*/ 52388 w 176216"/>
                <a:gd name="connsiteY6" fmla="*/ 26250 h 120580"/>
                <a:gd name="connsiteX7" fmla="*/ 58222 w 176216"/>
                <a:gd name="connsiteY7" fmla="*/ 0 h 120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6216" h="120580">
                  <a:moveTo>
                    <a:pt x="58222" y="0"/>
                  </a:moveTo>
                  <a:lnTo>
                    <a:pt x="147640" y="9580"/>
                  </a:lnTo>
                  <a:lnTo>
                    <a:pt x="176216" y="33392"/>
                  </a:lnTo>
                  <a:lnTo>
                    <a:pt x="176216" y="120580"/>
                  </a:lnTo>
                  <a:lnTo>
                    <a:pt x="3380" y="70034"/>
                  </a:lnTo>
                  <a:lnTo>
                    <a:pt x="0" y="54824"/>
                  </a:lnTo>
                  <a:lnTo>
                    <a:pt x="52388" y="26250"/>
                  </a:lnTo>
                  <a:lnTo>
                    <a:pt x="5822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F6EF793B-71D5-3FB6-0DBD-C893E9371DEB}"/>
                </a:ext>
              </a:extLst>
            </p:cNvPr>
            <p:cNvSpPr/>
            <p:nvPr/>
          </p:nvSpPr>
          <p:spPr>
            <a:xfrm>
              <a:off x="13285822" y="13496429"/>
              <a:ext cx="344474" cy="308686"/>
            </a:xfrm>
            <a:custGeom>
              <a:avLst/>
              <a:gdLst>
                <a:gd name="connsiteX0" fmla="*/ 171744 w 198210"/>
                <a:gd name="connsiteY0" fmla="*/ 0 h 177618"/>
                <a:gd name="connsiteX1" fmla="*/ 181268 w 198210"/>
                <a:gd name="connsiteY1" fmla="*/ 13608 h 177618"/>
                <a:gd name="connsiteX2" fmla="*/ 181268 w 198210"/>
                <a:gd name="connsiteY2" fmla="*/ 66676 h 177618"/>
                <a:gd name="connsiteX3" fmla="*/ 190792 w 198210"/>
                <a:gd name="connsiteY3" fmla="*/ 83344 h 177618"/>
                <a:gd name="connsiteX4" fmla="*/ 190792 w 198210"/>
                <a:gd name="connsiteY4" fmla="*/ 128588 h 177618"/>
                <a:gd name="connsiteX5" fmla="*/ 198210 w 198210"/>
                <a:gd name="connsiteY5" fmla="*/ 128588 h 177618"/>
                <a:gd name="connsiteX6" fmla="*/ 197936 w 198210"/>
                <a:gd name="connsiteY6" fmla="*/ 130970 h 177618"/>
                <a:gd name="connsiteX7" fmla="*/ 133644 w 198210"/>
                <a:gd name="connsiteY7" fmla="*/ 138114 h 177618"/>
                <a:gd name="connsiteX8" fmla="*/ 102686 w 198210"/>
                <a:gd name="connsiteY8" fmla="*/ 176214 h 177618"/>
                <a:gd name="connsiteX9" fmla="*/ 91616 w 198210"/>
                <a:gd name="connsiteY9" fmla="*/ 177618 h 177618"/>
                <a:gd name="connsiteX10" fmla="*/ 97924 w 198210"/>
                <a:gd name="connsiteY10" fmla="*/ 173832 h 177618"/>
                <a:gd name="connsiteX11" fmla="*/ 0 w 198210"/>
                <a:gd name="connsiteY11" fmla="*/ 91370 h 177618"/>
                <a:gd name="connsiteX12" fmla="*/ 24896 w 198210"/>
                <a:gd name="connsiteY12" fmla="*/ 73026 h 177618"/>
                <a:gd name="connsiteX13" fmla="*/ 25520 w 198210"/>
                <a:gd name="connsiteY13" fmla="*/ 61796 h 177618"/>
                <a:gd name="connsiteX14" fmla="*/ 86016 w 198210"/>
                <a:gd name="connsiteY14" fmla="*/ 76200 h 177618"/>
                <a:gd name="connsiteX15" fmla="*/ 121736 w 198210"/>
                <a:gd name="connsiteY15" fmla="*/ 33340 h 177618"/>
                <a:gd name="connsiteX16" fmla="*/ 133644 w 198210"/>
                <a:gd name="connsiteY16" fmla="*/ 7144 h 177618"/>
                <a:gd name="connsiteX17" fmla="*/ 171744 w 198210"/>
                <a:gd name="connsiteY17" fmla="*/ 0 h 17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98210" h="177618">
                  <a:moveTo>
                    <a:pt x="171744" y="0"/>
                  </a:moveTo>
                  <a:lnTo>
                    <a:pt x="181268" y="13608"/>
                  </a:lnTo>
                  <a:lnTo>
                    <a:pt x="181268" y="66676"/>
                  </a:lnTo>
                  <a:lnTo>
                    <a:pt x="190792" y="83344"/>
                  </a:lnTo>
                  <a:lnTo>
                    <a:pt x="190792" y="128588"/>
                  </a:lnTo>
                  <a:lnTo>
                    <a:pt x="198210" y="128588"/>
                  </a:lnTo>
                  <a:lnTo>
                    <a:pt x="197936" y="130970"/>
                  </a:lnTo>
                  <a:lnTo>
                    <a:pt x="133644" y="138114"/>
                  </a:lnTo>
                  <a:lnTo>
                    <a:pt x="102686" y="176214"/>
                  </a:lnTo>
                  <a:lnTo>
                    <a:pt x="91616" y="177618"/>
                  </a:lnTo>
                  <a:lnTo>
                    <a:pt x="97924" y="173832"/>
                  </a:lnTo>
                  <a:lnTo>
                    <a:pt x="0" y="91370"/>
                  </a:lnTo>
                  <a:lnTo>
                    <a:pt x="24896" y="73026"/>
                  </a:lnTo>
                  <a:lnTo>
                    <a:pt x="25520" y="61796"/>
                  </a:lnTo>
                  <a:lnTo>
                    <a:pt x="86016" y="76200"/>
                  </a:lnTo>
                  <a:lnTo>
                    <a:pt x="121736" y="33340"/>
                  </a:lnTo>
                  <a:lnTo>
                    <a:pt x="133644" y="7144"/>
                  </a:lnTo>
                  <a:lnTo>
                    <a:pt x="17174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F6F3D565-B706-5888-2C0A-AB93036FE81F}"/>
                </a:ext>
              </a:extLst>
            </p:cNvPr>
            <p:cNvSpPr/>
            <p:nvPr/>
          </p:nvSpPr>
          <p:spPr>
            <a:xfrm>
              <a:off x="13840524" y="13616699"/>
              <a:ext cx="182646" cy="155916"/>
            </a:xfrm>
            <a:custGeom>
              <a:avLst/>
              <a:gdLst>
                <a:gd name="connsiteX0" fmla="*/ 64102 w 105094"/>
                <a:gd name="connsiteY0" fmla="*/ 0 h 89714"/>
                <a:gd name="connsiteX1" fmla="*/ 63630 w 105094"/>
                <a:gd name="connsiteY1" fmla="*/ 6126 h 89714"/>
                <a:gd name="connsiteX2" fmla="*/ 63630 w 105094"/>
                <a:gd name="connsiteY2" fmla="*/ 32318 h 89714"/>
                <a:gd name="connsiteX3" fmla="*/ 89822 w 105094"/>
                <a:gd name="connsiteY3" fmla="*/ 34700 h 89714"/>
                <a:gd name="connsiteX4" fmla="*/ 105094 w 105094"/>
                <a:gd name="connsiteY4" fmla="*/ 89242 h 89714"/>
                <a:gd name="connsiteX5" fmla="*/ 104700 w 105094"/>
                <a:gd name="connsiteY5" fmla="*/ 89714 h 89714"/>
                <a:gd name="connsiteX6" fmla="*/ 27910 w 105094"/>
                <a:gd name="connsiteY6" fmla="*/ 84706 h 89714"/>
                <a:gd name="connsiteX7" fmla="*/ 0 w 105094"/>
                <a:gd name="connsiteY7" fmla="*/ 2836 h 89714"/>
                <a:gd name="connsiteX8" fmla="*/ 4098 w 105094"/>
                <a:gd name="connsiteY8" fmla="*/ 1362 h 89714"/>
                <a:gd name="connsiteX9" fmla="*/ 64102 w 105094"/>
                <a:gd name="connsiteY9" fmla="*/ 0 h 8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5094" h="89714">
                  <a:moveTo>
                    <a:pt x="64102" y="0"/>
                  </a:moveTo>
                  <a:lnTo>
                    <a:pt x="63630" y="6126"/>
                  </a:lnTo>
                  <a:lnTo>
                    <a:pt x="63630" y="32318"/>
                  </a:lnTo>
                  <a:lnTo>
                    <a:pt x="89822" y="34700"/>
                  </a:lnTo>
                  <a:lnTo>
                    <a:pt x="105094" y="89242"/>
                  </a:lnTo>
                  <a:lnTo>
                    <a:pt x="104700" y="89714"/>
                  </a:lnTo>
                  <a:lnTo>
                    <a:pt x="27910" y="84706"/>
                  </a:lnTo>
                  <a:lnTo>
                    <a:pt x="0" y="2836"/>
                  </a:lnTo>
                  <a:lnTo>
                    <a:pt x="4098" y="1362"/>
                  </a:lnTo>
                  <a:lnTo>
                    <a:pt x="6410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FBB793CE-FAB9-66E6-62B9-6CCE754460C3}"/>
                </a:ext>
              </a:extLst>
            </p:cNvPr>
            <p:cNvSpPr/>
            <p:nvPr/>
          </p:nvSpPr>
          <p:spPr>
            <a:xfrm>
              <a:off x="13046538" y="13914731"/>
              <a:ext cx="342492" cy="218412"/>
            </a:xfrm>
            <a:custGeom>
              <a:avLst/>
              <a:gdLst>
                <a:gd name="connsiteX0" fmla="*/ 158006 w 197070"/>
                <a:gd name="connsiteY0" fmla="*/ 0 h 125674"/>
                <a:gd name="connsiteX1" fmla="*/ 159544 w 197070"/>
                <a:gd name="connsiteY1" fmla="*/ 13840 h 125674"/>
                <a:gd name="connsiteX2" fmla="*/ 197070 w 197070"/>
                <a:gd name="connsiteY2" fmla="*/ 57990 h 125674"/>
                <a:gd name="connsiteX3" fmla="*/ 147636 w 197070"/>
                <a:gd name="connsiteY3" fmla="*/ 66228 h 125674"/>
                <a:gd name="connsiteX4" fmla="*/ 138112 w 197070"/>
                <a:gd name="connsiteY4" fmla="*/ 104328 h 125674"/>
                <a:gd name="connsiteX5" fmla="*/ 58350 w 197070"/>
                <a:gd name="connsiteY5" fmla="*/ 125674 h 125674"/>
                <a:gd name="connsiteX6" fmla="*/ 61912 w 197070"/>
                <a:gd name="connsiteY6" fmla="*/ 97184 h 125674"/>
                <a:gd name="connsiteX7" fmla="*/ 0 w 197070"/>
                <a:gd name="connsiteY7" fmla="*/ 82898 h 125674"/>
                <a:gd name="connsiteX8" fmla="*/ 28572 w 197070"/>
                <a:gd name="connsiteY8" fmla="*/ 44798 h 125674"/>
                <a:gd name="connsiteX9" fmla="*/ 16682 w 197070"/>
                <a:gd name="connsiteY9" fmla="*/ 26650 h 125674"/>
                <a:gd name="connsiteX10" fmla="*/ 142874 w 197070"/>
                <a:gd name="connsiteY10" fmla="*/ 9080 h 125674"/>
                <a:gd name="connsiteX11" fmla="*/ 158006 w 197070"/>
                <a:gd name="connsiteY11" fmla="*/ 0 h 125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7070" h="125674">
                  <a:moveTo>
                    <a:pt x="158006" y="0"/>
                  </a:moveTo>
                  <a:lnTo>
                    <a:pt x="159544" y="13840"/>
                  </a:lnTo>
                  <a:lnTo>
                    <a:pt x="197070" y="57990"/>
                  </a:lnTo>
                  <a:lnTo>
                    <a:pt x="147636" y="66228"/>
                  </a:lnTo>
                  <a:lnTo>
                    <a:pt x="138112" y="104328"/>
                  </a:lnTo>
                  <a:lnTo>
                    <a:pt x="58350" y="125674"/>
                  </a:lnTo>
                  <a:lnTo>
                    <a:pt x="61912" y="97184"/>
                  </a:lnTo>
                  <a:lnTo>
                    <a:pt x="0" y="82898"/>
                  </a:lnTo>
                  <a:lnTo>
                    <a:pt x="28572" y="44798"/>
                  </a:lnTo>
                  <a:lnTo>
                    <a:pt x="16682" y="26650"/>
                  </a:lnTo>
                  <a:lnTo>
                    <a:pt x="142874" y="9080"/>
                  </a:lnTo>
                  <a:lnTo>
                    <a:pt x="15800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ACB89437-F388-1435-4236-82009D598D8F}"/>
                </a:ext>
              </a:extLst>
            </p:cNvPr>
            <p:cNvSpPr/>
            <p:nvPr/>
          </p:nvSpPr>
          <p:spPr>
            <a:xfrm>
              <a:off x="13710172" y="13632964"/>
              <a:ext cx="164836" cy="270578"/>
            </a:xfrm>
            <a:custGeom>
              <a:avLst/>
              <a:gdLst>
                <a:gd name="connsiteX0" fmla="*/ 62662 w 94846"/>
                <a:gd name="connsiteY0" fmla="*/ 0 h 155690"/>
                <a:gd name="connsiteX1" fmla="*/ 90572 w 94846"/>
                <a:gd name="connsiteY1" fmla="*/ 81870 h 155690"/>
                <a:gd name="connsiteX2" fmla="*/ 94846 w 94846"/>
                <a:gd name="connsiteY2" fmla="*/ 82148 h 155690"/>
                <a:gd name="connsiteX3" fmla="*/ 40566 w 94846"/>
                <a:gd name="connsiteY3" fmla="*/ 155690 h 155690"/>
                <a:gd name="connsiteX4" fmla="*/ 11992 w 94846"/>
                <a:gd name="connsiteY4" fmla="*/ 112826 h 155690"/>
                <a:gd name="connsiteX5" fmla="*/ 33424 w 94846"/>
                <a:gd name="connsiteY5" fmla="*/ 81870 h 155690"/>
                <a:gd name="connsiteX6" fmla="*/ 0 w 94846"/>
                <a:gd name="connsiteY6" fmla="*/ 50676 h 155690"/>
                <a:gd name="connsiteX7" fmla="*/ 7228 w 94846"/>
                <a:gd name="connsiteY7" fmla="*/ 19958 h 155690"/>
                <a:gd name="connsiteX8" fmla="*/ 62662 w 94846"/>
                <a:gd name="connsiteY8" fmla="*/ 0 h 155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846" h="155690">
                  <a:moveTo>
                    <a:pt x="62662" y="0"/>
                  </a:moveTo>
                  <a:lnTo>
                    <a:pt x="90572" y="81870"/>
                  </a:lnTo>
                  <a:lnTo>
                    <a:pt x="94846" y="82148"/>
                  </a:lnTo>
                  <a:lnTo>
                    <a:pt x="40566" y="155690"/>
                  </a:lnTo>
                  <a:lnTo>
                    <a:pt x="11992" y="112826"/>
                  </a:lnTo>
                  <a:lnTo>
                    <a:pt x="33424" y="81870"/>
                  </a:lnTo>
                  <a:lnTo>
                    <a:pt x="0" y="50676"/>
                  </a:lnTo>
                  <a:lnTo>
                    <a:pt x="7228" y="19958"/>
                  </a:lnTo>
                  <a:lnTo>
                    <a:pt x="6266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9DCFC54C-9CE7-C2AE-5437-70543E4CB53F}"/>
                </a:ext>
              </a:extLst>
            </p:cNvPr>
            <p:cNvSpPr/>
            <p:nvPr/>
          </p:nvSpPr>
          <p:spPr>
            <a:xfrm>
              <a:off x="13354142" y="13842579"/>
              <a:ext cx="155792" cy="156978"/>
            </a:xfrm>
            <a:custGeom>
              <a:avLst/>
              <a:gdLst>
                <a:gd name="connsiteX0" fmla="*/ 61876 w 89642"/>
                <a:gd name="connsiteY0" fmla="*/ 0 h 90324"/>
                <a:gd name="connsiteX1" fmla="*/ 89642 w 89642"/>
                <a:gd name="connsiteY1" fmla="*/ 22426 h 90324"/>
                <a:gd name="connsiteX2" fmla="*/ 53926 w 89642"/>
                <a:gd name="connsiteY2" fmla="*/ 89102 h 90324"/>
                <a:gd name="connsiteX3" fmla="*/ 46956 w 89642"/>
                <a:gd name="connsiteY3" fmla="*/ 89674 h 90324"/>
                <a:gd name="connsiteX4" fmla="*/ 46782 w 89642"/>
                <a:gd name="connsiteY4" fmla="*/ 89102 h 90324"/>
                <a:gd name="connsiteX5" fmla="*/ 39866 w 89642"/>
                <a:gd name="connsiteY5" fmla="*/ 90254 h 90324"/>
                <a:gd name="connsiteX6" fmla="*/ 39010 w 89642"/>
                <a:gd name="connsiteY6" fmla="*/ 90324 h 90324"/>
                <a:gd name="connsiteX7" fmla="*/ 1538 w 89642"/>
                <a:gd name="connsiteY7" fmla="*/ 46238 h 90324"/>
                <a:gd name="connsiteX8" fmla="*/ 0 w 89642"/>
                <a:gd name="connsiteY8" fmla="*/ 32398 h 90324"/>
                <a:gd name="connsiteX9" fmla="*/ 49998 w 89642"/>
                <a:gd name="connsiteY9" fmla="*/ 2400 h 90324"/>
                <a:gd name="connsiteX10" fmla="*/ 61068 w 89642"/>
                <a:gd name="connsiteY10" fmla="*/ 996 h 90324"/>
                <a:gd name="connsiteX11" fmla="*/ 61876 w 89642"/>
                <a:gd name="connsiteY11" fmla="*/ 0 h 90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9642" h="90324">
                  <a:moveTo>
                    <a:pt x="61876" y="0"/>
                  </a:moveTo>
                  <a:lnTo>
                    <a:pt x="89642" y="22426"/>
                  </a:lnTo>
                  <a:lnTo>
                    <a:pt x="53926" y="89102"/>
                  </a:lnTo>
                  <a:lnTo>
                    <a:pt x="46956" y="89674"/>
                  </a:lnTo>
                  <a:lnTo>
                    <a:pt x="46782" y="89102"/>
                  </a:lnTo>
                  <a:lnTo>
                    <a:pt x="39866" y="90254"/>
                  </a:lnTo>
                  <a:lnTo>
                    <a:pt x="39010" y="90324"/>
                  </a:lnTo>
                  <a:lnTo>
                    <a:pt x="1538" y="46238"/>
                  </a:lnTo>
                  <a:lnTo>
                    <a:pt x="0" y="32398"/>
                  </a:lnTo>
                  <a:lnTo>
                    <a:pt x="49998" y="2400"/>
                  </a:lnTo>
                  <a:lnTo>
                    <a:pt x="61068" y="996"/>
                  </a:lnTo>
                  <a:lnTo>
                    <a:pt x="618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CE17F8FE-7D8B-CB56-C1BF-C80637C56925}"/>
                </a:ext>
              </a:extLst>
            </p:cNvPr>
            <p:cNvSpPr/>
            <p:nvPr/>
          </p:nvSpPr>
          <p:spPr>
            <a:xfrm>
              <a:off x="13490480" y="13733051"/>
              <a:ext cx="257068" cy="226410"/>
            </a:xfrm>
            <a:custGeom>
              <a:avLst/>
              <a:gdLst>
                <a:gd name="connsiteX0" fmla="*/ 111026 w 147916"/>
                <a:gd name="connsiteY0" fmla="*/ 0 h 130276"/>
                <a:gd name="connsiteX1" fmla="*/ 144450 w 147916"/>
                <a:gd name="connsiteY1" fmla="*/ 31194 h 130276"/>
                <a:gd name="connsiteX2" fmla="*/ 123018 w 147916"/>
                <a:gd name="connsiteY2" fmla="*/ 62150 h 130276"/>
                <a:gd name="connsiteX3" fmla="*/ 147916 w 147916"/>
                <a:gd name="connsiteY3" fmla="*/ 99500 h 130276"/>
                <a:gd name="connsiteX4" fmla="*/ 146830 w 147916"/>
                <a:gd name="connsiteY4" fmla="*/ 102630 h 130276"/>
                <a:gd name="connsiteX5" fmla="*/ 73010 w 147916"/>
                <a:gd name="connsiteY5" fmla="*/ 107394 h 130276"/>
                <a:gd name="connsiteX6" fmla="*/ 202 w 147916"/>
                <a:gd name="connsiteY6" fmla="*/ 130276 h 130276"/>
                <a:gd name="connsiteX7" fmla="*/ 27766 w 147916"/>
                <a:gd name="connsiteY7" fmla="*/ 78818 h 130276"/>
                <a:gd name="connsiteX8" fmla="*/ 0 w 147916"/>
                <a:gd name="connsiteY8" fmla="*/ 56392 h 130276"/>
                <a:gd name="connsiteX9" fmla="*/ 30150 w 147916"/>
                <a:gd name="connsiteY9" fmla="*/ 19288 h 130276"/>
                <a:gd name="connsiteX10" fmla="*/ 94442 w 147916"/>
                <a:gd name="connsiteY10" fmla="*/ 12144 h 130276"/>
                <a:gd name="connsiteX11" fmla="*/ 94716 w 147916"/>
                <a:gd name="connsiteY11" fmla="*/ 9762 h 130276"/>
                <a:gd name="connsiteX12" fmla="*/ 108730 w 147916"/>
                <a:gd name="connsiteY12" fmla="*/ 9762 h 130276"/>
                <a:gd name="connsiteX13" fmla="*/ 111026 w 147916"/>
                <a:gd name="connsiteY13" fmla="*/ 0 h 130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7916" h="130276">
                  <a:moveTo>
                    <a:pt x="111026" y="0"/>
                  </a:moveTo>
                  <a:lnTo>
                    <a:pt x="144450" y="31194"/>
                  </a:lnTo>
                  <a:lnTo>
                    <a:pt x="123018" y="62150"/>
                  </a:lnTo>
                  <a:lnTo>
                    <a:pt x="147916" y="99500"/>
                  </a:lnTo>
                  <a:lnTo>
                    <a:pt x="146830" y="102630"/>
                  </a:lnTo>
                  <a:lnTo>
                    <a:pt x="73010" y="107394"/>
                  </a:lnTo>
                  <a:lnTo>
                    <a:pt x="202" y="130276"/>
                  </a:lnTo>
                  <a:lnTo>
                    <a:pt x="27766" y="78818"/>
                  </a:lnTo>
                  <a:lnTo>
                    <a:pt x="0" y="56392"/>
                  </a:lnTo>
                  <a:lnTo>
                    <a:pt x="30150" y="19288"/>
                  </a:lnTo>
                  <a:lnTo>
                    <a:pt x="94442" y="12144"/>
                  </a:lnTo>
                  <a:lnTo>
                    <a:pt x="94716" y="9762"/>
                  </a:lnTo>
                  <a:lnTo>
                    <a:pt x="108730" y="9762"/>
                  </a:lnTo>
                  <a:lnTo>
                    <a:pt x="11102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70407265-F447-E630-262D-323928469D70}"/>
                </a:ext>
              </a:extLst>
            </p:cNvPr>
            <p:cNvSpPr/>
            <p:nvPr/>
          </p:nvSpPr>
          <p:spPr>
            <a:xfrm>
              <a:off x="13841624" y="13795134"/>
              <a:ext cx="196170" cy="198162"/>
            </a:xfrm>
            <a:custGeom>
              <a:avLst/>
              <a:gdLst>
                <a:gd name="connsiteX0" fmla="*/ 32248 w 112876"/>
                <a:gd name="connsiteY0" fmla="*/ 0 h 114022"/>
                <a:gd name="connsiteX1" fmla="*/ 104764 w 112876"/>
                <a:gd name="connsiteY1" fmla="*/ 4730 h 114022"/>
                <a:gd name="connsiteX2" fmla="*/ 85126 w 112876"/>
                <a:gd name="connsiteY2" fmla="*/ 28298 h 114022"/>
                <a:gd name="connsiteX3" fmla="*/ 112876 w 112876"/>
                <a:gd name="connsiteY3" fmla="*/ 85934 h 114022"/>
                <a:gd name="connsiteX4" fmla="*/ 6542 w 112876"/>
                <a:gd name="connsiteY4" fmla="*/ 114022 h 114022"/>
                <a:gd name="connsiteX5" fmla="*/ 0 w 112876"/>
                <a:gd name="connsiteY5" fmla="*/ 43692 h 114022"/>
                <a:gd name="connsiteX6" fmla="*/ 32248 w 112876"/>
                <a:gd name="connsiteY6" fmla="*/ 0 h 114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2876" h="114022">
                  <a:moveTo>
                    <a:pt x="32248" y="0"/>
                  </a:moveTo>
                  <a:lnTo>
                    <a:pt x="104764" y="4730"/>
                  </a:lnTo>
                  <a:lnTo>
                    <a:pt x="85126" y="28298"/>
                  </a:lnTo>
                  <a:lnTo>
                    <a:pt x="112876" y="85934"/>
                  </a:lnTo>
                  <a:lnTo>
                    <a:pt x="6542" y="114022"/>
                  </a:lnTo>
                  <a:lnTo>
                    <a:pt x="0" y="43692"/>
                  </a:lnTo>
                  <a:lnTo>
                    <a:pt x="3224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30E1A648-46B8-902C-DDE2-F05B8AAA665B}"/>
                </a:ext>
              </a:extLst>
            </p:cNvPr>
            <p:cNvSpPr/>
            <p:nvPr/>
          </p:nvSpPr>
          <p:spPr>
            <a:xfrm>
              <a:off x="13448830" y="13954962"/>
              <a:ext cx="136264" cy="152912"/>
            </a:xfrm>
            <a:custGeom>
              <a:avLst/>
              <a:gdLst>
                <a:gd name="connsiteX0" fmla="*/ 75576 w 78406"/>
                <a:gd name="connsiteY0" fmla="*/ 0 h 87986"/>
                <a:gd name="connsiteX1" fmla="*/ 78406 w 78406"/>
                <a:gd name="connsiteY1" fmla="*/ 58030 h 87986"/>
                <a:gd name="connsiteX2" fmla="*/ 16190 w 78406"/>
                <a:gd name="connsiteY2" fmla="*/ 87986 h 87986"/>
                <a:gd name="connsiteX3" fmla="*/ 0 w 78406"/>
                <a:gd name="connsiteY3" fmla="*/ 34790 h 87986"/>
                <a:gd name="connsiteX4" fmla="*/ 6970 w 78406"/>
                <a:gd name="connsiteY4" fmla="*/ 34218 h 87986"/>
                <a:gd name="connsiteX5" fmla="*/ 15122 w 78406"/>
                <a:gd name="connsiteY5" fmla="*/ 19000 h 87986"/>
                <a:gd name="connsiteX6" fmla="*/ 75576 w 78406"/>
                <a:gd name="connsiteY6" fmla="*/ 0 h 87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406" h="87986">
                  <a:moveTo>
                    <a:pt x="75576" y="0"/>
                  </a:moveTo>
                  <a:lnTo>
                    <a:pt x="78406" y="58030"/>
                  </a:lnTo>
                  <a:lnTo>
                    <a:pt x="16190" y="87986"/>
                  </a:lnTo>
                  <a:lnTo>
                    <a:pt x="0" y="34790"/>
                  </a:lnTo>
                  <a:lnTo>
                    <a:pt x="6970" y="34218"/>
                  </a:lnTo>
                  <a:lnTo>
                    <a:pt x="15122" y="19000"/>
                  </a:lnTo>
                  <a:lnTo>
                    <a:pt x="755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9362F6BC-87F6-8E1B-C115-624C00B6E0A1}"/>
                </a:ext>
              </a:extLst>
            </p:cNvPr>
            <p:cNvSpPr/>
            <p:nvPr/>
          </p:nvSpPr>
          <p:spPr>
            <a:xfrm>
              <a:off x="13858792" y="13967300"/>
              <a:ext cx="183328" cy="150120"/>
            </a:xfrm>
            <a:custGeom>
              <a:avLst/>
              <a:gdLst>
                <a:gd name="connsiteX0" fmla="*/ 103950 w 105486"/>
                <a:gd name="connsiteY0" fmla="*/ 0 h 86378"/>
                <a:gd name="connsiteX1" fmla="*/ 105486 w 105486"/>
                <a:gd name="connsiteY1" fmla="*/ 3190 h 86378"/>
                <a:gd name="connsiteX2" fmla="*/ 88104 w 105486"/>
                <a:gd name="connsiteY2" fmla="*/ 4276 h 86378"/>
                <a:gd name="connsiteX3" fmla="*/ 70822 w 105486"/>
                <a:gd name="connsiteY3" fmla="*/ 86378 h 86378"/>
                <a:gd name="connsiteX4" fmla="*/ 1492 w 105486"/>
                <a:gd name="connsiteY4" fmla="*/ 80600 h 86378"/>
                <a:gd name="connsiteX5" fmla="*/ 0 w 105486"/>
                <a:gd name="connsiteY5" fmla="*/ 32850 h 86378"/>
                <a:gd name="connsiteX6" fmla="*/ 3582 w 105486"/>
                <a:gd name="connsiteY6" fmla="*/ 26512 h 86378"/>
                <a:gd name="connsiteX7" fmla="*/ 103950 w 105486"/>
                <a:gd name="connsiteY7" fmla="*/ 0 h 86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5486" h="86378">
                  <a:moveTo>
                    <a:pt x="103950" y="0"/>
                  </a:moveTo>
                  <a:lnTo>
                    <a:pt x="105486" y="3190"/>
                  </a:lnTo>
                  <a:lnTo>
                    <a:pt x="88104" y="4276"/>
                  </a:lnTo>
                  <a:lnTo>
                    <a:pt x="70822" y="86378"/>
                  </a:lnTo>
                  <a:lnTo>
                    <a:pt x="1492" y="80600"/>
                  </a:lnTo>
                  <a:lnTo>
                    <a:pt x="0" y="32850"/>
                  </a:lnTo>
                  <a:lnTo>
                    <a:pt x="3582" y="26512"/>
                  </a:lnTo>
                  <a:lnTo>
                    <a:pt x="10395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90DC6160-FC95-8317-5975-B34B2650C633}"/>
                </a:ext>
              </a:extLst>
            </p:cNvPr>
            <p:cNvSpPr/>
            <p:nvPr/>
          </p:nvSpPr>
          <p:spPr>
            <a:xfrm>
              <a:off x="13287214" y="14150978"/>
              <a:ext cx="167818" cy="256930"/>
            </a:xfrm>
            <a:custGeom>
              <a:avLst/>
              <a:gdLst>
                <a:gd name="connsiteX0" fmla="*/ 91628 w 96562"/>
                <a:gd name="connsiteY0" fmla="*/ 0 h 147838"/>
                <a:gd name="connsiteX1" fmla="*/ 96562 w 96562"/>
                <a:gd name="connsiteY1" fmla="*/ 564 h 147838"/>
                <a:gd name="connsiteX2" fmla="*/ 94698 w 96562"/>
                <a:gd name="connsiteY2" fmla="*/ 147838 h 147838"/>
                <a:gd name="connsiteX3" fmla="*/ 89418 w 96562"/>
                <a:gd name="connsiteY3" fmla="*/ 143438 h 147838"/>
                <a:gd name="connsiteX4" fmla="*/ 0 w 96562"/>
                <a:gd name="connsiteY4" fmla="*/ 133858 h 147838"/>
                <a:gd name="connsiteX5" fmla="*/ 12682 w 96562"/>
                <a:gd name="connsiteY5" fmla="*/ 76794 h 147838"/>
                <a:gd name="connsiteX6" fmla="*/ 13218 w 96562"/>
                <a:gd name="connsiteY6" fmla="*/ 76764 h 147838"/>
                <a:gd name="connsiteX7" fmla="*/ 51318 w 96562"/>
                <a:gd name="connsiteY7" fmla="*/ 14850 h 147838"/>
                <a:gd name="connsiteX8" fmla="*/ 91628 w 96562"/>
                <a:gd name="connsiteY8" fmla="*/ 0 h 147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6562" h="147838">
                  <a:moveTo>
                    <a:pt x="91628" y="0"/>
                  </a:moveTo>
                  <a:lnTo>
                    <a:pt x="96562" y="564"/>
                  </a:lnTo>
                  <a:lnTo>
                    <a:pt x="94698" y="147838"/>
                  </a:lnTo>
                  <a:lnTo>
                    <a:pt x="89418" y="143438"/>
                  </a:lnTo>
                  <a:lnTo>
                    <a:pt x="0" y="133858"/>
                  </a:lnTo>
                  <a:lnTo>
                    <a:pt x="12682" y="76794"/>
                  </a:lnTo>
                  <a:lnTo>
                    <a:pt x="13218" y="76764"/>
                  </a:lnTo>
                  <a:lnTo>
                    <a:pt x="51318" y="14850"/>
                  </a:lnTo>
                  <a:lnTo>
                    <a:pt x="9162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3DBE0B67-23D5-5B3B-4154-E43B82A23FA1}"/>
                </a:ext>
              </a:extLst>
            </p:cNvPr>
            <p:cNvSpPr/>
            <p:nvPr/>
          </p:nvSpPr>
          <p:spPr>
            <a:xfrm>
              <a:off x="13611540" y="13886647"/>
              <a:ext cx="218068" cy="217410"/>
            </a:xfrm>
            <a:custGeom>
              <a:avLst/>
              <a:gdLst>
                <a:gd name="connsiteX0" fmla="*/ 112968 w 125476"/>
                <a:gd name="connsiteY0" fmla="*/ 0 h 125098"/>
                <a:gd name="connsiteX1" fmla="*/ 119510 w 125476"/>
                <a:gd name="connsiteY1" fmla="*/ 70330 h 125098"/>
                <a:gd name="connsiteX2" fmla="*/ 125476 w 125476"/>
                <a:gd name="connsiteY2" fmla="*/ 68754 h 125098"/>
                <a:gd name="connsiteX3" fmla="*/ 121894 w 125476"/>
                <a:gd name="connsiteY3" fmla="*/ 75092 h 125098"/>
                <a:gd name="connsiteX4" fmla="*/ 123368 w 125476"/>
                <a:gd name="connsiteY4" fmla="*/ 122238 h 125098"/>
                <a:gd name="connsiteX5" fmla="*/ 83794 w 125476"/>
                <a:gd name="connsiteY5" fmla="*/ 101286 h 125098"/>
                <a:gd name="connsiteX6" fmla="*/ 48074 w 125476"/>
                <a:gd name="connsiteY6" fmla="*/ 125098 h 125098"/>
                <a:gd name="connsiteX7" fmla="*/ 1674 w 125476"/>
                <a:gd name="connsiteY7" fmla="*/ 94698 h 125098"/>
                <a:gd name="connsiteX8" fmla="*/ 2830 w 125476"/>
                <a:gd name="connsiteY8" fmla="*/ 94142 h 125098"/>
                <a:gd name="connsiteX9" fmla="*/ 0 w 125476"/>
                <a:gd name="connsiteY9" fmla="*/ 36112 h 125098"/>
                <a:gd name="connsiteX10" fmla="*/ 12354 w 125476"/>
                <a:gd name="connsiteY10" fmla="*/ 32230 h 125098"/>
                <a:gd name="connsiteX11" fmla="*/ 86174 w 125476"/>
                <a:gd name="connsiteY11" fmla="*/ 27466 h 125098"/>
                <a:gd name="connsiteX12" fmla="*/ 87260 w 125476"/>
                <a:gd name="connsiteY12" fmla="*/ 24336 h 125098"/>
                <a:gd name="connsiteX13" fmla="*/ 90936 w 125476"/>
                <a:gd name="connsiteY13" fmla="*/ 29850 h 125098"/>
                <a:gd name="connsiteX14" fmla="*/ 112968 w 125476"/>
                <a:gd name="connsiteY14" fmla="*/ 0 h 125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5476" h="125098">
                  <a:moveTo>
                    <a:pt x="112968" y="0"/>
                  </a:moveTo>
                  <a:lnTo>
                    <a:pt x="119510" y="70330"/>
                  </a:lnTo>
                  <a:lnTo>
                    <a:pt x="125476" y="68754"/>
                  </a:lnTo>
                  <a:lnTo>
                    <a:pt x="121894" y="75092"/>
                  </a:lnTo>
                  <a:lnTo>
                    <a:pt x="123368" y="122238"/>
                  </a:lnTo>
                  <a:lnTo>
                    <a:pt x="83794" y="101286"/>
                  </a:lnTo>
                  <a:lnTo>
                    <a:pt x="48074" y="125098"/>
                  </a:lnTo>
                  <a:lnTo>
                    <a:pt x="1674" y="94698"/>
                  </a:lnTo>
                  <a:lnTo>
                    <a:pt x="2830" y="94142"/>
                  </a:lnTo>
                  <a:lnTo>
                    <a:pt x="0" y="36112"/>
                  </a:lnTo>
                  <a:lnTo>
                    <a:pt x="12354" y="32230"/>
                  </a:lnTo>
                  <a:lnTo>
                    <a:pt x="86174" y="27466"/>
                  </a:lnTo>
                  <a:lnTo>
                    <a:pt x="87260" y="24336"/>
                  </a:lnTo>
                  <a:lnTo>
                    <a:pt x="90936" y="29850"/>
                  </a:lnTo>
                  <a:lnTo>
                    <a:pt x="11296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BC94F831-8F84-3CDE-5C63-566916B7B805}"/>
                </a:ext>
              </a:extLst>
            </p:cNvPr>
            <p:cNvSpPr/>
            <p:nvPr/>
          </p:nvSpPr>
          <p:spPr>
            <a:xfrm>
              <a:off x="13480339" y="14251103"/>
              <a:ext cx="152222" cy="213244"/>
            </a:xfrm>
            <a:custGeom>
              <a:avLst/>
              <a:gdLst>
                <a:gd name="connsiteX0" fmla="*/ 1230 w 87588"/>
                <a:gd name="connsiteY0" fmla="*/ 0 h 122700"/>
                <a:gd name="connsiteX1" fmla="*/ 87588 w 87588"/>
                <a:gd name="connsiteY1" fmla="*/ 9420 h 122700"/>
                <a:gd name="connsiteX2" fmla="*/ 68540 w 87588"/>
                <a:gd name="connsiteY2" fmla="*/ 90384 h 122700"/>
                <a:gd name="connsiteX3" fmla="*/ 23296 w 87588"/>
                <a:gd name="connsiteY3" fmla="*/ 122700 h 122700"/>
                <a:gd name="connsiteX4" fmla="*/ 23296 w 87588"/>
                <a:gd name="connsiteY4" fmla="*/ 116576 h 122700"/>
                <a:gd name="connsiteX5" fmla="*/ 0 w 87588"/>
                <a:gd name="connsiteY5" fmla="*/ 97164 h 122700"/>
                <a:gd name="connsiteX6" fmla="*/ 1230 w 87588"/>
                <a:gd name="connsiteY6" fmla="*/ 0 h 122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7588" h="122700">
                  <a:moveTo>
                    <a:pt x="1230" y="0"/>
                  </a:moveTo>
                  <a:lnTo>
                    <a:pt x="87588" y="9420"/>
                  </a:lnTo>
                  <a:lnTo>
                    <a:pt x="68540" y="90384"/>
                  </a:lnTo>
                  <a:lnTo>
                    <a:pt x="23296" y="122700"/>
                  </a:lnTo>
                  <a:lnTo>
                    <a:pt x="23296" y="116576"/>
                  </a:lnTo>
                  <a:lnTo>
                    <a:pt x="0" y="97164"/>
                  </a:lnTo>
                  <a:lnTo>
                    <a:pt x="123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D4646580-8F32-3083-E210-64A14F19AAA1}"/>
                </a:ext>
              </a:extLst>
            </p:cNvPr>
            <p:cNvSpPr/>
            <p:nvPr/>
          </p:nvSpPr>
          <p:spPr>
            <a:xfrm>
              <a:off x="13477909" y="14075925"/>
              <a:ext cx="194804" cy="159562"/>
            </a:xfrm>
            <a:custGeom>
              <a:avLst/>
              <a:gdLst>
                <a:gd name="connsiteX0" fmla="*/ 65690 w 112090"/>
                <a:gd name="connsiteY0" fmla="*/ 0 h 91812"/>
                <a:gd name="connsiteX1" fmla="*/ 112090 w 112090"/>
                <a:gd name="connsiteY1" fmla="*/ 30400 h 91812"/>
                <a:gd name="connsiteX2" fmla="*/ 100184 w 112090"/>
                <a:gd name="connsiteY2" fmla="*/ 54212 h 91812"/>
                <a:gd name="connsiteX3" fmla="*/ 86084 w 112090"/>
                <a:gd name="connsiteY3" fmla="*/ 91812 h 91812"/>
                <a:gd name="connsiteX4" fmla="*/ 4300 w 112090"/>
                <a:gd name="connsiteY4" fmla="*/ 82892 h 91812"/>
                <a:gd name="connsiteX5" fmla="*/ 4934 w 112090"/>
                <a:gd name="connsiteY5" fmla="*/ 32782 h 91812"/>
                <a:gd name="connsiteX6" fmla="*/ 0 w 112090"/>
                <a:gd name="connsiteY6" fmla="*/ 32218 h 91812"/>
                <a:gd name="connsiteX7" fmla="*/ 4934 w 112090"/>
                <a:gd name="connsiteY7" fmla="*/ 30400 h 91812"/>
                <a:gd name="connsiteX8" fmla="*/ 4630 w 112090"/>
                <a:gd name="connsiteY8" fmla="*/ 29400 h 91812"/>
                <a:gd name="connsiteX9" fmla="*/ 65690 w 112090"/>
                <a:gd name="connsiteY9" fmla="*/ 0 h 91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090" h="91812">
                  <a:moveTo>
                    <a:pt x="65690" y="0"/>
                  </a:moveTo>
                  <a:lnTo>
                    <a:pt x="112090" y="30400"/>
                  </a:lnTo>
                  <a:lnTo>
                    <a:pt x="100184" y="54212"/>
                  </a:lnTo>
                  <a:lnTo>
                    <a:pt x="86084" y="91812"/>
                  </a:lnTo>
                  <a:lnTo>
                    <a:pt x="4300" y="82892"/>
                  </a:lnTo>
                  <a:lnTo>
                    <a:pt x="4934" y="32782"/>
                  </a:lnTo>
                  <a:lnTo>
                    <a:pt x="0" y="32218"/>
                  </a:lnTo>
                  <a:lnTo>
                    <a:pt x="4934" y="30400"/>
                  </a:lnTo>
                  <a:lnTo>
                    <a:pt x="4630" y="29400"/>
                  </a:lnTo>
                  <a:lnTo>
                    <a:pt x="6569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2574DB7B-4BCD-30FE-5B06-067704C95BC4}"/>
                </a:ext>
              </a:extLst>
            </p:cNvPr>
            <p:cNvSpPr/>
            <p:nvPr/>
          </p:nvSpPr>
          <p:spPr>
            <a:xfrm>
              <a:off x="13625138" y="14261091"/>
              <a:ext cx="174004" cy="206010"/>
            </a:xfrm>
            <a:custGeom>
              <a:avLst/>
              <a:gdLst>
                <a:gd name="connsiteX0" fmla="*/ 84804 w 100122"/>
                <a:gd name="connsiteY0" fmla="*/ 0 h 118538"/>
                <a:gd name="connsiteX1" fmla="*/ 96652 w 100122"/>
                <a:gd name="connsiteY1" fmla="*/ 25670 h 118538"/>
                <a:gd name="connsiteX2" fmla="*/ 100122 w 100122"/>
                <a:gd name="connsiteY2" fmla="*/ 25722 h 118538"/>
                <a:gd name="connsiteX3" fmla="*/ 99034 w 100122"/>
                <a:gd name="connsiteY3" fmla="*/ 30434 h 118538"/>
                <a:gd name="connsiteX4" fmla="*/ 49026 w 100122"/>
                <a:gd name="connsiteY4" fmla="*/ 118538 h 118538"/>
                <a:gd name="connsiteX5" fmla="*/ 0 w 100122"/>
                <a:gd name="connsiteY5" fmla="*/ 81048 h 118538"/>
                <a:gd name="connsiteX6" fmla="*/ 18070 w 100122"/>
                <a:gd name="connsiteY6" fmla="*/ 4238 h 118538"/>
                <a:gd name="connsiteX7" fmla="*/ 13496 w 100122"/>
                <a:gd name="connsiteY7" fmla="*/ 3738 h 118538"/>
                <a:gd name="connsiteX8" fmla="*/ 14254 w 100122"/>
                <a:gd name="connsiteY8" fmla="*/ 1718 h 118538"/>
                <a:gd name="connsiteX9" fmla="*/ 84804 w 100122"/>
                <a:gd name="connsiteY9" fmla="*/ 0 h 118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122" h="118538">
                  <a:moveTo>
                    <a:pt x="84804" y="0"/>
                  </a:moveTo>
                  <a:lnTo>
                    <a:pt x="96652" y="25670"/>
                  </a:lnTo>
                  <a:lnTo>
                    <a:pt x="100122" y="25722"/>
                  </a:lnTo>
                  <a:lnTo>
                    <a:pt x="99034" y="30434"/>
                  </a:lnTo>
                  <a:lnTo>
                    <a:pt x="49026" y="118538"/>
                  </a:lnTo>
                  <a:lnTo>
                    <a:pt x="0" y="81048"/>
                  </a:lnTo>
                  <a:lnTo>
                    <a:pt x="18070" y="4238"/>
                  </a:lnTo>
                  <a:lnTo>
                    <a:pt x="13496" y="3738"/>
                  </a:lnTo>
                  <a:lnTo>
                    <a:pt x="14254" y="1718"/>
                  </a:lnTo>
                  <a:lnTo>
                    <a:pt x="8480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1FA2A0FA-0FE9-F21A-F461-99C5CDEF9EF8}"/>
                </a:ext>
              </a:extLst>
            </p:cNvPr>
            <p:cNvSpPr/>
            <p:nvPr/>
          </p:nvSpPr>
          <p:spPr>
            <a:xfrm>
              <a:off x="13654490" y="14088097"/>
              <a:ext cx="174766" cy="144602"/>
            </a:xfrm>
            <a:custGeom>
              <a:avLst/>
              <a:gdLst>
                <a:gd name="connsiteX0" fmla="*/ 60968 w 100560"/>
                <a:gd name="connsiteY0" fmla="*/ 0 h 83204"/>
                <a:gd name="connsiteX1" fmla="*/ 100542 w 100560"/>
                <a:gd name="connsiteY1" fmla="*/ 20952 h 83204"/>
                <a:gd name="connsiteX2" fmla="*/ 100560 w 100560"/>
                <a:gd name="connsiteY2" fmla="*/ 21556 h 83204"/>
                <a:gd name="connsiteX3" fmla="*/ 99068 w 100560"/>
                <a:gd name="connsiteY3" fmla="*/ 21432 h 83204"/>
                <a:gd name="connsiteX4" fmla="*/ 68110 w 100560"/>
                <a:gd name="connsiteY4" fmla="*/ 76200 h 83204"/>
                <a:gd name="connsiteX5" fmla="*/ 70550 w 100560"/>
                <a:gd name="connsiteY5" fmla="*/ 81486 h 83204"/>
                <a:gd name="connsiteX6" fmla="*/ 0 w 100560"/>
                <a:gd name="connsiteY6" fmla="*/ 83204 h 83204"/>
                <a:gd name="connsiteX7" fmla="*/ 13342 w 100560"/>
                <a:gd name="connsiteY7" fmla="*/ 47624 h 83204"/>
                <a:gd name="connsiteX8" fmla="*/ 25248 w 100560"/>
                <a:gd name="connsiteY8" fmla="*/ 23812 h 83204"/>
                <a:gd name="connsiteX9" fmla="*/ 60968 w 100560"/>
                <a:gd name="connsiteY9" fmla="*/ 0 h 8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560" h="83204">
                  <a:moveTo>
                    <a:pt x="60968" y="0"/>
                  </a:moveTo>
                  <a:lnTo>
                    <a:pt x="100542" y="20952"/>
                  </a:lnTo>
                  <a:lnTo>
                    <a:pt x="100560" y="21556"/>
                  </a:lnTo>
                  <a:lnTo>
                    <a:pt x="99068" y="21432"/>
                  </a:lnTo>
                  <a:lnTo>
                    <a:pt x="68110" y="76200"/>
                  </a:lnTo>
                  <a:lnTo>
                    <a:pt x="70550" y="81486"/>
                  </a:lnTo>
                  <a:lnTo>
                    <a:pt x="0" y="83204"/>
                  </a:lnTo>
                  <a:lnTo>
                    <a:pt x="13342" y="47624"/>
                  </a:lnTo>
                  <a:lnTo>
                    <a:pt x="25248" y="23812"/>
                  </a:lnTo>
                  <a:lnTo>
                    <a:pt x="6096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C0941A2A-2923-7C5E-B040-8ADE3452BD0A}"/>
                </a:ext>
              </a:extLst>
            </p:cNvPr>
            <p:cNvSpPr/>
            <p:nvPr/>
          </p:nvSpPr>
          <p:spPr>
            <a:xfrm>
              <a:off x="13719120" y="14322678"/>
              <a:ext cx="261224" cy="302066"/>
            </a:xfrm>
            <a:custGeom>
              <a:avLst/>
              <a:gdLst>
                <a:gd name="connsiteX0" fmla="*/ 58240 w 150308"/>
                <a:gd name="connsiteY0" fmla="*/ 0 h 173808"/>
                <a:gd name="connsiteX1" fmla="*/ 147118 w 150308"/>
                <a:gd name="connsiteY1" fmla="*/ 1348 h 173808"/>
                <a:gd name="connsiteX2" fmla="*/ 147640 w 150308"/>
                <a:gd name="connsiteY2" fmla="*/ 7092 h 173808"/>
                <a:gd name="connsiteX3" fmla="*/ 150308 w 150308"/>
                <a:gd name="connsiteY3" fmla="*/ 8574 h 173808"/>
                <a:gd name="connsiteX4" fmla="*/ 140496 w 150308"/>
                <a:gd name="connsiteY4" fmla="*/ 14236 h 173808"/>
                <a:gd name="connsiteX5" fmla="*/ 97632 w 150308"/>
                <a:gd name="connsiteY5" fmla="*/ 61860 h 173808"/>
                <a:gd name="connsiteX6" fmla="*/ 95856 w 150308"/>
                <a:gd name="connsiteY6" fmla="*/ 173808 h 173808"/>
                <a:gd name="connsiteX7" fmla="*/ 95252 w 150308"/>
                <a:gd name="connsiteY7" fmla="*/ 173780 h 173808"/>
                <a:gd name="connsiteX8" fmla="*/ 88108 w 150308"/>
                <a:gd name="connsiteY8" fmla="*/ 157112 h 173808"/>
                <a:gd name="connsiteX9" fmla="*/ 48562 w 150308"/>
                <a:gd name="connsiteY9" fmla="*/ 171026 h 173808"/>
                <a:gd name="connsiteX10" fmla="*/ 0 w 150308"/>
                <a:gd name="connsiteY10" fmla="*/ 128536 h 173808"/>
                <a:gd name="connsiteX11" fmla="*/ 4306 w 150308"/>
                <a:gd name="connsiteY11" fmla="*/ 90646 h 173808"/>
                <a:gd name="connsiteX12" fmla="*/ 7144 w 150308"/>
                <a:gd name="connsiteY12" fmla="*/ 92816 h 173808"/>
                <a:gd name="connsiteX13" fmla="*/ 57152 w 150308"/>
                <a:gd name="connsiteY13" fmla="*/ 4712 h 173808"/>
                <a:gd name="connsiteX14" fmla="*/ 58240 w 150308"/>
                <a:gd name="connsiteY14" fmla="*/ 0 h 173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308" h="173808">
                  <a:moveTo>
                    <a:pt x="58240" y="0"/>
                  </a:moveTo>
                  <a:lnTo>
                    <a:pt x="147118" y="1348"/>
                  </a:lnTo>
                  <a:lnTo>
                    <a:pt x="147640" y="7092"/>
                  </a:lnTo>
                  <a:lnTo>
                    <a:pt x="150308" y="8574"/>
                  </a:lnTo>
                  <a:lnTo>
                    <a:pt x="140496" y="14236"/>
                  </a:lnTo>
                  <a:lnTo>
                    <a:pt x="97632" y="61860"/>
                  </a:lnTo>
                  <a:lnTo>
                    <a:pt x="95856" y="173808"/>
                  </a:lnTo>
                  <a:lnTo>
                    <a:pt x="95252" y="173780"/>
                  </a:lnTo>
                  <a:lnTo>
                    <a:pt x="88108" y="157112"/>
                  </a:lnTo>
                  <a:lnTo>
                    <a:pt x="48562" y="171026"/>
                  </a:lnTo>
                  <a:lnTo>
                    <a:pt x="0" y="128536"/>
                  </a:lnTo>
                  <a:lnTo>
                    <a:pt x="4306" y="90646"/>
                  </a:lnTo>
                  <a:lnTo>
                    <a:pt x="7144" y="92816"/>
                  </a:lnTo>
                  <a:lnTo>
                    <a:pt x="57152" y="4712"/>
                  </a:lnTo>
                  <a:lnTo>
                    <a:pt x="5824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EECAA919-B285-4714-FE70-E9304749A10B}"/>
                </a:ext>
              </a:extLst>
            </p:cNvPr>
            <p:cNvSpPr/>
            <p:nvPr/>
          </p:nvSpPr>
          <p:spPr>
            <a:xfrm>
              <a:off x="13912511" y="14339684"/>
              <a:ext cx="222428" cy="295392"/>
            </a:xfrm>
            <a:custGeom>
              <a:avLst/>
              <a:gdLst>
                <a:gd name="connsiteX0" fmla="*/ 54452 w 127984"/>
                <a:gd name="connsiteY0" fmla="*/ 0 h 169968"/>
                <a:gd name="connsiteX1" fmla="*/ 94644 w 127984"/>
                <a:gd name="connsiteY1" fmla="*/ 22330 h 169968"/>
                <a:gd name="connsiteX2" fmla="*/ 87500 w 127984"/>
                <a:gd name="connsiteY2" fmla="*/ 79482 h 169968"/>
                <a:gd name="connsiteX3" fmla="*/ 127984 w 127984"/>
                <a:gd name="connsiteY3" fmla="*/ 115198 h 169968"/>
                <a:gd name="connsiteX4" fmla="*/ 99408 w 127984"/>
                <a:gd name="connsiteY4" fmla="*/ 169968 h 169968"/>
                <a:gd name="connsiteX5" fmla="*/ 0 w 127984"/>
                <a:gd name="connsiteY5" fmla="*/ 165234 h 169968"/>
                <a:gd name="connsiteX6" fmla="*/ 1776 w 127984"/>
                <a:gd name="connsiteY6" fmla="*/ 53286 h 169968"/>
                <a:gd name="connsiteX7" fmla="*/ 44640 w 127984"/>
                <a:gd name="connsiteY7" fmla="*/ 5662 h 169968"/>
                <a:gd name="connsiteX8" fmla="*/ 54452 w 127984"/>
                <a:gd name="connsiteY8" fmla="*/ 0 h 16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7984" h="169968">
                  <a:moveTo>
                    <a:pt x="54452" y="0"/>
                  </a:moveTo>
                  <a:lnTo>
                    <a:pt x="94644" y="22330"/>
                  </a:lnTo>
                  <a:lnTo>
                    <a:pt x="87500" y="79482"/>
                  </a:lnTo>
                  <a:lnTo>
                    <a:pt x="127984" y="115198"/>
                  </a:lnTo>
                  <a:lnTo>
                    <a:pt x="99408" y="169968"/>
                  </a:lnTo>
                  <a:lnTo>
                    <a:pt x="0" y="165234"/>
                  </a:lnTo>
                  <a:lnTo>
                    <a:pt x="1776" y="53286"/>
                  </a:lnTo>
                  <a:lnTo>
                    <a:pt x="44640" y="5662"/>
                  </a:lnTo>
                  <a:lnTo>
                    <a:pt x="5445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33FA9186-731C-B58F-AAFC-D2B9FE66AD49}"/>
                </a:ext>
              </a:extLst>
            </p:cNvPr>
            <p:cNvSpPr/>
            <p:nvPr/>
          </p:nvSpPr>
          <p:spPr>
            <a:xfrm>
              <a:off x="13535963" y="14432101"/>
              <a:ext cx="237516" cy="255528"/>
            </a:xfrm>
            <a:custGeom>
              <a:avLst/>
              <a:gdLst>
                <a:gd name="connsiteX0" fmla="*/ 46222 w 136666"/>
                <a:gd name="connsiteY0" fmla="*/ 0 h 147030"/>
                <a:gd name="connsiteX1" fmla="*/ 92410 w 136666"/>
                <a:gd name="connsiteY1" fmla="*/ 35320 h 147030"/>
                <a:gd name="connsiteX2" fmla="*/ 88104 w 136666"/>
                <a:gd name="connsiteY2" fmla="*/ 73210 h 147030"/>
                <a:gd name="connsiteX3" fmla="*/ 136666 w 136666"/>
                <a:gd name="connsiteY3" fmla="*/ 115700 h 147030"/>
                <a:gd name="connsiteX4" fmla="*/ 47624 w 136666"/>
                <a:gd name="connsiteY4" fmla="*/ 147030 h 147030"/>
                <a:gd name="connsiteX5" fmla="*/ 35716 w 136666"/>
                <a:gd name="connsiteY5" fmla="*/ 127978 h 147030"/>
                <a:gd name="connsiteX6" fmla="*/ 0 w 136666"/>
                <a:gd name="connsiteY6" fmla="*/ 117534 h 147030"/>
                <a:gd name="connsiteX7" fmla="*/ 0 w 136666"/>
                <a:gd name="connsiteY7" fmla="*/ 36470 h 147030"/>
                <a:gd name="connsiteX8" fmla="*/ 45244 w 136666"/>
                <a:gd name="connsiteY8" fmla="*/ 4154 h 147030"/>
                <a:gd name="connsiteX9" fmla="*/ 46222 w 136666"/>
                <a:gd name="connsiteY9" fmla="*/ 0 h 147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6666" h="147030">
                  <a:moveTo>
                    <a:pt x="46222" y="0"/>
                  </a:moveTo>
                  <a:lnTo>
                    <a:pt x="92410" y="35320"/>
                  </a:lnTo>
                  <a:lnTo>
                    <a:pt x="88104" y="73210"/>
                  </a:lnTo>
                  <a:lnTo>
                    <a:pt x="136666" y="115700"/>
                  </a:lnTo>
                  <a:lnTo>
                    <a:pt x="47624" y="147030"/>
                  </a:lnTo>
                  <a:lnTo>
                    <a:pt x="35716" y="127978"/>
                  </a:lnTo>
                  <a:lnTo>
                    <a:pt x="0" y="117534"/>
                  </a:lnTo>
                  <a:lnTo>
                    <a:pt x="0" y="36470"/>
                  </a:lnTo>
                  <a:lnTo>
                    <a:pt x="45244" y="4154"/>
                  </a:lnTo>
                  <a:lnTo>
                    <a:pt x="4622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4E7F07D3-6313-8174-D430-4DB589A182DD}"/>
                </a:ext>
              </a:extLst>
            </p:cNvPr>
            <p:cNvSpPr/>
            <p:nvPr/>
          </p:nvSpPr>
          <p:spPr>
            <a:xfrm>
              <a:off x="13288526" y="13989661"/>
              <a:ext cx="281232" cy="45720"/>
            </a:xfrm>
            <a:custGeom>
              <a:avLst/>
              <a:gdLst>
                <a:gd name="connsiteX0" fmla="*/ 6916 w 7090"/>
                <a:gd name="connsiteY0" fmla="*/ 0 h 1152"/>
                <a:gd name="connsiteX1" fmla="*/ 7090 w 7090"/>
                <a:gd name="connsiteY1" fmla="*/ 572 h 1152"/>
                <a:gd name="connsiteX2" fmla="*/ 0 w 7090"/>
                <a:gd name="connsiteY2" fmla="*/ 1152 h 1152"/>
                <a:gd name="connsiteX3" fmla="*/ 6916 w 7090"/>
                <a:gd name="connsiteY3" fmla="*/ 0 h 1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90" h="1152">
                  <a:moveTo>
                    <a:pt x="6916" y="0"/>
                  </a:moveTo>
                  <a:lnTo>
                    <a:pt x="7090" y="572"/>
                  </a:lnTo>
                  <a:lnTo>
                    <a:pt x="0" y="1152"/>
                  </a:lnTo>
                  <a:lnTo>
                    <a:pt x="691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F3059201-41C3-4090-3ECC-A5BBFE7AF70E}"/>
                </a:ext>
              </a:extLst>
            </p:cNvPr>
            <p:cNvSpPr/>
            <p:nvPr/>
          </p:nvSpPr>
          <p:spPr>
            <a:xfrm>
              <a:off x="13275206" y="13990981"/>
              <a:ext cx="291548" cy="45720"/>
            </a:xfrm>
            <a:custGeom>
              <a:avLst/>
              <a:gdLst>
                <a:gd name="connsiteX0" fmla="*/ 856 w 856"/>
                <a:gd name="connsiteY0" fmla="*/ 0 h 134"/>
                <a:gd name="connsiteX1" fmla="*/ 54 w 856"/>
                <a:gd name="connsiteY1" fmla="*/ 134 h 134"/>
                <a:gd name="connsiteX2" fmla="*/ 0 w 856"/>
                <a:gd name="connsiteY2" fmla="*/ 70 h 134"/>
                <a:gd name="connsiteX3" fmla="*/ 856 w 856"/>
                <a:gd name="connsiteY3" fmla="*/ 0 h 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6" h="134">
                  <a:moveTo>
                    <a:pt x="856" y="0"/>
                  </a:moveTo>
                  <a:lnTo>
                    <a:pt x="54" y="134"/>
                  </a:lnTo>
                  <a:lnTo>
                    <a:pt x="0" y="70"/>
                  </a:lnTo>
                  <a:lnTo>
                    <a:pt x="85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6018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E7AA42F-158A-A146-7480-CF764A610F2B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02/10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71B1D27-730D-C819-4DFF-CB044614A12F}"/>
              </a:ext>
            </a:extLst>
          </p:cNvPr>
          <p:cNvSpPr txBox="1"/>
          <p:nvPr/>
        </p:nvSpPr>
        <p:spPr>
          <a:xfrm>
            <a:off x="1388677" y="1467832"/>
            <a:ext cx="2262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>
                <a:latin typeface="+mj-ea"/>
                <a:ea typeface="+mj-ea"/>
              </a:rPr>
              <a:t>正解は･･･</a:t>
            </a:r>
            <a:endParaRPr kumimoji="1" lang="ja-JP" altLang="en-US" sz="3600" b="1" dirty="0">
              <a:latin typeface="+mj-ea"/>
              <a:ea typeface="+mj-ea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6970539-12DB-049E-5EAF-2FBD1E9C919F}"/>
              </a:ext>
            </a:extLst>
          </p:cNvPr>
          <p:cNvGrpSpPr/>
          <p:nvPr/>
        </p:nvGrpSpPr>
        <p:grpSpPr>
          <a:xfrm>
            <a:off x="4025770" y="1358770"/>
            <a:ext cx="3555395" cy="5116362"/>
            <a:chOff x="27286710" y="30848782"/>
            <a:chExt cx="2007426" cy="288877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7B4795D-B47E-408D-A721-E1E4C9608BB3}"/>
                </a:ext>
              </a:extLst>
            </p:cNvPr>
            <p:cNvGrpSpPr/>
            <p:nvPr/>
          </p:nvGrpSpPr>
          <p:grpSpPr>
            <a:xfrm>
              <a:off x="28306915" y="32496764"/>
              <a:ext cx="493730" cy="665736"/>
              <a:chOff x="29629826" y="32500222"/>
              <a:chExt cx="493730" cy="665736"/>
            </a:xfrm>
            <a:solidFill>
              <a:schemeClr val="accent5">
                <a:lumMod val="20000"/>
                <a:lumOff val="80000"/>
              </a:schemeClr>
            </a:solidFill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5F10D5FE-86C5-1CA2-5E23-8C0A1F61BBA1}"/>
                  </a:ext>
                </a:extLst>
              </p:cNvPr>
              <p:cNvSpPr/>
              <p:nvPr/>
            </p:nvSpPr>
            <p:spPr>
              <a:xfrm>
                <a:off x="29629826" y="32500222"/>
                <a:ext cx="226046" cy="206246"/>
              </a:xfrm>
              <a:custGeom>
                <a:avLst/>
                <a:gdLst>
                  <a:gd name="connsiteX0" fmla="*/ 0 w 226046"/>
                  <a:gd name="connsiteY0" fmla="*/ 0 h 206246"/>
                  <a:gd name="connsiteX1" fmla="*/ 208552 w 226046"/>
                  <a:gd name="connsiteY1" fmla="*/ 60990 h 206246"/>
                  <a:gd name="connsiteX2" fmla="*/ 220460 w 226046"/>
                  <a:gd name="connsiteY2" fmla="*/ 80042 h 206246"/>
                  <a:gd name="connsiteX3" fmla="*/ 226046 w 226046"/>
                  <a:gd name="connsiteY3" fmla="*/ 78076 h 206246"/>
                  <a:gd name="connsiteX4" fmla="*/ 200094 w 226046"/>
                  <a:gd name="connsiteY4" fmla="*/ 170528 h 206246"/>
                  <a:gd name="connsiteX5" fmla="*/ 173898 w 226046"/>
                  <a:gd name="connsiteY5" fmla="*/ 206246 h 206246"/>
                  <a:gd name="connsiteX6" fmla="*/ 119130 w 226046"/>
                  <a:gd name="connsiteY6" fmla="*/ 196722 h 206246"/>
                  <a:gd name="connsiteX7" fmla="*/ 97698 w 226046"/>
                  <a:gd name="connsiteY7" fmla="*/ 163384 h 206246"/>
                  <a:gd name="connsiteX8" fmla="*/ 58086 w 226046"/>
                  <a:gd name="connsiteY8" fmla="*/ 137636 h 206246"/>
                  <a:gd name="connsiteX9" fmla="*/ 58532 w 226046"/>
                  <a:gd name="connsiteY9" fmla="*/ 137190 h 206246"/>
                  <a:gd name="connsiteX10" fmla="*/ 58532 w 226046"/>
                  <a:gd name="connsiteY10" fmla="*/ 84802 h 206246"/>
                  <a:gd name="connsiteX11" fmla="*/ 6148 w 226046"/>
                  <a:gd name="connsiteY11" fmla="*/ 60990 h 206246"/>
                  <a:gd name="connsiteX12" fmla="*/ 6148 w 226046"/>
                  <a:gd name="connsiteY12" fmla="*/ 27654 h 206246"/>
                  <a:gd name="connsiteX13" fmla="*/ 0 w 226046"/>
                  <a:gd name="connsiteY13" fmla="*/ 0 h 206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6046" h="206246">
                    <a:moveTo>
                      <a:pt x="0" y="0"/>
                    </a:moveTo>
                    <a:lnTo>
                      <a:pt x="208552" y="60990"/>
                    </a:lnTo>
                    <a:lnTo>
                      <a:pt x="220460" y="80042"/>
                    </a:lnTo>
                    <a:lnTo>
                      <a:pt x="226046" y="78076"/>
                    </a:lnTo>
                    <a:lnTo>
                      <a:pt x="200094" y="170528"/>
                    </a:lnTo>
                    <a:lnTo>
                      <a:pt x="173898" y="206246"/>
                    </a:lnTo>
                    <a:lnTo>
                      <a:pt x="119130" y="196722"/>
                    </a:lnTo>
                    <a:lnTo>
                      <a:pt x="97698" y="163384"/>
                    </a:lnTo>
                    <a:lnTo>
                      <a:pt x="58086" y="137636"/>
                    </a:lnTo>
                    <a:lnTo>
                      <a:pt x="58532" y="137190"/>
                    </a:lnTo>
                    <a:lnTo>
                      <a:pt x="58532" y="84802"/>
                    </a:lnTo>
                    <a:lnTo>
                      <a:pt x="6148" y="60990"/>
                    </a:lnTo>
                    <a:lnTo>
                      <a:pt x="6148" y="276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2E088721-E76A-E461-9320-2BB15433A289}"/>
                  </a:ext>
                </a:extLst>
              </p:cNvPr>
              <p:cNvSpPr/>
              <p:nvPr/>
            </p:nvSpPr>
            <p:spPr>
              <a:xfrm>
                <a:off x="29716240" y="32842200"/>
                <a:ext cx="267394" cy="323758"/>
              </a:xfrm>
              <a:custGeom>
                <a:avLst/>
                <a:gdLst>
                  <a:gd name="connsiteX0" fmla="*/ 113680 w 267394"/>
                  <a:gd name="connsiteY0" fmla="*/ 0 h 323758"/>
                  <a:gd name="connsiteX1" fmla="*/ 142254 w 267394"/>
                  <a:gd name="connsiteY1" fmla="*/ 19050 h 323758"/>
                  <a:gd name="connsiteX2" fmla="*/ 173210 w 267394"/>
                  <a:gd name="connsiteY2" fmla="*/ 28576 h 323758"/>
                  <a:gd name="connsiteX3" fmla="*/ 201784 w 267394"/>
                  <a:gd name="connsiteY3" fmla="*/ 35720 h 323758"/>
                  <a:gd name="connsiteX4" fmla="*/ 241198 w 267394"/>
                  <a:gd name="connsiteY4" fmla="*/ 57616 h 323758"/>
                  <a:gd name="connsiteX5" fmla="*/ 250726 w 267394"/>
                  <a:gd name="connsiteY5" fmla="*/ 83344 h 323758"/>
                  <a:gd name="connsiteX6" fmla="*/ 231676 w 267394"/>
                  <a:gd name="connsiteY6" fmla="*/ 104776 h 323758"/>
                  <a:gd name="connsiteX7" fmla="*/ 255490 w 267394"/>
                  <a:gd name="connsiteY7" fmla="*/ 178594 h 323758"/>
                  <a:gd name="connsiteX8" fmla="*/ 267394 w 267394"/>
                  <a:gd name="connsiteY8" fmla="*/ 189616 h 323758"/>
                  <a:gd name="connsiteX9" fmla="*/ 267394 w 267394"/>
                  <a:gd name="connsiteY9" fmla="*/ 219076 h 323758"/>
                  <a:gd name="connsiteX10" fmla="*/ 195958 w 267394"/>
                  <a:gd name="connsiteY10" fmla="*/ 283368 h 323758"/>
                  <a:gd name="connsiteX11" fmla="*/ 193576 w 267394"/>
                  <a:gd name="connsiteY11" fmla="*/ 314324 h 323758"/>
                  <a:gd name="connsiteX12" fmla="*/ 200652 w 267394"/>
                  <a:gd name="connsiteY12" fmla="*/ 323758 h 323758"/>
                  <a:gd name="connsiteX13" fmla="*/ 134046 w 267394"/>
                  <a:gd name="connsiteY13" fmla="*/ 309564 h 323758"/>
                  <a:gd name="connsiteX14" fmla="*/ 107850 w 267394"/>
                  <a:gd name="connsiteY14" fmla="*/ 230980 h 323758"/>
                  <a:gd name="connsiteX15" fmla="*/ 64990 w 267394"/>
                  <a:gd name="connsiteY15" fmla="*/ 195264 h 323758"/>
                  <a:gd name="connsiteX16" fmla="*/ 34034 w 267394"/>
                  <a:gd name="connsiteY16" fmla="*/ 133350 h 323758"/>
                  <a:gd name="connsiteX17" fmla="*/ 24508 w 267394"/>
                  <a:gd name="connsiteY17" fmla="*/ 76200 h 323758"/>
                  <a:gd name="connsiteX18" fmla="*/ 3076 w 267394"/>
                  <a:gd name="connsiteY18" fmla="*/ 26194 h 323758"/>
                  <a:gd name="connsiteX19" fmla="*/ 0 w 267394"/>
                  <a:gd name="connsiteY19" fmla="*/ 23812 h 323758"/>
                  <a:gd name="connsiteX20" fmla="*/ 70816 w 267394"/>
                  <a:gd name="connsiteY20" fmla="*/ 23812 h 323758"/>
                  <a:gd name="connsiteX21" fmla="*/ 113680 w 267394"/>
                  <a:gd name="connsiteY21" fmla="*/ 0 h 323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67394" h="323758">
                    <a:moveTo>
                      <a:pt x="113680" y="0"/>
                    </a:moveTo>
                    <a:lnTo>
                      <a:pt x="142254" y="19050"/>
                    </a:lnTo>
                    <a:lnTo>
                      <a:pt x="173210" y="28576"/>
                    </a:lnTo>
                    <a:lnTo>
                      <a:pt x="201784" y="35720"/>
                    </a:lnTo>
                    <a:lnTo>
                      <a:pt x="241198" y="57616"/>
                    </a:lnTo>
                    <a:lnTo>
                      <a:pt x="250726" y="83344"/>
                    </a:lnTo>
                    <a:lnTo>
                      <a:pt x="231676" y="104776"/>
                    </a:lnTo>
                    <a:lnTo>
                      <a:pt x="255490" y="178594"/>
                    </a:lnTo>
                    <a:lnTo>
                      <a:pt x="267394" y="189616"/>
                    </a:lnTo>
                    <a:lnTo>
                      <a:pt x="267394" y="219076"/>
                    </a:lnTo>
                    <a:lnTo>
                      <a:pt x="195958" y="283368"/>
                    </a:lnTo>
                    <a:lnTo>
                      <a:pt x="193576" y="314324"/>
                    </a:lnTo>
                    <a:lnTo>
                      <a:pt x="200652" y="323758"/>
                    </a:lnTo>
                    <a:lnTo>
                      <a:pt x="134046" y="309564"/>
                    </a:lnTo>
                    <a:lnTo>
                      <a:pt x="107850" y="230980"/>
                    </a:lnTo>
                    <a:lnTo>
                      <a:pt x="64990" y="195264"/>
                    </a:lnTo>
                    <a:lnTo>
                      <a:pt x="34034" y="133350"/>
                    </a:lnTo>
                    <a:lnTo>
                      <a:pt x="24508" y="76200"/>
                    </a:lnTo>
                    <a:lnTo>
                      <a:pt x="3076" y="26194"/>
                    </a:lnTo>
                    <a:lnTo>
                      <a:pt x="0" y="23812"/>
                    </a:lnTo>
                    <a:lnTo>
                      <a:pt x="70816" y="23812"/>
                    </a:lnTo>
                    <a:lnTo>
                      <a:pt x="11368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48F0E50C-4276-7AC2-3486-C0BAB7FB40A4}"/>
                  </a:ext>
                </a:extLst>
              </p:cNvPr>
              <p:cNvSpPr/>
              <p:nvPr/>
            </p:nvSpPr>
            <p:spPr>
              <a:xfrm>
                <a:off x="29815898" y="32559584"/>
                <a:ext cx="170184" cy="182604"/>
              </a:xfrm>
              <a:custGeom>
                <a:avLst/>
                <a:gdLst>
                  <a:gd name="connsiteX0" fmla="*/ 93162 w 170184"/>
                  <a:gd name="connsiteY0" fmla="*/ 0 h 182604"/>
                  <a:gd name="connsiteX1" fmla="*/ 96300 w 170184"/>
                  <a:gd name="connsiteY1" fmla="*/ 61160 h 182604"/>
                  <a:gd name="connsiteX2" fmla="*/ 124876 w 170184"/>
                  <a:gd name="connsiteY2" fmla="*/ 65922 h 182604"/>
                  <a:gd name="connsiteX3" fmla="*/ 141544 w 170184"/>
                  <a:gd name="connsiteY3" fmla="*/ 89736 h 182604"/>
                  <a:gd name="connsiteX4" fmla="*/ 162976 w 170184"/>
                  <a:gd name="connsiteY4" fmla="*/ 101640 h 182604"/>
                  <a:gd name="connsiteX5" fmla="*/ 170184 w 170184"/>
                  <a:gd name="connsiteY5" fmla="*/ 117086 h 182604"/>
                  <a:gd name="connsiteX6" fmla="*/ 23546 w 170184"/>
                  <a:gd name="connsiteY6" fmla="*/ 182604 h 182604"/>
                  <a:gd name="connsiteX7" fmla="*/ 0 w 170184"/>
                  <a:gd name="connsiteY7" fmla="*/ 130284 h 182604"/>
                  <a:gd name="connsiteX8" fmla="*/ 14022 w 170184"/>
                  <a:gd name="connsiteY8" fmla="*/ 111166 h 182604"/>
                  <a:gd name="connsiteX9" fmla="*/ 39974 w 170184"/>
                  <a:gd name="connsiteY9" fmla="*/ 18714 h 182604"/>
                  <a:gd name="connsiteX10" fmla="*/ 93162 w 170184"/>
                  <a:gd name="connsiteY10" fmla="*/ 0 h 182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0184" h="182604">
                    <a:moveTo>
                      <a:pt x="93162" y="0"/>
                    </a:moveTo>
                    <a:lnTo>
                      <a:pt x="96300" y="61160"/>
                    </a:lnTo>
                    <a:lnTo>
                      <a:pt x="124876" y="65922"/>
                    </a:lnTo>
                    <a:lnTo>
                      <a:pt x="141544" y="89736"/>
                    </a:lnTo>
                    <a:lnTo>
                      <a:pt x="162976" y="101640"/>
                    </a:lnTo>
                    <a:lnTo>
                      <a:pt x="170184" y="117086"/>
                    </a:lnTo>
                    <a:lnTo>
                      <a:pt x="23546" y="182604"/>
                    </a:lnTo>
                    <a:lnTo>
                      <a:pt x="0" y="130284"/>
                    </a:lnTo>
                    <a:lnTo>
                      <a:pt x="14022" y="111166"/>
                    </a:lnTo>
                    <a:lnTo>
                      <a:pt x="39974" y="18714"/>
                    </a:lnTo>
                    <a:lnTo>
                      <a:pt x="9316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4D7C2C1E-0E17-310C-CE27-F2927D6A071F}"/>
                  </a:ext>
                </a:extLst>
              </p:cNvPr>
              <p:cNvSpPr/>
              <p:nvPr/>
            </p:nvSpPr>
            <p:spPr>
              <a:xfrm>
                <a:off x="29965650" y="32677752"/>
                <a:ext cx="157906" cy="193024"/>
              </a:xfrm>
              <a:custGeom>
                <a:avLst/>
                <a:gdLst>
                  <a:gd name="connsiteX0" fmla="*/ 20938 w 157906"/>
                  <a:gd name="connsiteY0" fmla="*/ 0 h 193024"/>
                  <a:gd name="connsiteX1" fmla="*/ 29892 w 157906"/>
                  <a:gd name="connsiteY1" fmla="*/ 19192 h 193024"/>
                  <a:gd name="connsiteX2" fmla="*/ 51324 w 157906"/>
                  <a:gd name="connsiteY2" fmla="*/ 26336 h 193024"/>
                  <a:gd name="connsiteX3" fmla="*/ 65610 w 157906"/>
                  <a:gd name="connsiteY3" fmla="*/ 12048 h 193024"/>
                  <a:gd name="connsiteX4" fmla="*/ 84660 w 157906"/>
                  <a:gd name="connsiteY4" fmla="*/ 12048 h 193024"/>
                  <a:gd name="connsiteX5" fmla="*/ 85312 w 157906"/>
                  <a:gd name="connsiteY5" fmla="*/ 8896 h 193024"/>
                  <a:gd name="connsiteX6" fmla="*/ 87040 w 157906"/>
                  <a:gd name="connsiteY6" fmla="*/ 12048 h 193024"/>
                  <a:gd name="connsiteX7" fmla="*/ 89424 w 157906"/>
                  <a:gd name="connsiteY7" fmla="*/ 52528 h 193024"/>
                  <a:gd name="connsiteX8" fmla="*/ 115616 w 157906"/>
                  <a:gd name="connsiteY8" fmla="*/ 64436 h 193024"/>
                  <a:gd name="connsiteX9" fmla="*/ 125140 w 157906"/>
                  <a:gd name="connsiteY9" fmla="*/ 100154 h 193024"/>
                  <a:gd name="connsiteX10" fmla="*/ 157906 w 157906"/>
                  <a:gd name="connsiteY10" fmla="*/ 118358 h 193024"/>
                  <a:gd name="connsiteX11" fmla="*/ 129904 w 157906"/>
                  <a:gd name="connsiteY11" fmla="*/ 193024 h 193024"/>
                  <a:gd name="connsiteX12" fmla="*/ 82830 w 157906"/>
                  <a:gd name="connsiteY12" fmla="*/ 184056 h 193024"/>
                  <a:gd name="connsiteX13" fmla="*/ 75136 w 157906"/>
                  <a:gd name="connsiteY13" fmla="*/ 143016 h 193024"/>
                  <a:gd name="connsiteX14" fmla="*/ 60848 w 157906"/>
                  <a:gd name="connsiteY14" fmla="*/ 126348 h 193024"/>
                  <a:gd name="connsiteX15" fmla="*/ 57150 w 157906"/>
                  <a:gd name="connsiteY15" fmla="*/ 132062 h 193024"/>
                  <a:gd name="connsiteX16" fmla="*/ 57150 w 157906"/>
                  <a:gd name="connsiteY16" fmla="*/ 128728 h 193024"/>
                  <a:gd name="connsiteX17" fmla="*/ 38100 w 157906"/>
                  <a:gd name="connsiteY17" fmla="*/ 100154 h 193024"/>
                  <a:gd name="connsiteX18" fmla="*/ 0 w 157906"/>
                  <a:gd name="connsiteY18" fmla="*/ 93012 h 193024"/>
                  <a:gd name="connsiteX19" fmla="*/ 9526 w 157906"/>
                  <a:gd name="connsiteY19" fmla="*/ 19192 h 193024"/>
                  <a:gd name="connsiteX20" fmla="*/ 20938 w 157906"/>
                  <a:gd name="connsiteY20" fmla="*/ 0 h 193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7906" h="193024">
                    <a:moveTo>
                      <a:pt x="20938" y="0"/>
                    </a:moveTo>
                    <a:lnTo>
                      <a:pt x="29892" y="19192"/>
                    </a:lnTo>
                    <a:lnTo>
                      <a:pt x="51324" y="26336"/>
                    </a:lnTo>
                    <a:lnTo>
                      <a:pt x="65610" y="12048"/>
                    </a:lnTo>
                    <a:lnTo>
                      <a:pt x="84660" y="12048"/>
                    </a:lnTo>
                    <a:lnTo>
                      <a:pt x="85312" y="8896"/>
                    </a:lnTo>
                    <a:lnTo>
                      <a:pt x="87040" y="12048"/>
                    </a:lnTo>
                    <a:lnTo>
                      <a:pt x="89424" y="52528"/>
                    </a:lnTo>
                    <a:lnTo>
                      <a:pt x="115616" y="64436"/>
                    </a:lnTo>
                    <a:lnTo>
                      <a:pt x="125140" y="100154"/>
                    </a:lnTo>
                    <a:lnTo>
                      <a:pt x="157906" y="118358"/>
                    </a:lnTo>
                    <a:lnTo>
                      <a:pt x="129904" y="193024"/>
                    </a:lnTo>
                    <a:lnTo>
                      <a:pt x="82830" y="184056"/>
                    </a:lnTo>
                    <a:lnTo>
                      <a:pt x="75136" y="143016"/>
                    </a:lnTo>
                    <a:lnTo>
                      <a:pt x="60848" y="126348"/>
                    </a:lnTo>
                    <a:lnTo>
                      <a:pt x="57150" y="132062"/>
                    </a:lnTo>
                    <a:lnTo>
                      <a:pt x="57150" y="128728"/>
                    </a:lnTo>
                    <a:lnTo>
                      <a:pt x="38100" y="100154"/>
                    </a:lnTo>
                    <a:lnTo>
                      <a:pt x="0" y="93012"/>
                    </a:lnTo>
                    <a:lnTo>
                      <a:pt x="9526" y="19192"/>
                    </a:lnTo>
                    <a:lnTo>
                      <a:pt x="2093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6A84D44C-38DA-E154-F5C4-F88FEE876C7F}"/>
                  </a:ext>
                </a:extLst>
              </p:cNvPr>
              <p:cNvSpPr/>
              <p:nvPr/>
            </p:nvSpPr>
            <p:spPr>
              <a:xfrm>
                <a:off x="29772768" y="32715942"/>
                <a:ext cx="184670" cy="183874"/>
              </a:xfrm>
              <a:custGeom>
                <a:avLst/>
                <a:gdLst>
                  <a:gd name="connsiteX0" fmla="*/ 54864 w 184670"/>
                  <a:gd name="connsiteY0" fmla="*/ 0 h 183874"/>
                  <a:gd name="connsiteX1" fmla="*/ 66676 w 184670"/>
                  <a:gd name="connsiteY1" fmla="*/ 26246 h 183874"/>
                  <a:gd name="connsiteX2" fmla="*/ 109084 w 184670"/>
                  <a:gd name="connsiteY2" fmla="*/ 7298 h 183874"/>
                  <a:gd name="connsiteX3" fmla="*/ 121444 w 184670"/>
                  <a:gd name="connsiteY3" fmla="*/ 69108 h 183874"/>
                  <a:gd name="connsiteX4" fmla="*/ 164308 w 184670"/>
                  <a:gd name="connsiteY4" fmla="*/ 119114 h 183874"/>
                  <a:gd name="connsiteX5" fmla="*/ 173038 w 184670"/>
                  <a:gd name="connsiteY5" fmla="*/ 145308 h 183874"/>
                  <a:gd name="connsiteX6" fmla="*/ 170386 w 184670"/>
                  <a:gd name="connsiteY6" fmla="*/ 145308 h 183874"/>
                  <a:gd name="connsiteX7" fmla="*/ 184670 w 184670"/>
                  <a:gd name="connsiteY7" fmla="*/ 183874 h 183874"/>
                  <a:gd name="connsiteX8" fmla="*/ 145256 w 184670"/>
                  <a:gd name="connsiteY8" fmla="*/ 161978 h 183874"/>
                  <a:gd name="connsiteX9" fmla="*/ 116682 w 184670"/>
                  <a:gd name="connsiteY9" fmla="*/ 154834 h 183874"/>
                  <a:gd name="connsiteX10" fmla="*/ 85726 w 184670"/>
                  <a:gd name="connsiteY10" fmla="*/ 145308 h 183874"/>
                  <a:gd name="connsiteX11" fmla="*/ 57152 w 184670"/>
                  <a:gd name="connsiteY11" fmla="*/ 126258 h 183874"/>
                  <a:gd name="connsiteX12" fmla="*/ 54656 w 184670"/>
                  <a:gd name="connsiteY12" fmla="*/ 127644 h 183874"/>
                  <a:gd name="connsiteX13" fmla="*/ 40482 w 184670"/>
                  <a:gd name="connsiteY13" fmla="*/ 102446 h 183874"/>
                  <a:gd name="connsiteX14" fmla="*/ 7144 w 184670"/>
                  <a:gd name="connsiteY14" fmla="*/ 88158 h 183874"/>
                  <a:gd name="connsiteX15" fmla="*/ 0 w 184670"/>
                  <a:gd name="connsiteY15" fmla="*/ 66726 h 183874"/>
                  <a:gd name="connsiteX16" fmla="*/ 28576 w 184670"/>
                  <a:gd name="connsiteY16" fmla="*/ 61964 h 183874"/>
                  <a:gd name="connsiteX17" fmla="*/ 38100 w 184670"/>
                  <a:gd name="connsiteY17" fmla="*/ 35770 h 183874"/>
                  <a:gd name="connsiteX18" fmla="*/ 61912 w 184670"/>
                  <a:gd name="connsiteY18" fmla="*/ 26246 h 183874"/>
                  <a:gd name="connsiteX19" fmla="*/ 54770 w 184670"/>
                  <a:gd name="connsiteY19" fmla="*/ 52 h 183874"/>
                  <a:gd name="connsiteX20" fmla="*/ 54864 w 184670"/>
                  <a:gd name="connsiteY20" fmla="*/ 0 h 183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84670" h="183874">
                    <a:moveTo>
                      <a:pt x="54864" y="0"/>
                    </a:moveTo>
                    <a:lnTo>
                      <a:pt x="66676" y="26246"/>
                    </a:lnTo>
                    <a:lnTo>
                      <a:pt x="109084" y="7298"/>
                    </a:lnTo>
                    <a:lnTo>
                      <a:pt x="121444" y="69108"/>
                    </a:lnTo>
                    <a:lnTo>
                      <a:pt x="164308" y="119114"/>
                    </a:lnTo>
                    <a:lnTo>
                      <a:pt x="173038" y="145308"/>
                    </a:lnTo>
                    <a:lnTo>
                      <a:pt x="170386" y="145308"/>
                    </a:lnTo>
                    <a:lnTo>
                      <a:pt x="184670" y="183874"/>
                    </a:lnTo>
                    <a:lnTo>
                      <a:pt x="145256" y="161978"/>
                    </a:lnTo>
                    <a:lnTo>
                      <a:pt x="116682" y="154834"/>
                    </a:lnTo>
                    <a:lnTo>
                      <a:pt x="85726" y="145308"/>
                    </a:lnTo>
                    <a:lnTo>
                      <a:pt x="57152" y="126258"/>
                    </a:lnTo>
                    <a:lnTo>
                      <a:pt x="54656" y="127644"/>
                    </a:lnTo>
                    <a:lnTo>
                      <a:pt x="40482" y="102446"/>
                    </a:lnTo>
                    <a:lnTo>
                      <a:pt x="7144" y="88158"/>
                    </a:lnTo>
                    <a:lnTo>
                      <a:pt x="0" y="66726"/>
                    </a:lnTo>
                    <a:lnTo>
                      <a:pt x="28576" y="61964"/>
                    </a:lnTo>
                    <a:lnTo>
                      <a:pt x="38100" y="35770"/>
                    </a:lnTo>
                    <a:lnTo>
                      <a:pt x="61912" y="26246"/>
                    </a:lnTo>
                    <a:lnTo>
                      <a:pt x="54770" y="52"/>
                    </a:lnTo>
                    <a:lnTo>
                      <a:pt x="548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E15BD585-BB31-C6B5-4274-D24FDD5012B8}"/>
                  </a:ext>
                </a:extLst>
              </p:cNvPr>
              <p:cNvSpPr/>
              <p:nvPr/>
            </p:nvSpPr>
            <p:spPr>
              <a:xfrm>
                <a:off x="29634276" y="32637858"/>
                <a:ext cx="200404" cy="228154"/>
              </a:xfrm>
              <a:custGeom>
                <a:avLst/>
                <a:gdLst>
                  <a:gd name="connsiteX0" fmla="*/ 53636 w 200404"/>
                  <a:gd name="connsiteY0" fmla="*/ 0 h 228154"/>
                  <a:gd name="connsiteX1" fmla="*/ 93248 w 200404"/>
                  <a:gd name="connsiteY1" fmla="*/ 25748 h 228154"/>
                  <a:gd name="connsiteX2" fmla="*/ 114680 w 200404"/>
                  <a:gd name="connsiteY2" fmla="*/ 59086 h 228154"/>
                  <a:gd name="connsiteX3" fmla="*/ 169448 w 200404"/>
                  <a:gd name="connsiteY3" fmla="*/ 68610 h 228154"/>
                  <a:gd name="connsiteX4" fmla="*/ 181622 w 200404"/>
                  <a:gd name="connsiteY4" fmla="*/ 52010 h 228154"/>
                  <a:gd name="connsiteX5" fmla="*/ 193356 w 200404"/>
                  <a:gd name="connsiteY5" fmla="*/ 78084 h 228154"/>
                  <a:gd name="connsiteX6" fmla="*/ 193262 w 200404"/>
                  <a:gd name="connsiteY6" fmla="*/ 78136 h 228154"/>
                  <a:gd name="connsiteX7" fmla="*/ 200404 w 200404"/>
                  <a:gd name="connsiteY7" fmla="*/ 104330 h 228154"/>
                  <a:gd name="connsiteX8" fmla="*/ 176592 w 200404"/>
                  <a:gd name="connsiteY8" fmla="*/ 113854 h 228154"/>
                  <a:gd name="connsiteX9" fmla="*/ 167068 w 200404"/>
                  <a:gd name="connsiteY9" fmla="*/ 140048 h 228154"/>
                  <a:gd name="connsiteX10" fmla="*/ 138492 w 200404"/>
                  <a:gd name="connsiteY10" fmla="*/ 144810 h 228154"/>
                  <a:gd name="connsiteX11" fmla="*/ 145636 w 200404"/>
                  <a:gd name="connsiteY11" fmla="*/ 166242 h 228154"/>
                  <a:gd name="connsiteX12" fmla="*/ 178974 w 200404"/>
                  <a:gd name="connsiteY12" fmla="*/ 180530 h 228154"/>
                  <a:gd name="connsiteX13" fmla="*/ 193148 w 200404"/>
                  <a:gd name="connsiteY13" fmla="*/ 205728 h 228154"/>
                  <a:gd name="connsiteX14" fmla="*/ 152780 w 200404"/>
                  <a:gd name="connsiteY14" fmla="*/ 228154 h 228154"/>
                  <a:gd name="connsiteX15" fmla="*/ 81964 w 200404"/>
                  <a:gd name="connsiteY15" fmla="*/ 228154 h 228154"/>
                  <a:gd name="connsiteX16" fmla="*/ 71818 w 200404"/>
                  <a:gd name="connsiteY16" fmla="*/ 220300 h 228154"/>
                  <a:gd name="connsiteX17" fmla="*/ 75514 w 200404"/>
                  <a:gd name="connsiteY17" fmla="*/ 221010 h 228154"/>
                  <a:gd name="connsiteX18" fmla="*/ 85040 w 200404"/>
                  <a:gd name="connsiteY18" fmla="*/ 192436 h 228154"/>
                  <a:gd name="connsiteX19" fmla="*/ 35034 w 200404"/>
                  <a:gd name="connsiteY19" fmla="*/ 116236 h 228154"/>
                  <a:gd name="connsiteX20" fmla="*/ 0 w 200404"/>
                  <a:gd name="connsiteY20" fmla="*/ 100780 h 228154"/>
                  <a:gd name="connsiteX21" fmla="*/ 6458 w 200404"/>
                  <a:gd name="connsiteY21" fmla="*/ 85280 h 228154"/>
                  <a:gd name="connsiteX22" fmla="*/ 20746 w 200404"/>
                  <a:gd name="connsiteY22" fmla="*/ 32892 h 228154"/>
                  <a:gd name="connsiteX23" fmla="*/ 53636 w 200404"/>
                  <a:gd name="connsiteY23" fmla="*/ 0 h 228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00404" h="228154">
                    <a:moveTo>
                      <a:pt x="53636" y="0"/>
                    </a:moveTo>
                    <a:lnTo>
                      <a:pt x="93248" y="25748"/>
                    </a:lnTo>
                    <a:lnTo>
                      <a:pt x="114680" y="59086"/>
                    </a:lnTo>
                    <a:lnTo>
                      <a:pt x="169448" y="68610"/>
                    </a:lnTo>
                    <a:lnTo>
                      <a:pt x="181622" y="52010"/>
                    </a:lnTo>
                    <a:lnTo>
                      <a:pt x="193356" y="78084"/>
                    </a:lnTo>
                    <a:lnTo>
                      <a:pt x="193262" y="78136"/>
                    </a:lnTo>
                    <a:lnTo>
                      <a:pt x="200404" y="104330"/>
                    </a:lnTo>
                    <a:lnTo>
                      <a:pt x="176592" y="113854"/>
                    </a:lnTo>
                    <a:lnTo>
                      <a:pt x="167068" y="140048"/>
                    </a:lnTo>
                    <a:lnTo>
                      <a:pt x="138492" y="144810"/>
                    </a:lnTo>
                    <a:lnTo>
                      <a:pt x="145636" y="166242"/>
                    </a:lnTo>
                    <a:lnTo>
                      <a:pt x="178974" y="180530"/>
                    </a:lnTo>
                    <a:lnTo>
                      <a:pt x="193148" y="205728"/>
                    </a:lnTo>
                    <a:lnTo>
                      <a:pt x="152780" y="228154"/>
                    </a:lnTo>
                    <a:lnTo>
                      <a:pt x="81964" y="228154"/>
                    </a:lnTo>
                    <a:lnTo>
                      <a:pt x="71818" y="220300"/>
                    </a:lnTo>
                    <a:lnTo>
                      <a:pt x="75514" y="221010"/>
                    </a:lnTo>
                    <a:lnTo>
                      <a:pt x="85040" y="192436"/>
                    </a:lnTo>
                    <a:lnTo>
                      <a:pt x="35034" y="116236"/>
                    </a:lnTo>
                    <a:lnTo>
                      <a:pt x="0" y="100780"/>
                    </a:lnTo>
                    <a:lnTo>
                      <a:pt x="6458" y="85280"/>
                    </a:lnTo>
                    <a:lnTo>
                      <a:pt x="20746" y="32892"/>
                    </a:lnTo>
                    <a:lnTo>
                      <a:pt x="5363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029D7CDD-1EDE-191B-FB0C-95F66DCFC223}"/>
                  </a:ext>
                </a:extLst>
              </p:cNvPr>
              <p:cNvSpPr/>
              <p:nvPr/>
            </p:nvSpPr>
            <p:spPr>
              <a:xfrm>
                <a:off x="29881852" y="32676670"/>
                <a:ext cx="140948" cy="184580"/>
              </a:xfrm>
              <a:custGeom>
                <a:avLst/>
                <a:gdLst>
                  <a:gd name="connsiteX0" fmla="*/ 104230 w 140948"/>
                  <a:gd name="connsiteY0" fmla="*/ 0 h 184580"/>
                  <a:gd name="connsiteX1" fmla="*/ 104736 w 140948"/>
                  <a:gd name="connsiteY1" fmla="*/ 1082 h 184580"/>
                  <a:gd name="connsiteX2" fmla="*/ 93324 w 140948"/>
                  <a:gd name="connsiteY2" fmla="*/ 20274 h 184580"/>
                  <a:gd name="connsiteX3" fmla="*/ 83798 w 140948"/>
                  <a:gd name="connsiteY3" fmla="*/ 94094 h 184580"/>
                  <a:gd name="connsiteX4" fmla="*/ 121898 w 140948"/>
                  <a:gd name="connsiteY4" fmla="*/ 101236 h 184580"/>
                  <a:gd name="connsiteX5" fmla="*/ 140948 w 140948"/>
                  <a:gd name="connsiteY5" fmla="*/ 129810 h 184580"/>
                  <a:gd name="connsiteX6" fmla="*/ 140948 w 140948"/>
                  <a:gd name="connsiteY6" fmla="*/ 133144 h 184580"/>
                  <a:gd name="connsiteX7" fmla="*/ 118452 w 140948"/>
                  <a:gd name="connsiteY7" fmla="*/ 167910 h 184580"/>
                  <a:gd name="connsiteX8" fmla="*/ 92258 w 140948"/>
                  <a:gd name="connsiteY8" fmla="*/ 184580 h 184580"/>
                  <a:gd name="connsiteX9" fmla="*/ 63954 w 140948"/>
                  <a:gd name="connsiteY9" fmla="*/ 184580 h 184580"/>
                  <a:gd name="connsiteX10" fmla="*/ 55224 w 140948"/>
                  <a:gd name="connsiteY10" fmla="*/ 158386 h 184580"/>
                  <a:gd name="connsiteX11" fmla="*/ 12360 w 140948"/>
                  <a:gd name="connsiteY11" fmla="*/ 108380 h 184580"/>
                  <a:gd name="connsiteX12" fmla="*/ 0 w 140948"/>
                  <a:gd name="connsiteY12" fmla="*/ 46570 h 184580"/>
                  <a:gd name="connsiteX13" fmla="*/ 104230 w 140948"/>
                  <a:gd name="connsiteY13" fmla="*/ 0 h 18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0948" h="184580">
                    <a:moveTo>
                      <a:pt x="104230" y="0"/>
                    </a:moveTo>
                    <a:lnTo>
                      <a:pt x="104736" y="1082"/>
                    </a:lnTo>
                    <a:lnTo>
                      <a:pt x="93324" y="20274"/>
                    </a:lnTo>
                    <a:lnTo>
                      <a:pt x="83798" y="94094"/>
                    </a:lnTo>
                    <a:lnTo>
                      <a:pt x="121898" y="101236"/>
                    </a:lnTo>
                    <a:lnTo>
                      <a:pt x="140948" y="129810"/>
                    </a:lnTo>
                    <a:lnTo>
                      <a:pt x="140948" y="133144"/>
                    </a:lnTo>
                    <a:lnTo>
                      <a:pt x="118452" y="167910"/>
                    </a:lnTo>
                    <a:lnTo>
                      <a:pt x="92258" y="184580"/>
                    </a:lnTo>
                    <a:lnTo>
                      <a:pt x="63954" y="184580"/>
                    </a:lnTo>
                    <a:lnTo>
                      <a:pt x="55224" y="158386"/>
                    </a:lnTo>
                    <a:lnTo>
                      <a:pt x="12360" y="108380"/>
                    </a:lnTo>
                    <a:lnTo>
                      <a:pt x="0" y="46570"/>
                    </a:lnTo>
                    <a:lnTo>
                      <a:pt x="10423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707B25B0-DF1E-47E9-15C3-C8E02B272183}"/>
                </a:ext>
              </a:extLst>
            </p:cNvPr>
            <p:cNvGrpSpPr/>
            <p:nvPr/>
          </p:nvGrpSpPr>
          <p:grpSpPr>
            <a:xfrm>
              <a:off x="27286710" y="30848782"/>
              <a:ext cx="2007426" cy="2888770"/>
              <a:chOff x="27286710" y="30848782"/>
              <a:chExt cx="2007426" cy="2888770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9A13F1B3-9825-3246-BA4F-075435322A0A}"/>
                  </a:ext>
                </a:extLst>
              </p:cNvPr>
              <p:cNvSpPr/>
              <p:nvPr/>
            </p:nvSpPr>
            <p:spPr>
              <a:xfrm>
                <a:off x="28003500" y="30848782"/>
                <a:ext cx="495300" cy="456636"/>
              </a:xfrm>
              <a:custGeom>
                <a:avLst/>
                <a:gdLst>
                  <a:gd name="connsiteX0" fmla="*/ 111648 w 495300"/>
                  <a:gd name="connsiteY0" fmla="*/ 0 h 456636"/>
                  <a:gd name="connsiteX1" fmla="*/ 142876 w 495300"/>
                  <a:gd name="connsiteY1" fmla="*/ 12218 h 456636"/>
                  <a:gd name="connsiteX2" fmla="*/ 157164 w 495300"/>
                  <a:gd name="connsiteY2" fmla="*/ 88418 h 456636"/>
                  <a:gd name="connsiteX3" fmla="*/ 138112 w 495300"/>
                  <a:gd name="connsiteY3" fmla="*/ 121756 h 456636"/>
                  <a:gd name="connsiteX4" fmla="*/ 180976 w 495300"/>
                  <a:gd name="connsiteY4" fmla="*/ 155094 h 456636"/>
                  <a:gd name="connsiteX5" fmla="*/ 257176 w 495300"/>
                  <a:gd name="connsiteY5" fmla="*/ 150330 h 456636"/>
                  <a:gd name="connsiteX6" fmla="*/ 280988 w 495300"/>
                  <a:gd name="connsiteY6" fmla="*/ 169382 h 456636"/>
                  <a:gd name="connsiteX7" fmla="*/ 323848 w 495300"/>
                  <a:gd name="connsiteY7" fmla="*/ 155094 h 456636"/>
                  <a:gd name="connsiteX8" fmla="*/ 495300 w 495300"/>
                  <a:gd name="connsiteY8" fmla="*/ 240818 h 456636"/>
                  <a:gd name="connsiteX9" fmla="*/ 467090 w 495300"/>
                  <a:gd name="connsiteY9" fmla="*/ 391268 h 456636"/>
                  <a:gd name="connsiteX10" fmla="*/ 464344 w 495300"/>
                  <a:gd name="connsiteY10" fmla="*/ 395598 h 456636"/>
                  <a:gd name="connsiteX11" fmla="*/ 440532 w 495300"/>
                  <a:gd name="connsiteY11" fmla="*/ 447986 h 456636"/>
                  <a:gd name="connsiteX12" fmla="*/ 387186 w 495300"/>
                  <a:gd name="connsiteY12" fmla="*/ 456636 h 456636"/>
                  <a:gd name="connsiteX13" fmla="*/ 361948 w 495300"/>
                  <a:gd name="connsiteY13" fmla="*/ 444018 h 456636"/>
                  <a:gd name="connsiteX14" fmla="*/ 203200 w 495300"/>
                  <a:gd name="connsiteY14" fmla="*/ 399568 h 456636"/>
                  <a:gd name="connsiteX15" fmla="*/ 158748 w 495300"/>
                  <a:gd name="connsiteY15" fmla="*/ 355118 h 456636"/>
                  <a:gd name="connsiteX16" fmla="*/ 95248 w 495300"/>
                  <a:gd name="connsiteY16" fmla="*/ 367818 h 456636"/>
                  <a:gd name="connsiteX17" fmla="*/ 44448 w 495300"/>
                  <a:gd name="connsiteY17" fmla="*/ 304318 h 456636"/>
                  <a:gd name="connsiteX18" fmla="*/ 82548 w 495300"/>
                  <a:gd name="connsiteY18" fmla="*/ 247168 h 456636"/>
                  <a:gd name="connsiteX19" fmla="*/ 57148 w 495300"/>
                  <a:gd name="connsiteY19" fmla="*/ 107468 h 456636"/>
                  <a:gd name="connsiteX20" fmla="*/ 0 w 495300"/>
                  <a:gd name="connsiteY20" fmla="*/ 63018 h 456636"/>
                  <a:gd name="connsiteX21" fmla="*/ 44448 w 495300"/>
                  <a:gd name="connsiteY21" fmla="*/ 12218 h 456636"/>
                  <a:gd name="connsiteX22" fmla="*/ 111648 w 495300"/>
                  <a:gd name="connsiteY22" fmla="*/ 0 h 456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5300" h="456636">
                    <a:moveTo>
                      <a:pt x="111648" y="0"/>
                    </a:moveTo>
                    <a:lnTo>
                      <a:pt x="142876" y="12218"/>
                    </a:lnTo>
                    <a:lnTo>
                      <a:pt x="157164" y="88418"/>
                    </a:lnTo>
                    <a:lnTo>
                      <a:pt x="138112" y="121756"/>
                    </a:lnTo>
                    <a:lnTo>
                      <a:pt x="180976" y="155094"/>
                    </a:lnTo>
                    <a:lnTo>
                      <a:pt x="257176" y="150330"/>
                    </a:lnTo>
                    <a:lnTo>
                      <a:pt x="280988" y="169382"/>
                    </a:lnTo>
                    <a:lnTo>
                      <a:pt x="323848" y="155094"/>
                    </a:lnTo>
                    <a:lnTo>
                      <a:pt x="495300" y="240818"/>
                    </a:lnTo>
                    <a:lnTo>
                      <a:pt x="467090" y="391268"/>
                    </a:lnTo>
                    <a:lnTo>
                      <a:pt x="464344" y="395598"/>
                    </a:lnTo>
                    <a:lnTo>
                      <a:pt x="440532" y="447986"/>
                    </a:lnTo>
                    <a:lnTo>
                      <a:pt x="387186" y="456636"/>
                    </a:lnTo>
                    <a:lnTo>
                      <a:pt x="361948" y="444018"/>
                    </a:lnTo>
                    <a:lnTo>
                      <a:pt x="203200" y="399568"/>
                    </a:lnTo>
                    <a:lnTo>
                      <a:pt x="158748" y="355118"/>
                    </a:lnTo>
                    <a:lnTo>
                      <a:pt x="95248" y="367818"/>
                    </a:lnTo>
                    <a:lnTo>
                      <a:pt x="44448" y="304318"/>
                    </a:lnTo>
                    <a:lnTo>
                      <a:pt x="82548" y="247168"/>
                    </a:lnTo>
                    <a:lnTo>
                      <a:pt x="57148" y="107468"/>
                    </a:lnTo>
                    <a:lnTo>
                      <a:pt x="0" y="63018"/>
                    </a:lnTo>
                    <a:lnTo>
                      <a:pt x="44448" y="12218"/>
                    </a:lnTo>
                    <a:lnTo>
                      <a:pt x="1116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E05A579E-0CAA-94A8-1C9B-BF2838DCB59F}"/>
                  </a:ext>
                </a:extLst>
              </p:cNvPr>
              <p:cNvSpPr/>
              <p:nvPr/>
            </p:nvSpPr>
            <p:spPr>
              <a:xfrm>
                <a:off x="28919284" y="31289624"/>
                <a:ext cx="155780" cy="231058"/>
              </a:xfrm>
              <a:custGeom>
                <a:avLst/>
                <a:gdLst>
                  <a:gd name="connsiteX0" fmla="*/ 22428 w 155780"/>
                  <a:gd name="connsiteY0" fmla="*/ 0 h 231058"/>
                  <a:gd name="connsiteX1" fmla="*/ 55764 w 155780"/>
                  <a:gd name="connsiteY1" fmla="*/ 38100 h 231058"/>
                  <a:gd name="connsiteX2" fmla="*/ 55764 w 155780"/>
                  <a:gd name="connsiteY2" fmla="*/ 71440 h 231058"/>
                  <a:gd name="connsiteX3" fmla="*/ 155780 w 155780"/>
                  <a:gd name="connsiteY3" fmla="*/ 157164 h 231058"/>
                  <a:gd name="connsiteX4" fmla="*/ 147084 w 155780"/>
                  <a:gd name="connsiteY4" fmla="*/ 231058 h 231058"/>
                  <a:gd name="connsiteX5" fmla="*/ 93866 w 155780"/>
                  <a:gd name="connsiteY5" fmla="*/ 226220 h 231058"/>
                  <a:gd name="connsiteX6" fmla="*/ 34336 w 155780"/>
                  <a:gd name="connsiteY6" fmla="*/ 169070 h 231058"/>
                  <a:gd name="connsiteX7" fmla="*/ 20048 w 155780"/>
                  <a:gd name="connsiteY7" fmla="*/ 130970 h 231058"/>
                  <a:gd name="connsiteX8" fmla="*/ 17666 w 155780"/>
                  <a:gd name="connsiteY8" fmla="*/ 80964 h 231058"/>
                  <a:gd name="connsiteX9" fmla="*/ 5760 w 155780"/>
                  <a:gd name="connsiteY9" fmla="*/ 69056 h 231058"/>
                  <a:gd name="connsiteX10" fmla="*/ 0 w 155780"/>
                  <a:gd name="connsiteY10" fmla="*/ 2804 h 231058"/>
                  <a:gd name="connsiteX11" fmla="*/ 22428 w 155780"/>
                  <a:gd name="connsiteY11" fmla="*/ 0 h 231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5780" h="231058">
                    <a:moveTo>
                      <a:pt x="22428" y="0"/>
                    </a:moveTo>
                    <a:lnTo>
                      <a:pt x="55764" y="38100"/>
                    </a:lnTo>
                    <a:lnTo>
                      <a:pt x="55764" y="71440"/>
                    </a:lnTo>
                    <a:lnTo>
                      <a:pt x="155780" y="157164"/>
                    </a:lnTo>
                    <a:lnTo>
                      <a:pt x="147084" y="231058"/>
                    </a:lnTo>
                    <a:lnTo>
                      <a:pt x="93866" y="226220"/>
                    </a:lnTo>
                    <a:lnTo>
                      <a:pt x="34336" y="169070"/>
                    </a:lnTo>
                    <a:lnTo>
                      <a:pt x="20048" y="130970"/>
                    </a:lnTo>
                    <a:lnTo>
                      <a:pt x="17666" y="80964"/>
                    </a:lnTo>
                    <a:lnTo>
                      <a:pt x="5760" y="69056"/>
                    </a:lnTo>
                    <a:lnTo>
                      <a:pt x="0" y="2804"/>
                    </a:lnTo>
                    <a:lnTo>
                      <a:pt x="2242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236A3FB0-914C-4C20-18E6-5A1380EE0635}"/>
                  </a:ext>
                </a:extLst>
              </p:cNvPr>
              <p:cNvSpPr/>
              <p:nvPr/>
            </p:nvSpPr>
            <p:spPr>
              <a:xfrm>
                <a:off x="28325802" y="31392020"/>
                <a:ext cx="284918" cy="383380"/>
              </a:xfrm>
              <a:custGeom>
                <a:avLst/>
                <a:gdLst>
                  <a:gd name="connsiteX0" fmla="*/ 99178 w 284918"/>
                  <a:gd name="connsiteY0" fmla="*/ 0 h 383380"/>
                  <a:gd name="connsiteX1" fmla="*/ 134898 w 284918"/>
                  <a:gd name="connsiteY1" fmla="*/ 0 h 383380"/>
                  <a:gd name="connsiteX2" fmla="*/ 153948 w 284918"/>
                  <a:gd name="connsiteY2" fmla="*/ 38100 h 383380"/>
                  <a:gd name="connsiteX3" fmla="*/ 142042 w 284918"/>
                  <a:gd name="connsiteY3" fmla="*/ 50004 h 383380"/>
                  <a:gd name="connsiteX4" fmla="*/ 142042 w 284918"/>
                  <a:gd name="connsiteY4" fmla="*/ 123824 h 383380"/>
                  <a:gd name="connsiteX5" fmla="*/ 189666 w 284918"/>
                  <a:gd name="connsiteY5" fmla="*/ 109536 h 383380"/>
                  <a:gd name="connsiteX6" fmla="*/ 237292 w 284918"/>
                  <a:gd name="connsiteY6" fmla="*/ 133348 h 383380"/>
                  <a:gd name="connsiteX7" fmla="*/ 282536 w 284918"/>
                  <a:gd name="connsiteY7" fmla="*/ 228600 h 383380"/>
                  <a:gd name="connsiteX8" fmla="*/ 270630 w 284918"/>
                  <a:gd name="connsiteY8" fmla="*/ 247648 h 383380"/>
                  <a:gd name="connsiteX9" fmla="*/ 284918 w 284918"/>
                  <a:gd name="connsiteY9" fmla="*/ 285748 h 383380"/>
                  <a:gd name="connsiteX10" fmla="*/ 275392 w 284918"/>
                  <a:gd name="connsiteY10" fmla="*/ 297656 h 383380"/>
                  <a:gd name="connsiteX11" fmla="*/ 203954 w 284918"/>
                  <a:gd name="connsiteY11" fmla="*/ 285748 h 383380"/>
                  <a:gd name="connsiteX12" fmla="*/ 170618 w 284918"/>
                  <a:gd name="connsiteY12" fmla="*/ 330992 h 383380"/>
                  <a:gd name="connsiteX13" fmla="*/ 122992 w 284918"/>
                  <a:gd name="connsiteY13" fmla="*/ 321468 h 383380"/>
                  <a:gd name="connsiteX14" fmla="*/ 49174 w 284918"/>
                  <a:gd name="connsiteY14" fmla="*/ 383380 h 383380"/>
                  <a:gd name="connsiteX15" fmla="*/ 77748 w 284918"/>
                  <a:gd name="connsiteY15" fmla="*/ 209548 h 383380"/>
                  <a:gd name="connsiteX16" fmla="*/ 61078 w 284918"/>
                  <a:gd name="connsiteY16" fmla="*/ 161924 h 383380"/>
                  <a:gd name="connsiteX17" fmla="*/ 0 w 284918"/>
                  <a:gd name="connsiteY17" fmla="*/ 118072 h 383380"/>
                  <a:gd name="connsiteX18" fmla="*/ 7898 w 284918"/>
                  <a:gd name="connsiteY18" fmla="*/ 78580 h 383380"/>
                  <a:gd name="connsiteX19" fmla="*/ 4292 w 284918"/>
                  <a:gd name="connsiteY19" fmla="*/ 73772 h 383380"/>
                  <a:gd name="connsiteX20" fmla="*/ 68222 w 284918"/>
                  <a:gd name="connsiteY20" fmla="*/ 35718 h 383380"/>
                  <a:gd name="connsiteX21" fmla="*/ 99178 w 284918"/>
                  <a:gd name="connsiteY21" fmla="*/ 0 h 38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84918" h="383380">
                    <a:moveTo>
                      <a:pt x="99178" y="0"/>
                    </a:moveTo>
                    <a:lnTo>
                      <a:pt x="134898" y="0"/>
                    </a:lnTo>
                    <a:lnTo>
                      <a:pt x="153948" y="38100"/>
                    </a:lnTo>
                    <a:lnTo>
                      <a:pt x="142042" y="50004"/>
                    </a:lnTo>
                    <a:lnTo>
                      <a:pt x="142042" y="123824"/>
                    </a:lnTo>
                    <a:lnTo>
                      <a:pt x="189666" y="109536"/>
                    </a:lnTo>
                    <a:lnTo>
                      <a:pt x="237292" y="133348"/>
                    </a:lnTo>
                    <a:lnTo>
                      <a:pt x="282536" y="228600"/>
                    </a:lnTo>
                    <a:lnTo>
                      <a:pt x="270630" y="247648"/>
                    </a:lnTo>
                    <a:lnTo>
                      <a:pt x="284918" y="285748"/>
                    </a:lnTo>
                    <a:lnTo>
                      <a:pt x="275392" y="297656"/>
                    </a:lnTo>
                    <a:lnTo>
                      <a:pt x="203954" y="285748"/>
                    </a:lnTo>
                    <a:lnTo>
                      <a:pt x="170618" y="330992"/>
                    </a:lnTo>
                    <a:lnTo>
                      <a:pt x="122992" y="321468"/>
                    </a:lnTo>
                    <a:lnTo>
                      <a:pt x="49174" y="383380"/>
                    </a:lnTo>
                    <a:lnTo>
                      <a:pt x="77748" y="209548"/>
                    </a:lnTo>
                    <a:lnTo>
                      <a:pt x="61078" y="161924"/>
                    </a:lnTo>
                    <a:lnTo>
                      <a:pt x="0" y="118072"/>
                    </a:lnTo>
                    <a:lnTo>
                      <a:pt x="7898" y="78580"/>
                    </a:lnTo>
                    <a:lnTo>
                      <a:pt x="4292" y="73772"/>
                    </a:lnTo>
                    <a:lnTo>
                      <a:pt x="68222" y="35718"/>
                    </a:lnTo>
                    <a:lnTo>
                      <a:pt x="9917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66BD0F0D-9DCA-6DF5-61A5-52010B215D98}"/>
                  </a:ext>
                </a:extLst>
              </p:cNvPr>
              <p:cNvSpPr/>
              <p:nvPr/>
            </p:nvSpPr>
            <p:spPr>
              <a:xfrm>
                <a:off x="29013150" y="31773020"/>
                <a:ext cx="176214" cy="223404"/>
              </a:xfrm>
              <a:custGeom>
                <a:avLst/>
                <a:gdLst>
                  <a:gd name="connsiteX0" fmla="*/ 52388 w 176214"/>
                  <a:gd name="connsiteY0" fmla="*/ 0 h 223404"/>
                  <a:gd name="connsiteX1" fmla="*/ 145256 w 176214"/>
                  <a:gd name="connsiteY1" fmla="*/ 23812 h 223404"/>
                  <a:gd name="connsiteX2" fmla="*/ 176214 w 176214"/>
                  <a:gd name="connsiteY2" fmla="*/ 50004 h 223404"/>
                  <a:gd name="connsiteX3" fmla="*/ 159790 w 176214"/>
                  <a:gd name="connsiteY3" fmla="*/ 97630 h 223404"/>
                  <a:gd name="connsiteX4" fmla="*/ 138114 w 176214"/>
                  <a:gd name="connsiteY4" fmla="*/ 97630 h 223404"/>
                  <a:gd name="connsiteX5" fmla="*/ 133350 w 176214"/>
                  <a:gd name="connsiteY5" fmla="*/ 197644 h 223404"/>
                  <a:gd name="connsiteX6" fmla="*/ 107590 w 176214"/>
                  <a:gd name="connsiteY6" fmla="*/ 223404 h 223404"/>
                  <a:gd name="connsiteX7" fmla="*/ 40482 w 176214"/>
                  <a:gd name="connsiteY7" fmla="*/ 216692 h 223404"/>
                  <a:gd name="connsiteX8" fmla="*/ 0 w 176214"/>
                  <a:gd name="connsiteY8" fmla="*/ 200024 h 223404"/>
                  <a:gd name="connsiteX9" fmla="*/ 11906 w 176214"/>
                  <a:gd name="connsiteY9" fmla="*/ 140492 h 223404"/>
                  <a:gd name="connsiteX10" fmla="*/ 2382 w 176214"/>
                  <a:gd name="connsiteY10" fmla="*/ 107156 h 223404"/>
                  <a:gd name="connsiteX11" fmla="*/ 50006 w 176214"/>
                  <a:gd name="connsiteY11" fmla="*/ 90486 h 223404"/>
                  <a:gd name="connsiteX12" fmla="*/ 21430 w 176214"/>
                  <a:gd name="connsiteY12" fmla="*/ 23812 h 223404"/>
                  <a:gd name="connsiteX13" fmla="*/ 52388 w 176214"/>
                  <a:gd name="connsiteY13" fmla="*/ 0 h 223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6214" h="223404">
                    <a:moveTo>
                      <a:pt x="52388" y="0"/>
                    </a:moveTo>
                    <a:lnTo>
                      <a:pt x="145256" y="23812"/>
                    </a:lnTo>
                    <a:lnTo>
                      <a:pt x="176214" y="50004"/>
                    </a:lnTo>
                    <a:lnTo>
                      <a:pt x="159790" y="97630"/>
                    </a:lnTo>
                    <a:lnTo>
                      <a:pt x="138114" y="97630"/>
                    </a:lnTo>
                    <a:lnTo>
                      <a:pt x="133350" y="197644"/>
                    </a:lnTo>
                    <a:lnTo>
                      <a:pt x="107590" y="223404"/>
                    </a:lnTo>
                    <a:lnTo>
                      <a:pt x="40482" y="216692"/>
                    </a:lnTo>
                    <a:lnTo>
                      <a:pt x="0" y="200024"/>
                    </a:lnTo>
                    <a:lnTo>
                      <a:pt x="11906" y="140492"/>
                    </a:lnTo>
                    <a:lnTo>
                      <a:pt x="2382" y="107156"/>
                    </a:lnTo>
                    <a:lnTo>
                      <a:pt x="50006" y="90486"/>
                    </a:lnTo>
                    <a:lnTo>
                      <a:pt x="21430" y="23812"/>
                    </a:lnTo>
                    <a:lnTo>
                      <a:pt x="523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3174860B-074A-0F86-EA60-B69815BCEB23}"/>
                  </a:ext>
                </a:extLst>
              </p:cNvPr>
              <p:cNvSpPr/>
              <p:nvPr/>
            </p:nvSpPr>
            <p:spPr>
              <a:xfrm>
                <a:off x="28853606" y="32523112"/>
                <a:ext cx="226218" cy="214312"/>
              </a:xfrm>
              <a:custGeom>
                <a:avLst/>
                <a:gdLst>
                  <a:gd name="connsiteX0" fmla="*/ 107158 w 226218"/>
                  <a:gd name="connsiteY0" fmla="*/ 0 h 214312"/>
                  <a:gd name="connsiteX1" fmla="*/ 226218 w 226218"/>
                  <a:gd name="connsiteY1" fmla="*/ 14288 h 214312"/>
                  <a:gd name="connsiteX2" fmla="*/ 226218 w 226218"/>
                  <a:gd name="connsiteY2" fmla="*/ 61912 h 214312"/>
                  <a:gd name="connsiteX3" fmla="*/ 145258 w 226218"/>
                  <a:gd name="connsiteY3" fmla="*/ 152400 h 214312"/>
                  <a:gd name="connsiteX4" fmla="*/ 141218 w 226218"/>
                  <a:gd name="connsiteY4" fmla="*/ 212986 h 214312"/>
                  <a:gd name="connsiteX5" fmla="*/ 100014 w 226218"/>
                  <a:gd name="connsiteY5" fmla="*/ 209552 h 214312"/>
                  <a:gd name="connsiteX6" fmla="*/ 80962 w 226218"/>
                  <a:gd name="connsiteY6" fmla="*/ 183356 h 214312"/>
                  <a:gd name="connsiteX7" fmla="*/ 47626 w 226218"/>
                  <a:gd name="connsiteY7" fmla="*/ 214312 h 214312"/>
                  <a:gd name="connsiteX8" fmla="*/ 47626 w 226218"/>
                  <a:gd name="connsiteY8" fmla="*/ 135732 h 214312"/>
                  <a:gd name="connsiteX9" fmla="*/ 69058 w 226218"/>
                  <a:gd name="connsiteY9" fmla="*/ 95252 h 214312"/>
                  <a:gd name="connsiteX10" fmla="*/ 0 w 226218"/>
                  <a:gd name="connsiteY10" fmla="*/ 66676 h 214312"/>
                  <a:gd name="connsiteX11" fmla="*/ 42862 w 226218"/>
                  <a:gd name="connsiteY11" fmla="*/ 21432 h 214312"/>
                  <a:gd name="connsiteX12" fmla="*/ 107158 w 226218"/>
                  <a:gd name="connsiteY12" fmla="*/ 0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6218" h="214312">
                    <a:moveTo>
                      <a:pt x="107158" y="0"/>
                    </a:moveTo>
                    <a:lnTo>
                      <a:pt x="226218" y="14288"/>
                    </a:lnTo>
                    <a:lnTo>
                      <a:pt x="226218" y="61912"/>
                    </a:lnTo>
                    <a:lnTo>
                      <a:pt x="145258" y="152400"/>
                    </a:lnTo>
                    <a:lnTo>
                      <a:pt x="141218" y="212986"/>
                    </a:lnTo>
                    <a:lnTo>
                      <a:pt x="100014" y="209552"/>
                    </a:lnTo>
                    <a:lnTo>
                      <a:pt x="80962" y="183356"/>
                    </a:lnTo>
                    <a:lnTo>
                      <a:pt x="47626" y="214312"/>
                    </a:lnTo>
                    <a:lnTo>
                      <a:pt x="47626" y="135732"/>
                    </a:lnTo>
                    <a:lnTo>
                      <a:pt x="69058" y="95252"/>
                    </a:lnTo>
                    <a:lnTo>
                      <a:pt x="0" y="66676"/>
                    </a:lnTo>
                    <a:lnTo>
                      <a:pt x="42862" y="21432"/>
                    </a:lnTo>
                    <a:lnTo>
                      <a:pt x="10715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48E76A0A-A717-BEBE-6AC7-72FC124C05EA}"/>
                  </a:ext>
                </a:extLst>
              </p:cNvPr>
              <p:cNvSpPr/>
              <p:nvPr/>
            </p:nvSpPr>
            <p:spPr>
              <a:xfrm>
                <a:off x="28875038" y="32851724"/>
                <a:ext cx="195262" cy="250032"/>
              </a:xfrm>
              <a:custGeom>
                <a:avLst/>
                <a:gdLst>
                  <a:gd name="connsiteX0" fmla="*/ 19050 w 195262"/>
                  <a:gd name="connsiteY0" fmla="*/ 0 h 250032"/>
                  <a:gd name="connsiteX1" fmla="*/ 57150 w 195262"/>
                  <a:gd name="connsiteY1" fmla="*/ 0 h 250032"/>
                  <a:gd name="connsiteX2" fmla="*/ 107156 w 195262"/>
                  <a:gd name="connsiteY2" fmla="*/ 59532 h 250032"/>
                  <a:gd name="connsiteX3" fmla="*/ 135730 w 195262"/>
                  <a:gd name="connsiteY3" fmla="*/ 59532 h 250032"/>
                  <a:gd name="connsiteX4" fmla="*/ 182466 w 195262"/>
                  <a:gd name="connsiteY4" fmla="*/ 38390 h 250032"/>
                  <a:gd name="connsiteX5" fmla="*/ 176212 w 195262"/>
                  <a:gd name="connsiteY5" fmla="*/ 57152 h 250032"/>
                  <a:gd name="connsiteX6" fmla="*/ 195262 w 195262"/>
                  <a:gd name="connsiteY6" fmla="*/ 71440 h 250032"/>
                  <a:gd name="connsiteX7" fmla="*/ 195262 w 195262"/>
                  <a:gd name="connsiteY7" fmla="*/ 174904 h 250032"/>
                  <a:gd name="connsiteX8" fmla="*/ 154782 w 195262"/>
                  <a:gd name="connsiteY8" fmla="*/ 180976 h 250032"/>
                  <a:gd name="connsiteX9" fmla="*/ 157162 w 195262"/>
                  <a:gd name="connsiteY9" fmla="*/ 250032 h 250032"/>
                  <a:gd name="connsiteX10" fmla="*/ 64294 w 195262"/>
                  <a:gd name="connsiteY10" fmla="*/ 188120 h 250032"/>
                  <a:gd name="connsiteX11" fmla="*/ 40482 w 195262"/>
                  <a:gd name="connsiteY11" fmla="*/ 142876 h 250032"/>
                  <a:gd name="connsiteX12" fmla="*/ 7142 w 195262"/>
                  <a:gd name="connsiteY12" fmla="*/ 150020 h 250032"/>
                  <a:gd name="connsiteX13" fmla="*/ 0 w 195262"/>
                  <a:gd name="connsiteY13" fmla="*/ 90488 h 250032"/>
                  <a:gd name="connsiteX14" fmla="*/ 28574 w 195262"/>
                  <a:gd name="connsiteY14" fmla="*/ 83344 h 250032"/>
                  <a:gd name="connsiteX15" fmla="*/ 38100 w 195262"/>
                  <a:gd name="connsiteY15" fmla="*/ 104776 h 250032"/>
                  <a:gd name="connsiteX16" fmla="*/ 38100 w 195262"/>
                  <a:gd name="connsiteY16" fmla="*/ 64296 h 250032"/>
                  <a:gd name="connsiteX17" fmla="*/ 11906 w 195262"/>
                  <a:gd name="connsiteY17" fmla="*/ 35720 h 250032"/>
                  <a:gd name="connsiteX18" fmla="*/ 19050 w 195262"/>
                  <a:gd name="connsiteY18" fmla="*/ 0 h 250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5262" h="250032">
                    <a:moveTo>
                      <a:pt x="19050" y="0"/>
                    </a:moveTo>
                    <a:lnTo>
                      <a:pt x="57150" y="0"/>
                    </a:lnTo>
                    <a:lnTo>
                      <a:pt x="107156" y="59532"/>
                    </a:lnTo>
                    <a:lnTo>
                      <a:pt x="135730" y="59532"/>
                    </a:lnTo>
                    <a:lnTo>
                      <a:pt x="182466" y="38390"/>
                    </a:lnTo>
                    <a:lnTo>
                      <a:pt x="176212" y="57152"/>
                    </a:lnTo>
                    <a:lnTo>
                      <a:pt x="195262" y="71440"/>
                    </a:lnTo>
                    <a:lnTo>
                      <a:pt x="195262" y="174904"/>
                    </a:lnTo>
                    <a:lnTo>
                      <a:pt x="154782" y="180976"/>
                    </a:lnTo>
                    <a:cubicBezTo>
                      <a:pt x="155574" y="203996"/>
                      <a:pt x="156368" y="227012"/>
                      <a:pt x="157162" y="250032"/>
                    </a:cubicBezTo>
                    <a:lnTo>
                      <a:pt x="64294" y="188120"/>
                    </a:lnTo>
                    <a:lnTo>
                      <a:pt x="40482" y="142876"/>
                    </a:lnTo>
                    <a:lnTo>
                      <a:pt x="7142" y="150020"/>
                    </a:lnTo>
                    <a:lnTo>
                      <a:pt x="0" y="90488"/>
                    </a:lnTo>
                    <a:lnTo>
                      <a:pt x="28574" y="83344"/>
                    </a:lnTo>
                    <a:lnTo>
                      <a:pt x="38100" y="104776"/>
                    </a:lnTo>
                    <a:lnTo>
                      <a:pt x="38100" y="64296"/>
                    </a:lnTo>
                    <a:lnTo>
                      <a:pt x="11906" y="35720"/>
                    </a:lnTo>
                    <a:lnTo>
                      <a:pt x="190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BB33ECFF-DF06-4762-C246-716EAD9987D5}"/>
                  </a:ext>
                </a:extLst>
              </p:cNvPr>
              <p:cNvSpPr/>
              <p:nvPr/>
            </p:nvSpPr>
            <p:spPr>
              <a:xfrm>
                <a:off x="28482158" y="32994600"/>
                <a:ext cx="555900" cy="533400"/>
              </a:xfrm>
              <a:custGeom>
                <a:avLst/>
                <a:gdLst>
                  <a:gd name="connsiteX0" fmla="*/ 238098 w 555900"/>
                  <a:gd name="connsiteY0" fmla="*/ 0 h 533400"/>
                  <a:gd name="connsiteX1" fmla="*/ 280962 w 555900"/>
                  <a:gd name="connsiteY1" fmla="*/ 9524 h 533400"/>
                  <a:gd name="connsiteX2" fmla="*/ 290486 w 555900"/>
                  <a:gd name="connsiteY2" fmla="*/ 47624 h 533400"/>
                  <a:gd name="connsiteX3" fmla="*/ 285722 w 555900"/>
                  <a:gd name="connsiteY3" fmla="*/ 97632 h 533400"/>
                  <a:gd name="connsiteX4" fmla="*/ 392880 w 555900"/>
                  <a:gd name="connsiteY4" fmla="*/ 192880 h 533400"/>
                  <a:gd name="connsiteX5" fmla="*/ 461936 w 555900"/>
                  <a:gd name="connsiteY5" fmla="*/ 209550 h 533400"/>
                  <a:gd name="connsiteX6" fmla="*/ 555900 w 555900"/>
                  <a:gd name="connsiteY6" fmla="*/ 299676 h 533400"/>
                  <a:gd name="connsiteX7" fmla="*/ 513354 w 555900"/>
                  <a:gd name="connsiteY7" fmla="*/ 336904 h 533400"/>
                  <a:gd name="connsiteX8" fmla="*/ 537342 w 555900"/>
                  <a:gd name="connsiteY8" fmla="*/ 450850 h 533400"/>
                  <a:gd name="connsiteX9" fmla="*/ 511942 w 555900"/>
                  <a:gd name="connsiteY9" fmla="*/ 330200 h 533400"/>
                  <a:gd name="connsiteX10" fmla="*/ 232542 w 555900"/>
                  <a:gd name="connsiteY10" fmla="*/ 368300 h 533400"/>
                  <a:gd name="connsiteX11" fmla="*/ 169042 w 555900"/>
                  <a:gd name="connsiteY11" fmla="*/ 438150 h 533400"/>
                  <a:gd name="connsiteX12" fmla="*/ 48392 w 555900"/>
                  <a:gd name="connsiteY12" fmla="*/ 533400 h 533400"/>
                  <a:gd name="connsiteX13" fmla="*/ 35692 w 555900"/>
                  <a:gd name="connsiteY13" fmla="*/ 463550 h 533400"/>
                  <a:gd name="connsiteX14" fmla="*/ 0 w 555900"/>
                  <a:gd name="connsiteY14" fmla="*/ 427858 h 533400"/>
                  <a:gd name="connsiteX15" fmla="*/ 2354 w 555900"/>
                  <a:gd name="connsiteY15" fmla="*/ 419100 h 533400"/>
                  <a:gd name="connsiteX16" fmla="*/ 59506 w 555900"/>
                  <a:gd name="connsiteY16" fmla="*/ 354806 h 533400"/>
                  <a:gd name="connsiteX17" fmla="*/ 85698 w 555900"/>
                  <a:gd name="connsiteY17" fmla="*/ 354806 h 533400"/>
                  <a:gd name="connsiteX18" fmla="*/ 107130 w 555900"/>
                  <a:gd name="connsiteY18" fmla="*/ 321468 h 533400"/>
                  <a:gd name="connsiteX19" fmla="*/ 126180 w 555900"/>
                  <a:gd name="connsiteY19" fmla="*/ 190500 h 533400"/>
                  <a:gd name="connsiteX20" fmla="*/ 104748 w 555900"/>
                  <a:gd name="connsiteY20" fmla="*/ 161924 h 533400"/>
                  <a:gd name="connsiteX21" fmla="*/ 107130 w 555900"/>
                  <a:gd name="connsiteY21" fmla="*/ 130968 h 533400"/>
                  <a:gd name="connsiteX22" fmla="*/ 178566 w 555900"/>
                  <a:gd name="connsiteY22" fmla="*/ 66676 h 533400"/>
                  <a:gd name="connsiteX23" fmla="*/ 178566 w 555900"/>
                  <a:gd name="connsiteY23" fmla="*/ 33338 h 533400"/>
                  <a:gd name="connsiteX24" fmla="*/ 238098 w 555900"/>
                  <a:gd name="connsiteY24" fmla="*/ 0 h 533400"/>
                  <a:gd name="connsiteX0" fmla="*/ 238098 w 555900"/>
                  <a:gd name="connsiteY0" fmla="*/ 0 h 533400"/>
                  <a:gd name="connsiteX1" fmla="*/ 280962 w 555900"/>
                  <a:gd name="connsiteY1" fmla="*/ 9524 h 533400"/>
                  <a:gd name="connsiteX2" fmla="*/ 290486 w 555900"/>
                  <a:gd name="connsiteY2" fmla="*/ 47624 h 533400"/>
                  <a:gd name="connsiteX3" fmla="*/ 285722 w 555900"/>
                  <a:gd name="connsiteY3" fmla="*/ 97632 h 533400"/>
                  <a:gd name="connsiteX4" fmla="*/ 392880 w 555900"/>
                  <a:gd name="connsiteY4" fmla="*/ 192880 h 533400"/>
                  <a:gd name="connsiteX5" fmla="*/ 461936 w 555900"/>
                  <a:gd name="connsiteY5" fmla="*/ 209550 h 533400"/>
                  <a:gd name="connsiteX6" fmla="*/ 555900 w 555900"/>
                  <a:gd name="connsiteY6" fmla="*/ 299676 h 533400"/>
                  <a:gd name="connsiteX7" fmla="*/ 513354 w 555900"/>
                  <a:gd name="connsiteY7" fmla="*/ 336904 h 533400"/>
                  <a:gd name="connsiteX8" fmla="*/ 511942 w 555900"/>
                  <a:gd name="connsiteY8" fmla="*/ 330200 h 533400"/>
                  <a:gd name="connsiteX9" fmla="*/ 232542 w 555900"/>
                  <a:gd name="connsiteY9" fmla="*/ 368300 h 533400"/>
                  <a:gd name="connsiteX10" fmla="*/ 169042 w 555900"/>
                  <a:gd name="connsiteY10" fmla="*/ 438150 h 533400"/>
                  <a:gd name="connsiteX11" fmla="*/ 48392 w 555900"/>
                  <a:gd name="connsiteY11" fmla="*/ 533400 h 533400"/>
                  <a:gd name="connsiteX12" fmla="*/ 35692 w 555900"/>
                  <a:gd name="connsiteY12" fmla="*/ 463550 h 533400"/>
                  <a:gd name="connsiteX13" fmla="*/ 0 w 555900"/>
                  <a:gd name="connsiteY13" fmla="*/ 427858 h 533400"/>
                  <a:gd name="connsiteX14" fmla="*/ 2354 w 555900"/>
                  <a:gd name="connsiteY14" fmla="*/ 419100 h 533400"/>
                  <a:gd name="connsiteX15" fmla="*/ 59506 w 555900"/>
                  <a:gd name="connsiteY15" fmla="*/ 354806 h 533400"/>
                  <a:gd name="connsiteX16" fmla="*/ 85698 w 555900"/>
                  <a:gd name="connsiteY16" fmla="*/ 354806 h 533400"/>
                  <a:gd name="connsiteX17" fmla="*/ 107130 w 555900"/>
                  <a:gd name="connsiteY17" fmla="*/ 321468 h 533400"/>
                  <a:gd name="connsiteX18" fmla="*/ 126180 w 555900"/>
                  <a:gd name="connsiteY18" fmla="*/ 190500 h 533400"/>
                  <a:gd name="connsiteX19" fmla="*/ 104748 w 555900"/>
                  <a:gd name="connsiteY19" fmla="*/ 161924 h 533400"/>
                  <a:gd name="connsiteX20" fmla="*/ 107130 w 555900"/>
                  <a:gd name="connsiteY20" fmla="*/ 130968 h 533400"/>
                  <a:gd name="connsiteX21" fmla="*/ 178566 w 555900"/>
                  <a:gd name="connsiteY21" fmla="*/ 66676 h 533400"/>
                  <a:gd name="connsiteX22" fmla="*/ 178566 w 555900"/>
                  <a:gd name="connsiteY22" fmla="*/ 33338 h 533400"/>
                  <a:gd name="connsiteX23" fmla="*/ 238098 w 555900"/>
                  <a:gd name="connsiteY23" fmla="*/ 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55900" h="533400">
                    <a:moveTo>
                      <a:pt x="238098" y="0"/>
                    </a:moveTo>
                    <a:lnTo>
                      <a:pt x="280962" y="9524"/>
                    </a:lnTo>
                    <a:lnTo>
                      <a:pt x="290486" y="47624"/>
                    </a:lnTo>
                    <a:lnTo>
                      <a:pt x="285722" y="97632"/>
                    </a:lnTo>
                    <a:lnTo>
                      <a:pt x="392880" y="192880"/>
                    </a:lnTo>
                    <a:lnTo>
                      <a:pt x="461936" y="209550"/>
                    </a:lnTo>
                    <a:lnTo>
                      <a:pt x="555900" y="299676"/>
                    </a:lnTo>
                    <a:lnTo>
                      <a:pt x="513354" y="336904"/>
                    </a:lnTo>
                    <a:lnTo>
                      <a:pt x="511942" y="330200"/>
                    </a:lnTo>
                    <a:lnTo>
                      <a:pt x="232542" y="368300"/>
                    </a:lnTo>
                    <a:lnTo>
                      <a:pt x="169042" y="438150"/>
                    </a:lnTo>
                    <a:lnTo>
                      <a:pt x="48392" y="533400"/>
                    </a:lnTo>
                    <a:lnTo>
                      <a:pt x="35692" y="463550"/>
                    </a:lnTo>
                    <a:lnTo>
                      <a:pt x="0" y="427858"/>
                    </a:lnTo>
                    <a:lnTo>
                      <a:pt x="2354" y="419100"/>
                    </a:lnTo>
                    <a:lnTo>
                      <a:pt x="59506" y="354806"/>
                    </a:lnTo>
                    <a:lnTo>
                      <a:pt x="85698" y="354806"/>
                    </a:lnTo>
                    <a:lnTo>
                      <a:pt x="107130" y="321468"/>
                    </a:lnTo>
                    <a:lnTo>
                      <a:pt x="126180" y="190500"/>
                    </a:lnTo>
                    <a:lnTo>
                      <a:pt x="104748" y="161924"/>
                    </a:lnTo>
                    <a:lnTo>
                      <a:pt x="107130" y="130968"/>
                    </a:lnTo>
                    <a:lnTo>
                      <a:pt x="178566" y="66676"/>
                    </a:lnTo>
                    <a:lnTo>
                      <a:pt x="178566" y="33338"/>
                    </a:lnTo>
                    <a:lnTo>
                      <a:pt x="23809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B99499A4-3793-540E-4983-FC372FFF96F1}"/>
                  </a:ext>
                </a:extLst>
              </p:cNvPr>
              <p:cNvSpPr/>
              <p:nvPr/>
            </p:nvSpPr>
            <p:spPr>
              <a:xfrm>
                <a:off x="27765376" y="33301098"/>
                <a:ext cx="293730" cy="328502"/>
              </a:xfrm>
              <a:custGeom>
                <a:avLst/>
                <a:gdLst>
                  <a:gd name="connsiteX0" fmla="*/ 57988 w 293730"/>
                  <a:gd name="connsiteY0" fmla="*/ 0 h 328502"/>
                  <a:gd name="connsiteX1" fmla="*/ 111918 w 293730"/>
                  <a:gd name="connsiteY1" fmla="*/ 36402 h 328502"/>
                  <a:gd name="connsiteX2" fmla="*/ 116680 w 293730"/>
                  <a:gd name="connsiteY2" fmla="*/ 64978 h 328502"/>
                  <a:gd name="connsiteX3" fmla="*/ 180974 w 293730"/>
                  <a:gd name="connsiteY3" fmla="*/ 48308 h 328502"/>
                  <a:gd name="connsiteX4" fmla="*/ 226218 w 293730"/>
                  <a:gd name="connsiteY4" fmla="*/ 114982 h 328502"/>
                  <a:gd name="connsiteX5" fmla="*/ 226218 w 293730"/>
                  <a:gd name="connsiteY5" fmla="*/ 195946 h 328502"/>
                  <a:gd name="connsiteX6" fmla="*/ 288130 w 293730"/>
                  <a:gd name="connsiteY6" fmla="*/ 195946 h 328502"/>
                  <a:gd name="connsiteX7" fmla="*/ 293730 w 293730"/>
                  <a:gd name="connsiteY7" fmla="*/ 232652 h 328502"/>
                  <a:gd name="connsiteX8" fmla="*/ 288924 w 293730"/>
                  <a:gd name="connsiteY8" fmla="*/ 233252 h 328502"/>
                  <a:gd name="connsiteX9" fmla="*/ 212724 w 293730"/>
                  <a:gd name="connsiteY9" fmla="*/ 290402 h 328502"/>
                  <a:gd name="connsiteX10" fmla="*/ 130174 w 293730"/>
                  <a:gd name="connsiteY10" fmla="*/ 328502 h 328502"/>
                  <a:gd name="connsiteX11" fmla="*/ 113616 w 293730"/>
                  <a:gd name="connsiteY11" fmla="*/ 327930 h 328502"/>
                  <a:gd name="connsiteX12" fmla="*/ 23812 w 293730"/>
                  <a:gd name="connsiteY12" fmla="*/ 148322 h 328502"/>
                  <a:gd name="connsiteX13" fmla="*/ 0 w 293730"/>
                  <a:gd name="connsiteY13" fmla="*/ 126890 h 328502"/>
                  <a:gd name="connsiteX14" fmla="*/ 9414 w 293730"/>
                  <a:gd name="connsiteY14" fmla="*/ 39466 h 328502"/>
                  <a:gd name="connsiteX15" fmla="*/ 57988 w 293730"/>
                  <a:gd name="connsiteY15" fmla="*/ 0 h 328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93730" h="328502">
                    <a:moveTo>
                      <a:pt x="57988" y="0"/>
                    </a:moveTo>
                    <a:lnTo>
                      <a:pt x="111918" y="36402"/>
                    </a:lnTo>
                    <a:lnTo>
                      <a:pt x="116680" y="64978"/>
                    </a:lnTo>
                    <a:lnTo>
                      <a:pt x="180974" y="48308"/>
                    </a:lnTo>
                    <a:lnTo>
                      <a:pt x="226218" y="114982"/>
                    </a:lnTo>
                    <a:lnTo>
                      <a:pt x="226218" y="195946"/>
                    </a:lnTo>
                    <a:lnTo>
                      <a:pt x="288130" y="195946"/>
                    </a:lnTo>
                    <a:lnTo>
                      <a:pt x="293730" y="232652"/>
                    </a:lnTo>
                    <a:lnTo>
                      <a:pt x="288924" y="233252"/>
                    </a:lnTo>
                    <a:lnTo>
                      <a:pt x="212724" y="290402"/>
                    </a:lnTo>
                    <a:lnTo>
                      <a:pt x="130174" y="328502"/>
                    </a:lnTo>
                    <a:lnTo>
                      <a:pt x="113616" y="327930"/>
                    </a:lnTo>
                    <a:lnTo>
                      <a:pt x="23812" y="148322"/>
                    </a:lnTo>
                    <a:lnTo>
                      <a:pt x="0" y="126890"/>
                    </a:lnTo>
                    <a:lnTo>
                      <a:pt x="9414" y="39466"/>
                    </a:lnTo>
                    <a:lnTo>
                      <a:pt x="579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3DE5D0BB-B7FA-2C15-2003-503569816EEB}"/>
                  </a:ext>
                </a:extLst>
              </p:cNvPr>
              <p:cNvSpPr/>
              <p:nvPr/>
            </p:nvSpPr>
            <p:spPr>
              <a:xfrm>
                <a:off x="27286710" y="33504688"/>
                <a:ext cx="373254" cy="232864"/>
              </a:xfrm>
              <a:custGeom>
                <a:avLst/>
                <a:gdLst>
                  <a:gd name="connsiteX0" fmla="*/ 291422 w 373254"/>
                  <a:gd name="connsiteY0" fmla="*/ 0 h 232864"/>
                  <a:gd name="connsiteX1" fmla="*/ 290546 w 373254"/>
                  <a:gd name="connsiteY1" fmla="*/ 70936 h 232864"/>
                  <a:gd name="connsiteX2" fmla="*/ 309596 w 373254"/>
                  <a:gd name="connsiteY2" fmla="*/ 113800 h 232864"/>
                  <a:gd name="connsiteX3" fmla="*/ 373254 w 373254"/>
                  <a:gd name="connsiteY3" fmla="*/ 113800 h 232864"/>
                  <a:gd name="connsiteX4" fmla="*/ 348490 w 373254"/>
                  <a:gd name="connsiteY4" fmla="*/ 175712 h 232864"/>
                  <a:gd name="connsiteX5" fmla="*/ 259590 w 373254"/>
                  <a:gd name="connsiteY5" fmla="*/ 232864 h 232864"/>
                  <a:gd name="connsiteX6" fmla="*/ 189740 w 373254"/>
                  <a:gd name="connsiteY6" fmla="*/ 201112 h 232864"/>
                  <a:gd name="connsiteX7" fmla="*/ 113540 w 373254"/>
                  <a:gd name="connsiteY7" fmla="*/ 213812 h 232864"/>
                  <a:gd name="connsiteX8" fmla="*/ 11940 w 373254"/>
                  <a:gd name="connsiteY8" fmla="*/ 169360 h 232864"/>
                  <a:gd name="connsiteX9" fmla="*/ 0 w 373254"/>
                  <a:gd name="connsiteY9" fmla="*/ 79812 h 232864"/>
                  <a:gd name="connsiteX10" fmla="*/ 83378 w 373254"/>
                  <a:gd name="connsiteY10" fmla="*/ 56648 h 232864"/>
                  <a:gd name="connsiteX11" fmla="*/ 116714 w 373254"/>
                  <a:gd name="connsiteY11" fmla="*/ 70936 h 232864"/>
                  <a:gd name="connsiteX12" fmla="*/ 178626 w 373254"/>
                  <a:gd name="connsiteY12" fmla="*/ 37600 h 232864"/>
                  <a:gd name="connsiteX13" fmla="*/ 291422 w 373254"/>
                  <a:gd name="connsiteY13" fmla="*/ 0 h 2328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73254" h="232864">
                    <a:moveTo>
                      <a:pt x="291422" y="0"/>
                    </a:moveTo>
                    <a:lnTo>
                      <a:pt x="290546" y="70936"/>
                    </a:lnTo>
                    <a:lnTo>
                      <a:pt x="309596" y="113800"/>
                    </a:lnTo>
                    <a:lnTo>
                      <a:pt x="373254" y="113800"/>
                    </a:lnTo>
                    <a:lnTo>
                      <a:pt x="348490" y="175712"/>
                    </a:lnTo>
                    <a:lnTo>
                      <a:pt x="259590" y="232864"/>
                    </a:lnTo>
                    <a:lnTo>
                      <a:pt x="189740" y="201112"/>
                    </a:lnTo>
                    <a:lnTo>
                      <a:pt x="113540" y="213812"/>
                    </a:lnTo>
                    <a:lnTo>
                      <a:pt x="11940" y="169360"/>
                    </a:lnTo>
                    <a:lnTo>
                      <a:pt x="0" y="79812"/>
                    </a:lnTo>
                    <a:lnTo>
                      <a:pt x="83378" y="56648"/>
                    </a:lnTo>
                    <a:lnTo>
                      <a:pt x="116714" y="70936"/>
                    </a:lnTo>
                    <a:lnTo>
                      <a:pt x="178626" y="37600"/>
                    </a:lnTo>
                    <a:lnTo>
                      <a:pt x="2914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2CE0D1EF-D60A-3527-0C85-E1CF3A62D4A6}"/>
                  </a:ext>
                </a:extLst>
              </p:cNvPr>
              <p:cNvSpPr/>
              <p:nvPr/>
            </p:nvSpPr>
            <p:spPr>
              <a:xfrm>
                <a:off x="28257500" y="31240050"/>
                <a:ext cx="348876" cy="275794"/>
              </a:xfrm>
              <a:custGeom>
                <a:avLst/>
                <a:gdLst>
                  <a:gd name="connsiteX0" fmla="*/ 213090 w 348876"/>
                  <a:gd name="connsiteY0" fmla="*/ 0 h 275794"/>
                  <a:gd name="connsiteX1" fmla="*/ 212724 w 348876"/>
                  <a:gd name="connsiteY1" fmla="*/ 1950 h 275794"/>
                  <a:gd name="connsiteX2" fmla="*/ 293688 w 348876"/>
                  <a:gd name="connsiteY2" fmla="*/ 25762 h 275794"/>
                  <a:gd name="connsiteX3" fmla="*/ 348876 w 348876"/>
                  <a:gd name="connsiteY3" fmla="*/ 63390 h 275794"/>
                  <a:gd name="connsiteX4" fmla="*/ 305594 w 348876"/>
                  <a:gd name="connsiteY4" fmla="*/ 173400 h 275794"/>
                  <a:gd name="connsiteX5" fmla="*/ 272256 w 348876"/>
                  <a:gd name="connsiteY5" fmla="*/ 199594 h 275794"/>
                  <a:gd name="connsiteX6" fmla="*/ 250912 w 348876"/>
                  <a:gd name="connsiteY6" fmla="*/ 263622 h 275794"/>
                  <a:gd name="connsiteX7" fmla="*/ 210344 w 348876"/>
                  <a:gd name="connsiteY7" fmla="*/ 275794 h 275794"/>
                  <a:gd name="connsiteX8" fmla="*/ 210344 w 348876"/>
                  <a:gd name="connsiteY8" fmla="*/ 201974 h 275794"/>
                  <a:gd name="connsiteX9" fmla="*/ 222250 w 348876"/>
                  <a:gd name="connsiteY9" fmla="*/ 190070 h 275794"/>
                  <a:gd name="connsiteX10" fmla="*/ 203200 w 348876"/>
                  <a:gd name="connsiteY10" fmla="*/ 151970 h 275794"/>
                  <a:gd name="connsiteX11" fmla="*/ 167480 w 348876"/>
                  <a:gd name="connsiteY11" fmla="*/ 151970 h 275794"/>
                  <a:gd name="connsiteX12" fmla="*/ 136524 w 348876"/>
                  <a:gd name="connsiteY12" fmla="*/ 187688 h 275794"/>
                  <a:gd name="connsiteX13" fmla="*/ 72594 w 348876"/>
                  <a:gd name="connsiteY13" fmla="*/ 225742 h 275794"/>
                  <a:gd name="connsiteX14" fmla="*/ 0 w 348876"/>
                  <a:gd name="connsiteY14" fmla="*/ 128950 h 275794"/>
                  <a:gd name="connsiteX15" fmla="*/ 38100 w 348876"/>
                  <a:gd name="connsiteY15" fmla="*/ 109900 h 275794"/>
                  <a:gd name="connsiteX16" fmla="*/ 139700 w 348876"/>
                  <a:gd name="connsiteY16" fmla="*/ 116250 h 275794"/>
                  <a:gd name="connsiteX17" fmla="*/ 146048 w 348876"/>
                  <a:gd name="connsiteY17" fmla="*/ 71800 h 275794"/>
                  <a:gd name="connsiteX18" fmla="*/ 133186 w 348876"/>
                  <a:gd name="connsiteY18" fmla="*/ 65368 h 275794"/>
                  <a:gd name="connsiteX19" fmla="*/ 186532 w 348876"/>
                  <a:gd name="connsiteY19" fmla="*/ 56718 h 275794"/>
                  <a:gd name="connsiteX20" fmla="*/ 210344 w 348876"/>
                  <a:gd name="connsiteY20" fmla="*/ 4330 h 275794"/>
                  <a:gd name="connsiteX21" fmla="*/ 213090 w 348876"/>
                  <a:gd name="connsiteY21" fmla="*/ 0 h 275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48876" h="275794">
                    <a:moveTo>
                      <a:pt x="213090" y="0"/>
                    </a:moveTo>
                    <a:lnTo>
                      <a:pt x="212724" y="1950"/>
                    </a:lnTo>
                    <a:lnTo>
                      <a:pt x="293688" y="25762"/>
                    </a:lnTo>
                    <a:lnTo>
                      <a:pt x="348876" y="63390"/>
                    </a:lnTo>
                    <a:lnTo>
                      <a:pt x="305594" y="173400"/>
                    </a:lnTo>
                    <a:lnTo>
                      <a:pt x="272256" y="199594"/>
                    </a:lnTo>
                    <a:lnTo>
                      <a:pt x="250912" y="263622"/>
                    </a:lnTo>
                    <a:lnTo>
                      <a:pt x="210344" y="275794"/>
                    </a:lnTo>
                    <a:lnTo>
                      <a:pt x="210344" y="201974"/>
                    </a:lnTo>
                    <a:lnTo>
                      <a:pt x="222250" y="190070"/>
                    </a:lnTo>
                    <a:lnTo>
                      <a:pt x="203200" y="151970"/>
                    </a:lnTo>
                    <a:lnTo>
                      <a:pt x="167480" y="151970"/>
                    </a:lnTo>
                    <a:lnTo>
                      <a:pt x="136524" y="187688"/>
                    </a:lnTo>
                    <a:lnTo>
                      <a:pt x="72594" y="225742"/>
                    </a:lnTo>
                    <a:lnTo>
                      <a:pt x="0" y="128950"/>
                    </a:lnTo>
                    <a:lnTo>
                      <a:pt x="38100" y="109900"/>
                    </a:lnTo>
                    <a:lnTo>
                      <a:pt x="139700" y="116250"/>
                    </a:lnTo>
                    <a:lnTo>
                      <a:pt x="146048" y="71800"/>
                    </a:lnTo>
                    <a:lnTo>
                      <a:pt x="133186" y="65368"/>
                    </a:lnTo>
                    <a:lnTo>
                      <a:pt x="186532" y="56718"/>
                    </a:lnTo>
                    <a:lnTo>
                      <a:pt x="210344" y="4330"/>
                    </a:lnTo>
                    <a:lnTo>
                      <a:pt x="21309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19D97B5B-75A1-3EAE-25CA-0317BBACF80C}"/>
                  </a:ext>
                </a:extLst>
              </p:cNvPr>
              <p:cNvSpPr/>
              <p:nvPr/>
            </p:nvSpPr>
            <p:spPr>
              <a:xfrm>
                <a:off x="28333874" y="31515888"/>
                <a:ext cx="23620" cy="16958"/>
              </a:xfrm>
              <a:custGeom>
                <a:avLst/>
                <a:gdLst>
                  <a:gd name="connsiteX0" fmla="*/ 0 w 23620"/>
                  <a:gd name="connsiteY0" fmla="*/ 0 h 16958"/>
                  <a:gd name="connsiteX1" fmla="*/ 23620 w 23620"/>
                  <a:gd name="connsiteY1" fmla="*/ 16958 h 16958"/>
                  <a:gd name="connsiteX2" fmla="*/ 17290 w 23620"/>
                  <a:gd name="connsiteY2" fmla="*/ 16624 h 16958"/>
                  <a:gd name="connsiteX3" fmla="*/ 0 w 23620"/>
                  <a:gd name="connsiteY3" fmla="*/ 0 h 169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620" h="16958">
                    <a:moveTo>
                      <a:pt x="0" y="0"/>
                    </a:moveTo>
                    <a:lnTo>
                      <a:pt x="23620" y="16958"/>
                    </a:lnTo>
                    <a:lnTo>
                      <a:pt x="17290" y="166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C735D0DD-BB5C-0BF0-112A-D7A612045583}"/>
                  </a:ext>
                </a:extLst>
              </p:cNvPr>
              <p:cNvSpPr/>
              <p:nvPr/>
            </p:nvSpPr>
            <p:spPr>
              <a:xfrm>
                <a:off x="28289248" y="31510092"/>
                <a:ext cx="114302" cy="331318"/>
              </a:xfrm>
              <a:custGeom>
                <a:avLst/>
                <a:gdLst>
                  <a:gd name="connsiteX0" fmla="*/ 36554 w 114302"/>
                  <a:gd name="connsiteY0" fmla="*/ 0 h 331318"/>
                  <a:gd name="connsiteX1" fmla="*/ 44626 w 114302"/>
                  <a:gd name="connsiteY1" fmla="*/ 5796 h 331318"/>
                  <a:gd name="connsiteX2" fmla="*/ 61916 w 114302"/>
                  <a:gd name="connsiteY2" fmla="*/ 22420 h 331318"/>
                  <a:gd name="connsiteX3" fmla="*/ 68246 w 114302"/>
                  <a:gd name="connsiteY3" fmla="*/ 22754 h 331318"/>
                  <a:gd name="connsiteX4" fmla="*/ 97632 w 114302"/>
                  <a:gd name="connsiteY4" fmla="*/ 43852 h 331318"/>
                  <a:gd name="connsiteX5" fmla="*/ 114302 w 114302"/>
                  <a:gd name="connsiteY5" fmla="*/ 91476 h 331318"/>
                  <a:gd name="connsiteX6" fmla="*/ 89878 w 114302"/>
                  <a:gd name="connsiteY6" fmla="*/ 240066 h 331318"/>
                  <a:gd name="connsiteX7" fmla="*/ 78584 w 114302"/>
                  <a:gd name="connsiteY7" fmla="*/ 262928 h 331318"/>
                  <a:gd name="connsiteX8" fmla="*/ 64296 w 114302"/>
                  <a:gd name="connsiteY8" fmla="*/ 329602 h 331318"/>
                  <a:gd name="connsiteX9" fmla="*/ 54684 w 114302"/>
                  <a:gd name="connsiteY9" fmla="*/ 331318 h 331318"/>
                  <a:gd name="connsiteX10" fmla="*/ 0 w 114302"/>
                  <a:gd name="connsiteY10" fmla="*/ 246258 h 331318"/>
                  <a:gd name="connsiteX11" fmla="*/ 19052 w 114302"/>
                  <a:gd name="connsiteY11" fmla="*/ 87508 h 331318"/>
                  <a:gd name="connsiteX12" fmla="*/ 36554 w 114302"/>
                  <a:gd name="connsiteY12" fmla="*/ 0 h 331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4302" h="331318">
                    <a:moveTo>
                      <a:pt x="36554" y="0"/>
                    </a:moveTo>
                    <a:lnTo>
                      <a:pt x="44626" y="5796"/>
                    </a:lnTo>
                    <a:lnTo>
                      <a:pt x="61916" y="22420"/>
                    </a:lnTo>
                    <a:lnTo>
                      <a:pt x="68246" y="22754"/>
                    </a:lnTo>
                    <a:lnTo>
                      <a:pt x="97632" y="43852"/>
                    </a:lnTo>
                    <a:lnTo>
                      <a:pt x="114302" y="91476"/>
                    </a:lnTo>
                    <a:lnTo>
                      <a:pt x="89878" y="240066"/>
                    </a:lnTo>
                    <a:lnTo>
                      <a:pt x="78584" y="262928"/>
                    </a:lnTo>
                    <a:lnTo>
                      <a:pt x="64296" y="329602"/>
                    </a:lnTo>
                    <a:lnTo>
                      <a:pt x="54684" y="331318"/>
                    </a:lnTo>
                    <a:lnTo>
                      <a:pt x="0" y="246258"/>
                    </a:lnTo>
                    <a:lnTo>
                      <a:pt x="19052" y="87508"/>
                    </a:lnTo>
                    <a:lnTo>
                      <a:pt x="3655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052B4F14-7828-24A8-C6AE-B02479939220}"/>
                  </a:ext>
                </a:extLst>
              </p:cNvPr>
              <p:cNvSpPr/>
              <p:nvPr/>
            </p:nvSpPr>
            <p:spPr>
              <a:xfrm>
                <a:off x="28879800" y="31519962"/>
                <a:ext cx="414336" cy="367358"/>
              </a:xfrm>
              <a:custGeom>
                <a:avLst/>
                <a:gdLst>
                  <a:gd name="connsiteX0" fmla="*/ 178640 w 414336"/>
                  <a:gd name="connsiteY0" fmla="*/ 0 h 367358"/>
                  <a:gd name="connsiteX1" fmla="*/ 186568 w 414336"/>
                  <a:gd name="connsiteY1" fmla="*/ 720 h 367358"/>
                  <a:gd name="connsiteX2" fmla="*/ 185736 w 414336"/>
                  <a:gd name="connsiteY2" fmla="*/ 7788 h 367358"/>
                  <a:gd name="connsiteX3" fmla="*/ 223836 w 414336"/>
                  <a:gd name="connsiteY3" fmla="*/ 31602 h 367358"/>
                  <a:gd name="connsiteX4" fmla="*/ 223836 w 414336"/>
                  <a:gd name="connsiteY4" fmla="*/ 74462 h 367358"/>
                  <a:gd name="connsiteX5" fmla="*/ 271464 w 414336"/>
                  <a:gd name="connsiteY5" fmla="*/ 88750 h 367358"/>
                  <a:gd name="connsiteX6" fmla="*/ 414336 w 414336"/>
                  <a:gd name="connsiteY6" fmla="*/ 250676 h 367358"/>
                  <a:gd name="connsiteX7" fmla="*/ 329884 w 414336"/>
                  <a:gd name="connsiteY7" fmla="*/ 354324 h 367358"/>
                  <a:gd name="connsiteX8" fmla="*/ 328612 w 414336"/>
                  <a:gd name="connsiteY8" fmla="*/ 350688 h 367358"/>
                  <a:gd name="connsiteX9" fmla="*/ 293140 w 414336"/>
                  <a:gd name="connsiteY9" fmla="*/ 350688 h 367358"/>
                  <a:gd name="connsiteX10" fmla="*/ 309564 w 414336"/>
                  <a:gd name="connsiteY10" fmla="*/ 303062 h 367358"/>
                  <a:gd name="connsiteX11" fmla="*/ 278606 w 414336"/>
                  <a:gd name="connsiteY11" fmla="*/ 276870 h 367358"/>
                  <a:gd name="connsiteX12" fmla="*/ 185738 w 414336"/>
                  <a:gd name="connsiteY12" fmla="*/ 253058 h 367358"/>
                  <a:gd name="connsiteX13" fmla="*/ 154780 w 414336"/>
                  <a:gd name="connsiteY13" fmla="*/ 276870 h 367358"/>
                  <a:gd name="connsiteX14" fmla="*/ 183356 w 414336"/>
                  <a:gd name="connsiteY14" fmla="*/ 343544 h 367358"/>
                  <a:gd name="connsiteX15" fmla="*/ 135732 w 414336"/>
                  <a:gd name="connsiteY15" fmla="*/ 360214 h 367358"/>
                  <a:gd name="connsiteX16" fmla="*/ 137408 w 414336"/>
                  <a:gd name="connsiteY16" fmla="*/ 366080 h 367358"/>
                  <a:gd name="connsiteX17" fmla="*/ 133350 w 414336"/>
                  <a:gd name="connsiteY17" fmla="*/ 364976 h 367358"/>
                  <a:gd name="connsiteX18" fmla="*/ 109538 w 414336"/>
                  <a:gd name="connsiteY18" fmla="*/ 367358 h 367358"/>
                  <a:gd name="connsiteX19" fmla="*/ 90488 w 414336"/>
                  <a:gd name="connsiteY19" fmla="*/ 341162 h 367358"/>
                  <a:gd name="connsiteX20" fmla="*/ 64294 w 414336"/>
                  <a:gd name="connsiteY20" fmla="*/ 300682 h 367358"/>
                  <a:gd name="connsiteX21" fmla="*/ 0 w 414336"/>
                  <a:gd name="connsiteY21" fmla="*/ 293538 h 367358"/>
                  <a:gd name="connsiteX22" fmla="*/ 28576 w 414336"/>
                  <a:gd name="connsiteY22" fmla="*/ 229244 h 367358"/>
                  <a:gd name="connsiteX23" fmla="*/ 61912 w 414336"/>
                  <a:gd name="connsiteY23" fmla="*/ 219718 h 367358"/>
                  <a:gd name="connsiteX24" fmla="*/ 95250 w 414336"/>
                  <a:gd name="connsiteY24" fmla="*/ 153044 h 367358"/>
                  <a:gd name="connsiteX25" fmla="*/ 95250 w 414336"/>
                  <a:gd name="connsiteY25" fmla="*/ 88750 h 367358"/>
                  <a:gd name="connsiteX26" fmla="*/ 150020 w 414336"/>
                  <a:gd name="connsiteY26" fmla="*/ 72082 h 367358"/>
                  <a:gd name="connsiteX27" fmla="*/ 178640 w 414336"/>
                  <a:gd name="connsiteY27" fmla="*/ 0 h 3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14336" h="367358">
                    <a:moveTo>
                      <a:pt x="178640" y="0"/>
                    </a:moveTo>
                    <a:lnTo>
                      <a:pt x="186568" y="720"/>
                    </a:lnTo>
                    <a:lnTo>
                      <a:pt x="185736" y="7788"/>
                    </a:lnTo>
                    <a:lnTo>
                      <a:pt x="223836" y="31602"/>
                    </a:lnTo>
                    <a:lnTo>
                      <a:pt x="223836" y="74462"/>
                    </a:lnTo>
                    <a:lnTo>
                      <a:pt x="271464" y="88750"/>
                    </a:lnTo>
                    <a:lnTo>
                      <a:pt x="414336" y="250676"/>
                    </a:lnTo>
                    <a:lnTo>
                      <a:pt x="329884" y="354324"/>
                    </a:lnTo>
                    <a:lnTo>
                      <a:pt x="328612" y="350688"/>
                    </a:lnTo>
                    <a:lnTo>
                      <a:pt x="293140" y="350688"/>
                    </a:lnTo>
                    <a:lnTo>
                      <a:pt x="309564" y="303062"/>
                    </a:lnTo>
                    <a:lnTo>
                      <a:pt x="278606" y="276870"/>
                    </a:lnTo>
                    <a:lnTo>
                      <a:pt x="185738" y="253058"/>
                    </a:lnTo>
                    <a:lnTo>
                      <a:pt x="154780" y="276870"/>
                    </a:lnTo>
                    <a:lnTo>
                      <a:pt x="183356" y="343544"/>
                    </a:lnTo>
                    <a:lnTo>
                      <a:pt x="135732" y="360214"/>
                    </a:lnTo>
                    <a:lnTo>
                      <a:pt x="137408" y="366080"/>
                    </a:lnTo>
                    <a:lnTo>
                      <a:pt x="133350" y="364976"/>
                    </a:lnTo>
                    <a:lnTo>
                      <a:pt x="109538" y="367358"/>
                    </a:lnTo>
                    <a:lnTo>
                      <a:pt x="90488" y="341162"/>
                    </a:lnTo>
                    <a:lnTo>
                      <a:pt x="64294" y="300682"/>
                    </a:lnTo>
                    <a:lnTo>
                      <a:pt x="0" y="293538"/>
                    </a:lnTo>
                    <a:lnTo>
                      <a:pt x="28576" y="229244"/>
                    </a:lnTo>
                    <a:lnTo>
                      <a:pt x="61912" y="219718"/>
                    </a:lnTo>
                    <a:lnTo>
                      <a:pt x="95250" y="153044"/>
                    </a:lnTo>
                    <a:lnTo>
                      <a:pt x="95250" y="88750"/>
                    </a:lnTo>
                    <a:lnTo>
                      <a:pt x="150020" y="72082"/>
                    </a:lnTo>
                    <a:lnTo>
                      <a:pt x="1786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F2B1FE8D-A20C-6BCF-CCC9-500C16AE4E91}"/>
                  </a:ext>
                </a:extLst>
              </p:cNvPr>
              <p:cNvSpPr/>
              <p:nvPr/>
            </p:nvSpPr>
            <p:spPr>
              <a:xfrm>
                <a:off x="28698824" y="31137224"/>
                <a:ext cx="359616" cy="728664"/>
              </a:xfrm>
              <a:custGeom>
                <a:avLst/>
                <a:gdLst>
                  <a:gd name="connsiteX0" fmla="*/ 61912 w 359616"/>
                  <a:gd name="connsiteY0" fmla="*/ 0 h 728664"/>
                  <a:gd name="connsiteX1" fmla="*/ 95252 w 359616"/>
                  <a:gd name="connsiteY1" fmla="*/ 33340 h 728664"/>
                  <a:gd name="connsiteX2" fmla="*/ 128588 w 359616"/>
                  <a:gd name="connsiteY2" fmla="*/ 9526 h 728664"/>
                  <a:gd name="connsiteX3" fmla="*/ 180976 w 359616"/>
                  <a:gd name="connsiteY3" fmla="*/ 33340 h 728664"/>
                  <a:gd name="connsiteX4" fmla="*/ 128588 w 359616"/>
                  <a:gd name="connsiteY4" fmla="*/ 166688 h 728664"/>
                  <a:gd name="connsiteX5" fmla="*/ 220460 w 359616"/>
                  <a:gd name="connsiteY5" fmla="*/ 155204 h 728664"/>
                  <a:gd name="connsiteX6" fmla="*/ 226220 w 359616"/>
                  <a:gd name="connsiteY6" fmla="*/ 221456 h 728664"/>
                  <a:gd name="connsiteX7" fmla="*/ 238126 w 359616"/>
                  <a:gd name="connsiteY7" fmla="*/ 233364 h 728664"/>
                  <a:gd name="connsiteX8" fmla="*/ 240508 w 359616"/>
                  <a:gd name="connsiteY8" fmla="*/ 283370 h 728664"/>
                  <a:gd name="connsiteX9" fmla="*/ 254796 w 359616"/>
                  <a:gd name="connsiteY9" fmla="*/ 321470 h 728664"/>
                  <a:gd name="connsiteX10" fmla="*/ 314326 w 359616"/>
                  <a:gd name="connsiteY10" fmla="*/ 378620 h 728664"/>
                  <a:gd name="connsiteX11" fmla="*/ 359616 w 359616"/>
                  <a:gd name="connsiteY11" fmla="*/ 382738 h 728664"/>
                  <a:gd name="connsiteX12" fmla="*/ 330996 w 359616"/>
                  <a:gd name="connsiteY12" fmla="*/ 454820 h 728664"/>
                  <a:gd name="connsiteX13" fmla="*/ 276226 w 359616"/>
                  <a:gd name="connsiteY13" fmla="*/ 471488 h 728664"/>
                  <a:gd name="connsiteX14" fmla="*/ 276226 w 359616"/>
                  <a:gd name="connsiteY14" fmla="*/ 535782 h 728664"/>
                  <a:gd name="connsiteX15" fmla="*/ 242888 w 359616"/>
                  <a:gd name="connsiteY15" fmla="*/ 602456 h 728664"/>
                  <a:gd name="connsiteX16" fmla="*/ 209552 w 359616"/>
                  <a:gd name="connsiteY16" fmla="*/ 611982 h 728664"/>
                  <a:gd name="connsiteX17" fmla="*/ 180976 w 359616"/>
                  <a:gd name="connsiteY17" fmla="*/ 676276 h 728664"/>
                  <a:gd name="connsiteX18" fmla="*/ 186998 w 359616"/>
                  <a:gd name="connsiteY18" fmla="*/ 676946 h 728664"/>
                  <a:gd name="connsiteX19" fmla="*/ 130970 w 359616"/>
                  <a:gd name="connsiteY19" fmla="*/ 728664 h 728664"/>
                  <a:gd name="connsiteX20" fmla="*/ 128588 w 359616"/>
                  <a:gd name="connsiteY20" fmla="*/ 607220 h 728664"/>
                  <a:gd name="connsiteX21" fmla="*/ 150020 w 359616"/>
                  <a:gd name="connsiteY21" fmla="*/ 581026 h 728664"/>
                  <a:gd name="connsiteX22" fmla="*/ 102396 w 359616"/>
                  <a:gd name="connsiteY22" fmla="*/ 569120 h 728664"/>
                  <a:gd name="connsiteX23" fmla="*/ 95252 w 359616"/>
                  <a:gd name="connsiteY23" fmla="*/ 531020 h 728664"/>
                  <a:gd name="connsiteX24" fmla="*/ 78582 w 359616"/>
                  <a:gd name="connsiteY24" fmla="*/ 507208 h 728664"/>
                  <a:gd name="connsiteX25" fmla="*/ 76200 w 359616"/>
                  <a:gd name="connsiteY25" fmla="*/ 478632 h 728664"/>
                  <a:gd name="connsiteX26" fmla="*/ 38100 w 359616"/>
                  <a:gd name="connsiteY26" fmla="*/ 466726 h 728664"/>
                  <a:gd name="connsiteX27" fmla="*/ 38100 w 359616"/>
                  <a:gd name="connsiteY27" fmla="*/ 414340 h 728664"/>
                  <a:gd name="connsiteX28" fmla="*/ 19052 w 359616"/>
                  <a:gd name="connsiteY28" fmla="*/ 385764 h 728664"/>
                  <a:gd name="connsiteX29" fmla="*/ 47626 w 359616"/>
                  <a:gd name="connsiteY29" fmla="*/ 352426 h 728664"/>
                  <a:gd name="connsiteX30" fmla="*/ 33340 w 359616"/>
                  <a:gd name="connsiteY30" fmla="*/ 278608 h 728664"/>
                  <a:gd name="connsiteX31" fmla="*/ 59532 w 359616"/>
                  <a:gd name="connsiteY31" fmla="*/ 250032 h 728664"/>
                  <a:gd name="connsiteX32" fmla="*/ 52626 w 359616"/>
                  <a:gd name="connsiteY32" fmla="*/ 213202 h 728664"/>
                  <a:gd name="connsiteX33" fmla="*/ 66676 w 359616"/>
                  <a:gd name="connsiteY33" fmla="*/ 147640 h 728664"/>
                  <a:gd name="connsiteX34" fmla="*/ 9524 w 359616"/>
                  <a:gd name="connsiteY34" fmla="*/ 138114 h 728664"/>
                  <a:gd name="connsiteX35" fmla="*/ 0 w 359616"/>
                  <a:gd name="connsiteY35" fmla="*/ 95252 h 728664"/>
                  <a:gd name="connsiteX36" fmla="*/ 38100 w 359616"/>
                  <a:gd name="connsiteY36" fmla="*/ 85726 h 728664"/>
                  <a:gd name="connsiteX37" fmla="*/ 23812 w 359616"/>
                  <a:gd name="connsiteY37" fmla="*/ 38100 h 728664"/>
                  <a:gd name="connsiteX38" fmla="*/ 61912 w 359616"/>
                  <a:gd name="connsiteY38" fmla="*/ 0 h 728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9616" h="728664">
                    <a:moveTo>
                      <a:pt x="61912" y="0"/>
                    </a:moveTo>
                    <a:lnTo>
                      <a:pt x="95252" y="33340"/>
                    </a:lnTo>
                    <a:lnTo>
                      <a:pt x="128588" y="9526"/>
                    </a:lnTo>
                    <a:lnTo>
                      <a:pt x="180976" y="33340"/>
                    </a:lnTo>
                    <a:lnTo>
                      <a:pt x="128588" y="166688"/>
                    </a:lnTo>
                    <a:lnTo>
                      <a:pt x="220460" y="155204"/>
                    </a:lnTo>
                    <a:lnTo>
                      <a:pt x="226220" y="221456"/>
                    </a:lnTo>
                    <a:lnTo>
                      <a:pt x="238126" y="233364"/>
                    </a:lnTo>
                    <a:lnTo>
                      <a:pt x="240508" y="283370"/>
                    </a:lnTo>
                    <a:lnTo>
                      <a:pt x="254796" y="321470"/>
                    </a:lnTo>
                    <a:lnTo>
                      <a:pt x="314326" y="378620"/>
                    </a:lnTo>
                    <a:lnTo>
                      <a:pt x="359616" y="382738"/>
                    </a:lnTo>
                    <a:lnTo>
                      <a:pt x="330996" y="454820"/>
                    </a:lnTo>
                    <a:lnTo>
                      <a:pt x="276226" y="471488"/>
                    </a:lnTo>
                    <a:lnTo>
                      <a:pt x="276226" y="535782"/>
                    </a:lnTo>
                    <a:lnTo>
                      <a:pt x="242888" y="602456"/>
                    </a:lnTo>
                    <a:lnTo>
                      <a:pt x="209552" y="611982"/>
                    </a:lnTo>
                    <a:lnTo>
                      <a:pt x="180976" y="676276"/>
                    </a:lnTo>
                    <a:lnTo>
                      <a:pt x="186998" y="676946"/>
                    </a:lnTo>
                    <a:lnTo>
                      <a:pt x="130970" y="728664"/>
                    </a:lnTo>
                    <a:cubicBezTo>
                      <a:pt x="130176" y="688184"/>
                      <a:pt x="129384" y="647700"/>
                      <a:pt x="128588" y="607220"/>
                    </a:cubicBezTo>
                    <a:lnTo>
                      <a:pt x="150020" y="581026"/>
                    </a:lnTo>
                    <a:lnTo>
                      <a:pt x="102396" y="569120"/>
                    </a:lnTo>
                    <a:lnTo>
                      <a:pt x="95252" y="531020"/>
                    </a:lnTo>
                    <a:lnTo>
                      <a:pt x="78582" y="507208"/>
                    </a:lnTo>
                    <a:lnTo>
                      <a:pt x="76200" y="478632"/>
                    </a:lnTo>
                    <a:lnTo>
                      <a:pt x="38100" y="466726"/>
                    </a:lnTo>
                    <a:lnTo>
                      <a:pt x="38100" y="414340"/>
                    </a:lnTo>
                    <a:lnTo>
                      <a:pt x="19052" y="385764"/>
                    </a:lnTo>
                    <a:lnTo>
                      <a:pt x="47626" y="352426"/>
                    </a:lnTo>
                    <a:lnTo>
                      <a:pt x="33340" y="278608"/>
                    </a:lnTo>
                    <a:lnTo>
                      <a:pt x="59532" y="250032"/>
                    </a:lnTo>
                    <a:lnTo>
                      <a:pt x="52626" y="213202"/>
                    </a:lnTo>
                    <a:lnTo>
                      <a:pt x="66676" y="147640"/>
                    </a:lnTo>
                    <a:lnTo>
                      <a:pt x="9524" y="138114"/>
                    </a:lnTo>
                    <a:lnTo>
                      <a:pt x="0" y="95252"/>
                    </a:lnTo>
                    <a:lnTo>
                      <a:pt x="38100" y="85726"/>
                    </a:lnTo>
                    <a:lnTo>
                      <a:pt x="23812" y="38100"/>
                    </a:lnTo>
                    <a:lnTo>
                      <a:pt x="619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0032E19F-C1E9-8F55-7C0C-3060FE27BBA8}"/>
                  </a:ext>
                </a:extLst>
              </p:cNvPr>
              <p:cNvSpPr/>
              <p:nvPr/>
            </p:nvSpPr>
            <p:spPr>
              <a:xfrm>
                <a:off x="27823364" y="33265936"/>
                <a:ext cx="94412" cy="73534"/>
              </a:xfrm>
              <a:custGeom>
                <a:avLst/>
                <a:gdLst>
                  <a:gd name="connsiteX0" fmla="*/ 41772 w 94412"/>
                  <a:gd name="connsiteY0" fmla="*/ 0 h 73534"/>
                  <a:gd name="connsiteX1" fmla="*/ 94412 w 94412"/>
                  <a:gd name="connsiteY1" fmla="*/ 26320 h 73534"/>
                  <a:gd name="connsiteX2" fmla="*/ 92030 w 94412"/>
                  <a:gd name="connsiteY2" fmla="*/ 59658 h 73534"/>
                  <a:gd name="connsiteX3" fmla="*/ 54258 w 94412"/>
                  <a:gd name="connsiteY3" fmla="*/ 73534 h 73534"/>
                  <a:gd name="connsiteX4" fmla="*/ 53930 w 94412"/>
                  <a:gd name="connsiteY4" fmla="*/ 71564 h 73534"/>
                  <a:gd name="connsiteX5" fmla="*/ 0 w 94412"/>
                  <a:gd name="connsiteY5" fmla="*/ 35162 h 73534"/>
                  <a:gd name="connsiteX6" fmla="*/ 37260 w 94412"/>
                  <a:gd name="connsiteY6" fmla="*/ 4888 h 73534"/>
                  <a:gd name="connsiteX7" fmla="*/ 41772 w 94412"/>
                  <a:gd name="connsiteY7" fmla="*/ 0 h 73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412" h="73534">
                    <a:moveTo>
                      <a:pt x="41772" y="0"/>
                    </a:moveTo>
                    <a:lnTo>
                      <a:pt x="94412" y="26320"/>
                    </a:lnTo>
                    <a:lnTo>
                      <a:pt x="92030" y="59658"/>
                    </a:lnTo>
                    <a:lnTo>
                      <a:pt x="54258" y="73534"/>
                    </a:lnTo>
                    <a:lnTo>
                      <a:pt x="53930" y="71564"/>
                    </a:lnTo>
                    <a:lnTo>
                      <a:pt x="0" y="35162"/>
                    </a:lnTo>
                    <a:lnTo>
                      <a:pt x="37260" y="4888"/>
                    </a:lnTo>
                    <a:lnTo>
                      <a:pt x="4177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A9D5CF18-558B-37EE-B8BE-35F9CDDDD6C8}"/>
                  </a:ext>
                </a:extLst>
              </p:cNvPr>
              <p:cNvSpPr/>
              <p:nvPr/>
            </p:nvSpPr>
            <p:spPr>
              <a:xfrm>
                <a:off x="28791694" y="31814170"/>
                <a:ext cx="233362" cy="208880"/>
              </a:xfrm>
              <a:custGeom>
                <a:avLst/>
                <a:gdLst>
                  <a:gd name="connsiteX0" fmla="*/ 94128 w 233362"/>
                  <a:gd name="connsiteY0" fmla="*/ 0 h 208880"/>
                  <a:gd name="connsiteX1" fmla="*/ 152400 w 233362"/>
                  <a:gd name="connsiteY1" fmla="*/ 6474 h 208880"/>
                  <a:gd name="connsiteX2" fmla="*/ 178594 w 233362"/>
                  <a:gd name="connsiteY2" fmla="*/ 46954 h 208880"/>
                  <a:gd name="connsiteX3" fmla="*/ 197644 w 233362"/>
                  <a:gd name="connsiteY3" fmla="*/ 73150 h 208880"/>
                  <a:gd name="connsiteX4" fmla="*/ 221456 w 233362"/>
                  <a:gd name="connsiteY4" fmla="*/ 70768 h 208880"/>
                  <a:gd name="connsiteX5" fmla="*/ 225514 w 233362"/>
                  <a:gd name="connsiteY5" fmla="*/ 71872 h 208880"/>
                  <a:gd name="connsiteX6" fmla="*/ 233362 w 233362"/>
                  <a:gd name="connsiteY6" fmla="*/ 99342 h 208880"/>
                  <a:gd name="connsiteX7" fmla="*/ 221644 w 233362"/>
                  <a:gd name="connsiteY7" fmla="*/ 157936 h 208880"/>
                  <a:gd name="connsiteX8" fmla="*/ 130970 w 233362"/>
                  <a:gd name="connsiteY8" fmla="*/ 168398 h 208880"/>
                  <a:gd name="connsiteX9" fmla="*/ 119062 w 233362"/>
                  <a:gd name="connsiteY9" fmla="*/ 208880 h 208880"/>
                  <a:gd name="connsiteX10" fmla="*/ 64294 w 233362"/>
                  <a:gd name="connsiteY10" fmla="*/ 168398 h 208880"/>
                  <a:gd name="connsiteX11" fmla="*/ 45244 w 233362"/>
                  <a:gd name="connsiteY11" fmla="*/ 127918 h 208880"/>
                  <a:gd name="connsiteX12" fmla="*/ 0 w 233362"/>
                  <a:gd name="connsiteY12" fmla="*/ 101724 h 208880"/>
                  <a:gd name="connsiteX13" fmla="*/ 38100 w 233362"/>
                  <a:gd name="connsiteY13" fmla="*/ 54098 h 208880"/>
                  <a:gd name="connsiteX14" fmla="*/ 41300 w 233362"/>
                  <a:gd name="connsiteY14" fmla="*/ 48764 h 208880"/>
                  <a:gd name="connsiteX15" fmla="*/ 94128 w 233362"/>
                  <a:gd name="connsiteY15" fmla="*/ 0 h 208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3362" h="208880">
                    <a:moveTo>
                      <a:pt x="94128" y="0"/>
                    </a:moveTo>
                    <a:lnTo>
                      <a:pt x="152400" y="6474"/>
                    </a:lnTo>
                    <a:lnTo>
                      <a:pt x="178594" y="46954"/>
                    </a:lnTo>
                    <a:lnTo>
                      <a:pt x="197644" y="73150"/>
                    </a:lnTo>
                    <a:lnTo>
                      <a:pt x="221456" y="70768"/>
                    </a:lnTo>
                    <a:lnTo>
                      <a:pt x="225514" y="71872"/>
                    </a:lnTo>
                    <a:lnTo>
                      <a:pt x="233362" y="99342"/>
                    </a:lnTo>
                    <a:lnTo>
                      <a:pt x="221644" y="157936"/>
                    </a:lnTo>
                    <a:lnTo>
                      <a:pt x="130970" y="168398"/>
                    </a:lnTo>
                    <a:lnTo>
                      <a:pt x="119062" y="208880"/>
                    </a:lnTo>
                    <a:lnTo>
                      <a:pt x="64294" y="168398"/>
                    </a:lnTo>
                    <a:lnTo>
                      <a:pt x="45244" y="127918"/>
                    </a:lnTo>
                    <a:lnTo>
                      <a:pt x="0" y="101724"/>
                    </a:lnTo>
                    <a:lnTo>
                      <a:pt x="38100" y="54098"/>
                    </a:lnTo>
                    <a:lnTo>
                      <a:pt x="41300" y="48764"/>
                    </a:lnTo>
                    <a:lnTo>
                      <a:pt x="9412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76B3ED18-1F34-F92F-0F9B-E77116870974}"/>
                  </a:ext>
                </a:extLst>
              </p:cNvPr>
              <p:cNvSpPr/>
              <p:nvPr/>
            </p:nvSpPr>
            <p:spPr>
              <a:xfrm>
                <a:off x="28482132" y="31677768"/>
                <a:ext cx="204788" cy="321470"/>
              </a:xfrm>
              <a:custGeom>
                <a:avLst/>
                <a:gdLst>
                  <a:gd name="connsiteX0" fmla="*/ 47624 w 204788"/>
                  <a:gd name="connsiteY0" fmla="*/ 0 h 321470"/>
                  <a:gd name="connsiteX1" fmla="*/ 85264 w 204788"/>
                  <a:gd name="connsiteY1" fmla="*/ 6274 h 321470"/>
                  <a:gd name="connsiteX2" fmla="*/ 130968 w 204788"/>
                  <a:gd name="connsiteY2" fmla="*/ 47626 h 321470"/>
                  <a:gd name="connsiteX3" fmla="*/ 204788 w 204788"/>
                  <a:gd name="connsiteY3" fmla="*/ 71438 h 321470"/>
                  <a:gd name="connsiteX4" fmla="*/ 200024 w 204788"/>
                  <a:gd name="connsiteY4" fmla="*/ 128588 h 321470"/>
                  <a:gd name="connsiteX5" fmla="*/ 159544 w 204788"/>
                  <a:gd name="connsiteY5" fmla="*/ 157164 h 321470"/>
                  <a:gd name="connsiteX6" fmla="*/ 183356 w 204788"/>
                  <a:gd name="connsiteY6" fmla="*/ 223838 h 321470"/>
                  <a:gd name="connsiteX7" fmla="*/ 109536 w 204788"/>
                  <a:gd name="connsiteY7" fmla="*/ 311944 h 321470"/>
                  <a:gd name="connsiteX8" fmla="*/ 78580 w 204788"/>
                  <a:gd name="connsiteY8" fmla="*/ 307182 h 321470"/>
                  <a:gd name="connsiteX9" fmla="*/ 59532 w 204788"/>
                  <a:gd name="connsiteY9" fmla="*/ 321470 h 321470"/>
                  <a:gd name="connsiteX10" fmla="*/ 42862 w 204788"/>
                  <a:gd name="connsiteY10" fmla="*/ 297656 h 321470"/>
                  <a:gd name="connsiteX11" fmla="*/ 4762 w 204788"/>
                  <a:gd name="connsiteY11" fmla="*/ 304800 h 321470"/>
                  <a:gd name="connsiteX12" fmla="*/ 0 w 204788"/>
                  <a:gd name="connsiteY12" fmla="*/ 315278 h 321470"/>
                  <a:gd name="connsiteX13" fmla="*/ 0 w 204788"/>
                  <a:gd name="connsiteY13" fmla="*/ 257176 h 321470"/>
                  <a:gd name="connsiteX14" fmla="*/ 23812 w 204788"/>
                  <a:gd name="connsiteY14" fmla="*/ 235744 h 321470"/>
                  <a:gd name="connsiteX15" fmla="*/ 30956 w 204788"/>
                  <a:gd name="connsiteY15" fmla="*/ 197644 h 321470"/>
                  <a:gd name="connsiteX16" fmla="*/ 0 w 204788"/>
                  <a:gd name="connsiteY16" fmla="*/ 150020 h 321470"/>
                  <a:gd name="connsiteX17" fmla="*/ 64292 w 204788"/>
                  <a:gd name="connsiteY17" fmla="*/ 83344 h 321470"/>
                  <a:gd name="connsiteX18" fmla="*/ 42862 w 204788"/>
                  <a:gd name="connsiteY18" fmla="*/ 14288 h 321470"/>
                  <a:gd name="connsiteX19" fmla="*/ 38882 w 204788"/>
                  <a:gd name="connsiteY19" fmla="*/ 11866 h 321470"/>
                  <a:gd name="connsiteX20" fmla="*/ 47624 w 204788"/>
                  <a:gd name="connsiteY20" fmla="*/ 0 h 321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4788" h="321470">
                    <a:moveTo>
                      <a:pt x="47624" y="0"/>
                    </a:moveTo>
                    <a:lnTo>
                      <a:pt x="85264" y="6274"/>
                    </a:lnTo>
                    <a:lnTo>
                      <a:pt x="130968" y="47626"/>
                    </a:lnTo>
                    <a:lnTo>
                      <a:pt x="204788" y="71438"/>
                    </a:lnTo>
                    <a:lnTo>
                      <a:pt x="200024" y="128588"/>
                    </a:lnTo>
                    <a:lnTo>
                      <a:pt x="159544" y="157164"/>
                    </a:lnTo>
                    <a:lnTo>
                      <a:pt x="183356" y="223838"/>
                    </a:lnTo>
                    <a:lnTo>
                      <a:pt x="109536" y="311944"/>
                    </a:lnTo>
                    <a:lnTo>
                      <a:pt x="78580" y="307182"/>
                    </a:lnTo>
                    <a:lnTo>
                      <a:pt x="59532" y="321470"/>
                    </a:lnTo>
                    <a:lnTo>
                      <a:pt x="42862" y="297656"/>
                    </a:lnTo>
                    <a:lnTo>
                      <a:pt x="4762" y="304800"/>
                    </a:lnTo>
                    <a:lnTo>
                      <a:pt x="0" y="315278"/>
                    </a:lnTo>
                    <a:lnTo>
                      <a:pt x="0" y="257176"/>
                    </a:lnTo>
                    <a:lnTo>
                      <a:pt x="23812" y="235744"/>
                    </a:lnTo>
                    <a:lnTo>
                      <a:pt x="30956" y="197644"/>
                    </a:lnTo>
                    <a:lnTo>
                      <a:pt x="0" y="150020"/>
                    </a:lnTo>
                    <a:lnTo>
                      <a:pt x="64292" y="83344"/>
                    </a:lnTo>
                    <a:lnTo>
                      <a:pt x="42862" y="14288"/>
                    </a:lnTo>
                    <a:lnTo>
                      <a:pt x="38882" y="11866"/>
                    </a:lnTo>
                    <a:lnTo>
                      <a:pt x="476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0CC4364B-24D8-8475-737E-FFF7A7289DEF}"/>
                  </a:ext>
                </a:extLst>
              </p:cNvPr>
              <p:cNvSpPr/>
              <p:nvPr/>
            </p:nvSpPr>
            <p:spPr>
              <a:xfrm>
                <a:off x="28910342" y="31972106"/>
                <a:ext cx="226634" cy="148200"/>
              </a:xfrm>
              <a:custGeom>
                <a:avLst/>
                <a:gdLst>
                  <a:gd name="connsiteX0" fmla="*/ 102996 w 226634"/>
                  <a:gd name="connsiteY0" fmla="*/ 0 h 148200"/>
                  <a:gd name="connsiteX1" fmla="*/ 102808 w 226634"/>
                  <a:gd name="connsiteY1" fmla="*/ 938 h 148200"/>
                  <a:gd name="connsiteX2" fmla="*/ 143290 w 226634"/>
                  <a:gd name="connsiteY2" fmla="*/ 17606 h 148200"/>
                  <a:gd name="connsiteX3" fmla="*/ 210398 w 226634"/>
                  <a:gd name="connsiteY3" fmla="*/ 24318 h 148200"/>
                  <a:gd name="connsiteX4" fmla="*/ 202822 w 226634"/>
                  <a:gd name="connsiteY4" fmla="*/ 31894 h 148200"/>
                  <a:gd name="connsiteX5" fmla="*/ 226634 w 226634"/>
                  <a:gd name="connsiteY5" fmla="*/ 108094 h 148200"/>
                  <a:gd name="connsiteX6" fmla="*/ 188534 w 226634"/>
                  <a:gd name="connsiteY6" fmla="*/ 127144 h 148200"/>
                  <a:gd name="connsiteX7" fmla="*/ 152438 w 226634"/>
                  <a:gd name="connsiteY7" fmla="*/ 148200 h 148200"/>
                  <a:gd name="connsiteX8" fmla="*/ 138526 w 226634"/>
                  <a:gd name="connsiteY8" fmla="*/ 134288 h 148200"/>
                  <a:gd name="connsiteX9" fmla="*/ 95664 w 226634"/>
                  <a:gd name="connsiteY9" fmla="*/ 105714 h 148200"/>
                  <a:gd name="connsiteX10" fmla="*/ 88522 w 226634"/>
                  <a:gd name="connsiteY10" fmla="*/ 84282 h 148200"/>
                  <a:gd name="connsiteX11" fmla="*/ 414 w 226634"/>
                  <a:gd name="connsiteY11" fmla="*/ 53326 h 148200"/>
                  <a:gd name="connsiteX12" fmla="*/ 0 w 226634"/>
                  <a:gd name="connsiteY12" fmla="*/ 50638 h 148200"/>
                  <a:gd name="connsiteX13" fmla="*/ 414 w 226634"/>
                  <a:gd name="connsiteY13" fmla="*/ 50944 h 148200"/>
                  <a:gd name="connsiteX14" fmla="*/ 12322 w 226634"/>
                  <a:gd name="connsiteY14" fmla="*/ 10462 h 148200"/>
                  <a:gd name="connsiteX15" fmla="*/ 102996 w 226634"/>
                  <a:gd name="connsiteY15" fmla="*/ 0 h 148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26634" h="148200">
                    <a:moveTo>
                      <a:pt x="102996" y="0"/>
                    </a:moveTo>
                    <a:lnTo>
                      <a:pt x="102808" y="938"/>
                    </a:lnTo>
                    <a:lnTo>
                      <a:pt x="143290" y="17606"/>
                    </a:lnTo>
                    <a:lnTo>
                      <a:pt x="210398" y="24318"/>
                    </a:lnTo>
                    <a:lnTo>
                      <a:pt x="202822" y="31894"/>
                    </a:lnTo>
                    <a:lnTo>
                      <a:pt x="226634" y="108094"/>
                    </a:lnTo>
                    <a:lnTo>
                      <a:pt x="188534" y="127144"/>
                    </a:lnTo>
                    <a:lnTo>
                      <a:pt x="152438" y="148200"/>
                    </a:lnTo>
                    <a:lnTo>
                      <a:pt x="138526" y="134288"/>
                    </a:lnTo>
                    <a:lnTo>
                      <a:pt x="95664" y="105714"/>
                    </a:lnTo>
                    <a:lnTo>
                      <a:pt x="88522" y="84282"/>
                    </a:lnTo>
                    <a:lnTo>
                      <a:pt x="414" y="53326"/>
                    </a:lnTo>
                    <a:lnTo>
                      <a:pt x="0" y="50638"/>
                    </a:lnTo>
                    <a:lnTo>
                      <a:pt x="414" y="50944"/>
                    </a:lnTo>
                    <a:lnTo>
                      <a:pt x="12322" y="10462"/>
                    </a:lnTo>
                    <a:lnTo>
                      <a:pt x="10299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75C8F941-5358-1638-CB90-9F33EDF9723B}"/>
                  </a:ext>
                </a:extLst>
              </p:cNvPr>
              <p:cNvSpPr/>
              <p:nvPr/>
            </p:nvSpPr>
            <p:spPr>
              <a:xfrm>
                <a:off x="28240436" y="32738638"/>
                <a:ext cx="155970" cy="120230"/>
              </a:xfrm>
              <a:custGeom>
                <a:avLst/>
                <a:gdLst>
                  <a:gd name="connsiteX0" fmla="*/ 70930 w 155970"/>
                  <a:gd name="connsiteY0" fmla="*/ 0 h 120230"/>
                  <a:gd name="connsiteX1" fmla="*/ 105964 w 155970"/>
                  <a:gd name="connsiteY1" fmla="*/ 15456 h 120230"/>
                  <a:gd name="connsiteX2" fmla="*/ 155970 w 155970"/>
                  <a:gd name="connsiteY2" fmla="*/ 91656 h 120230"/>
                  <a:gd name="connsiteX3" fmla="*/ 146444 w 155970"/>
                  <a:gd name="connsiteY3" fmla="*/ 120230 h 120230"/>
                  <a:gd name="connsiteX4" fmla="*/ 84532 w 155970"/>
                  <a:gd name="connsiteY4" fmla="*/ 108326 h 120230"/>
                  <a:gd name="connsiteX5" fmla="*/ 58340 w 155970"/>
                  <a:gd name="connsiteY5" fmla="*/ 115468 h 120230"/>
                  <a:gd name="connsiteX6" fmla="*/ 0 w 155970"/>
                  <a:gd name="connsiteY6" fmla="*/ 77368 h 120230"/>
                  <a:gd name="connsiteX7" fmla="*/ 53576 w 155970"/>
                  <a:gd name="connsiteY7" fmla="*/ 41650 h 120230"/>
                  <a:gd name="connsiteX8" fmla="*/ 70930 w 155970"/>
                  <a:gd name="connsiteY8" fmla="*/ 0 h 120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5970" h="120230">
                    <a:moveTo>
                      <a:pt x="70930" y="0"/>
                    </a:moveTo>
                    <a:lnTo>
                      <a:pt x="105964" y="15456"/>
                    </a:lnTo>
                    <a:lnTo>
                      <a:pt x="155970" y="91656"/>
                    </a:lnTo>
                    <a:lnTo>
                      <a:pt x="146444" y="120230"/>
                    </a:lnTo>
                    <a:lnTo>
                      <a:pt x="84532" y="108326"/>
                    </a:lnTo>
                    <a:lnTo>
                      <a:pt x="58340" y="115468"/>
                    </a:lnTo>
                    <a:lnTo>
                      <a:pt x="0" y="77368"/>
                    </a:lnTo>
                    <a:lnTo>
                      <a:pt x="53576" y="41650"/>
                    </a:lnTo>
                    <a:lnTo>
                      <a:pt x="7093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5F4B2FFC-2059-B4DC-C3F8-D81EADE3ECAE}"/>
                  </a:ext>
                </a:extLst>
              </p:cNvPr>
              <p:cNvSpPr/>
              <p:nvPr/>
            </p:nvSpPr>
            <p:spPr>
              <a:xfrm>
                <a:off x="28894088" y="32758638"/>
                <a:ext cx="171450" cy="152618"/>
              </a:xfrm>
              <a:custGeom>
                <a:avLst/>
                <a:gdLst>
                  <a:gd name="connsiteX0" fmla="*/ 107024 w 171450"/>
                  <a:gd name="connsiteY0" fmla="*/ 0 h 152618"/>
                  <a:gd name="connsiteX1" fmla="*/ 171450 w 171450"/>
                  <a:gd name="connsiteY1" fmla="*/ 107374 h 152618"/>
                  <a:gd name="connsiteX2" fmla="*/ 163416 w 171450"/>
                  <a:gd name="connsiteY2" fmla="*/ 131476 h 152618"/>
                  <a:gd name="connsiteX3" fmla="*/ 116680 w 171450"/>
                  <a:gd name="connsiteY3" fmla="*/ 152618 h 152618"/>
                  <a:gd name="connsiteX4" fmla="*/ 88106 w 171450"/>
                  <a:gd name="connsiteY4" fmla="*/ 152618 h 152618"/>
                  <a:gd name="connsiteX5" fmla="*/ 38100 w 171450"/>
                  <a:gd name="connsiteY5" fmla="*/ 93086 h 152618"/>
                  <a:gd name="connsiteX6" fmla="*/ 2892 w 171450"/>
                  <a:gd name="connsiteY6" fmla="*/ 93086 h 152618"/>
                  <a:gd name="connsiteX7" fmla="*/ 0 w 171450"/>
                  <a:gd name="connsiteY7" fmla="*/ 52606 h 152618"/>
                  <a:gd name="connsiteX8" fmla="*/ 107024 w 171450"/>
                  <a:gd name="connsiteY8" fmla="*/ 0 h 152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1450" h="152618">
                    <a:moveTo>
                      <a:pt x="107024" y="0"/>
                    </a:moveTo>
                    <a:lnTo>
                      <a:pt x="171450" y="107374"/>
                    </a:lnTo>
                    <a:lnTo>
                      <a:pt x="163416" y="131476"/>
                    </a:lnTo>
                    <a:lnTo>
                      <a:pt x="116680" y="152618"/>
                    </a:lnTo>
                    <a:lnTo>
                      <a:pt x="88106" y="152618"/>
                    </a:lnTo>
                    <a:lnTo>
                      <a:pt x="38100" y="93086"/>
                    </a:lnTo>
                    <a:lnTo>
                      <a:pt x="2892" y="93086"/>
                    </a:lnTo>
                    <a:lnTo>
                      <a:pt x="0" y="52606"/>
                    </a:lnTo>
                    <a:lnTo>
                      <a:pt x="10702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1FBF154F-0B97-1E89-74C8-EAC9986ADFAC}"/>
                  </a:ext>
                </a:extLst>
              </p:cNvPr>
              <p:cNvSpPr/>
              <p:nvPr/>
            </p:nvSpPr>
            <p:spPr>
              <a:xfrm>
                <a:off x="28835822" y="32985130"/>
                <a:ext cx="234478" cy="309146"/>
              </a:xfrm>
              <a:custGeom>
                <a:avLst/>
                <a:gdLst>
                  <a:gd name="connsiteX0" fmla="*/ 44364 w 234478"/>
                  <a:gd name="connsiteY0" fmla="*/ 0 h 309146"/>
                  <a:gd name="connsiteX1" fmla="*/ 46358 w 234478"/>
                  <a:gd name="connsiteY1" fmla="*/ 16614 h 309146"/>
                  <a:gd name="connsiteX2" fmla="*/ 79698 w 234478"/>
                  <a:gd name="connsiteY2" fmla="*/ 9470 h 309146"/>
                  <a:gd name="connsiteX3" fmla="*/ 103510 w 234478"/>
                  <a:gd name="connsiteY3" fmla="*/ 54714 h 309146"/>
                  <a:gd name="connsiteX4" fmla="*/ 196378 w 234478"/>
                  <a:gd name="connsiteY4" fmla="*/ 116626 h 309146"/>
                  <a:gd name="connsiteX5" fmla="*/ 193998 w 234478"/>
                  <a:gd name="connsiteY5" fmla="*/ 47570 h 309146"/>
                  <a:gd name="connsiteX6" fmla="*/ 234478 w 234478"/>
                  <a:gd name="connsiteY6" fmla="*/ 41498 h 309146"/>
                  <a:gd name="connsiteX7" fmla="*/ 234478 w 234478"/>
                  <a:gd name="connsiteY7" fmla="*/ 123770 h 309146"/>
                  <a:gd name="connsiteX8" fmla="*/ 177328 w 234478"/>
                  <a:gd name="connsiteY8" fmla="*/ 219020 h 309146"/>
                  <a:gd name="connsiteX9" fmla="*/ 234478 w 234478"/>
                  <a:gd name="connsiteY9" fmla="*/ 280934 h 309146"/>
                  <a:gd name="connsiteX10" fmla="*/ 202236 w 234478"/>
                  <a:gd name="connsiteY10" fmla="*/ 309146 h 309146"/>
                  <a:gd name="connsiteX11" fmla="*/ 108272 w 234478"/>
                  <a:gd name="connsiteY11" fmla="*/ 219020 h 309146"/>
                  <a:gd name="connsiteX12" fmla="*/ 39216 w 234478"/>
                  <a:gd name="connsiteY12" fmla="*/ 202350 h 309146"/>
                  <a:gd name="connsiteX13" fmla="*/ 0 w 234478"/>
                  <a:gd name="connsiteY13" fmla="*/ 167492 h 309146"/>
                  <a:gd name="connsiteX14" fmla="*/ 15402 w 234478"/>
                  <a:gd name="connsiteY14" fmla="*/ 128534 h 309146"/>
                  <a:gd name="connsiteX15" fmla="*/ 48742 w 234478"/>
                  <a:gd name="connsiteY15" fmla="*/ 104720 h 309146"/>
                  <a:gd name="connsiteX16" fmla="*/ 39216 w 234478"/>
                  <a:gd name="connsiteY16" fmla="*/ 30902 h 309146"/>
                  <a:gd name="connsiteX17" fmla="*/ 44364 w 234478"/>
                  <a:gd name="connsiteY17" fmla="*/ 0 h 309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4478" h="309146">
                    <a:moveTo>
                      <a:pt x="44364" y="0"/>
                    </a:moveTo>
                    <a:lnTo>
                      <a:pt x="46358" y="16614"/>
                    </a:lnTo>
                    <a:lnTo>
                      <a:pt x="79698" y="9470"/>
                    </a:lnTo>
                    <a:lnTo>
                      <a:pt x="103510" y="54714"/>
                    </a:lnTo>
                    <a:lnTo>
                      <a:pt x="196378" y="116626"/>
                    </a:lnTo>
                    <a:cubicBezTo>
                      <a:pt x="195584" y="93606"/>
                      <a:pt x="194790" y="70590"/>
                      <a:pt x="193998" y="47570"/>
                    </a:cubicBezTo>
                    <a:lnTo>
                      <a:pt x="234478" y="41498"/>
                    </a:lnTo>
                    <a:lnTo>
                      <a:pt x="234478" y="123770"/>
                    </a:lnTo>
                    <a:lnTo>
                      <a:pt x="177328" y="219020"/>
                    </a:lnTo>
                    <a:lnTo>
                      <a:pt x="234478" y="280934"/>
                    </a:lnTo>
                    <a:lnTo>
                      <a:pt x="202236" y="309146"/>
                    </a:lnTo>
                    <a:lnTo>
                      <a:pt x="108272" y="219020"/>
                    </a:lnTo>
                    <a:lnTo>
                      <a:pt x="39216" y="202350"/>
                    </a:lnTo>
                    <a:lnTo>
                      <a:pt x="0" y="167492"/>
                    </a:lnTo>
                    <a:lnTo>
                      <a:pt x="15402" y="128534"/>
                    </a:lnTo>
                    <a:lnTo>
                      <a:pt x="48742" y="104720"/>
                    </a:lnTo>
                    <a:lnTo>
                      <a:pt x="39216" y="30902"/>
                    </a:lnTo>
                    <a:lnTo>
                      <a:pt x="443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F34D2E27-8269-37C3-AD07-DA6FA5E44541}"/>
                  </a:ext>
                </a:extLst>
              </p:cNvPr>
              <p:cNvSpPr/>
              <p:nvPr/>
            </p:nvSpPr>
            <p:spPr>
              <a:xfrm>
                <a:off x="27865136" y="33146544"/>
                <a:ext cx="383632" cy="387206"/>
              </a:xfrm>
              <a:custGeom>
                <a:avLst/>
                <a:gdLst>
                  <a:gd name="connsiteX0" fmla="*/ 110518 w 383632"/>
                  <a:gd name="connsiteY0" fmla="*/ 0 h 387206"/>
                  <a:gd name="connsiteX1" fmla="*/ 219328 w 383632"/>
                  <a:gd name="connsiteY1" fmla="*/ 57606 h 387206"/>
                  <a:gd name="connsiteX2" fmla="*/ 219328 w 383632"/>
                  <a:gd name="connsiteY2" fmla="*/ 109994 h 387206"/>
                  <a:gd name="connsiteX3" fmla="*/ 185988 w 383632"/>
                  <a:gd name="connsiteY3" fmla="*/ 98088 h 387206"/>
                  <a:gd name="connsiteX4" fmla="*/ 159796 w 383632"/>
                  <a:gd name="connsiteY4" fmla="*/ 119520 h 387206"/>
                  <a:gd name="connsiteX5" fmla="*/ 159796 w 383632"/>
                  <a:gd name="connsiteY5" fmla="*/ 155236 h 387206"/>
                  <a:gd name="connsiteX6" fmla="*/ 228852 w 383632"/>
                  <a:gd name="connsiteY6" fmla="*/ 257632 h 387206"/>
                  <a:gd name="connsiteX7" fmla="*/ 281240 w 383632"/>
                  <a:gd name="connsiteY7" fmla="*/ 274300 h 387206"/>
                  <a:gd name="connsiteX8" fmla="*/ 286002 w 383632"/>
                  <a:gd name="connsiteY8" fmla="*/ 300494 h 387206"/>
                  <a:gd name="connsiteX9" fmla="*/ 324102 w 383632"/>
                  <a:gd name="connsiteY9" fmla="*/ 300494 h 387206"/>
                  <a:gd name="connsiteX10" fmla="*/ 336008 w 383632"/>
                  <a:gd name="connsiteY10" fmla="*/ 321924 h 387206"/>
                  <a:gd name="connsiteX11" fmla="*/ 383632 w 383632"/>
                  <a:gd name="connsiteY11" fmla="*/ 324306 h 387206"/>
                  <a:gd name="connsiteX12" fmla="*/ 383632 w 383632"/>
                  <a:gd name="connsiteY12" fmla="*/ 363498 h 387206"/>
                  <a:gd name="connsiteX13" fmla="*/ 193970 w 383632"/>
                  <a:gd name="connsiteY13" fmla="*/ 387206 h 387206"/>
                  <a:gd name="connsiteX14" fmla="*/ 188370 w 383632"/>
                  <a:gd name="connsiteY14" fmla="*/ 350500 h 387206"/>
                  <a:gd name="connsiteX15" fmla="*/ 126458 w 383632"/>
                  <a:gd name="connsiteY15" fmla="*/ 350500 h 387206"/>
                  <a:gd name="connsiteX16" fmla="*/ 126458 w 383632"/>
                  <a:gd name="connsiteY16" fmla="*/ 269536 h 387206"/>
                  <a:gd name="connsiteX17" fmla="*/ 81214 w 383632"/>
                  <a:gd name="connsiteY17" fmla="*/ 202862 h 387206"/>
                  <a:gd name="connsiteX18" fmla="*/ 16920 w 383632"/>
                  <a:gd name="connsiteY18" fmla="*/ 219532 h 387206"/>
                  <a:gd name="connsiteX19" fmla="*/ 12486 w 383632"/>
                  <a:gd name="connsiteY19" fmla="*/ 192926 h 387206"/>
                  <a:gd name="connsiteX20" fmla="*/ 50258 w 383632"/>
                  <a:gd name="connsiteY20" fmla="*/ 179050 h 387206"/>
                  <a:gd name="connsiteX21" fmla="*/ 52640 w 383632"/>
                  <a:gd name="connsiteY21" fmla="*/ 145712 h 387206"/>
                  <a:gd name="connsiteX22" fmla="*/ 0 w 383632"/>
                  <a:gd name="connsiteY22" fmla="*/ 119392 h 387206"/>
                  <a:gd name="connsiteX23" fmla="*/ 109788 w 383632"/>
                  <a:gd name="connsiteY23" fmla="*/ 456 h 387206"/>
                  <a:gd name="connsiteX24" fmla="*/ 110518 w 383632"/>
                  <a:gd name="connsiteY24" fmla="*/ 0 h 387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83632" h="387206">
                    <a:moveTo>
                      <a:pt x="110518" y="0"/>
                    </a:moveTo>
                    <a:lnTo>
                      <a:pt x="219328" y="57606"/>
                    </a:lnTo>
                    <a:lnTo>
                      <a:pt x="219328" y="109994"/>
                    </a:lnTo>
                    <a:lnTo>
                      <a:pt x="185988" y="98088"/>
                    </a:lnTo>
                    <a:lnTo>
                      <a:pt x="159796" y="119520"/>
                    </a:lnTo>
                    <a:lnTo>
                      <a:pt x="159796" y="155236"/>
                    </a:lnTo>
                    <a:lnTo>
                      <a:pt x="228852" y="257632"/>
                    </a:lnTo>
                    <a:lnTo>
                      <a:pt x="281240" y="274300"/>
                    </a:lnTo>
                    <a:lnTo>
                      <a:pt x="286002" y="300494"/>
                    </a:lnTo>
                    <a:lnTo>
                      <a:pt x="324102" y="300494"/>
                    </a:lnTo>
                    <a:lnTo>
                      <a:pt x="336008" y="321924"/>
                    </a:lnTo>
                    <a:lnTo>
                      <a:pt x="383632" y="324306"/>
                    </a:lnTo>
                    <a:lnTo>
                      <a:pt x="383632" y="363498"/>
                    </a:lnTo>
                    <a:lnTo>
                      <a:pt x="193970" y="387206"/>
                    </a:lnTo>
                    <a:lnTo>
                      <a:pt x="188370" y="350500"/>
                    </a:lnTo>
                    <a:lnTo>
                      <a:pt x="126458" y="350500"/>
                    </a:lnTo>
                    <a:lnTo>
                      <a:pt x="126458" y="269536"/>
                    </a:lnTo>
                    <a:lnTo>
                      <a:pt x="81214" y="202862"/>
                    </a:lnTo>
                    <a:lnTo>
                      <a:pt x="16920" y="219532"/>
                    </a:lnTo>
                    <a:lnTo>
                      <a:pt x="12486" y="192926"/>
                    </a:lnTo>
                    <a:lnTo>
                      <a:pt x="50258" y="179050"/>
                    </a:lnTo>
                    <a:lnTo>
                      <a:pt x="52640" y="145712"/>
                    </a:lnTo>
                    <a:lnTo>
                      <a:pt x="0" y="119392"/>
                    </a:lnTo>
                    <a:lnTo>
                      <a:pt x="109788" y="456"/>
                    </a:lnTo>
                    <a:lnTo>
                      <a:pt x="11051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63656C94-31E5-7821-BE7A-5D5E9DBC1AFD}"/>
                  </a:ext>
                </a:extLst>
              </p:cNvPr>
              <p:cNvSpPr/>
              <p:nvPr/>
            </p:nvSpPr>
            <p:spPr>
              <a:xfrm>
                <a:off x="28508412" y="31303440"/>
                <a:ext cx="340432" cy="564828"/>
              </a:xfrm>
              <a:custGeom>
                <a:avLst/>
                <a:gdLst>
                  <a:gd name="connsiteX0" fmla="*/ 97964 w 340432"/>
                  <a:gd name="connsiteY0" fmla="*/ 0 h 564828"/>
                  <a:gd name="connsiteX1" fmla="*/ 147552 w 340432"/>
                  <a:gd name="connsiteY1" fmla="*/ 33810 h 564828"/>
                  <a:gd name="connsiteX2" fmla="*/ 242800 w 340432"/>
                  <a:gd name="connsiteY2" fmla="*/ 48098 h 564828"/>
                  <a:gd name="connsiteX3" fmla="*/ 243038 w 340432"/>
                  <a:gd name="connsiteY3" fmla="*/ 46986 h 564828"/>
                  <a:gd name="connsiteX4" fmla="*/ 249944 w 340432"/>
                  <a:gd name="connsiteY4" fmla="*/ 83816 h 564828"/>
                  <a:gd name="connsiteX5" fmla="*/ 223752 w 340432"/>
                  <a:gd name="connsiteY5" fmla="*/ 112392 h 564828"/>
                  <a:gd name="connsiteX6" fmla="*/ 238038 w 340432"/>
                  <a:gd name="connsiteY6" fmla="*/ 186210 h 564828"/>
                  <a:gd name="connsiteX7" fmla="*/ 209464 w 340432"/>
                  <a:gd name="connsiteY7" fmla="*/ 219548 h 564828"/>
                  <a:gd name="connsiteX8" fmla="*/ 228512 w 340432"/>
                  <a:gd name="connsiteY8" fmla="*/ 248124 h 564828"/>
                  <a:gd name="connsiteX9" fmla="*/ 228512 w 340432"/>
                  <a:gd name="connsiteY9" fmla="*/ 300510 h 564828"/>
                  <a:gd name="connsiteX10" fmla="*/ 266612 w 340432"/>
                  <a:gd name="connsiteY10" fmla="*/ 312416 h 564828"/>
                  <a:gd name="connsiteX11" fmla="*/ 268994 w 340432"/>
                  <a:gd name="connsiteY11" fmla="*/ 340992 h 564828"/>
                  <a:gd name="connsiteX12" fmla="*/ 285664 w 340432"/>
                  <a:gd name="connsiteY12" fmla="*/ 364804 h 564828"/>
                  <a:gd name="connsiteX13" fmla="*/ 292808 w 340432"/>
                  <a:gd name="connsiteY13" fmla="*/ 402904 h 564828"/>
                  <a:gd name="connsiteX14" fmla="*/ 340432 w 340432"/>
                  <a:gd name="connsiteY14" fmla="*/ 414810 h 564828"/>
                  <a:gd name="connsiteX15" fmla="*/ 319000 w 340432"/>
                  <a:gd name="connsiteY15" fmla="*/ 441004 h 564828"/>
                  <a:gd name="connsiteX16" fmla="*/ 319858 w 340432"/>
                  <a:gd name="connsiteY16" fmla="*/ 484740 h 564828"/>
                  <a:gd name="connsiteX17" fmla="*/ 223752 w 340432"/>
                  <a:gd name="connsiteY17" fmla="*/ 564828 h 564828"/>
                  <a:gd name="connsiteX18" fmla="*/ 204700 w 340432"/>
                  <a:gd name="connsiteY18" fmla="*/ 507680 h 564828"/>
                  <a:gd name="connsiteX19" fmla="*/ 173986 w 340432"/>
                  <a:gd name="connsiteY19" fmla="*/ 500002 h 564828"/>
                  <a:gd name="connsiteX20" fmla="*/ 178508 w 340432"/>
                  <a:gd name="connsiteY20" fmla="*/ 445766 h 564828"/>
                  <a:gd name="connsiteX21" fmla="*/ 104688 w 340432"/>
                  <a:gd name="connsiteY21" fmla="*/ 421954 h 564828"/>
                  <a:gd name="connsiteX22" fmla="*/ 58984 w 340432"/>
                  <a:gd name="connsiteY22" fmla="*/ 380602 h 564828"/>
                  <a:gd name="connsiteX23" fmla="*/ 92782 w 340432"/>
                  <a:gd name="connsiteY23" fmla="*/ 386236 h 564828"/>
                  <a:gd name="connsiteX24" fmla="*/ 102308 w 340432"/>
                  <a:gd name="connsiteY24" fmla="*/ 374328 h 564828"/>
                  <a:gd name="connsiteX25" fmla="*/ 88020 w 340432"/>
                  <a:gd name="connsiteY25" fmla="*/ 336228 h 564828"/>
                  <a:gd name="connsiteX26" fmla="*/ 99926 w 340432"/>
                  <a:gd name="connsiteY26" fmla="*/ 317180 h 564828"/>
                  <a:gd name="connsiteX27" fmla="*/ 54682 w 340432"/>
                  <a:gd name="connsiteY27" fmla="*/ 221928 h 564828"/>
                  <a:gd name="connsiteX28" fmla="*/ 7056 w 340432"/>
                  <a:gd name="connsiteY28" fmla="*/ 198116 h 564828"/>
                  <a:gd name="connsiteX29" fmla="*/ 0 w 340432"/>
                  <a:gd name="connsiteY29" fmla="*/ 200232 h 564828"/>
                  <a:gd name="connsiteX30" fmla="*/ 21344 w 340432"/>
                  <a:gd name="connsiteY30" fmla="*/ 136204 h 564828"/>
                  <a:gd name="connsiteX31" fmla="*/ 54682 w 340432"/>
                  <a:gd name="connsiteY31" fmla="*/ 110010 h 564828"/>
                  <a:gd name="connsiteX32" fmla="*/ 97964 w 340432"/>
                  <a:gd name="connsiteY32" fmla="*/ 0 h 564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340432" h="564828">
                    <a:moveTo>
                      <a:pt x="97964" y="0"/>
                    </a:moveTo>
                    <a:lnTo>
                      <a:pt x="147552" y="33810"/>
                    </a:lnTo>
                    <a:lnTo>
                      <a:pt x="242800" y="48098"/>
                    </a:lnTo>
                    <a:lnTo>
                      <a:pt x="243038" y="46986"/>
                    </a:lnTo>
                    <a:lnTo>
                      <a:pt x="249944" y="83816"/>
                    </a:lnTo>
                    <a:lnTo>
                      <a:pt x="223752" y="112392"/>
                    </a:lnTo>
                    <a:lnTo>
                      <a:pt x="238038" y="186210"/>
                    </a:lnTo>
                    <a:lnTo>
                      <a:pt x="209464" y="219548"/>
                    </a:lnTo>
                    <a:lnTo>
                      <a:pt x="228512" y="248124"/>
                    </a:lnTo>
                    <a:lnTo>
                      <a:pt x="228512" y="300510"/>
                    </a:lnTo>
                    <a:lnTo>
                      <a:pt x="266612" y="312416"/>
                    </a:lnTo>
                    <a:lnTo>
                      <a:pt x="268994" y="340992"/>
                    </a:lnTo>
                    <a:lnTo>
                      <a:pt x="285664" y="364804"/>
                    </a:lnTo>
                    <a:lnTo>
                      <a:pt x="292808" y="402904"/>
                    </a:lnTo>
                    <a:lnTo>
                      <a:pt x="340432" y="414810"/>
                    </a:lnTo>
                    <a:lnTo>
                      <a:pt x="319000" y="441004"/>
                    </a:lnTo>
                    <a:lnTo>
                      <a:pt x="319858" y="484740"/>
                    </a:lnTo>
                    <a:lnTo>
                      <a:pt x="223752" y="564828"/>
                    </a:lnTo>
                    <a:lnTo>
                      <a:pt x="204700" y="507680"/>
                    </a:lnTo>
                    <a:lnTo>
                      <a:pt x="173986" y="500002"/>
                    </a:lnTo>
                    <a:lnTo>
                      <a:pt x="178508" y="445766"/>
                    </a:lnTo>
                    <a:lnTo>
                      <a:pt x="104688" y="421954"/>
                    </a:lnTo>
                    <a:lnTo>
                      <a:pt x="58984" y="380602"/>
                    </a:lnTo>
                    <a:lnTo>
                      <a:pt x="92782" y="386236"/>
                    </a:lnTo>
                    <a:lnTo>
                      <a:pt x="102308" y="374328"/>
                    </a:lnTo>
                    <a:lnTo>
                      <a:pt x="88020" y="336228"/>
                    </a:lnTo>
                    <a:lnTo>
                      <a:pt x="99926" y="317180"/>
                    </a:lnTo>
                    <a:lnTo>
                      <a:pt x="54682" y="221928"/>
                    </a:lnTo>
                    <a:lnTo>
                      <a:pt x="7056" y="198116"/>
                    </a:lnTo>
                    <a:lnTo>
                      <a:pt x="0" y="200232"/>
                    </a:lnTo>
                    <a:lnTo>
                      <a:pt x="21344" y="136204"/>
                    </a:lnTo>
                    <a:lnTo>
                      <a:pt x="54682" y="110010"/>
                    </a:lnTo>
                    <a:lnTo>
                      <a:pt x="9796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4B97C7B8-53C0-F1FC-B3D3-1975DA8E485C}"/>
                  </a:ext>
                </a:extLst>
              </p:cNvPr>
              <p:cNvSpPr/>
              <p:nvPr/>
            </p:nvSpPr>
            <p:spPr>
              <a:xfrm>
                <a:off x="28694064" y="31912820"/>
                <a:ext cx="159082" cy="222148"/>
              </a:xfrm>
              <a:custGeom>
                <a:avLst/>
                <a:gdLst>
                  <a:gd name="connsiteX0" fmla="*/ 100088 w 159082"/>
                  <a:gd name="connsiteY0" fmla="*/ 0 h 222148"/>
                  <a:gd name="connsiteX1" fmla="*/ 97630 w 159082"/>
                  <a:gd name="connsiteY1" fmla="*/ 3074 h 222148"/>
                  <a:gd name="connsiteX2" fmla="*/ 142874 w 159082"/>
                  <a:gd name="connsiteY2" fmla="*/ 29268 h 222148"/>
                  <a:gd name="connsiteX3" fmla="*/ 159082 w 159082"/>
                  <a:gd name="connsiteY3" fmla="*/ 63710 h 222148"/>
                  <a:gd name="connsiteX4" fmla="*/ 130968 w 159082"/>
                  <a:gd name="connsiteY4" fmla="*/ 86418 h 222148"/>
                  <a:gd name="connsiteX5" fmla="*/ 85724 w 159082"/>
                  <a:gd name="connsiteY5" fmla="*/ 76892 h 222148"/>
                  <a:gd name="connsiteX6" fmla="*/ 64292 w 159082"/>
                  <a:gd name="connsiteY6" fmla="*/ 84036 h 222148"/>
                  <a:gd name="connsiteX7" fmla="*/ 64292 w 159082"/>
                  <a:gd name="connsiteY7" fmla="*/ 103086 h 222148"/>
                  <a:gd name="connsiteX8" fmla="*/ 71436 w 159082"/>
                  <a:gd name="connsiteY8" fmla="*/ 126900 h 222148"/>
                  <a:gd name="connsiteX9" fmla="*/ 84506 w 159082"/>
                  <a:gd name="connsiteY9" fmla="*/ 174824 h 222148"/>
                  <a:gd name="connsiteX10" fmla="*/ 42860 w 159082"/>
                  <a:gd name="connsiteY10" fmla="*/ 222148 h 222148"/>
                  <a:gd name="connsiteX11" fmla="*/ 26192 w 159082"/>
                  <a:gd name="connsiteY11" fmla="*/ 162618 h 222148"/>
                  <a:gd name="connsiteX12" fmla="*/ 0 w 159082"/>
                  <a:gd name="connsiteY12" fmla="*/ 160236 h 222148"/>
                  <a:gd name="connsiteX13" fmla="*/ 0 w 159082"/>
                  <a:gd name="connsiteY13" fmla="*/ 134044 h 222148"/>
                  <a:gd name="connsiteX14" fmla="*/ 4760 w 159082"/>
                  <a:gd name="connsiteY14" fmla="*/ 72130 h 222148"/>
                  <a:gd name="connsiteX15" fmla="*/ 4760 w 159082"/>
                  <a:gd name="connsiteY15" fmla="*/ 41174 h 222148"/>
                  <a:gd name="connsiteX16" fmla="*/ 61912 w 159082"/>
                  <a:gd name="connsiteY16" fmla="*/ 36412 h 222148"/>
                  <a:gd name="connsiteX17" fmla="*/ 97630 w 159082"/>
                  <a:gd name="connsiteY17" fmla="*/ 692 h 222148"/>
                  <a:gd name="connsiteX18" fmla="*/ 100088 w 159082"/>
                  <a:gd name="connsiteY18" fmla="*/ 0 h 222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59082" h="222148">
                    <a:moveTo>
                      <a:pt x="100088" y="0"/>
                    </a:moveTo>
                    <a:lnTo>
                      <a:pt x="97630" y="3074"/>
                    </a:lnTo>
                    <a:lnTo>
                      <a:pt x="142874" y="29268"/>
                    </a:lnTo>
                    <a:lnTo>
                      <a:pt x="159082" y="63710"/>
                    </a:lnTo>
                    <a:lnTo>
                      <a:pt x="130968" y="86418"/>
                    </a:lnTo>
                    <a:lnTo>
                      <a:pt x="85724" y="76892"/>
                    </a:lnTo>
                    <a:lnTo>
                      <a:pt x="64292" y="84036"/>
                    </a:lnTo>
                    <a:lnTo>
                      <a:pt x="64292" y="103086"/>
                    </a:lnTo>
                    <a:lnTo>
                      <a:pt x="71436" y="126900"/>
                    </a:lnTo>
                    <a:lnTo>
                      <a:pt x="84506" y="174824"/>
                    </a:lnTo>
                    <a:lnTo>
                      <a:pt x="42860" y="222148"/>
                    </a:lnTo>
                    <a:lnTo>
                      <a:pt x="26192" y="162618"/>
                    </a:lnTo>
                    <a:lnTo>
                      <a:pt x="0" y="160236"/>
                    </a:lnTo>
                    <a:lnTo>
                      <a:pt x="0" y="134044"/>
                    </a:lnTo>
                    <a:lnTo>
                      <a:pt x="4760" y="72130"/>
                    </a:lnTo>
                    <a:lnTo>
                      <a:pt x="4760" y="41174"/>
                    </a:lnTo>
                    <a:lnTo>
                      <a:pt x="61912" y="36412"/>
                    </a:lnTo>
                    <a:lnTo>
                      <a:pt x="97630" y="692"/>
                    </a:lnTo>
                    <a:lnTo>
                      <a:pt x="10008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4372C372-8EED-A938-7BB2-E7EBEB739213}"/>
                  </a:ext>
                </a:extLst>
              </p:cNvPr>
              <p:cNvSpPr/>
              <p:nvPr/>
            </p:nvSpPr>
            <p:spPr>
              <a:xfrm>
                <a:off x="28641676" y="31788180"/>
                <a:ext cx="191318" cy="165814"/>
              </a:xfrm>
              <a:custGeom>
                <a:avLst/>
                <a:gdLst>
                  <a:gd name="connsiteX0" fmla="*/ 186594 w 191318"/>
                  <a:gd name="connsiteY0" fmla="*/ 0 h 165814"/>
                  <a:gd name="connsiteX1" fmla="*/ 188118 w 191318"/>
                  <a:gd name="connsiteY1" fmla="*/ 77708 h 165814"/>
                  <a:gd name="connsiteX2" fmla="*/ 191318 w 191318"/>
                  <a:gd name="connsiteY2" fmla="*/ 74754 h 165814"/>
                  <a:gd name="connsiteX3" fmla="*/ 188118 w 191318"/>
                  <a:gd name="connsiteY3" fmla="*/ 80088 h 165814"/>
                  <a:gd name="connsiteX4" fmla="*/ 152476 w 191318"/>
                  <a:gd name="connsiteY4" fmla="*/ 124640 h 165814"/>
                  <a:gd name="connsiteX5" fmla="*/ 150018 w 191318"/>
                  <a:gd name="connsiteY5" fmla="*/ 125332 h 165814"/>
                  <a:gd name="connsiteX6" fmla="*/ 114300 w 191318"/>
                  <a:gd name="connsiteY6" fmla="*/ 161052 h 165814"/>
                  <a:gd name="connsiteX7" fmla="*/ 57148 w 191318"/>
                  <a:gd name="connsiteY7" fmla="*/ 165814 h 165814"/>
                  <a:gd name="connsiteX8" fmla="*/ 57148 w 191318"/>
                  <a:gd name="connsiteY8" fmla="*/ 165814 h 165814"/>
                  <a:gd name="connsiteX9" fmla="*/ 30956 w 191318"/>
                  <a:gd name="connsiteY9" fmla="*/ 149144 h 165814"/>
                  <a:gd name="connsiteX10" fmla="*/ 23812 w 191318"/>
                  <a:gd name="connsiteY10" fmla="*/ 113426 h 165814"/>
                  <a:gd name="connsiteX11" fmla="*/ 0 w 191318"/>
                  <a:gd name="connsiteY11" fmla="*/ 46752 h 165814"/>
                  <a:gd name="connsiteX12" fmla="*/ 40480 w 191318"/>
                  <a:gd name="connsiteY12" fmla="*/ 18176 h 165814"/>
                  <a:gd name="connsiteX13" fmla="*/ 40722 w 191318"/>
                  <a:gd name="connsiteY13" fmla="*/ 15262 h 165814"/>
                  <a:gd name="connsiteX14" fmla="*/ 71436 w 191318"/>
                  <a:gd name="connsiteY14" fmla="*/ 22940 h 165814"/>
                  <a:gd name="connsiteX15" fmla="*/ 90488 w 191318"/>
                  <a:gd name="connsiteY15" fmla="*/ 80088 h 165814"/>
                  <a:gd name="connsiteX16" fmla="*/ 186594 w 191318"/>
                  <a:gd name="connsiteY16" fmla="*/ 0 h 165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91318" h="165814">
                    <a:moveTo>
                      <a:pt x="186594" y="0"/>
                    </a:moveTo>
                    <a:lnTo>
                      <a:pt x="188118" y="77708"/>
                    </a:lnTo>
                    <a:lnTo>
                      <a:pt x="191318" y="74754"/>
                    </a:lnTo>
                    <a:lnTo>
                      <a:pt x="188118" y="80088"/>
                    </a:lnTo>
                    <a:lnTo>
                      <a:pt x="152476" y="124640"/>
                    </a:lnTo>
                    <a:lnTo>
                      <a:pt x="150018" y="125332"/>
                    </a:lnTo>
                    <a:lnTo>
                      <a:pt x="114300" y="161052"/>
                    </a:lnTo>
                    <a:lnTo>
                      <a:pt x="57148" y="165814"/>
                    </a:lnTo>
                    <a:lnTo>
                      <a:pt x="57148" y="165814"/>
                    </a:lnTo>
                    <a:lnTo>
                      <a:pt x="30956" y="149144"/>
                    </a:lnTo>
                    <a:lnTo>
                      <a:pt x="23812" y="113426"/>
                    </a:lnTo>
                    <a:lnTo>
                      <a:pt x="0" y="46752"/>
                    </a:lnTo>
                    <a:lnTo>
                      <a:pt x="40480" y="18176"/>
                    </a:lnTo>
                    <a:lnTo>
                      <a:pt x="40722" y="15262"/>
                    </a:lnTo>
                    <a:lnTo>
                      <a:pt x="71436" y="22940"/>
                    </a:lnTo>
                    <a:lnTo>
                      <a:pt x="90488" y="80088"/>
                    </a:lnTo>
                    <a:lnTo>
                      <a:pt x="18659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32DDE343-6E3A-8BB1-2580-334D418397C5}"/>
                  </a:ext>
                </a:extLst>
              </p:cNvPr>
              <p:cNvSpPr/>
              <p:nvPr/>
            </p:nvSpPr>
            <p:spPr>
              <a:xfrm>
                <a:off x="28807770" y="32039904"/>
                <a:ext cx="255010" cy="140308"/>
              </a:xfrm>
              <a:custGeom>
                <a:avLst/>
                <a:gdLst>
                  <a:gd name="connsiteX0" fmla="*/ 144176 w 255010"/>
                  <a:gd name="connsiteY0" fmla="*/ 0 h 140308"/>
                  <a:gd name="connsiteX1" fmla="*/ 191094 w 255010"/>
                  <a:gd name="connsiteY1" fmla="*/ 16484 h 140308"/>
                  <a:gd name="connsiteX2" fmla="*/ 198236 w 255010"/>
                  <a:gd name="connsiteY2" fmla="*/ 37916 h 140308"/>
                  <a:gd name="connsiteX3" fmla="*/ 241098 w 255010"/>
                  <a:gd name="connsiteY3" fmla="*/ 66490 h 140308"/>
                  <a:gd name="connsiteX4" fmla="*/ 255010 w 255010"/>
                  <a:gd name="connsiteY4" fmla="*/ 80402 h 140308"/>
                  <a:gd name="connsiteX5" fmla="*/ 233954 w 255010"/>
                  <a:gd name="connsiteY5" fmla="*/ 92684 h 140308"/>
                  <a:gd name="connsiteX6" fmla="*/ 227040 w 255010"/>
                  <a:gd name="connsiteY6" fmla="*/ 123804 h 140308"/>
                  <a:gd name="connsiteX7" fmla="*/ 195854 w 255010"/>
                  <a:gd name="connsiteY7" fmla="*/ 109352 h 140308"/>
                  <a:gd name="connsiteX8" fmla="*/ 102986 w 255010"/>
                  <a:gd name="connsiteY8" fmla="*/ 118876 h 140308"/>
                  <a:gd name="connsiteX9" fmla="*/ 93462 w 255010"/>
                  <a:gd name="connsiteY9" fmla="*/ 140308 h 140308"/>
                  <a:gd name="connsiteX10" fmla="*/ 52980 w 255010"/>
                  <a:gd name="connsiteY10" fmla="*/ 116496 h 140308"/>
                  <a:gd name="connsiteX11" fmla="*/ 0 w 255010"/>
                  <a:gd name="connsiteY11" fmla="*/ 121312 h 140308"/>
                  <a:gd name="connsiteX12" fmla="*/ 7736 w 255010"/>
                  <a:gd name="connsiteY12" fmla="*/ 111734 h 140308"/>
                  <a:gd name="connsiteX13" fmla="*/ 18008 w 255010"/>
                  <a:gd name="connsiteY13" fmla="*/ 83486 h 140308"/>
                  <a:gd name="connsiteX14" fmla="*/ 57742 w 255010"/>
                  <a:gd name="connsiteY14" fmla="*/ 40296 h 140308"/>
                  <a:gd name="connsiteX15" fmla="*/ 93462 w 255010"/>
                  <a:gd name="connsiteY15" fmla="*/ 40296 h 140308"/>
                  <a:gd name="connsiteX16" fmla="*/ 93462 w 255010"/>
                  <a:gd name="connsiteY16" fmla="*/ 21246 h 140308"/>
                  <a:gd name="connsiteX17" fmla="*/ 129180 w 255010"/>
                  <a:gd name="connsiteY17" fmla="*/ 21246 h 140308"/>
                  <a:gd name="connsiteX18" fmla="*/ 144176 w 255010"/>
                  <a:gd name="connsiteY18" fmla="*/ 0 h 140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55010" h="140308">
                    <a:moveTo>
                      <a:pt x="144176" y="0"/>
                    </a:moveTo>
                    <a:lnTo>
                      <a:pt x="191094" y="16484"/>
                    </a:lnTo>
                    <a:lnTo>
                      <a:pt x="198236" y="37916"/>
                    </a:lnTo>
                    <a:lnTo>
                      <a:pt x="241098" y="66490"/>
                    </a:lnTo>
                    <a:lnTo>
                      <a:pt x="255010" y="80402"/>
                    </a:lnTo>
                    <a:lnTo>
                      <a:pt x="233954" y="92684"/>
                    </a:lnTo>
                    <a:lnTo>
                      <a:pt x="227040" y="123804"/>
                    </a:lnTo>
                    <a:lnTo>
                      <a:pt x="195854" y="109352"/>
                    </a:lnTo>
                    <a:lnTo>
                      <a:pt x="102986" y="118876"/>
                    </a:lnTo>
                    <a:lnTo>
                      <a:pt x="93462" y="140308"/>
                    </a:lnTo>
                    <a:lnTo>
                      <a:pt x="52980" y="116496"/>
                    </a:lnTo>
                    <a:lnTo>
                      <a:pt x="0" y="121312"/>
                    </a:lnTo>
                    <a:lnTo>
                      <a:pt x="7736" y="111734"/>
                    </a:lnTo>
                    <a:lnTo>
                      <a:pt x="18008" y="83486"/>
                    </a:lnTo>
                    <a:lnTo>
                      <a:pt x="57742" y="40296"/>
                    </a:lnTo>
                    <a:lnTo>
                      <a:pt x="93462" y="40296"/>
                    </a:lnTo>
                    <a:lnTo>
                      <a:pt x="93462" y="21246"/>
                    </a:lnTo>
                    <a:lnTo>
                      <a:pt x="129180" y="21246"/>
                    </a:lnTo>
                    <a:lnTo>
                      <a:pt x="1441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D64E575D-D7F1-473C-FAC8-9A0848640E42}"/>
                  </a:ext>
                </a:extLst>
              </p:cNvPr>
              <p:cNvSpPr/>
              <p:nvPr/>
            </p:nvSpPr>
            <p:spPr>
              <a:xfrm>
                <a:off x="28758356" y="31976530"/>
                <a:ext cx="193590" cy="146860"/>
              </a:xfrm>
              <a:custGeom>
                <a:avLst/>
                <a:gdLst>
                  <a:gd name="connsiteX0" fmla="*/ 94790 w 193590"/>
                  <a:gd name="connsiteY0" fmla="*/ 0 h 146860"/>
                  <a:gd name="connsiteX1" fmla="*/ 97632 w 193590"/>
                  <a:gd name="connsiteY1" fmla="*/ 6038 h 146860"/>
                  <a:gd name="connsiteX2" fmla="*/ 151986 w 193590"/>
                  <a:gd name="connsiteY2" fmla="*/ 46214 h 146860"/>
                  <a:gd name="connsiteX3" fmla="*/ 152400 w 193590"/>
                  <a:gd name="connsiteY3" fmla="*/ 48902 h 146860"/>
                  <a:gd name="connsiteX4" fmla="*/ 193590 w 193590"/>
                  <a:gd name="connsiteY4" fmla="*/ 63374 h 146860"/>
                  <a:gd name="connsiteX5" fmla="*/ 178594 w 193590"/>
                  <a:gd name="connsiteY5" fmla="*/ 84620 h 146860"/>
                  <a:gd name="connsiteX6" fmla="*/ 142876 w 193590"/>
                  <a:gd name="connsiteY6" fmla="*/ 84620 h 146860"/>
                  <a:gd name="connsiteX7" fmla="*/ 142876 w 193590"/>
                  <a:gd name="connsiteY7" fmla="*/ 103670 h 146860"/>
                  <a:gd name="connsiteX8" fmla="*/ 107156 w 193590"/>
                  <a:gd name="connsiteY8" fmla="*/ 103670 h 146860"/>
                  <a:gd name="connsiteX9" fmla="*/ 67422 w 193590"/>
                  <a:gd name="connsiteY9" fmla="*/ 146860 h 146860"/>
                  <a:gd name="connsiteX10" fmla="*/ 76200 w 193590"/>
                  <a:gd name="connsiteY10" fmla="*/ 122720 h 146860"/>
                  <a:gd name="connsiteX11" fmla="*/ 33338 w 193590"/>
                  <a:gd name="connsiteY11" fmla="*/ 141770 h 146860"/>
                  <a:gd name="connsiteX12" fmla="*/ 30956 w 193590"/>
                  <a:gd name="connsiteY12" fmla="*/ 98908 h 146860"/>
                  <a:gd name="connsiteX13" fmla="*/ 20214 w 193590"/>
                  <a:gd name="connsiteY13" fmla="*/ 111114 h 146860"/>
                  <a:gd name="connsiteX14" fmla="*/ 7144 w 193590"/>
                  <a:gd name="connsiteY14" fmla="*/ 63190 h 146860"/>
                  <a:gd name="connsiteX15" fmla="*/ 0 w 193590"/>
                  <a:gd name="connsiteY15" fmla="*/ 39376 h 146860"/>
                  <a:gd name="connsiteX16" fmla="*/ 0 w 193590"/>
                  <a:gd name="connsiteY16" fmla="*/ 20326 h 146860"/>
                  <a:gd name="connsiteX17" fmla="*/ 21432 w 193590"/>
                  <a:gd name="connsiteY17" fmla="*/ 13182 h 146860"/>
                  <a:gd name="connsiteX18" fmla="*/ 66676 w 193590"/>
                  <a:gd name="connsiteY18" fmla="*/ 22708 h 146860"/>
                  <a:gd name="connsiteX19" fmla="*/ 94790 w 193590"/>
                  <a:gd name="connsiteY19" fmla="*/ 0 h 146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93590" h="146860">
                    <a:moveTo>
                      <a:pt x="94790" y="0"/>
                    </a:moveTo>
                    <a:lnTo>
                      <a:pt x="97632" y="6038"/>
                    </a:lnTo>
                    <a:lnTo>
                      <a:pt x="151986" y="46214"/>
                    </a:lnTo>
                    <a:lnTo>
                      <a:pt x="152400" y="48902"/>
                    </a:lnTo>
                    <a:lnTo>
                      <a:pt x="193590" y="63374"/>
                    </a:lnTo>
                    <a:lnTo>
                      <a:pt x="178594" y="84620"/>
                    </a:lnTo>
                    <a:lnTo>
                      <a:pt x="142876" y="84620"/>
                    </a:lnTo>
                    <a:lnTo>
                      <a:pt x="142876" y="103670"/>
                    </a:lnTo>
                    <a:lnTo>
                      <a:pt x="107156" y="103670"/>
                    </a:lnTo>
                    <a:lnTo>
                      <a:pt x="67422" y="146860"/>
                    </a:lnTo>
                    <a:lnTo>
                      <a:pt x="76200" y="122720"/>
                    </a:lnTo>
                    <a:lnTo>
                      <a:pt x="33338" y="141770"/>
                    </a:lnTo>
                    <a:lnTo>
                      <a:pt x="30956" y="98908"/>
                    </a:lnTo>
                    <a:lnTo>
                      <a:pt x="20214" y="111114"/>
                    </a:lnTo>
                    <a:lnTo>
                      <a:pt x="7144" y="63190"/>
                    </a:lnTo>
                    <a:lnTo>
                      <a:pt x="0" y="39376"/>
                    </a:lnTo>
                    <a:lnTo>
                      <a:pt x="0" y="20326"/>
                    </a:lnTo>
                    <a:lnTo>
                      <a:pt x="21432" y="13182"/>
                    </a:lnTo>
                    <a:lnTo>
                      <a:pt x="66676" y="22708"/>
                    </a:lnTo>
                    <a:lnTo>
                      <a:pt x="9479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3A898DF8-8FA1-1B4B-ABCE-DE06B7B6DCE1}"/>
                  </a:ext>
                </a:extLst>
              </p:cNvPr>
              <p:cNvSpPr/>
              <p:nvPr/>
            </p:nvSpPr>
            <p:spPr>
              <a:xfrm>
                <a:off x="28751212" y="32346900"/>
                <a:ext cx="269216" cy="239582"/>
              </a:xfrm>
              <a:custGeom>
                <a:avLst/>
                <a:gdLst>
                  <a:gd name="connsiteX0" fmla="*/ 76200 w 269216"/>
                  <a:gd name="connsiteY0" fmla="*/ 0 h 239582"/>
                  <a:gd name="connsiteX1" fmla="*/ 150020 w 269216"/>
                  <a:gd name="connsiteY1" fmla="*/ 14288 h 239582"/>
                  <a:gd name="connsiteX2" fmla="*/ 164308 w 269216"/>
                  <a:gd name="connsiteY2" fmla="*/ 21432 h 239582"/>
                  <a:gd name="connsiteX3" fmla="*/ 269216 w 269216"/>
                  <a:gd name="connsiteY3" fmla="*/ 25520 h 239582"/>
                  <a:gd name="connsiteX4" fmla="*/ 257176 w 269216"/>
                  <a:gd name="connsiteY4" fmla="*/ 85724 h 239582"/>
                  <a:gd name="connsiteX5" fmla="*/ 209552 w 269216"/>
                  <a:gd name="connsiteY5" fmla="*/ 176212 h 239582"/>
                  <a:gd name="connsiteX6" fmla="*/ 145256 w 269216"/>
                  <a:gd name="connsiteY6" fmla="*/ 197644 h 239582"/>
                  <a:gd name="connsiteX7" fmla="*/ 105526 w 269216"/>
                  <a:gd name="connsiteY7" fmla="*/ 239582 h 239582"/>
                  <a:gd name="connsiteX8" fmla="*/ 42864 w 269216"/>
                  <a:gd name="connsiteY8" fmla="*/ 230980 h 239582"/>
                  <a:gd name="connsiteX9" fmla="*/ 17790 w 269216"/>
                  <a:gd name="connsiteY9" fmla="*/ 198276 h 239582"/>
                  <a:gd name="connsiteX10" fmla="*/ 40482 w 269216"/>
                  <a:gd name="connsiteY10" fmla="*/ 154780 h 239582"/>
                  <a:gd name="connsiteX11" fmla="*/ 0 w 269216"/>
                  <a:gd name="connsiteY11" fmla="*/ 119064 h 239582"/>
                  <a:gd name="connsiteX12" fmla="*/ 6194 w 269216"/>
                  <a:gd name="connsiteY12" fmla="*/ 69508 h 239582"/>
                  <a:gd name="connsiteX13" fmla="*/ 23812 w 269216"/>
                  <a:gd name="connsiteY13" fmla="*/ 69056 h 239582"/>
                  <a:gd name="connsiteX14" fmla="*/ 50008 w 269216"/>
                  <a:gd name="connsiteY14" fmla="*/ 69056 h 239582"/>
                  <a:gd name="connsiteX15" fmla="*/ 21432 w 269216"/>
                  <a:gd name="connsiteY15" fmla="*/ 40480 h 239582"/>
                  <a:gd name="connsiteX16" fmla="*/ 69056 w 269216"/>
                  <a:gd name="connsiteY16" fmla="*/ 28576 h 239582"/>
                  <a:gd name="connsiteX17" fmla="*/ 76200 w 269216"/>
                  <a:gd name="connsiteY17" fmla="*/ 0 h 2395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69216" h="239582">
                    <a:moveTo>
                      <a:pt x="76200" y="0"/>
                    </a:moveTo>
                    <a:lnTo>
                      <a:pt x="150020" y="14288"/>
                    </a:lnTo>
                    <a:lnTo>
                      <a:pt x="164308" y="21432"/>
                    </a:lnTo>
                    <a:lnTo>
                      <a:pt x="269216" y="25520"/>
                    </a:lnTo>
                    <a:lnTo>
                      <a:pt x="257176" y="85724"/>
                    </a:lnTo>
                    <a:lnTo>
                      <a:pt x="209552" y="176212"/>
                    </a:lnTo>
                    <a:lnTo>
                      <a:pt x="145256" y="197644"/>
                    </a:lnTo>
                    <a:lnTo>
                      <a:pt x="105526" y="239582"/>
                    </a:lnTo>
                    <a:lnTo>
                      <a:pt x="42864" y="230980"/>
                    </a:lnTo>
                    <a:lnTo>
                      <a:pt x="17790" y="198276"/>
                    </a:lnTo>
                    <a:lnTo>
                      <a:pt x="40482" y="154780"/>
                    </a:lnTo>
                    <a:lnTo>
                      <a:pt x="0" y="119064"/>
                    </a:lnTo>
                    <a:lnTo>
                      <a:pt x="6194" y="69508"/>
                    </a:lnTo>
                    <a:lnTo>
                      <a:pt x="23812" y="69056"/>
                    </a:lnTo>
                    <a:lnTo>
                      <a:pt x="50008" y="69056"/>
                    </a:lnTo>
                    <a:lnTo>
                      <a:pt x="21432" y="40480"/>
                    </a:lnTo>
                    <a:lnTo>
                      <a:pt x="69056" y="28576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F621D712-17D4-F805-B7FB-0FCBAC3FA7D6}"/>
                  </a:ext>
                </a:extLst>
              </p:cNvPr>
              <p:cNvSpPr/>
              <p:nvPr/>
            </p:nvSpPr>
            <p:spPr>
              <a:xfrm>
                <a:off x="28024932" y="33206532"/>
                <a:ext cx="157162" cy="240506"/>
              </a:xfrm>
              <a:custGeom>
                <a:avLst/>
                <a:gdLst>
                  <a:gd name="connsiteX0" fmla="*/ 61912 w 157162"/>
                  <a:gd name="connsiteY0" fmla="*/ 0 h 240506"/>
                  <a:gd name="connsiteX1" fmla="*/ 109536 w 157162"/>
                  <a:gd name="connsiteY1" fmla="*/ 38100 h 240506"/>
                  <a:gd name="connsiteX2" fmla="*/ 142874 w 157162"/>
                  <a:gd name="connsiteY2" fmla="*/ 126206 h 240506"/>
                  <a:gd name="connsiteX3" fmla="*/ 150018 w 157162"/>
                  <a:gd name="connsiteY3" fmla="*/ 166688 h 240506"/>
                  <a:gd name="connsiteX4" fmla="*/ 145256 w 157162"/>
                  <a:gd name="connsiteY4" fmla="*/ 188118 h 240506"/>
                  <a:gd name="connsiteX5" fmla="*/ 157162 w 157162"/>
                  <a:gd name="connsiteY5" fmla="*/ 221456 h 240506"/>
                  <a:gd name="connsiteX6" fmla="*/ 147136 w 157162"/>
                  <a:gd name="connsiteY6" fmla="*/ 240506 h 240506"/>
                  <a:gd name="connsiteX7" fmla="*/ 126206 w 157162"/>
                  <a:gd name="connsiteY7" fmla="*/ 240506 h 240506"/>
                  <a:gd name="connsiteX8" fmla="*/ 121444 w 157162"/>
                  <a:gd name="connsiteY8" fmla="*/ 214312 h 240506"/>
                  <a:gd name="connsiteX9" fmla="*/ 69056 w 157162"/>
                  <a:gd name="connsiteY9" fmla="*/ 197644 h 240506"/>
                  <a:gd name="connsiteX10" fmla="*/ 0 w 157162"/>
                  <a:gd name="connsiteY10" fmla="*/ 95248 h 240506"/>
                  <a:gd name="connsiteX11" fmla="*/ 0 w 157162"/>
                  <a:gd name="connsiteY11" fmla="*/ 59532 h 240506"/>
                  <a:gd name="connsiteX12" fmla="*/ 26192 w 157162"/>
                  <a:gd name="connsiteY12" fmla="*/ 38100 h 240506"/>
                  <a:gd name="connsiteX13" fmla="*/ 59532 w 157162"/>
                  <a:gd name="connsiteY13" fmla="*/ 50006 h 240506"/>
                  <a:gd name="connsiteX14" fmla="*/ 59532 w 157162"/>
                  <a:gd name="connsiteY14" fmla="*/ 334 h 240506"/>
                  <a:gd name="connsiteX15" fmla="*/ 61912 w 157162"/>
                  <a:gd name="connsiteY15" fmla="*/ 0 h 240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57162" h="240506">
                    <a:moveTo>
                      <a:pt x="61912" y="0"/>
                    </a:moveTo>
                    <a:lnTo>
                      <a:pt x="109536" y="38100"/>
                    </a:lnTo>
                    <a:lnTo>
                      <a:pt x="142874" y="126206"/>
                    </a:lnTo>
                    <a:lnTo>
                      <a:pt x="150018" y="166688"/>
                    </a:lnTo>
                    <a:lnTo>
                      <a:pt x="145256" y="188118"/>
                    </a:lnTo>
                    <a:lnTo>
                      <a:pt x="157162" y="221456"/>
                    </a:lnTo>
                    <a:lnTo>
                      <a:pt x="147136" y="240506"/>
                    </a:lnTo>
                    <a:lnTo>
                      <a:pt x="126206" y="240506"/>
                    </a:lnTo>
                    <a:lnTo>
                      <a:pt x="121444" y="214312"/>
                    </a:lnTo>
                    <a:lnTo>
                      <a:pt x="69056" y="197644"/>
                    </a:lnTo>
                    <a:lnTo>
                      <a:pt x="0" y="95248"/>
                    </a:lnTo>
                    <a:lnTo>
                      <a:pt x="0" y="59532"/>
                    </a:lnTo>
                    <a:lnTo>
                      <a:pt x="26192" y="38100"/>
                    </a:lnTo>
                    <a:lnTo>
                      <a:pt x="59532" y="50006"/>
                    </a:lnTo>
                    <a:lnTo>
                      <a:pt x="59532" y="334"/>
                    </a:lnTo>
                    <a:lnTo>
                      <a:pt x="6191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EA1325C6-CA49-FDD7-4A07-AAFF2267FEC6}"/>
                  </a:ext>
                </a:extLst>
              </p:cNvPr>
              <p:cNvSpPr/>
              <p:nvPr/>
            </p:nvSpPr>
            <p:spPr>
              <a:xfrm>
                <a:off x="28708350" y="32149256"/>
                <a:ext cx="361950" cy="267152"/>
              </a:xfrm>
              <a:custGeom>
                <a:avLst/>
                <a:gdLst>
                  <a:gd name="connsiteX0" fmla="*/ 295274 w 361950"/>
                  <a:gd name="connsiteY0" fmla="*/ 0 h 267152"/>
                  <a:gd name="connsiteX1" fmla="*/ 326460 w 361950"/>
                  <a:gd name="connsiteY1" fmla="*/ 14452 h 267152"/>
                  <a:gd name="connsiteX2" fmla="*/ 323850 w 361950"/>
                  <a:gd name="connsiteY2" fmla="*/ 26194 h 267152"/>
                  <a:gd name="connsiteX3" fmla="*/ 361950 w 361950"/>
                  <a:gd name="connsiteY3" fmla="*/ 88108 h 267152"/>
                  <a:gd name="connsiteX4" fmla="*/ 333374 w 361950"/>
                  <a:gd name="connsiteY4" fmla="*/ 116682 h 267152"/>
                  <a:gd name="connsiteX5" fmla="*/ 312078 w 361950"/>
                  <a:gd name="connsiteY5" fmla="*/ 223164 h 267152"/>
                  <a:gd name="connsiteX6" fmla="*/ 207170 w 361950"/>
                  <a:gd name="connsiteY6" fmla="*/ 219076 h 267152"/>
                  <a:gd name="connsiteX7" fmla="*/ 192882 w 361950"/>
                  <a:gd name="connsiteY7" fmla="*/ 211932 h 267152"/>
                  <a:gd name="connsiteX8" fmla="*/ 119062 w 361950"/>
                  <a:gd name="connsiteY8" fmla="*/ 197644 h 267152"/>
                  <a:gd name="connsiteX9" fmla="*/ 111918 w 361950"/>
                  <a:gd name="connsiteY9" fmla="*/ 226220 h 267152"/>
                  <a:gd name="connsiteX10" fmla="*/ 64294 w 361950"/>
                  <a:gd name="connsiteY10" fmla="*/ 238124 h 267152"/>
                  <a:gd name="connsiteX11" fmla="*/ 92870 w 361950"/>
                  <a:gd name="connsiteY11" fmla="*/ 266700 h 267152"/>
                  <a:gd name="connsiteX12" fmla="*/ 66674 w 361950"/>
                  <a:gd name="connsiteY12" fmla="*/ 266700 h 267152"/>
                  <a:gd name="connsiteX13" fmla="*/ 49056 w 361950"/>
                  <a:gd name="connsiteY13" fmla="*/ 267152 h 267152"/>
                  <a:gd name="connsiteX14" fmla="*/ 50006 w 361950"/>
                  <a:gd name="connsiteY14" fmla="*/ 259556 h 267152"/>
                  <a:gd name="connsiteX15" fmla="*/ 7144 w 361950"/>
                  <a:gd name="connsiteY15" fmla="*/ 235744 h 267152"/>
                  <a:gd name="connsiteX16" fmla="*/ 0 w 361950"/>
                  <a:gd name="connsiteY16" fmla="*/ 157164 h 267152"/>
                  <a:gd name="connsiteX17" fmla="*/ 19050 w 361950"/>
                  <a:gd name="connsiteY17" fmla="*/ 66676 h 267152"/>
                  <a:gd name="connsiteX18" fmla="*/ 57150 w 361950"/>
                  <a:gd name="connsiteY18" fmla="*/ 64294 h 267152"/>
                  <a:gd name="connsiteX19" fmla="*/ 99420 w 361950"/>
                  <a:gd name="connsiteY19" fmla="*/ 11960 h 267152"/>
                  <a:gd name="connsiteX20" fmla="*/ 152400 w 361950"/>
                  <a:gd name="connsiteY20" fmla="*/ 7144 h 267152"/>
                  <a:gd name="connsiteX21" fmla="*/ 192882 w 361950"/>
                  <a:gd name="connsiteY21" fmla="*/ 30956 h 267152"/>
                  <a:gd name="connsiteX22" fmla="*/ 202406 w 361950"/>
                  <a:gd name="connsiteY22" fmla="*/ 9524 h 267152"/>
                  <a:gd name="connsiteX23" fmla="*/ 295274 w 361950"/>
                  <a:gd name="connsiteY23" fmla="*/ 0 h 267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1950" h="267152">
                    <a:moveTo>
                      <a:pt x="295274" y="0"/>
                    </a:moveTo>
                    <a:lnTo>
                      <a:pt x="326460" y="14452"/>
                    </a:lnTo>
                    <a:lnTo>
                      <a:pt x="323850" y="26194"/>
                    </a:lnTo>
                    <a:lnTo>
                      <a:pt x="361950" y="88108"/>
                    </a:lnTo>
                    <a:lnTo>
                      <a:pt x="333374" y="116682"/>
                    </a:lnTo>
                    <a:lnTo>
                      <a:pt x="312078" y="223164"/>
                    </a:lnTo>
                    <a:lnTo>
                      <a:pt x="207170" y="219076"/>
                    </a:lnTo>
                    <a:lnTo>
                      <a:pt x="192882" y="211932"/>
                    </a:lnTo>
                    <a:lnTo>
                      <a:pt x="119062" y="197644"/>
                    </a:lnTo>
                    <a:lnTo>
                      <a:pt x="111918" y="226220"/>
                    </a:lnTo>
                    <a:lnTo>
                      <a:pt x="64294" y="238124"/>
                    </a:lnTo>
                    <a:lnTo>
                      <a:pt x="92870" y="266700"/>
                    </a:lnTo>
                    <a:lnTo>
                      <a:pt x="66674" y="266700"/>
                    </a:lnTo>
                    <a:lnTo>
                      <a:pt x="49056" y="267152"/>
                    </a:lnTo>
                    <a:lnTo>
                      <a:pt x="50006" y="259556"/>
                    </a:lnTo>
                    <a:lnTo>
                      <a:pt x="7144" y="235744"/>
                    </a:lnTo>
                    <a:lnTo>
                      <a:pt x="0" y="157164"/>
                    </a:lnTo>
                    <a:lnTo>
                      <a:pt x="19050" y="66676"/>
                    </a:lnTo>
                    <a:lnTo>
                      <a:pt x="57150" y="64294"/>
                    </a:lnTo>
                    <a:lnTo>
                      <a:pt x="99420" y="11960"/>
                    </a:lnTo>
                    <a:lnTo>
                      <a:pt x="152400" y="7144"/>
                    </a:lnTo>
                    <a:lnTo>
                      <a:pt x="192882" y="30956"/>
                    </a:lnTo>
                    <a:lnTo>
                      <a:pt x="202406" y="9524"/>
                    </a:lnTo>
                    <a:lnTo>
                      <a:pt x="29527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153E5688-52C9-13F7-67EE-3B65DFDF73FA}"/>
                  </a:ext>
                </a:extLst>
              </p:cNvPr>
              <p:cNvSpPr/>
              <p:nvPr/>
            </p:nvSpPr>
            <p:spPr>
              <a:xfrm>
                <a:off x="28586150" y="32535020"/>
                <a:ext cx="201536" cy="169068"/>
              </a:xfrm>
              <a:custGeom>
                <a:avLst/>
                <a:gdLst>
                  <a:gd name="connsiteX0" fmla="*/ 69814 w 201536"/>
                  <a:gd name="connsiteY0" fmla="*/ 0 h 169068"/>
                  <a:gd name="connsiteX1" fmla="*/ 76956 w 201536"/>
                  <a:gd name="connsiteY1" fmla="*/ 16668 h 169068"/>
                  <a:gd name="connsiteX2" fmla="*/ 176970 w 201536"/>
                  <a:gd name="connsiteY2" fmla="*/ 21430 h 169068"/>
                  <a:gd name="connsiteX3" fmla="*/ 182852 w 201536"/>
                  <a:gd name="connsiteY3" fmla="*/ 10156 h 169068"/>
                  <a:gd name="connsiteX4" fmla="*/ 201536 w 201536"/>
                  <a:gd name="connsiteY4" fmla="*/ 34524 h 169068"/>
                  <a:gd name="connsiteX5" fmla="*/ 174588 w 201536"/>
                  <a:gd name="connsiteY5" fmla="*/ 85724 h 169068"/>
                  <a:gd name="connsiteX6" fmla="*/ 155538 w 201536"/>
                  <a:gd name="connsiteY6" fmla="*/ 85724 h 169068"/>
                  <a:gd name="connsiteX7" fmla="*/ 141250 w 201536"/>
                  <a:gd name="connsiteY7" fmla="*/ 154780 h 169068"/>
                  <a:gd name="connsiteX8" fmla="*/ 122200 w 201536"/>
                  <a:gd name="connsiteY8" fmla="*/ 154780 h 169068"/>
                  <a:gd name="connsiteX9" fmla="*/ 107914 w 201536"/>
                  <a:gd name="connsiteY9" fmla="*/ 169068 h 169068"/>
                  <a:gd name="connsiteX10" fmla="*/ 86482 w 201536"/>
                  <a:gd name="connsiteY10" fmla="*/ 161924 h 169068"/>
                  <a:gd name="connsiteX11" fmla="*/ 69814 w 201536"/>
                  <a:gd name="connsiteY11" fmla="*/ 126204 h 169068"/>
                  <a:gd name="connsiteX12" fmla="*/ 48382 w 201536"/>
                  <a:gd name="connsiteY12" fmla="*/ 114300 h 169068"/>
                  <a:gd name="connsiteX13" fmla="*/ 31714 w 201536"/>
                  <a:gd name="connsiteY13" fmla="*/ 90486 h 169068"/>
                  <a:gd name="connsiteX14" fmla="*/ 3138 w 201536"/>
                  <a:gd name="connsiteY14" fmla="*/ 85724 h 169068"/>
                  <a:gd name="connsiteX15" fmla="*/ 0 w 201536"/>
                  <a:gd name="connsiteY15" fmla="*/ 24564 h 169068"/>
                  <a:gd name="connsiteX16" fmla="*/ 69814 w 201536"/>
                  <a:gd name="connsiteY16" fmla="*/ 0 h 169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01536" h="169068">
                    <a:moveTo>
                      <a:pt x="69814" y="0"/>
                    </a:moveTo>
                    <a:lnTo>
                      <a:pt x="76956" y="16668"/>
                    </a:lnTo>
                    <a:lnTo>
                      <a:pt x="176970" y="21430"/>
                    </a:lnTo>
                    <a:lnTo>
                      <a:pt x="182852" y="10156"/>
                    </a:lnTo>
                    <a:lnTo>
                      <a:pt x="201536" y="34524"/>
                    </a:lnTo>
                    <a:lnTo>
                      <a:pt x="174588" y="85724"/>
                    </a:lnTo>
                    <a:lnTo>
                      <a:pt x="155538" y="85724"/>
                    </a:lnTo>
                    <a:lnTo>
                      <a:pt x="141250" y="154780"/>
                    </a:lnTo>
                    <a:lnTo>
                      <a:pt x="122200" y="154780"/>
                    </a:lnTo>
                    <a:lnTo>
                      <a:pt x="107914" y="169068"/>
                    </a:lnTo>
                    <a:lnTo>
                      <a:pt x="86482" y="161924"/>
                    </a:lnTo>
                    <a:lnTo>
                      <a:pt x="69814" y="126204"/>
                    </a:lnTo>
                    <a:lnTo>
                      <a:pt x="48382" y="114300"/>
                    </a:lnTo>
                    <a:lnTo>
                      <a:pt x="31714" y="90486"/>
                    </a:lnTo>
                    <a:lnTo>
                      <a:pt x="3138" y="85724"/>
                    </a:lnTo>
                    <a:lnTo>
                      <a:pt x="0" y="24564"/>
                    </a:lnTo>
                    <a:lnTo>
                      <a:pt x="6981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33092CD7-C5C4-EAE7-5554-E664C805964C}"/>
                  </a:ext>
                </a:extLst>
              </p:cNvPr>
              <p:cNvSpPr/>
              <p:nvPr/>
            </p:nvSpPr>
            <p:spPr>
              <a:xfrm>
                <a:off x="28701206" y="32794576"/>
                <a:ext cx="211932" cy="358046"/>
              </a:xfrm>
              <a:custGeom>
                <a:avLst/>
                <a:gdLst>
                  <a:gd name="connsiteX0" fmla="*/ 100014 w 211932"/>
                  <a:gd name="connsiteY0" fmla="*/ 0 h 358046"/>
                  <a:gd name="connsiteX1" fmla="*/ 198244 w 211932"/>
                  <a:gd name="connsiteY1" fmla="*/ 14032 h 358046"/>
                  <a:gd name="connsiteX2" fmla="*/ 192882 w 211932"/>
                  <a:gd name="connsiteY2" fmla="*/ 16668 h 358046"/>
                  <a:gd name="connsiteX3" fmla="*/ 195774 w 211932"/>
                  <a:gd name="connsiteY3" fmla="*/ 57148 h 358046"/>
                  <a:gd name="connsiteX4" fmla="*/ 192882 w 211932"/>
                  <a:gd name="connsiteY4" fmla="*/ 57148 h 358046"/>
                  <a:gd name="connsiteX5" fmla="*/ 185738 w 211932"/>
                  <a:gd name="connsiteY5" fmla="*/ 92868 h 358046"/>
                  <a:gd name="connsiteX6" fmla="*/ 211932 w 211932"/>
                  <a:gd name="connsiteY6" fmla="*/ 121444 h 358046"/>
                  <a:gd name="connsiteX7" fmla="*/ 211932 w 211932"/>
                  <a:gd name="connsiteY7" fmla="*/ 161924 h 358046"/>
                  <a:gd name="connsiteX8" fmla="*/ 202406 w 211932"/>
                  <a:gd name="connsiteY8" fmla="*/ 140492 h 358046"/>
                  <a:gd name="connsiteX9" fmla="*/ 173832 w 211932"/>
                  <a:gd name="connsiteY9" fmla="*/ 147636 h 358046"/>
                  <a:gd name="connsiteX10" fmla="*/ 178980 w 211932"/>
                  <a:gd name="connsiteY10" fmla="*/ 190554 h 358046"/>
                  <a:gd name="connsiteX11" fmla="*/ 173832 w 211932"/>
                  <a:gd name="connsiteY11" fmla="*/ 221456 h 358046"/>
                  <a:gd name="connsiteX12" fmla="*/ 183358 w 211932"/>
                  <a:gd name="connsiteY12" fmla="*/ 295274 h 358046"/>
                  <a:gd name="connsiteX13" fmla="*/ 150018 w 211932"/>
                  <a:gd name="connsiteY13" fmla="*/ 319088 h 358046"/>
                  <a:gd name="connsiteX14" fmla="*/ 134616 w 211932"/>
                  <a:gd name="connsiteY14" fmla="*/ 358046 h 358046"/>
                  <a:gd name="connsiteX15" fmla="*/ 66674 w 211932"/>
                  <a:gd name="connsiteY15" fmla="*/ 297656 h 358046"/>
                  <a:gd name="connsiteX16" fmla="*/ 71438 w 211932"/>
                  <a:gd name="connsiteY16" fmla="*/ 247648 h 358046"/>
                  <a:gd name="connsiteX17" fmla="*/ 61914 w 211932"/>
                  <a:gd name="connsiteY17" fmla="*/ 209548 h 358046"/>
                  <a:gd name="connsiteX18" fmla="*/ 19050 w 211932"/>
                  <a:gd name="connsiteY18" fmla="*/ 200024 h 358046"/>
                  <a:gd name="connsiteX19" fmla="*/ 1116 w 211932"/>
                  <a:gd name="connsiteY19" fmla="*/ 210066 h 358046"/>
                  <a:gd name="connsiteX20" fmla="*/ 0 w 211932"/>
                  <a:gd name="connsiteY20" fmla="*/ 164304 h 358046"/>
                  <a:gd name="connsiteX21" fmla="*/ 9526 w 211932"/>
                  <a:gd name="connsiteY21" fmla="*/ 145256 h 358046"/>
                  <a:gd name="connsiteX22" fmla="*/ 7144 w 211932"/>
                  <a:gd name="connsiteY22" fmla="*/ 80962 h 358046"/>
                  <a:gd name="connsiteX23" fmla="*/ 21432 w 211932"/>
                  <a:gd name="connsiteY23" fmla="*/ 66674 h 358046"/>
                  <a:gd name="connsiteX24" fmla="*/ 71438 w 211932"/>
                  <a:gd name="connsiteY24" fmla="*/ 76200 h 358046"/>
                  <a:gd name="connsiteX25" fmla="*/ 100014 w 211932"/>
                  <a:gd name="connsiteY25" fmla="*/ 0 h 3580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11932" h="358046">
                    <a:moveTo>
                      <a:pt x="100014" y="0"/>
                    </a:moveTo>
                    <a:lnTo>
                      <a:pt x="198244" y="14032"/>
                    </a:lnTo>
                    <a:lnTo>
                      <a:pt x="192882" y="16668"/>
                    </a:lnTo>
                    <a:lnTo>
                      <a:pt x="195774" y="57148"/>
                    </a:lnTo>
                    <a:lnTo>
                      <a:pt x="192882" y="57148"/>
                    </a:lnTo>
                    <a:lnTo>
                      <a:pt x="185738" y="92868"/>
                    </a:lnTo>
                    <a:lnTo>
                      <a:pt x="211932" y="121444"/>
                    </a:lnTo>
                    <a:lnTo>
                      <a:pt x="211932" y="161924"/>
                    </a:lnTo>
                    <a:lnTo>
                      <a:pt x="202406" y="140492"/>
                    </a:lnTo>
                    <a:lnTo>
                      <a:pt x="173832" y="147636"/>
                    </a:lnTo>
                    <a:lnTo>
                      <a:pt x="178980" y="190554"/>
                    </a:lnTo>
                    <a:lnTo>
                      <a:pt x="173832" y="221456"/>
                    </a:lnTo>
                    <a:lnTo>
                      <a:pt x="183358" y="295274"/>
                    </a:lnTo>
                    <a:lnTo>
                      <a:pt x="150018" y="319088"/>
                    </a:lnTo>
                    <a:lnTo>
                      <a:pt x="134616" y="358046"/>
                    </a:lnTo>
                    <a:lnTo>
                      <a:pt x="66674" y="297656"/>
                    </a:lnTo>
                    <a:lnTo>
                      <a:pt x="71438" y="247648"/>
                    </a:lnTo>
                    <a:lnTo>
                      <a:pt x="61914" y="209548"/>
                    </a:lnTo>
                    <a:lnTo>
                      <a:pt x="19050" y="200024"/>
                    </a:lnTo>
                    <a:lnTo>
                      <a:pt x="1116" y="210066"/>
                    </a:lnTo>
                    <a:lnTo>
                      <a:pt x="0" y="164304"/>
                    </a:lnTo>
                    <a:lnTo>
                      <a:pt x="9526" y="145256"/>
                    </a:lnTo>
                    <a:cubicBezTo>
                      <a:pt x="8730" y="123824"/>
                      <a:pt x="7938" y="102392"/>
                      <a:pt x="7144" y="80962"/>
                    </a:cubicBezTo>
                    <a:lnTo>
                      <a:pt x="21432" y="66674"/>
                    </a:lnTo>
                    <a:lnTo>
                      <a:pt x="71438" y="76200"/>
                    </a:lnTo>
                    <a:lnTo>
                      <a:pt x="10001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3A1FC8FB-EED2-2D78-29D7-4398C5C039F0}"/>
                  </a:ext>
                </a:extLst>
              </p:cNvPr>
              <p:cNvSpPr/>
              <p:nvPr/>
            </p:nvSpPr>
            <p:spPr>
              <a:xfrm>
                <a:off x="28169418" y="32816006"/>
                <a:ext cx="154352" cy="133350"/>
              </a:xfrm>
              <a:custGeom>
                <a:avLst/>
                <a:gdLst>
                  <a:gd name="connsiteX0" fmla="*/ 71018 w 154352"/>
                  <a:gd name="connsiteY0" fmla="*/ 0 h 133350"/>
                  <a:gd name="connsiteX1" fmla="*/ 129358 w 154352"/>
                  <a:gd name="connsiteY1" fmla="*/ 38100 h 133350"/>
                  <a:gd name="connsiteX2" fmla="*/ 154352 w 154352"/>
                  <a:gd name="connsiteY2" fmla="*/ 31284 h 133350"/>
                  <a:gd name="connsiteX3" fmla="*/ 153170 w 154352"/>
                  <a:gd name="connsiteY3" fmla="*/ 76200 h 133350"/>
                  <a:gd name="connsiteX4" fmla="*/ 134120 w 154352"/>
                  <a:gd name="connsiteY4" fmla="*/ 85726 h 133350"/>
                  <a:gd name="connsiteX5" fmla="*/ 134120 w 154352"/>
                  <a:gd name="connsiteY5" fmla="*/ 130970 h 133350"/>
                  <a:gd name="connsiteX6" fmla="*/ 84114 w 154352"/>
                  <a:gd name="connsiteY6" fmla="*/ 133350 h 133350"/>
                  <a:gd name="connsiteX7" fmla="*/ 43632 w 154352"/>
                  <a:gd name="connsiteY7" fmla="*/ 102394 h 133350"/>
                  <a:gd name="connsiteX8" fmla="*/ 0 w 154352"/>
                  <a:gd name="connsiteY8" fmla="*/ 52528 h 133350"/>
                  <a:gd name="connsiteX9" fmla="*/ 38870 w 154352"/>
                  <a:gd name="connsiteY9" fmla="*/ 21432 h 133350"/>
                  <a:gd name="connsiteX10" fmla="*/ 71018 w 154352"/>
                  <a:gd name="connsiteY10" fmla="*/ 0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4352" h="133350">
                    <a:moveTo>
                      <a:pt x="71018" y="0"/>
                    </a:moveTo>
                    <a:lnTo>
                      <a:pt x="129358" y="38100"/>
                    </a:lnTo>
                    <a:lnTo>
                      <a:pt x="154352" y="31284"/>
                    </a:lnTo>
                    <a:lnTo>
                      <a:pt x="153170" y="76200"/>
                    </a:lnTo>
                    <a:lnTo>
                      <a:pt x="134120" y="85726"/>
                    </a:lnTo>
                    <a:lnTo>
                      <a:pt x="134120" y="130970"/>
                    </a:lnTo>
                    <a:lnTo>
                      <a:pt x="84114" y="133350"/>
                    </a:lnTo>
                    <a:lnTo>
                      <a:pt x="43632" y="102394"/>
                    </a:lnTo>
                    <a:lnTo>
                      <a:pt x="0" y="52528"/>
                    </a:lnTo>
                    <a:lnTo>
                      <a:pt x="38870" y="21432"/>
                    </a:lnTo>
                    <a:lnTo>
                      <a:pt x="7101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D9B68F61-14E9-4127-B217-BBDDAD7B8086}"/>
                  </a:ext>
                </a:extLst>
              </p:cNvPr>
              <p:cNvSpPr/>
              <p:nvPr/>
            </p:nvSpPr>
            <p:spPr>
              <a:xfrm>
                <a:off x="28728052" y="32607056"/>
                <a:ext cx="273060" cy="201552"/>
              </a:xfrm>
              <a:custGeom>
                <a:avLst/>
                <a:gdLst>
                  <a:gd name="connsiteX0" fmla="*/ 39890 w 273060"/>
                  <a:gd name="connsiteY0" fmla="*/ 0 h 201552"/>
                  <a:gd name="connsiteX1" fmla="*/ 66024 w 273060"/>
                  <a:gd name="connsiteY1" fmla="*/ 13688 h 201552"/>
                  <a:gd name="connsiteX2" fmla="*/ 101742 w 273060"/>
                  <a:gd name="connsiteY2" fmla="*/ 104176 h 201552"/>
                  <a:gd name="connsiteX3" fmla="*/ 120792 w 273060"/>
                  <a:gd name="connsiteY3" fmla="*/ 58932 h 201552"/>
                  <a:gd name="connsiteX4" fmla="*/ 173180 w 273060"/>
                  <a:gd name="connsiteY4" fmla="*/ 57962 h 201552"/>
                  <a:gd name="connsiteX5" fmla="*/ 173180 w 273060"/>
                  <a:gd name="connsiteY5" fmla="*/ 130368 h 201552"/>
                  <a:gd name="connsiteX6" fmla="*/ 206516 w 273060"/>
                  <a:gd name="connsiteY6" fmla="*/ 99412 h 201552"/>
                  <a:gd name="connsiteX7" fmla="*/ 225568 w 273060"/>
                  <a:gd name="connsiteY7" fmla="*/ 125608 h 201552"/>
                  <a:gd name="connsiteX8" fmla="*/ 266772 w 273060"/>
                  <a:gd name="connsiteY8" fmla="*/ 129042 h 201552"/>
                  <a:gd name="connsiteX9" fmla="*/ 266048 w 273060"/>
                  <a:gd name="connsiteY9" fmla="*/ 139894 h 201552"/>
                  <a:gd name="connsiteX10" fmla="*/ 273060 w 273060"/>
                  <a:gd name="connsiteY10" fmla="*/ 151582 h 201552"/>
                  <a:gd name="connsiteX11" fmla="*/ 171398 w 273060"/>
                  <a:gd name="connsiteY11" fmla="*/ 201552 h 201552"/>
                  <a:gd name="connsiteX12" fmla="*/ 73168 w 273060"/>
                  <a:gd name="connsiteY12" fmla="*/ 187520 h 201552"/>
                  <a:gd name="connsiteX13" fmla="*/ 72594 w 273060"/>
                  <a:gd name="connsiteY13" fmla="*/ 189054 h 201552"/>
                  <a:gd name="connsiteX14" fmla="*/ 39828 w 273060"/>
                  <a:gd name="connsiteY14" fmla="*/ 170850 h 201552"/>
                  <a:gd name="connsiteX15" fmla="*/ 30304 w 273060"/>
                  <a:gd name="connsiteY15" fmla="*/ 135132 h 201552"/>
                  <a:gd name="connsiteX16" fmla="*/ 4112 w 273060"/>
                  <a:gd name="connsiteY16" fmla="*/ 123224 h 201552"/>
                  <a:gd name="connsiteX17" fmla="*/ 1728 w 273060"/>
                  <a:gd name="connsiteY17" fmla="*/ 82744 h 201552"/>
                  <a:gd name="connsiteX18" fmla="*/ 0 w 273060"/>
                  <a:gd name="connsiteY18" fmla="*/ 79592 h 201552"/>
                  <a:gd name="connsiteX19" fmla="*/ 13636 w 273060"/>
                  <a:gd name="connsiteY19" fmla="*/ 13688 h 201552"/>
                  <a:gd name="connsiteX20" fmla="*/ 32686 w 273060"/>
                  <a:gd name="connsiteY20" fmla="*/ 13688 h 201552"/>
                  <a:gd name="connsiteX21" fmla="*/ 39890 w 273060"/>
                  <a:gd name="connsiteY21" fmla="*/ 0 h 201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3060" h="201552">
                    <a:moveTo>
                      <a:pt x="39890" y="0"/>
                    </a:moveTo>
                    <a:lnTo>
                      <a:pt x="66024" y="13688"/>
                    </a:lnTo>
                    <a:lnTo>
                      <a:pt x="101742" y="104176"/>
                    </a:lnTo>
                    <a:lnTo>
                      <a:pt x="120792" y="58932"/>
                    </a:lnTo>
                    <a:lnTo>
                      <a:pt x="173180" y="57962"/>
                    </a:lnTo>
                    <a:lnTo>
                      <a:pt x="173180" y="130368"/>
                    </a:lnTo>
                    <a:lnTo>
                      <a:pt x="206516" y="99412"/>
                    </a:lnTo>
                    <a:lnTo>
                      <a:pt x="225568" y="125608"/>
                    </a:lnTo>
                    <a:lnTo>
                      <a:pt x="266772" y="129042"/>
                    </a:lnTo>
                    <a:lnTo>
                      <a:pt x="266048" y="139894"/>
                    </a:lnTo>
                    <a:lnTo>
                      <a:pt x="273060" y="151582"/>
                    </a:lnTo>
                    <a:lnTo>
                      <a:pt x="171398" y="201552"/>
                    </a:lnTo>
                    <a:lnTo>
                      <a:pt x="73168" y="187520"/>
                    </a:lnTo>
                    <a:lnTo>
                      <a:pt x="72594" y="189054"/>
                    </a:lnTo>
                    <a:lnTo>
                      <a:pt x="39828" y="170850"/>
                    </a:lnTo>
                    <a:lnTo>
                      <a:pt x="30304" y="135132"/>
                    </a:lnTo>
                    <a:lnTo>
                      <a:pt x="4112" y="123224"/>
                    </a:lnTo>
                    <a:lnTo>
                      <a:pt x="1728" y="82744"/>
                    </a:lnTo>
                    <a:lnTo>
                      <a:pt x="0" y="79592"/>
                    </a:lnTo>
                    <a:lnTo>
                      <a:pt x="13636" y="13688"/>
                    </a:lnTo>
                    <a:lnTo>
                      <a:pt x="32686" y="13688"/>
                    </a:lnTo>
                    <a:lnTo>
                      <a:pt x="3989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B9198F06-27B9-BED7-8C83-9E5A0A87FF6A}"/>
                  </a:ext>
                </a:extLst>
              </p:cNvPr>
              <p:cNvSpPr/>
              <p:nvPr/>
            </p:nvSpPr>
            <p:spPr>
              <a:xfrm>
                <a:off x="28122444" y="32868534"/>
                <a:ext cx="162044" cy="145116"/>
              </a:xfrm>
              <a:custGeom>
                <a:avLst/>
                <a:gdLst>
                  <a:gd name="connsiteX0" fmla="*/ 46974 w 162044"/>
                  <a:gd name="connsiteY0" fmla="*/ 0 h 145116"/>
                  <a:gd name="connsiteX1" fmla="*/ 90606 w 162044"/>
                  <a:gd name="connsiteY1" fmla="*/ 49866 h 145116"/>
                  <a:gd name="connsiteX2" fmla="*/ 131088 w 162044"/>
                  <a:gd name="connsiteY2" fmla="*/ 80822 h 145116"/>
                  <a:gd name="connsiteX3" fmla="*/ 145324 w 162044"/>
                  <a:gd name="connsiteY3" fmla="*/ 80144 h 145116"/>
                  <a:gd name="connsiteX4" fmla="*/ 162044 w 162044"/>
                  <a:gd name="connsiteY4" fmla="*/ 121304 h 145116"/>
                  <a:gd name="connsiteX5" fmla="*/ 145376 w 162044"/>
                  <a:gd name="connsiteY5" fmla="*/ 145116 h 145116"/>
                  <a:gd name="connsiteX6" fmla="*/ 0 w 162044"/>
                  <a:gd name="connsiteY6" fmla="*/ 37578 h 145116"/>
                  <a:gd name="connsiteX7" fmla="*/ 46974 w 162044"/>
                  <a:gd name="connsiteY7" fmla="*/ 0 h 145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2044" h="145116">
                    <a:moveTo>
                      <a:pt x="46974" y="0"/>
                    </a:moveTo>
                    <a:lnTo>
                      <a:pt x="90606" y="49866"/>
                    </a:lnTo>
                    <a:lnTo>
                      <a:pt x="131088" y="80822"/>
                    </a:lnTo>
                    <a:lnTo>
                      <a:pt x="145324" y="80144"/>
                    </a:lnTo>
                    <a:lnTo>
                      <a:pt x="162044" y="121304"/>
                    </a:lnTo>
                    <a:lnTo>
                      <a:pt x="145376" y="145116"/>
                    </a:lnTo>
                    <a:lnTo>
                      <a:pt x="0" y="37578"/>
                    </a:lnTo>
                    <a:lnTo>
                      <a:pt x="4697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AB763483-9CB5-1E9B-B5DF-F3A3EDBDE3E3}"/>
                  </a:ext>
                </a:extLst>
              </p:cNvPr>
              <p:cNvSpPr/>
              <p:nvPr/>
            </p:nvSpPr>
            <p:spPr>
              <a:xfrm>
                <a:off x="27975654" y="33066148"/>
                <a:ext cx="346334" cy="443894"/>
              </a:xfrm>
              <a:custGeom>
                <a:avLst/>
                <a:gdLst>
                  <a:gd name="connsiteX0" fmla="*/ 115344 w 346334"/>
                  <a:gd name="connsiteY0" fmla="*/ 0 h 443894"/>
                  <a:gd name="connsiteX1" fmla="*/ 182626 w 346334"/>
                  <a:gd name="connsiteY1" fmla="*/ 40372 h 443894"/>
                  <a:gd name="connsiteX2" fmla="*/ 185010 w 346334"/>
                  <a:gd name="connsiteY2" fmla="*/ 80852 h 443894"/>
                  <a:gd name="connsiteX3" fmla="*/ 213584 w 346334"/>
                  <a:gd name="connsiteY3" fmla="*/ 147528 h 443894"/>
                  <a:gd name="connsiteX4" fmla="*/ 277878 w 346334"/>
                  <a:gd name="connsiteY4" fmla="*/ 171340 h 443894"/>
                  <a:gd name="connsiteX5" fmla="*/ 268352 w 346334"/>
                  <a:gd name="connsiteY5" fmla="*/ 209440 h 443894"/>
                  <a:gd name="connsiteX6" fmla="*/ 299310 w 346334"/>
                  <a:gd name="connsiteY6" fmla="*/ 299928 h 443894"/>
                  <a:gd name="connsiteX7" fmla="*/ 323122 w 346334"/>
                  <a:gd name="connsiteY7" fmla="*/ 307072 h 443894"/>
                  <a:gd name="connsiteX8" fmla="*/ 346334 w 346334"/>
                  <a:gd name="connsiteY8" fmla="*/ 399920 h 443894"/>
                  <a:gd name="connsiteX9" fmla="*/ 300896 w 346334"/>
                  <a:gd name="connsiteY9" fmla="*/ 404702 h 443894"/>
                  <a:gd name="connsiteX10" fmla="*/ 281846 w 346334"/>
                  <a:gd name="connsiteY10" fmla="*/ 442802 h 443894"/>
                  <a:gd name="connsiteX11" fmla="*/ 273114 w 346334"/>
                  <a:gd name="connsiteY11" fmla="*/ 443894 h 443894"/>
                  <a:gd name="connsiteX12" fmla="*/ 273114 w 346334"/>
                  <a:gd name="connsiteY12" fmla="*/ 404702 h 443894"/>
                  <a:gd name="connsiteX13" fmla="*/ 225490 w 346334"/>
                  <a:gd name="connsiteY13" fmla="*/ 402320 h 443894"/>
                  <a:gd name="connsiteX14" fmla="*/ 213584 w 346334"/>
                  <a:gd name="connsiteY14" fmla="*/ 380890 h 443894"/>
                  <a:gd name="connsiteX15" fmla="*/ 196414 w 346334"/>
                  <a:gd name="connsiteY15" fmla="*/ 380890 h 443894"/>
                  <a:gd name="connsiteX16" fmla="*/ 206440 w 346334"/>
                  <a:gd name="connsiteY16" fmla="*/ 361840 h 443894"/>
                  <a:gd name="connsiteX17" fmla="*/ 194534 w 346334"/>
                  <a:gd name="connsiteY17" fmla="*/ 328502 h 443894"/>
                  <a:gd name="connsiteX18" fmla="*/ 199296 w 346334"/>
                  <a:gd name="connsiteY18" fmla="*/ 307072 h 443894"/>
                  <a:gd name="connsiteX19" fmla="*/ 192152 w 346334"/>
                  <a:gd name="connsiteY19" fmla="*/ 266590 h 443894"/>
                  <a:gd name="connsiteX20" fmla="*/ 158814 w 346334"/>
                  <a:gd name="connsiteY20" fmla="*/ 178484 h 443894"/>
                  <a:gd name="connsiteX21" fmla="*/ 111190 w 346334"/>
                  <a:gd name="connsiteY21" fmla="*/ 140384 h 443894"/>
                  <a:gd name="connsiteX22" fmla="*/ 108810 w 346334"/>
                  <a:gd name="connsiteY22" fmla="*/ 140718 h 443894"/>
                  <a:gd name="connsiteX23" fmla="*/ 108810 w 346334"/>
                  <a:gd name="connsiteY23" fmla="*/ 138002 h 443894"/>
                  <a:gd name="connsiteX24" fmla="*/ 0 w 346334"/>
                  <a:gd name="connsiteY24" fmla="*/ 80396 h 443894"/>
                  <a:gd name="connsiteX25" fmla="*/ 75470 w 346334"/>
                  <a:gd name="connsiteY25" fmla="*/ 33228 h 443894"/>
                  <a:gd name="connsiteX26" fmla="*/ 115344 w 346334"/>
                  <a:gd name="connsiteY26" fmla="*/ 0 h 443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46334" h="443894">
                    <a:moveTo>
                      <a:pt x="115344" y="0"/>
                    </a:moveTo>
                    <a:lnTo>
                      <a:pt x="182626" y="40372"/>
                    </a:lnTo>
                    <a:lnTo>
                      <a:pt x="185010" y="80852"/>
                    </a:lnTo>
                    <a:lnTo>
                      <a:pt x="213584" y="147528"/>
                    </a:lnTo>
                    <a:lnTo>
                      <a:pt x="277878" y="171340"/>
                    </a:lnTo>
                    <a:lnTo>
                      <a:pt x="268352" y="209440"/>
                    </a:lnTo>
                    <a:lnTo>
                      <a:pt x="299310" y="299928"/>
                    </a:lnTo>
                    <a:lnTo>
                      <a:pt x="323122" y="307072"/>
                    </a:lnTo>
                    <a:lnTo>
                      <a:pt x="346334" y="399920"/>
                    </a:lnTo>
                    <a:lnTo>
                      <a:pt x="300896" y="404702"/>
                    </a:lnTo>
                    <a:lnTo>
                      <a:pt x="281846" y="442802"/>
                    </a:lnTo>
                    <a:lnTo>
                      <a:pt x="273114" y="443894"/>
                    </a:lnTo>
                    <a:lnTo>
                      <a:pt x="273114" y="404702"/>
                    </a:lnTo>
                    <a:lnTo>
                      <a:pt x="225490" y="402320"/>
                    </a:lnTo>
                    <a:lnTo>
                      <a:pt x="213584" y="380890"/>
                    </a:lnTo>
                    <a:lnTo>
                      <a:pt x="196414" y="380890"/>
                    </a:lnTo>
                    <a:lnTo>
                      <a:pt x="206440" y="361840"/>
                    </a:lnTo>
                    <a:lnTo>
                      <a:pt x="194534" y="328502"/>
                    </a:lnTo>
                    <a:lnTo>
                      <a:pt x="199296" y="307072"/>
                    </a:lnTo>
                    <a:lnTo>
                      <a:pt x="192152" y="266590"/>
                    </a:lnTo>
                    <a:lnTo>
                      <a:pt x="158814" y="178484"/>
                    </a:lnTo>
                    <a:lnTo>
                      <a:pt x="111190" y="140384"/>
                    </a:lnTo>
                    <a:lnTo>
                      <a:pt x="108810" y="140718"/>
                    </a:lnTo>
                    <a:lnTo>
                      <a:pt x="108810" y="138002"/>
                    </a:lnTo>
                    <a:lnTo>
                      <a:pt x="0" y="80396"/>
                    </a:lnTo>
                    <a:lnTo>
                      <a:pt x="75470" y="33228"/>
                    </a:lnTo>
                    <a:lnTo>
                      <a:pt x="11534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1FFDF45E-7431-DC09-11DA-D1617C44F7B1}"/>
                  </a:ext>
                </a:extLst>
              </p:cNvPr>
              <p:cNvSpPr/>
              <p:nvPr/>
            </p:nvSpPr>
            <p:spPr>
              <a:xfrm>
                <a:off x="28620244" y="32804100"/>
                <a:ext cx="105326" cy="227716"/>
              </a:xfrm>
              <a:custGeom>
                <a:avLst/>
                <a:gdLst>
                  <a:gd name="connsiteX0" fmla="*/ 83344 w 105326"/>
                  <a:gd name="connsiteY0" fmla="*/ 0 h 227716"/>
                  <a:gd name="connsiteX1" fmla="*/ 97632 w 105326"/>
                  <a:gd name="connsiteY1" fmla="*/ 16668 h 227716"/>
                  <a:gd name="connsiteX2" fmla="*/ 105326 w 105326"/>
                  <a:gd name="connsiteY2" fmla="*/ 57708 h 227716"/>
                  <a:gd name="connsiteX3" fmla="*/ 102394 w 105326"/>
                  <a:gd name="connsiteY3" fmla="*/ 57150 h 227716"/>
                  <a:gd name="connsiteX4" fmla="*/ 88106 w 105326"/>
                  <a:gd name="connsiteY4" fmla="*/ 71438 h 227716"/>
                  <a:gd name="connsiteX5" fmla="*/ 90488 w 105326"/>
                  <a:gd name="connsiteY5" fmla="*/ 135732 h 227716"/>
                  <a:gd name="connsiteX6" fmla="*/ 80962 w 105326"/>
                  <a:gd name="connsiteY6" fmla="*/ 154780 h 227716"/>
                  <a:gd name="connsiteX7" fmla="*/ 82078 w 105326"/>
                  <a:gd name="connsiteY7" fmla="*/ 200542 h 227716"/>
                  <a:gd name="connsiteX8" fmla="*/ 40480 w 105326"/>
                  <a:gd name="connsiteY8" fmla="*/ 223838 h 227716"/>
                  <a:gd name="connsiteX9" fmla="*/ 40480 w 105326"/>
                  <a:gd name="connsiteY9" fmla="*/ 227716 h 227716"/>
                  <a:gd name="connsiteX10" fmla="*/ 28576 w 105326"/>
                  <a:gd name="connsiteY10" fmla="*/ 216694 h 227716"/>
                  <a:gd name="connsiteX11" fmla="*/ 4762 w 105326"/>
                  <a:gd name="connsiteY11" fmla="*/ 142876 h 227716"/>
                  <a:gd name="connsiteX12" fmla="*/ 23812 w 105326"/>
                  <a:gd name="connsiteY12" fmla="*/ 121444 h 227716"/>
                  <a:gd name="connsiteX13" fmla="*/ 0 w 105326"/>
                  <a:gd name="connsiteY13" fmla="*/ 57150 h 227716"/>
                  <a:gd name="connsiteX14" fmla="*/ 30956 w 105326"/>
                  <a:gd name="connsiteY14" fmla="*/ 57150 h 227716"/>
                  <a:gd name="connsiteX15" fmla="*/ 57150 w 105326"/>
                  <a:gd name="connsiteY15" fmla="*/ 40480 h 227716"/>
                  <a:gd name="connsiteX16" fmla="*/ 83344 w 105326"/>
                  <a:gd name="connsiteY16" fmla="*/ 0 h 227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05326" h="227716">
                    <a:moveTo>
                      <a:pt x="83344" y="0"/>
                    </a:moveTo>
                    <a:lnTo>
                      <a:pt x="97632" y="16668"/>
                    </a:lnTo>
                    <a:lnTo>
                      <a:pt x="105326" y="57708"/>
                    </a:lnTo>
                    <a:lnTo>
                      <a:pt x="102394" y="57150"/>
                    </a:lnTo>
                    <a:lnTo>
                      <a:pt x="88106" y="71438"/>
                    </a:lnTo>
                    <a:cubicBezTo>
                      <a:pt x="88900" y="92868"/>
                      <a:pt x="89692" y="114300"/>
                      <a:pt x="90488" y="135732"/>
                    </a:cubicBezTo>
                    <a:lnTo>
                      <a:pt x="80962" y="154780"/>
                    </a:lnTo>
                    <a:lnTo>
                      <a:pt x="82078" y="200542"/>
                    </a:lnTo>
                    <a:lnTo>
                      <a:pt x="40480" y="223838"/>
                    </a:lnTo>
                    <a:lnTo>
                      <a:pt x="40480" y="227716"/>
                    </a:lnTo>
                    <a:lnTo>
                      <a:pt x="28576" y="216694"/>
                    </a:lnTo>
                    <a:lnTo>
                      <a:pt x="4762" y="142876"/>
                    </a:lnTo>
                    <a:lnTo>
                      <a:pt x="23812" y="121444"/>
                    </a:lnTo>
                    <a:lnTo>
                      <a:pt x="0" y="57150"/>
                    </a:lnTo>
                    <a:lnTo>
                      <a:pt x="30956" y="57150"/>
                    </a:lnTo>
                    <a:lnTo>
                      <a:pt x="57150" y="40480"/>
                    </a:lnTo>
                    <a:lnTo>
                      <a:pt x="8334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C1AEF124-CEAF-DA6E-3A3C-83B6D33E9810}"/>
                  </a:ext>
                </a:extLst>
              </p:cNvPr>
              <p:cNvSpPr/>
              <p:nvPr/>
            </p:nvSpPr>
            <p:spPr>
              <a:xfrm>
                <a:off x="28262690" y="32846964"/>
                <a:ext cx="345648" cy="612160"/>
              </a:xfrm>
              <a:custGeom>
                <a:avLst/>
                <a:gdLst>
                  <a:gd name="connsiteX0" fmla="*/ 62278 w 345648"/>
                  <a:gd name="connsiteY0" fmla="*/ 0 h 612160"/>
                  <a:gd name="connsiteX1" fmla="*/ 120494 w 345648"/>
                  <a:gd name="connsiteY1" fmla="*/ 11194 h 612160"/>
                  <a:gd name="connsiteX2" fmla="*/ 133716 w 345648"/>
                  <a:gd name="connsiteY2" fmla="*/ 21430 h 612160"/>
                  <a:gd name="connsiteX3" fmla="*/ 155148 w 345648"/>
                  <a:gd name="connsiteY3" fmla="*/ 71436 h 612160"/>
                  <a:gd name="connsiteX4" fmla="*/ 164674 w 345648"/>
                  <a:gd name="connsiteY4" fmla="*/ 128586 h 612160"/>
                  <a:gd name="connsiteX5" fmla="*/ 195630 w 345648"/>
                  <a:gd name="connsiteY5" fmla="*/ 190500 h 612160"/>
                  <a:gd name="connsiteX6" fmla="*/ 238490 w 345648"/>
                  <a:gd name="connsiteY6" fmla="*/ 226216 h 612160"/>
                  <a:gd name="connsiteX7" fmla="*/ 264686 w 345648"/>
                  <a:gd name="connsiteY7" fmla="*/ 304800 h 612160"/>
                  <a:gd name="connsiteX8" fmla="*/ 331292 w 345648"/>
                  <a:gd name="connsiteY8" fmla="*/ 318994 h 612160"/>
                  <a:gd name="connsiteX9" fmla="*/ 345648 w 345648"/>
                  <a:gd name="connsiteY9" fmla="*/ 338136 h 612160"/>
                  <a:gd name="connsiteX10" fmla="*/ 326598 w 345648"/>
                  <a:gd name="connsiteY10" fmla="*/ 469104 h 612160"/>
                  <a:gd name="connsiteX11" fmla="*/ 305166 w 345648"/>
                  <a:gd name="connsiteY11" fmla="*/ 502442 h 612160"/>
                  <a:gd name="connsiteX12" fmla="*/ 278974 w 345648"/>
                  <a:gd name="connsiteY12" fmla="*/ 502442 h 612160"/>
                  <a:gd name="connsiteX13" fmla="*/ 221822 w 345648"/>
                  <a:gd name="connsiteY13" fmla="*/ 566736 h 612160"/>
                  <a:gd name="connsiteX14" fmla="*/ 219468 w 345648"/>
                  <a:gd name="connsiteY14" fmla="*/ 575494 h 612160"/>
                  <a:gd name="connsiteX15" fmla="*/ 217060 w 345648"/>
                  <a:gd name="connsiteY15" fmla="*/ 573086 h 612160"/>
                  <a:gd name="connsiteX16" fmla="*/ 134510 w 345648"/>
                  <a:gd name="connsiteY16" fmla="*/ 611186 h 612160"/>
                  <a:gd name="connsiteX17" fmla="*/ 125254 w 345648"/>
                  <a:gd name="connsiteY17" fmla="*/ 612160 h 612160"/>
                  <a:gd name="connsiteX18" fmla="*/ 124190 w 345648"/>
                  <a:gd name="connsiteY18" fmla="*/ 564356 h 612160"/>
                  <a:gd name="connsiteX19" fmla="*/ 155148 w 345648"/>
                  <a:gd name="connsiteY19" fmla="*/ 509586 h 612160"/>
                  <a:gd name="connsiteX20" fmla="*/ 112286 w 345648"/>
                  <a:gd name="connsiteY20" fmla="*/ 481012 h 612160"/>
                  <a:gd name="connsiteX21" fmla="*/ 124190 w 345648"/>
                  <a:gd name="connsiteY21" fmla="*/ 431004 h 612160"/>
                  <a:gd name="connsiteX22" fmla="*/ 119430 w 345648"/>
                  <a:gd name="connsiteY22" fmla="*/ 409574 h 612160"/>
                  <a:gd name="connsiteX23" fmla="*/ 83710 w 345648"/>
                  <a:gd name="connsiteY23" fmla="*/ 207168 h 612160"/>
                  <a:gd name="connsiteX24" fmla="*/ 62278 w 345648"/>
                  <a:gd name="connsiteY24" fmla="*/ 180974 h 612160"/>
                  <a:gd name="connsiteX25" fmla="*/ 33704 w 345648"/>
                  <a:gd name="connsiteY25" fmla="*/ 188116 h 612160"/>
                  <a:gd name="connsiteX26" fmla="*/ 366 w 345648"/>
                  <a:gd name="connsiteY26" fmla="*/ 164304 h 612160"/>
                  <a:gd name="connsiteX27" fmla="*/ 0 w 345648"/>
                  <a:gd name="connsiteY27" fmla="*/ 162890 h 612160"/>
                  <a:gd name="connsiteX28" fmla="*/ 5130 w 345648"/>
                  <a:gd name="connsiteY28" fmla="*/ 166686 h 612160"/>
                  <a:gd name="connsiteX29" fmla="*/ 21798 w 345648"/>
                  <a:gd name="connsiteY29" fmla="*/ 142874 h 612160"/>
                  <a:gd name="connsiteX30" fmla="*/ 5078 w 345648"/>
                  <a:gd name="connsiteY30" fmla="*/ 101714 h 612160"/>
                  <a:gd name="connsiteX31" fmla="*/ 40848 w 345648"/>
                  <a:gd name="connsiteY31" fmla="*/ 100012 h 612160"/>
                  <a:gd name="connsiteX32" fmla="*/ 40848 w 345648"/>
                  <a:gd name="connsiteY32" fmla="*/ 54768 h 612160"/>
                  <a:gd name="connsiteX33" fmla="*/ 59898 w 345648"/>
                  <a:gd name="connsiteY33" fmla="*/ 45242 h 612160"/>
                  <a:gd name="connsiteX34" fmla="*/ 61080 w 345648"/>
                  <a:gd name="connsiteY34" fmla="*/ 326 h 612160"/>
                  <a:gd name="connsiteX35" fmla="*/ 62278 w 345648"/>
                  <a:gd name="connsiteY35" fmla="*/ 0 h 612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5648" h="612160">
                    <a:moveTo>
                      <a:pt x="62278" y="0"/>
                    </a:moveTo>
                    <a:lnTo>
                      <a:pt x="120494" y="11194"/>
                    </a:lnTo>
                    <a:lnTo>
                      <a:pt x="133716" y="21430"/>
                    </a:lnTo>
                    <a:lnTo>
                      <a:pt x="155148" y="71436"/>
                    </a:lnTo>
                    <a:lnTo>
                      <a:pt x="164674" y="128586"/>
                    </a:lnTo>
                    <a:lnTo>
                      <a:pt x="195630" y="190500"/>
                    </a:lnTo>
                    <a:lnTo>
                      <a:pt x="238490" y="226216"/>
                    </a:lnTo>
                    <a:lnTo>
                      <a:pt x="264686" y="304800"/>
                    </a:lnTo>
                    <a:lnTo>
                      <a:pt x="331292" y="318994"/>
                    </a:lnTo>
                    <a:lnTo>
                      <a:pt x="345648" y="338136"/>
                    </a:lnTo>
                    <a:lnTo>
                      <a:pt x="326598" y="469104"/>
                    </a:lnTo>
                    <a:lnTo>
                      <a:pt x="305166" y="502442"/>
                    </a:lnTo>
                    <a:lnTo>
                      <a:pt x="278974" y="502442"/>
                    </a:lnTo>
                    <a:lnTo>
                      <a:pt x="221822" y="566736"/>
                    </a:lnTo>
                    <a:lnTo>
                      <a:pt x="219468" y="575494"/>
                    </a:lnTo>
                    <a:lnTo>
                      <a:pt x="217060" y="573086"/>
                    </a:lnTo>
                    <a:lnTo>
                      <a:pt x="134510" y="611186"/>
                    </a:lnTo>
                    <a:lnTo>
                      <a:pt x="125254" y="612160"/>
                    </a:lnTo>
                    <a:lnTo>
                      <a:pt x="124190" y="564356"/>
                    </a:lnTo>
                    <a:lnTo>
                      <a:pt x="155148" y="509586"/>
                    </a:lnTo>
                    <a:lnTo>
                      <a:pt x="112286" y="481012"/>
                    </a:lnTo>
                    <a:lnTo>
                      <a:pt x="124190" y="431004"/>
                    </a:lnTo>
                    <a:lnTo>
                      <a:pt x="119430" y="409574"/>
                    </a:lnTo>
                    <a:lnTo>
                      <a:pt x="83710" y="207168"/>
                    </a:lnTo>
                    <a:lnTo>
                      <a:pt x="62278" y="180974"/>
                    </a:lnTo>
                    <a:lnTo>
                      <a:pt x="33704" y="188116"/>
                    </a:lnTo>
                    <a:lnTo>
                      <a:pt x="366" y="164304"/>
                    </a:lnTo>
                    <a:lnTo>
                      <a:pt x="0" y="162890"/>
                    </a:lnTo>
                    <a:lnTo>
                      <a:pt x="5130" y="166686"/>
                    </a:lnTo>
                    <a:lnTo>
                      <a:pt x="21798" y="142874"/>
                    </a:lnTo>
                    <a:lnTo>
                      <a:pt x="5078" y="101714"/>
                    </a:lnTo>
                    <a:lnTo>
                      <a:pt x="40848" y="100012"/>
                    </a:lnTo>
                    <a:lnTo>
                      <a:pt x="40848" y="54768"/>
                    </a:lnTo>
                    <a:lnTo>
                      <a:pt x="59898" y="45242"/>
                    </a:lnTo>
                    <a:lnTo>
                      <a:pt x="61080" y="326"/>
                    </a:lnTo>
                    <a:lnTo>
                      <a:pt x="6227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0F681334-07FD-A270-C983-7144007DDA09}"/>
                  </a:ext>
                </a:extLst>
              </p:cNvPr>
              <p:cNvSpPr/>
              <p:nvPr/>
            </p:nvSpPr>
            <p:spPr>
              <a:xfrm>
                <a:off x="28090998" y="32906112"/>
                <a:ext cx="326840" cy="559956"/>
              </a:xfrm>
              <a:custGeom>
                <a:avLst/>
                <a:gdLst>
                  <a:gd name="connsiteX0" fmla="*/ 31446 w 326840"/>
                  <a:gd name="connsiteY0" fmla="*/ 0 h 559956"/>
                  <a:gd name="connsiteX1" fmla="*/ 171692 w 326840"/>
                  <a:gd name="connsiteY1" fmla="*/ 103742 h 559956"/>
                  <a:gd name="connsiteX2" fmla="*/ 172058 w 326840"/>
                  <a:gd name="connsiteY2" fmla="*/ 105156 h 559956"/>
                  <a:gd name="connsiteX3" fmla="*/ 205396 w 326840"/>
                  <a:gd name="connsiteY3" fmla="*/ 128968 h 559956"/>
                  <a:gd name="connsiteX4" fmla="*/ 233970 w 326840"/>
                  <a:gd name="connsiteY4" fmla="*/ 121826 h 559956"/>
                  <a:gd name="connsiteX5" fmla="*/ 255402 w 326840"/>
                  <a:gd name="connsiteY5" fmla="*/ 148020 h 559956"/>
                  <a:gd name="connsiteX6" fmla="*/ 291122 w 326840"/>
                  <a:gd name="connsiteY6" fmla="*/ 350426 h 559956"/>
                  <a:gd name="connsiteX7" fmla="*/ 295882 w 326840"/>
                  <a:gd name="connsiteY7" fmla="*/ 371856 h 559956"/>
                  <a:gd name="connsiteX8" fmla="*/ 283978 w 326840"/>
                  <a:gd name="connsiteY8" fmla="*/ 421864 h 559956"/>
                  <a:gd name="connsiteX9" fmla="*/ 326840 w 326840"/>
                  <a:gd name="connsiteY9" fmla="*/ 450438 h 559956"/>
                  <a:gd name="connsiteX10" fmla="*/ 295882 w 326840"/>
                  <a:gd name="connsiteY10" fmla="*/ 505208 h 559956"/>
                  <a:gd name="connsiteX11" fmla="*/ 296946 w 326840"/>
                  <a:gd name="connsiteY11" fmla="*/ 553012 h 559956"/>
                  <a:gd name="connsiteX12" fmla="*/ 230990 w 326840"/>
                  <a:gd name="connsiteY12" fmla="*/ 559956 h 559956"/>
                  <a:gd name="connsiteX13" fmla="*/ 207778 w 326840"/>
                  <a:gd name="connsiteY13" fmla="*/ 467108 h 559956"/>
                  <a:gd name="connsiteX14" fmla="*/ 183966 w 326840"/>
                  <a:gd name="connsiteY14" fmla="*/ 459964 h 559956"/>
                  <a:gd name="connsiteX15" fmla="*/ 153008 w 326840"/>
                  <a:gd name="connsiteY15" fmla="*/ 369476 h 559956"/>
                  <a:gd name="connsiteX16" fmla="*/ 162534 w 326840"/>
                  <a:gd name="connsiteY16" fmla="*/ 331376 h 559956"/>
                  <a:gd name="connsiteX17" fmla="*/ 98240 w 326840"/>
                  <a:gd name="connsiteY17" fmla="*/ 307564 h 559956"/>
                  <a:gd name="connsiteX18" fmla="*/ 69666 w 326840"/>
                  <a:gd name="connsiteY18" fmla="*/ 240888 h 559956"/>
                  <a:gd name="connsiteX19" fmla="*/ 67282 w 326840"/>
                  <a:gd name="connsiteY19" fmla="*/ 200408 h 559956"/>
                  <a:gd name="connsiteX20" fmla="*/ 0 w 326840"/>
                  <a:gd name="connsiteY20" fmla="*/ 160036 h 559956"/>
                  <a:gd name="connsiteX21" fmla="*/ 17278 w 326840"/>
                  <a:gd name="connsiteY21" fmla="*/ 145638 h 559956"/>
                  <a:gd name="connsiteX22" fmla="*/ 22038 w 326840"/>
                  <a:gd name="connsiteY22" fmla="*/ 7526 h 559956"/>
                  <a:gd name="connsiteX23" fmla="*/ 31446 w 326840"/>
                  <a:gd name="connsiteY23" fmla="*/ 0 h 559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26840" h="559956">
                    <a:moveTo>
                      <a:pt x="31446" y="0"/>
                    </a:moveTo>
                    <a:lnTo>
                      <a:pt x="171692" y="103742"/>
                    </a:lnTo>
                    <a:lnTo>
                      <a:pt x="172058" y="105156"/>
                    </a:lnTo>
                    <a:lnTo>
                      <a:pt x="205396" y="128968"/>
                    </a:lnTo>
                    <a:lnTo>
                      <a:pt x="233970" y="121826"/>
                    </a:lnTo>
                    <a:lnTo>
                      <a:pt x="255402" y="148020"/>
                    </a:lnTo>
                    <a:lnTo>
                      <a:pt x="291122" y="350426"/>
                    </a:lnTo>
                    <a:lnTo>
                      <a:pt x="295882" y="371856"/>
                    </a:lnTo>
                    <a:lnTo>
                      <a:pt x="283978" y="421864"/>
                    </a:lnTo>
                    <a:lnTo>
                      <a:pt x="326840" y="450438"/>
                    </a:lnTo>
                    <a:lnTo>
                      <a:pt x="295882" y="505208"/>
                    </a:lnTo>
                    <a:lnTo>
                      <a:pt x="296946" y="553012"/>
                    </a:lnTo>
                    <a:lnTo>
                      <a:pt x="230990" y="559956"/>
                    </a:lnTo>
                    <a:lnTo>
                      <a:pt x="207778" y="467108"/>
                    </a:lnTo>
                    <a:lnTo>
                      <a:pt x="183966" y="459964"/>
                    </a:lnTo>
                    <a:lnTo>
                      <a:pt x="153008" y="369476"/>
                    </a:lnTo>
                    <a:lnTo>
                      <a:pt x="162534" y="331376"/>
                    </a:lnTo>
                    <a:lnTo>
                      <a:pt x="98240" y="307564"/>
                    </a:lnTo>
                    <a:lnTo>
                      <a:pt x="69666" y="240888"/>
                    </a:lnTo>
                    <a:lnTo>
                      <a:pt x="67282" y="200408"/>
                    </a:lnTo>
                    <a:lnTo>
                      <a:pt x="0" y="160036"/>
                    </a:lnTo>
                    <a:lnTo>
                      <a:pt x="17278" y="145638"/>
                    </a:lnTo>
                    <a:lnTo>
                      <a:pt x="22038" y="7526"/>
                    </a:lnTo>
                    <a:lnTo>
                      <a:pt x="3144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498023E5-396B-304E-B87E-16FDE0D95CF8}"/>
                  </a:ext>
                </a:extLst>
              </p:cNvPr>
              <p:cNvSpPr/>
              <p:nvPr/>
            </p:nvSpPr>
            <p:spPr>
              <a:xfrm>
                <a:off x="28767942" y="32569544"/>
                <a:ext cx="154722" cy="141688"/>
              </a:xfrm>
              <a:custGeom>
                <a:avLst/>
                <a:gdLst>
                  <a:gd name="connsiteX0" fmla="*/ 19744 w 154722"/>
                  <a:gd name="connsiteY0" fmla="*/ 0 h 141688"/>
                  <a:gd name="connsiteX1" fmla="*/ 26134 w 154722"/>
                  <a:gd name="connsiteY1" fmla="*/ 8336 h 141688"/>
                  <a:gd name="connsiteX2" fmla="*/ 88796 w 154722"/>
                  <a:gd name="connsiteY2" fmla="*/ 16938 h 141688"/>
                  <a:gd name="connsiteX3" fmla="*/ 85664 w 154722"/>
                  <a:gd name="connsiteY3" fmla="*/ 20244 h 141688"/>
                  <a:gd name="connsiteX4" fmla="*/ 154722 w 154722"/>
                  <a:gd name="connsiteY4" fmla="*/ 48820 h 141688"/>
                  <a:gd name="connsiteX5" fmla="*/ 133290 w 154722"/>
                  <a:gd name="connsiteY5" fmla="*/ 89300 h 141688"/>
                  <a:gd name="connsiteX6" fmla="*/ 133290 w 154722"/>
                  <a:gd name="connsiteY6" fmla="*/ 95474 h 141688"/>
                  <a:gd name="connsiteX7" fmla="*/ 80902 w 154722"/>
                  <a:gd name="connsiteY7" fmla="*/ 96444 h 141688"/>
                  <a:gd name="connsiteX8" fmla="*/ 61852 w 154722"/>
                  <a:gd name="connsiteY8" fmla="*/ 141688 h 141688"/>
                  <a:gd name="connsiteX9" fmla="*/ 26134 w 154722"/>
                  <a:gd name="connsiteY9" fmla="*/ 51200 h 141688"/>
                  <a:gd name="connsiteX10" fmla="*/ 0 w 154722"/>
                  <a:gd name="connsiteY10" fmla="*/ 37512 h 141688"/>
                  <a:gd name="connsiteX11" fmla="*/ 19744 w 154722"/>
                  <a:gd name="connsiteY11" fmla="*/ 0 h 141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4722" h="141688">
                    <a:moveTo>
                      <a:pt x="19744" y="0"/>
                    </a:moveTo>
                    <a:lnTo>
                      <a:pt x="26134" y="8336"/>
                    </a:lnTo>
                    <a:lnTo>
                      <a:pt x="88796" y="16938"/>
                    </a:lnTo>
                    <a:lnTo>
                      <a:pt x="85664" y="20244"/>
                    </a:lnTo>
                    <a:lnTo>
                      <a:pt x="154722" y="48820"/>
                    </a:lnTo>
                    <a:lnTo>
                      <a:pt x="133290" y="89300"/>
                    </a:lnTo>
                    <a:lnTo>
                      <a:pt x="133290" y="95474"/>
                    </a:lnTo>
                    <a:lnTo>
                      <a:pt x="80902" y="96444"/>
                    </a:lnTo>
                    <a:lnTo>
                      <a:pt x="61852" y="141688"/>
                    </a:lnTo>
                    <a:lnTo>
                      <a:pt x="26134" y="51200"/>
                    </a:lnTo>
                    <a:lnTo>
                      <a:pt x="0" y="37512"/>
                    </a:lnTo>
                    <a:lnTo>
                      <a:pt x="1974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47AC92A2-E1CB-8EA2-5A85-69AF9BE58D07}"/>
                  </a:ext>
                </a:extLst>
              </p:cNvPr>
              <p:cNvSpPr/>
              <p:nvPr/>
            </p:nvSpPr>
            <p:spPr>
              <a:xfrm>
                <a:off x="27577256" y="33340564"/>
                <a:ext cx="301736" cy="288464"/>
              </a:xfrm>
              <a:custGeom>
                <a:avLst/>
                <a:gdLst>
                  <a:gd name="connsiteX0" fmla="*/ 197534 w 301736"/>
                  <a:gd name="connsiteY0" fmla="*/ 0 h 288464"/>
                  <a:gd name="connsiteX1" fmla="*/ 188120 w 301736"/>
                  <a:gd name="connsiteY1" fmla="*/ 87424 h 288464"/>
                  <a:gd name="connsiteX2" fmla="*/ 211932 w 301736"/>
                  <a:gd name="connsiteY2" fmla="*/ 108856 h 288464"/>
                  <a:gd name="connsiteX3" fmla="*/ 301736 w 301736"/>
                  <a:gd name="connsiteY3" fmla="*/ 288464 h 288464"/>
                  <a:gd name="connsiteX4" fmla="*/ 134144 w 301736"/>
                  <a:gd name="connsiteY4" fmla="*/ 282684 h 288464"/>
                  <a:gd name="connsiteX5" fmla="*/ 83344 w 301736"/>
                  <a:gd name="connsiteY5" fmla="*/ 276336 h 288464"/>
                  <a:gd name="connsiteX6" fmla="*/ 82708 w 301736"/>
                  <a:gd name="connsiteY6" fmla="*/ 277924 h 288464"/>
                  <a:gd name="connsiteX7" fmla="*/ 19050 w 301736"/>
                  <a:gd name="connsiteY7" fmla="*/ 277924 h 288464"/>
                  <a:gd name="connsiteX8" fmla="*/ 0 w 301736"/>
                  <a:gd name="connsiteY8" fmla="*/ 235060 h 288464"/>
                  <a:gd name="connsiteX9" fmla="*/ 876 w 301736"/>
                  <a:gd name="connsiteY9" fmla="*/ 164124 h 288464"/>
                  <a:gd name="connsiteX10" fmla="*/ 102392 w 301736"/>
                  <a:gd name="connsiteY10" fmla="*/ 130286 h 288464"/>
                  <a:gd name="connsiteX11" fmla="*/ 130968 w 301736"/>
                  <a:gd name="connsiteY11" fmla="*/ 54086 h 288464"/>
                  <a:gd name="connsiteX12" fmla="*/ 197534 w 301736"/>
                  <a:gd name="connsiteY12" fmla="*/ 0 h 288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1736" h="288464">
                    <a:moveTo>
                      <a:pt x="197534" y="0"/>
                    </a:moveTo>
                    <a:lnTo>
                      <a:pt x="188120" y="87424"/>
                    </a:lnTo>
                    <a:lnTo>
                      <a:pt x="211932" y="108856"/>
                    </a:lnTo>
                    <a:lnTo>
                      <a:pt x="301736" y="288464"/>
                    </a:lnTo>
                    <a:lnTo>
                      <a:pt x="134144" y="282684"/>
                    </a:lnTo>
                    <a:lnTo>
                      <a:pt x="83344" y="276336"/>
                    </a:lnTo>
                    <a:lnTo>
                      <a:pt x="82708" y="277924"/>
                    </a:lnTo>
                    <a:lnTo>
                      <a:pt x="19050" y="277924"/>
                    </a:lnTo>
                    <a:lnTo>
                      <a:pt x="0" y="235060"/>
                    </a:lnTo>
                    <a:lnTo>
                      <a:pt x="876" y="164124"/>
                    </a:lnTo>
                    <a:lnTo>
                      <a:pt x="102392" y="130286"/>
                    </a:lnTo>
                    <a:lnTo>
                      <a:pt x="130968" y="54086"/>
                    </a:lnTo>
                    <a:lnTo>
                      <a:pt x="19753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6C989819-B968-9D0D-A61F-9E79FC50C309}"/>
                  </a:ext>
                </a:extLst>
              </p:cNvPr>
              <p:cNvSpPr/>
              <p:nvPr/>
            </p:nvSpPr>
            <p:spPr>
              <a:xfrm>
                <a:off x="28333700" y="31689634"/>
                <a:ext cx="212724" cy="361990"/>
              </a:xfrm>
              <a:custGeom>
                <a:avLst/>
                <a:gdLst>
                  <a:gd name="connsiteX0" fmla="*/ 187314 w 212724"/>
                  <a:gd name="connsiteY0" fmla="*/ 0 h 361990"/>
                  <a:gd name="connsiteX1" fmla="*/ 191294 w 212724"/>
                  <a:gd name="connsiteY1" fmla="*/ 2422 h 361990"/>
                  <a:gd name="connsiteX2" fmla="*/ 212724 w 212724"/>
                  <a:gd name="connsiteY2" fmla="*/ 71478 h 361990"/>
                  <a:gd name="connsiteX3" fmla="*/ 148432 w 212724"/>
                  <a:gd name="connsiteY3" fmla="*/ 138154 h 361990"/>
                  <a:gd name="connsiteX4" fmla="*/ 179388 w 212724"/>
                  <a:gd name="connsiteY4" fmla="*/ 185778 h 361990"/>
                  <a:gd name="connsiteX5" fmla="*/ 172244 w 212724"/>
                  <a:gd name="connsiteY5" fmla="*/ 223878 h 361990"/>
                  <a:gd name="connsiteX6" fmla="*/ 148432 w 212724"/>
                  <a:gd name="connsiteY6" fmla="*/ 245310 h 361990"/>
                  <a:gd name="connsiteX7" fmla="*/ 148432 w 212724"/>
                  <a:gd name="connsiteY7" fmla="*/ 303412 h 361990"/>
                  <a:gd name="connsiteX8" fmla="*/ 141288 w 212724"/>
                  <a:gd name="connsiteY8" fmla="*/ 319130 h 361990"/>
                  <a:gd name="connsiteX9" fmla="*/ 105568 w 212724"/>
                  <a:gd name="connsiteY9" fmla="*/ 361990 h 361990"/>
                  <a:gd name="connsiteX10" fmla="*/ 45072 w 212724"/>
                  <a:gd name="connsiteY10" fmla="*/ 347586 h 361990"/>
                  <a:gd name="connsiteX11" fmla="*/ 50800 w 212724"/>
                  <a:gd name="connsiteY11" fmla="*/ 244516 h 361990"/>
                  <a:gd name="connsiteX12" fmla="*/ 0 w 212724"/>
                  <a:gd name="connsiteY12" fmla="*/ 206416 h 361990"/>
                  <a:gd name="connsiteX13" fmla="*/ 12700 w 212724"/>
                  <a:gd name="connsiteY13" fmla="*/ 155616 h 361990"/>
                  <a:gd name="connsiteX14" fmla="*/ 10232 w 212724"/>
                  <a:gd name="connsiteY14" fmla="*/ 151776 h 361990"/>
                  <a:gd name="connsiteX15" fmla="*/ 19844 w 212724"/>
                  <a:gd name="connsiteY15" fmla="*/ 150060 h 361990"/>
                  <a:gd name="connsiteX16" fmla="*/ 34132 w 212724"/>
                  <a:gd name="connsiteY16" fmla="*/ 83386 h 361990"/>
                  <a:gd name="connsiteX17" fmla="*/ 45426 w 212724"/>
                  <a:gd name="connsiteY17" fmla="*/ 60524 h 361990"/>
                  <a:gd name="connsiteX18" fmla="*/ 41276 w 212724"/>
                  <a:gd name="connsiteY18" fmla="*/ 85766 h 361990"/>
                  <a:gd name="connsiteX19" fmla="*/ 115094 w 212724"/>
                  <a:gd name="connsiteY19" fmla="*/ 23854 h 361990"/>
                  <a:gd name="connsiteX20" fmla="*/ 162720 w 212724"/>
                  <a:gd name="connsiteY20" fmla="*/ 33378 h 361990"/>
                  <a:gd name="connsiteX21" fmla="*/ 187314 w 212724"/>
                  <a:gd name="connsiteY21" fmla="*/ 0 h 361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12724" h="361990">
                    <a:moveTo>
                      <a:pt x="187314" y="0"/>
                    </a:moveTo>
                    <a:lnTo>
                      <a:pt x="191294" y="2422"/>
                    </a:lnTo>
                    <a:lnTo>
                      <a:pt x="212724" y="71478"/>
                    </a:lnTo>
                    <a:lnTo>
                      <a:pt x="148432" y="138154"/>
                    </a:lnTo>
                    <a:lnTo>
                      <a:pt x="179388" y="185778"/>
                    </a:lnTo>
                    <a:lnTo>
                      <a:pt x="172244" y="223878"/>
                    </a:lnTo>
                    <a:lnTo>
                      <a:pt x="148432" y="245310"/>
                    </a:lnTo>
                    <a:lnTo>
                      <a:pt x="148432" y="303412"/>
                    </a:lnTo>
                    <a:lnTo>
                      <a:pt x="141288" y="319130"/>
                    </a:lnTo>
                    <a:lnTo>
                      <a:pt x="105568" y="361990"/>
                    </a:lnTo>
                    <a:lnTo>
                      <a:pt x="45072" y="347586"/>
                    </a:lnTo>
                    <a:lnTo>
                      <a:pt x="50800" y="244516"/>
                    </a:lnTo>
                    <a:lnTo>
                      <a:pt x="0" y="206416"/>
                    </a:lnTo>
                    <a:lnTo>
                      <a:pt x="12700" y="155616"/>
                    </a:lnTo>
                    <a:lnTo>
                      <a:pt x="10232" y="151776"/>
                    </a:lnTo>
                    <a:lnTo>
                      <a:pt x="19844" y="150060"/>
                    </a:lnTo>
                    <a:lnTo>
                      <a:pt x="34132" y="83386"/>
                    </a:lnTo>
                    <a:lnTo>
                      <a:pt x="45426" y="60524"/>
                    </a:lnTo>
                    <a:lnTo>
                      <a:pt x="41276" y="85766"/>
                    </a:lnTo>
                    <a:lnTo>
                      <a:pt x="115094" y="23854"/>
                    </a:lnTo>
                    <a:lnTo>
                      <a:pt x="162720" y="33378"/>
                    </a:lnTo>
                    <a:lnTo>
                      <a:pt x="18731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28E7AFE6-599B-750C-1544-958D8BF05ABC}"/>
                </a:ext>
              </a:extLst>
            </p:cNvPr>
            <p:cNvGrpSpPr/>
            <p:nvPr/>
          </p:nvGrpSpPr>
          <p:grpSpPr>
            <a:xfrm>
              <a:off x="28216851" y="31901606"/>
              <a:ext cx="618524" cy="678658"/>
              <a:chOff x="30213900" y="31901606"/>
              <a:chExt cx="618524" cy="678658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77904C26-5F4E-217B-8568-A25EE018F6E0}"/>
                  </a:ext>
                </a:extLst>
              </p:cNvPr>
              <p:cNvSpPr/>
              <p:nvPr/>
            </p:nvSpPr>
            <p:spPr>
              <a:xfrm>
                <a:off x="30532388" y="31901606"/>
                <a:ext cx="164304" cy="202406"/>
              </a:xfrm>
              <a:custGeom>
                <a:avLst/>
                <a:gdLst>
                  <a:gd name="connsiteX0" fmla="*/ 130968 w 164304"/>
                  <a:gd name="connsiteY0" fmla="*/ 0 h 202406"/>
                  <a:gd name="connsiteX1" fmla="*/ 138112 w 164304"/>
                  <a:gd name="connsiteY1" fmla="*/ 35718 h 202406"/>
                  <a:gd name="connsiteX2" fmla="*/ 164304 w 164304"/>
                  <a:gd name="connsiteY2" fmla="*/ 52388 h 202406"/>
                  <a:gd name="connsiteX3" fmla="*/ 164304 w 164304"/>
                  <a:gd name="connsiteY3" fmla="*/ 83344 h 202406"/>
                  <a:gd name="connsiteX4" fmla="*/ 160016 w 164304"/>
                  <a:gd name="connsiteY4" fmla="*/ 139132 h 202406"/>
                  <a:gd name="connsiteX5" fmla="*/ 100012 w 164304"/>
                  <a:gd name="connsiteY5" fmla="*/ 140494 h 202406"/>
                  <a:gd name="connsiteX6" fmla="*/ 40480 w 164304"/>
                  <a:gd name="connsiteY6" fmla="*/ 161926 h 202406"/>
                  <a:gd name="connsiteX7" fmla="*/ 30956 w 164304"/>
                  <a:gd name="connsiteY7" fmla="*/ 202406 h 202406"/>
                  <a:gd name="connsiteX8" fmla="*/ 9524 w 164304"/>
                  <a:gd name="connsiteY8" fmla="*/ 202406 h 202406"/>
                  <a:gd name="connsiteX9" fmla="*/ 9524 w 164304"/>
                  <a:gd name="connsiteY9" fmla="*/ 157162 h 202406"/>
                  <a:gd name="connsiteX10" fmla="*/ 0 w 164304"/>
                  <a:gd name="connsiteY10" fmla="*/ 140494 h 202406"/>
                  <a:gd name="connsiteX11" fmla="*/ 0 w 164304"/>
                  <a:gd name="connsiteY11" fmla="*/ 87426 h 202406"/>
                  <a:gd name="connsiteX12" fmla="*/ 7144 w 164304"/>
                  <a:gd name="connsiteY12" fmla="*/ 97632 h 202406"/>
                  <a:gd name="connsiteX13" fmla="*/ 26192 w 164304"/>
                  <a:gd name="connsiteY13" fmla="*/ 83344 h 202406"/>
                  <a:gd name="connsiteX14" fmla="*/ 57148 w 164304"/>
                  <a:gd name="connsiteY14" fmla="*/ 88106 h 202406"/>
                  <a:gd name="connsiteX15" fmla="*/ 130968 w 164304"/>
                  <a:gd name="connsiteY15" fmla="*/ 0 h 202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64304" h="202406">
                    <a:moveTo>
                      <a:pt x="130968" y="0"/>
                    </a:moveTo>
                    <a:lnTo>
                      <a:pt x="138112" y="35718"/>
                    </a:lnTo>
                    <a:lnTo>
                      <a:pt x="164304" y="52388"/>
                    </a:lnTo>
                    <a:lnTo>
                      <a:pt x="164304" y="83344"/>
                    </a:lnTo>
                    <a:lnTo>
                      <a:pt x="160016" y="139132"/>
                    </a:lnTo>
                    <a:lnTo>
                      <a:pt x="100012" y="140494"/>
                    </a:lnTo>
                    <a:lnTo>
                      <a:pt x="40480" y="161926"/>
                    </a:lnTo>
                    <a:lnTo>
                      <a:pt x="30956" y="202406"/>
                    </a:lnTo>
                    <a:lnTo>
                      <a:pt x="9524" y="202406"/>
                    </a:lnTo>
                    <a:lnTo>
                      <a:pt x="9524" y="157162"/>
                    </a:lnTo>
                    <a:lnTo>
                      <a:pt x="0" y="140494"/>
                    </a:lnTo>
                    <a:lnTo>
                      <a:pt x="0" y="87426"/>
                    </a:lnTo>
                    <a:lnTo>
                      <a:pt x="7144" y="97632"/>
                    </a:lnTo>
                    <a:lnTo>
                      <a:pt x="26192" y="83344"/>
                    </a:lnTo>
                    <a:lnTo>
                      <a:pt x="57148" y="88106"/>
                    </a:lnTo>
                    <a:lnTo>
                      <a:pt x="1309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158E7776-36F2-4793-D9AC-30D8BF5F9636}"/>
                  </a:ext>
                </a:extLst>
              </p:cNvPr>
              <p:cNvSpPr/>
              <p:nvPr/>
            </p:nvSpPr>
            <p:spPr>
              <a:xfrm>
                <a:off x="30213900" y="32066794"/>
                <a:ext cx="235144" cy="142896"/>
              </a:xfrm>
              <a:custGeom>
                <a:avLst/>
                <a:gdLst>
                  <a:gd name="connsiteX0" fmla="*/ 137220 w 235144"/>
                  <a:gd name="connsiteY0" fmla="*/ 0 h 142896"/>
                  <a:gd name="connsiteX1" fmla="*/ 235144 w 235144"/>
                  <a:gd name="connsiteY1" fmla="*/ 82462 h 142896"/>
                  <a:gd name="connsiteX2" fmla="*/ 163706 w 235144"/>
                  <a:gd name="connsiteY2" fmla="*/ 125326 h 142896"/>
                  <a:gd name="connsiteX3" fmla="*/ 37514 w 235144"/>
                  <a:gd name="connsiteY3" fmla="*/ 142896 h 142896"/>
                  <a:gd name="connsiteX4" fmla="*/ 0 w 235144"/>
                  <a:gd name="connsiteY4" fmla="*/ 85636 h 142896"/>
                  <a:gd name="connsiteX5" fmla="*/ 41468 w 235144"/>
                  <a:gd name="connsiteY5" fmla="*/ 70556 h 142896"/>
                  <a:gd name="connsiteX6" fmla="*/ 137220 w 235144"/>
                  <a:gd name="connsiteY6" fmla="*/ 0 h 1428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144" h="142896">
                    <a:moveTo>
                      <a:pt x="137220" y="0"/>
                    </a:moveTo>
                    <a:lnTo>
                      <a:pt x="235144" y="82462"/>
                    </a:lnTo>
                    <a:lnTo>
                      <a:pt x="163706" y="125326"/>
                    </a:lnTo>
                    <a:lnTo>
                      <a:pt x="37514" y="142896"/>
                    </a:lnTo>
                    <a:lnTo>
                      <a:pt x="0" y="85636"/>
                    </a:lnTo>
                    <a:lnTo>
                      <a:pt x="41468" y="70556"/>
                    </a:lnTo>
                    <a:lnTo>
                      <a:pt x="1372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0F722918-8B04-DDAC-921D-02E478573AAC}"/>
                  </a:ext>
                </a:extLst>
              </p:cNvPr>
              <p:cNvSpPr/>
              <p:nvPr/>
            </p:nvSpPr>
            <p:spPr>
              <a:xfrm>
                <a:off x="30713364" y="32075438"/>
                <a:ext cx="119060" cy="139408"/>
              </a:xfrm>
              <a:custGeom>
                <a:avLst/>
                <a:gdLst>
                  <a:gd name="connsiteX0" fmla="*/ 73816 w 119060"/>
                  <a:gd name="connsiteY0" fmla="*/ 0 h 139408"/>
                  <a:gd name="connsiteX1" fmla="*/ 76200 w 119060"/>
                  <a:gd name="connsiteY1" fmla="*/ 42862 h 139408"/>
                  <a:gd name="connsiteX2" fmla="*/ 119060 w 119060"/>
                  <a:gd name="connsiteY2" fmla="*/ 23812 h 139408"/>
                  <a:gd name="connsiteX3" fmla="*/ 100012 w 119060"/>
                  <a:gd name="connsiteY3" fmla="*/ 76200 h 139408"/>
                  <a:gd name="connsiteX4" fmla="*/ 50004 w 119060"/>
                  <a:gd name="connsiteY4" fmla="*/ 138112 h 139408"/>
                  <a:gd name="connsiteX5" fmla="*/ 29286 w 119060"/>
                  <a:gd name="connsiteY5" fmla="*/ 139408 h 139408"/>
                  <a:gd name="connsiteX6" fmla="*/ 0 w 119060"/>
                  <a:gd name="connsiteY6" fmla="*/ 78582 h 139408"/>
                  <a:gd name="connsiteX7" fmla="*/ 20032 w 119060"/>
                  <a:gd name="connsiteY7" fmla="*/ 54542 h 139408"/>
                  <a:gd name="connsiteX8" fmla="*/ 21428 w 119060"/>
                  <a:gd name="connsiteY8" fmla="*/ 59530 h 139408"/>
                  <a:gd name="connsiteX9" fmla="*/ 73816 w 119060"/>
                  <a:gd name="connsiteY9" fmla="*/ 0 h 139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9060" h="139408">
                    <a:moveTo>
                      <a:pt x="73816" y="0"/>
                    </a:moveTo>
                    <a:lnTo>
                      <a:pt x="76200" y="42862"/>
                    </a:lnTo>
                    <a:lnTo>
                      <a:pt x="119060" y="23812"/>
                    </a:lnTo>
                    <a:lnTo>
                      <a:pt x="100012" y="76200"/>
                    </a:lnTo>
                    <a:lnTo>
                      <a:pt x="50004" y="138112"/>
                    </a:lnTo>
                    <a:lnTo>
                      <a:pt x="29286" y="139408"/>
                    </a:lnTo>
                    <a:lnTo>
                      <a:pt x="0" y="78582"/>
                    </a:lnTo>
                    <a:lnTo>
                      <a:pt x="20032" y="54542"/>
                    </a:lnTo>
                    <a:lnTo>
                      <a:pt x="21428" y="59530"/>
                    </a:lnTo>
                    <a:lnTo>
                      <a:pt x="7381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29B4BD3B-32B8-B828-65F4-0BA7C883E11A}"/>
                  </a:ext>
                </a:extLst>
              </p:cNvPr>
              <p:cNvSpPr/>
              <p:nvPr/>
            </p:nvSpPr>
            <p:spPr>
              <a:xfrm>
                <a:off x="30291880" y="32239744"/>
                <a:ext cx="164308" cy="133380"/>
              </a:xfrm>
              <a:custGeom>
                <a:avLst/>
                <a:gdLst>
                  <a:gd name="connsiteX0" fmla="*/ 147640 w 164308"/>
                  <a:gd name="connsiteY0" fmla="*/ 0 h 133380"/>
                  <a:gd name="connsiteX1" fmla="*/ 164308 w 164308"/>
                  <a:gd name="connsiteY1" fmla="*/ 54768 h 133380"/>
                  <a:gd name="connsiteX2" fmla="*/ 119064 w 164308"/>
                  <a:gd name="connsiteY2" fmla="*/ 71436 h 133380"/>
                  <a:gd name="connsiteX3" fmla="*/ 80964 w 164308"/>
                  <a:gd name="connsiteY3" fmla="*/ 133350 h 133380"/>
                  <a:gd name="connsiteX4" fmla="*/ 80428 w 164308"/>
                  <a:gd name="connsiteY4" fmla="*/ 133380 h 133380"/>
                  <a:gd name="connsiteX5" fmla="*/ 80964 w 164308"/>
                  <a:gd name="connsiteY5" fmla="*/ 130968 h 133380"/>
                  <a:gd name="connsiteX6" fmla="*/ 0 w 164308"/>
                  <a:gd name="connsiteY6" fmla="*/ 78580 h 133380"/>
                  <a:gd name="connsiteX7" fmla="*/ 1202 w 164308"/>
                  <a:gd name="connsiteY7" fmla="*/ 68970 h 133380"/>
                  <a:gd name="connsiteX8" fmla="*/ 80964 w 164308"/>
                  <a:gd name="connsiteY8" fmla="*/ 47624 h 133380"/>
                  <a:gd name="connsiteX9" fmla="*/ 90488 w 164308"/>
                  <a:gd name="connsiteY9" fmla="*/ 9524 h 133380"/>
                  <a:gd name="connsiteX10" fmla="*/ 147640 w 164308"/>
                  <a:gd name="connsiteY10" fmla="*/ 0 h 133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4308" h="133380">
                    <a:moveTo>
                      <a:pt x="147640" y="0"/>
                    </a:moveTo>
                    <a:lnTo>
                      <a:pt x="164308" y="54768"/>
                    </a:lnTo>
                    <a:lnTo>
                      <a:pt x="119064" y="71436"/>
                    </a:lnTo>
                    <a:lnTo>
                      <a:pt x="80964" y="133350"/>
                    </a:lnTo>
                    <a:lnTo>
                      <a:pt x="80428" y="133380"/>
                    </a:lnTo>
                    <a:lnTo>
                      <a:pt x="80964" y="130968"/>
                    </a:lnTo>
                    <a:lnTo>
                      <a:pt x="0" y="78580"/>
                    </a:lnTo>
                    <a:lnTo>
                      <a:pt x="1202" y="68970"/>
                    </a:lnTo>
                    <a:lnTo>
                      <a:pt x="80964" y="47624"/>
                    </a:lnTo>
                    <a:lnTo>
                      <a:pt x="90488" y="9524"/>
                    </a:lnTo>
                    <a:lnTo>
                      <a:pt x="1476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841DE121-590D-385B-19D0-5E9C1E8C1273}"/>
                  </a:ext>
                </a:extLst>
              </p:cNvPr>
              <p:cNvSpPr/>
              <p:nvPr/>
            </p:nvSpPr>
            <p:spPr>
              <a:xfrm>
                <a:off x="30606206" y="32292132"/>
                <a:ext cx="106636" cy="87124"/>
              </a:xfrm>
              <a:custGeom>
                <a:avLst/>
                <a:gdLst>
                  <a:gd name="connsiteX0" fmla="*/ 30958 w 106636"/>
                  <a:gd name="connsiteY0" fmla="*/ 0 h 87124"/>
                  <a:gd name="connsiteX1" fmla="*/ 101780 w 106636"/>
                  <a:gd name="connsiteY1" fmla="*/ 5902 h 87124"/>
                  <a:gd name="connsiteX2" fmla="*/ 100014 w 106636"/>
                  <a:gd name="connsiteY2" fmla="*/ 14288 h 87124"/>
                  <a:gd name="connsiteX3" fmla="*/ 106636 w 106636"/>
                  <a:gd name="connsiteY3" fmla="*/ 87124 h 87124"/>
                  <a:gd name="connsiteX4" fmla="*/ 14288 w 106636"/>
                  <a:gd name="connsiteY4" fmla="*/ 85724 h 87124"/>
                  <a:gd name="connsiteX5" fmla="*/ 0 w 106636"/>
                  <a:gd name="connsiteY5" fmla="*/ 54768 h 87124"/>
                  <a:gd name="connsiteX6" fmla="*/ 30958 w 106636"/>
                  <a:gd name="connsiteY6" fmla="*/ 0 h 87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6636" h="87124">
                    <a:moveTo>
                      <a:pt x="30958" y="0"/>
                    </a:moveTo>
                    <a:lnTo>
                      <a:pt x="101780" y="5902"/>
                    </a:lnTo>
                    <a:lnTo>
                      <a:pt x="100014" y="14288"/>
                    </a:lnTo>
                    <a:lnTo>
                      <a:pt x="106636" y="87124"/>
                    </a:lnTo>
                    <a:lnTo>
                      <a:pt x="14288" y="85724"/>
                    </a:lnTo>
                    <a:lnTo>
                      <a:pt x="0" y="54768"/>
                    </a:lnTo>
                    <a:lnTo>
                      <a:pt x="3095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185761F-6327-3387-DA59-EF7EB19D9859}"/>
                  </a:ext>
                </a:extLst>
              </p:cNvPr>
              <p:cNvSpPr/>
              <p:nvPr/>
            </p:nvSpPr>
            <p:spPr>
              <a:xfrm>
                <a:off x="30301404" y="32430188"/>
                <a:ext cx="176216" cy="120580"/>
              </a:xfrm>
              <a:custGeom>
                <a:avLst/>
                <a:gdLst>
                  <a:gd name="connsiteX0" fmla="*/ 58222 w 176216"/>
                  <a:gd name="connsiteY0" fmla="*/ 0 h 120580"/>
                  <a:gd name="connsiteX1" fmla="*/ 147640 w 176216"/>
                  <a:gd name="connsiteY1" fmla="*/ 9580 h 120580"/>
                  <a:gd name="connsiteX2" fmla="*/ 176216 w 176216"/>
                  <a:gd name="connsiteY2" fmla="*/ 33392 h 120580"/>
                  <a:gd name="connsiteX3" fmla="*/ 176216 w 176216"/>
                  <a:gd name="connsiteY3" fmla="*/ 120580 h 120580"/>
                  <a:gd name="connsiteX4" fmla="*/ 3380 w 176216"/>
                  <a:gd name="connsiteY4" fmla="*/ 70034 h 120580"/>
                  <a:gd name="connsiteX5" fmla="*/ 0 w 176216"/>
                  <a:gd name="connsiteY5" fmla="*/ 54824 h 120580"/>
                  <a:gd name="connsiteX6" fmla="*/ 52388 w 176216"/>
                  <a:gd name="connsiteY6" fmla="*/ 26250 h 120580"/>
                  <a:gd name="connsiteX7" fmla="*/ 58222 w 176216"/>
                  <a:gd name="connsiteY7" fmla="*/ 0 h 120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216" h="120580">
                    <a:moveTo>
                      <a:pt x="58222" y="0"/>
                    </a:moveTo>
                    <a:lnTo>
                      <a:pt x="147640" y="9580"/>
                    </a:lnTo>
                    <a:lnTo>
                      <a:pt x="176216" y="33392"/>
                    </a:lnTo>
                    <a:lnTo>
                      <a:pt x="176216" y="120580"/>
                    </a:lnTo>
                    <a:lnTo>
                      <a:pt x="3380" y="70034"/>
                    </a:lnTo>
                    <a:lnTo>
                      <a:pt x="0" y="54824"/>
                    </a:lnTo>
                    <a:lnTo>
                      <a:pt x="52388" y="26250"/>
                    </a:lnTo>
                    <a:lnTo>
                      <a:pt x="582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80EBB4F5-72CA-7D8C-9ED0-AE00DA88FA23}"/>
                  </a:ext>
                </a:extLst>
              </p:cNvPr>
              <p:cNvSpPr/>
              <p:nvPr/>
            </p:nvSpPr>
            <p:spPr>
              <a:xfrm>
                <a:off x="30351120" y="31975424"/>
                <a:ext cx="198210" cy="177618"/>
              </a:xfrm>
              <a:custGeom>
                <a:avLst/>
                <a:gdLst>
                  <a:gd name="connsiteX0" fmla="*/ 171744 w 198210"/>
                  <a:gd name="connsiteY0" fmla="*/ 0 h 177618"/>
                  <a:gd name="connsiteX1" fmla="*/ 181268 w 198210"/>
                  <a:gd name="connsiteY1" fmla="*/ 13608 h 177618"/>
                  <a:gd name="connsiteX2" fmla="*/ 181268 w 198210"/>
                  <a:gd name="connsiteY2" fmla="*/ 66676 h 177618"/>
                  <a:gd name="connsiteX3" fmla="*/ 190792 w 198210"/>
                  <a:gd name="connsiteY3" fmla="*/ 83344 h 177618"/>
                  <a:gd name="connsiteX4" fmla="*/ 190792 w 198210"/>
                  <a:gd name="connsiteY4" fmla="*/ 128588 h 177618"/>
                  <a:gd name="connsiteX5" fmla="*/ 198210 w 198210"/>
                  <a:gd name="connsiteY5" fmla="*/ 128588 h 177618"/>
                  <a:gd name="connsiteX6" fmla="*/ 197936 w 198210"/>
                  <a:gd name="connsiteY6" fmla="*/ 130970 h 177618"/>
                  <a:gd name="connsiteX7" fmla="*/ 133644 w 198210"/>
                  <a:gd name="connsiteY7" fmla="*/ 138114 h 177618"/>
                  <a:gd name="connsiteX8" fmla="*/ 102686 w 198210"/>
                  <a:gd name="connsiteY8" fmla="*/ 176214 h 177618"/>
                  <a:gd name="connsiteX9" fmla="*/ 91616 w 198210"/>
                  <a:gd name="connsiteY9" fmla="*/ 177618 h 177618"/>
                  <a:gd name="connsiteX10" fmla="*/ 97924 w 198210"/>
                  <a:gd name="connsiteY10" fmla="*/ 173832 h 177618"/>
                  <a:gd name="connsiteX11" fmla="*/ 0 w 198210"/>
                  <a:gd name="connsiteY11" fmla="*/ 91370 h 177618"/>
                  <a:gd name="connsiteX12" fmla="*/ 24896 w 198210"/>
                  <a:gd name="connsiteY12" fmla="*/ 73026 h 177618"/>
                  <a:gd name="connsiteX13" fmla="*/ 25520 w 198210"/>
                  <a:gd name="connsiteY13" fmla="*/ 61796 h 177618"/>
                  <a:gd name="connsiteX14" fmla="*/ 86016 w 198210"/>
                  <a:gd name="connsiteY14" fmla="*/ 76200 h 177618"/>
                  <a:gd name="connsiteX15" fmla="*/ 121736 w 198210"/>
                  <a:gd name="connsiteY15" fmla="*/ 33340 h 177618"/>
                  <a:gd name="connsiteX16" fmla="*/ 133644 w 198210"/>
                  <a:gd name="connsiteY16" fmla="*/ 7144 h 177618"/>
                  <a:gd name="connsiteX17" fmla="*/ 171744 w 198210"/>
                  <a:gd name="connsiteY17" fmla="*/ 0 h 177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98210" h="177618">
                    <a:moveTo>
                      <a:pt x="171744" y="0"/>
                    </a:moveTo>
                    <a:lnTo>
                      <a:pt x="181268" y="13608"/>
                    </a:lnTo>
                    <a:lnTo>
                      <a:pt x="181268" y="66676"/>
                    </a:lnTo>
                    <a:lnTo>
                      <a:pt x="190792" y="83344"/>
                    </a:lnTo>
                    <a:lnTo>
                      <a:pt x="190792" y="128588"/>
                    </a:lnTo>
                    <a:lnTo>
                      <a:pt x="198210" y="128588"/>
                    </a:lnTo>
                    <a:lnTo>
                      <a:pt x="197936" y="130970"/>
                    </a:lnTo>
                    <a:lnTo>
                      <a:pt x="133644" y="138114"/>
                    </a:lnTo>
                    <a:lnTo>
                      <a:pt x="102686" y="176214"/>
                    </a:lnTo>
                    <a:lnTo>
                      <a:pt x="91616" y="177618"/>
                    </a:lnTo>
                    <a:lnTo>
                      <a:pt x="97924" y="173832"/>
                    </a:lnTo>
                    <a:lnTo>
                      <a:pt x="0" y="91370"/>
                    </a:lnTo>
                    <a:lnTo>
                      <a:pt x="24896" y="73026"/>
                    </a:lnTo>
                    <a:lnTo>
                      <a:pt x="25520" y="61796"/>
                    </a:lnTo>
                    <a:lnTo>
                      <a:pt x="86016" y="76200"/>
                    </a:lnTo>
                    <a:lnTo>
                      <a:pt x="121736" y="33340"/>
                    </a:lnTo>
                    <a:lnTo>
                      <a:pt x="133644" y="7144"/>
                    </a:lnTo>
                    <a:lnTo>
                      <a:pt x="17174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3651F7E0-31AC-4085-4884-849704E8D082}"/>
                  </a:ext>
                </a:extLst>
              </p:cNvPr>
              <p:cNvSpPr/>
              <p:nvPr/>
            </p:nvSpPr>
            <p:spPr>
              <a:xfrm>
                <a:off x="30628302" y="32040738"/>
                <a:ext cx="105094" cy="89714"/>
              </a:xfrm>
              <a:custGeom>
                <a:avLst/>
                <a:gdLst>
                  <a:gd name="connsiteX0" fmla="*/ 64102 w 105094"/>
                  <a:gd name="connsiteY0" fmla="*/ 0 h 89714"/>
                  <a:gd name="connsiteX1" fmla="*/ 63630 w 105094"/>
                  <a:gd name="connsiteY1" fmla="*/ 6126 h 89714"/>
                  <a:gd name="connsiteX2" fmla="*/ 63630 w 105094"/>
                  <a:gd name="connsiteY2" fmla="*/ 32318 h 89714"/>
                  <a:gd name="connsiteX3" fmla="*/ 89822 w 105094"/>
                  <a:gd name="connsiteY3" fmla="*/ 34700 h 89714"/>
                  <a:gd name="connsiteX4" fmla="*/ 105094 w 105094"/>
                  <a:gd name="connsiteY4" fmla="*/ 89242 h 89714"/>
                  <a:gd name="connsiteX5" fmla="*/ 104700 w 105094"/>
                  <a:gd name="connsiteY5" fmla="*/ 89714 h 89714"/>
                  <a:gd name="connsiteX6" fmla="*/ 27910 w 105094"/>
                  <a:gd name="connsiteY6" fmla="*/ 84706 h 89714"/>
                  <a:gd name="connsiteX7" fmla="*/ 0 w 105094"/>
                  <a:gd name="connsiteY7" fmla="*/ 2836 h 89714"/>
                  <a:gd name="connsiteX8" fmla="*/ 4098 w 105094"/>
                  <a:gd name="connsiteY8" fmla="*/ 1362 h 89714"/>
                  <a:gd name="connsiteX9" fmla="*/ 64102 w 105094"/>
                  <a:gd name="connsiteY9" fmla="*/ 0 h 89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94" h="89714">
                    <a:moveTo>
                      <a:pt x="64102" y="0"/>
                    </a:moveTo>
                    <a:lnTo>
                      <a:pt x="63630" y="6126"/>
                    </a:lnTo>
                    <a:lnTo>
                      <a:pt x="63630" y="32318"/>
                    </a:lnTo>
                    <a:lnTo>
                      <a:pt x="89822" y="34700"/>
                    </a:lnTo>
                    <a:lnTo>
                      <a:pt x="105094" y="89242"/>
                    </a:lnTo>
                    <a:lnTo>
                      <a:pt x="104700" y="89714"/>
                    </a:lnTo>
                    <a:lnTo>
                      <a:pt x="27910" y="84706"/>
                    </a:lnTo>
                    <a:lnTo>
                      <a:pt x="0" y="2836"/>
                    </a:lnTo>
                    <a:lnTo>
                      <a:pt x="4098" y="1362"/>
                    </a:lnTo>
                    <a:lnTo>
                      <a:pt x="6410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B2F43D66-5441-A4B3-2E64-EE856547CD27}"/>
                  </a:ext>
                </a:extLst>
              </p:cNvPr>
              <p:cNvSpPr/>
              <p:nvPr/>
            </p:nvSpPr>
            <p:spPr>
              <a:xfrm>
                <a:off x="30234732" y="32183040"/>
                <a:ext cx="197070" cy="125674"/>
              </a:xfrm>
              <a:custGeom>
                <a:avLst/>
                <a:gdLst>
                  <a:gd name="connsiteX0" fmla="*/ 158006 w 197070"/>
                  <a:gd name="connsiteY0" fmla="*/ 0 h 125674"/>
                  <a:gd name="connsiteX1" fmla="*/ 159544 w 197070"/>
                  <a:gd name="connsiteY1" fmla="*/ 13840 h 125674"/>
                  <a:gd name="connsiteX2" fmla="*/ 197070 w 197070"/>
                  <a:gd name="connsiteY2" fmla="*/ 57990 h 125674"/>
                  <a:gd name="connsiteX3" fmla="*/ 147636 w 197070"/>
                  <a:gd name="connsiteY3" fmla="*/ 66228 h 125674"/>
                  <a:gd name="connsiteX4" fmla="*/ 138112 w 197070"/>
                  <a:gd name="connsiteY4" fmla="*/ 104328 h 125674"/>
                  <a:gd name="connsiteX5" fmla="*/ 58350 w 197070"/>
                  <a:gd name="connsiteY5" fmla="*/ 125674 h 125674"/>
                  <a:gd name="connsiteX6" fmla="*/ 61912 w 197070"/>
                  <a:gd name="connsiteY6" fmla="*/ 97184 h 125674"/>
                  <a:gd name="connsiteX7" fmla="*/ 0 w 197070"/>
                  <a:gd name="connsiteY7" fmla="*/ 82898 h 125674"/>
                  <a:gd name="connsiteX8" fmla="*/ 28572 w 197070"/>
                  <a:gd name="connsiteY8" fmla="*/ 44798 h 125674"/>
                  <a:gd name="connsiteX9" fmla="*/ 16682 w 197070"/>
                  <a:gd name="connsiteY9" fmla="*/ 26650 h 125674"/>
                  <a:gd name="connsiteX10" fmla="*/ 142874 w 197070"/>
                  <a:gd name="connsiteY10" fmla="*/ 9080 h 125674"/>
                  <a:gd name="connsiteX11" fmla="*/ 158006 w 197070"/>
                  <a:gd name="connsiteY11" fmla="*/ 0 h 125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7070" h="125674">
                    <a:moveTo>
                      <a:pt x="158006" y="0"/>
                    </a:moveTo>
                    <a:lnTo>
                      <a:pt x="159544" y="13840"/>
                    </a:lnTo>
                    <a:lnTo>
                      <a:pt x="197070" y="57990"/>
                    </a:lnTo>
                    <a:lnTo>
                      <a:pt x="147636" y="66228"/>
                    </a:lnTo>
                    <a:lnTo>
                      <a:pt x="138112" y="104328"/>
                    </a:lnTo>
                    <a:lnTo>
                      <a:pt x="58350" y="125674"/>
                    </a:lnTo>
                    <a:lnTo>
                      <a:pt x="61912" y="97184"/>
                    </a:lnTo>
                    <a:lnTo>
                      <a:pt x="0" y="82898"/>
                    </a:lnTo>
                    <a:lnTo>
                      <a:pt x="28572" y="44798"/>
                    </a:lnTo>
                    <a:lnTo>
                      <a:pt x="16682" y="26650"/>
                    </a:lnTo>
                    <a:lnTo>
                      <a:pt x="142874" y="9080"/>
                    </a:lnTo>
                    <a:lnTo>
                      <a:pt x="15800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E187C375-7BE3-9920-C284-7276A833B05E}"/>
                  </a:ext>
                </a:extLst>
              </p:cNvPr>
              <p:cNvSpPr/>
              <p:nvPr/>
            </p:nvSpPr>
            <p:spPr>
              <a:xfrm>
                <a:off x="30565640" y="32043574"/>
                <a:ext cx="94846" cy="155690"/>
              </a:xfrm>
              <a:custGeom>
                <a:avLst/>
                <a:gdLst>
                  <a:gd name="connsiteX0" fmla="*/ 62662 w 94846"/>
                  <a:gd name="connsiteY0" fmla="*/ 0 h 155690"/>
                  <a:gd name="connsiteX1" fmla="*/ 90572 w 94846"/>
                  <a:gd name="connsiteY1" fmla="*/ 81870 h 155690"/>
                  <a:gd name="connsiteX2" fmla="*/ 94846 w 94846"/>
                  <a:gd name="connsiteY2" fmla="*/ 82148 h 155690"/>
                  <a:gd name="connsiteX3" fmla="*/ 40566 w 94846"/>
                  <a:gd name="connsiteY3" fmla="*/ 155690 h 155690"/>
                  <a:gd name="connsiteX4" fmla="*/ 11992 w 94846"/>
                  <a:gd name="connsiteY4" fmla="*/ 112826 h 155690"/>
                  <a:gd name="connsiteX5" fmla="*/ 33424 w 94846"/>
                  <a:gd name="connsiteY5" fmla="*/ 81870 h 155690"/>
                  <a:gd name="connsiteX6" fmla="*/ 0 w 94846"/>
                  <a:gd name="connsiteY6" fmla="*/ 50676 h 155690"/>
                  <a:gd name="connsiteX7" fmla="*/ 7228 w 94846"/>
                  <a:gd name="connsiteY7" fmla="*/ 19958 h 155690"/>
                  <a:gd name="connsiteX8" fmla="*/ 62662 w 94846"/>
                  <a:gd name="connsiteY8" fmla="*/ 0 h 155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846" h="155690">
                    <a:moveTo>
                      <a:pt x="62662" y="0"/>
                    </a:moveTo>
                    <a:lnTo>
                      <a:pt x="90572" y="81870"/>
                    </a:lnTo>
                    <a:lnTo>
                      <a:pt x="94846" y="82148"/>
                    </a:lnTo>
                    <a:lnTo>
                      <a:pt x="40566" y="155690"/>
                    </a:lnTo>
                    <a:lnTo>
                      <a:pt x="11992" y="112826"/>
                    </a:lnTo>
                    <a:lnTo>
                      <a:pt x="33424" y="81870"/>
                    </a:lnTo>
                    <a:lnTo>
                      <a:pt x="0" y="50676"/>
                    </a:lnTo>
                    <a:lnTo>
                      <a:pt x="7228" y="19958"/>
                    </a:lnTo>
                    <a:lnTo>
                      <a:pt x="6266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A8BAFF43-16D5-96F9-74E6-399C26C9A8D7}"/>
                  </a:ext>
                </a:extLst>
              </p:cNvPr>
              <p:cNvSpPr/>
              <p:nvPr/>
            </p:nvSpPr>
            <p:spPr>
              <a:xfrm>
                <a:off x="30392738" y="32150642"/>
                <a:ext cx="89642" cy="90324"/>
              </a:xfrm>
              <a:custGeom>
                <a:avLst/>
                <a:gdLst>
                  <a:gd name="connsiteX0" fmla="*/ 61876 w 89642"/>
                  <a:gd name="connsiteY0" fmla="*/ 0 h 90324"/>
                  <a:gd name="connsiteX1" fmla="*/ 89642 w 89642"/>
                  <a:gd name="connsiteY1" fmla="*/ 22426 h 90324"/>
                  <a:gd name="connsiteX2" fmla="*/ 53926 w 89642"/>
                  <a:gd name="connsiteY2" fmla="*/ 89102 h 90324"/>
                  <a:gd name="connsiteX3" fmla="*/ 46956 w 89642"/>
                  <a:gd name="connsiteY3" fmla="*/ 89674 h 90324"/>
                  <a:gd name="connsiteX4" fmla="*/ 46782 w 89642"/>
                  <a:gd name="connsiteY4" fmla="*/ 89102 h 90324"/>
                  <a:gd name="connsiteX5" fmla="*/ 39866 w 89642"/>
                  <a:gd name="connsiteY5" fmla="*/ 90254 h 90324"/>
                  <a:gd name="connsiteX6" fmla="*/ 39010 w 89642"/>
                  <a:gd name="connsiteY6" fmla="*/ 90324 h 90324"/>
                  <a:gd name="connsiteX7" fmla="*/ 1538 w 89642"/>
                  <a:gd name="connsiteY7" fmla="*/ 46238 h 90324"/>
                  <a:gd name="connsiteX8" fmla="*/ 0 w 89642"/>
                  <a:gd name="connsiteY8" fmla="*/ 32398 h 90324"/>
                  <a:gd name="connsiteX9" fmla="*/ 49998 w 89642"/>
                  <a:gd name="connsiteY9" fmla="*/ 2400 h 90324"/>
                  <a:gd name="connsiteX10" fmla="*/ 61068 w 89642"/>
                  <a:gd name="connsiteY10" fmla="*/ 996 h 90324"/>
                  <a:gd name="connsiteX11" fmla="*/ 61876 w 89642"/>
                  <a:gd name="connsiteY11" fmla="*/ 0 h 9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9642" h="90324">
                    <a:moveTo>
                      <a:pt x="61876" y="0"/>
                    </a:moveTo>
                    <a:lnTo>
                      <a:pt x="89642" y="22426"/>
                    </a:lnTo>
                    <a:lnTo>
                      <a:pt x="53926" y="89102"/>
                    </a:lnTo>
                    <a:lnTo>
                      <a:pt x="46956" y="89674"/>
                    </a:lnTo>
                    <a:lnTo>
                      <a:pt x="46782" y="89102"/>
                    </a:lnTo>
                    <a:lnTo>
                      <a:pt x="39866" y="90254"/>
                    </a:lnTo>
                    <a:lnTo>
                      <a:pt x="39010" y="90324"/>
                    </a:lnTo>
                    <a:lnTo>
                      <a:pt x="1538" y="46238"/>
                    </a:lnTo>
                    <a:lnTo>
                      <a:pt x="0" y="32398"/>
                    </a:lnTo>
                    <a:lnTo>
                      <a:pt x="49998" y="2400"/>
                    </a:lnTo>
                    <a:lnTo>
                      <a:pt x="61068" y="996"/>
                    </a:lnTo>
                    <a:lnTo>
                      <a:pt x="618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A6B51F7-0BDE-1246-F9A4-6B77D1DFF4E8}"/>
                  </a:ext>
                </a:extLst>
              </p:cNvPr>
              <p:cNvSpPr/>
              <p:nvPr/>
            </p:nvSpPr>
            <p:spPr>
              <a:xfrm>
                <a:off x="30454614" y="32094250"/>
                <a:ext cx="147916" cy="130276"/>
              </a:xfrm>
              <a:custGeom>
                <a:avLst/>
                <a:gdLst>
                  <a:gd name="connsiteX0" fmla="*/ 111026 w 147916"/>
                  <a:gd name="connsiteY0" fmla="*/ 0 h 130276"/>
                  <a:gd name="connsiteX1" fmla="*/ 144450 w 147916"/>
                  <a:gd name="connsiteY1" fmla="*/ 31194 h 130276"/>
                  <a:gd name="connsiteX2" fmla="*/ 123018 w 147916"/>
                  <a:gd name="connsiteY2" fmla="*/ 62150 h 130276"/>
                  <a:gd name="connsiteX3" fmla="*/ 147916 w 147916"/>
                  <a:gd name="connsiteY3" fmla="*/ 99500 h 130276"/>
                  <a:gd name="connsiteX4" fmla="*/ 146830 w 147916"/>
                  <a:gd name="connsiteY4" fmla="*/ 102630 h 130276"/>
                  <a:gd name="connsiteX5" fmla="*/ 73010 w 147916"/>
                  <a:gd name="connsiteY5" fmla="*/ 107394 h 130276"/>
                  <a:gd name="connsiteX6" fmla="*/ 202 w 147916"/>
                  <a:gd name="connsiteY6" fmla="*/ 130276 h 130276"/>
                  <a:gd name="connsiteX7" fmla="*/ 27766 w 147916"/>
                  <a:gd name="connsiteY7" fmla="*/ 78818 h 130276"/>
                  <a:gd name="connsiteX8" fmla="*/ 0 w 147916"/>
                  <a:gd name="connsiteY8" fmla="*/ 56392 h 130276"/>
                  <a:gd name="connsiteX9" fmla="*/ 30150 w 147916"/>
                  <a:gd name="connsiteY9" fmla="*/ 19288 h 130276"/>
                  <a:gd name="connsiteX10" fmla="*/ 94442 w 147916"/>
                  <a:gd name="connsiteY10" fmla="*/ 12144 h 130276"/>
                  <a:gd name="connsiteX11" fmla="*/ 94716 w 147916"/>
                  <a:gd name="connsiteY11" fmla="*/ 9762 h 130276"/>
                  <a:gd name="connsiteX12" fmla="*/ 108730 w 147916"/>
                  <a:gd name="connsiteY12" fmla="*/ 9762 h 130276"/>
                  <a:gd name="connsiteX13" fmla="*/ 111026 w 147916"/>
                  <a:gd name="connsiteY13" fmla="*/ 0 h 1302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7916" h="130276">
                    <a:moveTo>
                      <a:pt x="111026" y="0"/>
                    </a:moveTo>
                    <a:lnTo>
                      <a:pt x="144450" y="31194"/>
                    </a:lnTo>
                    <a:lnTo>
                      <a:pt x="123018" y="62150"/>
                    </a:lnTo>
                    <a:lnTo>
                      <a:pt x="147916" y="99500"/>
                    </a:lnTo>
                    <a:lnTo>
                      <a:pt x="146830" y="102630"/>
                    </a:lnTo>
                    <a:lnTo>
                      <a:pt x="73010" y="107394"/>
                    </a:lnTo>
                    <a:lnTo>
                      <a:pt x="202" y="130276"/>
                    </a:lnTo>
                    <a:lnTo>
                      <a:pt x="27766" y="78818"/>
                    </a:lnTo>
                    <a:lnTo>
                      <a:pt x="0" y="56392"/>
                    </a:lnTo>
                    <a:lnTo>
                      <a:pt x="30150" y="19288"/>
                    </a:lnTo>
                    <a:lnTo>
                      <a:pt x="94442" y="12144"/>
                    </a:lnTo>
                    <a:lnTo>
                      <a:pt x="94716" y="9762"/>
                    </a:lnTo>
                    <a:lnTo>
                      <a:pt x="108730" y="9762"/>
                    </a:lnTo>
                    <a:lnTo>
                      <a:pt x="11102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659737E0-D3BF-5005-28D0-876F835E1910}"/>
                  </a:ext>
                </a:extLst>
              </p:cNvPr>
              <p:cNvSpPr/>
              <p:nvPr/>
            </p:nvSpPr>
            <p:spPr>
              <a:xfrm>
                <a:off x="30628238" y="32125722"/>
                <a:ext cx="112876" cy="114022"/>
              </a:xfrm>
              <a:custGeom>
                <a:avLst/>
                <a:gdLst>
                  <a:gd name="connsiteX0" fmla="*/ 32248 w 112876"/>
                  <a:gd name="connsiteY0" fmla="*/ 0 h 114022"/>
                  <a:gd name="connsiteX1" fmla="*/ 104764 w 112876"/>
                  <a:gd name="connsiteY1" fmla="*/ 4730 h 114022"/>
                  <a:gd name="connsiteX2" fmla="*/ 85126 w 112876"/>
                  <a:gd name="connsiteY2" fmla="*/ 28298 h 114022"/>
                  <a:gd name="connsiteX3" fmla="*/ 112876 w 112876"/>
                  <a:gd name="connsiteY3" fmla="*/ 85934 h 114022"/>
                  <a:gd name="connsiteX4" fmla="*/ 6542 w 112876"/>
                  <a:gd name="connsiteY4" fmla="*/ 114022 h 114022"/>
                  <a:gd name="connsiteX5" fmla="*/ 0 w 112876"/>
                  <a:gd name="connsiteY5" fmla="*/ 43692 h 114022"/>
                  <a:gd name="connsiteX6" fmla="*/ 32248 w 112876"/>
                  <a:gd name="connsiteY6" fmla="*/ 0 h 114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2876" h="114022">
                    <a:moveTo>
                      <a:pt x="32248" y="0"/>
                    </a:moveTo>
                    <a:lnTo>
                      <a:pt x="104764" y="4730"/>
                    </a:lnTo>
                    <a:lnTo>
                      <a:pt x="85126" y="28298"/>
                    </a:lnTo>
                    <a:lnTo>
                      <a:pt x="112876" y="85934"/>
                    </a:lnTo>
                    <a:lnTo>
                      <a:pt x="6542" y="114022"/>
                    </a:lnTo>
                    <a:lnTo>
                      <a:pt x="0" y="43692"/>
                    </a:lnTo>
                    <a:lnTo>
                      <a:pt x="3224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3755D682-B6E6-CED6-323E-53782E982994}"/>
                  </a:ext>
                </a:extLst>
              </p:cNvPr>
              <p:cNvSpPr/>
              <p:nvPr/>
            </p:nvSpPr>
            <p:spPr>
              <a:xfrm>
                <a:off x="30439694" y="32205526"/>
                <a:ext cx="78406" cy="87986"/>
              </a:xfrm>
              <a:custGeom>
                <a:avLst/>
                <a:gdLst>
                  <a:gd name="connsiteX0" fmla="*/ 75576 w 78406"/>
                  <a:gd name="connsiteY0" fmla="*/ 0 h 87986"/>
                  <a:gd name="connsiteX1" fmla="*/ 78406 w 78406"/>
                  <a:gd name="connsiteY1" fmla="*/ 58030 h 87986"/>
                  <a:gd name="connsiteX2" fmla="*/ 16190 w 78406"/>
                  <a:gd name="connsiteY2" fmla="*/ 87986 h 87986"/>
                  <a:gd name="connsiteX3" fmla="*/ 0 w 78406"/>
                  <a:gd name="connsiteY3" fmla="*/ 34790 h 87986"/>
                  <a:gd name="connsiteX4" fmla="*/ 6970 w 78406"/>
                  <a:gd name="connsiteY4" fmla="*/ 34218 h 87986"/>
                  <a:gd name="connsiteX5" fmla="*/ 15122 w 78406"/>
                  <a:gd name="connsiteY5" fmla="*/ 19000 h 87986"/>
                  <a:gd name="connsiteX6" fmla="*/ 75576 w 78406"/>
                  <a:gd name="connsiteY6" fmla="*/ 0 h 87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8406" h="87986">
                    <a:moveTo>
                      <a:pt x="75576" y="0"/>
                    </a:moveTo>
                    <a:lnTo>
                      <a:pt x="78406" y="58030"/>
                    </a:lnTo>
                    <a:lnTo>
                      <a:pt x="16190" y="87986"/>
                    </a:lnTo>
                    <a:lnTo>
                      <a:pt x="0" y="34790"/>
                    </a:lnTo>
                    <a:lnTo>
                      <a:pt x="6970" y="34218"/>
                    </a:lnTo>
                    <a:lnTo>
                      <a:pt x="15122" y="19000"/>
                    </a:lnTo>
                    <a:lnTo>
                      <a:pt x="7557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77491B8F-B173-2C10-9E83-D547C952BDA8}"/>
                  </a:ext>
                </a:extLst>
              </p:cNvPr>
              <p:cNvSpPr/>
              <p:nvPr/>
            </p:nvSpPr>
            <p:spPr>
              <a:xfrm>
                <a:off x="30637164" y="32211656"/>
                <a:ext cx="105486" cy="86378"/>
              </a:xfrm>
              <a:custGeom>
                <a:avLst/>
                <a:gdLst>
                  <a:gd name="connsiteX0" fmla="*/ 103950 w 105486"/>
                  <a:gd name="connsiteY0" fmla="*/ 0 h 86378"/>
                  <a:gd name="connsiteX1" fmla="*/ 105486 w 105486"/>
                  <a:gd name="connsiteY1" fmla="*/ 3190 h 86378"/>
                  <a:gd name="connsiteX2" fmla="*/ 88104 w 105486"/>
                  <a:gd name="connsiteY2" fmla="*/ 4276 h 86378"/>
                  <a:gd name="connsiteX3" fmla="*/ 70822 w 105486"/>
                  <a:gd name="connsiteY3" fmla="*/ 86378 h 86378"/>
                  <a:gd name="connsiteX4" fmla="*/ 1492 w 105486"/>
                  <a:gd name="connsiteY4" fmla="*/ 80600 h 86378"/>
                  <a:gd name="connsiteX5" fmla="*/ 0 w 105486"/>
                  <a:gd name="connsiteY5" fmla="*/ 32850 h 86378"/>
                  <a:gd name="connsiteX6" fmla="*/ 3582 w 105486"/>
                  <a:gd name="connsiteY6" fmla="*/ 26512 h 86378"/>
                  <a:gd name="connsiteX7" fmla="*/ 103950 w 105486"/>
                  <a:gd name="connsiteY7" fmla="*/ 0 h 86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5486" h="86378">
                    <a:moveTo>
                      <a:pt x="103950" y="0"/>
                    </a:moveTo>
                    <a:lnTo>
                      <a:pt x="105486" y="3190"/>
                    </a:lnTo>
                    <a:lnTo>
                      <a:pt x="88104" y="4276"/>
                    </a:lnTo>
                    <a:lnTo>
                      <a:pt x="70822" y="86378"/>
                    </a:lnTo>
                    <a:lnTo>
                      <a:pt x="1492" y="80600"/>
                    </a:lnTo>
                    <a:lnTo>
                      <a:pt x="0" y="32850"/>
                    </a:lnTo>
                    <a:lnTo>
                      <a:pt x="3582" y="26512"/>
                    </a:lnTo>
                    <a:lnTo>
                      <a:pt x="1039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03F7B986-C2CF-1317-3917-8D5AAE66C131}"/>
                  </a:ext>
                </a:extLst>
              </p:cNvPr>
              <p:cNvSpPr/>
              <p:nvPr/>
            </p:nvSpPr>
            <p:spPr>
              <a:xfrm>
                <a:off x="30359626" y="32296330"/>
                <a:ext cx="96562" cy="147838"/>
              </a:xfrm>
              <a:custGeom>
                <a:avLst/>
                <a:gdLst>
                  <a:gd name="connsiteX0" fmla="*/ 91628 w 96562"/>
                  <a:gd name="connsiteY0" fmla="*/ 0 h 147838"/>
                  <a:gd name="connsiteX1" fmla="*/ 96562 w 96562"/>
                  <a:gd name="connsiteY1" fmla="*/ 564 h 147838"/>
                  <a:gd name="connsiteX2" fmla="*/ 94698 w 96562"/>
                  <a:gd name="connsiteY2" fmla="*/ 147838 h 147838"/>
                  <a:gd name="connsiteX3" fmla="*/ 89418 w 96562"/>
                  <a:gd name="connsiteY3" fmla="*/ 143438 h 147838"/>
                  <a:gd name="connsiteX4" fmla="*/ 0 w 96562"/>
                  <a:gd name="connsiteY4" fmla="*/ 133858 h 147838"/>
                  <a:gd name="connsiteX5" fmla="*/ 12682 w 96562"/>
                  <a:gd name="connsiteY5" fmla="*/ 76794 h 147838"/>
                  <a:gd name="connsiteX6" fmla="*/ 13218 w 96562"/>
                  <a:gd name="connsiteY6" fmla="*/ 76764 h 147838"/>
                  <a:gd name="connsiteX7" fmla="*/ 51318 w 96562"/>
                  <a:gd name="connsiteY7" fmla="*/ 14850 h 147838"/>
                  <a:gd name="connsiteX8" fmla="*/ 91628 w 96562"/>
                  <a:gd name="connsiteY8" fmla="*/ 0 h 147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6562" h="147838">
                    <a:moveTo>
                      <a:pt x="91628" y="0"/>
                    </a:moveTo>
                    <a:lnTo>
                      <a:pt x="96562" y="564"/>
                    </a:lnTo>
                    <a:lnTo>
                      <a:pt x="94698" y="147838"/>
                    </a:lnTo>
                    <a:lnTo>
                      <a:pt x="89418" y="143438"/>
                    </a:lnTo>
                    <a:lnTo>
                      <a:pt x="0" y="133858"/>
                    </a:lnTo>
                    <a:lnTo>
                      <a:pt x="12682" y="76794"/>
                    </a:lnTo>
                    <a:lnTo>
                      <a:pt x="13218" y="76764"/>
                    </a:lnTo>
                    <a:lnTo>
                      <a:pt x="51318" y="14850"/>
                    </a:lnTo>
                    <a:lnTo>
                      <a:pt x="9162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6480E521-6F73-562B-E37D-1CD68A31E8F2}"/>
                  </a:ext>
                </a:extLst>
              </p:cNvPr>
              <p:cNvSpPr/>
              <p:nvPr/>
            </p:nvSpPr>
            <p:spPr>
              <a:xfrm>
                <a:off x="30515270" y="32169414"/>
                <a:ext cx="125476" cy="125098"/>
              </a:xfrm>
              <a:custGeom>
                <a:avLst/>
                <a:gdLst>
                  <a:gd name="connsiteX0" fmla="*/ 112968 w 125476"/>
                  <a:gd name="connsiteY0" fmla="*/ 0 h 125098"/>
                  <a:gd name="connsiteX1" fmla="*/ 119510 w 125476"/>
                  <a:gd name="connsiteY1" fmla="*/ 70330 h 125098"/>
                  <a:gd name="connsiteX2" fmla="*/ 125476 w 125476"/>
                  <a:gd name="connsiteY2" fmla="*/ 68754 h 125098"/>
                  <a:gd name="connsiteX3" fmla="*/ 121894 w 125476"/>
                  <a:gd name="connsiteY3" fmla="*/ 75092 h 125098"/>
                  <a:gd name="connsiteX4" fmla="*/ 123368 w 125476"/>
                  <a:gd name="connsiteY4" fmla="*/ 122238 h 125098"/>
                  <a:gd name="connsiteX5" fmla="*/ 83794 w 125476"/>
                  <a:gd name="connsiteY5" fmla="*/ 101286 h 125098"/>
                  <a:gd name="connsiteX6" fmla="*/ 48074 w 125476"/>
                  <a:gd name="connsiteY6" fmla="*/ 125098 h 125098"/>
                  <a:gd name="connsiteX7" fmla="*/ 1674 w 125476"/>
                  <a:gd name="connsiteY7" fmla="*/ 94698 h 125098"/>
                  <a:gd name="connsiteX8" fmla="*/ 2830 w 125476"/>
                  <a:gd name="connsiteY8" fmla="*/ 94142 h 125098"/>
                  <a:gd name="connsiteX9" fmla="*/ 0 w 125476"/>
                  <a:gd name="connsiteY9" fmla="*/ 36112 h 125098"/>
                  <a:gd name="connsiteX10" fmla="*/ 12354 w 125476"/>
                  <a:gd name="connsiteY10" fmla="*/ 32230 h 125098"/>
                  <a:gd name="connsiteX11" fmla="*/ 86174 w 125476"/>
                  <a:gd name="connsiteY11" fmla="*/ 27466 h 125098"/>
                  <a:gd name="connsiteX12" fmla="*/ 87260 w 125476"/>
                  <a:gd name="connsiteY12" fmla="*/ 24336 h 125098"/>
                  <a:gd name="connsiteX13" fmla="*/ 90936 w 125476"/>
                  <a:gd name="connsiteY13" fmla="*/ 29850 h 125098"/>
                  <a:gd name="connsiteX14" fmla="*/ 112968 w 125476"/>
                  <a:gd name="connsiteY14" fmla="*/ 0 h 125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5476" h="125098">
                    <a:moveTo>
                      <a:pt x="112968" y="0"/>
                    </a:moveTo>
                    <a:lnTo>
                      <a:pt x="119510" y="70330"/>
                    </a:lnTo>
                    <a:lnTo>
                      <a:pt x="125476" y="68754"/>
                    </a:lnTo>
                    <a:lnTo>
                      <a:pt x="121894" y="75092"/>
                    </a:lnTo>
                    <a:lnTo>
                      <a:pt x="123368" y="122238"/>
                    </a:lnTo>
                    <a:lnTo>
                      <a:pt x="83794" y="101286"/>
                    </a:lnTo>
                    <a:lnTo>
                      <a:pt x="48074" y="125098"/>
                    </a:lnTo>
                    <a:lnTo>
                      <a:pt x="1674" y="94698"/>
                    </a:lnTo>
                    <a:lnTo>
                      <a:pt x="2830" y="94142"/>
                    </a:lnTo>
                    <a:lnTo>
                      <a:pt x="0" y="36112"/>
                    </a:lnTo>
                    <a:lnTo>
                      <a:pt x="12354" y="32230"/>
                    </a:lnTo>
                    <a:lnTo>
                      <a:pt x="86174" y="27466"/>
                    </a:lnTo>
                    <a:lnTo>
                      <a:pt x="87260" y="24336"/>
                    </a:lnTo>
                    <a:lnTo>
                      <a:pt x="90936" y="29850"/>
                    </a:lnTo>
                    <a:lnTo>
                      <a:pt x="1129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B553D620-16A3-D22C-8273-944D8A902D5D}"/>
                  </a:ext>
                </a:extLst>
              </p:cNvPr>
              <p:cNvSpPr/>
              <p:nvPr/>
            </p:nvSpPr>
            <p:spPr>
              <a:xfrm>
                <a:off x="30454324" y="32347004"/>
                <a:ext cx="87588" cy="122700"/>
              </a:xfrm>
              <a:custGeom>
                <a:avLst/>
                <a:gdLst>
                  <a:gd name="connsiteX0" fmla="*/ 1230 w 87588"/>
                  <a:gd name="connsiteY0" fmla="*/ 0 h 122700"/>
                  <a:gd name="connsiteX1" fmla="*/ 87588 w 87588"/>
                  <a:gd name="connsiteY1" fmla="*/ 9420 h 122700"/>
                  <a:gd name="connsiteX2" fmla="*/ 68540 w 87588"/>
                  <a:gd name="connsiteY2" fmla="*/ 90384 h 122700"/>
                  <a:gd name="connsiteX3" fmla="*/ 23296 w 87588"/>
                  <a:gd name="connsiteY3" fmla="*/ 122700 h 122700"/>
                  <a:gd name="connsiteX4" fmla="*/ 23296 w 87588"/>
                  <a:gd name="connsiteY4" fmla="*/ 116576 h 122700"/>
                  <a:gd name="connsiteX5" fmla="*/ 0 w 87588"/>
                  <a:gd name="connsiteY5" fmla="*/ 97164 h 122700"/>
                  <a:gd name="connsiteX6" fmla="*/ 1230 w 87588"/>
                  <a:gd name="connsiteY6" fmla="*/ 0 h 122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588" h="122700">
                    <a:moveTo>
                      <a:pt x="1230" y="0"/>
                    </a:moveTo>
                    <a:lnTo>
                      <a:pt x="87588" y="9420"/>
                    </a:lnTo>
                    <a:lnTo>
                      <a:pt x="68540" y="90384"/>
                    </a:lnTo>
                    <a:lnTo>
                      <a:pt x="23296" y="122700"/>
                    </a:lnTo>
                    <a:lnTo>
                      <a:pt x="23296" y="116576"/>
                    </a:lnTo>
                    <a:lnTo>
                      <a:pt x="0" y="97164"/>
                    </a:lnTo>
                    <a:lnTo>
                      <a:pt x="123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4DAD9681-688D-AD08-8B79-8846FDC89C3A}"/>
                  </a:ext>
                </a:extLst>
              </p:cNvPr>
              <p:cNvSpPr/>
              <p:nvPr/>
            </p:nvSpPr>
            <p:spPr>
              <a:xfrm>
                <a:off x="30451254" y="32264112"/>
                <a:ext cx="112090" cy="91812"/>
              </a:xfrm>
              <a:custGeom>
                <a:avLst/>
                <a:gdLst>
                  <a:gd name="connsiteX0" fmla="*/ 65690 w 112090"/>
                  <a:gd name="connsiteY0" fmla="*/ 0 h 91812"/>
                  <a:gd name="connsiteX1" fmla="*/ 112090 w 112090"/>
                  <a:gd name="connsiteY1" fmla="*/ 30400 h 91812"/>
                  <a:gd name="connsiteX2" fmla="*/ 100184 w 112090"/>
                  <a:gd name="connsiteY2" fmla="*/ 54212 h 91812"/>
                  <a:gd name="connsiteX3" fmla="*/ 86084 w 112090"/>
                  <a:gd name="connsiteY3" fmla="*/ 91812 h 91812"/>
                  <a:gd name="connsiteX4" fmla="*/ 4300 w 112090"/>
                  <a:gd name="connsiteY4" fmla="*/ 82892 h 91812"/>
                  <a:gd name="connsiteX5" fmla="*/ 4934 w 112090"/>
                  <a:gd name="connsiteY5" fmla="*/ 32782 h 91812"/>
                  <a:gd name="connsiteX6" fmla="*/ 0 w 112090"/>
                  <a:gd name="connsiteY6" fmla="*/ 32218 h 91812"/>
                  <a:gd name="connsiteX7" fmla="*/ 4934 w 112090"/>
                  <a:gd name="connsiteY7" fmla="*/ 30400 h 91812"/>
                  <a:gd name="connsiteX8" fmla="*/ 4630 w 112090"/>
                  <a:gd name="connsiteY8" fmla="*/ 29400 h 91812"/>
                  <a:gd name="connsiteX9" fmla="*/ 65690 w 112090"/>
                  <a:gd name="connsiteY9" fmla="*/ 0 h 91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2090" h="91812">
                    <a:moveTo>
                      <a:pt x="65690" y="0"/>
                    </a:moveTo>
                    <a:lnTo>
                      <a:pt x="112090" y="30400"/>
                    </a:lnTo>
                    <a:lnTo>
                      <a:pt x="100184" y="54212"/>
                    </a:lnTo>
                    <a:lnTo>
                      <a:pt x="86084" y="91812"/>
                    </a:lnTo>
                    <a:lnTo>
                      <a:pt x="4300" y="82892"/>
                    </a:lnTo>
                    <a:lnTo>
                      <a:pt x="4934" y="32782"/>
                    </a:lnTo>
                    <a:lnTo>
                      <a:pt x="0" y="32218"/>
                    </a:lnTo>
                    <a:lnTo>
                      <a:pt x="4934" y="30400"/>
                    </a:lnTo>
                    <a:lnTo>
                      <a:pt x="4630" y="29400"/>
                    </a:lnTo>
                    <a:lnTo>
                      <a:pt x="6569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C45569AB-BD94-7677-69BC-C4AD3ECA8073}"/>
                  </a:ext>
                </a:extLst>
              </p:cNvPr>
              <p:cNvSpPr/>
              <p:nvPr/>
            </p:nvSpPr>
            <p:spPr>
              <a:xfrm>
                <a:off x="30523842" y="32352186"/>
                <a:ext cx="100122" cy="118538"/>
              </a:xfrm>
              <a:custGeom>
                <a:avLst/>
                <a:gdLst>
                  <a:gd name="connsiteX0" fmla="*/ 84804 w 100122"/>
                  <a:gd name="connsiteY0" fmla="*/ 0 h 118538"/>
                  <a:gd name="connsiteX1" fmla="*/ 96652 w 100122"/>
                  <a:gd name="connsiteY1" fmla="*/ 25670 h 118538"/>
                  <a:gd name="connsiteX2" fmla="*/ 100122 w 100122"/>
                  <a:gd name="connsiteY2" fmla="*/ 25722 h 118538"/>
                  <a:gd name="connsiteX3" fmla="*/ 99034 w 100122"/>
                  <a:gd name="connsiteY3" fmla="*/ 30434 h 118538"/>
                  <a:gd name="connsiteX4" fmla="*/ 49026 w 100122"/>
                  <a:gd name="connsiteY4" fmla="*/ 118538 h 118538"/>
                  <a:gd name="connsiteX5" fmla="*/ 0 w 100122"/>
                  <a:gd name="connsiteY5" fmla="*/ 81048 h 118538"/>
                  <a:gd name="connsiteX6" fmla="*/ 18070 w 100122"/>
                  <a:gd name="connsiteY6" fmla="*/ 4238 h 118538"/>
                  <a:gd name="connsiteX7" fmla="*/ 13496 w 100122"/>
                  <a:gd name="connsiteY7" fmla="*/ 3738 h 118538"/>
                  <a:gd name="connsiteX8" fmla="*/ 14254 w 100122"/>
                  <a:gd name="connsiteY8" fmla="*/ 1718 h 118538"/>
                  <a:gd name="connsiteX9" fmla="*/ 84804 w 100122"/>
                  <a:gd name="connsiteY9" fmla="*/ 0 h 118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0122" h="118538">
                    <a:moveTo>
                      <a:pt x="84804" y="0"/>
                    </a:moveTo>
                    <a:lnTo>
                      <a:pt x="96652" y="25670"/>
                    </a:lnTo>
                    <a:lnTo>
                      <a:pt x="100122" y="25722"/>
                    </a:lnTo>
                    <a:lnTo>
                      <a:pt x="99034" y="30434"/>
                    </a:lnTo>
                    <a:lnTo>
                      <a:pt x="49026" y="118538"/>
                    </a:lnTo>
                    <a:lnTo>
                      <a:pt x="0" y="81048"/>
                    </a:lnTo>
                    <a:lnTo>
                      <a:pt x="18070" y="4238"/>
                    </a:lnTo>
                    <a:lnTo>
                      <a:pt x="13496" y="3738"/>
                    </a:lnTo>
                    <a:lnTo>
                      <a:pt x="14254" y="1718"/>
                    </a:lnTo>
                    <a:lnTo>
                      <a:pt x="84804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A5F9B478-ED24-71AB-7427-C9601D5EA5BB}"/>
                  </a:ext>
                </a:extLst>
              </p:cNvPr>
              <p:cNvSpPr/>
              <p:nvPr/>
            </p:nvSpPr>
            <p:spPr>
              <a:xfrm>
                <a:off x="30538096" y="32270700"/>
                <a:ext cx="100560" cy="83204"/>
              </a:xfrm>
              <a:custGeom>
                <a:avLst/>
                <a:gdLst>
                  <a:gd name="connsiteX0" fmla="*/ 60968 w 100560"/>
                  <a:gd name="connsiteY0" fmla="*/ 0 h 83204"/>
                  <a:gd name="connsiteX1" fmla="*/ 100542 w 100560"/>
                  <a:gd name="connsiteY1" fmla="*/ 20952 h 83204"/>
                  <a:gd name="connsiteX2" fmla="*/ 100560 w 100560"/>
                  <a:gd name="connsiteY2" fmla="*/ 21556 h 83204"/>
                  <a:gd name="connsiteX3" fmla="*/ 99068 w 100560"/>
                  <a:gd name="connsiteY3" fmla="*/ 21432 h 83204"/>
                  <a:gd name="connsiteX4" fmla="*/ 68110 w 100560"/>
                  <a:gd name="connsiteY4" fmla="*/ 76200 h 83204"/>
                  <a:gd name="connsiteX5" fmla="*/ 70550 w 100560"/>
                  <a:gd name="connsiteY5" fmla="*/ 81486 h 83204"/>
                  <a:gd name="connsiteX6" fmla="*/ 0 w 100560"/>
                  <a:gd name="connsiteY6" fmla="*/ 83204 h 83204"/>
                  <a:gd name="connsiteX7" fmla="*/ 13342 w 100560"/>
                  <a:gd name="connsiteY7" fmla="*/ 47624 h 83204"/>
                  <a:gd name="connsiteX8" fmla="*/ 25248 w 100560"/>
                  <a:gd name="connsiteY8" fmla="*/ 23812 h 83204"/>
                  <a:gd name="connsiteX9" fmla="*/ 60968 w 100560"/>
                  <a:gd name="connsiteY9" fmla="*/ 0 h 83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0560" h="83204">
                    <a:moveTo>
                      <a:pt x="60968" y="0"/>
                    </a:moveTo>
                    <a:lnTo>
                      <a:pt x="100542" y="20952"/>
                    </a:lnTo>
                    <a:lnTo>
                      <a:pt x="100560" y="21556"/>
                    </a:lnTo>
                    <a:lnTo>
                      <a:pt x="99068" y="21432"/>
                    </a:lnTo>
                    <a:lnTo>
                      <a:pt x="68110" y="76200"/>
                    </a:lnTo>
                    <a:lnTo>
                      <a:pt x="70550" y="81486"/>
                    </a:lnTo>
                    <a:lnTo>
                      <a:pt x="0" y="83204"/>
                    </a:lnTo>
                    <a:lnTo>
                      <a:pt x="13342" y="47624"/>
                    </a:lnTo>
                    <a:lnTo>
                      <a:pt x="25248" y="23812"/>
                    </a:lnTo>
                    <a:lnTo>
                      <a:pt x="60968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3061DE9D-3FD5-BB48-E1AB-5D21CA9B0AAA}"/>
                  </a:ext>
                </a:extLst>
              </p:cNvPr>
              <p:cNvSpPr/>
              <p:nvPr/>
            </p:nvSpPr>
            <p:spPr>
              <a:xfrm>
                <a:off x="30565724" y="32377908"/>
                <a:ext cx="150308" cy="173808"/>
              </a:xfrm>
              <a:custGeom>
                <a:avLst/>
                <a:gdLst>
                  <a:gd name="connsiteX0" fmla="*/ 58240 w 150308"/>
                  <a:gd name="connsiteY0" fmla="*/ 0 h 173808"/>
                  <a:gd name="connsiteX1" fmla="*/ 147118 w 150308"/>
                  <a:gd name="connsiteY1" fmla="*/ 1348 h 173808"/>
                  <a:gd name="connsiteX2" fmla="*/ 147640 w 150308"/>
                  <a:gd name="connsiteY2" fmla="*/ 7092 h 173808"/>
                  <a:gd name="connsiteX3" fmla="*/ 150308 w 150308"/>
                  <a:gd name="connsiteY3" fmla="*/ 8574 h 173808"/>
                  <a:gd name="connsiteX4" fmla="*/ 140496 w 150308"/>
                  <a:gd name="connsiteY4" fmla="*/ 14236 h 173808"/>
                  <a:gd name="connsiteX5" fmla="*/ 97632 w 150308"/>
                  <a:gd name="connsiteY5" fmla="*/ 61860 h 173808"/>
                  <a:gd name="connsiteX6" fmla="*/ 95856 w 150308"/>
                  <a:gd name="connsiteY6" fmla="*/ 173808 h 173808"/>
                  <a:gd name="connsiteX7" fmla="*/ 95252 w 150308"/>
                  <a:gd name="connsiteY7" fmla="*/ 173780 h 173808"/>
                  <a:gd name="connsiteX8" fmla="*/ 88108 w 150308"/>
                  <a:gd name="connsiteY8" fmla="*/ 157112 h 173808"/>
                  <a:gd name="connsiteX9" fmla="*/ 48562 w 150308"/>
                  <a:gd name="connsiteY9" fmla="*/ 171026 h 173808"/>
                  <a:gd name="connsiteX10" fmla="*/ 0 w 150308"/>
                  <a:gd name="connsiteY10" fmla="*/ 128536 h 173808"/>
                  <a:gd name="connsiteX11" fmla="*/ 4306 w 150308"/>
                  <a:gd name="connsiteY11" fmla="*/ 90646 h 173808"/>
                  <a:gd name="connsiteX12" fmla="*/ 7144 w 150308"/>
                  <a:gd name="connsiteY12" fmla="*/ 92816 h 173808"/>
                  <a:gd name="connsiteX13" fmla="*/ 57152 w 150308"/>
                  <a:gd name="connsiteY13" fmla="*/ 4712 h 173808"/>
                  <a:gd name="connsiteX14" fmla="*/ 58240 w 150308"/>
                  <a:gd name="connsiteY14" fmla="*/ 0 h 173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50308" h="173808">
                    <a:moveTo>
                      <a:pt x="58240" y="0"/>
                    </a:moveTo>
                    <a:lnTo>
                      <a:pt x="147118" y="1348"/>
                    </a:lnTo>
                    <a:lnTo>
                      <a:pt x="147640" y="7092"/>
                    </a:lnTo>
                    <a:lnTo>
                      <a:pt x="150308" y="8574"/>
                    </a:lnTo>
                    <a:lnTo>
                      <a:pt x="140496" y="14236"/>
                    </a:lnTo>
                    <a:lnTo>
                      <a:pt x="97632" y="61860"/>
                    </a:lnTo>
                    <a:lnTo>
                      <a:pt x="95856" y="173808"/>
                    </a:lnTo>
                    <a:lnTo>
                      <a:pt x="95252" y="173780"/>
                    </a:lnTo>
                    <a:lnTo>
                      <a:pt x="88108" y="157112"/>
                    </a:lnTo>
                    <a:lnTo>
                      <a:pt x="48562" y="171026"/>
                    </a:lnTo>
                    <a:lnTo>
                      <a:pt x="0" y="128536"/>
                    </a:lnTo>
                    <a:lnTo>
                      <a:pt x="4306" y="90646"/>
                    </a:lnTo>
                    <a:lnTo>
                      <a:pt x="7144" y="92816"/>
                    </a:lnTo>
                    <a:lnTo>
                      <a:pt x="57152" y="4712"/>
                    </a:lnTo>
                    <a:lnTo>
                      <a:pt x="582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DCFF4A21-2895-D787-F43E-369E4BDDA2F3}"/>
                  </a:ext>
                </a:extLst>
              </p:cNvPr>
              <p:cNvSpPr/>
              <p:nvPr/>
            </p:nvSpPr>
            <p:spPr>
              <a:xfrm>
                <a:off x="30661580" y="32386482"/>
                <a:ext cx="127984" cy="169968"/>
              </a:xfrm>
              <a:custGeom>
                <a:avLst/>
                <a:gdLst>
                  <a:gd name="connsiteX0" fmla="*/ 54452 w 127984"/>
                  <a:gd name="connsiteY0" fmla="*/ 0 h 169968"/>
                  <a:gd name="connsiteX1" fmla="*/ 94644 w 127984"/>
                  <a:gd name="connsiteY1" fmla="*/ 22330 h 169968"/>
                  <a:gd name="connsiteX2" fmla="*/ 87500 w 127984"/>
                  <a:gd name="connsiteY2" fmla="*/ 79482 h 169968"/>
                  <a:gd name="connsiteX3" fmla="*/ 127984 w 127984"/>
                  <a:gd name="connsiteY3" fmla="*/ 115198 h 169968"/>
                  <a:gd name="connsiteX4" fmla="*/ 99408 w 127984"/>
                  <a:gd name="connsiteY4" fmla="*/ 169968 h 169968"/>
                  <a:gd name="connsiteX5" fmla="*/ 0 w 127984"/>
                  <a:gd name="connsiteY5" fmla="*/ 165234 h 169968"/>
                  <a:gd name="connsiteX6" fmla="*/ 1776 w 127984"/>
                  <a:gd name="connsiteY6" fmla="*/ 53286 h 169968"/>
                  <a:gd name="connsiteX7" fmla="*/ 44640 w 127984"/>
                  <a:gd name="connsiteY7" fmla="*/ 5662 h 169968"/>
                  <a:gd name="connsiteX8" fmla="*/ 54452 w 127984"/>
                  <a:gd name="connsiteY8" fmla="*/ 0 h 169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7984" h="169968">
                    <a:moveTo>
                      <a:pt x="54452" y="0"/>
                    </a:moveTo>
                    <a:lnTo>
                      <a:pt x="94644" y="22330"/>
                    </a:lnTo>
                    <a:lnTo>
                      <a:pt x="87500" y="79482"/>
                    </a:lnTo>
                    <a:lnTo>
                      <a:pt x="127984" y="115198"/>
                    </a:lnTo>
                    <a:lnTo>
                      <a:pt x="99408" y="169968"/>
                    </a:lnTo>
                    <a:lnTo>
                      <a:pt x="0" y="165234"/>
                    </a:lnTo>
                    <a:lnTo>
                      <a:pt x="1776" y="53286"/>
                    </a:lnTo>
                    <a:lnTo>
                      <a:pt x="44640" y="5662"/>
                    </a:lnTo>
                    <a:lnTo>
                      <a:pt x="5445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353DCA68-E061-5CB2-A45A-E6822DF40917}"/>
                  </a:ext>
                </a:extLst>
              </p:cNvPr>
              <p:cNvSpPr/>
              <p:nvPr/>
            </p:nvSpPr>
            <p:spPr>
              <a:xfrm>
                <a:off x="30477620" y="32433234"/>
                <a:ext cx="136666" cy="147030"/>
              </a:xfrm>
              <a:custGeom>
                <a:avLst/>
                <a:gdLst>
                  <a:gd name="connsiteX0" fmla="*/ 46222 w 136666"/>
                  <a:gd name="connsiteY0" fmla="*/ 0 h 147030"/>
                  <a:gd name="connsiteX1" fmla="*/ 92410 w 136666"/>
                  <a:gd name="connsiteY1" fmla="*/ 35320 h 147030"/>
                  <a:gd name="connsiteX2" fmla="*/ 88104 w 136666"/>
                  <a:gd name="connsiteY2" fmla="*/ 73210 h 147030"/>
                  <a:gd name="connsiteX3" fmla="*/ 136666 w 136666"/>
                  <a:gd name="connsiteY3" fmla="*/ 115700 h 147030"/>
                  <a:gd name="connsiteX4" fmla="*/ 47624 w 136666"/>
                  <a:gd name="connsiteY4" fmla="*/ 147030 h 147030"/>
                  <a:gd name="connsiteX5" fmla="*/ 35716 w 136666"/>
                  <a:gd name="connsiteY5" fmla="*/ 127978 h 147030"/>
                  <a:gd name="connsiteX6" fmla="*/ 0 w 136666"/>
                  <a:gd name="connsiteY6" fmla="*/ 117534 h 147030"/>
                  <a:gd name="connsiteX7" fmla="*/ 0 w 136666"/>
                  <a:gd name="connsiteY7" fmla="*/ 36470 h 147030"/>
                  <a:gd name="connsiteX8" fmla="*/ 45244 w 136666"/>
                  <a:gd name="connsiteY8" fmla="*/ 4154 h 147030"/>
                  <a:gd name="connsiteX9" fmla="*/ 46222 w 136666"/>
                  <a:gd name="connsiteY9" fmla="*/ 0 h 1470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666" h="147030">
                    <a:moveTo>
                      <a:pt x="46222" y="0"/>
                    </a:moveTo>
                    <a:lnTo>
                      <a:pt x="92410" y="35320"/>
                    </a:lnTo>
                    <a:lnTo>
                      <a:pt x="88104" y="73210"/>
                    </a:lnTo>
                    <a:lnTo>
                      <a:pt x="136666" y="115700"/>
                    </a:lnTo>
                    <a:lnTo>
                      <a:pt x="47624" y="147030"/>
                    </a:lnTo>
                    <a:lnTo>
                      <a:pt x="35716" y="127978"/>
                    </a:lnTo>
                    <a:lnTo>
                      <a:pt x="0" y="117534"/>
                    </a:lnTo>
                    <a:lnTo>
                      <a:pt x="0" y="36470"/>
                    </a:lnTo>
                    <a:lnTo>
                      <a:pt x="45244" y="4154"/>
                    </a:lnTo>
                    <a:lnTo>
                      <a:pt x="462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4C3B313D-B6F3-25BC-D6D8-5F7408C6C564}"/>
                  </a:ext>
                </a:extLst>
              </p:cNvPr>
              <p:cNvSpPr/>
              <p:nvPr/>
            </p:nvSpPr>
            <p:spPr>
              <a:xfrm>
                <a:off x="30432604" y="32239744"/>
                <a:ext cx="7090" cy="1152"/>
              </a:xfrm>
              <a:custGeom>
                <a:avLst/>
                <a:gdLst>
                  <a:gd name="connsiteX0" fmla="*/ 6916 w 7090"/>
                  <a:gd name="connsiteY0" fmla="*/ 0 h 1152"/>
                  <a:gd name="connsiteX1" fmla="*/ 7090 w 7090"/>
                  <a:gd name="connsiteY1" fmla="*/ 572 h 1152"/>
                  <a:gd name="connsiteX2" fmla="*/ 0 w 7090"/>
                  <a:gd name="connsiteY2" fmla="*/ 1152 h 1152"/>
                  <a:gd name="connsiteX3" fmla="*/ 6916 w 7090"/>
                  <a:gd name="connsiteY3" fmla="*/ 0 h 1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090" h="1152">
                    <a:moveTo>
                      <a:pt x="6916" y="0"/>
                    </a:moveTo>
                    <a:lnTo>
                      <a:pt x="7090" y="572"/>
                    </a:lnTo>
                    <a:lnTo>
                      <a:pt x="0" y="1152"/>
                    </a:lnTo>
                    <a:lnTo>
                      <a:pt x="691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53917AAF-AC41-DFD6-1903-A52588CB4289}"/>
                  </a:ext>
                </a:extLst>
              </p:cNvPr>
              <p:cNvSpPr/>
              <p:nvPr/>
            </p:nvSpPr>
            <p:spPr>
              <a:xfrm>
                <a:off x="30431748" y="32240896"/>
                <a:ext cx="856" cy="134"/>
              </a:xfrm>
              <a:custGeom>
                <a:avLst/>
                <a:gdLst>
                  <a:gd name="connsiteX0" fmla="*/ 856 w 856"/>
                  <a:gd name="connsiteY0" fmla="*/ 0 h 134"/>
                  <a:gd name="connsiteX1" fmla="*/ 54 w 856"/>
                  <a:gd name="connsiteY1" fmla="*/ 134 h 134"/>
                  <a:gd name="connsiteX2" fmla="*/ 0 w 856"/>
                  <a:gd name="connsiteY2" fmla="*/ 70 h 134"/>
                  <a:gd name="connsiteX3" fmla="*/ 856 w 856"/>
                  <a:gd name="connsiteY3" fmla="*/ 0 h 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6" h="134">
                    <a:moveTo>
                      <a:pt x="856" y="0"/>
                    </a:moveTo>
                    <a:lnTo>
                      <a:pt x="54" y="134"/>
                    </a:lnTo>
                    <a:lnTo>
                      <a:pt x="0" y="70"/>
                    </a:lnTo>
                    <a:lnTo>
                      <a:pt x="856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>
                    <a:lumMod val="75000"/>
                  </a:schemeClr>
                </a:solidFill>
                <a:prstDash val="dash"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A62C6D71-8359-F3C2-4241-BD27A2607EE2}"/>
                </a:ext>
              </a:extLst>
            </p:cNvPr>
            <p:cNvSpPr/>
            <p:nvPr/>
          </p:nvSpPr>
          <p:spPr>
            <a:xfrm>
              <a:off x="27286710" y="30848782"/>
              <a:ext cx="2007426" cy="2888770"/>
            </a:xfrm>
            <a:custGeom>
              <a:avLst/>
              <a:gdLst>
                <a:gd name="connsiteX0" fmla="*/ 1732790 w 2007426"/>
                <a:gd name="connsiteY0" fmla="*/ 2596668 h 2888770"/>
                <a:gd name="connsiteX1" fmla="*/ 1726822 w 2007426"/>
                <a:gd name="connsiteY1" fmla="*/ 2668292 h 2888770"/>
                <a:gd name="connsiteX2" fmla="*/ 1726822 w 2007426"/>
                <a:gd name="connsiteY2" fmla="*/ 2668292 h 2888770"/>
                <a:gd name="connsiteX3" fmla="*/ 828438 w 2007426"/>
                <a:gd name="connsiteY3" fmla="*/ 0 h 2888770"/>
                <a:gd name="connsiteX4" fmla="*/ 859666 w 2007426"/>
                <a:gd name="connsiteY4" fmla="*/ 12218 h 2888770"/>
                <a:gd name="connsiteX5" fmla="*/ 873954 w 2007426"/>
                <a:gd name="connsiteY5" fmla="*/ 88418 h 2888770"/>
                <a:gd name="connsiteX6" fmla="*/ 854902 w 2007426"/>
                <a:gd name="connsiteY6" fmla="*/ 121756 h 2888770"/>
                <a:gd name="connsiteX7" fmla="*/ 897766 w 2007426"/>
                <a:gd name="connsiteY7" fmla="*/ 155094 h 2888770"/>
                <a:gd name="connsiteX8" fmla="*/ 973966 w 2007426"/>
                <a:gd name="connsiteY8" fmla="*/ 150330 h 2888770"/>
                <a:gd name="connsiteX9" fmla="*/ 997778 w 2007426"/>
                <a:gd name="connsiteY9" fmla="*/ 169382 h 2888770"/>
                <a:gd name="connsiteX10" fmla="*/ 1040638 w 2007426"/>
                <a:gd name="connsiteY10" fmla="*/ 155094 h 2888770"/>
                <a:gd name="connsiteX11" fmla="*/ 1212090 w 2007426"/>
                <a:gd name="connsiteY11" fmla="*/ 240818 h 2888770"/>
                <a:gd name="connsiteX12" fmla="*/ 1183514 w 2007426"/>
                <a:gd name="connsiteY12" fmla="*/ 393218 h 2888770"/>
                <a:gd name="connsiteX13" fmla="*/ 1264478 w 2007426"/>
                <a:gd name="connsiteY13" fmla="*/ 417030 h 2888770"/>
                <a:gd name="connsiteX14" fmla="*/ 1369254 w 2007426"/>
                <a:gd name="connsiteY14" fmla="*/ 488468 h 2888770"/>
                <a:gd name="connsiteX15" fmla="*/ 1464502 w 2007426"/>
                <a:gd name="connsiteY15" fmla="*/ 502756 h 2888770"/>
                <a:gd name="connsiteX16" fmla="*/ 1478790 w 2007426"/>
                <a:gd name="connsiteY16" fmla="*/ 436082 h 2888770"/>
                <a:gd name="connsiteX17" fmla="*/ 1421638 w 2007426"/>
                <a:gd name="connsiteY17" fmla="*/ 426556 h 2888770"/>
                <a:gd name="connsiteX18" fmla="*/ 1412114 w 2007426"/>
                <a:gd name="connsiteY18" fmla="*/ 383694 h 2888770"/>
                <a:gd name="connsiteX19" fmla="*/ 1450214 w 2007426"/>
                <a:gd name="connsiteY19" fmla="*/ 374168 h 2888770"/>
                <a:gd name="connsiteX20" fmla="*/ 1435926 w 2007426"/>
                <a:gd name="connsiteY20" fmla="*/ 326542 h 2888770"/>
                <a:gd name="connsiteX21" fmla="*/ 1474026 w 2007426"/>
                <a:gd name="connsiteY21" fmla="*/ 288442 h 2888770"/>
                <a:gd name="connsiteX22" fmla="*/ 1507366 w 2007426"/>
                <a:gd name="connsiteY22" fmla="*/ 321782 h 2888770"/>
                <a:gd name="connsiteX23" fmla="*/ 1540702 w 2007426"/>
                <a:gd name="connsiteY23" fmla="*/ 297968 h 2888770"/>
                <a:gd name="connsiteX24" fmla="*/ 1593090 w 2007426"/>
                <a:gd name="connsiteY24" fmla="*/ 321782 h 2888770"/>
                <a:gd name="connsiteX25" fmla="*/ 1540702 w 2007426"/>
                <a:gd name="connsiteY25" fmla="*/ 455130 h 2888770"/>
                <a:gd name="connsiteX26" fmla="*/ 1655002 w 2007426"/>
                <a:gd name="connsiteY26" fmla="*/ 440842 h 2888770"/>
                <a:gd name="connsiteX27" fmla="*/ 1688338 w 2007426"/>
                <a:gd name="connsiteY27" fmla="*/ 478942 h 2888770"/>
                <a:gd name="connsiteX28" fmla="*/ 1688338 w 2007426"/>
                <a:gd name="connsiteY28" fmla="*/ 512282 h 2888770"/>
                <a:gd name="connsiteX29" fmla="*/ 1788354 w 2007426"/>
                <a:gd name="connsiteY29" fmla="*/ 598006 h 2888770"/>
                <a:gd name="connsiteX30" fmla="*/ 1778826 w 2007426"/>
                <a:gd name="connsiteY30" fmla="*/ 678968 h 2888770"/>
                <a:gd name="connsiteX31" fmla="*/ 1816926 w 2007426"/>
                <a:gd name="connsiteY31" fmla="*/ 702782 h 2888770"/>
                <a:gd name="connsiteX32" fmla="*/ 1816926 w 2007426"/>
                <a:gd name="connsiteY32" fmla="*/ 745642 h 2888770"/>
                <a:gd name="connsiteX33" fmla="*/ 1864554 w 2007426"/>
                <a:gd name="connsiteY33" fmla="*/ 759930 h 2888770"/>
                <a:gd name="connsiteX34" fmla="*/ 2007426 w 2007426"/>
                <a:gd name="connsiteY34" fmla="*/ 921856 h 2888770"/>
                <a:gd name="connsiteX35" fmla="*/ 1922974 w 2007426"/>
                <a:gd name="connsiteY35" fmla="*/ 1025504 h 2888770"/>
                <a:gd name="connsiteX36" fmla="*/ 1921702 w 2007426"/>
                <a:gd name="connsiteY36" fmla="*/ 1021868 h 2888770"/>
                <a:gd name="connsiteX37" fmla="*/ 1864554 w 2007426"/>
                <a:gd name="connsiteY37" fmla="*/ 1021868 h 2888770"/>
                <a:gd name="connsiteX38" fmla="*/ 1859790 w 2007426"/>
                <a:gd name="connsiteY38" fmla="*/ 1121882 h 2888770"/>
                <a:gd name="connsiteX39" fmla="*/ 1826454 w 2007426"/>
                <a:gd name="connsiteY39" fmla="*/ 1155218 h 2888770"/>
                <a:gd name="connsiteX40" fmla="*/ 1850266 w 2007426"/>
                <a:gd name="connsiteY40" fmla="*/ 1231418 h 2888770"/>
                <a:gd name="connsiteX41" fmla="*/ 1812166 w 2007426"/>
                <a:gd name="connsiteY41" fmla="*/ 1250468 h 2888770"/>
                <a:gd name="connsiteX42" fmla="*/ 1755014 w 2007426"/>
                <a:gd name="connsiteY42" fmla="*/ 1283806 h 2888770"/>
                <a:gd name="connsiteX43" fmla="*/ 1745490 w 2007426"/>
                <a:gd name="connsiteY43" fmla="*/ 1326668 h 2888770"/>
                <a:gd name="connsiteX44" fmla="*/ 1783590 w 2007426"/>
                <a:gd name="connsiteY44" fmla="*/ 1388582 h 2888770"/>
                <a:gd name="connsiteX45" fmla="*/ 1755014 w 2007426"/>
                <a:gd name="connsiteY45" fmla="*/ 1417156 h 2888770"/>
                <a:gd name="connsiteX46" fmla="*/ 1721678 w 2007426"/>
                <a:gd name="connsiteY46" fmla="*/ 1583842 h 2888770"/>
                <a:gd name="connsiteX47" fmla="*/ 1674054 w 2007426"/>
                <a:gd name="connsiteY47" fmla="*/ 1674330 h 2888770"/>
                <a:gd name="connsiteX48" fmla="*/ 1793114 w 2007426"/>
                <a:gd name="connsiteY48" fmla="*/ 1688618 h 2888770"/>
                <a:gd name="connsiteX49" fmla="*/ 1793114 w 2007426"/>
                <a:gd name="connsiteY49" fmla="*/ 1736242 h 2888770"/>
                <a:gd name="connsiteX50" fmla="*/ 1712154 w 2007426"/>
                <a:gd name="connsiteY50" fmla="*/ 1826730 h 2888770"/>
                <a:gd name="connsiteX51" fmla="*/ 1707390 w 2007426"/>
                <a:gd name="connsiteY51" fmla="*/ 1898168 h 2888770"/>
                <a:gd name="connsiteX52" fmla="*/ 1778828 w 2007426"/>
                <a:gd name="connsiteY52" fmla="*/ 2017230 h 2888770"/>
                <a:gd name="connsiteX53" fmla="*/ 1764540 w 2007426"/>
                <a:gd name="connsiteY53" fmla="*/ 2060094 h 2888770"/>
                <a:gd name="connsiteX54" fmla="*/ 1783590 w 2007426"/>
                <a:gd name="connsiteY54" fmla="*/ 2074382 h 2888770"/>
                <a:gd name="connsiteX55" fmla="*/ 1783590 w 2007426"/>
                <a:gd name="connsiteY55" fmla="*/ 2260118 h 2888770"/>
                <a:gd name="connsiteX56" fmla="*/ 1726440 w 2007426"/>
                <a:gd name="connsiteY56" fmla="*/ 2355368 h 2888770"/>
                <a:gd name="connsiteX57" fmla="*/ 1783590 w 2007426"/>
                <a:gd name="connsiteY57" fmla="*/ 2417282 h 2888770"/>
                <a:gd name="connsiteX58" fmla="*/ 1708802 w 2007426"/>
                <a:gd name="connsiteY58" fmla="*/ 2482722 h 2888770"/>
                <a:gd name="connsiteX59" fmla="*/ 1732790 w 2007426"/>
                <a:gd name="connsiteY59" fmla="*/ 2596668 h 2888770"/>
                <a:gd name="connsiteX60" fmla="*/ 1707390 w 2007426"/>
                <a:gd name="connsiteY60" fmla="*/ 2476018 h 2888770"/>
                <a:gd name="connsiteX61" fmla="*/ 1427990 w 2007426"/>
                <a:gd name="connsiteY61" fmla="*/ 2514118 h 2888770"/>
                <a:gd name="connsiteX62" fmla="*/ 1364490 w 2007426"/>
                <a:gd name="connsiteY62" fmla="*/ 2583968 h 2888770"/>
                <a:gd name="connsiteX63" fmla="*/ 1243840 w 2007426"/>
                <a:gd name="connsiteY63" fmla="*/ 2679218 h 2888770"/>
                <a:gd name="connsiteX64" fmla="*/ 1231140 w 2007426"/>
                <a:gd name="connsiteY64" fmla="*/ 2609368 h 2888770"/>
                <a:gd name="connsiteX65" fmla="*/ 1193040 w 2007426"/>
                <a:gd name="connsiteY65" fmla="*/ 2571268 h 2888770"/>
                <a:gd name="connsiteX66" fmla="*/ 1110490 w 2007426"/>
                <a:gd name="connsiteY66" fmla="*/ 2609368 h 2888770"/>
                <a:gd name="connsiteX67" fmla="*/ 989840 w 2007426"/>
                <a:gd name="connsiteY67" fmla="*/ 2622068 h 2888770"/>
                <a:gd name="connsiteX68" fmla="*/ 970790 w 2007426"/>
                <a:gd name="connsiteY68" fmla="*/ 2660168 h 2888770"/>
                <a:gd name="connsiteX69" fmla="*/ 767590 w 2007426"/>
                <a:gd name="connsiteY69" fmla="*/ 2685568 h 2888770"/>
                <a:gd name="connsiteX70" fmla="*/ 691390 w 2007426"/>
                <a:gd name="connsiteY70" fmla="*/ 2742718 h 2888770"/>
                <a:gd name="connsiteX71" fmla="*/ 608840 w 2007426"/>
                <a:gd name="connsiteY71" fmla="*/ 2780818 h 2888770"/>
                <a:gd name="connsiteX72" fmla="*/ 424690 w 2007426"/>
                <a:gd name="connsiteY72" fmla="*/ 2774466 h 2888770"/>
                <a:gd name="connsiteX73" fmla="*/ 373890 w 2007426"/>
                <a:gd name="connsiteY73" fmla="*/ 2768118 h 2888770"/>
                <a:gd name="connsiteX74" fmla="*/ 348490 w 2007426"/>
                <a:gd name="connsiteY74" fmla="*/ 2831618 h 2888770"/>
                <a:gd name="connsiteX75" fmla="*/ 259590 w 2007426"/>
                <a:gd name="connsiteY75" fmla="*/ 2888770 h 2888770"/>
                <a:gd name="connsiteX76" fmla="*/ 189740 w 2007426"/>
                <a:gd name="connsiteY76" fmla="*/ 2857018 h 2888770"/>
                <a:gd name="connsiteX77" fmla="*/ 113540 w 2007426"/>
                <a:gd name="connsiteY77" fmla="*/ 2869718 h 2888770"/>
                <a:gd name="connsiteX78" fmla="*/ 11940 w 2007426"/>
                <a:gd name="connsiteY78" fmla="*/ 2825266 h 2888770"/>
                <a:gd name="connsiteX79" fmla="*/ 0 w 2007426"/>
                <a:gd name="connsiteY79" fmla="*/ 2735718 h 2888770"/>
                <a:gd name="connsiteX80" fmla="*/ 83378 w 2007426"/>
                <a:gd name="connsiteY80" fmla="*/ 2712554 h 2888770"/>
                <a:gd name="connsiteX81" fmla="*/ 116714 w 2007426"/>
                <a:gd name="connsiteY81" fmla="*/ 2726842 h 2888770"/>
                <a:gd name="connsiteX82" fmla="*/ 178626 w 2007426"/>
                <a:gd name="connsiteY82" fmla="*/ 2693506 h 2888770"/>
                <a:gd name="connsiteX83" fmla="*/ 392938 w 2007426"/>
                <a:gd name="connsiteY83" fmla="*/ 2622068 h 2888770"/>
                <a:gd name="connsiteX84" fmla="*/ 421514 w 2007426"/>
                <a:gd name="connsiteY84" fmla="*/ 2545868 h 2888770"/>
                <a:gd name="connsiteX85" fmla="*/ 573914 w 2007426"/>
                <a:gd name="connsiteY85" fmla="*/ 2422042 h 2888770"/>
                <a:gd name="connsiteX86" fmla="*/ 688214 w 2007426"/>
                <a:gd name="connsiteY86" fmla="*/ 2298218 h 2888770"/>
                <a:gd name="connsiteX87" fmla="*/ 764414 w 2007426"/>
                <a:gd name="connsiteY87" fmla="*/ 2250594 h 2888770"/>
                <a:gd name="connsiteX88" fmla="*/ 821566 w 2007426"/>
                <a:gd name="connsiteY88" fmla="*/ 2202968 h 2888770"/>
                <a:gd name="connsiteX89" fmla="*/ 826326 w 2007426"/>
                <a:gd name="connsiteY89" fmla="*/ 2064856 h 2888770"/>
                <a:gd name="connsiteX90" fmla="*/ 921578 w 2007426"/>
                <a:gd name="connsiteY90" fmla="*/ 1988656 h 2888770"/>
                <a:gd name="connsiteX91" fmla="*/ 1007302 w 2007426"/>
                <a:gd name="connsiteY91" fmla="*/ 1931506 h 2888770"/>
                <a:gd name="connsiteX92" fmla="*/ 1031114 w 2007426"/>
                <a:gd name="connsiteY92" fmla="*/ 1874356 h 2888770"/>
                <a:gd name="connsiteX93" fmla="*/ 1045402 w 2007426"/>
                <a:gd name="connsiteY93" fmla="*/ 1821968 h 2888770"/>
                <a:gd name="connsiteX94" fmla="*/ 1078738 w 2007426"/>
                <a:gd name="connsiteY94" fmla="*/ 1788630 h 2888770"/>
                <a:gd name="connsiteX95" fmla="*/ 1078738 w 2007426"/>
                <a:gd name="connsiteY95" fmla="*/ 1736242 h 2888770"/>
                <a:gd name="connsiteX96" fmla="*/ 1026354 w 2007426"/>
                <a:gd name="connsiteY96" fmla="*/ 1712430 h 2888770"/>
                <a:gd name="connsiteX97" fmla="*/ 1026354 w 2007426"/>
                <a:gd name="connsiteY97" fmla="*/ 1679094 h 2888770"/>
                <a:gd name="connsiteX98" fmla="*/ 1016826 w 2007426"/>
                <a:gd name="connsiteY98" fmla="*/ 1636230 h 2888770"/>
                <a:gd name="connsiteX99" fmla="*/ 1069214 w 2007426"/>
                <a:gd name="connsiteY99" fmla="*/ 1607656 h 2888770"/>
                <a:gd name="connsiteX100" fmla="*/ 1088266 w 2007426"/>
                <a:gd name="connsiteY100" fmla="*/ 1521930 h 2888770"/>
                <a:gd name="connsiteX101" fmla="*/ 1007302 w 2007426"/>
                <a:gd name="connsiteY101" fmla="*/ 1469542 h 2888770"/>
                <a:gd name="connsiteX102" fmla="*/ 1012066 w 2007426"/>
                <a:gd name="connsiteY102" fmla="*/ 1431442 h 2888770"/>
                <a:gd name="connsiteX103" fmla="*/ 950154 w 2007426"/>
                <a:gd name="connsiteY103" fmla="*/ 1417156 h 2888770"/>
                <a:gd name="connsiteX104" fmla="*/ 978726 w 2007426"/>
                <a:gd name="connsiteY104" fmla="*/ 1379056 h 2888770"/>
                <a:gd name="connsiteX105" fmla="*/ 929322 w 2007426"/>
                <a:gd name="connsiteY105" fmla="*/ 1303648 h 2888770"/>
                <a:gd name="connsiteX106" fmla="*/ 970790 w 2007426"/>
                <a:gd name="connsiteY106" fmla="*/ 1288568 h 2888770"/>
                <a:gd name="connsiteX107" fmla="*/ 1091438 w 2007426"/>
                <a:gd name="connsiteY107" fmla="*/ 1199668 h 2888770"/>
                <a:gd name="connsiteX108" fmla="*/ 1097790 w 2007426"/>
                <a:gd name="connsiteY108" fmla="*/ 1085368 h 2888770"/>
                <a:gd name="connsiteX109" fmla="*/ 1046990 w 2007426"/>
                <a:gd name="connsiteY109" fmla="*/ 1047268 h 2888770"/>
                <a:gd name="connsiteX110" fmla="*/ 1059690 w 2007426"/>
                <a:gd name="connsiteY110" fmla="*/ 996468 h 2888770"/>
                <a:gd name="connsiteX111" fmla="*/ 1002538 w 2007426"/>
                <a:gd name="connsiteY111" fmla="*/ 907568 h 2888770"/>
                <a:gd name="connsiteX112" fmla="*/ 1021590 w 2007426"/>
                <a:gd name="connsiteY112" fmla="*/ 748818 h 2888770"/>
                <a:gd name="connsiteX113" fmla="*/ 1046990 w 2007426"/>
                <a:gd name="connsiteY113" fmla="*/ 621818 h 2888770"/>
                <a:gd name="connsiteX114" fmla="*/ 970790 w 2007426"/>
                <a:gd name="connsiteY114" fmla="*/ 520218 h 2888770"/>
                <a:gd name="connsiteX115" fmla="*/ 1008890 w 2007426"/>
                <a:gd name="connsiteY115" fmla="*/ 501168 h 2888770"/>
                <a:gd name="connsiteX116" fmla="*/ 1110490 w 2007426"/>
                <a:gd name="connsiteY116" fmla="*/ 507518 h 2888770"/>
                <a:gd name="connsiteX117" fmla="*/ 1116838 w 2007426"/>
                <a:gd name="connsiteY117" fmla="*/ 463068 h 2888770"/>
                <a:gd name="connsiteX118" fmla="*/ 1078738 w 2007426"/>
                <a:gd name="connsiteY118" fmla="*/ 444018 h 2888770"/>
                <a:gd name="connsiteX119" fmla="*/ 919990 w 2007426"/>
                <a:gd name="connsiteY119" fmla="*/ 399568 h 2888770"/>
                <a:gd name="connsiteX120" fmla="*/ 875538 w 2007426"/>
                <a:gd name="connsiteY120" fmla="*/ 355118 h 2888770"/>
                <a:gd name="connsiteX121" fmla="*/ 812038 w 2007426"/>
                <a:gd name="connsiteY121" fmla="*/ 367818 h 2888770"/>
                <a:gd name="connsiteX122" fmla="*/ 761238 w 2007426"/>
                <a:gd name="connsiteY122" fmla="*/ 304318 h 2888770"/>
                <a:gd name="connsiteX123" fmla="*/ 799338 w 2007426"/>
                <a:gd name="connsiteY123" fmla="*/ 247168 h 2888770"/>
                <a:gd name="connsiteX124" fmla="*/ 773938 w 2007426"/>
                <a:gd name="connsiteY124" fmla="*/ 107468 h 2888770"/>
                <a:gd name="connsiteX125" fmla="*/ 716790 w 2007426"/>
                <a:gd name="connsiteY125" fmla="*/ 63018 h 2888770"/>
                <a:gd name="connsiteX126" fmla="*/ 761238 w 2007426"/>
                <a:gd name="connsiteY126" fmla="*/ 12218 h 2888770"/>
                <a:gd name="connsiteX0" fmla="*/ 1732790 w 2007426"/>
                <a:gd name="connsiteY0" fmla="*/ 2596668 h 2888770"/>
                <a:gd name="connsiteX1" fmla="*/ 1726822 w 2007426"/>
                <a:gd name="connsiteY1" fmla="*/ 2668292 h 2888770"/>
                <a:gd name="connsiteX2" fmla="*/ 1732790 w 2007426"/>
                <a:gd name="connsiteY2" fmla="*/ 2596668 h 2888770"/>
                <a:gd name="connsiteX3" fmla="*/ 828438 w 2007426"/>
                <a:gd name="connsiteY3" fmla="*/ 0 h 2888770"/>
                <a:gd name="connsiteX4" fmla="*/ 859666 w 2007426"/>
                <a:gd name="connsiteY4" fmla="*/ 12218 h 2888770"/>
                <a:gd name="connsiteX5" fmla="*/ 873954 w 2007426"/>
                <a:gd name="connsiteY5" fmla="*/ 88418 h 2888770"/>
                <a:gd name="connsiteX6" fmla="*/ 854902 w 2007426"/>
                <a:gd name="connsiteY6" fmla="*/ 121756 h 2888770"/>
                <a:gd name="connsiteX7" fmla="*/ 897766 w 2007426"/>
                <a:gd name="connsiteY7" fmla="*/ 155094 h 2888770"/>
                <a:gd name="connsiteX8" fmla="*/ 973966 w 2007426"/>
                <a:gd name="connsiteY8" fmla="*/ 150330 h 2888770"/>
                <a:gd name="connsiteX9" fmla="*/ 997778 w 2007426"/>
                <a:gd name="connsiteY9" fmla="*/ 169382 h 2888770"/>
                <a:gd name="connsiteX10" fmla="*/ 1040638 w 2007426"/>
                <a:gd name="connsiteY10" fmla="*/ 155094 h 2888770"/>
                <a:gd name="connsiteX11" fmla="*/ 1212090 w 2007426"/>
                <a:gd name="connsiteY11" fmla="*/ 240818 h 2888770"/>
                <a:gd name="connsiteX12" fmla="*/ 1183514 w 2007426"/>
                <a:gd name="connsiteY12" fmla="*/ 393218 h 2888770"/>
                <a:gd name="connsiteX13" fmla="*/ 1264478 w 2007426"/>
                <a:gd name="connsiteY13" fmla="*/ 417030 h 2888770"/>
                <a:gd name="connsiteX14" fmla="*/ 1369254 w 2007426"/>
                <a:gd name="connsiteY14" fmla="*/ 488468 h 2888770"/>
                <a:gd name="connsiteX15" fmla="*/ 1464502 w 2007426"/>
                <a:gd name="connsiteY15" fmla="*/ 502756 h 2888770"/>
                <a:gd name="connsiteX16" fmla="*/ 1478790 w 2007426"/>
                <a:gd name="connsiteY16" fmla="*/ 436082 h 2888770"/>
                <a:gd name="connsiteX17" fmla="*/ 1421638 w 2007426"/>
                <a:gd name="connsiteY17" fmla="*/ 426556 h 2888770"/>
                <a:gd name="connsiteX18" fmla="*/ 1412114 w 2007426"/>
                <a:gd name="connsiteY18" fmla="*/ 383694 h 2888770"/>
                <a:gd name="connsiteX19" fmla="*/ 1450214 w 2007426"/>
                <a:gd name="connsiteY19" fmla="*/ 374168 h 2888770"/>
                <a:gd name="connsiteX20" fmla="*/ 1435926 w 2007426"/>
                <a:gd name="connsiteY20" fmla="*/ 326542 h 2888770"/>
                <a:gd name="connsiteX21" fmla="*/ 1474026 w 2007426"/>
                <a:gd name="connsiteY21" fmla="*/ 288442 h 2888770"/>
                <a:gd name="connsiteX22" fmla="*/ 1507366 w 2007426"/>
                <a:gd name="connsiteY22" fmla="*/ 321782 h 2888770"/>
                <a:gd name="connsiteX23" fmla="*/ 1540702 w 2007426"/>
                <a:gd name="connsiteY23" fmla="*/ 297968 h 2888770"/>
                <a:gd name="connsiteX24" fmla="*/ 1593090 w 2007426"/>
                <a:gd name="connsiteY24" fmla="*/ 321782 h 2888770"/>
                <a:gd name="connsiteX25" fmla="*/ 1540702 w 2007426"/>
                <a:gd name="connsiteY25" fmla="*/ 455130 h 2888770"/>
                <a:gd name="connsiteX26" fmla="*/ 1655002 w 2007426"/>
                <a:gd name="connsiteY26" fmla="*/ 440842 h 2888770"/>
                <a:gd name="connsiteX27" fmla="*/ 1688338 w 2007426"/>
                <a:gd name="connsiteY27" fmla="*/ 478942 h 2888770"/>
                <a:gd name="connsiteX28" fmla="*/ 1688338 w 2007426"/>
                <a:gd name="connsiteY28" fmla="*/ 512282 h 2888770"/>
                <a:gd name="connsiteX29" fmla="*/ 1788354 w 2007426"/>
                <a:gd name="connsiteY29" fmla="*/ 598006 h 2888770"/>
                <a:gd name="connsiteX30" fmla="*/ 1778826 w 2007426"/>
                <a:gd name="connsiteY30" fmla="*/ 678968 h 2888770"/>
                <a:gd name="connsiteX31" fmla="*/ 1816926 w 2007426"/>
                <a:gd name="connsiteY31" fmla="*/ 702782 h 2888770"/>
                <a:gd name="connsiteX32" fmla="*/ 1816926 w 2007426"/>
                <a:gd name="connsiteY32" fmla="*/ 745642 h 2888770"/>
                <a:gd name="connsiteX33" fmla="*/ 1864554 w 2007426"/>
                <a:gd name="connsiteY33" fmla="*/ 759930 h 2888770"/>
                <a:gd name="connsiteX34" fmla="*/ 2007426 w 2007426"/>
                <a:gd name="connsiteY34" fmla="*/ 921856 h 2888770"/>
                <a:gd name="connsiteX35" fmla="*/ 1922974 w 2007426"/>
                <a:gd name="connsiteY35" fmla="*/ 1025504 h 2888770"/>
                <a:gd name="connsiteX36" fmla="*/ 1921702 w 2007426"/>
                <a:gd name="connsiteY36" fmla="*/ 1021868 h 2888770"/>
                <a:gd name="connsiteX37" fmla="*/ 1864554 w 2007426"/>
                <a:gd name="connsiteY37" fmla="*/ 1021868 h 2888770"/>
                <a:gd name="connsiteX38" fmla="*/ 1859790 w 2007426"/>
                <a:gd name="connsiteY38" fmla="*/ 1121882 h 2888770"/>
                <a:gd name="connsiteX39" fmla="*/ 1826454 w 2007426"/>
                <a:gd name="connsiteY39" fmla="*/ 1155218 h 2888770"/>
                <a:gd name="connsiteX40" fmla="*/ 1850266 w 2007426"/>
                <a:gd name="connsiteY40" fmla="*/ 1231418 h 2888770"/>
                <a:gd name="connsiteX41" fmla="*/ 1812166 w 2007426"/>
                <a:gd name="connsiteY41" fmla="*/ 1250468 h 2888770"/>
                <a:gd name="connsiteX42" fmla="*/ 1755014 w 2007426"/>
                <a:gd name="connsiteY42" fmla="*/ 1283806 h 2888770"/>
                <a:gd name="connsiteX43" fmla="*/ 1745490 w 2007426"/>
                <a:gd name="connsiteY43" fmla="*/ 1326668 h 2888770"/>
                <a:gd name="connsiteX44" fmla="*/ 1783590 w 2007426"/>
                <a:gd name="connsiteY44" fmla="*/ 1388582 h 2888770"/>
                <a:gd name="connsiteX45" fmla="*/ 1755014 w 2007426"/>
                <a:gd name="connsiteY45" fmla="*/ 1417156 h 2888770"/>
                <a:gd name="connsiteX46" fmla="*/ 1721678 w 2007426"/>
                <a:gd name="connsiteY46" fmla="*/ 1583842 h 2888770"/>
                <a:gd name="connsiteX47" fmla="*/ 1674054 w 2007426"/>
                <a:gd name="connsiteY47" fmla="*/ 1674330 h 2888770"/>
                <a:gd name="connsiteX48" fmla="*/ 1793114 w 2007426"/>
                <a:gd name="connsiteY48" fmla="*/ 1688618 h 2888770"/>
                <a:gd name="connsiteX49" fmla="*/ 1793114 w 2007426"/>
                <a:gd name="connsiteY49" fmla="*/ 1736242 h 2888770"/>
                <a:gd name="connsiteX50" fmla="*/ 1712154 w 2007426"/>
                <a:gd name="connsiteY50" fmla="*/ 1826730 h 2888770"/>
                <a:gd name="connsiteX51" fmla="*/ 1707390 w 2007426"/>
                <a:gd name="connsiteY51" fmla="*/ 1898168 h 2888770"/>
                <a:gd name="connsiteX52" fmla="*/ 1778828 w 2007426"/>
                <a:gd name="connsiteY52" fmla="*/ 2017230 h 2888770"/>
                <a:gd name="connsiteX53" fmla="*/ 1764540 w 2007426"/>
                <a:gd name="connsiteY53" fmla="*/ 2060094 h 2888770"/>
                <a:gd name="connsiteX54" fmla="*/ 1783590 w 2007426"/>
                <a:gd name="connsiteY54" fmla="*/ 2074382 h 2888770"/>
                <a:gd name="connsiteX55" fmla="*/ 1783590 w 2007426"/>
                <a:gd name="connsiteY55" fmla="*/ 2260118 h 2888770"/>
                <a:gd name="connsiteX56" fmla="*/ 1726440 w 2007426"/>
                <a:gd name="connsiteY56" fmla="*/ 2355368 h 2888770"/>
                <a:gd name="connsiteX57" fmla="*/ 1783590 w 2007426"/>
                <a:gd name="connsiteY57" fmla="*/ 2417282 h 2888770"/>
                <a:gd name="connsiteX58" fmla="*/ 1708802 w 2007426"/>
                <a:gd name="connsiteY58" fmla="*/ 2482722 h 2888770"/>
                <a:gd name="connsiteX59" fmla="*/ 1732790 w 2007426"/>
                <a:gd name="connsiteY59" fmla="*/ 2596668 h 2888770"/>
                <a:gd name="connsiteX60" fmla="*/ 1707390 w 2007426"/>
                <a:gd name="connsiteY60" fmla="*/ 2476018 h 2888770"/>
                <a:gd name="connsiteX61" fmla="*/ 1427990 w 2007426"/>
                <a:gd name="connsiteY61" fmla="*/ 2514118 h 2888770"/>
                <a:gd name="connsiteX62" fmla="*/ 1364490 w 2007426"/>
                <a:gd name="connsiteY62" fmla="*/ 2583968 h 2888770"/>
                <a:gd name="connsiteX63" fmla="*/ 1243840 w 2007426"/>
                <a:gd name="connsiteY63" fmla="*/ 2679218 h 2888770"/>
                <a:gd name="connsiteX64" fmla="*/ 1231140 w 2007426"/>
                <a:gd name="connsiteY64" fmla="*/ 2609368 h 2888770"/>
                <a:gd name="connsiteX65" fmla="*/ 1193040 w 2007426"/>
                <a:gd name="connsiteY65" fmla="*/ 2571268 h 2888770"/>
                <a:gd name="connsiteX66" fmla="*/ 1110490 w 2007426"/>
                <a:gd name="connsiteY66" fmla="*/ 2609368 h 2888770"/>
                <a:gd name="connsiteX67" fmla="*/ 989840 w 2007426"/>
                <a:gd name="connsiteY67" fmla="*/ 2622068 h 2888770"/>
                <a:gd name="connsiteX68" fmla="*/ 970790 w 2007426"/>
                <a:gd name="connsiteY68" fmla="*/ 2660168 h 2888770"/>
                <a:gd name="connsiteX69" fmla="*/ 767590 w 2007426"/>
                <a:gd name="connsiteY69" fmla="*/ 2685568 h 2888770"/>
                <a:gd name="connsiteX70" fmla="*/ 691390 w 2007426"/>
                <a:gd name="connsiteY70" fmla="*/ 2742718 h 2888770"/>
                <a:gd name="connsiteX71" fmla="*/ 608840 w 2007426"/>
                <a:gd name="connsiteY71" fmla="*/ 2780818 h 2888770"/>
                <a:gd name="connsiteX72" fmla="*/ 424690 w 2007426"/>
                <a:gd name="connsiteY72" fmla="*/ 2774466 h 2888770"/>
                <a:gd name="connsiteX73" fmla="*/ 373890 w 2007426"/>
                <a:gd name="connsiteY73" fmla="*/ 2768118 h 2888770"/>
                <a:gd name="connsiteX74" fmla="*/ 348490 w 2007426"/>
                <a:gd name="connsiteY74" fmla="*/ 2831618 h 2888770"/>
                <a:gd name="connsiteX75" fmla="*/ 259590 w 2007426"/>
                <a:gd name="connsiteY75" fmla="*/ 2888770 h 2888770"/>
                <a:gd name="connsiteX76" fmla="*/ 189740 w 2007426"/>
                <a:gd name="connsiteY76" fmla="*/ 2857018 h 2888770"/>
                <a:gd name="connsiteX77" fmla="*/ 113540 w 2007426"/>
                <a:gd name="connsiteY77" fmla="*/ 2869718 h 2888770"/>
                <a:gd name="connsiteX78" fmla="*/ 11940 w 2007426"/>
                <a:gd name="connsiteY78" fmla="*/ 2825266 h 2888770"/>
                <a:gd name="connsiteX79" fmla="*/ 0 w 2007426"/>
                <a:gd name="connsiteY79" fmla="*/ 2735718 h 2888770"/>
                <a:gd name="connsiteX80" fmla="*/ 83378 w 2007426"/>
                <a:gd name="connsiteY80" fmla="*/ 2712554 h 2888770"/>
                <a:gd name="connsiteX81" fmla="*/ 116714 w 2007426"/>
                <a:gd name="connsiteY81" fmla="*/ 2726842 h 2888770"/>
                <a:gd name="connsiteX82" fmla="*/ 178626 w 2007426"/>
                <a:gd name="connsiteY82" fmla="*/ 2693506 h 2888770"/>
                <a:gd name="connsiteX83" fmla="*/ 392938 w 2007426"/>
                <a:gd name="connsiteY83" fmla="*/ 2622068 h 2888770"/>
                <a:gd name="connsiteX84" fmla="*/ 421514 w 2007426"/>
                <a:gd name="connsiteY84" fmla="*/ 2545868 h 2888770"/>
                <a:gd name="connsiteX85" fmla="*/ 573914 w 2007426"/>
                <a:gd name="connsiteY85" fmla="*/ 2422042 h 2888770"/>
                <a:gd name="connsiteX86" fmla="*/ 688214 w 2007426"/>
                <a:gd name="connsiteY86" fmla="*/ 2298218 h 2888770"/>
                <a:gd name="connsiteX87" fmla="*/ 764414 w 2007426"/>
                <a:gd name="connsiteY87" fmla="*/ 2250594 h 2888770"/>
                <a:gd name="connsiteX88" fmla="*/ 821566 w 2007426"/>
                <a:gd name="connsiteY88" fmla="*/ 2202968 h 2888770"/>
                <a:gd name="connsiteX89" fmla="*/ 826326 w 2007426"/>
                <a:gd name="connsiteY89" fmla="*/ 2064856 h 2888770"/>
                <a:gd name="connsiteX90" fmla="*/ 921578 w 2007426"/>
                <a:gd name="connsiteY90" fmla="*/ 1988656 h 2888770"/>
                <a:gd name="connsiteX91" fmla="*/ 1007302 w 2007426"/>
                <a:gd name="connsiteY91" fmla="*/ 1931506 h 2888770"/>
                <a:gd name="connsiteX92" fmla="*/ 1031114 w 2007426"/>
                <a:gd name="connsiteY92" fmla="*/ 1874356 h 2888770"/>
                <a:gd name="connsiteX93" fmla="*/ 1045402 w 2007426"/>
                <a:gd name="connsiteY93" fmla="*/ 1821968 h 2888770"/>
                <a:gd name="connsiteX94" fmla="*/ 1078738 w 2007426"/>
                <a:gd name="connsiteY94" fmla="*/ 1788630 h 2888770"/>
                <a:gd name="connsiteX95" fmla="*/ 1078738 w 2007426"/>
                <a:gd name="connsiteY95" fmla="*/ 1736242 h 2888770"/>
                <a:gd name="connsiteX96" fmla="*/ 1026354 w 2007426"/>
                <a:gd name="connsiteY96" fmla="*/ 1712430 h 2888770"/>
                <a:gd name="connsiteX97" fmla="*/ 1026354 w 2007426"/>
                <a:gd name="connsiteY97" fmla="*/ 1679094 h 2888770"/>
                <a:gd name="connsiteX98" fmla="*/ 1016826 w 2007426"/>
                <a:gd name="connsiteY98" fmla="*/ 1636230 h 2888770"/>
                <a:gd name="connsiteX99" fmla="*/ 1069214 w 2007426"/>
                <a:gd name="connsiteY99" fmla="*/ 1607656 h 2888770"/>
                <a:gd name="connsiteX100" fmla="*/ 1088266 w 2007426"/>
                <a:gd name="connsiteY100" fmla="*/ 1521930 h 2888770"/>
                <a:gd name="connsiteX101" fmla="*/ 1007302 w 2007426"/>
                <a:gd name="connsiteY101" fmla="*/ 1469542 h 2888770"/>
                <a:gd name="connsiteX102" fmla="*/ 1012066 w 2007426"/>
                <a:gd name="connsiteY102" fmla="*/ 1431442 h 2888770"/>
                <a:gd name="connsiteX103" fmla="*/ 950154 w 2007426"/>
                <a:gd name="connsiteY103" fmla="*/ 1417156 h 2888770"/>
                <a:gd name="connsiteX104" fmla="*/ 978726 w 2007426"/>
                <a:gd name="connsiteY104" fmla="*/ 1379056 h 2888770"/>
                <a:gd name="connsiteX105" fmla="*/ 929322 w 2007426"/>
                <a:gd name="connsiteY105" fmla="*/ 1303648 h 2888770"/>
                <a:gd name="connsiteX106" fmla="*/ 970790 w 2007426"/>
                <a:gd name="connsiteY106" fmla="*/ 1288568 h 2888770"/>
                <a:gd name="connsiteX107" fmla="*/ 1091438 w 2007426"/>
                <a:gd name="connsiteY107" fmla="*/ 1199668 h 2888770"/>
                <a:gd name="connsiteX108" fmla="*/ 1097790 w 2007426"/>
                <a:gd name="connsiteY108" fmla="*/ 1085368 h 2888770"/>
                <a:gd name="connsiteX109" fmla="*/ 1046990 w 2007426"/>
                <a:gd name="connsiteY109" fmla="*/ 1047268 h 2888770"/>
                <a:gd name="connsiteX110" fmla="*/ 1059690 w 2007426"/>
                <a:gd name="connsiteY110" fmla="*/ 996468 h 2888770"/>
                <a:gd name="connsiteX111" fmla="*/ 1002538 w 2007426"/>
                <a:gd name="connsiteY111" fmla="*/ 907568 h 2888770"/>
                <a:gd name="connsiteX112" fmla="*/ 1021590 w 2007426"/>
                <a:gd name="connsiteY112" fmla="*/ 748818 h 2888770"/>
                <a:gd name="connsiteX113" fmla="*/ 1046990 w 2007426"/>
                <a:gd name="connsiteY113" fmla="*/ 621818 h 2888770"/>
                <a:gd name="connsiteX114" fmla="*/ 970790 w 2007426"/>
                <a:gd name="connsiteY114" fmla="*/ 520218 h 2888770"/>
                <a:gd name="connsiteX115" fmla="*/ 1008890 w 2007426"/>
                <a:gd name="connsiteY115" fmla="*/ 501168 h 2888770"/>
                <a:gd name="connsiteX116" fmla="*/ 1110490 w 2007426"/>
                <a:gd name="connsiteY116" fmla="*/ 507518 h 2888770"/>
                <a:gd name="connsiteX117" fmla="*/ 1116838 w 2007426"/>
                <a:gd name="connsiteY117" fmla="*/ 463068 h 2888770"/>
                <a:gd name="connsiteX118" fmla="*/ 1078738 w 2007426"/>
                <a:gd name="connsiteY118" fmla="*/ 444018 h 2888770"/>
                <a:gd name="connsiteX119" fmla="*/ 919990 w 2007426"/>
                <a:gd name="connsiteY119" fmla="*/ 399568 h 2888770"/>
                <a:gd name="connsiteX120" fmla="*/ 875538 w 2007426"/>
                <a:gd name="connsiteY120" fmla="*/ 355118 h 2888770"/>
                <a:gd name="connsiteX121" fmla="*/ 812038 w 2007426"/>
                <a:gd name="connsiteY121" fmla="*/ 367818 h 2888770"/>
                <a:gd name="connsiteX122" fmla="*/ 761238 w 2007426"/>
                <a:gd name="connsiteY122" fmla="*/ 304318 h 2888770"/>
                <a:gd name="connsiteX123" fmla="*/ 799338 w 2007426"/>
                <a:gd name="connsiteY123" fmla="*/ 247168 h 2888770"/>
                <a:gd name="connsiteX124" fmla="*/ 773938 w 2007426"/>
                <a:gd name="connsiteY124" fmla="*/ 107468 h 2888770"/>
                <a:gd name="connsiteX125" fmla="*/ 716790 w 2007426"/>
                <a:gd name="connsiteY125" fmla="*/ 63018 h 2888770"/>
                <a:gd name="connsiteX126" fmla="*/ 761238 w 2007426"/>
                <a:gd name="connsiteY126" fmla="*/ 12218 h 2888770"/>
                <a:gd name="connsiteX127" fmla="*/ 828438 w 2007426"/>
                <a:gd name="connsiteY127" fmla="*/ 0 h 2888770"/>
                <a:gd name="connsiteX0" fmla="*/ 1732790 w 2007426"/>
                <a:gd name="connsiteY0" fmla="*/ 2596668 h 2888770"/>
                <a:gd name="connsiteX1" fmla="*/ 1726822 w 2007426"/>
                <a:gd name="connsiteY1" fmla="*/ 2668292 h 2888770"/>
                <a:gd name="connsiteX2" fmla="*/ 1732790 w 2007426"/>
                <a:gd name="connsiteY2" fmla="*/ 2596668 h 2888770"/>
                <a:gd name="connsiteX3" fmla="*/ 828438 w 2007426"/>
                <a:gd name="connsiteY3" fmla="*/ 0 h 2888770"/>
                <a:gd name="connsiteX4" fmla="*/ 859666 w 2007426"/>
                <a:gd name="connsiteY4" fmla="*/ 12218 h 2888770"/>
                <a:gd name="connsiteX5" fmla="*/ 873954 w 2007426"/>
                <a:gd name="connsiteY5" fmla="*/ 88418 h 2888770"/>
                <a:gd name="connsiteX6" fmla="*/ 854902 w 2007426"/>
                <a:gd name="connsiteY6" fmla="*/ 121756 h 2888770"/>
                <a:gd name="connsiteX7" fmla="*/ 897766 w 2007426"/>
                <a:gd name="connsiteY7" fmla="*/ 155094 h 2888770"/>
                <a:gd name="connsiteX8" fmla="*/ 973966 w 2007426"/>
                <a:gd name="connsiteY8" fmla="*/ 150330 h 2888770"/>
                <a:gd name="connsiteX9" fmla="*/ 997778 w 2007426"/>
                <a:gd name="connsiteY9" fmla="*/ 169382 h 2888770"/>
                <a:gd name="connsiteX10" fmla="*/ 1040638 w 2007426"/>
                <a:gd name="connsiteY10" fmla="*/ 155094 h 2888770"/>
                <a:gd name="connsiteX11" fmla="*/ 1212090 w 2007426"/>
                <a:gd name="connsiteY11" fmla="*/ 240818 h 2888770"/>
                <a:gd name="connsiteX12" fmla="*/ 1183514 w 2007426"/>
                <a:gd name="connsiteY12" fmla="*/ 393218 h 2888770"/>
                <a:gd name="connsiteX13" fmla="*/ 1264478 w 2007426"/>
                <a:gd name="connsiteY13" fmla="*/ 417030 h 2888770"/>
                <a:gd name="connsiteX14" fmla="*/ 1369254 w 2007426"/>
                <a:gd name="connsiteY14" fmla="*/ 488468 h 2888770"/>
                <a:gd name="connsiteX15" fmla="*/ 1464502 w 2007426"/>
                <a:gd name="connsiteY15" fmla="*/ 502756 h 2888770"/>
                <a:gd name="connsiteX16" fmla="*/ 1478790 w 2007426"/>
                <a:gd name="connsiteY16" fmla="*/ 436082 h 2888770"/>
                <a:gd name="connsiteX17" fmla="*/ 1421638 w 2007426"/>
                <a:gd name="connsiteY17" fmla="*/ 426556 h 2888770"/>
                <a:gd name="connsiteX18" fmla="*/ 1412114 w 2007426"/>
                <a:gd name="connsiteY18" fmla="*/ 383694 h 2888770"/>
                <a:gd name="connsiteX19" fmla="*/ 1450214 w 2007426"/>
                <a:gd name="connsiteY19" fmla="*/ 374168 h 2888770"/>
                <a:gd name="connsiteX20" fmla="*/ 1435926 w 2007426"/>
                <a:gd name="connsiteY20" fmla="*/ 326542 h 2888770"/>
                <a:gd name="connsiteX21" fmla="*/ 1474026 w 2007426"/>
                <a:gd name="connsiteY21" fmla="*/ 288442 h 2888770"/>
                <a:gd name="connsiteX22" fmla="*/ 1507366 w 2007426"/>
                <a:gd name="connsiteY22" fmla="*/ 321782 h 2888770"/>
                <a:gd name="connsiteX23" fmla="*/ 1540702 w 2007426"/>
                <a:gd name="connsiteY23" fmla="*/ 297968 h 2888770"/>
                <a:gd name="connsiteX24" fmla="*/ 1593090 w 2007426"/>
                <a:gd name="connsiteY24" fmla="*/ 321782 h 2888770"/>
                <a:gd name="connsiteX25" fmla="*/ 1540702 w 2007426"/>
                <a:gd name="connsiteY25" fmla="*/ 455130 h 2888770"/>
                <a:gd name="connsiteX26" fmla="*/ 1655002 w 2007426"/>
                <a:gd name="connsiteY26" fmla="*/ 440842 h 2888770"/>
                <a:gd name="connsiteX27" fmla="*/ 1688338 w 2007426"/>
                <a:gd name="connsiteY27" fmla="*/ 478942 h 2888770"/>
                <a:gd name="connsiteX28" fmla="*/ 1688338 w 2007426"/>
                <a:gd name="connsiteY28" fmla="*/ 512282 h 2888770"/>
                <a:gd name="connsiteX29" fmla="*/ 1788354 w 2007426"/>
                <a:gd name="connsiteY29" fmla="*/ 598006 h 2888770"/>
                <a:gd name="connsiteX30" fmla="*/ 1778826 w 2007426"/>
                <a:gd name="connsiteY30" fmla="*/ 678968 h 2888770"/>
                <a:gd name="connsiteX31" fmla="*/ 1816926 w 2007426"/>
                <a:gd name="connsiteY31" fmla="*/ 702782 h 2888770"/>
                <a:gd name="connsiteX32" fmla="*/ 1816926 w 2007426"/>
                <a:gd name="connsiteY32" fmla="*/ 745642 h 2888770"/>
                <a:gd name="connsiteX33" fmla="*/ 1864554 w 2007426"/>
                <a:gd name="connsiteY33" fmla="*/ 759930 h 2888770"/>
                <a:gd name="connsiteX34" fmla="*/ 2007426 w 2007426"/>
                <a:gd name="connsiteY34" fmla="*/ 921856 h 2888770"/>
                <a:gd name="connsiteX35" fmla="*/ 1922974 w 2007426"/>
                <a:gd name="connsiteY35" fmla="*/ 1025504 h 2888770"/>
                <a:gd name="connsiteX36" fmla="*/ 1921702 w 2007426"/>
                <a:gd name="connsiteY36" fmla="*/ 1021868 h 2888770"/>
                <a:gd name="connsiteX37" fmla="*/ 1864554 w 2007426"/>
                <a:gd name="connsiteY37" fmla="*/ 1021868 h 2888770"/>
                <a:gd name="connsiteX38" fmla="*/ 1859790 w 2007426"/>
                <a:gd name="connsiteY38" fmla="*/ 1121882 h 2888770"/>
                <a:gd name="connsiteX39" fmla="*/ 1826454 w 2007426"/>
                <a:gd name="connsiteY39" fmla="*/ 1155218 h 2888770"/>
                <a:gd name="connsiteX40" fmla="*/ 1850266 w 2007426"/>
                <a:gd name="connsiteY40" fmla="*/ 1231418 h 2888770"/>
                <a:gd name="connsiteX41" fmla="*/ 1812166 w 2007426"/>
                <a:gd name="connsiteY41" fmla="*/ 1250468 h 2888770"/>
                <a:gd name="connsiteX42" fmla="*/ 1755014 w 2007426"/>
                <a:gd name="connsiteY42" fmla="*/ 1283806 h 2888770"/>
                <a:gd name="connsiteX43" fmla="*/ 1745490 w 2007426"/>
                <a:gd name="connsiteY43" fmla="*/ 1326668 h 2888770"/>
                <a:gd name="connsiteX44" fmla="*/ 1783590 w 2007426"/>
                <a:gd name="connsiteY44" fmla="*/ 1388582 h 2888770"/>
                <a:gd name="connsiteX45" fmla="*/ 1755014 w 2007426"/>
                <a:gd name="connsiteY45" fmla="*/ 1417156 h 2888770"/>
                <a:gd name="connsiteX46" fmla="*/ 1721678 w 2007426"/>
                <a:gd name="connsiteY46" fmla="*/ 1583842 h 2888770"/>
                <a:gd name="connsiteX47" fmla="*/ 1674054 w 2007426"/>
                <a:gd name="connsiteY47" fmla="*/ 1674330 h 2888770"/>
                <a:gd name="connsiteX48" fmla="*/ 1793114 w 2007426"/>
                <a:gd name="connsiteY48" fmla="*/ 1688618 h 2888770"/>
                <a:gd name="connsiteX49" fmla="*/ 1793114 w 2007426"/>
                <a:gd name="connsiteY49" fmla="*/ 1736242 h 2888770"/>
                <a:gd name="connsiteX50" fmla="*/ 1712154 w 2007426"/>
                <a:gd name="connsiteY50" fmla="*/ 1826730 h 2888770"/>
                <a:gd name="connsiteX51" fmla="*/ 1707390 w 2007426"/>
                <a:gd name="connsiteY51" fmla="*/ 1898168 h 2888770"/>
                <a:gd name="connsiteX52" fmla="*/ 1778828 w 2007426"/>
                <a:gd name="connsiteY52" fmla="*/ 2017230 h 2888770"/>
                <a:gd name="connsiteX53" fmla="*/ 1764540 w 2007426"/>
                <a:gd name="connsiteY53" fmla="*/ 2060094 h 2888770"/>
                <a:gd name="connsiteX54" fmla="*/ 1783590 w 2007426"/>
                <a:gd name="connsiteY54" fmla="*/ 2074382 h 2888770"/>
                <a:gd name="connsiteX55" fmla="*/ 1783590 w 2007426"/>
                <a:gd name="connsiteY55" fmla="*/ 2260118 h 2888770"/>
                <a:gd name="connsiteX56" fmla="*/ 1726440 w 2007426"/>
                <a:gd name="connsiteY56" fmla="*/ 2355368 h 2888770"/>
                <a:gd name="connsiteX57" fmla="*/ 1783590 w 2007426"/>
                <a:gd name="connsiteY57" fmla="*/ 2417282 h 2888770"/>
                <a:gd name="connsiteX58" fmla="*/ 1708802 w 2007426"/>
                <a:gd name="connsiteY58" fmla="*/ 2482722 h 2888770"/>
                <a:gd name="connsiteX59" fmla="*/ 1707390 w 2007426"/>
                <a:gd name="connsiteY59" fmla="*/ 2476018 h 2888770"/>
                <a:gd name="connsiteX60" fmla="*/ 1427990 w 2007426"/>
                <a:gd name="connsiteY60" fmla="*/ 2514118 h 2888770"/>
                <a:gd name="connsiteX61" fmla="*/ 1364490 w 2007426"/>
                <a:gd name="connsiteY61" fmla="*/ 2583968 h 2888770"/>
                <a:gd name="connsiteX62" fmla="*/ 1243840 w 2007426"/>
                <a:gd name="connsiteY62" fmla="*/ 2679218 h 2888770"/>
                <a:gd name="connsiteX63" fmla="*/ 1231140 w 2007426"/>
                <a:gd name="connsiteY63" fmla="*/ 2609368 h 2888770"/>
                <a:gd name="connsiteX64" fmla="*/ 1193040 w 2007426"/>
                <a:gd name="connsiteY64" fmla="*/ 2571268 h 2888770"/>
                <a:gd name="connsiteX65" fmla="*/ 1110490 w 2007426"/>
                <a:gd name="connsiteY65" fmla="*/ 2609368 h 2888770"/>
                <a:gd name="connsiteX66" fmla="*/ 989840 w 2007426"/>
                <a:gd name="connsiteY66" fmla="*/ 2622068 h 2888770"/>
                <a:gd name="connsiteX67" fmla="*/ 970790 w 2007426"/>
                <a:gd name="connsiteY67" fmla="*/ 2660168 h 2888770"/>
                <a:gd name="connsiteX68" fmla="*/ 767590 w 2007426"/>
                <a:gd name="connsiteY68" fmla="*/ 2685568 h 2888770"/>
                <a:gd name="connsiteX69" fmla="*/ 691390 w 2007426"/>
                <a:gd name="connsiteY69" fmla="*/ 2742718 h 2888770"/>
                <a:gd name="connsiteX70" fmla="*/ 608840 w 2007426"/>
                <a:gd name="connsiteY70" fmla="*/ 2780818 h 2888770"/>
                <a:gd name="connsiteX71" fmla="*/ 424690 w 2007426"/>
                <a:gd name="connsiteY71" fmla="*/ 2774466 h 2888770"/>
                <a:gd name="connsiteX72" fmla="*/ 373890 w 2007426"/>
                <a:gd name="connsiteY72" fmla="*/ 2768118 h 2888770"/>
                <a:gd name="connsiteX73" fmla="*/ 348490 w 2007426"/>
                <a:gd name="connsiteY73" fmla="*/ 2831618 h 2888770"/>
                <a:gd name="connsiteX74" fmla="*/ 259590 w 2007426"/>
                <a:gd name="connsiteY74" fmla="*/ 2888770 h 2888770"/>
                <a:gd name="connsiteX75" fmla="*/ 189740 w 2007426"/>
                <a:gd name="connsiteY75" fmla="*/ 2857018 h 2888770"/>
                <a:gd name="connsiteX76" fmla="*/ 113540 w 2007426"/>
                <a:gd name="connsiteY76" fmla="*/ 2869718 h 2888770"/>
                <a:gd name="connsiteX77" fmla="*/ 11940 w 2007426"/>
                <a:gd name="connsiteY77" fmla="*/ 2825266 h 2888770"/>
                <a:gd name="connsiteX78" fmla="*/ 0 w 2007426"/>
                <a:gd name="connsiteY78" fmla="*/ 2735718 h 2888770"/>
                <a:gd name="connsiteX79" fmla="*/ 83378 w 2007426"/>
                <a:gd name="connsiteY79" fmla="*/ 2712554 h 2888770"/>
                <a:gd name="connsiteX80" fmla="*/ 116714 w 2007426"/>
                <a:gd name="connsiteY80" fmla="*/ 2726842 h 2888770"/>
                <a:gd name="connsiteX81" fmla="*/ 178626 w 2007426"/>
                <a:gd name="connsiteY81" fmla="*/ 2693506 h 2888770"/>
                <a:gd name="connsiteX82" fmla="*/ 392938 w 2007426"/>
                <a:gd name="connsiteY82" fmla="*/ 2622068 h 2888770"/>
                <a:gd name="connsiteX83" fmla="*/ 421514 w 2007426"/>
                <a:gd name="connsiteY83" fmla="*/ 2545868 h 2888770"/>
                <a:gd name="connsiteX84" fmla="*/ 573914 w 2007426"/>
                <a:gd name="connsiteY84" fmla="*/ 2422042 h 2888770"/>
                <a:gd name="connsiteX85" fmla="*/ 688214 w 2007426"/>
                <a:gd name="connsiteY85" fmla="*/ 2298218 h 2888770"/>
                <a:gd name="connsiteX86" fmla="*/ 764414 w 2007426"/>
                <a:gd name="connsiteY86" fmla="*/ 2250594 h 2888770"/>
                <a:gd name="connsiteX87" fmla="*/ 821566 w 2007426"/>
                <a:gd name="connsiteY87" fmla="*/ 2202968 h 2888770"/>
                <a:gd name="connsiteX88" fmla="*/ 826326 w 2007426"/>
                <a:gd name="connsiteY88" fmla="*/ 2064856 h 2888770"/>
                <a:gd name="connsiteX89" fmla="*/ 921578 w 2007426"/>
                <a:gd name="connsiteY89" fmla="*/ 1988656 h 2888770"/>
                <a:gd name="connsiteX90" fmla="*/ 1007302 w 2007426"/>
                <a:gd name="connsiteY90" fmla="*/ 1931506 h 2888770"/>
                <a:gd name="connsiteX91" fmla="*/ 1031114 w 2007426"/>
                <a:gd name="connsiteY91" fmla="*/ 1874356 h 2888770"/>
                <a:gd name="connsiteX92" fmla="*/ 1045402 w 2007426"/>
                <a:gd name="connsiteY92" fmla="*/ 1821968 h 2888770"/>
                <a:gd name="connsiteX93" fmla="*/ 1078738 w 2007426"/>
                <a:gd name="connsiteY93" fmla="*/ 1788630 h 2888770"/>
                <a:gd name="connsiteX94" fmla="*/ 1078738 w 2007426"/>
                <a:gd name="connsiteY94" fmla="*/ 1736242 h 2888770"/>
                <a:gd name="connsiteX95" fmla="*/ 1026354 w 2007426"/>
                <a:gd name="connsiteY95" fmla="*/ 1712430 h 2888770"/>
                <a:gd name="connsiteX96" fmla="*/ 1026354 w 2007426"/>
                <a:gd name="connsiteY96" fmla="*/ 1679094 h 2888770"/>
                <a:gd name="connsiteX97" fmla="*/ 1016826 w 2007426"/>
                <a:gd name="connsiteY97" fmla="*/ 1636230 h 2888770"/>
                <a:gd name="connsiteX98" fmla="*/ 1069214 w 2007426"/>
                <a:gd name="connsiteY98" fmla="*/ 1607656 h 2888770"/>
                <a:gd name="connsiteX99" fmla="*/ 1088266 w 2007426"/>
                <a:gd name="connsiteY99" fmla="*/ 1521930 h 2888770"/>
                <a:gd name="connsiteX100" fmla="*/ 1007302 w 2007426"/>
                <a:gd name="connsiteY100" fmla="*/ 1469542 h 2888770"/>
                <a:gd name="connsiteX101" fmla="*/ 1012066 w 2007426"/>
                <a:gd name="connsiteY101" fmla="*/ 1431442 h 2888770"/>
                <a:gd name="connsiteX102" fmla="*/ 950154 w 2007426"/>
                <a:gd name="connsiteY102" fmla="*/ 1417156 h 2888770"/>
                <a:gd name="connsiteX103" fmla="*/ 978726 w 2007426"/>
                <a:gd name="connsiteY103" fmla="*/ 1379056 h 2888770"/>
                <a:gd name="connsiteX104" fmla="*/ 929322 w 2007426"/>
                <a:gd name="connsiteY104" fmla="*/ 1303648 h 2888770"/>
                <a:gd name="connsiteX105" fmla="*/ 970790 w 2007426"/>
                <a:gd name="connsiteY105" fmla="*/ 1288568 h 2888770"/>
                <a:gd name="connsiteX106" fmla="*/ 1091438 w 2007426"/>
                <a:gd name="connsiteY106" fmla="*/ 1199668 h 2888770"/>
                <a:gd name="connsiteX107" fmla="*/ 1097790 w 2007426"/>
                <a:gd name="connsiteY107" fmla="*/ 1085368 h 2888770"/>
                <a:gd name="connsiteX108" fmla="*/ 1046990 w 2007426"/>
                <a:gd name="connsiteY108" fmla="*/ 1047268 h 2888770"/>
                <a:gd name="connsiteX109" fmla="*/ 1059690 w 2007426"/>
                <a:gd name="connsiteY109" fmla="*/ 996468 h 2888770"/>
                <a:gd name="connsiteX110" fmla="*/ 1002538 w 2007426"/>
                <a:gd name="connsiteY110" fmla="*/ 907568 h 2888770"/>
                <a:gd name="connsiteX111" fmla="*/ 1021590 w 2007426"/>
                <a:gd name="connsiteY111" fmla="*/ 748818 h 2888770"/>
                <a:gd name="connsiteX112" fmla="*/ 1046990 w 2007426"/>
                <a:gd name="connsiteY112" fmla="*/ 621818 h 2888770"/>
                <a:gd name="connsiteX113" fmla="*/ 970790 w 2007426"/>
                <a:gd name="connsiteY113" fmla="*/ 520218 h 2888770"/>
                <a:gd name="connsiteX114" fmla="*/ 1008890 w 2007426"/>
                <a:gd name="connsiteY114" fmla="*/ 501168 h 2888770"/>
                <a:gd name="connsiteX115" fmla="*/ 1110490 w 2007426"/>
                <a:gd name="connsiteY115" fmla="*/ 507518 h 2888770"/>
                <a:gd name="connsiteX116" fmla="*/ 1116838 w 2007426"/>
                <a:gd name="connsiteY116" fmla="*/ 463068 h 2888770"/>
                <a:gd name="connsiteX117" fmla="*/ 1078738 w 2007426"/>
                <a:gd name="connsiteY117" fmla="*/ 444018 h 2888770"/>
                <a:gd name="connsiteX118" fmla="*/ 919990 w 2007426"/>
                <a:gd name="connsiteY118" fmla="*/ 399568 h 2888770"/>
                <a:gd name="connsiteX119" fmla="*/ 875538 w 2007426"/>
                <a:gd name="connsiteY119" fmla="*/ 355118 h 2888770"/>
                <a:gd name="connsiteX120" fmla="*/ 812038 w 2007426"/>
                <a:gd name="connsiteY120" fmla="*/ 367818 h 2888770"/>
                <a:gd name="connsiteX121" fmla="*/ 761238 w 2007426"/>
                <a:gd name="connsiteY121" fmla="*/ 304318 h 2888770"/>
                <a:gd name="connsiteX122" fmla="*/ 799338 w 2007426"/>
                <a:gd name="connsiteY122" fmla="*/ 247168 h 2888770"/>
                <a:gd name="connsiteX123" fmla="*/ 773938 w 2007426"/>
                <a:gd name="connsiteY123" fmla="*/ 107468 h 2888770"/>
                <a:gd name="connsiteX124" fmla="*/ 716790 w 2007426"/>
                <a:gd name="connsiteY124" fmla="*/ 63018 h 2888770"/>
                <a:gd name="connsiteX125" fmla="*/ 761238 w 2007426"/>
                <a:gd name="connsiteY125" fmla="*/ 12218 h 2888770"/>
                <a:gd name="connsiteX126" fmla="*/ 828438 w 2007426"/>
                <a:gd name="connsiteY126" fmla="*/ 0 h 2888770"/>
                <a:gd name="connsiteX0" fmla="*/ 828438 w 2007426"/>
                <a:gd name="connsiteY0" fmla="*/ 0 h 2888770"/>
                <a:gd name="connsiteX1" fmla="*/ 859666 w 2007426"/>
                <a:gd name="connsiteY1" fmla="*/ 12218 h 2888770"/>
                <a:gd name="connsiteX2" fmla="*/ 873954 w 2007426"/>
                <a:gd name="connsiteY2" fmla="*/ 88418 h 2888770"/>
                <a:gd name="connsiteX3" fmla="*/ 854902 w 2007426"/>
                <a:gd name="connsiteY3" fmla="*/ 121756 h 2888770"/>
                <a:gd name="connsiteX4" fmla="*/ 897766 w 2007426"/>
                <a:gd name="connsiteY4" fmla="*/ 155094 h 2888770"/>
                <a:gd name="connsiteX5" fmla="*/ 973966 w 2007426"/>
                <a:gd name="connsiteY5" fmla="*/ 150330 h 2888770"/>
                <a:gd name="connsiteX6" fmla="*/ 997778 w 2007426"/>
                <a:gd name="connsiteY6" fmla="*/ 169382 h 2888770"/>
                <a:gd name="connsiteX7" fmla="*/ 1040638 w 2007426"/>
                <a:gd name="connsiteY7" fmla="*/ 155094 h 2888770"/>
                <a:gd name="connsiteX8" fmla="*/ 1212090 w 2007426"/>
                <a:gd name="connsiteY8" fmla="*/ 240818 h 2888770"/>
                <a:gd name="connsiteX9" fmla="*/ 1183514 w 2007426"/>
                <a:gd name="connsiteY9" fmla="*/ 393218 h 2888770"/>
                <a:gd name="connsiteX10" fmla="*/ 1264478 w 2007426"/>
                <a:gd name="connsiteY10" fmla="*/ 417030 h 2888770"/>
                <a:gd name="connsiteX11" fmla="*/ 1369254 w 2007426"/>
                <a:gd name="connsiteY11" fmla="*/ 488468 h 2888770"/>
                <a:gd name="connsiteX12" fmla="*/ 1464502 w 2007426"/>
                <a:gd name="connsiteY12" fmla="*/ 502756 h 2888770"/>
                <a:gd name="connsiteX13" fmla="*/ 1478790 w 2007426"/>
                <a:gd name="connsiteY13" fmla="*/ 436082 h 2888770"/>
                <a:gd name="connsiteX14" fmla="*/ 1421638 w 2007426"/>
                <a:gd name="connsiteY14" fmla="*/ 426556 h 2888770"/>
                <a:gd name="connsiteX15" fmla="*/ 1412114 w 2007426"/>
                <a:gd name="connsiteY15" fmla="*/ 383694 h 2888770"/>
                <a:gd name="connsiteX16" fmla="*/ 1450214 w 2007426"/>
                <a:gd name="connsiteY16" fmla="*/ 374168 h 2888770"/>
                <a:gd name="connsiteX17" fmla="*/ 1435926 w 2007426"/>
                <a:gd name="connsiteY17" fmla="*/ 326542 h 2888770"/>
                <a:gd name="connsiteX18" fmla="*/ 1474026 w 2007426"/>
                <a:gd name="connsiteY18" fmla="*/ 288442 h 2888770"/>
                <a:gd name="connsiteX19" fmla="*/ 1507366 w 2007426"/>
                <a:gd name="connsiteY19" fmla="*/ 321782 h 2888770"/>
                <a:gd name="connsiteX20" fmla="*/ 1540702 w 2007426"/>
                <a:gd name="connsiteY20" fmla="*/ 297968 h 2888770"/>
                <a:gd name="connsiteX21" fmla="*/ 1593090 w 2007426"/>
                <a:gd name="connsiteY21" fmla="*/ 321782 h 2888770"/>
                <a:gd name="connsiteX22" fmla="*/ 1540702 w 2007426"/>
                <a:gd name="connsiteY22" fmla="*/ 455130 h 2888770"/>
                <a:gd name="connsiteX23" fmla="*/ 1655002 w 2007426"/>
                <a:gd name="connsiteY23" fmla="*/ 440842 h 2888770"/>
                <a:gd name="connsiteX24" fmla="*/ 1688338 w 2007426"/>
                <a:gd name="connsiteY24" fmla="*/ 478942 h 2888770"/>
                <a:gd name="connsiteX25" fmla="*/ 1688338 w 2007426"/>
                <a:gd name="connsiteY25" fmla="*/ 512282 h 2888770"/>
                <a:gd name="connsiteX26" fmla="*/ 1788354 w 2007426"/>
                <a:gd name="connsiteY26" fmla="*/ 598006 h 2888770"/>
                <a:gd name="connsiteX27" fmla="*/ 1778826 w 2007426"/>
                <a:gd name="connsiteY27" fmla="*/ 678968 h 2888770"/>
                <a:gd name="connsiteX28" fmla="*/ 1816926 w 2007426"/>
                <a:gd name="connsiteY28" fmla="*/ 702782 h 2888770"/>
                <a:gd name="connsiteX29" fmla="*/ 1816926 w 2007426"/>
                <a:gd name="connsiteY29" fmla="*/ 745642 h 2888770"/>
                <a:gd name="connsiteX30" fmla="*/ 1864554 w 2007426"/>
                <a:gd name="connsiteY30" fmla="*/ 759930 h 2888770"/>
                <a:gd name="connsiteX31" fmla="*/ 2007426 w 2007426"/>
                <a:gd name="connsiteY31" fmla="*/ 921856 h 2888770"/>
                <a:gd name="connsiteX32" fmla="*/ 1922974 w 2007426"/>
                <a:gd name="connsiteY32" fmla="*/ 1025504 h 2888770"/>
                <a:gd name="connsiteX33" fmla="*/ 1921702 w 2007426"/>
                <a:gd name="connsiteY33" fmla="*/ 1021868 h 2888770"/>
                <a:gd name="connsiteX34" fmla="*/ 1864554 w 2007426"/>
                <a:gd name="connsiteY34" fmla="*/ 1021868 h 2888770"/>
                <a:gd name="connsiteX35" fmla="*/ 1859790 w 2007426"/>
                <a:gd name="connsiteY35" fmla="*/ 1121882 h 2888770"/>
                <a:gd name="connsiteX36" fmla="*/ 1826454 w 2007426"/>
                <a:gd name="connsiteY36" fmla="*/ 1155218 h 2888770"/>
                <a:gd name="connsiteX37" fmla="*/ 1850266 w 2007426"/>
                <a:gd name="connsiteY37" fmla="*/ 1231418 h 2888770"/>
                <a:gd name="connsiteX38" fmla="*/ 1812166 w 2007426"/>
                <a:gd name="connsiteY38" fmla="*/ 1250468 h 2888770"/>
                <a:gd name="connsiteX39" fmla="*/ 1755014 w 2007426"/>
                <a:gd name="connsiteY39" fmla="*/ 1283806 h 2888770"/>
                <a:gd name="connsiteX40" fmla="*/ 1745490 w 2007426"/>
                <a:gd name="connsiteY40" fmla="*/ 1326668 h 2888770"/>
                <a:gd name="connsiteX41" fmla="*/ 1783590 w 2007426"/>
                <a:gd name="connsiteY41" fmla="*/ 1388582 h 2888770"/>
                <a:gd name="connsiteX42" fmla="*/ 1755014 w 2007426"/>
                <a:gd name="connsiteY42" fmla="*/ 1417156 h 2888770"/>
                <a:gd name="connsiteX43" fmla="*/ 1721678 w 2007426"/>
                <a:gd name="connsiteY43" fmla="*/ 1583842 h 2888770"/>
                <a:gd name="connsiteX44" fmla="*/ 1674054 w 2007426"/>
                <a:gd name="connsiteY44" fmla="*/ 1674330 h 2888770"/>
                <a:gd name="connsiteX45" fmla="*/ 1793114 w 2007426"/>
                <a:gd name="connsiteY45" fmla="*/ 1688618 h 2888770"/>
                <a:gd name="connsiteX46" fmla="*/ 1793114 w 2007426"/>
                <a:gd name="connsiteY46" fmla="*/ 1736242 h 2888770"/>
                <a:gd name="connsiteX47" fmla="*/ 1712154 w 2007426"/>
                <a:gd name="connsiteY47" fmla="*/ 1826730 h 2888770"/>
                <a:gd name="connsiteX48" fmla="*/ 1707390 w 2007426"/>
                <a:gd name="connsiteY48" fmla="*/ 1898168 h 2888770"/>
                <a:gd name="connsiteX49" fmla="*/ 1778828 w 2007426"/>
                <a:gd name="connsiteY49" fmla="*/ 2017230 h 2888770"/>
                <a:gd name="connsiteX50" fmla="*/ 1764540 w 2007426"/>
                <a:gd name="connsiteY50" fmla="*/ 2060094 h 2888770"/>
                <a:gd name="connsiteX51" fmla="*/ 1783590 w 2007426"/>
                <a:gd name="connsiteY51" fmla="*/ 2074382 h 2888770"/>
                <a:gd name="connsiteX52" fmla="*/ 1783590 w 2007426"/>
                <a:gd name="connsiteY52" fmla="*/ 2260118 h 2888770"/>
                <a:gd name="connsiteX53" fmla="*/ 1726440 w 2007426"/>
                <a:gd name="connsiteY53" fmla="*/ 2355368 h 2888770"/>
                <a:gd name="connsiteX54" fmla="*/ 1783590 w 2007426"/>
                <a:gd name="connsiteY54" fmla="*/ 2417282 h 2888770"/>
                <a:gd name="connsiteX55" fmla="*/ 1708802 w 2007426"/>
                <a:gd name="connsiteY55" fmla="*/ 2482722 h 2888770"/>
                <a:gd name="connsiteX56" fmla="*/ 1707390 w 2007426"/>
                <a:gd name="connsiteY56" fmla="*/ 2476018 h 2888770"/>
                <a:gd name="connsiteX57" fmla="*/ 1427990 w 2007426"/>
                <a:gd name="connsiteY57" fmla="*/ 2514118 h 2888770"/>
                <a:gd name="connsiteX58" fmla="*/ 1364490 w 2007426"/>
                <a:gd name="connsiteY58" fmla="*/ 2583968 h 2888770"/>
                <a:gd name="connsiteX59" fmla="*/ 1243840 w 2007426"/>
                <a:gd name="connsiteY59" fmla="*/ 2679218 h 2888770"/>
                <a:gd name="connsiteX60" fmla="*/ 1231140 w 2007426"/>
                <a:gd name="connsiteY60" fmla="*/ 2609368 h 2888770"/>
                <a:gd name="connsiteX61" fmla="*/ 1193040 w 2007426"/>
                <a:gd name="connsiteY61" fmla="*/ 2571268 h 2888770"/>
                <a:gd name="connsiteX62" fmla="*/ 1110490 w 2007426"/>
                <a:gd name="connsiteY62" fmla="*/ 2609368 h 2888770"/>
                <a:gd name="connsiteX63" fmla="*/ 989840 w 2007426"/>
                <a:gd name="connsiteY63" fmla="*/ 2622068 h 2888770"/>
                <a:gd name="connsiteX64" fmla="*/ 970790 w 2007426"/>
                <a:gd name="connsiteY64" fmla="*/ 2660168 h 2888770"/>
                <a:gd name="connsiteX65" fmla="*/ 767590 w 2007426"/>
                <a:gd name="connsiteY65" fmla="*/ 2685568 h 2888770"/>
                <a:gd name="connsiteX66" fmla="*/ 691390 w 2007426"/>
                <a:gd name="connsiteY66" fmla="*/ 2742718 h 2888770"/>
                <a:gd name="connsiteX67" fmla="*/ 608840 w 2007426"/>
                <a:gd name="connsiteY67" fmla="*/ 2780818 h 2888770"/>
                <a:gd name="connsiteX68" fmla="*/ 424690 w 2007426"/>
                <a:gd name="connsiteY68" fmla="*/ 2774466 h 2888770"/>
                <a:gd name="connsiteX69" fmla="*/ 373890 w 2007426"/>
                <a:gd name="connsiteY69" fmla="*/ 2768118 h 2888770"/>
                <a:gd name="connsiteX70" fmla="*/ 348490 w 2007426"/>
                <a:gd name="connsiteY70" fmla="*/ 2831618 h 2888770"/>
                <a:gd name="connsiteX71" fmla="*/ 259590 w 2007426"/>
                <a:gd name="connsiteY71" fmla="*/ 2888770 h 2888770"/>
                <a:gd name="connsiteX72" fmla="*/ 189740 w 2007426"/>
                <a:gd name="connsiteY72" fmla="*/ 2857018 h 2888770"/>
                <a:gd name="connsiteX73" fmla="*/ 113540 w 2007426"/>
                <a:gd name="connsiteY73" fmla="*/ 2869718 h 2888770"/>
                <a:gd name="connsiteX74" fmla="*/ 11940 w 2007426"/>
                <a:gd name="connsiteY74" fmla="*/ 2825266 h 2888770"/>
                <a:gd name="connsiteX75" fmla="*/ 0 w 2007426"/>
                <a:gd name="connsiteY75" fmla="*/ 2735718 h 2888770"/>
                <a:gd name="connsiteX76" fmla="*/ 83378 w 2007426"/>
                <a:gd name="connsiteY76" fmla="*/ 2712554 h 2888770"/>
                <a:gd name="connsiteX77" fmla="*/ 116714 w 2007426"/>
                <a:gd name="connsiteY77" fmla="*/ 2726842 h 2888770"/>
                <a:gd name="connsiteX78" fmla="*/ 178626 w 2007426"/>
                <a:gd name="connsiteY78" fmla="*/ 2693506 h 2888770"/>
                <a:gd name="connsiteX79" fmla="*/ 392938 w 2007426"/>
                <a:gd name="connsiteY79" fmla="*/ 2622068 h 2888770"/>
                <a:gd name="connsiteX80" fmla="*/ 421514 w 2007426"/>
                <a:gd name="connsiteY80" fmla="*/ 2545868 h 2888770"/>
                <a:gd name="connsiteX81" fmla="*/ 573914 w 2007426"/>
                <a:gd name="connsiteY81" fmla="*/ 2422042 h 2888770"/>
                <a:gd name="connsiteX82" fmla="*/ 688214 w 2007426"/>
                <a:gd name="connsiteY82" fmla="*/ 2298218 h 2888770"/>
                <a:gd name="connsiteX83" fmla="*/ 764414 w 2007426"/>
                <a:gd name="connsiteY83" fmla="*/ 2250594 h 2888770"/>
                <a:gd name="connsiteX84" fmla="*/ 821566 w 2007426"/>
                <a:gd name="connsiteY84" fmla="*/ 2202968 h 2888770"/>
                <a:gd name="connsiteX85" fmla="*/ 826326 w 2007426"/>
                <a:gd name="connsiteY85" fmla="*/ 2064856 h 2888770"/>
                <a:gd name="connsiteX86" fmla="*/ 921578 w 2007426"/>
                <a:gd name="connsiteY86" fmla="*/ 1988656 h 2888770"/>
                <a:gd name="connsiteX87" fmla="*/ 1007302 w 2007426"/>
                <a:gd name="connsiteY87" fmla="*/ 1931506 h 2888770"/>
                <a:gd name="connsiteX88" fmla="*/ 1031114 w 2007426"/>
                <a:gd name="connsiteY88" fmla="*/ 1874356 h 2888770"/>
                <a:gd name="connsiteX89" fmla="*/ 1045402 w 2007426"/>
                <a:gd name="connsiteY89" fmla="*/ 1821968 h 2888770"/>
                <a:gd name="connsiteX90" fmla="*/ 1078738 w 2007426"/>
                <a:gd name="connsiteY90" fmla="*/ 1788630 h 2888770"/>
                <a:gd name="connsiteX91" fmla="*/ 1078738 w 2007426"/>
                <a:gd name="connsiteY91" fmla="*/ 1736242 h 2888770"/>
                <a:gd name="connsiteX92" fmla="*/ 1026354 w 2007426"/>
                <a:gd name="connsiteY92" fmla="*/ 1712430 h 2888770"/>
                <a:gd name="connsiteX93" fmla="*/ 1026354 w 2007426"/>
                <a:gd name="connsiteY93" fmla="*/ 1679094 h 2888770"/>
                <a:gd name="connsiteX94" fmla="*/ 1016826 w 2007426"/>
                <a:gd name="connsiteY94" fmla="*/ 1636230 h 2888770"/>
                <a:gd name="connsiteX95" fmla="*/ 1069214 w 2007426"/>
                <a:gd name="connsiteY95" fmla="*/ 1607656 h 2888770"/>
                <a:gd name="connsiteX96" fmla="*/ 1088266 w 2007426"/>
                <a:gd name="connsiteY96" fmla="*/ 1521930 h 2888770"/>
                <a:gd name="connsiteX97" fmla="*/ 1007302 w 2007426"/>
                <a:gd name="connsiteY97" fmla="*/ 1469542 h 2888770"/>
                <a:gd name="connsiteX98" fmla="*/ 1012066 w 2007426"/>
                <a:gd name="connsiteY98" fmla="*/ 1431442 h 2888770"/>
                <a:gd name="connsiteX99" fmla="*/ 950154 w 2007426"/>
                <a:gd name="connsiteY99" fmla="*/ 1417156 h 2888770"/>
                <a:gd name="connsiteX100" fmla="*/ 978726 w 2007426"/>
                <a:gd name="connsiteY100" fmla="*/ 1379056 h 2888770"/>
                <a:gd name="connsiteX101" fmla="*/ 929322 w 2007426"/>
                <a:gd name="connsiteY101" fmla="*/ 1303648 h 2888770"/>
                <a:gd name="connsiteX102" fmla="*/ 970790 w 2007426"/>
                <a:gd name="connsiteY102" fmla="*/ 1288568 h 2888770"/>
                <a:gd name="connsiteX103" fmla="*/ 1091438 w 2007426"/>
                <a:gd name="connsiteY103" fmla="*/ 1199668 h 2888770"/>
                <a:gd name="connsiteX104" fmla="*/ 1097790 w 2007426"/>
                <a:gd name="connsiteY104" fmla="*/ 1085368 h 2888770"/>
                <a:gd name="connsiteX105" fmla="*/ 1046990 w 2007426"/>
                <a:gd name="connsiteY105" fmla="*/ 1047268 h 2888770"/>
                <a:gd name="connsiteX106" fmla="*/ 1059690 w 2007426"/>
                <a:gd name="connsiteY106" fmla="*/ 996468 h 2888770"/>
                <a:gd name="connsiteX107" fmla="*/ 1002538 w 2007426"/>
                <a:gd name="connsiteY107" fmla="*/ 907568 h 2888770"/>
                <a:gd name="connsiteX108" fmla="*/ 1021590 w 2007426"/>
                <a:gd name="connsiteY108" fmla="*/ 748818 h 2888770"/>
                <a:gd name="connsiteX109" fmla="*/ 1046990 w 2007426"/>
                <a:gd name="connsiteY109" fmla="*/ 621818 h 2888770"/>
                <a:gd name="connsiteX110" fmla="*/ 970790 w 2007426"/>
                <a:gd name="connsiteY110" fmla="*/ 520218 h 2888770"/>
                <a:gd name="connsiteX111" fmla="*/ 1008890 w 2007426"/>
                <a:gd name="connsiteY111" fmla="*/ 501168 h 2888770"/>
                <a:gd name="connsiteX112" fmla="*/ 1110490 w 2007426"/>
                <a:gd name="connsiteY112" fmla="*/ 507518 h 2888770"/>
                <a:gd name="connsiteX113" fmla="*/ 1116838 w 2007426"/>
                <a:gd name="connsiteY113" fmla="*/ 463068 h 2888770"/>
                <a:gd name="connsiteX114" fmla="*/ 1078738 w 2007426"/>
                <a:gd name="connsiteY114" fmla="*/ 444018 h 2888770"/>
                <a:gd name="connsiteX115" fmla="*/ 919990 w 2007426"/>
                <a:gd name="connsiteY115" fmla="*/ 399568 h 2888770"/>
                <a:gd name="connsiteX116" fmla="*/ 875538 w 2007426"/>
                <a:gd name="connsiteY116" fmla="*/ 355118 h 2888770"/>
                <a:gd name="connsiteX117" fmla="*/ 812038 w 2007426"/>
                <a:gd name="connsiteY117" fmla="*/ 367818 h 2888770"/>
                <a:gd name="connsiteX118" fmla="*/ 761238 w 2007426"/>
                <a:gd name="connsiteY118" fmla="*/ 304318 h 2888770"/>
                <a:gd name="connsiteX119" fmla="*/ 799338 w 2007426"/>
                <a:gd name="connsiteY119" fmla="*/ 247168 h 2888770"/>
                <a:gd name="connsiteX120" fmla="*/ 773938 w 2007426"/>
                <a:gd name="connsiteY120" fmla="*/ 107468 h 2888770"/>
                <a:gd name="connsiteX121" fmla="*/ 716790 w 2007426"/>
                <a:gd name="connsiteY121" fmla="*/ 63018 h 2888770"/>
                <a:gd name="connsiteX122" fmla="*/ 761238 w 2007426"/>
                <a:gd name="connsiteY122" fmla="*/ 12218 h 2888770"/>
                <a:gd name="connsiteX123" fmla="*/ 828438 w 2007426"/>
                <a:gd name="connsiteY123" fmla="*/ 0 h 2888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007426" h="2888770">
                  <a:moveTo>
                    <a:pt x="828438" y="0"/>
                  </a:moveTo>
                  <a:lnTo>
                    <a:pt x="859666" y="12218"/>
                  </a:lnTo>
                  <a:lnTo>
                    <a:pt x="873954" y="88418"/>
                  </a:lnTo>
                  <a:lnTo>
                    <a:pt x="854902" y="121756"/>
                  </a:lnTo>
                  <a:lnTo>
                    <a:pt x="897766" y="155094"/>
                  </a:lnTo>
                  <a:lnTo>
                    <a:pt x="973966" y="150330"/>
                  </a:lnTo>
                  <a:lnTo>
                    <a:pt x="997778" y="169382"/>
                  </a:lnTo>
                  <a:lnTo>
                    <a:pt x="1040638" y="155094"/>
                  </a:lnTo>
                  <a:lnTo>
                    <a:pt x="1212090" y="240818"/>
                  </a:lnTo>
                  <a:lnTo>
                    <a:pt x="1183514" y="393218"/>
                  </a:lnTo>
                  <a:lnTo>
                    <a:pt x="1264478" y="417030"/>
                  </a:lnTo>
                  <a:lnTo>
                    <a:pt x="1369254" y="488468"/>
                  </a:lnTo>
                  <a:lnTo>
                    <a:pt x="1464502" y="502756"/>
                  </a:lnTo>
                  <a:lnTo>
                    <a:pt x="1478790" y="436082"/>
                  </a:lnTo>
                  <a:lnTo>
                    <a:pt x="1421638" y="426556"/>
                  </a:lnTo>
                  <a:lnTo>
                    <a:pt x="1412114" y="383694"/>
                  </a:lnTo>
                  <a:lnTo>
                    <a:pt x="1450214" y="374168"/>
                  </a:lnTo>
                  <a:lnTo>
                    <a:pt x="1435926" y="326542"/>
                  </a:lnTo>
                  <a:lnTo>
                    <a:pt x="1474026" y="288442"/>
                  </a:lnTo>
                  <a:lnTo>
                    <a:pt x="1507366" y="321782"/>
                  </a:lnTo>
                  <a:lnTo>
                    <a:pt x="1540702" y="297968"/>
                  </a:lnTo>
                  <a:lnTo>
                    <a:pt x="1593090" y="321782"/>
                  </a:lnTo>
                  <a:lnTo>
                    <a:pt x="1540702" y="455130"/>
                  </a:lnTo>
                  <a:lnTo>
                    <a:pt x="1655002" y="440842"/>
                  </a:lnTo>
                  <a:lnTo>
                    <a:pt x="1688338" y="478942"/>
                  </a:lnTo>
                  <a:lnTo>
                    <a:pt x="1688338" y="512282"/>
                  </a:lnTo>
                  <a:lnTo>
                    <a:pt x="1788354" y="598006"/>
                  </a:lnTo>
                  <a:lnTo>
                    <a:pt x="1778826" y="678968"/>
                  </a:lnTo>
                  <a:lnTo>
                    <a:pt x="1816926" y="702782"/>
                  </a:lnTo>
                  <a:lnTo>
                    <a:pt x="1816926" y="745642"/>
                  </a:lnTo>
                  <a:lnTo>
                    <a:pt x="1864554" y="759930"/>
                  </a:lnTo>
                  <a:lnTo>
                    <a:pt x="2007426" y="921856"/>
                  </a:lnTo>
                  <a:lnTo>
                    <a:pt x="1922974" y="1025504"/>
                  </a:lnTo>
                  <a:lnTo>
                    <a:pt x="1921702" y="1021868"/>
                  </a:lnTo>
                  <a:lnTo>
                    <a:pt x="1864554" y="1021868"/>
                  </a:lnTo>
                  <a:lnTo>
                    <a:pt x="1859790" y="1121882"/>
                  </a:lnTo>
                  <a:lnTo>
                    <a:pt x="1826454" y="1155218"/>
                  </a:lnTo>
                  <a:lnTo>
                    <a:pt x="1850266" y="1231418"/>
                  </a:lnTo>
                  <a:lnTo>
                    <a:pt x="1812166" y="1250468"/>
                  </a:lnTo>
                  <a:lnTo>
                    <a:pt x="1755014" y="1283806"/>
                  </a:lnTo>
                  <a:lnTo>
                    <a:pt x="1745490" y="1326668"/>
                  </a:lnTo>
                  <a:lnTo>
                    <a:pt x="1783590" y="1388582"/>
                  </a:lnTo>
                  <a:lnTo>
                    <a:pt x="1755014" y="1417156"/>
                  </a:lnTo>
                  <a:lnTo>
                    <a:pt x="1721678" y="1583842"/>
                  </a:lnTo>
                  <a:lnTo>
                    <a:pt x="1674054" y="1674330"/>
                  </a:lnTo>
                  <a:lnTo>
                    <a:pt x="1793114" y="1688618"/>
                  </a:lnTo>
                  <a:lnTo>
                    <a:pt x="1793114" y="1736242"/>
                  </a:lnTo>
                  <a:lnTo>
                    <a:pt x="1712154" y="1826730"/>
                  </a:lnTo>
                  <a:lnTo>
                    <a:pt x="1707390" y="1898168"/>
                  </a:lnTo>
                  <a:lnTo>
                    <a:pt x="1778828" y="2017230"/>
                  </a:lnTo>
                  <a:lnTo>
                    <a:pt x="1764540" y="2060094"/>
                  </a:lnTo>
                  <a:lnTo>
                    <a:pt x="1783590" y="2074382"/>
                  </a:lnTo>
                  <a:lnTo>
                    <a:pt x="1783590" y="2260118"/>
                  </a:lnTo>
                  <a:lnTo>
                    <a:pt x="1726440" y="2355368"/>
                  </a:lnTo>
                  <a:lnTo>
                    <a:pt x="1783590" y="2417282"/>
                  </a:lnTo>
                  <a:lnTo>
                    <a:pt x="1708802" y="2482722"/>
                  </a:lnTo>
                  <a:lnTo>
                    <a:pt x="1707390" y="2476018"/>
                  </a:lnTo>
                  <a:lnTo>
                    <a:pt x="1427990" y="2514118"/>
                  </a:lnTo>
                  <a:lnTo>
                    <a:pt x="1364490" y="2583968"/>
                  </a:lnTo>
                  <a:lnTo>
                    <a:pt x="1243840" y="2679218"/>
                  </a:lnTo>
                  <a:lnTo>
                    <a:pt x="1231140" y="2609368"/>
                  </a:lnTo>
                  <a:lnTo>
                    <a:pt x="1193040" y="2571268"/>
                  </a:lnTo>
                  <a:lnTo>
                    <a:pt x="1110490" y="2609368"/>
                  </a:lnTo>
                  <a:lnTo>
                    <a:pt x="989840" y="2622068"/>
                  </a:lnTo>
                  <a:lnTo>
                    <a:pt x="970790" y="2660168"/>
                  </a:lnTo>
                  <a:lnTo>
                    <a:pt x="767590" y="2685568"/>
                  </a:lnTo>
                  <a:lnTo>
                    <a:pt x="691390" y="2742718"/>
                  </a:lnTo>
                  <a:lnTo>
                    <a:pt x="608840" y="2780818"/>
                  </a:lnTo>
                  <a:lnTo>
                    <a:pt x="424690" y="2774466"/>
                  </a:lnTo>
                  <a:lnTo>
                    <a:pt x="373890" y="2768118"/>
                  </a:lnTo>
                  <a:lnTo>
                    <a:pt x="348490" y="2831618"/>
                  </a:lnTo>
                  <a:lnTo>
                    <a:pt x="259590" y="2888770"/>
                  </a:lnTo>
                  <a:lnTo>
                    <a:pt x="189740" y="2857018"/>
                  </a:lnTo>
                  <a:lnTo>
                    <a:pt x="113540" y="2869718"/>
                  </a:lnTo>
                  <a:lnTo>
                    <a:pt x="11940" y="2825266"/>
                  </a:lnTo>
                  <a:lnTo>
                    <a:pt x="0" y="2735718"/>
                  </a:lnTo>
                  <a:lnTo>
                    <a:pt x="83378" y="2712554"/>
                  </a:lnTo>
                  <a:lnTo>
                    <a:pt x="116714" y="2726842"/>
                  </a:lnTo>
                  <a:lnTo>
                    <a:pt x="178626" y="2693506"/>
                  </a:lnTo>
                  <a:lnTo>
                    <a:pt x="392938" y="2622068"/>
                  </a:lnTo>
                  <a:lnTo>
                    <a:pt x="421514" y="2545868"/>
                  </a:lnTo>
                  <a:lnTo>
                    <a:pt x="573914" y="2422042"/>
                  </a:lnTo>
                  <a:lnTo>
                    <a:pt x="688214" y="2298218"/>
                  </a:lnTo>
                  <a:lnTo>
                    <a:pt x="764414" y="2250594"/>
                  </a:lnTo>
                  <a:lnTo>
                    <a:pt x="821566" y="2202968"/>
                  </a:lnTo>
                  <a:lnTo>
                    <a:pt x="826326" y="2064856"/>
                  </a:lnTo>
                  <a:lnTo>
                    <a:pt x="921578" y="1988656"/>
                  </a:lnTo>
                  <a:lnTo>
                    <a:pt x="1007302" y="1931506"/>
                  </a:lnTo>
                  <a:lnTo>
                    <a:pt x="1031114" y="1874356"/>
                  </a:lnTo>
                  <a:lnTo>
                    <a:pt x="1045402" y="1821968"/>
                  </a:lnTo>
                  <a:lnTo>
                    <a:pt x="1078738" y="1788630"/>
                  </a:lnTo>
                  <a:lnTo>
                    <a:pt x="1078738" y="1736242"/>
                  </a:lnTo>
                  <a:lnTo>
                    <a:pt x="1026354" y="1712430"/>
                  </a:lnTo>
                  <a:lnTo>
                    <a:pt x="1026354" y="1679094"/>
                  </a:lnTo>
                  <a:lnTo>
                    <a:pt x="1016826" y="1636230"/>
                  </a:lnTo>
                  <a:lnTo>
                    <a:pt x="1069214" y="1607656"/>
                  </a:lnTo>
                  <a:lnTo>
                    <a:pt x="1088266" y="1521930"/>
                  </a:lnTo>
                  <a:lnTo>
                    <a:pt x="1007302" y="1469542"/>
                  </a:lnTo>
                  <a:lnTo>
                    <a:pt x="1012066" y="1431442"/>
                  </a:lnTo>
                  <a:lnTo>
                    <a:pt x="950154" y="1417156"/>
                  </a:lnTo>
                  <a:lnTo>
                    <a:pt x="978726" y="1379056"/>
                  </a:lnTo>
                  <a:lnTo>
                    <a:pt x="929322" y="1303648"/>
                  </a:lnTo>
                  <a:lnTo>
                    <a:pt x="970790" y="1288568"/>
                  </a:lnTo>
                  <a:lnTo>
                    <a:pt x="1091438" y="1199668"/>
                  </a:lnTo>
                  <a:lnTo>
                    <a:pt x="1097790" y="1085368"/>
                  </a:lnTo>
                  <a:lnTo>
                    <a:pt x="1046990" y="1047268"/>
                  </a:lnTo>
                  <a:lnTo>
                    <a:pt x="1059690" y="996468"/>
                  </a:lnTo>
                  <a:lnTo>
                    <a:pt x="1002538" y="907568"/>
                  </a:lnTo>
                  <a:lnTo>
                    <a:pt x="1021590" y="748818"/>
                  </a:lnTo>
                  <a:lnTo>
                    <a:pt x="1046990" y="621818"/>
                  </a:lnTo>
                  <a:lnTo>
                    <a:pt x="970790" y="520218"/>
                  </a:lnTo>
                  <a:lnTo>
                    <a:pt x="1008890" y="501168"/>
                  </a:lnTo>
                  <a:lnTo>
                    <a:pt x="1110490" y="507518"/>
                  </a:lnTo>
                  <a:lnTo>
                    <a:pt x="1116838" y="463068"/>
                  </a:lnTo>
                  <a:lnTo>
                    <a:pt x="1078738" y="444018"/>
                  </a:lnTo>
                  <a:lnTo>
                    <a:pt x="919990" y="399568"/>
                  </a:lnTo>
                  <a:lnTo>
                    <a:pt x="875538" y="355118"/>
                  </a:lnTo>
                  <a:lnTo>
                    <a:pt x="812038" y="367818"/>
                  </a:lnTo>
                  <a:lnTo>
                    <a:pt x="761238" y="304318"/>
                  </a:lnTo>
                  <a:lnTo>
                    <a:pt x="799338" y="247168"/>
                  </a:lnTo>
                  <a:lnTo>
                    <a:pt x="773938" y="107468"/>
                  </a:lnTo>
                  <a:lnTo>
                    <a:pt x="716790" y="63018"/>
                  </a:lnTo>
                  <a:lnTo>
                    <a:pt x="761238" y="12218"/>
                  </a:lnTo>
                  <a:lnTo>
                    <a:pt x="828438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5" name="正方形/長方形 104">
            <a:extLst>
              <a:ext uri="{FF2B5EF4-FFF2-40B4-BE49-F238E27FC236}">
                <a16:creationId xmlns:a16="http://schemas.microsoft.com/office/drawing/2014/main" id="{55A8968F-7A5A-2CF5-2923-356EC4AF0F68}"/>
              </a:ext>
            </a:extLst>
          </p:cNvPr>
          <p:cNvSpPr/>
          <p:nvPr/>
        </p:nvSpPr>
        <p:spPr>
          <a:xfrm>
            <a:off x="7567899" y="3654025"/>
            <a:ext cx="2050561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4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大阪府</a:t>
            </a:r>
          </a:p>
        </p:txBody>
      </p:sp>
    </p:spTree>
    <p:extLst>
      <p:ext uri="{BB962C8B-B14F-4D97-AF65-F5344CB8AC3E}">
        <p14:creationId xmlns:p14="http://schemas.microsoft.com/office/powerpoint/2010/main" val="398292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8943BDA-18A7-C364-62A1-F1DD4D984BD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03/10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700" name="グループ化 699">
            <a:extLst>
              <a:ext uri="{FF2B5EF4-FFF2-40B4-BE49-F238E27FC236}">
                <a16:creationId xmlns:a16="http://schemas.microsoft.com/office/drawing/2014/main" id="{EDB8FF14-61F7-9FA5-AC5D-DFFA805998BB}"/>
              </a:ext>
            </a:extLst>
          </p:cNvPr>
          <p:cNvGrpSpPr/>
          <p:nvPr/>
        </p:nvGrpSpPr>
        <p:grpSpPr>
          <a:xfrm>
            <a:off x="2809491" y="1517643"/>
            <a:ext cx="6573018" cy="4419818"/>
            <a:chOff x="12069214" y="13493999"/>
            <a:chExt cx="6573018" cy="4419818"/>
          </a:xfrm>
        </p:grpSpPr>
        <p:sp>
          <p:nvSpPr>
            <p:cNvPr id="673" name="フリーフォーム: 図形 672">
              <a:extLst>
                <a:ext uri="{FF2B5EF4-FFF2-40B4-BE49-F238E27FC236}">
                  <a16:creationId xmlns:a16="http://schemas.microsoft.com/office/drawing/2014/main" id="{F285D45F-D20D-9E6E-53E2-4F2A504C0D9A}"/>
                </a:ext>
              </a:extLst>
            </p:cNvPr>
            <p:cNvSpPr/>
            <p:nvPr/>
          </p:nvSpPr>
          <p:spPr>
            <a:xfrm>
              <a:off x="16977753" y="17513648"/>
              <a:ext cx="105800" cy="131718"/>
            </a:xfrm>
            <a:custGeom>
              <a:avLst/>
              <a:gdLst>
                <a:gd name="connsiteX0" fmla="*/ 5532 w 97250"/>
                <a:gd name="connsiteY0" fmla="*/ 0 h 121072"/>
                <a:gd name="connsiteX1" fmla="*/ 53340 w 97250"/>
                <a:gd name="connsiteY1" fmla="*/ 9152 h 121072"/>
                <a:gd name="connsiteX2" fmla="*/ 70008 w 97250"/>
                <a:gd name="connsiteY2" fmla="*/ 52016 h 121072"/>
                <a:gd name="connsiteX3" fmla="*/ 97250 w 97250"/>
                <a:gd name="connsiteY3" fmla="*/ 101960 h 121072"/>
                <a:gd name="connsiteX4" fmla="*/ 68580 w 97250"/>
                <a:gd name="connsiteY4" fmla="*/ 121072 h 121072"/>
                <a:gd name="connsiteX5" fmla="*/ 0 w 97250"/>
                <a:gd name="connsiteY5" fmla="*/ 82972 h 121072"/>
                <a:gd name="connsiteX6" fmla="*/ 5532 w 97250"/>
                <a:gd name="connsiteY6" fmla="*/ 0 h 121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250" h="121072">
                  <a:moveTo>
                    <a:pt x="5532" y="0"/>
                  </a:moveTo>
                  <a:lnTo>
                    <a:pt x="53340" y="9152"/>
                  </a:lnTo>
                  <a:lnTo>
                    <a:pt x="70008" y="52016"/>
                  </a:lnTo>
                  <a:lnTo>
                    <a:pt x="97250" y="101960"/>
                  </a:lnTo>
                  <a:lnTo>
                    <a:pt x="68580" y="121072"/>
                  </a:lnTo>
                  <a:lnTo>
                    <a:pt x="0" y="82972"/>
                  </a:lnTo>
                  <a:lnTo>
                    <a:pt x="553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4" name="フリーフォーム: 図形 673">
              <a:extLst>
                <a:ext uri="{FF2B5EF4-FFF2-40B4-BE49-F238E27FC236}">
                  <a16:creationId xmlns:a16="http://schemas.microsoft.com/office/drawing/2014/main" id="{9CAFA328-807D-C1EA-46DC-408F9C2EF209}"/>
                </a:ext>
              </a:extLst>
            </p:cNvPr>
            <p:cNvSpPr/>
            <p:nvPr/>
          </p:nvSpPr>
          <p:spPr>
            <a:xfrm>
              <a:off x="14056140" y="13654022"/>
              <a:ext cx="653874" cy="523306"/>
            </a:xfrm>
            <a:custGeom>
              <a:avLst/>
              <a:gdLst>
                <a:gd name="connsiteX0" fmla="*/ 386715 w 601028"/>
                <a:gd name="connsiteY0" fmla="*/ 0 h 481012"/>
                <a:gd name="connsiteX1" fmla="*/ 458153 w 601028"/>
                <a:gd name="connsiteY1" fmla="*/ 85724 h 481012"/>
                <a:gd name="connsiteX2" fmla="*/ 434340 w 601028"/>
                <a:gd name="connsiteY2" fmla="*/ 180976 h 481012"/>
                <a:gd name="connsiteX3" fmla="*/ 486728 w 601028"/>
                <a:gd name="connsiteY3" fmla="*/ 223838 h 481012"/>
                <a:gd name="connsiteX4" fmla="*/ 515303 w 601028"/>
                <a:gd name="connsiteY4" fmla="*/ 242888 h 481012"/>
                <a:gd name="connsiteX5" fmla="*/ 505778 w 601028"/>
                <a:gd name="connsiteY5" fmla="*/ 300038 h 481012"/>
                <a:gd name="connsiteX6" fmla="*/ 601028 w 601028"/>
                <a:gd name="connsiteY6" fmla="*/ 347664 h 481012"/>
                <a:gd name="connsiteX7" fmla="*/ 358140 w 601028"/>
                <a:gd name="connsiteY7" fmla="*/ 481012 h 481012"/>
                <a:gd name="connsiteX8" fmla="*/ 305753 w 601028"/>
                <a:gd name="connsiteY8" fmla="*/ 447676 h 481012"/>
                <a:gd name="connsiteX9" fmla="*/ 281940 w 601028"/>
                <a:gd name="connsiteY9" fmla="*/ 357188 h 481012"/>
                <a:gd name="connsiteX10" fmla="*/ 162878 w 601028"/>
                <a:gd name="connsiteY10" fmla="*/ 457200 h 481012"/>
                <a:gd name="connsiteX11" fmla="*/ 13574 w 601028"/>
                <a:gd name="connsiteY11" fmla="*/ 395530 h 481012"/>
                <a:gd name="connsiteX12" fmla="*/ 0 w 601028"/>
                <a:gd name="connsiteY12" fmla="*/ 327660 h 481012"/>
                <a:gd name="connsiteX13" fmla="*/ 53340 w 601028"/>
                <a:gd name="connsiteY13" fmla="*/ 274320 h 481012"/>
                <a:gd name="connsiteX14" fmla="*/ 175260 w 601028"/>
                <a:gd name="connsiteY14" fmla="*/ 281940 h 481012"/>
                <a:gd name="connsiteX15" fmla="*/ 198120 w 601028"/>
                <a:gd name="connsiteY15" fmla="*/ 213360 h 481012"/>
                <a:gd name="connsiteX16" fmla="*/ 266700 w 601028"/>
                <a:gd name="connsiteY16" fmla="*/ 190500 h 481012"/>
                <a:gd name="connsiteX17" fmla="*/ 289560 w 601028"/>
                <a:gd name="connsiteY17" fmla="*/ 129540 h 481012"/>
                <a:gd name="connsiteX18" fmla="*/ 318609 w 601028"/>
                <a:gd name="connsiteY18" fmla="*/ 19156 h 481012"/>
                <a:gd name="connsiteX19" fmla="*/ 386715 w 601028"/>
                <a:gd name="connsiteY19" fmla="*/ 0 h 481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01028" h="481012">
                  <a:moveTo>
                    <a:pt x="386715" y="0"/>
                  </a:moveTo>
                  <a:lnTo>
                    <a:pt x="458153" y="85724"/>
                  </a:lnTo>
                  <a:lnTo>
                    <a:pt x="434340" y="180976"/>
                  </a:lnTo>
                  <a:lnTo>
                    <a:pt x="486728" y="223838"/>
                  </a:lnTo>
                  <a:lnTo>
                    <a:pt x="515303" y="242888"/>
                  </a:lnTo>
                  <a:lnTo>
                    <a:pt x="505778" y="300038"/>
                  </a:lnTo>
                  <a:lnTo>
                    <a:pt x="601028" y="347664"/>
                  </a:lnTo>
                  <a:lnTo>
                    <a:pt x="358140" y="481012"/>
                  </a:lnTo>
                  <a:lnTo>
                    <a:pt x="305753" y="447676"/>
                  </a:lnTo>
                  <a:lnTo>
                    <a:pt x="281940" y="357188"/>
                  </a:lnTo>
                  <a:lnTo>
                    <a:pt x="162878" y="457200"/>
                  </a:lnTo>
                  <a:lnTo>
                    <a:pt x="13574" y="395530"/>
                  </a:lnTo>
                  <a:lnTo>
                    <a:pt x="0" y="327660"/>
                  </a:lnTo>
                  <a:lnTo>
                    <a:pt x="53340" y="274320"/>
                  </a:lnTo>
                  <a:lnTo>
                    <a:pt x="175260" y="281940"/>
                  </a:lnTo>
                  <a:lnTo>
                    <a:pt x="198120" y="213360"/>
                  </a:lnTo>
                  <a:lnTo>
                    <a:pt x="266700" y="190500"/>
                  </a:lnTo>
                  <a:lnTo>
                    <a:pt x="289560" y="129540"/>
                  </a:lnTo>
                  <a:lnTo>
                    <a:pt x="318609" y="19156"/>
                  </a:lnTo>
                  <a:lnTo>
                    <a:pt x="386715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5" name="フリーフォーム: 図形 674">
              <a:extLst>
                <a:ext uri="{FF2B5EF4-FFF2-40B4-BE49-F238E27FC236}">
                  <a16:creationId xmlns:a16="http://schemas.microsoft.com/office/drawing/2014/main" id="{D8E80D79-27B1-F48A-EE0F-CC113D123D8A}"/>
                </a:ext>
              </a:extLst>
            </p:cNvPr>
            <p:cNvSpPr/>
            <p:nvPr/>
          </p:nvSpPr>
          <p:spPr>
            <a:xfrm>
              <a:off x="12472136" y="14561027"/>
              <a:ext cx="1293242" cy="709834"/>
            </a:xfrm>
            <a:custGeom>
              <a:avLst/>
              <a:gdLst>
                <a:gd name="connsiteX0" fmla="*/ 83820 w 1188720"/>
                <a:gd name="connsiteY0" fmla="*/ 0 h 652464"/>
                <a:gd name="connsiteX1" fmla="*/ 144780 w 1188720"/>
                <a:gd name="connsiteY1" fmla="*/ 0 h 652464"/>
                <a:gd name="connsiteX2" fmla="*/ 182880 w 1188720"/>
                <a:gd name="connsiteY2" fmla="*/ 83820 h 652464"/>
                <a:gd name="connsiteX3" fmla="*/ 449580 w 1188720"/>
                <a:gd name="connsiteY3" fmla="*/ 38100 h 652464"/>
                <a:gd name="connsiteX4" fmla="*/ 464820 w 1188720"/>
                <a:gd name="connsiteY4" fmla="*/ 91440 h 652464"/>
                <a:gd name="connsiteX5" fmla="*/ 533400 w 1188720"/>
                <a:gd name="connsiteY5" fmla="*/ 83820 h 652464"/>
                <a:gd name="connsiteX6" fmla="*/ 571500 w 1188720"/>
                <a:gd name="connsiteY6" fmla="*/ 213360 h 652464"/>
                <a:gd name="connsiteX7" fmla="*/ 693420 w 1188720"/>
                <a:gd name="connsiteY7" fmla="*/ 205740 h 652464"/>
                <a:gd name="connsiteX8" fmla="*/ 716280 w 1188720"/>
                <a:gd name="connsiteY8" fmla="*/ 160020 h 652464"/>
                <a:gd name="connsiteX9" fmla="*/ 678180 w 1188720"/>
                <a:gd name="connsiteY9" fmla="*/ 129540 h 652464"/>
                <a:gd name="connsiteX10" fmla="*/ 670560 w 1188720"/>
                <a:gd name="connsiteY10" fmla="*/ 60960 h 652464"/>
                <a:gd name="connsiteX11" fmla="*/ 769620 w 1188720"/>
                <a:gd name="connsiteY11" fmla="*/ 60960 h 652464"/>
                <a:gd name="connsiteX12" fmla="*/ 876300 w 1188720"/>
                <a:gd name="connsiteY12" fmla="*/ 15240 h 652464"/>
                <a:gd name="connsiteX13" fmla="*/ 906780 w 1188720"/>
                <a:gd name="connsiteY13" fmla="*/ 0 h 652464"/>
                <a:gd name="connsiteX14" fmla="*/ 982980 w 1188720"/>
                <a:gd name="connsiteY14" fmla="*/ 60960 h 652464"/>
                <a:gd name="connsiteX15" fmla="*/ 967740 w 1188720"/>
                <a:gd name="connsiteY15" fmla="*/ 83820 h 652464"/>
                <a:gd name="connsiteX16" fmla="*/ 876300 w 1188720"/>
                <a:gd name="connsiteY16" fmla="*/ 68580 h 652464"/>
                <a:gd name="connsiteX17" fmla="*/ 784860 w 1188720"/>
                <a:gd name="connsiteY17" fmla="*/ 83820 h 652464"/>
                <a:gd name="connsiteX18" fmla="*/ 777240 w 1188720"/>
                <a:gd name="connsiteY18" fmla="*/ 152400 h 652464"/>
                <a:gd name="connsiteX19" fmla="*/ 792480 w 1188720"/>
                <a:gd name="connsiteY19" fmla="*/ 213360 h 652464"/>
                <a:gd name="connsiteX20" fmla="*/ 845820 w 1188720"/>
                <a:gd name="connsiteY20" fmla="*/ 167640 h 652464"/>
                <a:gd name="connsiteX21" fmla="*/ 929640 w 1188720"/>
                <a:gd name="connsiteY21" fmla="*/ 175260 h 652464"/>
                <a:gd name="connsiteX22" fmla="*/ 1051560 w 1188720"/>
                <a:gd name="connsiteY22" fmla="*/ 205740 h 652464"/>
                <a:gd name="connsiteX23" fmla="*/ 1067481 w 1188720"/>
                <a:gd name="connsiteY23" fmla="*/ 189820 h 652464"/>
                <a:gd name="connsiteX24" fmla="*/ 1088708 w 1188720"/>
                <a:gd name="connsiteY24" fmla="*/ 242888 h 652464"/>
                <a:gd name="connsiteX25" fmla="*/ 1126808 w 1188720"/>
                <a:gd name="connsiteY25" fmla="*/ 242888 h 652464"/>
                <a:gd name="connsiteX26" fmla="*/ 1188720 w 1188720"/>
                <a:gd name="connsiteY26" fmla="*/ 300038 h 652464"/>
                <a:gd name="connsiteX27" fmla="*/ 1174433 w 1188720"/>
                <a:gd name="connsiteY27" fmla="*/ 414336 h 652464"/>
                <a:gd name="connsiteX28" fmla="*/ 1102995 w 1188720"/>
                <a:gd name="connsiteY28" fmla="*/ 404812 h 652464"/>
                <a:gd name="connsiteX29" fmla="*/ 1074420 w 1188720"/>
                <a:gd name="connsiteY29" fmla="*/ 428624 h 652464"/>
                <a:gd name="connsiteX30" fmla="*/ 1026795 w 1188720"/>
                <a:gd name="connsiteY30" fmla="*/ 361950 h 652464"/>
                <a:gd name="connsiteX31" fmla="*/ 941070 w 1188720"/>
                <a:gd name="connsiteY31" fmla="*/ 404812 h 652464"/>
                <a:gd name="connsiteX32" fmla="*/ 822008 w 1188720"/>
                <a:gd name="connsiteY32" fmla="*/ 552448 h 652464"/>
                <a:gd name="connsiteX33" fmla="*/ 693420 w 1188720"/>
                <a:gd name="connsiteY33" fmla="*/ 576264 h 652464"/>
                <a:gd name="connsiteX34" fmla="*/ 679133 w 1188720"/>
                <a:gd name="connsiteY34" fmla="*/ 652464 h 652464"/>
                <a:gd name="connsiteX35" fmla="*/ 602933 w 1188720"/>
                <a:gd name="connsiteY35" fmla="*/ 595312 h 652464"/>
                <a:gd name="connsiteX36" fmla="*/ 541020 w 1188720"/>
                <a:gd name="connsiteY36" fmla="*/ 595312 h 652464"/>
                <a:gd name="connsiteX37" fmla="*/ 498158 w 1188720"/>
                <a:gd name="connsiteY37" fmla="*/ 628648 h 652464"/>
                <a:gd name="connsiteX38" fmla="*/ 379095 w 1188720"/>
                <a:gd name="connsiteY38" fmla="*/ 614364 h 652464"/>
                <a:gd name="connsiteX39" fmla="*/ 369570 w 1188720"/>
                <a:gd name="connsiteY39" fmla="*/ 523876 h 652464"/>
                <a:gd name="connsiteX40" fmla="*/ 226695 w 1188720"/>
                <a:gd name="connsiteY40" fmla="*/ 438152 h 652464"/>
                <a:gd name="connsiteX41" fmla="*/ 160020 w 1188720"/>
                <a:gd name="connsiteY41" fmla="*/ 304800 h 652464"/>
                <a:gd name="connsiteX42" fmla="*/ 89858 w 1188720"/>
                <a:gd name="connsiteY42" fmla="*/ 241834 h 652464"/>
                <a:gd name="connsiteX43" fmla="*/ 213360 w 1188720"/>
                <a:gd name="connsiteY43" fmla="*/ 236220 h 652464"/>
                <a:gd name="connsiteX44" fmla="*/ 198120 w 1188720"/>
                <a:gd name="connsiteY44" fmla="*/ 160020 h 652464"/>
                <a:gd name="connsiteX45" fmla="*/ 30480 w 1188720"/>
                <a:gd name="connsiteY45" fmla="*/ 137160 h 652464"/>
                <a:gd name="connsiteX46" fmla="*/ 0 w 1188720"/>
                <a:gd name="connsiteY46" fmla="*/ 99060 h 652464"/>
                <a:gd name="connsiteX47" fmla="*/ 0 w 1188720"/>
                <a:gd name="connsiteY47" fmla="*/ 38100 h 652464"/>
                <a:gd name="connsiteX48" fmla="*/ 83820 w 1188720"/>
                <a:gd name="connsiteY48" fmla="*/ 0 h 652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188720" h="652464">
                  <a:moveTo>
                    <a:pt x="83820" y="0"/>
                  </a:moveTo>
                  <a:lnTo>
                    <a:pt x="144780" y="0"/>
                  </a:lnTo>
                  <a:lnTo>
                    <a:pt x="182880" y="83820"/>
                  </a:lnTo>
                  <a:lnTo>
                    <a:pt x="449580" y="38100"/>
                  </a:lnTo>
                  <a:lnTo>
                    <a:pt x="464820" y="91440"/>
                  </a:lnTo>
                  <a:lnTo>
                    <a:pt x="533400" y="83820"/>
                  </a:lnTo>
                  <a:lnTo>
                    <a:pt x="571500" y="213360"/>
                  </a:lnTo>
                  <a:lnTo>
                    <a:pt x="693420" y="205740"/>
                  </a:lnTo>
                  <a:lnTo>
                    <a:pt x="716280" y="160020"/>
                  </a:lnTo>
                  <a:lnTo>
                    <a:pt x="678180" y="129540"/>
                  </a:lnTo>
                  <a:lnTo>
                    <a:pt x="670560" y="60960"/>
                  </a:lnTo>
                  <a:lnTo>
                    <a:pt x="769620" y="60960"/>
                  </a:lnTo>
                  <a:lnTo>
                    <a:pt x="876300" y="15240"/>
                  </a:lnTo>
                  <a:lnTo>
                    <a:pt x="906780" y="0"/>
                  </a:lnTo>
                  <a:lnTo>
                    <a:pt x="982980" y="60960"/>
                  </a:lnTo>
                  <a:lnTo>
                    <a:pt x="967740" y="83820"/>
                  </a:lnTo>
                  <a:lnTo>
                    <a:pt x="876300" y="68580"/>
                  </a:lnTo>
                  <a:lnTo>
                    <a:pt x="784860" y="83820"/>
                  </a:lnTo>
                  <a:lnTo>
                    <a:pt x="777240" y="152400"/>
                  </a:lnTo>
                  <a:lnTo>
                    <a:pt x="792480" y="213360"/>
                  </a:lnTo>
                  <a:lnTo>
                    <a:pt x="845820" y="167640"/>
                  </a:lnTo>
                  <a:lnTo>
                    <a:pt x="929640" y="175260"/>
                  </a:lnTo>
                  <a:lnTo>
                    <a:pt x="1051560" y="205740"/>
                  </a:lnTo>
                  <a:lnTo>
                    <a:pt x="1067481" y="189820"/>
                  </a:lnTo>
                  <a:lnTo>
                    <a:pt x="1088708" y="242888"/>
                  </a:lnTo>
                  <a:lnTo>
                    <a:pt x="1126808" y="242888"/>
                  </a:lnTo>
                  <a:lnTo>
                    <a:pt x="1188720" y="300038"/>
                  </a:lnTo>
                  <a:lnTo>
                    <a:pt x="1174433" y="414336"/>
                  </a:lnTo>
                  <a:lnTo>
                    <a:pt x="1102995" y="404812"/>
                  </a:lnTo>
                  <a:lnTo>
                    <a:pt x="1074420" y="428624"/>
                  </a:lnTo>
                  <a:lnTo>
                    <a:pt x="1026795" y="361950"/>
                  </a:lnTo>
                  <a:lnTo>
                    <a:pt x="941070" y="404812"/>
                  </a:lnTo>
                  <a:lnTo>
                    <a:pt x="822008" y="552448"/>
                  </a:lnTo>
                  <a:lnTo>
                    <a:pt x="693420" y="576264"/>
                  </a:lnTo>
                  <a:lnTo>
                    <a:pt x="679133" y="652464"/>
                  </a:lnTo>
                  <a:lnTo>
                    <a:pt x="602933" y="595312"/>
                  </a:lnTo>
                  <a:lnTo>
                    <a:pt x="541020" y="595312"/>
                  </a:lnTo>
                  <a:lnTo>
                    <a:pt x="498158" y="628648"/>
                  </a:lnTo>
                  <a:lnTo>
                    <a:pt x="379095" y="614364"/>
                  </a:lnTo>
                  <a:lnTo>
                    <a:pt x="369570" y="523876"/>
                  </a:lnTo>
                  <a:lnTo>
                    <a:pt x="226695" y="438152"/>
                  </a:lnTo>
                  <a:lnTo>
                    <a:pt x="160020" y="304800"/>
                  </a:lnTo>
                  <a:lnTo>
                    <a:pt x="89858" y="241834"/>
                  </a:lnTo>
                  <a:lnTo>
                    <a:pt x="213360" y="236220"/>
                  </a:lnTo>
                  <a:lnTo>
                    <a:pt x="198120" y="160020"/>
                  </a:lnTo>
                  <a:lnTo>
                    <a:pt x="30480" y="137160"/>
                  </a:lnTo>
                  <a:lnTo>
                    <a:pt x="0" y="99060"/>
                  </a:lnTo>
                  <a:lnTo>
                    <a:pt x="0" y="38100"/>
                  </a:lnTo>
                  <a:lnTo>
                    <a:pt x="8382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6" name="フリーフォーム: 図形 675">
              <a:extLst>
                <a:ext uri="{FF2B5EF4-FFF2-40B4-BE49-F238E27FC236}">
                  <a16:creationId xmlns:a16="http://schemas.microsoft.com/office/drawing/2014/main" id="{AC6EB029-CEB4-BADF-5EE7-1B90AE8E7856}"/>
                </a:ext>
              </a:extLst>
            </p:cNvPr>
            <p:cNvSpPr/>
            <p:nvPr/>
          </p:nvSpPr>
          <p:spPr>
            <a:xfrm>
              <a:off x="14471788" y="16123689"/>
              <a:ext cx="689108" cy="623824"/>
            </a:xfrm>
            <a:custGeom>
              <a:avLst/>
              <a:gdLst>
                <a:gd name="connsiteX0" fmla="*/ 614363 w 633412"/>
                <a:gd name="connsiteY0" fmla="*/ 0 h 573404"/>
                <a:gd name="connsiteX1" fmla="*/ 614363 w 633412"/>
                <a:gd name="connsiteY1" fmla="*/ 71436 h 573404"/>
                <a:gd name="connsiteX2" fmla="*/ 561975 w 633412"/>
                <a:gd name="connsiteY2" fmla="*/ 147636 h 573404"/>
                <a:gd name="connsiteX3" fmla="*/ 585788 w 633412"/>
                <a:gd name="connsiteY3" fmla="*/ 185736 h 573404"/>
                <a:gd name="connsiteX4" fmla="*/ 557213 w 633412"/>
                <a:gd name="connsiteY4" fmla="*/ 300036 h 573404"/>
                <a:gd name="connsiteX5" fmla="*/ 633412 w 633412"/>
                <a:gd name="connsiteY5" fmla="*/ 323848 h 573404"/>
                <a:gd name="connsiteX6" fmla="*/ 616538 w 633412"/>
                <a:gd name="connsiteY6" fmla="*/ 446192 h 573404"/>
                <a:gd name="connsiteX7" fmla="*/ 601980 w 633412"/>
                <a:gd name="connsiteY7" fmla="*/ 451484 h 573404"/>
                <a:gd name="connsiteX8" fmla="*/ 502920 w 633412"/>
                <a:gd name="connsiteY8" fmla="*/ 443864 h 573404"/>
                <a:gd name="connsiteX9" fmla="*/ 312420 w 633412"/>
                <a:gd name="connsiteY9" fmla="*/ 573404 h 573404"/>
                <a:gd name="connsiteX10" fmla="*/ 175260 w 633412"/>
                <a:gd name="connsiteY10" fmla="*/ 542924 h 573404"/>
                <a:gd name="connsiteX11" fmla="*/ 45720 w 633412"/>
                <a:gd name="connsiteY11" fmla="*/ 474344 h 573404"/>
                <a:gd name="connsiteX12" fmla="*/ 45720 w 633412"/>
                <a:gd name="connsiteY12" fmla="*/ 476564 h 573404"/>
                <a:gd name="connsiteX13" fmla="*/ 14288 w 633412"/>
                <a:gd name="connsiteY13" fmla="*/ 438148 h 573404"/>
                <a:gd name="connsiteX14" fmla="*/ 0 w 633412"/>
                <a:gd name="connsiteY14" fmla="*/ 366712 h 573404"/>
                <a:gd name="connsiteX15" fmla="*/ 138113 w 633412"/>
                <a:gd name="connsiteY15" fmla="*/ 238124 h 573404"/>
                <a:gd name="connsiteX16" fmla="*/ 180975 w 633412"/>
                <a:gd name="connsiteY16" fmla="*/ 242888 h 573404"/>
                <a:gd name="connsiteX17" fmla="*/ 209550 w 633412"/>
                <a:gd name="connsiteY17" fmla="*/ 280988 h 573404"/>
                <a:gd name="connsiteX18" fmla="*/ 304800 w 633412"/>
                <a:gd name="connsiteY18" fmla="*/ 209548 h 573404"/>
                <a:gd name="connsiteX19" fmla="*/ 381000 w 633412"/>
                <a:gd name="connsiteY19" fmla="*/ 23812 h 573404"/>
                <a:gd name="connsiteX20" fmla="*/ 514350 w 633412"/>
                <a:gd name="connsiteY20" fmla="*/ 66672 h 573404"/>
                <a:gd name="connsiteX21" fmla="*/ 547688 w 633412"/>
                <a:gd name="connsiteY21" fmla="*/ 4760 h 573404"/>
                <a:gd name="connsiteX22" fmla="*/ 614363 w 633412"/>
                <a:gd name="connsiteY22" fmla="*/ 0 h 573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33412" h="573404">
                  <a:moveTo>
                    <a:pt x="614363" y="0"/>
                  </a:moveTo>
                  <a:lnTo>
                    <a:pt x="614363" y="71436"/>
                  </a:lnTo>
                  <a:lnTo>
                    <a:pt x="561975" y="147636"/>
                  </a:lnTo>
                  <a:lnTo>
                    <a:pt x="585788" y="185736"/>
                  </a:lnTo>
                  <a:lnTo>
                    <a:pt x="557213" y="300036"/>
                  </a:lnTo>
                  <a:lnTo>
                    <a:pt x="633412" y="323848"/>
                  </a:lnTo>
                  <a:lnTo>
                    <a:pt x="616538" y="446192"/>
                  </a:lnTo>
                  <a:lnTo>
                    <a:pt x="601980" y="451484"/>
                  </a:lnTo>
                  <a:lnTo>
                    <a:pt x="502920" y="443864"/>
                  </a:lnTo>
                  <a:lnTo>
                    <a:pt x="312420" y="573404"/>
                  </a:lnTo>
                  <a:lnTo>
                    <a:pt x="175260" y="542924"/>
                  </a:lnTo>
                  <a:lnTo>
                    <a:pt x="45720" y="474344"/>
                  </a:lnTo>
                  <a:lnTo>
                    <a:pt x="45720" y="476564"/>
                  </a:lnTo>
                  <a:lnTo>
                    <a:pt x="14288" y="438148"/>
                  </a:lnTo>
                  <a:lnTo>
                    <a:pt x="0" y="366712"/>
                  </a:lnTo>
                  <a:lnTo>
                    <a:pt x="138113" y="238124"/>
                  </a:lnTo>
                  <a:lnTo>
                    <a:pt x="180975" y="242888"/>
                  </a:lnTo>
                  <a:lnTo>
                    <a:pt x="209550" y="280988"/>
                  </a:lnTo>
                  <a:lnTo>
                    <a:pt x="304800" y="209548"/>
                  </a:lnTo>
                  <a:lnTo>
                    <a:pt x="381000" y="23812"/>
                  </a:lnTo>
                  <a:lnTo>
                    <a:pt x="514350" y="66672"/>
                  </a:lnTo>
                  <a:lnTo>
                    <a:pt x="547688" y="4760"/>
                  </a:lnTo>
                  <a:lnTo>
                    <a:pt x="614363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8" name="フリーフォーム: 図形 677">
              <a:extLst>
                <a:ext uri="{FF2B5EF4-FFF2-40B4-BE49-F238E27FC236}">
                  <a16:creationId xmlns:a16="http://schemas.microsoft.com/office/drawing/2014/main" id="{C837D8D1-B94E-B461-E68D-295446A22144}"/>
                </a:ext>
              </a:extLst>
            </p:cNvPr>
            <p:cNvSpPr/>
            <p:nvPr/>
          </p:nvSpPr>
          <p:spPr>
            <a:xfrm>
              <a:off x="12835183" y="16079784"/>
              <a:ext cx="539252" cy="755428"/>
            </a:xfrm>
            <a:custGeom>
              <a:avLst/>
              <a:gdLst>
                <a:gd name="connsiteX0" fmla="*/ 338506 w 495669"/>
                <a:gd name="connsiteY0" fmla="*/ 0 h 694372"/>
                <a:gd name="connsiteX1" fmla="*/ 462331 w 495669"/>
                <a:gd name="connsiteY1" fmla="*/ 19048 h 694372"/>
                <a:gd name="connsiteX2" fmla="*/ 462331 w 495669"/>
                <a:gd name="connsiteY2" fmla="*/ 161924 h 694372"/>
                <a:gd name="connsiteX3" fmla="*/ 419469 w 495669"/>
                <a:gd name="connsiteY3" fmla="*/ 214312 h 694372"/>
                <a:gd name="connsiteX4" fmla="*/ 381369 w 495669"/>
                <a:gd name="connsiteY4" fmla="*/ 252412 h 694372"/>
                <a:gd name="connsiteX5" fmla="*/ 395656 w 495669"/>
                <a:gd name="connsiteY5" fmla="*/ 300036 h 694372"/>
                <a:gd name="connsiteX6" fmla="*/ 495669 w 495669"/>
                <a:gd name="connsiteY6" fmla="*/ 347664 h 694372"/>
                <a:gd name="connsiteX7" fmla="*/ 476619 w 495669"/>
                <a:gd name="connsiteY7" fmla="*/ 409576 h 694372"/>
                <a:gd name="connsiteX8" fmla="*/ 395656 w 495669"/>
                <a:gd name="connsiteY8" fmla="*/ 466724 h 694372"/>
                <a:gd name="connsiteX9" fmla="*/ 400419 w 495669"/>
                <a:gd name="connsiteY9" fmla="*/ 590552 h 694372"/>
                <a:gd name="connsiteX10" fmla="*/ 433532 w 495669"/>
                <a:gd name="connsiteY10" fmla="*/ 667816 h 694372"/>
                <a:gd name="connsiteX11" fmla="*/ 380416 w 495669"/>
                <a:gd name="connsiteY11" fmla="*/ 694372 h 694372"/>
                <a:gd name="connsiteX12" fmla="*/ 319456 w 495669"/>
                <a:gd name="connsiteY12" fmla="*/ 618172 h 694372"/>
                <a:gd name="connsiteX13" fmla="*/ 342316 w 495669"/>
                <a:gd name="connsiteY13" fmla="*/ 549592 h 694372"/>
                <a:gd name="connsiteX14" fmla="*/ 281356 w 495669"/>
                <a:gd name="connsiteY14" fmla="*/ 473392 h 694372"/>
                <a:gd name="connsiteX15" fmla="*/ 197536 w 495669"/>
                <a:gd name="connsiteY15" fmla="*/ 435292 h 694372"/>
                <a:gd name="connsiteX16" fmla="*/ 121336 w 495669"/>
                <a:gd name="connsiteY16" fmla="*/ 343852 h 694372"/>
                <a:gd name="connsiteX17" fmla="*/ 0 w 495669"/>
                <a:gd name="connsiteY17" fmla="*/ 324692 h 694372"/>
                <a:gd name="connsiteX18" fmla="*/ 9894 w 495669"/>
                <a:gd name="connsiteY18" fmla="*/ 238124 h 694372"/>
                <a:gd name="connsiteX19" fmla="*/ 43231 w 495669"/>
                <a:gd name="connsiteY19" fmla="*/ 190500 h 694372"/>
                <a:gd name="connsiteX20" fmla="*/ 114669 w 495669"/>
                <a:gd name="connsiteY20" fmla="*/ 180976 h 694372"/>
                <a:gd name="connsiteX21" fmla="*/ 148006 w 495669"/>
                <a:gd name="connsiteY21" fmla="*/ 104776 h 694372"/>
                <a:gd name="connsiteX22" fmla="*/ 209919 w 495669"/>
                <a:gd name="connsiteY22" fmla="*/ 138112 h 694372"/>
                <a:gd name="connsiteX23" fmla="*/ 281356 w 495669"/>
                <a:gd name="connsiteY23" fmla="*/ 100012 h 694372"/>
                <a:gd name="connsiteX24" fmla="*/ 338506 w 495669"/>
                <a:gd name="connsiteY24" fmla="*/ 0 h 694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95669" h="694372">
                  <a:moveTo>
                    <a:pt x="338506" y="0"/>
                  </a:moveTo>
                  <a:lnTo>
                    <a:pt x="462331" y="19048"/>
                  </a:lnTo>
                  <a:lnTo>
                    <a:pt x="462331" y="161924"/>
                  </a:lnTo>
                  <a:lnTo>
                    <a:pt x="419469" y="214312"/>
                  </a:lnTo>
                  <a:lnTo>
                    <a:pt x="381369" y="252412"/>
                  </a:lnTo>
                  <a:lnTo>
                    <a:pt x="395656" y="300036"/>
                  </a:lnTo>
                  <a:lnTo>
                    <a:pt x="495669" y="347664"/>
                  </a:lnTo>
                  <a:lnTo>
                    <a:pt x="476619" y="409576"/>
                  </a:lnTo>
                  <a:lnTo>
                    <a:pt x="395656" y="466724"/>
                  </a:lnTo>
                  <a:lnTo>
                    <a:pt x="400419" y="590552"/>
                  </a:lnTo>
                  <a:lnTo>
                    <a:pt x="433532" y="667816"/>
                  </a:lnTo>
                  <a:lnTo>
                    <a:pt x="380416" y="694372"/>
                  </a:lnTo>
                  <a:lnTo>
                    <a:pt x="319456" y="618172"/>
                  </a:lnTo>
                  <a:lnTo>
                    <a:pt x="342316" y="549592"/>
                  </a:lnTo>
                  <a:lnTo>
                    <a:pt x="281356" y="473392"/>
                  </a:lnTo>
                  <a:lnTo>
                    <a:pt x="197536" y="435292"/>
                  </a:lnTo>
                  <a:lnTo>
                    <a:pt x="121336" y="343852"/>
                  </a:lnTo>
                  <a:lnTo>
                    <a:pt x="0" y="324692"/>
                  </a:lnTo>
                  <a:lnTo>
                    <a:pt x="9894" y="238124"/>
                  </a:lnTo>
                  <a:lnTo>
                    <a:pt x="43231" y="190500"/>
                  </a:lnTo>
                  <a:lnTo>
                    <a:pt x="114669" y="180976"/>
                  </a:lnTo>
                  <a:lnTo>
                    <a:pt x="148006" y="104776"/>
                  </a:lnTo>
                  <a:lnTo>
                    <a:pt x="209919" y="138112"/>
                  </a:lnTo>
                  <a:lnTo>
                    <a:pt x="281356" y="100012"/>
                  </a:lnTo>
                  <a:lnTo>
                    <a:pt x="33850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9" name="フリーフォーム: 図形 678">
              <a:extLst>
                <a:ext uri="{FF2B5EF4-FFF2-40B4-BE49-F238E27FC236}">
                  <a16:creationId xmlns:a16="http://schemas.microsoft.com/office/drawing/2014/main" id="{6819A0CD-8303-94AD-13C0-138D02CD9F6F}"/>
                </a:ext>
              </a:extLst>
            </p:cNvPr>
            <p:cNvSpPr/>
            <p:nvPr/>
          </p:nvSpPr>
          <p:spPr>
            <a:xfrm>
              <a:off x="13879619" y="13493999"/>
              <a:ext cx="1400272" cy="1888052"/>
            </a:xfrm>
            <a:custGeom>
              <a:avLst/>
              <a:gdLst>
                <a:gd name="connsiteX0" fmla="*/ 1149939 w 1287099"/>
                <a:gd name="connsiteY0" fmla="*/ 0 h 1735456"/>
                <a:gd name="connsiteX1" fmla="*/ 1203279 w 1287099"/>
                <a:gd name="connsiteY1" fmla="*/ 220980 h 1735456"/>
                <a:gd name="connsiteX2" fmla="*/ 1264239 w 1287099"/>
                <a:gd name="connsiteY2" fmla="*/ 259080 h 1735456"/>
                <a:gd name="connsiteX3" fmla="*/ 1287099 w 1287099"/>
                <a:gd name="connsiteY3" fmla="*/ 396240 h 1735456"/>
                <a:gd name="connsiteX4" fmla="*/ 1218519 w 1287099"/>
                <a:gd name="connsiteY4" fmla="*/ 426720 h 1735456"/>
                <a:gd name="connsiteX5" fmla="*/ 1226139 w 1287099"/>
                <a:gd name="connsiteY5" fmla="*/ 502920 h 1735456"/>
                <a:gd name="connsiteX6" fmla="*/ 1134699 w 1287099"/>
                <a:gd name="connsiteY6" fmla="*/ 617220 h 1735456"/>
                <a:gd name="connsiteX7" fmla="*/ 1149203 w 1287099"/>
                <a:gd name="connsiteY7" fmla="*/ 660732 h 1735456"/>
                <a:gd name="connsiteX8" fmla="*/ 1057864 w 1287099"/>
                <a:gd name="connsiteY8" fmla="*/ 659130 h 1735456"/>
                <a:gd name="connsiteX9" fmla="*/ 1045164 w 1287099"/>
                <a:gd name="connsiteY9" fmla="*/ 703580 h 1735456"/>
                <a:gd name="connsiteX10" fmla="*/ 1048339 w 1287099"/>
                <a:gd name="connsiteY10" fmla="*/ 770256 h 1735456"/>
                <a:gd name="connsiteX11" fmla="*/ 991189 w 1287099"/>
                <a:gd name="connsiteY11" fmla="*/ 875030 h 1735456"/>
                <a:gd name="connsiteX12" fmla="*/ 861014 w 1287099"/>
                <a:gd name="connsiteY12" fmla="*/ 1002030 h 1735456"/>
                <a:gd name="connsiteX13" fmla="*/ 816564 w 1287099"/>
                <a:gd name="connsiteY13" fmla="*/ 995680 h 1735456"/>
                <a:gd name="connsiteX14" fmla="*/ 730839 w 1287099"/>
                <a:gd name="connsiteY14" fmla="*/ 992504 h 1735456"/>
                <a:gd name="connsiteX15" fmla="*/ 708614 w 1287099"/>
                <a:gd name="connsiteY15" fmla="*/ 1021080 h 1735456"/>
                <a:gd name="connsiteX16" fmla="*/ 743539 w 1287099"/>
                <a:gd name="connsiteY16" fmla="*/ 1078230 h 1735456"/>
                <a:gd name="connsiteX17" fmla="*/ 705439 w 1287099"/>
                <a:gd name="connsiteY17" fmla="*/ 1116330 h 1735456"/>
                <a:gd name="connsiteX18" fmla="*/ 708614 w 1287099"/>
                <a:gd name="connsiteY18" fmla="*/ 1151256 h 1735456"/>
                <a:gd name="connsiteX19" fmla="*/ 775289 w 1287099"/>
                <a:gd name="connsiteY19" fmla="*/ 1189356 h 1735456"/>
                <a:gd name="connsiteX20" fmla="*/ 794339 w 1287099"/>
                <a:gd name="connsiteY20" fmla="*/ 1325880 h 1735456"/>
                <a:gd name="connsiteX21" fmla="*/ 753064 w 1287099"/>
                <a:gd name="connsiteY21" fmla="*/ 1402080 h 1735456"/>
                <a:gd name="connsiteX22" fmla="*/ 695914 w 1287099"/>
                <a:gd name="connsiteY22" fmla="*/ 1402080 h 1735456"/>
                <a:gd name="connsiteX23" fmla="*/ 651464 w 1287099"/>
                <a:gd name="connsiteY23" fmla="*/ 1449704 h 1735456"/>
                <a:gd name="connsiteX24" fmla="*/ 572089 w 1287099"/>
                <a:gd name="connsiteY24" fmla="*/ 1624332 h 1735456"/>
                <a:gd name="connsiteX25" fmla="*/ 492714 w 1287099"/>
                <a:gd name="connsiteY25" fmla="*/ 1630680 h 1735456"/>
                <a:gd name="connsiteX26" fmla="*/ 429214 w 1287099"/>
                <a:gd name="connsiteY26" fmla="*/ 1700532 h 1735456"/>
                <a:gd name="connsiteX27" fmla="*/ 368889 w 1287099"/>
                <a:gd name="connsiteY27" fmla="*/ 1700532 h 1735456"/>
                <a:gd name="connsiteX28" fmla="*/ 302214 w 1287099"/>
                <a:gd name="connsiteY28" fmla="*/ 1735456 h 1735456"/>
                <a:gd name="connsiteX29" fmla="*/ 286339 w 1287099"/>
                <a:gd name="connsiteY29" fmla="*/ 1541780 h 1735456"/>
                <a:gd name="connsiteX30" fmla="*/ 222839 w 1287099"/>
                <a:gd name="connsiteY30" fmla="*/ 1484628 h 1735456"/>
                <a:gd name="connsiteX31" fmla="*/ 226014 w 1287099"/>
                <a:gd name="connsiteY31" fmla="*/ 1383028 h 1735456"/>
                <a:gd name="connsiteX32" fmla="*/ 178389 w 1287099"/>
                <a:gd name="connsiteY32" fmla="*/ 1367156 h 1735456"/>
                <a:gd name="connsiteX33" fmla="*/ 140289 w 1287099"/>
                <a:gd name="connsiteY33" fmla="*/ 1389380 h 1735456"/>
                <a:gd name="connsiteX34" fmla="*/ 99014 w 1287099"/>
                <a:gd name="connsiteY34" fmla="*/ 1383028 h 1735456"/>
                <a:gd name="connsiteX35" fmla="*/ 89489 w 1287099"/>
                <a:gd name="connsiteY35" fmla="*/ 1332228 h 1735456"/>
                <a:gd name="connsiteX36" fmla="*/ 86224 w 1287099"/>
                <a:gd name="connsiteY36" fmla="*/ 1318352 h 1735456"/>
                <a:gd name="connsiteX37" fmla="*/ 106952 w 1287099"/>
                <a:gd name="connsiteY37" fmla="*/ 1321116 h 1735456"/>
                <a:gd name="connsiteX38" fmla="*/ 121239 w 1287099"/>
                <a:gd name="connsiteY38" fmla="*/ 1206818 h 1735456"/>
                <a:gd name="connsiteX39" fmla="*/ 59327 w 1287099"/>
                <a:gd name="connsiteY39" fmla="*/ 1149668 h 1735456"/>
                <a:gd name="connsiteX40" fmla="*/ 21227 w 1287099"/>
                <a:gd name="connsiteY40" fmla="*/ 1149668 h 1735456"/>
                <a:gd name="connsiteX41" fmla="*/ 0 w 1287099"/>
                <a:gd name="connsiteY41" fmla="*/ 1096600 h 1735456"/>
                <a:gd name="connsiteX42" fmla="*/ 60279 w 1287099"/>
                <a:gd name="connsiteY42" fmla="*/ 1036320 h 1735456"/>
                <a:gd name="connsiteX43" fmla="*/ 60279 w 1287099"/>
                <a:gd name="connsiteY43" fmla="*/ 975360 h 1735456"/>
                <a:gd name="connsiteX44" fmla="*/ 136479 w 1287099"/>
                <a:gd name="connsiteY44" fmla="*/ 944880 h 1735456"/>
                <a:gd name="connsiteX45" fmla="*/ 182199 w 1287099"/>
                <a:gd name="connsiteY45" fmla="*/ 990600 h 1735456"/>
                <a:gd name="connsiteX46" fmla="*/ 273639 w 1287099"/>
                <a:gd name="connsiteY46" fmla="*/ 944880 h 1735456"/>
                <a:gd name="connsiteX47" fmla="*/ 357459 w 1287099"/>
                <a:gd name="connsiteY47" fmla="*/ 922020 h 1735456"/>
                <a:gd name="connsiteX48" fmla="*/ 372699 w 1287099"/>
                <a:gd name="connsiteY48" fmla="*/ 838200 h 1735456"/>
                <a:gd name="connsiteX49" fmla="*/ 410799 w 1287099"/>
                <a:gd name="connsiteY49" fmla="*/ 731520 h 1735456"/>
                <a:gd name="connsiteX50" fmla="*/ 471759 w 1287099"/>
                <a:gd name="connsiteY50" fmla="*/ 701040 h 1735456"/>
                <a:gd name="connsiteX51" fmla="*/ 462473 w 1287099"/>
                <a:gd name="connsiteY51" fmla="*/ 654610 h 1735456"/>
                <a:gd name="connsiteX52" fmla="*/ 611777 w 1287099"/>
                <a:gd name="connsiteY52" fmla="*/ 716280 h 1735456"/>
                <a:gd name="connsiteX53" fmla="*/ 730839 w 1287099"/>
                <a:gd name="connsiteY53" fmla="*/ 616268 h 1735456"/>
                <a:gd name="connsiteX54" fmla="*/ 754652 w 1287099"/>
                <a:gd name="connsiteY54" fmla="*/ 706756 h 1735456"/>
                <a:gd name="connsiteX55" fmla="*/ 807039 w 1287099"/>
                <a:gd name="connsiteY55" fmla="*/ 740092 h 1735456"/>
                <a:gd name="connsiteX56" fmla="*/ 1049927 w 1287099"/>
                <a:gd name="connsiteY56" fmla="*/ 606744 h 1735456"/>
                <a:gd name="connsiteX57" fmla="*/ 954677 w 1287099"/>
                <a:gd name="connsiteY57" fmla="*/ 559118 h 1735456"/>
                <a:gd name="connsiteX58" fmla="*/ 964202 w 1287099"/>
                <a:gd name="connsiteY58" fmla="*/ 501968 h 1735456"/>
                <a:gd name="connsiteX59" fmla="*/ 935627 w 1287099"/>
                <a:gd name="connsiteY59" fmla="*/ 482918 h 1735456"/>
                <a:gd name="connsiteX60" fmla="*/ 883239 w 1287099"/>
                <a:gd name="connsiteY60" fmla="*/ 440056 h 1735456"/>
                <a:gd name="connsiteX61" fmla="*/ 907052 w 1287099"/>
                <a:gd name="connsiteY61" fmla="*/ 344804 h 1735456"/>
                <a:gd name="connsiteX62" fmla="*/ 835614 w 1287099"/>
                <a:gd name="connsiteY62" fmla="*/ 259080 h 1735456"/>
                <a:gd name="connsiteX63" fmla="*/ 767508 w 1287099"/>
                <a:gd name="connsiteY63" fmla="*/ 278236 h 1735456"/>
                <a:gd name="connsiteX64" fmla="*/ 776559 w 1287099"/>
                <a:gd name="connsiteY64" fmla="*/ 243840 h 1735456"/>
                <a:gd name="connsiteX65" fmla="*/ 807039 w 1287099"/>
                <a:gd name="connsiteY65" fmla="*/ 213360 h 1735456"/>
                <a:gd name="connsiteX66" fmla="*/ 890859 w 1287099"/>
                <a:gd name="connsiteY66" fmla="*/ 213360 h 1735456"/>
                <a:gd name="connsiteX67" fmla="*/ 890859 w 1287099"/>
                <a:gd name="connsiteY67" fmla="*/ 114300 h 1735456"/>
                <a:gd name="connsiteX68" fmla="*/ 951819 w 1287099"/>
                <a:gd name="connsiteY68" fmla="*/ 45720 h 1735456"/>
                <a:gd name="connsiteX69" fmla="*/ 1012779 w 1287099"/>
                <a:gd name="connsiteY69" fmla="*/ 76200 h 1735456"/>
                <a:gd name="connsiteX70" fmla="*/ 1043259 w 1287099"/>
                <a:gd name="connsiteY70" fmla="*/ 114300 h 1735456"/>
                <a:gd name="connsiteX71" fmla="*/ 1096599 w 1287099"/>
                <a:gd name="connsiteY71" fmla="*/ 99060 h 1735456"/>
                <a:gd name="connsiteX72" fmla="*/ 1149939 w 1287099"/>
                <a:gd name="connsiteY72" fmla="*/ 0 h 1735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287099" h="1735456">
                  <a:moveTo>
                    <a:pt x="1149939" y="0"/>
                  </a:moveTo>
                  <a:lnTo>
                    <a:pt x="1203279" y="220980"/>
                  </a:lnTo>
                  <a:lnTo>
                    <a:pt x="1264239" y="259080"/>
                  </a:lnTo>
                  <a:lnTo>
                    <a:pt x="1287099" y="396240"/>
                  </a:lnTo>
                  <a:lnTo>
                    <a:pt x="1218519" y="426720"/>
                  </a:lnTo>
                  <a:lnTo>
                    <a:pt x="1226139" y="502920"/>
                  </a:lnTo>
                  <a:lnTo>
                    <a:pt x="1134699" y="617220"/>
                  </a:lnTo>
                  <a:lnTo>
                    <a:pt x="1149203" y="660732"/>
                  </a:lnTo>
                  <a:lnTo>
                    <a:pt x="1057864" y="659130"/>
                  </a:lnTo>
                  <a:lnTo>
                    <a:pt x="1045164" y="703580"/>
                  </a:lnTo>
                  <a:lnTo>
                    <a:pt x="1048339" y="770256"/>
                  </a:lnTo>
                  <a:lnTo>
                    <a:pt x="991189" y="875030"/>
                  </a:lnTo>
                  <a:lnTo>
                    <a:pt x="861014" y="1002030"/>
                  </a:lnTo>
                  <a:lnTo>
                    <a:pt x="816564" y="995680"/>
                  </a:lnTo>
                  <a:lnTo>
                    <a:pt x="730839" y="992504"/>
                  </a:lnTo>
                  <a:lnTo>
                    <a:pt x="708614" y="1021080"/>
                  </a:lnTo>
                  <a:lnTo>
                    <a:pt x="743539" y="1078230"/>
                  </a:lnTo>
                  <a:lnTo>
                    <a:pt x="705439" y="1116330"/>
                  </a:lnTo>
                  <a:lnTo>
                    <a:pt x="708614" y="1151256"/>
                  </a:lnTo>
                  <a:lnTo>
                    <a:pt x="775289" y="1189356"/>
                  </a:lnTo>
                  <a:lnTo>
                    <a:pt x="794339" y="1325880"/>
                  </a:lnTo>
                  <a:lnTo>
                    <a:pt x="753064" y="1402080"/>
                  </a:lnTo>
                  <a:lnTo>
                    <a:pt x="695914" y="1402080"/>
                  </a:lnTo>
                  <a:lnTo>
                    <a:pt x="651464" y="1449704"/>
                  </a:lnTo>
                  <a:lnTo>
                    <a:pt x="572089" y="1624332"/>
                  </a:lnTo>
                  <a:lnTo>
                    <a:pt x="492714" y="1630680"/>
                  </a:lnTo>
                  <a:lnTo>
                    <a:pt x="429214" y="1700532"/>
                  </a:lnTo>
                  <a:lnTo>
                    <a:pt x="368889" y="1700532"/>
                  </a:lnTo>
                  <a:lnTo>
                    <a:pt x="302214" y="1735456"/>
                  </a:lnTo>
                  <a:lnTo>
                    <a:pt x="286339" y="1541780"/>
                  </a:lnTo>
                  <a:lnTo>
                    <a:pt x="222839" y="1484628"/>
                  </a:lnTo>
                  <a:cubicBezTo>
                    <a:pt x="223897" y="1450764"/>
                    <a:pt x="224956" y="1416896"/>
                    <a:pt x="226014" y="1383028"/>
                  </a:cubicBezTo>
                  <a:lnTo>
                    <a:pt x="178389" y="1367156"/>
                  </a:lnTo>
                  <a:lnTo>
                    <a:pt x="140289" y="1389380"/>
                  </a:lnTo>
                  <a:lnTo>
                    <a:pt x="99014" y="1383028"/>
                  </a:lnTo>
                  <a:lnTo>
                    <a:pt x="89489" y="1332228"/>
                  </a:lnTo>
                  <a:lnTo>
                    <a:pt x="86224" y="1318352"/>
                  </a:lnTo>
                  <a:lnTo>
                    <a:pt x="106952" y="1321116"/>
                  </a:lnTo>
                  <a:lnTo>
                    <a:pt x="121239" y="1206818"/>
                  </a:lnTo>
                  <a:lnTo>
                    <a:pt x="59327" y="1149668"/>
                  </a:lnTo>
                  <a:lnTo>
                    <a:pt x="21227" y="1149668"/>
                  </a:lnTo>
                  <a:lnTo>
                    <a:pt x="0" y="1096600"/>
                  </a:lnTo>
                  <a:lnTo>
                    <a:pt x="60279" y="1036320"/>
                  </a:lnTo>
                  <a:lnTo>
                    <a:pt x="60279" y="975360"/>
                  </a:lnTo>
                  <a:lnTo>
                    <a:pt x="136479" y="944880"/>
                  </a:lnTo>
                  <a:lnTo>
                    <a:pt x="182199" y="990600"/>
                  </a:lnTo>
                  <a:lnTo>
                    <a:pt x="273639" y="944880"/>
                  </a:lnTo>
                  <a:lnTo>
                    <a:pt x="357459" y="922020"/>
                  </a:lnTo>
                  <a:lnTo>
                    <a:pt x="372699" y="838200"/>
                  </a:lnTo>
                  <a:lnTo>
                    <a:pt x="410799" y="731520"/>
                  </a:lnTo>
                  <a:lnTo>
                    <a:pt x="471759" y="701040"/>
                  </a:lnTo>
                  <a:lnTo>
                    <a:pt x="462473" y="654610"/>
                  </a:lnTo>
                  <a:lnTo>
                    <a:pt x="611777" y="716280"/>
                  </a:lnTo>
                  <a:lnTo>
                    <a:pt x="730839" y="616268"/>
                  </a:lnTo>
                  <a:lnTo>
                    <a:pt x="754652" y="706756"/>
                  </a:lnTo>
                  <a:lnTo>
                    <a:pt x="807039" y="740092"/>
                  </a:lnTo>
                  <a:lnTo>
                    <a:pt x="1049927" y="606744"/>
                  </a:lnTo>
                  <a:lnTo>
                    <a:pt x="954677" y="559118"/>
                  </a:lnTo>
                  <a:lnTo>
                    <a:pt x="964202" y="501968"/>
                  </a:lnTo>
                  <a:lnTo>
                    <a:pt x="935627" y="482918"/>
                  </a:lnTo>
                  <a:lnTo>
                    <a:pt x="883239" y="440056"/>
                  </a:lnTo>
                  <a:lnTo>
                    <a:pt x="907052" y="344804"/>
                  </a:lnTo>
                  <a:lnTo>
                    <a:pt x="835614" y="259080"/>
                  </a:lnTo>
                  <a:lnTo>
                    <a:pt x="767508" y="278236"/>
                  </a:lnTo>
                  <a:lnTo>
                    <a:pt x="776559" y="243840"/>
                  </a:lnTo>
                  <a:lnTo>
                    <a:pt x="807039" y="213360"/>
                  </a:lnTo>
                  <a:lnTo>
                    <a:pt x="890859" y="213360"/>
                  </a:lnTo>
                  <a:lnTo>
                    <a:pt x="890859" y="114300"/>
                  </a:lnTo>
                  <a:lnTo>
                    <a:pt x="951819" y="45720"/>
                  </a:lnTo>
                  <a:lnTo>
                    <a:pt x="1012779" y="76200"/>
                  </a:lnTo>
                  <a:lnTo>
                    <a:pt x="1043259" y="114300"/>
                  </a:lnTo>
                  <a:lnTo>
                    <a:pt x="1096599" y="99060"/>
                  </a:lnTo>
                  <a:lnTo>
                    <a:pt x="1149939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0" name="フリーフォーム: 図形 679">
              <a:extLst>
                <a:ext uri="{FF2B5EF4-FFF2-40B4-BE49-F238E27FC236}">
                  <a16:creationId xmlns:a16="http://schemas.microsoft.com/office/drawing/2014/main" id="{34DF5AC2-0832-B360-FD94-A41C91140B36}"/>
                </a:ext>
              </a:extLst>
            </p:cNvPr>
            <p:cNvSpPr/>
            <p:nvPr/>
          </p:nvSpPr>
          <p:spPr>
            <a:xfrm>
              <a:off x="17444242" y="15440434"/>
              <a:ext cx="197404" cy="132882"/>
            </a:xfrm>
            <a:custGeom>
              <a:avLst/>
              <a:gdLst>
                <a:gd name="connsiteX0" fmla="*/ 44292 w 181452"/>
                <a:gd name="connsiteY0" fmla="*/ 0 h 122144"/>
                <a:gd name="connsiteX1" fmla="*/ 44292 w 181452"/>
                <a:gd name="connsiteY1" fmla="*/ 2128 h 122144"/>
                <a:gd name="connsiteX2" fmla="*/ 181452 w 181452"/>
                <a:gd name="connsiteY2" fmla="*/ 17368 h 122144"/>
                <a:gd name="connsiteX3" fmla="*/ 163354 w 181452"/>
                <a:gd name="connsiteY3" fmla="*/ 62612 h 122144"/>
                <a:gd name="connsiteX4" fmla="*/ 135732 w 181452"/>
                <a:gd name="connsiteY4" fmla="*/ 53088 h 122144"/>
                <a:gd name="connsiteX5" fmla="*/ 97632 w 181452"/>
                <a:gd name="connsiteY5" fmla="*/ 105472 h 122144"/>
                <a:gd name="connsiteX6" fmla="*/ 42864 w 181452"/>
                <a:gd name="connsiteY6" fmla="*/ 122144 h 122144"/>
                <a:gd name="connsiteX7" fmla="*/ 0 w 181452"/>
                <a:gd name="connsiteY7" fmla="*/ 91188 h 122144"/>
                <a:gd name="connsiteX8" fmla="*/ 19052 w 181452"/>
                <a:gd name="connsiteY8" fmla="*/ 14988 h 122144"/>
                <a:gd name="connsiteX9" fmla="*/ 44292 w 181452"/>
                <a:gd name="connsiteY9" fmla="*/ 0 h 12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1452" h="122144">
                  <a:moveTo>
                    <a:pt x="44292" y="0"/>
                  </a:moveTo>
                  <a:lnTo>
                    <a:pt x="44292" y="2128"/>
                  </a:lnTo>
                  <a:lnTo>
                    <a:pt x="181452" y="17368"/>
                  </a:lnTo>
                  <a:lnTo>
                    <a:pt x="163354" y="62612"/>
                  </a:lnTo>
                  <a:lnTo>
                    <a:pt x="135732" y="53088"/>
                  </a:lnTo>
                  <a:lnTo>
                    <a:pt x="97632" y="105472"/>
                  </a:lnTo>
                  <a:lnTo>
                    <a:pt x="42864" y="122144"/>
                  </a:lnTo>
                  <a:lnTo>
                    <a:pt x="0" y="91188"/>
                  </a:lnTo>
                  <a:lnTo>
                    <a:pt x="19052" y="14988"/>
                  </a:lnTo>
                  <a:lnTo>
                    <a:pt x="4429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1" name="フリーフォーム: 図形 680">
              <a:extLst>
                <a:ext uri="{FF2B5EF4-FFF2-40B4-BE49-F238E27FC236}">
                  <a16:creationId xmlns:a16="http://schemas.microsoft.com/office/drawing/2014/main" id="{3CDCB367-AB6E-DFC3-B269-991992FD93F6}"/>
                </a:ext>
              </a:extLst>
            </p:cNvPr>
            <p:cNvSpPr/>
            <p:nvPr/>
          </p:nvSpPr>
          <p:spPr>
            <a:xfrm>
              <a:off x="16247855" y="14528128"/>
              <a:ext cx="1265610" cy="1959690"/>
            </a:xfrm>
            <a:custGeom>
              <a:avLst/>
              <a:gdLst>
                <a:gd name="connsiteX0" fmla="*/ 477520 w 1163320"/>
                <a:gd name="connsiteY0" fmla="*/ 0 h 1801304"/>
                <a:gd name="connsiteX1" fmla="*/ 599440 w 1163320"/>
                <a:gd name="connsiteY1" fmla="*/ 0 h 1801304"/>
                <a:gd name="connsiteX2" fmla="*/ 607060 w 1163320"/>
                <a:gd name="connsiteY2" fmla="*/ 114300 h 1801304"/>
                <a:gd name="connsiteX3" fmla="*/ 607060 w 1163320"/>
                <a:gd name="connsiteY3" fmla="*/ 220980 h 1801304"/>
                <a:gd name="connsiteX4" fmla="*/ 607060 w 1163320"/>
                <a:gd name="connsiteY4" fmla="*/ 335280 h 1801304"/>
                <a:gd name="connsiteX5" fmla="*/ 607060 w 1163320"/>
                <a:gd name="connsiteY5" fmla="*/ 396240 h 1801304"/>
                <a:gd name="connsiteX6" fmla="*/ 690880 w 1163320"/>
                <a:gd name="connsiteY6" fmla="*/ 449580 h 1801304"/>
                <a:gd name="connsiteX7" fmla="*/ 698500 w 1163320"/>
                <a:gd name="connsiteY7" fmla="*/ 502920 h 1801304"/>
                <a:gd name="connsiteX8" fmla="*/ 774700 w 1163320"/>
                <a:gd name="connsiteY8" fmla="*/ 510540 h 1801304"/>
                <a:gd name="connsiteX9" fmla="*/ 751840 w 1163320"/>
                <a:gd name="connsiteY9" fmla="*/ 571500 h 1801304"/>
                <a:gd name="connsiteX10" fmla="*/ 805180 w 1163320"/>
                <a:gd name="connsiteY10" fmla="*/ 708660 h 1801304"/>
                <a:gd name="connsiteX11" fmla="*/ 805180 w 1163320"/>
                <a:gd name="connsiteY11" fmla="*/ 769620 h 1801304"/>
                <a:gd name="connsiteX12" fmla="*/ 828040 w 1163320"/>
                <a:gd name="connsiteY12" fmla="*/ 838200 h 1801304"/>
                <a:gd name="connsiteX13" fmla="*/ 835660 w 1163320"/>
                <a:gd name="connsiteY13" fmla="*/ 868680 h 1801304"/>
                <a:gd name="connsiteX14" fmla="*/ 896620 w 1163320"/>
                <a:gd name="connsiteY14" fmla="*/ 883920 h 1801304"/>
                <a:gd name="connsiteX15" fmla="*/ 988060 w 1163320"/>
                <a:gd name="connsiteY15" fmla="*/ 883920 h 1801304"/>
                <a:gd name="connsiteX16" fmla="*/ 988060 w 1163320"/>
                <a:gd name="connsiteY16" fmla="*/ 942752 h 1801304"/>
                <a:gd name="connsiteX17" fmla="*/ 962820 w 1163320"/>
                <a:gd name="connsiteY17" fmla="*/ 957740 h 1801304"/>
                <a:gd name="connsiteX18" fmla="*/ 943768 w 1163320"/>
                <a:gd name="connsiteY18" fmla="*/ 1033940 h 1801304"/>
                <a:gd name="connsiteX19" fmla="*/ 986632 w 1163320"/>
                <a:gd name="connsiteY19" fmla="*/ 1064896 h 1801304"/>
                <a:gd name="connsiteX20" fmla="*/ 1041400 w 1163320"/>
                <a:gd name="connsiteY20" fmla="*/ 1048224 h 1801304"/>
                <a:gd name="connsiteX21" fmla="*/ 1079500 w 1163320"/>
                <a:gd name="connsiteY21" fmla="*/ 995840 h 1801304"/>
                <a:gd name="connsiteX22" fmla="*/ 1107122 w 1163320"/>
                <a:gd name="connsiteY22" fmla="*/ 1005364 h 1801304"/>
                <a:gd name="connsiteX23" fmla="*/ 1094740 w 1163320"/>
                <a:gd name="connsiteY23" fmla="*/ 1036320 h 1801304"/>
                <a:gd name="connsiteX24" fmla="*/ 1132840 w 1163320"/>
                <a:gd name="connsiteY24" fmla="*/ 1104900 h 1801304"/>
                <a:gd name="connsiteX25" fmla="*/ 1163320 w 1163320"/>
                <a:gd name="connsiteY25" fmla="*/ 1219200 h 1801304"/>
                <a:gd name="connsiteX26" fmla="*/ 1010920 w 1163320"/>
                <a:gd name="connsiteY26" fmla="*/ 1280160 h 1801304"/>
                <a:gd name="connsiteX27" fmla="*/ 1041400 w 1163320"/>
                <a:gd name="connsiteY27" fmla="*/ 1577340 h 1801304"/>
                <a:gd name="connsiteX28" fmla="*/ 1018540 w 1163320"/>
                <a:gd name="connsiteY28" fmla="*/ 1744980 h 1801304"/>
                <a:gd name="connsiteX29" fmla="*/ 986354 w 1163320"/>
                <a:gd name="connsiteY29" fmla="*/ 1801304 h 1801304"/>
                <a:gd name="connsiteX30" fmla="*/ 977900 w 1163320"/>
                <a:gd name="connsiteY30" fmla="*/ 1668144 h 1801304"/>
                <a:gd name="connsiteX31" fmla="*/ 860424 w 1163320"/>
                <a:gd name="connsiteY31" fmla="*/ 1652272 h 1801304"/>
                <a:gd name="connsiteX32" fmla="*/ 781050 w 1163320"/>
                <a:gd name="connsiteY32" fmla="*/ 1560196 h 1801304"/>
                <a:gd name="connsiteX33" fmla="*/ 695324 w 1163320"/>
                <a:gd name="connsiteY33" fmla="*/ 1534796 h 1801304"/>
                <a:gd name="connsiteX34" fmla="*/ 584200 w 1163320"/>
                <a:gd name="connsiteY34" fmla="*/ 1680844 h 1801304"/>
                <a:gd name="connsiteX35" fmla="*/ 536576 w 1163320"/>
                <a:gd name="connsiteY35" fmla="*/ 1684020 h 1801304"/>
                <a:gd name="connsiteX36" fmla="*/ 488950 w 1163320"/>
                <a:gd name="connsiteY36" fmla="*/ 1684020 h 1801304"/>
                <a:gd name="connsiteX37" fmla="*/ 457200 w 1163320"/>
                <a:gd name="connsiteY37" fmla="*/ 1636396 h 1801304"/>
                <a:gd name="connsiteX38" fmla="*/ 454024 w 1163320"/>
                <a:gd name="connsiteY38" fmla="*/ 1464944 h 1801304"/>
                <a:gd name="connsiteX39" fmla="*/ 409576 w 1163320"/>
                <a:gd name="connsiteY39" fmla="*/ 1483996 h 1801304"/>
                <a:gd name="connsiteX40" fmla="*/ 381000 w 1163320"/>
                <a:gd name="connsiteY40" fmla="*/ 1471296 h 1801304"/>
                <a:gd name="connsiteX41" fmla="*/ 355600 w 1163320"/>
                <a:gd name="connsiteY41" fmla="*/ 1401444 h 1801304"/>
                <a:gd name="connsiteX42" fmla="*/ 298450 w 1163320"/>
                <a:gd name="connsiteY42" fmla="*/ 1395096 h 1801304"/>
                <a:gd name="connsiteX43" fmla="*/ 254000 w 1163320"/>
                <a:gd name="connsiteY43" fmla="*/ 1299844 h 1801304"/>
                <a:gd name="connsiteX44" fmla="*/ 241300 w 1163320"/>
                <a:gd name="connsiteY44" fmla="*/ 1093472 h 1801304"/>
                <a:gd name="connsiteX45" fmla="*/ 228600 w 1163320"/>
                <a:gd name="connsiteY45" fmla="*/ 1007744 h 1801304"/>
                <a:gd name="connsiteX46" fmla="*/ 196850 w 1163320"/>
                <a:gd name="connsiteY46" fmla="*/ 953768 h 1801304"/>
                <a:gd name="connsiteX47" fmla="*/ 200024 w 1163320"/>
                <a:gd name="connsiteY47" fmla="*/ 893444 h 1801304"/>
                <a:gd name="connsiteX48" fmla="*/ 165100 w 1163320"/>
                <a:gd name="connsiteY48" fmla="*/ 887096 h 1801304"/>
                <a:gd name="connsiteX49" fmla="*/ 123824 w 1163320"/>
                <a:gd name="connsiteY49" fmla="*/ 912496 h 1801304"/>
                <a:gd name="connsiteX50" fmla="*/ 28576 w 1163320"/>
                <a:gd name="connsiteY50" fmla="*/ 845820 h 1801304"/>
                <a:gd name="connsiteX51" fmla="*/ 50800 w 1163320"/>
                <a:gd name="connsiteY51" fmla="*/ 801368 h 1801304"/>
                <a:gd name="connsiteX52" fmla="*/ 0 w 1163320"/>
                <a:gd name="connsiteY52" fmla="*/ 721996 h 1801304"/>
                <a:gd name="connsiteX53" fmla="*/ 38100 w 1163320"/>
                <a:gd name="connsiteY53" fmla="*/ 648968 h 1801304"/>
                <a:gd name="connsiteX54" fmla="*/ 12896 w 1163320"/>
                <a:gd name="connsiteY54" fmla="*/ 594360 h 1801304"/>
                <a:gd name="connsiteX55" fmla="*/ 35560 w 1163320"/>
                <a:gd name="connsiteY55" fmla="*/ 594360 h 1801304"/>
                <a:gd name="connsiteX56" fmla="*/ 27940 w 1163320"/>
                <a:gd name="connsiteY56" fmla="*/ 518160 h 1801304"/>
                <a:gd name="connsiteX57" fmla="*/ 134620 w 1163320"/>
                <a:gd name="connsiteY57" fmla="*/ 495300 h 1801304"/>
                <a:gd name="connsiteX58" fmla="*/ 256540 w 1163320"/>
                <a:gd name="connsiteY58" fmla="*/ 563880 h 1801304"/>
                <a:gd name="connsiteX59" fmla="*/ 363220 w 1163320"/>
                <a:gd name="connsiteY59" fmla="*/ 396240 h 1801304"/>
                <a:gd name="connsiteX60" fmla="*/ 416560 w 1163320"/>
                <a:gd name="connsiteY60" fmla="*/ 358140 h 1801304"/>
                <a:gd name="connsiteX61" fmla="*/ 439420 w 1163320"/>
                <a:gd name="connsiteY61" fmla="*/ 327660 h 1801304"/>
                <a:gd name="connsiteX62" fmla="*/ 347980 w 1163320"/>
                <a:gd name="connsiteY62" fmla="*/ 205740 h 1801304"/>
                <a:gd name="connsiteX63" fmla="*/ 378460 w 1163320"/>
                <a:gd name="connsiteY63" fmla="*/ 144780 h 1801304"/>
                <a:gd name="connsiteX64" fmla="*/ 447040 w 1163320"/>
                <a:gd name="connsiteY64" fmla="*/ 60960 h 1801304"/>
                <a:gd name="connsiteX65" fmla="*/ 477520 w 1163320"/>
                <a:gd name="connsiteY65" fmla="*/ 0 h 180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163320" h="1801304">
                  <a:moveTo>
                    <a:pt x="477520" y="0"/>
                  </a:moveTo>
                  <a:lnTo>
                    <a:pt x="599440" y="0"/>
                  </a:lnTo>
                  <a:lnTo>
                    <a:pt x="607060" y="114300"/>
                  </a:lnTo>
                  <a:lnTo>
                    <a:pt x="607060" y="220980"/>
                  </a:lnTo>
                  <a:lnTo>
                    <a:pt x="607060" y="335280"/>
                  </a:lnTo>
                  <a:lnTo>
                    <a:pt x="607060" y="396240"/>
                  </a:lnTo>
                  <a:lnTo>
                    <a:pt x="690880" y="449580"/>
                  </a:lnTo>
                  <a:lnTo>
                    <a:pt x="698500" y="502920"/>
                  </a:lnTo>
                  <a:lnTo>
                    <a:pt x="774700" y="510540"/>
                  </a:lnTo>
                  <a:lnTo>
                    <a:pt x="751840" y="571500"/>
                  </a:lnTo>
                  <a:lnTo>
                    <a:pt x="805180" y="708660"/>
                  </a:lnTo>
                  <a:lnTo>
                    <a:pt x="805180" y="769620"/>
                  </a:lnTo>
                  <a:lnTo>
                    <a:pt x="828040" y="838200"/>
                  </a:lnTo>
                  <a:lnTo>
                    <a:pt x="835660" y="868680"/>
                  </a:lnTo>
                  <a:lnTo>
                    <a:pt x="896620" y="883920"/>
                  </a:lnTo>
                  <a:lnTo>
                    <a:pt x="988060" y="883920"/>
                  </a:lnTo>
                  <a:lnTo>
                    <a:pt x="988060" y="942752"/>
                  </a:lnTo>
                  <a:lnTo>
                    <a:pt x="962820" y="957740"/>
                  </a:lnTo>
                  <a:lnTo>
                    <a:pt x="943768" y="1033940"/>
                  </a:lnTo>
                  <a:lnTo>
                    <a:pt x="986632" y="1064896"/>
                  </a:lnTo>
                  <a:lnTo>
                    <a:pt x="1041400" y="1048224"/>
                  </a:lnTo>
                  <a:lnTo>
                    <a:pt x="1079500" y="995840"/>
                  </a:lnTo>
                  <a:lnTo>
                    <a:pt x="1107122" y="1005364"/>
                  </a:lnTo>
                  <a:lnTo>
                    <a:pt x="1094740" y="1036320"/>
                  </a:lnTo>
                  <a:lnTo>
                    <a:pt x="1132840" y="1104900"/>
                  </a:lnTo>
                  <a:lnTo>
                    <a:pt x="1163320" y="1219200"/>
                  </a:lnTo>
                  <a:lnTo>
                    <a:pt x="1010920" y="1280160"/>
                  </a:lnTo>
                  <a:lnTo>
                    <a:pt x="1041400" y="1577340"/>
                  </a:lnTo>
                  <a:lnTo>
                    <a:pt x="1018540" y="1744980"/>
                  </a:lnTo>
                  <a:lnTo>
                    <a:pt x="986354" y="1801304"/>
                  </a:lnTo>
                  <a:lnTo>
                    <a:pt x="977900" y="1668144"/>
                  </a:lnTo>
                  <a:lnTo>
                    <a:pt x="860424" y="1652272"/>
                  </a:lnTo>
                  <a:lnTo>
                    <a:pt x="781050" y="1560196"/>
                  </a:lnTo>
                  <a:lnTo>
                    <a:pt x="695324" y="1534796"/>
                  </a:lnTo>
                  <a:lnTo>
                    <a:pt x="584200" y="1680844"/>
                  </a:lnTo>
                  <a:lnTo>
                    <a:pt x="536576" y="1684020"/>
                  </a:lnTo>
                  <a:lnTo>
                    <a:pt x="488950" y="1684020"/>
                  </a:lnTo>
                  <a:lnTo>
                    <a:pt x="457200" y="1636396"/>
                  </a:lnTo>
                  <a:cubicBezTo>
                    <a:pt x="456142" y="1579244"/>
                    <a:pt x="455084" y="1522096"/>
                    <a:pt x="454024" y="1464944"/>
                  </a:cubicBezTo>
                  <a:lnTo>
                    <a:pt x="409576" y="1483996"/>
                  </a:lnTo>
                  <a:lnTo>
                    <a:pt x="381000" y="1471296"/>
                  </a:lnTo>
                  <a:lnTo>
                    <a:pt x="355600" y="1401444"/>
                  </a:lnTo>
                  <a:lnTo>
                    <a:pt x="298450" y="1395096"/>
                  </a:lnTo>
                  <a:lnTo>
                    <a:pt x="254000" y="1299844"/>
                  </a:lnTo>
                  <a:lnTo>
                    <a:pt x="241300" y="1093472"/>
                  </a:lnTo>
                  <a:lnTo>
                    <a:pt x="228600" y="1007744"/>
                  </a:lnTo>
                  <a:lnTo>
                    <a:pt x="196850" y="953768"/>
                  </a:lnTo>
                  <a:lnTo>
                    <a:pt x="200024" y="893444"/>
                  </a:lnTo>
                  <a:lnTo>
                    <a:pt x="165100" y="887096"/>
                  </a:lnTo>
                  <a:lnTo>
                    <a:pt x="123824" y="912496"/>
                  </a:lnTo>
                  <a:lnTo>
                    <a:pt x="28576" y="845820"/>
                  </a:lnTo>
                  <a:lnTo>
                    <a:pt x="50800" y="801368"/>
                  </a:lnTo>
                  <a:lnTo>
                    <a:pt x="0" y="721996"/>
                  </a:lnTo>
                  <a:lnTo>
                    <a:pt x="38100" y="648968"/>
                  </a:lnTo>
                  <a:lnTo>
                    <a:pt x="12896" y="594360"/>
                  </a:lnTo>
                  <a:lnTo>
                    <a:pt x="35560" y="594360"/>
                  </a:lnTo>
                  <a:lnTo>
                    <a:pt x="27940" y="518160"/>
                  </a:lnTo>
                  <a:lnTo>
                    <a:pt x="134620" y="495300"/>
                  </a:lnTo>
                  <a:lnTo>
                    <a:pt x="256540" y="563880"/>
                  </a:lnTo>
                  <a:lnTo>
                    <a:pt x="363220" y="396240"/>
                  </a:lnTo>
                  <a:lnTo>
                    <a:pt x="416560" y="358140"/>
                  </a:lnTo>
                  <a:lnTo>
                    <a:pt x="439420" y="327660"/>
                  </a:lnTo>
                  <a:lnTo>
                    <a:pt x="347980" y="205740"/>
                  </a:lnTo>
                  <a:lnTo>
                    <a:pt x="378460" y="144780"/>
                  </a:lnTo>
                  <a:lnTo>
                    <a:pt x="447040" y="60960"/>
                  </a:lnTo>
                  <a:lnTo>
                    <a:pt x="47752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2" name="フリーフォーム: 図形 681">
              <a:extLst>
                <a:ext uri="{FF2B5EF4-FFF2-40B4-BE49-F238E27FC236}">
                  <a16:creationId xmlns:a16="http://schemas.microsoft.com/office/drawing/2014/main" id="{A700DB78-13BB-5AA1-D41A-5A8F508A2334}"/>
                </a:ext>
              </a:extLst>
            </p:cNvPr>
            <p:cNvSpPr/>
            <p:nvPr/>
          </p:nvSpPr>
          <p:spPr>
            <a:xfrm>
              <a:off x="12069214" y="14978744"/>
              <a:ext cx="1055596" cy="1709926"/>
            </a:xfrm>
            <a:custGeom>
              <a:avLst/>
              <a:gdLst>
                <a:gd name="connsiteX0" fmla="*/ 379418 w 970280"/>
                <a:gd name="connsiteY0" fmla="*/ 0 h 1571726"/>
                <a:gd name="connsiteX1" fmla="*/ 449580 w 970280"/>
                <a:gd name="connsiteY1" fmla="*/ 62966 h 1571726"/>
                <a:gd name="connsiteX2" fmla="*/ 516255 w 970280"/>
                <a:gd name="connsiteY2" fmla="*/ 196318 h 1571726"/>
                <a:gd name="connsiteX3" fmla="*/ 659130 w 970280"/>
                <a:gd name="connsiteY3" fmla="*/ 282042 h 1571726"/>
                <a:gd name="connsiteX4" fmla="*/ 668655 w 970280"/>
                <a:gd name="connsiteY4" fmla="*/ 372530 h 1571726"/>
                <a:gd name="connsiteX5" fmla="*/ 787718 w 970280"/>
                <a:gd name="connsiteY5" fmla="*/ 386814 h 1571726"/>
                <a:gd name="connsiteX6" fmla="*/ 830580 w 970280"/>
                <a:gd name="connsiteY6" fmla="*/ 353478 h 1571726"/>
                <a:gd name="connsiteX7" fmla="*/ 892493 w 970280"/>
                <a:gd name="connsiteY7" fmla="*/ 353478 h 1571726"/>
                <a:gd name="connsiteX8" fmla="*/ 968693 w 970280"/>
                <a:gd name="connsiteY8" fmla="*/ 410630 h 1571726"/>
                <a:gd name="connsiteX9" fmla="*/ 970226 w 970280"/>
                <a:gd name="connsiteY9" fmla="*/ 402454 h 1571726"/>
                <a:gd name="connsiteX10" fmla="*/ 970280 w 970280"/>
                <a:gd name="connsiteY10" fmla="*/ 402690 h 1571726"/>
                <a:gd name="connsiteX11" fmla="*/ 960755 w 970280"/>
                <a:gd name="connsiteY11" fmla="*/ 459842 h 1571726"/>
                <a:gd name="connsiteX12" fmla="*/ 744855 w 970280"/>
                <a:gd name="connsiteY12" fmla="*/ 596366 h 1571726"/>
                <a:gd name="connsiteX13" fmla="*/ 725805 w 970280"/>
                <a:gd name="connsiteY13" fmla="*/ 666214 h 1571726"/>
                <a:gd name="connsiteX14" fmla="*/ 779780 w 970280"/>
                <a:gd name="connsiteY14" fmla="*/ 745590 h 1571726"/>
                <a:gd name="connsiteX15" fmla="*/ 754380 w 970280"/>
                <a:gd name="connsiteY15" fmla="*/ 783690 h 1571726"/>
                <a:gd name="connsiteX16" fmla="*/ 700405 w 970280"/>
                <a:gd name="connsiteY16" fmla="*/ 767814 h 1571726"/>
                <a:gd name="connsiteX17" fmla="*/ 678180 w 970280"/>
                <a:gd name="connsiteY17" fmla="*/ 818614 h 1571726"/>
                <a:gd name="connsiteX18" fmla="*/ 681355 w 970280"/>
                <a:gd name="connsiteY18" fmla="*/ 913866 h 1571726"/>
                <a:gd name="connsiteX19" fmla="*/ 725805 w 970280"/>
                <a:gd name="connsiteY19" fmla="*/ 920214 h 1571726"/>
                <a:gd name="connsiteX20" fmla="*/ 767080 w 970280"/>
                <a:gd name="connsiteY20" fmla="*/ 964666 h 1571726"/>
                <a:gd name="connsiteX21" fmla="*/ 776991 w 970280"/>
                <a:gd name="connsiteY21" fmla="*/ 1022146 h 1571726"/>
                <a:gd name="connsiteX22" fmla="*/ 773430 w 970280"/>
                <a:gd name="connsiteY22" fmla="*/ 1020230 h 1571726"/>
                <a:gd name="connsiteX23" fmla="*/ 740093 w 970280"/>
                <a:gd name="connsiteY23" fmla="*/ 1096430 h 1571726"/>
                <a:gd name="connsiteX24" fmla="*/ 668655 w 970280"/>
                <a:gd name="connsiteY24" fmla="*/ 1105954 h 1571726"/>
                <a:gd name="connsiteX25" fmla="*/ 635318 w 970280"/>
                <a:gd name="connsiteY25" fmla="*/ 1153578 h 1571726"/>
                <a:gd name="connsiteX26" fmla="*/ 625424 w 970280"/>
                <a:gd name="connsiteY26" fmla="*/ 1240146 h 1571726"/>
                <a:gd name="connsiteX27" fmla="*/ 601980 w 970280"/>
                <a:gd name="connsiteY27" fmla="*/ 1236446 h 1571726"/>
                <a:gd name="connsiteX28" fmla="*/ 525780 w 970280"/>
                <a:gd name="connsiteY28" fmla="*/ 1175486 h 1571726"/>
                <a:gd name="connsiteX29" fmla="*/ 457200 w 970280"/>
                <a:gd name="connsiteY29" fmla="*/ 1373606 h 1571726"/>
                <a:gd name="connsiteX30" fmla="*/ 403860 w 970280"/>
                <a:gd name="connsiteY30" fmla="*/ 1449806 h 1571726"/>
                <a:gd name="connsiteX31" fmla="*/ 167640 w 970280"/>
                <a:gd name="connsiteY31" fmla="*/ 1571726 h 1571726"/>
                <a:gd name="connsiteX32" fmla="*/ 144780 w 970280"/>
                <a:gd name="connsiteY32" fmla="*/ 1465046 h 1571726"/>
                <a:gd name="connsiteX33" fmla="*/ 160020 w 970280"/>
                <a:gd name="connsiteY33" fmla="*/ 1145006 h 1571726"/>
                <a:gd name="connsiteX34" fmla="*/ 53340 w 970280"/>
                <a:gd name="connsiteY34" fmla="*/ 1061186 h 1571726"/>
                <a:gd name="connsiteX35" fmla="*/ 0 w 970280"/>
                <a:gd name="connsiteY35" fmla="*/ 931646 h 1571726"/>
                <a:gd name="connsiteX36" fmla="*/ 22860 w 970280"/>
                <a:gd name="connsiteY36" fmla="*/ 870686 h 1571726"/>
                <a:gd name="connsiteX37" fmla="*/ 91440 w 970280"/>
                <a:gd name="connsiteY37" fmla="*/ 855446 h 1571726"/>
                <a:gd name="connsiteX38" fmla="*/ 175260 w 970280"/>
                <a:gd name="connsiteY38" fmla="*/ 771626 h 1571726"/>
                <a:gd name="connsiteX39" fmla="*/ 220980 w 970280"/>
                <a:gd name="connsiteY39" fmla="*/ 710666 h 1571726"/>
                <a:gd name="connsiteX40" fmla="*/ 175260 w 970280"/>
                <a:gd name="connsiteY40" fmla="*/ 558266 h 1571726"/>
                <a:gd name="connsiteX41" fmla="*/ 182880 w 970280"/>
                <a:gd name="connsiteY41" fmla="*/ 497306 h 1571726"/>
                <a:gd name="connsiteX42" fmla="*/ 0 w 970280"/>
                <a:gd name="connsiteY42" fmla="*/ 322046 h 1571726"/>
                <a:gd name="connsiteX43" fmla="*/ 45720 w 970280"/>
                <a:gd name="connsiteY43" fmla="*/ 238226 h 1571726"/>
                <a:gd name="connsiteX44" fmla="*/ 137160 w 970280"/>
                <a:gd name="connsiteY44" fmla="*/ 32486 h 1571726"/>
                <a:gd name="connsiteX45" fmla="*/ 190500 w 970280"/>
                <a:gd name="connsiteY45" fmla="*/ 93446 h 1571726"/>
                <a:gd name="connsiteX46" fmla="*/ 335280 w 970280"/>
                <a:gd name="connsiteY46" fmla="*/ 2006 h 1571726"/>
                <a:gd name="connsiteX47" fmla="*/ 379418 w 970280"/>
                <a:gd name="connsiteY47" fmla="*/ 0 h 1571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70280" h="1571726">
                  <a:moveTo>
                    <a:pt x="379418" y="0"/>
                  </a:moveTo>
                  <a:lnTo>
                    <a:pt x="449580" y="62966"/>
                  </a:lnTo>
                  <a:lnTo>
                    <a:pt x="516255" y="196318"/>
                  </a:lnTo>
                  <a:lnTo>
                    <a:pt x="659130" y="282042"/>
                  </a:lnTo>
                  <a:lnTo>
                    <a:pt x="668655" y="372530"/>
                  </a:lnTo>
                  <a:lnTo>
                    <a:pt x="787718" y="386814"/>
                  </a:lnTo>
                  <a:lnTo>
                    <a:pt x="830580" y="353478"/>
                  </a:lnTo>
                  <a:lnTo>
                    <a:pt x="892493" y="353478"/>
                  </a:lnTo>
                  <a:lnTo>
                    <a:pt x="968693" y="410630"/>
                  </a:lnTo>
                  <a:lnTo>
                    <a:pt x="970226" y="402454"/>
                  </a:lnTo>
                  <a:lnTo>
                    <a:pt x="970280" y="402690"/>
                  </a:lnTo>
                  <a:lnTo>
                    <a:pt x="960755" y="459842"/>
                  </a:lnTo>
                  <a:lnTo>
                    <a:pt x="744855" y="596366"/>
                  </a:lnTo>
                  <a:lnTo>
                    <a:pt x="725805" y="666214"/>
                  </a:lnTo>
                  <a:lnTo>
                    <a:pt x="779780" y="745590"/>
                  </a:lnTo>
                  <a:lnTo>
                    <a:pt x="754380" y="783690"/>
                  </a:lnTo>
                  <a:lnTo>
                    <a:pt x="700405" y="767814"/>
                  </a:lnTo>
                  <a:lnTo>
                    <a:pt x="678180" y="818614"/>
                  </a:lnTo>
                  <a:lnTo>
                    <a:pt x="681355" y="913866"/>
                  </a:lnTo>
                  <a:lnTo>
                    <a:pt x="725805" y="920214"/>
                  </a:lnTo>
                  <a:lnTo>
                    <a:pt x="767080" y="964666"/>
                  </a:lnTo>
                  <a:lnTo>
                    <a:pt x="776991" y="1022146"/>
                  </a:lnTo>
                  <a:lnTo>
                    <a:pt x="773430" y="1020230"/>
                  </a:lnTo>
                  <a:lnTo>
                    <a:pt x="740093" y="1096430"/>
                  </a:lnTo>
                  <a:lnTo>
                    <a:pt x="668655" y="1105954"/>
                  </a:lnTo>
                  <a:lnTo>
                    <a:pt x="635318" y="1153578"/>
                  </a:lnTo>
                  <a:lnTo>
                    <a:pt x="625424" y="1240146"/>
                  </a:lnTo>
                  <a:lnTo>
                    <a:pt x="601980" y="1236446"/>
                  </a:lnTo>
                  <a:lnTo>
                    <a:pt x="525780" y="1175486"/>
                  </a:lnTo>
                  <a:lnTo>
                    <a:pt x="457200" y="1373606"/>
                  </a:lnTo>
                  <a:lnTo>
                    <a:pt x="403860" y="1449806"/>
                  </a:lnTo>
                  <a:lnTo>
                    <a:pt x="167640" y="1571726"/>
                  </a:lnTo>
                  <a:lnTo>
                    <a:pt x="144780" y="1465046"/>
                  </a:lnTo>
                  <a:lnTo>
                    <a:pt x="160020" y="1145006"/>
                  </a:lnTo>
                  <a:lnTo>
                    <a:pt x="53340" y="1061186"/>
                  </a:lnTo>
                  <a:lnTo>
                    <a:pt x="0" y="931646"/>
                  </a:lnTo>
                  <a:lnTo>
                    <a:pt x="22860" y="870686"/>
                  </a:lnTo>
                  <a:lnTo>
                    <a:pt x="91440" y="855446"/>
                  </a:lnTo>
                  <a:lnTo>
                    <a:pt x="175260" y="771626"/>
                  </a:lnTo>
                  <a:lnTo>
                    <a:pt x="220980" y="710666"/>
                  </a:lnTo>
                  <a:lnTo>
                    <a:pt x="175260" y="558266"/>
                  </a:lnTo>
                  <a:lnTo>
                    <a:pt x="182880" y="497306"/>
                  </a:lnTo>
                  <a:lnTo>
                    <a:pt x="0" y="322046"/>
                  </a:lnTo>
                  <a:lnTo>
                    <a:pt x="45720" y="238226"/>
                  </a:lnTo>
                  <a:lnTo>
                    <a:pt x="137160" y="32486"/>
                  </a:lnTo>
                  <a:lnTo>
                    <a:pt x="190500" y="93446"/>
                  </a:lnTo>
                  <a:lnTo>
                    <a:pt x="335280" y="2006"/>
                  </a:lnTo>
                  <a:lnTo>
                    <a:pt x="37941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5" name="フリーフォーム: 図形 684">
              <a:extLst>
                <a:ext uri="{FF2B5EF4-FFF2-40B4-BE49-F238E27FC236}">
                  <a16:creationId xmlns:a16="http://schemas.microsoft.com/office/drawing/2014/main" id="{B62D4CA8-E863-D737-5F72-8447CA242C26}"/>
                </a:ext>
              </a:extLst>
            </p:cNvPr>
            <p:cNvSpPr/>
            <p:nvPr/>
          </p:nvSpPr>
          <p:spPr>
            <a:xfrm>
              <a:off x="12958408" y="15065552"/>
              <a:ext cx="1074304" cy="1015528"/>
            </a:xfrm>
            <a:custGeom>
              <a:avLst/>
              <a:gdLst>
                <a:gd name="connsiteX0" fmla="*/ 638175 w 987475"/>
                <a:gd name="connsiteY0" fmla="*/ 0 h 933450"/>
                <a:gd name="connsiteX1" fmla="*/ 685800 w 987475"/>
                <a:gd name="connsiteY1" fmla="*/ 66674 h 933450"/>
                <a:gd name="connsiteX2" fmla="*/ 714375 w 987475"/>
                <a:gd name="connsiteY2" fmla="*/ 42862 h 933450"/>
                <a:gd name="connsiteX3" fmla="*/ 765085 w 987475"/>
                <a:gd name="connsiteY3" fmla="*/ 49622 h 933450"/>
                <a:gd name="connsiteX4" fmla="*/ 768350 w 987475"/>
                <a:gd name="connsiteY4" fmla="*/ 63498 h 933450"/>
                <a:gd name="connsiteX5" fmla="*/ 777875 w 987475"/>
                <a:gd name="connsiteY5" fmla="*/ 114298 h 933450"/>
                <a:gd name="connsiteX6" fmla="*/ 819150 w 987475"/>
                <a:gd name="connsiteY6" fmla="*/ 120650 h 933450"/>
                <a:gd name="connsiteX7" fmla="*/ 857250 w 987475"/>
                <a:gd name="connsiteY7" fmla="*/ 98426 h 933450"/>
                <a:gd name="connsiteX8" fmla="*/ 904875 w 987475"/>
                <a:gd name="connsiteY8" fmla="*/ 114298 h 933450"/>
                <a:gd name="connsiteX9" fmla="*/ 901700 w 987475"/>
                <a:gd name="connsiteY9" fmla="*/ 215898 h 933450"/>
                <a:gd name="connsiteX10" fmla="*/ 965200 w 987475"/>
                <a:gd name="connsiteY10" fmla="*/ 273050 h 933450"/>
                <a:gd name="connsiteX11" fmla="*/ 981075 w 987475"/>
                <a:gd name="connsiteY11" fmla="*/ 466726 h 933450"/>
                <a:gd name="connsiteX12" fmla="*/ 987475 w 987475"/>
                <a:gd name="connsiteY12" fmla="*/ 463374 h 933450"/>
                <a:gd name="connsiteX13" fmla="*/ 987425 w 987475"/>
                <a:gd name="connsiteY13" fmla="*/ 463550 h 933450"/>
                <a:gd name="connsiteX14" fmla="*/ 974725 w 987475"/>
                <a:gd name="connsiteY14" fmla="*/ 552450 h 933450"/>
                <a:gd name="connsiteX15" fmla="*/ 895350 w 987475"/>
                <a:gd name="connsiteY15" fmla="*/ 654050 h 933450"/>
                <a:gd name="connsiteX16" fmla="*/ 882650 w 987475"/>
                <a:gd name="connsiteY16" fmla="*/ 723898 h 933450"/>
                <a:gd name="connsiteX17" fmla="*/ 790575 w 987475"/>
                <a:gd name="connsiteY17" fmla="*/ 746126 h 933450"/>
                <a:gd name="connsiteX18" fmla="*/ 727075 w 987475"/>
                <a:gd name="connsiteY18" fmla="*/ 692150 h 933450"/>
                <a:gd name="connsiteX19" fmla="*/ 708025 w 987475"/>
                <a:gd name="connsiteY19" fmla="*/ 638174 h 933450"/>
                <a:gd name="connsiteX20" fmla="*/ 615950 w 987475"/>
                <a:gd name="connsiteY20" fmla="*/ 638174 h 933450"/>
                <a:gd name="connsiteX21" fmla="*/ 593725 w 987475"/>
                <a:gd name="connsiteY21" fmla="*/ 711202 h 933450"/>
                <a:gd name="connsiteX22" fmla="*/ 495300 w 987475"/>
                <a:gd name="connsiteY22" fmla="*/ 723898 h 933450"/>
                <a:gd name="connsiteX23" fmla="*/ 479425 w 987475"/>
                <a:gd name="connsiteY23" fmla="*/ 777874 h 933450"/>
                <a:gd name="connsiteX24" fmla="*/ 431800 w 987475"/>
                <a:gd name="connsiteY24" fmla="*/ 787402 h 933450"/>
                <a:gd name="connsiteX25" fmla="*/ 402522 w 987475"/>
                <a:gd name="connsiteY25" fmla="*/ 813302 h 933450"/>
                <a:gd name="connsiteX26" fmla="*/ 285750 w 987475"/>
                <a:gd name="connsiteY26" fmla="*/ 795338 h 933450"/>
                <a:gd name="connsiteX27" fmla="*/ 228600 w 987475"/>
                <a:gd name="connsiteY27" fmla="*/ 895350 h 933450"/>
                <a:gd name="connsiteX28" fmla="*/ 157163 w 987475"/>
                <a:gd name="connsiteY28" fmla="*/ 933450 h 933450"/>
                <a:gd name="connsiteX29" fmla="*/ 98811 w 987475"/>
                <a:gd name="connsiteY29" fmla="*/ 902030 h 933450"/>
                <a:gd name="connsiteX30" fmla="*/ 88900 w 987475"/>
                <a:gd name="connsiteY30" fmla="*/ 844550 h 933450"/>
                <a:gd name="connsiteX31" fmla="*/ 47625 w 987475"/>
                <a:gd name="connsiteY31" fmla="*/ 800098 h 933450"/>
                <a:gd name="connsiteX32" fmla="*/ 3175 w 987475"/>
                <a:gd name="connsiteY32" fmla="*/ 793750 h 933450"/>
                <a:gd name="connsiteX33" fmla="*/ 0 w 987475"/>
                <a:gd name="connsiteY33" fmla="*/ 698498 h 933450"/>
                <a:gd name="connsiteX34" fmla="*/ 22225 w 987475"/>
                <a:gd name="connsiteY34" fmla="*/ 647698 h 933450"/>
                <a:gd name="connsiteX35" fmla="*/ 76200 w 987475"/>
                <a:gd name="connsiteY35" fmla="*/ 663574 h 933450"/>
                <a:gd name="connsiteX36" fmla="*/ 101600 w 987475"/>
                <a:gd name="connsiteY36" fmla="*/ 625474 h 933450"/>
                <a:gd name="connsiteX37" fmla="*/ 47625 w 987475"/>
                <a:gd name="connsiteY37" fmla="*/ 546098 h 933450"/>
                <a:gd name="connsiteX38" fmla="*/ 66675 w 987475"/>
                <a:gd name="connsiteY38" fmla="*/ 476250 h 933450"/>
                <a:gd name="connsiteX39" fmla="*/ 282575 w 987475"/>
                <a:gd name="connsiteY39" fmla="*/ 339726 h 933450"/>
                <a:gd name="connsiteX40" fmla="*/ 292100 w 987475"/>
                <a:gd name="connsiteY40" fmla="*/ 282574 h 933450"/>
                <a:gd name="connsiteX41" fmla="*/ 292046 w 987475"/>
                <a:gd name="connsiteY41" fmla="*/ 282338 h 933450"/>
                <a:gd name="connsiteX42" fmla="*/ 304800 w 987475"/>
                <a:gd name="connsiteY42" fmla="*/ 214314 h 933450"/>
                <a:gd name="connsiteX43" fmla="*/ 433388 w 987475"/>
                <a:gd name="connsiteY43" fmla="*/ 190498 h 933450"/>
                <a:gd name="connsiteX44" fmla="*/ 552450 w 987475"/>
                <a:gd name="connsiteY44" fmla="*/ 42862 h 933450"/>
                <a:gd name="connsiteX45" fmla="*/ 638175 w 987475"/>
                <a:gd name="connsiteY45" fmla="*/ 0 h 933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987475" h="933450">
                  <a:moveTo>
                    <a:pt x="638175" y="0"/>
                  </a:moveTo>
                  <a:lnTo>
                    <a:pt x="685800" y="66674"/>
                  </a:lnTo>
                  <a:lnTo>
                    <a:pt x="714375" y="42862"/>
                  </a:lnTo>
                  <a:lnTo>
                    <a:pt x="765085" y="49622"/>
                  </a:lnTo>
                  <a:lnTo>
                    <a:pt x="768350" y="63498"/>
                  </a:lnTo>
                  <a:lnTo>
                    <a:pt x="777875" y="114298"/>
                  </a:lnTo>
                  <a:lnTo>
                    <a:pt x="819150" y="120650"/>
                  </a:lnTo>
                  <a:lnTo>
                    <a:pt x="857250" y="98426"/>
                  </a:lnTo>
                  <a:lnTo>
                    <a:pt x="904875" y="114298"/>
                  </a:lnTo>
                  <a:cubicBezTo>
                    <a:pt x="903817" y="148166"/>
                    <a:pt x="902758" y="182034"/>
                    <a:pt x="901700" y="215898"/>
                  </a:cubicBezTo>
                  <a:lnTo>
                    <a:pt x="965200" y="273050"/>
                  </a:lnTo>
                  <a:lnTo>
                    <a:pt x="981075" y="466726"/>
                  </a:lnTo>
                  <a:lnTo>
                    <a:pt x="987475" y="463374"/>
                  </a:lnTo>
                  <a:lnTo>
                    <a:pt x="987425" y="463550"/>
                  </a:lnTo>
                  <a:lnTo>
                    <a:pt x="974725" y="552450"/>
                  </a:lnTo>
                  <a:lnTo>
                    <a:pt x="895350" y="654050"/>
                  </a:lnTo>
                  <a:lnTo>
                    <a:pt x="882650" y="723898"/>
                  </a:lnTo>
                  <a:lnTo>
                    <a:pt x="790575" y="746126"/>
                  </a:lnTo>
                  <a:lnTo>
                    <a:pt x="727075" y="692150"/>
                  </a:lnTo>
                  <a:lnTo>
                    <a:pt x="708025" y="638174"/>
                  </a:lnTo>
                  <a:lnTo>
                    <a:pt x="615950" y="638174"/>
                  </a:lnTo>
                  <a:lnTo>
                    <a:pt x="593725" y="711202"/>
                  </a:lnTo>
                  <a:lnTo>
                    <a:pt x="495300" y="723898"/>
                  </a:lnTo>
                  <a:lnTo>
                    <a:pt x="479425" y="777874"/>
                  </a:lnTo>
                  <a:lnTo>
                    <a:pt x="431800" y="787402"/>
                  </a:lnTo>
                  <a:lnTo>
                    <a:pt x="402522" y="813302"/>
                  </a:lnTo>
                  <a:lnTo>
                    <a:pt x="285750" y="795338"/>
                  </a:lnTo>
                  <a:lnTo>
                    <a:pt x="228600" y="895350"/>
                  </a:lnTo>
                  <a:lnTo>
                    <a:pt x="157163" y="933450"/>
                  </a:lnTo>
                  <a:lnTo>
                    <a:pt x="98811" y="902030"/>
                  </a:lnTo>
                  <a:lnTo>
                    <a:pt x="88900" y="844550"/>
                  </a:lnTo>
                  <a:lnTo>
                    <a:pt x="47625" y="800098"/>
                  </a:lnTo>
                  <a:lnTo>
                    <a:pt x="3175" y="793750"/>
                  </a:lnTo>
                  <a:lnTo>
                    <a:pt x="0" y="698498"/>
                  </a:lnTo>
                  <a:lnTo>
                    <a:pt x="22225" y="647698"/>
                  </a:lnTo>
                  <a:lnTo>
                    <a:pt x="76200" y="663574"/>
                  </a:lnTo>
                  <a:lnTo>
                    <a:pt x="101600" y="625474"/>
                  </a:lnTo>
                  <a:lnTo>
                    <a:pt x="47625" y="546098"/>
                  </a:lnTo>
                  <a:lnTo>
                    <a:pt x="66675" y="476250"/>
                  </a:lnTo>
                  <a:lnTo>
                    <a:pt x="282575" y="339726"/>
                  </a:lnTo>
                  <a:lnTo>
                    <a:pt x="292100" y="282574"/>
                  </a:lnTo>
                  <a:lnTo>
                    <a:pt x="292046" y="282338"/>
                  </a:lnTo>
                  <a:lnTo>
                    <a:pt x="304800" y="214314"/>
                  </a:lnTo>
                  <a:lnTo>
                    <a:pt x="433388" y="190498"/>
                  </a:lnTo>
                  <a:lnTo>
                    <a:pt x="552450" y="42862"/>
                  </a:lnTo>
                  <a:lnTo>
                    <a:pt x="638175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9" name="フリーフォーム: 図形 688">
              <a:extLst>
                <a:ext uri="{FF2B5EF4-FFF2-40B4-BE49-F238E27FC236}">
                  <a16:creationId xmlns:a16="http://schemas.microsoft.com/office/drawing/2014/main" id="{A933C22F-06E0-005C-47C9-38C40C201E16}"/>
                </a:ext>
              </a:extLst>
            </p:cNvPr>
            <p:cNvSpPr/>
            <p:nvPr/>
          </p:nvSpPr>
          <p:spPr>
            <a:xfrm>
              <a:off x="13343380" y="15894000"/>
              <a:ext cx="630384" cy="951280"/>
            </a:xfrm>
            <a:custGeom>
              <a:avLst/>
              <a:gdLst>
                <a:gd name="connsiteX0" fmla="*/ 287337 w 579436"/>
                <a:gd name="connsiteY0" fmla="*/ 0 h 874396"/>
                <a:gd name="connsiteX1" fmla="*/ 379412 w 579436"/>
                <a:gd name="connsiteY1" fmla="*/ 0 h 874396"/>
                <a:gd name="connsiteX2" fmla="*/ 398462 w 579436"/>
                <a:gd name="connsiteY2" fmla="*/ 53976 h 874396"/>
                <a:gd name="connsiteX3" fmla="*/ 461962 w 579436"/>
                <a:gd name="connsiteY3" fmla="*/ 107952 h 874396"/>
                <a:gd name="connsiteX4" fmla="*/ 549924 w 579436"/>
                <a:gd name="connsiteY4" fmla="*/ 86716 h 874396"/>
                <a:gd name="connsiteX5" fmla="*/ 579436 w 579436"/>
                <a:gd name="connsiteY5" fmla="*/ 161924 h 874396"/>
                <a:gd name="connsiteX6" fmla="*/ 477836 w 579436"/>
                <a:gd name="connsiteY6" fmla="*/ 247652 h 874396"/>
                <a:gd name="connsiteX7" fmla="*/ 471486 w 579436"/>
                <a:gd name="connsiteY7" fmla="*/ 342900 h 874396"/>
                <a:gd name="connsiteX8" fmla="*/ 427036 w 579436"/>
                <a:gd name="connsiteY8" fmla="*/ 412752 h 874396"/>
                <a:gd name="connsiteX9" fmla="*/ 363536 w 579436"/>
                <a:gd name="connsiteY9" fmla="*/ 469900 h 874396"/>
                <a:gd name="connsiteX10" fmla="*/ 350836 w 579436"/>
                <a:gd name="connsiteY10" fmla="*/ 530228 h 874396"/>
                <a:gd name="connsiteX11" fmla="*/ 300036 w 579436"/>
                <a:gd name="connsiteY11" fmla="*/ 590552 h 874396"/>
                <a:gd name="connsiteX12" fmla="*/ 331786 w 579436"/>
                <a:gd name="connsiteY12" fmla="*/ 631828 h 874396"/>
                <a:gd name="connsiteX13" fmla="*/ 442911 w 579436"/>
                <a:gd name="connsiteY13" fmla="*/ 590552 h 874396"/>
                <a:gd name="connsiteX14" fmla="*/ 573339 w 579436"/>
                <a:gd name="connsiteY14" fmla="*/ 609732 h 874396"/>
                <a:gd name="connsiteX15" fmla="*/ 570547 w 579436"/>
                <a:gd name="connsiteY15" fmla="*/ 615316 h 874396"/>
                <a:gd name="connsiteX16" fmla="*/ 501967 w 579436"/>
                <a:gd name="connsiteY16" fmla="*/ 699136 h 874396"/>
                <a:gd name="connsiteX17" fmla="*/ 486727 w 579436"/>
                <a:gd name="connsiteY17" fmla="*/ 737236 h 874396"/>
                <a:gd name="connsiteX18" fmla="*/ 242887 w 579436"/>
                <a:gd name="connsiteY18" fmla="*/ 874396 h 874396"/>
                <a:gd name="connsiteX19" fmla="*/ 90487 w 579436"/>
                <a:gd name="connsiteY19" fmla="*/ 805816 h 874396"/>
                <a:gd name="connsiteX20" fmla="*/ 52163 w 579436"/>
                <a:gd name="connsiteY20" fmla="*/ 824980 h 874396"/>
                <a:gd name="connsiteX21" fmla="*/ 19050 w 579436"/>
                <a:gd name="connsiteY21" fmla="*/ 747716 h 874396"/>
                <a:gd name="connsiteX22" fmla="*/ 14287 w 579436"/>
                <a:gd name="connsiteY22" fmla="*/ 623888 h 874396"/>
                <a:gd name="connsiteX23" fmla="*/ 95250 w 579436"/>
                <a:gd name="connsiteY23" fmla="*/ 566740 h 874396"/>
                <a:gd name="connsiteX24" fmla="*/ 114300 w 579436"/>
                <a:gd name="connsiteY24" fmla="*/ 504828 h 874396"/>
                <a:gd name="connsiteX25" fmla="*/ 14287 w 579436"/>
                <a:gd name="connsiteY25" fmla="*/ 457200 h 874396"/>
                <a:gd name="connsiteX26" fmla="*/ 0 w 579436"/>
                <a:gd name="connsiteY26" fmla="*/ 409576 h 874396"/>
                <a:gd name="connsiteX27" fmla="*/ 38100 w 579436"/>
                <a:gd name="connsiteY27" fmla="*/ 371476 h 874396"/>
                <a:gd name="connsiteX28" fmla="*/ 80962 w 579436"/>
                <a:gd name="connsiteY28" fmla="*/ 319088 h 874396"/>
                <a:gd name="connsiteX29" fmla="*/ 80962 w 579436"/>
                <a:gd name="connsiteY29" fmla="*/ 176212 h 874396"/>
                <a:gd name="connsiteX30" fmla="*/ 73909 w 579436"/>
                <a:gd name="connsiteY30" fmla="*/ 175128 h 874396"/>
                <a:gd name="connsiteX31" fmla="*/ 103187 w 579436"/>
                <a:gd name="connsiteY31" fmla="*/ 149228 h 874396"/>
                <a:gd name="connsiteX32" fmla="*/ 150812 w 579436"/>
                <a:gd name="connsiteY32" fmla="*/ 139700 h 874396"/>
                <a:gd name="connsiteX33" fmla="*/ 166687 w 579436"/>
                <a:gd name="connsiteY33" fmla="*/ 85724 h 874396"/>
                <a:gd name="connsiteX34" fmla="*/ 265112 w 579436"/>
                <a:gd name="connsiteY34" fmla="*/ 73028 h 874396"/>
                <a:gd name="connsiteX35" fmla="*/ 287337 w 579436"/>
                <a:gd name="connsiteY35" fmla="*/ 0 h 874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79436" h="874396">
                  <a:moveTo>
                    <a:pt x="287337" y="0"/>
                  </a:moveTo>
                  <a:lnTo>
                    <a:pt x="379412" y="0"/>
                  </a:lnTo>
                  <a:lnTo>
                    <a:pt x="398462" y="53976"/>
                  </a:lnTo>
                  <a:lnTo>
                    <a:pt x="461962" y="107952"/>
                  </a:lnTo>
                  <a:lnTo>
                    <a:pt x="549924" y="86716"/>
                  </a:lnTo>
                  <a:lnTo>
                    <a:pt x="579436" y="161924"/>
                  </a:lnTo>
                  <a:lnTo>
                    <a:pt x="477836" y="247652"/>
                  </a:lnTo>
                  <a:lnTo>
                    <a:pt x="471486" y="342900"/>
                  </a:lnTo>
                  <a:lnTo>
                    <a:pt x="427036" y="412752"/>
                  </a:lnTo>
                  <a:lnTo>
                    <a:pt x="363536" y="469900"/>
                  </a:lnTo>
                  <a:lnTo>
                    <a:pt x="350836" y="530228"/>
                  </a:lnTo>
                  <a:lnTo>
                    <a:pt x="300036" y="590552"/>
                  </a:lnTo>
                  <a:lnTo>
                    <a:pt x="331786" y="631828"/>
                  </a:lnTo>
                  <a:lnTo>
                    <a:pt x="442911" y="590552"/>
                  </a:lnTo>
                  <a:lnTo>
                    <a:pt x="573339" y="609732"/>
                  </a:lnTo>
                  <a:lnTo>
                    <a:pt x="570547" y="615316"/>
                  </a:lnTo>
                  <a:lnTo>
                    <a:pt x="501967" y="699136"/>
                  </a:lnTo>
                  <a:lnTo>
                    <a:pt x="486727" y="737236"/>
                  </a:lnTo>
                  <a:lnTo>
                    <a:pt x="242887" y="874396"/>
                  </a:lnTo>
                  <a:lnTo>
                    <a:pt x="90487" y="805816"/>
                  </a:lnTo>
                  <a:lnTo>
                    <a:pt x="52163" y="824980"/>
                  </a:lnTo>
                  <a:lnTo>
                    <a:pt x="19050" y="747716"/>
                  </a:lnTo>
                  <a:lnTo>
                    <a:pt x="14287" y="623888"/>
                  </a:lnTo>
                  <a:lnTo>
                    <a:pt x="95250" y="566740"/>
                  </a:lnTo>
                  <a:lnTo>
                    <a:pt x="114300" y="504828"/>
                  </a:lnTo>
                  <a:lnTo>
                    <a:pt x="14287" y="457200"/>
                  </a:lnTo>
                  <a:lnTo>
                    <a:pt x="0" y="409576"/>
                  </a:lnTo>
                  <a:lnTo>
                    <a:pt x="38100" y="371476"/>
                  </a:lnTo>
                  <a:lnTo>
                    <a:pt x="80962" y="319088"/>
                  </a:lnTo>
                  <a:lnTo>
                    <a:pt x="80962" y="176212"/>
                  </a:lnTo>
                  <a:lnTo>
                    <a:pt x="73909" y="175128"/>
                  </a:lnTo>
                  <a:lnTo>
                    <a:pt x="103187" y="149228"/>
                  </a:lnTo>
                  <a:lnTo>
                    <a:pt x="150812" y="139700"/>
                  </a:lnTo>
                  <a:lnTo>
                    <a:pt x="166687" y="85724"/>
                  </a:lnTo>
                  <a:lnTo>
                    <a:pt x="265112" y="73028"/>
                  </a:lnTo>
                  <a:lnTo>
                    <a:pt x="287337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1" name="フリーフォーム: 図形 690">
              <a:extLst>
                <a:ext uri="{FF2B5EF4-FFF2-40B4-BE49-F238E27FC236}">
                  <a16:creationId xmlns:a16="http://schemas.microsoft.com/office/drawing/2014/main" id="{0301FDB2-99B9-45D7-FDD7-CD99C0DB3AF1}"/>
                </a:ext>
              </a:extLst>
            </p:cNvPr>
            <p:cNvSpPr/>
            <p:nvPr/>
          </p:nvSpPr>
          <p:spPr>
            <a:xfrm>
              <a:off x="13842971" y="14376317"/>
              <a:ext cx="1687020" cy="2084940"/>
            </a:xfrm>
            <a:custGeom>
              <a:avLst/>
              <a:gdLst>
                <a:gd name="connsiteX0" fmla="*/ 1108076 w 1550670"/>
                <a:gd name="connsiteY0" fmla="*/ 0 h 1916430"/>
                <a:gd name="connsiteX1" fmla="*/ 1199414 w 1550670"/>
                <a:gd name="connsiteY1" fmla="*/ 1602 h 1916430"/>
                <a:gd name="connsiteX2" fmla="*/ 1215390 w 1550670"/>
                <a:gd name="connsiteY2" fmla="*/ 49530 h 1916430"/>
                <a:gd name="connsiteX3" fmla="*/ 1253490 w 1550670"/>
                <a:gd name="connsiteY3" fmla="*/ 201930 h 1916430"/>
                <a:gd name="connsiteX4" fmla="*/ 1314450 w 1550670"/>
                <a:gd name="connsiteY4" fmla="*/ 270510 h 1916430"/>
                <a:gd name="connsiteX5" fmla="*/ 1375410 w 1550670"/>
                <a:gd name="connsiteY5" fmla="*/ 270510 h 1916430"/>
                <a:gd name="connsiteX6" fmla="*/ 1405890 w 1550670"/>
                <a:gd name="connsiteY6" fmla="*/ 240030 h 1916430"/>
                <a:gd name="connsiteX7" fmla="*/ 1550670 w 1550670"/>
                <a:gd name="connsiteY7" fmla="*/ 240030 h 1916430"/>
                <a:gd name="connsiteX8" fmla="*/ 1550670 w 1550670"/>
                <a:gd name="connsiteY8" fmla="*/ 285750 h 1916430"/>
                <a:gd name="connsiteX9" fmla="*/ 1466850 w 1550670"/>
                <a:gd name="connsiteY9" fmla="*/ 461010 h 1916430"/>
                <a:gd name="connsiteX10" fmla="*/ 1459230 w 1550670"/>
                <a:gd name="connsiteY10" fmla="*/ 499110 h 1916430"/>
                <a:gd name="connsiteX11" fmla="*/ 1468386 w 1550670"/>
                <a:gd name="connsiteY11" fmla="*/ 515132 h 1916430"/>
                <a:gd name="connsiteX12" fmla="*/ 1425574 w 1550670"/>
                <a:gd name="connsiteY12" fmla="*/ 635000 h 1916430"/>
                <a:gd name="connsiteX13" fmla="*/ 1397000 w 1550670"/>
                <a:gd name="connsiteY13" fmla="*/ 635000 h 1916430"/>
                <a:gd name="connsiteX14" fmla="*/ 1387474 w 1550670"/>
                <a:gd name="connsiteY14" fmla="*/ 727074 h 1916430"/>
                <a:gd name="connsiteX15" fmla="*/ 1406526 w 1550670"/>
                <a:gd name="connsiteY15" fmla="*/ 749298 h 1916430"/>
                <a:gd name="connsiteX16" fmla="*/ 1377950 w 1550670"/>
                <a:gd name="connsiteY16" fmla="*/ 793750 h 1916430"/>
                <a:gd name="connsiteX17" fmla="*/ 1454150 w 1550670"/>
                <a:gd name="connsiteY17" fmla="*/ 854074 h 1916430"/>
                <a:gd name="connsiteX18" fmla="*/ 1387474 w 1550670"/>
                <a:gd name="connsiteY18" fmla="*/ 920750 h 1916430"/>
                <a:gd name="connsiteX19" fmla="*/ 1387474 w 1550670"/>
                <a:gd name="connsiteY19" fmla="*/ 990602 h 1916430"/>
                <a:gd name="connsiteX20" fmla="*/ 1454150 w 1550670"/>
                <a:gd name="connsiteY20" fmla="*/ 1136650 h 1916430"/>
                <a:gd name="connsiteX21" fmla="*/ 1377950 w 1550670"/>
                <a:gd name="connsiteY21" fmla="*/ 1130298 h 1916430"/>
                <a:gd name="connsiteX22" fmla="*/ 1381126 w 1550670"/>
                <a:gd name="connsiteY22" fmla="*/ 1244602 h 1916430"/>
                <a:gd name="connsiteX23" fmla="*/ 1317626 w 1550670"/>
                <a:gd name="connsiteY23" fmla="*/ 1257298 h 1916430"/>
                <a:gd name="connsiteX24" fmla="*/ 1336674 w 1550670"/>
                <a:gd name="connsiteY24" fmla="*/ 1320802 h 1916430"/>
                <a:gd name="connsiteX25" fmla="*/ 1301750 w 1550670"/>
                <a:gd name="connsiteY25" fmla="*/ 1349374 h 1916430"/>
                <a:gd name="connsiteX26" fmla="*/ 1228726 w 1550670"/>
                <a:gd name="connsiteY26" fmla="*/ 1317626 h 1916430"/>
                <a:gd name="connsiteX27" fmla="*/ 1200150 w 1550670"/>
                <a:gd name="connsiteY27" fmla="*/ 1352550 h 1916430"/>
                <a:gd name="connsiteX28" fmla="*/ 1109622 w 1550670"/>
                <a:gd name="connsiteY28" fmla="*/ 1366034 h 1916430"/>
                <a:gd name="connsiteX29" fmla="*/ 1128714 w 1550670"/>
                <a:gd name="connsiteY29" fmla="*/ 1338262 h 1916430"/>
                <a:gd name="connsiteX30" fmla="*/ 1128714 w 1550670"/>
                <a:gd name="connsiteY30" fmla="*/ 1266826 h 1916430"/>
                <a:gd name="connsiteX31" fmla="*/ 1062039 w 1550670"/>
                <a:gd name="connsiteY31" fmla="*/ 1271586 h 1916430"/>
                <a:gd name="connsiteX32" fmla="*/ 1028701 w 1550670"/>
                <a:gd name="connsiteY32" fmla="*/ 1333498 h 1916430"/>
                <a:gd name="connsiteX33" fmla="*/ 895351 w 1550670"/>
                <a:gd name="connsiteY33" fmla="*/ 1290638 h 1916430"/>
                <a:gd name="connsiteX34" fmla="*/ 819151 w 1550670"/>
                <a:gd name="connsiteY34" fmla="*/ 1476374 h 1916430"/>
                <a:gd name="connsiteX35" fmla="*/ 723901 w 1550670"/>
                <a:gd name="connsiteY35" fmla="*/ 1547814 h 1916430"/>
                <a:gd name="connsiteX36" fmla="*/ 695326 w 1550670"/>
                <a:gd name="connsiteY36" fmla="*/ 1509714 h 1916430"/>
                <a:gd name="connsiteX37" fmla="*/ 652464 w 1550670"/>
                <a:gd name="connsiteY37" fmla="*/ 1504950 h 1916430"/>
                <a:gd name="connsiteX38" fmla="*/ 514351 w 1550670"/>
                <a:gd name="connsiteY38" fmla="*/ 1633538 h 1916430"/>
                <a:gd name="connsiteX39" fmla="*/ 528639 w 1550670"/>
                <a:gd name="connsiteY39" fmla="*/ 1704974 h 1916430"/>
                <a:gd name="connsiteX40" fmla="*/ 560071 w 1550670"/>
                <a:gd name="connsiteY40" fmla="*/ 1743390 h 1916430"/>
                <a:gd name="connsiteX41" fmla="*/ 560071 w 1550670"/>
                <a:gd name="connsiteY41" fmla="*/ 1817370 h 1916430"/>
                <a:gd name="connsiteX42" fmla="*/ 537211 w 1550670"/>
                <a:gd name="connsiteY42" fmla="*/ 1855470 h 1916430"/>
                <a:gd name="connsiteX43" fmla="*/ 438151 w 1550670"/>
                <a:gd name="connsiteY43" fmla="*/ 1916430 h 1916430"/>
                <a:gd name="connsiteX44" fmla="*/ 407671 w 1550670"/>
                <a:gd name="connsiteY44" fmla="*/ 1832610 h 1916430"/>
                <a:gd name="connsiteX45" fmla="*/ 369571 w 1550670"/>
                <a:gd name="connsiteY45" fmla="*/ 1741170 h 1916430"/>
                <a:gd name="connsiteX46" fmla="*/ 331471 w 1550670"/>
                <a:gd name="connsiteY46" fmla="*/ 1741170 h 1916430"/>
                <a:gd name="connsiteX47" fmla="*/ 273303 w 1550670"/>
                <a:gd name="connsiteY47" fmla="*/ 1857506 h 1916430"/>
                <a:gd name="connsiteX48" fmla="*/ 142875 w 1550670"/>
                <a:gd name="connsiteY48" fmla="*/ 1838326 h 1916430"/>
                <a:gd name="connsiteX49" fmla="*/ 31750 w 1550670"/>
                <a:gd name="connsiteY49" fmla="*/ 1879602 h 1916430"/>
                <a:gd name="connsiteX50" fmla="*/ 0 w 1550670"/>
                <a:gd name="connsiteY50" fmla="*/ 1838326 h 1916430"/>
                <a:gd name="connsiteX51" fmla="*/ 50800 w 1550670"/>
                <a:gd name="connsiteY51" fmla="*/ 1778002 h 1916430"/>
                <a:gd name="connsiteX52" fmla="*/ 63500 w 1550670"/>
                <a:gd name="connsiteY52" fmla="*/ 1717674 h 1916430"/>
                <a:gd name="connsiteX53" fmla="*/ 127000 w 1550670"/>
                <a:gd name="connsiteY53" fmla="*/ 1660526 h 1916430"/>
                <a:gd name="connsiteX54" fmla="*/ 171450 w 1550670"/>
                <a:gd name="connsiteY54" fmla="*/ 1590674 h 1916430"/>
                <a:gd name="connsiteX55" fmla="*/ 177800 w 1550670"/>
                <a:gd name="connsiteY55" fmla="*/ 1495426 h 1916430"/>
                <a:gd name="connsiteX56" fmla="*/ 279400 w 1550670"/>
                <a:gd name="connsiteY56" fmla="*/ 1409698 h 1916430"/>
                <a:gd name="connsiteX57" fmla="*/ 249888 w 1550670"/>
                <a:gd name="connsiteY57" fmla="*/ 1334490 h 1916430"/>
                <a:gd name="connsiteX58" fmla="*/ 254001 w 1550670"/>
                <a:gd name="connsiteY58" fmla="*/ 1333498 h 1916430"/>
                <a:gd name="connsiteX59" fmla="*/ 266701 w 1550670"/>
                <a:gd name="connsiteY59" fmla="*/ 1263650 h 1916430"/>
                <a:gd name="connsiteX60" fmla="*/ 346076 w 1550670"/>
                <a:gd name="connsiteY60" fmla="*/ 1162050 h 1916430"/>
                <a:gd name="connsiteX61" fmla="*/ 358776 w 1550670"/>
                <a:gd name="connsiteY61" fmla="*/ 1073150 h 1916430"/>
                <a:gd name="connsiteX62" fmla="*/ 358826 w 1550670"/>
                <a:gd name="connsiteY62" fmla="*/ 1072974 h 1916430"/>
                <a:gd name="connsiteX63" fmla="*/ 419101 w 1550670"/>
                <a:gd name="connsiteY63" fmla="*/ 1041402 h 1916430"/>
                <a:gd name="connsiteX64" fmla="*/ 479426 w 1550670"/>
                <a:gd name="connsiteY64" fmla="*/ 1041402 h 1916430"/>
                <a:gd name="connsiteX65" fmla="*/ 542926 w 1550670"/>
                <a:gd name="connsiteY65" fmla="*/ 971550 h 1916430"/>
                <a:gd name="connsiteX66" fmla="*/ 622301 w 1550670"/>
                <a:gd name="connsiteY66" fmla="*/ 965202 h 1916430"/>
                <a:gd name="connsiteX67" fmla="*/ 701676 w 1550670"/>
                <a:gd name="connsiteY67" fmla="*/ 790574 h 1916430"/>
                <a:gd name="connsiteX68" fmla="*/ 746126 w 1550670"/>
                <a:gd name="connsiteY68" fmla="*/ 742950 h 1916430"/>
                <a:gd name="connsiteX69" fmla="*/ 803276 w 1550670"/>
                <a:gd name="connsiteY69" fmla="*/ 742950 h 1916430"/>
                <a:gd name="connsiteX70" fmla="*/ 844551 w 1550670"/>
                <a:gd name="connsiteY70" fmla="*/ 666750 h 1916430"/>
                <a:gd name="connsiteX71" fmla="*/ 825501 w 1550670"/>
                <a:gd name="connsiteY71" fmla="*/ 530226 h 1916430"/>
                <a:gd name="connsiteX72" fmla="*/ 758826 w 1550670"/>
                <a:gd name="connsiteY72" fmla="*/ 492126 h 1916430"/>
                <a:gd name="connsiteX73" fmla="*/ 755651 w 1550670"/>
                <a:gd name="connsiteY73" fmla="*/ 457200 h 1916430"/>
                <a:gd name="connsiteX74" fmla="*/ 793751 w 1550670"/>
                <a:gd name="connsiteY74" fmla="*/ 419100 h 1916430"/>
                <a:gd name="connsiteX75" fmla="*/ 758826 w 1550670"/>
                <a:gd name="connsiteY75" fmla="*/ 361950 h 1916430"/>
                <a:gd name="connsiteX76" fmla="*/ 781051 w 1550670"/>
                <a:gd name="connsiteY76" fmla="*/ 333374 h 1916430"/>
                <a:gd name="connsiteX77" fmla="*/ 866776 w 1550670"/>
                <a:gd name="connsiteY77" fmla="*/ 336550 h 1916430"/>
                <a:gd name="connsiteX78" fmla="*/ 911226 w 1550670"/>
                <a:gd name="connsiteY78" fmla="*/ 342900 h 1916430"/>
                <a:gd name="connsiteX79" fmla="*/ 1041401 w 1550670"/>
                <a:gd name="connsiteY79" fmla="*/ 215900 h 1916430"/>
                <a:gd name="connsiteX80" fmla="*/ 1098551 w 1550670"/>
                <a:gd name="connsiteY80" fmla="*/ 111126 h 1916430"/>
                <a:gd name="connsiteX81" fmla="*/ 1095376 w 1550670"/>
                <a:gd name="connsiteY81" fmla="*/ 44450 h 1916430"/>
                <a:gd name="connsiteX82" fmla="*/ 1108076 w 1550670"/>
                <a:gd name="connsiteY82" fmla="*/ 0 h 1916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1550670" h="1916430">
                  <a:moveTo>
                    <a:pt x="1108076" y="0"/>
                  </a:moveTo>
                  <a:lnTo>
                    <a:pt x="1199414" y="1602"/>
                  </a:lnTo>
                  <a:lnTo>
                    <a:pt x="1215390" y="49530"/>
                  </a:lnTo>
                  <a:lnTo>
                    <a:pt x="1253490" y="201930"/>
                  </a:lnTo>
                  <a:lnTo>
                    <a:pt x="1314450" y="270510"/>
                  </a:lnTo>
                  <a:lnTo>
                    <a:pt x="1375410" y="270510"/>
                  </a:lnTo>
                  <a:lnTo>
                    <a:pt x="1405890" y="240030"/>
                  </a:lnTo>
                  <a:lnTo>
                    <a:pt x="1550670" y="240030"/>
                  </a:lnTo>
                  <a:lnTo>
                    <a:pt x="1550670" y="285750"/>
                  </a:lnTo>
                  <a:lnTo>
                    <a:pt x="1466850" y="461010"/>
                  </a:lnTo>
                  <a:lnTo>
                    <a:pt x="1459230" y="499110"/>
                  </a:lnTo>
                  <a:lnTo>
                    <a:pt x="1468386" y="515132"/>
                  </a:lnTo>
                  <a:lnTo>
                    <a:pt x="1425574" y="635000"/>
                  </a:lnTo>
                  <a:lnTo>
                    <a:pt x="1397000" y="635000"/>
                  </a:lnTo>
                  <a:lnTo>
                    <a:pt x="1387474" y="727074"/>
                  </a:lnTo>
                  <a:lnTo>
                    <a:pt x="1406526" y="749298"/>
                  </a:lnTo>
                  <a:lnTo>
                    <a:pt x="1377950" y="793750"/>
                  </a:lnTo>
                  <a:lnTo>
                    <a:pt x="1454150" y="854074"/>
                  </a:lnTo>
                  <a:lnTo>
                    <a:pt x="1387474" y="920750"/>
                  </a:lnTo>
                  <a:lnTo>
                    <a:pt x="1387474" y="990602"/>
                  </a:lnTo>
                  <a:lnTo>
                    <a:pt x="1454150" y="1136650"/>
                  </a:lnTo>
                  <a:lnTo>
                    <a:pt x="1377950" y="1130298"/>
                  </a:lnTo>
                  <a:cubicBezTo>
                    <a:pt x="1379008" y="1168402"/>
                    <a:pt x="1380066" y="1206498"/>
                    <a:pt x="1381126" y="1244602"/>
                  </a:cubicBezTo>
                  <a:lnTo>
                    <a:pt x="1317626" y="1257298"/>
                  </a:lnTo>
                  <a:lnTo>
                    <a:pt x="1336674" y="1320802"/>
                  </a:lnTo>
                  <a:lnTo>
                    <a:pt x="1301750" y="1349374"/>
                  </a:lnTo>
                  <a:lnTo>
                    <a:pt x="1228726" y="1317626"/>
                  </a:lnTo>
                  <a:lnTo>
                    <a:pt x="1200150" y="1352550"/>
                  </a:lnTo>
                  <a:lnTo>
                    <a:pt x="1109622" y="1366034"/>
                  </a:lnTo>
                  <a:lnTo>
                    <a:pt x="1128714" y="1338262"/>
                  </a:lnTo>
                  <a:lnTo>
                    <a:pt x="1128714" y="1266826"/>
                  </a:lnTo>
                  <a:lnTo>
                    <a:pt x="1062039" y="1271586"/>
                  </a:lnTo>
                  <a:lnTo>
                    <a:pt x="1028701" y="1333498"/>
                  </a:lnTo>
                  <a:lnTo>
                    <a:pt x="895351" y="1290638"/>
                  </a:lnTo>
                  <a:lnTo>
                    <a:pt x="819151" y="1476374"/>
                  </a:lnTo>
                  <a:lnTo>
                    <a:pt x="723901" y="1547814"/>
                  </a:lnTo>
                  <a:lnTo>
                    <a:pt x="695326" y="1509714"/>
                  </a:lnTo>
                  <a:lnTo>
                    <a:pt x="652464" y="1504950"/>
                  </a:lnTo>
                  <a:lnTo>
                    <a:pt x="514351" y="1633538"/>
                  </a:lnTo>
                  <a:lnTo>
                    <a:pt x="528639" y="1704974"/>
                  </a:lnTo>
                  <a:lnTo>
                    <a:pt x="560071" y="1743390"/>
                  </a:lnTo>
                  <a:lnTo>
                    <a:pt x="560071" y="1817370"/>
                  </a:lnTo>
                  <a:lnTo>
                    <a:pt x="537211" y="1855470"/>
                  </a:lnTo>
                  <a:lnTo>
                    <a:pt x="438151" y="1916430"/>
                  </a:lnTo>
                  <a:lnTo>
                    <a:pt x="407671" y="1832610"/>
                  </a:lnTo>
                  <a:lnTo>
                    <a:pt x="369571" y="1741170"/>
                  </a:lnTo>
                  <a:lnTo>
                    <a:pt x="331471" y="1741170"/>
                  </a:lnTo>
                  <a:lnTo>
                    <a:pt x="273303" y="1857506"/>
                  </a:lnTo>
                  <a:lnTo>
                    <a:pt x="142875" y="1838326"/>
                  </a:lnTo>
                  <a:lnTo>
                    <a:pt x="31750" y="1879602"/>
                  </a:lnTo>
                  <a:lnTo>
                    <a:pt x="0" y="1838326"/>
                  </a:lnTo>
                  <a:lnTo>
                    <a:pt x="50800" y="1778002"/>
                  </a:lnTo>
                  <a:lnTo>
                    <a:pt x="63500" y="1717674"/>
                  </a:lnTo>
                  <a:lnTo>
                    <a:pt x="127000" y="1660526"/>
                  </a:lnTo>
                  <a:lnTo>
                    <a:pt x="171450" y="1590674"/>
                  </a:lnTo>
                  <a:lnTo>
                    <a:pt x="177800" y="1495426"/>
                  </a:lnTo>
                  <a:lnTo>
                    <a:pt x="279400" y="1409698"/>
                  </a:lnTo>
                  <a:lnTo>
                    <a:pt x="249888" y="1334490"/>
                  </a:lnTo>
                  <a:lnTo>
                    <a:pt x="254001" y="1333498"/>
                  </a:lnTo>
                  <a:lnTo>
                    <a:pt x="266701" y="1263650"/>
                  </a:lnTo>
                  <a:lnTo>
                    <a:pt x="346076" y="1162050"/>
                  </a:lnTo>
                  <a:lnTo>
                    <a:pt x="358776" y="1073150"/>
                  </a:lnTo>
                  <a:lnTo>
                    <a:pt x="358826" y="1072974"/>
                  </a:lnTo>
                  <a:lnTo>
                    <a:pt x="419101" y="1041402"/>
                  </a:lnTo>
                  <a:lnTo>
                    <a:pt x="479426" y="1041402"/>
                  </a:lnTo>
                  <a:lnTo>
                    <a:pt x="542926" y="971550"/>
                  </a:lnTo>
                  <a:lnTo>
                    <a:pt x="622301" y="965202"/>
                  </a:lnTo>
                  <a:lnTo>
                    <a:pt x="701676" y="790574"/>
                  </a:lnTo>
                  <a:lnTo>
                    <a:pt x="746126" y="742950"/>
                  </a:lnTo>
                  <a:lnTo>
                    <a:pt x="803276" y="742950"/>
                  </a:lnTo>
                  <a:lnTo>
                    <a:pt x="844551" y="666750"/>
                  </a:lnTo>
                  <a:lnTo>
                    <a:pt x="825501" y="530226"/>
                  </a:lnTo>
                  <a:lnTo>
                    <a:pt x="758826" y="492126"/>
                  </a:lnTo>
                  <a:lnTo>
                    <a:pt x="755651" y="457200"/>
                  </a:lnTo>
                  <a:lnTo>
                    <a:pt x="793751" y="419100"/>
                  </a:lnTo>
                  <a:lnTo>
                    <a:pt x="758826" y="361950"/>
                  </a:lnTo>
                  <a:lnTo>
                    <a:pt x="781051" y="333374"/>
                  </a:lnTo>
                  <a:lnTo>
                    <a:pt x="866776" y="336550"/>
                  </a:lnTo>
                  <a:lnTo>
                    <a:pt x="911226" y="342900"/>
                  </a:lnTo>
                  <a:lnTo>
                    <a:pt x="1041401" y="215900"/>
                  </a:lnTo>
                  <a:lnTo>
                    <a:pt x="1098551" y="111126"/>
                  </a:lnTo>
                  <a:lnTo>
                    <a:pt x="1095376" y="44450"/>
                  </a:lnTo>
                  <a:lnTo>
                    <a:pt x="110807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フリーフォーム: 図形 691">
              <a:extLst>
                <a:ext uri="{FF2B5EF4-FFF2-40B4-BE49-F238E27FC236}">
                  <a16:creationId xmlns:a16="http://schemas.microsoft.com/office/drawing/2014/main" id="{04516310-3A46-AB57-C35F-74A96D74D643}"/>
                </a:ext>
              </a:extLst>
            </p:cNvPr>
            <p:cNvSpPr/>
            <p:nvPr/>
          </p:nvSpPr>
          <p:spPr>
            <a:xfrm>
              <a:off x="15897138" y="16346658"/>
              <a:ext cx="321238" cy="550862"/>
            </a:xfrm>
            <a:custGeom>
              <a:avLst/>
              <a:gdLst>
                <a:gd name="connsiteX0" fmla="*/ 142874 w 295274"/>
                <a:gd name="connsiteY0" fmla="*/ 0 h 506340"/>
                <a:gd name="connsiteX1" fmla="*/ 147638 w 295274"/>
                <a:gd name="connsiteY1" fmla="*/ 61912 h 506340"/>
                <a:gd name="connsiteX2" fmla="*/ 295274 w 295274"/>
                <a:gd name="connsiteY2" fmla="*/ 197644 h 506340"/>
                <a:gd name="connsiteX3" fmla="*/ 269082 w 295274"/>
                <a:gd name="connsiteY3" fmla="*/ 221456 h 506340"/>
                <a:gd name="connsiteX4" fmla="*/ 264318 w 295274"/>
                <a:gd name="connsiteY4" fmla="*/ 311944 h 506340"/>
                <a:gd name="connsiteX5" fmla="*/ 285750 w 295274"/>
                <a:gd name="connsiteY5" fmla="*/ 345280 h 506340"/>
                <a:gd name="connsiteX6" fmla="*/ 278606 w 295274"/>
                <a:gd name="connsiteY6" fmla="*/ 411956 h 506340"/>
                <a:gd name="connsiteX7" fmla="*/ 192882 w 295274"/>
                <a:gd name="connsiteY7" fmla="*/ 438148 h 506340"/>
                <a:gd name="connsiteX8" fmla="*/ 153288 w 295274"/>
                <a:gd name="connsiteY8" fmla="*/ 506340 h 506340"/>
                <a:gd name="connsiteX9" fmla="*/ 149542 w 295274"/>
                <a:gd name="connsiteY9" fmla="*/ 502920 h 506340"/>
                <a:gd name="connsiteX10" fmla="*/ 65722 w 295274"/>
                <a:gd name="connsiteY10" fmla="*/ 434340 h 506340"/>
                <a:gd name="connsiteX11" fmla="*/ 1188 w 295274"/>
                <a:gd name="connsiteY11" fmla="*/ 399920 h 506340"/>
                <a:gd name="connsiteX12" fmla="*/ 0 w 295274"/>
                <a:gd name="connsiteY12" fmla="*/ 330996 h 506340"/>
                <a:gd name="connsiteX13" fmla="*/ 90486 w 295274"/>
                <a:gd name="connsiteY13" fmla="*/ 257176 h 506340"/>
                <a:gd name="connsiteX14" fmla="*/ 88106 w 295274"/>
                <a:gd name="connsiteY14" fmla="*/ 140492 h 506340"/>
                <a:gd name="connsiteX15" fmla="*/ 50006 w 295274"/>
                <a:gd name="connsiteY15" fmla="*/ 104776 h 506340"/>
                <a:gd name="connsiteX16" fmla="*/ 50006 w 295274"/>
                <a:gd name="connsiteY16" fmla="*/ 45244 h 506340"/>
                <a:gd name="connsiteX17" fmla="*/ 142874 w 295274"/>
                <a:gd name="connsiteY17" fmla="*/ 0 h 50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5274" h="506340">
                  <a:moveTo>
                    <a:pt x="142874" y="0"/>
                  </a:moveTo>
                  <a:lnTo>
                    <a:pt x="147638" y="61912"/>
                  </a:lnTo>
                  <a:lnTo>
                    <a:pt x="295274" y="197644"/>
                  </a:lnTo>
                  <a:lnTo>
                    <a:pt x="269082" y="221456"/>
                  </a:lnTo>
                  <a:lnTo>
                    <a:pt x="264318" y="311944"/>
                  </a:lnTo>
                  <a:lnTo>
                    <a:pt x="285750" y="345280"/>
                  </a:lnTo>
                  <a:lnTo>
                    <a:pt x="278606" y="411956"/>
                  </a:lnTo>
                  <a:lnTo>
                    <a:pt x="192882" y="438148"/>
                  </a:lnTo>
                  <a:lnTo>
                    <a:pt x="153288" y="506340"/>
                  </a:lnTo>
                  <a:lnTo>
                    <a:pt x="149542" y="502920"/>
                  </a:lnTo>
                  <a:lnTo>
                    <a:pt x="65722" y="434340"/>
                  </a:lnTo>
                  <a:lnTo>
                    <a:pt x="1188" y="399920"/>
                  </a:lnTo>
                  <a:lnTo>
                    <a:pt x="0" y="330996"/>
                  </a:lnTo>
                  <a:lnTo>
                    <a:pt x="90486" y="257176"/>
                  </a:lnTo>
                  <a:cubicBezTo>
                    <a:pt x="89694" y="218280"/>
                    <a:pt x="88900" y="179388"/>
                    <a:pt x="88106" y="140492"/>
                  </a:cubicBezTo>
                  <a:lnTo>
                    <a:pt x="50006" y="104776"/>
                  </a:lnTo>
                  <a:lnTo>
                    <a:pt x="50006" y="45244"/>
                  </a:lnTo>
                  <a:lnTo>
                    <a:pt x="14287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3" name="フリーフォーム: 図形 692">
              <a:extLst>
                <a:ext uri="{FF2B5EF4-FFF2-40B4-BE49-F238E27FC236}">
                  <a16:creationId xmlns:a16="http://schemas.microsoft.com/office/drawing/2014/main" id="{E2999673-C9E2-7FA2-82E4-3FAACF951919}"/>
                </a:ext>
              </a:extLst>
            </p:cNvPr>
            <p:cNvSpPr/>
            <p:nvPr/>
          </p:nvSpPr>
          <p:spPr>
            <a:xfrm>
              <a:off x="16190237" y="16644631"/>
              <a:ext cx="563790" cy="552324"/>
            </a:xfrm>
            <a:custGeom>
              <a:avLst/>
              <a:gdLst>
                <a:gd name="connsiteX0" fmla="*/ 234854 w 518224"/>
                <a:gd name="connsiteY0" fmla="*/ 0 h 507684"/>
                <a:gd name="connsiteX1" fmla="*/ 282480 w 518224"/>
                <a:gd name="connsiteY1" fmla="*/ 30960 h 507684"/>
                <a:gd name="connsiteX2" fmla="*/ 410066 w 518224"/>
                <a:gd name="connsiteY2" fmla="*/ 22100 h 507684"/>
                <a:gd name="connsiteX3" fmla="*/ 410274 w 518224"/>
                <a:gd name="connsiteY3" fmla="*/ 33340 h 507684"/>
                <a:gd name="connsiteX4" fmla="*/ 442026 w 518224"/>
                <a:gd name="connsiteY4" fmla="*/ 80964 h 507684"/>
                <a:gd name="connsiteX5" fmla="*/ 488756 w 518224"/>
                <a:gd name="connsiteY5" fmla="*/ 80964 h 507684"/>
                <a:gd name="connsiteX6" fmla="*/ 518224 w 518224"/>
                <a:gd name="connsiteY6" fmla="*/ 133352 h 507684"/>
                <a:gd name="connsiteX7" fmla="*/ 446786 w 518224"/>
                <a:gd name="connsiteY7" fmla="*/ 192884 h 507684"/>
                <a:gd name="connsiteX8" fmla="*/ 413450 w 518224"/>
                <a:gd name="connsiteY8" fmla="*/ 173832 h 507684"/>
                <a:gd name="connsiteX9" fmla="*/ 368206 w 518224"/>
                <a:gd name="connsiteY9" fmla="*/ 178596 h 507684"/>
                <a:gd name="connsiteX10" fmla="*/ 363442 w 518224"/>
                <a:gd name="connsiteY10" fmla="*/ 216696 h 507684"/>
                <a:gd name="connsiteX11" fmla="*/ 282480 w 518224"/>
                <a:gd name="connsiteY11" fmla="*/ 288132 h 507684"/>
                <a:gd name="connsiteX12" fmla="*/ 282480 w 518224"/>
                <a:gd name="connsiteY12" fmla="*/ 328616 h 507684"/>
                <a:gd name="connsiteX13" fmla="*/ 446786 w 518224"/>
                <a:gd name="connsiteY13" fmla="*/ 471488 h 507684"/>
                <a:gd name="connsiteX14" fmla="*/ 440754 w 518224"/>
                <a:gd name="connsiteY14" fmla="*/ 507684 h 507684"/>
                <a:gd name="connsiteX15" fmla="*/ 301054 w 518224"/>
                <a:gd name="connsiteY15" fmla="*/ 423864 h 507684"/>
                <a:gd name="connsiteX16" fmla="*/ 255334 w 518224"/>
                <a:gd name="connsiteY16" fmla="*/ 423864 h 507684"/>
                <a:gd name="connsiteX17" fmla="*/ 224854 w 518224"/>
                <a:gd name="connsiteY17" fmla="*/ 340044 h 507684"/>
                <a:gd name="connsiteX18" fmla="*/ 171514 w 518224"/>
                <a:gd name="connsiteY18" fmla="*/ 362904 h 507684"/>
                <a:gd name="connsiteX19" fmla="*/ 0 w 518224"/>
                <a:gd name="connsiteY19" fmla="*/ 206304 h 507684"/>
                <a:gd name="connsiteX20" fmla="*/ 39594 w 518224"/>
                <a:gd name="connsiteY20" fmla="*/ 138112 h 507684"/>
                <a:gd name="connsiteX21" fmla="*/ 125318 w 518224"/>
                <a:gd name="connsiteY21" fmla="*/ 111920 h 507684"/>
                <a:gd name="connsiteX22" fmla="*/ 130248 w 518224"/>
                <a:gd name="connsiteY22" fmla="*/ 65900 h 507684"/>
                <a:gd name="connsiteX23" fmla="*/ 189612 w 518224"/>
                <a:gd name="connsiteY23" fmla="*/ 64296 h 507684"/>
                <a:gd name="connsiteX24" fmla="*/ 234854 w 518224"/>
                <a:gd name="connsiteY24" fmla="*/ 0 h 507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18224" h="507684">
                  <a:moveTo>
                    <a:pt x="234854" y="0"/>
                  </a:moveTo>
                  <a:lnTo>
                    <a:pt x="282480" y="30960"/>
                  </a:lnTo>
                  <a:lnTo>
                    <a:pt x="410066" y="22100"/>
                  </a:lnTo>
                  <a:lnTo>
                    <a:pt x="410274" y="33340"/>
                  </a:lnTo>
                  <a:lnTo>
                    <a:pt x="442026" y="80964"/>
                  </a:lnTo>
                  <a:lnTo>
                    <a:pt x="488756" y="80964"/>
                  </a:lnTo>
                  <a:lnTo>
                    <a:pt x="518224" y="133352"/>
                  </a:lnTo>
                  <a:lnTo>
                    <a:pt x="446786" y="192884"/>
                  </a:lnTo>
                  <a:lnTo>
                    <a:pt x="413450" y="173832"/>
                  </a:lnTo>
                  <a:lnTo>
                    <a:pt x="368206" y="178596"/>
                  </a:lnTo>
                  <a:lnTo>
                    <a:pt x="363442" y="216696"/>
                  </a:lnTo>
                  <a:lnTo>
                    <a:pt x="282480" y="288132"/>
                  </a:lnTo>
                  <a:lnTo>
                    <a:pt x="282480" y="328616"/>
                  </a:lnTo>
                  <a:lnTo>
                    <a:pt x="446786" y="471488"/>
                  </a:lnTo>
                  <a:lnTo>
                    <a:pt x="440754" y="507684"/>
                  </a:lnTo>
                  <a:lnTo>
                    <a:pt x="301054" y="423864"/>
                  </a:lnTo>
                  <a:lnTo>
                    <a:pt x="255334" y="423864"/>
                  </a:lnTo>
                  <a:lnTo>
                    <a:pt x="224854" y="340044"/>
                  </a:lnTo>
                  <a:lnTo>
                    <a:pt x="171514" y="362904"/>
                  </a:lnTo>
                  <a:lnTo>
                    <a:pt x="0" y="206304"/>
                  </a:lnTo>
                  <a:lnTo>
                    <a:pt x="39594" y="138112"/>
                  </a:lnTo>
                  <a:lnTo>
                    <a:pt x="125318" y="111920"/>
                  </a:lnTo>
                  <a:lnTo>
                    <a:pt x="130248" y="65900"/>
                  </a:lnTo>
                  <a:lnTo>
                    <a:pt x="189612" y="64296"/>
                  </a:lnTo>
                  <a:lnTo>
                    <a:pt x="23485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フリーフォーム: 図形 693">
              <a:extLst>
                <a:ext uri="{FF2B5EF4-FFF2-40B4-BE49-F238E27FC236}">
                  <a16:creationId xmlns:a16="http://schemas.microsoft.com/office/drawing/2014/main" id="{71D1CB04-859E-96ED-A56E-41EEBDC07600}"/>
                </a:ext>
              </a:extLst>
            </p:cNvPr>
            <p:cNvSpPr/>
            <p:nvPr/>
          </p:nvSpPr>
          <p:spPr>
            <a:xfrm>
              <a:off x="15279891" y="14922143"/>
              <a:ext cx="1286452" cy="1496536"/>
            </a:xfrm>
            <a:custGeom>
              <a:avLst/>
              <a:gdLst>
                <a:gd name="connsiteX0" fmla="*/ 396822 w 1182478"/>
                <a:gd name="connsiteY0" fmla="*/ 0 h 1375582"/>
                <a:gd name="connsiteX1" fmla="*/ 418146 w 1182478"/>
                <a:gd name="connsiteY1" fmla="*/ 37318 h 1375582"/>
                <a:gd name="connsiteX2" fmla="*/ 433386 w 1182478"/>
                <a:gd name="connsiteY2" fmla="*/ 105898 h 1375582"/>
                <a:gd name="connsiteX3" fmla="*/ 540066 w 1182478"/>
                <a:gd name="connsiteY3" fmla="*/ 204958 h 1375582"/>
                <a:gd name="connsiteX4" fmla="*/ 738382 w 1182478"/>
                <a:gd name="connsiteY4" fmla="*/ 204958 h 1375582"/>
                <a:gd name="connsiteX5" fmla="*/ 763586 w 1182478"/>
                <a:gd name="connsiteY5" fmla="*/ 259566 h 1375582"/>
                <a:gd name="connsiteX6" fmla="*/ 725486 w 1182478"/>
                <a:gd name="connsiteY6" fmla="*/ 332594 h 1375582"/>
                <a:gd name="connsiteX7" fmla="*/ 776286 w 1182478"/>
                <a:gd name="connsiteY7" fmla="*/ 411966 h 1375582"/>
                <a:gd name="connsiteX8" fmla="*/ 754062 w 1182478"/>
                <a:gd name="connsiteY8" fmla="*/ 456418 h 1375582"/>
                <a:gd name="connsiteX9" fmla="*/ 849310 w 1182478"/>
                <a:gd name="connsiteY9" fmla="*/ 523094 h 1375582"/>
                <a:gd name="connsiteX10" fmla="*/ 890586 w 1182478"/>
                <a:gd name="connsiteY10" fmla="*/ 497694 h 1375582"/>
                <a:gd name="connsiteX11" fmla="*/ 925510 w 1182478"/>
                <a:gd name="connsiteY11" fmla="*/ 504042 h 1375582"/>
                <a:gd name="connsiteX12" fmla="*/ 922338 w 1182478"/>
                <a:gd name="connsiteY12" fmla="*/ 564366 h 1375582"/>
                <a:gd name="connsiteX13" fmla="*/ 954086 w 1182478"/>
                <a:gd name="connsiteY13" fmla="*/ 618342 h 1375582"/>
                <a:gd name="connsiteX14" fmla="*/ 966786 w 1182478"/>
                <a:gd name="connsiteY14" fmla="*/ 704070 h 1375582"/>
                <a:gd name="connsiteX15" fmla="*/ 979486 w 1182478"/>
                <a:gd name="connsiteY15" fmla="*/ 910442 h 1375582"/>
                <a:gd name="connsiteX16" fmla="*/ 1023938 w 1182478"/>
                <a:gd name="connsiteY16" fmla="*/ 1005694 h 1375582"/>
                <a:gd name="connsiteX17" fmla="*/ 1081086 w 1182478"/>
                <a:gd name="connsiteY17" fmla="*/ 1012042 h 1375582"/>
                <a:gd name="connsiteX18" fmla="*/ 1106486 w 1182478"/>
                <a:gd name="connsiteY18" fmla="*/ 1081894 h 1375582"/>
                <a:gd name="connsiteX19" fmla="*/ 1135062 w 1182478"/>
                <a:gd name="connsiteY19" fmla="*/ 1094594 h 1375582"/>
                <a:gd name="connsiteX20" fmla="*/ 1179510 w 1182478"/>
                <a:gd name="connsiteY20" fmla="*/ 1075542 h 1375582"/>
                <a:gd name="connsiteX21" fmla="*/ 1182478 w 1182478"/>
                <a:gd name="connsiteY21" fmla="*/ 1235754 h 1375582"/>
                <a:gd name="connsiteX22" fmla="*/ 1054892 w 1182478"/>
                <a:gd name="connsiteY22" fmla="*/ 1244614 h 1375582"/>
                <a:gd name="connsiteX23" fmla="*/ 1007266 w 1182478"/>
                <a:gd name="connsiteY23" fmla="*/ 1213654 h 1375582"/>
                <a:gd name="connsiteX24" fmla="*/ 962024 w 1182478"/>
                <a:gd name="connsiteY24" fmla="*/ 1277950 h 1375582"/>
                <a:gd name="connsiteX25" fmla="*/ 902660 w 1182478"/>
                <a:gd name="connsiteY25" fmla="*/ 1279554 h 1375582"/>
                <a:gd name="connsiteX26" fmla="*/ 904874 w 1182478"/>
                <a:gd name="connsiteY26" fmla="*/ 1258898 h 1375582"/>
                <a:gd name="connsiteX27" fmla="*/ 883442 w 1182478"/>
                <a:gd name="connsiteY27" fmla="*/ 1225562 h 1375582"/>
                <a:gd name="connsiteX28" fmla="*/ 888206 w 1182478"/>
                <a:gd name="connsiteY28" fmla="*/ 1135074 h 1375582"/>
                <a:gd name="connsiteX29" fmla="*/ 914398 w 1182478"/>
                <a:gd name="connsiteY29" fmla="*/ 1111262 h 1375582"/>
                <a:gd name="connsiteX30" fmla="*/ 766762 w 1182478"/>
                <a:gd name="connsiteY30" fmla="*/ 975530 h 1375582"/>
                <a:gd name="connsiteX31" fmla="*/ 761998 w 1182478"/>
                <a:gd name="connsiteY31" fmla="*/ 913618 h 1375582"/>
                <a:gd name="connsiteX32" fmla="*/ 669130 w 1182478"/>
                <a:gd name="connsiteY32" fmla="*/ 958862 h 1375582"/>
                <a:gd name="connsiteX33" fmla="*/ 669130 w 1182478"/>
                <a:gd name="connsiteY33" fmla="*/ 1018394 h 1375582"/>
                <a:gd name="connsiteX34" fmla="*/ 707230 w 1182478"/>
                <a:gd name="connsiteY34" fmla="*/ 1054110 h 1375582"/>
                <a:gd name="connsiteX35" fmla="*/ 709610 w 1182478"/>
                <a:gd name="connsiteY35" fmla="*/ 1170794 h 1375582"/>
                <a:gd name="connsiteX36" fmla="*/ 619124 w 1182478"/>
                <a:gd name="connsiteY36" fmla="*/ 1244614 h 1375582"/>
                <a:gd name="connsiteX37" fmla="*/ 620312 w 1182478"/>
                <a:gd name="connsiteY37" fmla="*/ 1313538 h 1375582"/>
                <a:gd name="connsiteX38" fmla="*/ 601314 w 1182478"/>
                <a:gd name="connsiteY38" fmla="*/ 1303406 h 1375582"/>
                <a:gd name="connsiteX39" fmla="*/ 538162 w 1182478"/>
                <a:gd name="connsiteY39" fmla="*/ 1375582 h 1375582"/>
                <a:gd name="connsiteX40" fmla="*/ 452438 w 1182478"/>
                <a:gd name="connsiteY40" fmla="*/ 1356530 h 1375582"/>
                <a:gd name="connsiteX41" fmla="*/ 536398 w 1182478"/>
                <a:gd name="connsiteY41" fmla="*/ 1243366 h 1375582"/>
                <a:gd name="connsiteX42" fmla="*/ 433386 w 1182478"/>
                <a:gd name="connsiteY42" fmla="*/ 1111738 h 1375582"/>
                <a:gd name="connsiteX43" fmla="*/ 395286 w 1182478"/>
                <a:gd name="connsiteY43" fmla="*/ 1134598 h 1375582"/>
                <a:gd name="connsiteX44" fmla="*/ 326706 w 1182478"/>
                <a:gd name="connsiteY44" fmla="*/ 1104118 h 1375582"/>
                <a:gd name="connsiteX45" fmla="*/ 212406 w 1182478"/>
                <a:gd name="connsiteY45" fmla="*/ 1142218 h 1375582"/>
                <a:gd name="connsiteX46" fmla="*/ 59325 w 1182478"/>
                <a:gd name="connsiteY46" fmla="*/ 1197886 h 1375582"/>
                <a:gd name="connsiteX47" fmla="*/ 76198 w 1182478"/>
                <a:gd name="connsiteY47" fmla="*/ 1075542 h 1375582"/>
                <a:gd name="connsiteX48" fmla="*/ 0 w 1182478"/>
                <a:gd name="connsiteY48" fmla="*/ 1051730 h 1375582"/>
                <a:gd name="connsiteX49" fmla="*/ 28575 w 1182478"/>
                <a:gd name="connsiteY49" fmla="*/ 937430 h 1375582"/>
                <a:gd name="connsiteX50" fmla="*/ 4762 w 1182478"/>
                <a:gd name="connsiteY50" fmla="*/ 899330 h 1375582"/>
                <a:gd name="connsiteX51" fmla="*/ 38058 w 1182478"/>
                <a:gd name="connsiteY51" fmla="*/ 850902 h 1375582"/>
                <a:gd name="connsiteX52" fmla="*/ 128586 w 1182478"/>
                <a:gd name="connsiteY52" fmla="*/ 837418 h 1375582"/>
                <a:gd name="connsiteX53" fmla="*/ 157162 w 1182478"/>
                <a:gd name="connsiteY53" fmla="*/ 802494 h 1375582"/>
                <a:gd name="connsiteX54" fmla="*/ 230186 w 1182478"/>
                <a:gd name="connsiteY54" fmla="*/ 834242 h 1375582"/>
                <a:gd name="connsiteX55" fmla="*/ 265110 w 1182478"/>
                <a:gd name="connsiteY55" fmla="*/ 805670 h 1375582"/>
                <a:gd name="connsiteX56" fmla="*/ 246062 w 1182478"/>
                <a:gd name="connsiteY56" fmla="*/ 742166 h 1375582"/>
                <a:gd name="connsiteX57" fmla="*/ 309562 w 1182478"/>
                <a:gd name="connsiteY57" fmla="*/ 729470 h 1375582"/>
                <a:gd name="connsiteX58" fmla="*/ 306386 w 1182478"/>
                <a:gd name="connsiteY58" fmla="*/ 615166 h 1375582"/>
                <a:gd name="connsiteX59" fmla="*/ 382586 w 1182478"/>
                <a:gd name="connsiteY59" fmla="*/ 621518 h 1375582"/>
                <a:gd name="connsiteX60" fmla="*/ 315910 w 1182478"/>
                <a:gd name="connsiteY60" fmla="*/ 475470 h 1375582"/>
                <a:gd name="connsiteX61" fmla="*/ 315910 w 1182478"/>
                <a:gd name="connsiteY61" fmla="*/ 405618 h 1375582"/>
                <a:gd name="connsiteX62" fmla="*/ 382586 w 1182478"/>
                <a:gd name="connsiteY62" fmla="*/ 338942 h 1375582"/>
                <a:gd name="connsiteX63" fmla="*/ 306386 w 1182478"/>
                <a:gd name="connsiteY63" fmla="*/ 278618 h 1375582"/>
                <a:gd name="connsiteX64" fmla="*/ 334962 w 1182478"/>
                <a:gd name="connsiteY64" fmla="*/ 234166 h 1375582"/>
                <a:gd name="connsiteX65" fmla="*/ 315910 w 1182478"/>
                <a:gd name="connsiteY65" fmla="*/ 211942 h 1375582"/>
                <a:gd name="connsiteX66" fmla="*/ 325436 w 1182478"/>
                <a:gd name="connsiteY66" fmla="*/ 119868 h 1375582"/>
                <a:gd name="connsiteX67" fmla="*/ 354010 w 1182478"/>
                <a:gd name="connsiteY67" fmla="*/ 119868 h 1375582"/>
                <a:gd name="connsiteX68" fmla="*/ 396822 w 1182478"/>
                <a:gd name="connsiteY68" fmla="*/ 0 h 1375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82478" h="1375582">
                  <a:moveTo>
                    <a:pt x="396822" y="0"/>
                  </a:moveTo>
                  <a:lnTo>
                    <a:pt x="418146" y="37318"/>
                  </a:lnTo>
                  <a:lnTo>
                    <a:pt x="433386" y="105898"/>
                  </a:lnTo>
                  <a:lnTo>
                    <a:pt x="540066" y="204958"/>
                  </a:lnTo>
                  <a:lnTo>
                    <a:pt x="738382" y="204958"/>
                  </a:lnTo>
                  <a:lnTo>
                    <a:pt x="763586" y="259566"/>
                  </a:lnTo>
                  <a:lnTo>
                    <a:pt x="725486" y="332594"/>
                  </a:lnTo>
                  <a:lnTo>
                    <a:pt x="776286" y="411966"/>
                  </a:lnTo>
                  <a:lnTo>
                    <a:pt x="754062" y="456418"/>
                  </a:lnTo>
                  <a:lnTo>
                    <a:pt x="849310" y="523094"/>
                  </a:lnTo>
                  <a:lnTo>
                    <a:pt x="890586" y="497694"/>
                  </a:lnTo>
                  <a:lnTo>
                    <a:pt x="925510" y="504042"/>
                  </a:lnTo>
                  <a:lnTo>
                    <a:pt x="922338" y="564366"/>
                  </a:lnTo>
                  <a:lnTo>
                    <a:pt x="954086" y="618342"/>
                  </a:lnTo>
                  <a:lnTo>
                    <a:pt x="966786" y="704070"/>
                  </a:lnTo>
                  <a:lnTo>
                    <a:pt x="979486" y="910442"/>
                  </a:lnTo>
                  <a:lnTo>
                    <a:pt x="1023938" y="1005694"/>
                  </a:lnTo>
                  <a:lnTo>
                    <a:pt x="1081086" y="1012042"/>
                  </a:lnTo>
                  <a:lnTo>
                    <a:pt x="1106486" y="1081894"/>
                  </a:lnTo>
                  <a:lnTo>
                    <a:pt x="1135062" y="1094594"/>
                  </a:lnTo>
                  <a:lnTo>
                    <a:pt x="1179510" y="1075542"/>
                  </a:lnTo>
                  <a:lnTo>
                    <a:pt x="1182478" y="1235754"/>
                  </a:lnTo>
                  <a:lnTo>
                    <a:pt x="1054892" y="1244614"/>
                  </a:lnTo>
                  <a:lnTo>
                    <a:pt x="1007266" y="1213654"/>
                  </a:lnTo>
                  <a:lnTo>
                    <a:pt x="962024" y="1277950"/>
                  </a:lnTo>
                  <a:lnTo>
                    <a:pt x="902660" y="1279554"/>
                  </a:lnTo>
                  <a:lnTo>
                    <a:pt x="904874" y="1258898"/>
                  </a:lnTo>
                  <a:lnTo>
                    <a:pt x="883442" y="1225562"/>
                  </a:lnTo>
                  <a:lnTo>
                    <a:pt x="888206" y="1135074"/>
                  </a:lnTo>
                  <a:lnTo>
                    <a:pt x="914398" y="1111262"/>
                  </a:lnTo>
                  <a:lnTo>
                    <a:pt x="766762" y="975530"/>
                  </a:lnTo>
                  <a:lnTo>
                    <a:pt x="761998" y="913618"/>
                  </a:lnTo>
                  <a:lnTo>
                    <a:pt x="669130" y="958862"/>
                  </a:lnTo>
                  <a:lnTo>
                    <a:pt x="669130" y="1018394"/>
                  </a:lnTo>
                  <a:lnTo>
                    <a:pt x="707230" y="1054110"/>
                  </a:lnTo>
                  <a:cubicBezTo>
                    <a:pt x="708024" y="1093006"/>
                    <a:pt x="708818" y="1131898"/>
                    <a:pt x="709610" y="1170794"/>
                  </a:cubicBezTo>
                  <a:lnTo>
                    <a:pt x="619124" y="1244614"/>
                  </a:lnTo>
                  <a:lnTo>
                    <a:pt x="620312" y="1313538"/>
                  </a:lnTo>
                  <a:lnTo>
                    <a:pt x="601314" y="1303406"/>
                  </a:lnTo>
                  <a:lnTo>
                    <a:pt x="538162" y="1375582"/>
                  </a:lnTo>
                  <a:lnTo>
                    <a:pt x="452438" y="1356530"/>
                  </a:lnTo>
                  <a:lnTo>
                    <a:pt x="536398" y="1243366"/>
                  </a:lnTo>
                  <a:lnTo>
                    <a:pt x="433386" y="1111738"/>
                  </a:lnTo>
                  <a:lnTo>
                    <a:pt x="395286" y="1134598"/>
                  </a:lnTo>
                  <a:lnTo>
                    <a:pt x="326706" y="1104118"/>
                  </a:lnTo>
                  <a:lnTo>
                    <a:pt x="212406" y="1142218"/>
                  </a:lnTo>
                  <a:lnTo>
                    <a:pt x="59325" y="1197886"/>
                  </a:lnTo>
                  <a:lnTo>
                    <a:pt x="76198" y="1075542"/>
                  </a:lnTo>
                  <a:lnTo>
                    <a:pt x="0" y="1051730"/>
                  </a:lnTo>
                  <a:lnTo>
                    <a:pt x="28575" y="937430"/>
                  </a:lnTo>
                  <a:lnTo>
                    <a:pt x="4762" y="899330"/>
                  </a:lnTo>
                  <a:lnTo>
                    <a:pt x="38058" y="850902"/>
                  </a:lnTo>
                  <a:lnTo>
                    <a:pt x="128586" y="837418"/>
                  </a:lnTo>
                  <a:lnTo>
                    <a:pt x="157162" y="802494"/>
                  </a:lnTo>
                  <a:lnTo>
                    <a:pt x="230186" y="834242"/>
                  </a:lnTo>
                  <a:lnTo>
                    <a:pt x="265110" y="805670"/>
                  </a:lnTo>
                  <a:lnTo>
                    <a:pt x="246062" y="742166"/>
                  </a:lnTo>
                  <a:lnTo>
                    <a:pt x="309562" y="729470"/>
                  </a:lnTo>
                  <a:cubicBezTo>
                    <a:pt x="308502" y="691366"/>
                    <a:pt x="307444" y="653270"/>
                    <a:pt x="306386" y="615166"/>
                  </a:cubicBezTo>
                  <a:lnTo>
                    <a:pt x="382586" y="621518"/>
                  </a:lnTo>
                  <a:lnTo>
                    <a:pt x="315910" y="475470"/>
                  </a:lnTo>
                  <a:lnTo>
                    <a:pt x="315910" y="405618"/>
                  </a:lnTo>
                  <a:lnTo>
                    <a:pt x="382586" y="338942"/>
                  </a:lnTo>
                  <a:lnTo>
                    <a:pt x="306386" y="278618"/>
                  </a:lnTo>
                  <a:lnTo>
                    <a:pt x="334962" y="234166"/>
                  </a:lnTo>
                  <a:lnTo>
                    <a:pt x="315910" y="211942"/>
                  </a:lnTo>
                  <a:lnTo>
                    <a:pt x="325436" y="119868"/>
                  </a:lnTo>
                  <a:lnTo>
                    <a:pt x="354010" y="119868"/>
                  </a:lnTo>
                  <a:lnTo>
                    <a:pt x="39682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C55BE676-50AE-3BFE-26D0-3D4CFB520E5F}"/>
                </a:ext>
              </a:extLst>
            </p:cNvPr>
            <p:cNvSpPr/>
            <p:nvPr/>
          </p:nvSpPr>
          <p:spPr>
            <a:xfrm>
              <a:off x="16672440" y="16808209"/>
              <a:ext cx="266836" cy="415536"/>
            </a:xfrm>
            <a:custGeom>
              <a:avLst/>
              <a:gdLst>
                <a:gd name="connsiteX0" fmla="*/ 235744 w 245270"/>
                <a:gd name="connsiteY0" fmla="*/ 0 h 381952"/>
                <a:gd name="connsiteX1" fmla="*/ 245270 w 245270"/>
                <a:gd name="connsiteY1" fmla="*/ 240504 h 381952"/>
                <a:gd name="connsiteX2" fmla="*/ 230022 w 245270"/>
                <a:gd name="connsiteY2" fmla="*/ 355708 h 381952"/>
                <a:gd name="connsiteX3" fmla="*/ 170974 w 245270"/>
                <a:gd name="connsiteY3" fmla="*/ 381952 h 381952"/>
                <a:gd name="connsiteX4" fmla="*/ 158274 w 245270"/>
                <a:gd name="connsiteY4" fmla="*/ 374332 h 381952"/>
                <a:gd name="connsiteX5" fmla="*/ 164306 w 245270"/>
                <a:gd name="connsiteY5" fmla="*/ 338136 h 381952"/>
                <a:gd name="connsiteX6" fmla="*/ 0 w 245270"/>
                <a:gd name="connsiteY6" fmla="*/ 195264 h 381952"/>
                <a:gd name="connsiteX7" fmla="*/ 0 w 245270"/>
                <a:gd name="connsiteY7" fmla="*/ 154780 h 381952"/>
                <a:gd name="connsiteX8" fmla="*/ 80962 w 245270"/>
                <a:gd name="connsiteY8" fmla="*/ 83344 h 381952"/>
                <a:gd name="connsiteX9" fmla="*/ 85726 w 245270"/>
                <a:gd name="connsiteY9" fmla="*/ 45244 h 381952"/>
                <a:gd name="connsiteX10" fmla="*/ 130970 w 245270"/>
                <a:gd name="connsiteY10" fmla="*/ 40480 h 381952"/>
                <a:gd name="connsiteX11" fmla="*/ 164306 w 245270"/>
                <a:gd name="connsiteY11" fmla="*/ 59532 h 381952"/>
                <a:gd name="connsiteX12" fmla="*/ 235744 w 245270"/>
                <a:gd name="connsiteY12" fmla="*/ 0 h 381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5270" h="381952">
                  <a:moveTo>
                    <a:pt x="235744" y="0"/>
                  </a:moveTo>
                  <a:lnTo>
                    <a:pt x="245270" y="240504"/>
                  </a:lnTo>
                  <a:lnTo>
                    <a:pt x="230022" y="355708"/>
                  </a:lnTo>
                  <a:lnTo>
                    <a:pt x="170974" y="381952"/>
                  </a:lnTo>
                  <a:lnTo>
                    <a:pt x="158274" y="374332"/>
                  </a:lnTo>
                  <a:lnTo>
                    <a:pt x="164306" y="338136"/>
                  </a:lnTo>
                  <a:lnTo>
                    <a:pt x="0" y="195264"/>
                  </a:lnTo>
                  <a:lnTo>
                    <a:pt x="0" y="154780"/>
                  </a:lnTo>
                  <a:lnTo>
                    <a:pt x="80962" y="83344"/>
                  </a:lnTo>
                  <a:lnTo>
                    <a:pt x="85726" y="45244"/>
                  </a:lnTo>
                  <a:lnTo>
                    <a:pt x="130970" y="40480"/>
                  </a:lnTo>
                  <a:lnTo>
                    <a:pt x="164306" y="59532"/>
                  </a:lnTo>
                  <a:lnTo>
                    <a:pt x="23574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フリーフォーム: 図形 695">
              <a:extLst>
                <a:ext uri="{FF2B5EF4-FFF2-40B4-BE49-F238E27FC236}">
                  <a16:creationId xmlns:a16="http://schemas.microsoft.com/office/drawing/2014/main" id="{C9E14CDC-75D1-0D91-DD9D-088E6CE4E5DD}"/>
                </a:ext>
              </a:extLst>
            </p:cNvPr>
            <p:cNvSpPr/>
            <p:nvPr/>
          </p:nvSpPr>
          <p:spPr>
            <a:xfrm>
              <a:off x="16970607" y="16997667"/>
              <a:ext cx="239384" cy="409746"/>
            </a:xfrm>
            <a:custGeom>
              <a:avLst/>
              <a:gdLst>
                <a:gd name="connsiteX0" fmla="*/ 96210 w 220036"/>
                <a:gd name="connsiteY0" fmla="*/ 0 h 376628"/>
                <a:gd name="connsiteX1" fmla="*/ 139072 w 220036"/>
                <a:gd name="connsiteY1" fmla="*/ 35720 h 376628"/>
                <a:gd name="connsiteX2" fmla="*/ 150978 w 220036"/>
                <a:gd name="connsiteY2" fmla="*/ 128588 h 376628"/>
                <a:gd name="connsiteX3" fmla="*/ 110496 w 220036"/>
                <a:gd name="connsiteY3" fmla="*/ 164304 h 376628"/>
                <a:gd name="connsiteX4" fmla="*/ 117640 w 220036"/>
                <a:gd name="connsiteY4" fmla="*/ 202408 h 376628"/>
                <a:gd name="connsiteX5" fmla="*/ 203366 w 220036"/>
                <a:gd name="connsiteY5" fmla="*/ 302420 h 376628"/>
                <a:gd name="connsiteX6" fmla="*/ 220036 w 220036"/>
                <a:gd name="connsiteY6" fmla="*/ 352424 h 376628"/>
                <a:gd name="connsiteX7" fmla="*/ 215426 w 220036"/>
                <a:gd name="connsiteY7" fmla="*/ 376628 h 376628"/>
                <a:gd name="connsiteX8" fmla="*/ 215272 w 220036"/>
                <a:gd name="connsiteY8" fmla="*/ 376236 h 376628"/>
                <a:gd name="connsiteX9" fmla="*/ 167464 w 220036"/>
                <a:gd name="connsiteY9" fmla="*/ 367084 h 376628"/>
                <a:gd name="connsiteX10" fmla="*/ 169552 w 220036"/>
                <a:gd name="connsiteY10" fmla="*/ 335756 h 376628"/>
                <a:gd name="connsiteX11" fmla="*/ 9532 w 220036"/>
                <a:gd name="connsiteY11" fmla="*/ 206216 h 376628"/>
                <a:gd name="connsiteX12" fmla="*/ 0 w 220036"/>
                <a:gd name="connsiteY12" fmla="*/ 210452 h 376628"/>
                <a:gd name="connsiteX13" fmla="*/ 15248 w 220036"/>
                <a:gd name="connsiteY13" fmla="*/ 95248 h 376628"/>
                <a:gd name="connsiteX14" fmla="*/ 11714 w 220036"/>
                <a:gd name="connsiteY14" fmla="*/ 6036 h 376628"/>
                <a:gd name="connsiteX15" fmla="*/ 96210 w 220036"/>
                <a:gd name="connsiteY15" fmla="*/ 0 h 376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20036" h="376628">
                  <a:moveTo>
                    <a:pt x="96210" y="0"/>
                  </a:moveTo>
                  <a:lnTo>
                    <a:pt x="139072" y="35720"/>
                  </a:lnTo>
                  <a:lnTo>
                    <a:pt x="150978" y="128588"/>
                  </a:lnTo>
                  <a:lnTo>
                    <a:pt x="110496" y="164304"/>
                  </a:lnTo>
                  <a:lnTo>
                    <a:pt x="117640" y="202408"/>
                  </a:lnTo>
                  <a:lnTo>
                    <a:pt x="203366" y="302420"/>
                  </a:lnTo>
                  <a:lnTo>
                    <a:pt x="220036" y="352424"/>
                  </a:lnTo>
                  <a:lnTo>
                    <a:pt x="215426" y="376628"/>
                  </a:lnTo>
                  <a:lnTo>
                    <a:pt x="215272" y="376236"/>
                  </a:lnTo>
                  <a:lnTo>
                    <a:pt x="167464" y="367084"/>
                  </a:lnTo>
                  <a:lnTo>
                    <a:pt x="169552" y="335756"/>
                  </a:lnTo>
                  <a:lnTo>
                    <a:pt x="9532" y="206216"/>
                  </a:lnTo>
                  <a:lnTo>
                    <a:pt x="0" y="210452"/>
                  </a:lnTo>
                  <a:lnTo>
                    <a:pt x="15248" y="95248"/>
                  </a:lnTo>
                  <a:lnTo>
                    <a:pt x="11714" y="6036"/>
                  </a:lnTo>
                  <a:lnTo>
                    <a:pt x="9621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7" name="フリーフォーム: 図形 696">
              <a:extLst>
                <a:ext uri="{FF2B5EF4-FFF2-40B4-BE49-F238E27FC236}">
                  <a16:creationId xmlns:a16="http://schemas.microsoft.com/office/drawing/2014/main" id="{71841730-6114-0FC6-29E4-B05A14097A67}"/>
                </a:ext>
              </a:extLst>
            </p:cNvPr>
            <p:cNvSpPr/>
            <p:nvPr/>
          </p:nvSpPr>
          <p:spPr>
            <a:xfrm>
              <a:off x="17070436" y="16613051"/>
              <a:ext cx="490302" cy="887654"/>
            </a:xfrm>
            <a:custGeom>
              <a:avLst/>
              <a:gdLst>
                <a:gd name="connsiteX0" fmla="*/ 159642 w 450674"/>
                <a:gd name="connsiteY0" fmla="*/ 0 h 815912"/>
                <a:gd name="connsiteX1" fmla="*/ 245370 w 450674"/>
                <a:gd name="connsiteY1" fmla="*/ 25400 h 815912"/>
                <a:gd name="connsiteX2" fmla="*/ 324742 w 450674"/>
                <a:gd name="connsiteY2" fmla="*/ 117476 h 815912"/>
                <a:gd name="connsiteX3" fmla="*/ 442218 w 450674"/>
                <a:gd name="connsiteY3" fmla="*/ 133348 h 815912"/>
                <a:gd name="connsiteX4" fmla="*/ 450674 w 450674"/>
                <a:gd name="connsiteY4" fmla="*/ 266508 h 815912"/>
                <a:gd name="connsiteX5" fmla="*/ 421898 w 450674"/>
                <a:gd name="connsiteY5" fmla="*/ 316864 h 815912"/>
                <a:gd name="connsiteX6" fmla="*/ 246638 w 450674"/>
                <a:gd name="connsiteY6" fmla="*/ 370204 h 815912"/>
                <a:gd name="connsiteX7" fmla="*/ 277118 w 450674"/>
                <a:gd name="connsiteY7" fmla="*/ 659764 h 815912"/>
                <a:gd name="connsiteX8" fmla="*/ 299978 w 450674"/>
                <a:gd name="connsiteY8" fmla="*/ 728344 h 815912"/>
                <a:gd name="connsiteX9" fmla="*/ 299978 w 450674"/>
                <a:gd name="connsiteY9" fmla="*/ 804544 h 815912"/>
                <a:gd name="connsiteX10" fmla="*/ 282930 w 450674"/>
                <a:gd name="connsiteY10" fmla="*/ 815912 h 815912"/>
                <a:gd name="connsiteX11" fmla="*/ 255686 w 450674"/>
                <a:gd name="connsiteY11" fmla="*/ 765968 h 815912"/>
                <a:gd name="connsiteX12" fmla="*/ 239172 w 450674"/>
                <a:gd name="connsiteY12" fmla="*/ 723496 h 815912"/>
                <a:gd name="connsiteX13" fmla="*/ 243782 w 450674"/>
                <a:gd name="connsiteY13" fmla="*/ 699292 h 815912"/>
                <a:gd name="connsiteX14" fmla="*/ 227112 w 450674"/>
                <a:gd name="connsiteY14" fmla="*/ 649288 h 815912"/>
                <a:gd name="connsiteX15" fmla="*/ 141386 w 450674"/>
                <a:gd name="connsiteY15" fmla="*/ 549276 h 815912"/>
                <a:gd name="connsiteX16" fmla="*/ 134242 w 450674"/>
                <a:gd name="connsiteY16" fmla="*/ 511172 h 815912"/>
                <a:gd name="connsiteX17" fmla="*/ 174724 w 450674"/>
                <a:gd name="connsiteY17" fmla="*/ 475456 h 815912"/>
                <a:gd name="connsiteX18" fmla="*/ 162818 w 450674"/>
                <a:gd name="connsiteY18" fmla="*/ 382588 h 815912"/>
                <a:gd name="connsiteX19" fmla="*/ 119956 w 450674"/>
                <a:gd name="connsiteY19" fmla="*/ 346868 h 815912"/>
                <a:gd name="connsiteX20" fmla="*/ 35460 w 450674"/>
                <a:gd name="connsiteY20" fmla="*/ 352904 h 815912"/>
                <a:gd name="connsiteX21" fmla="*/ 29468 w 450674"/>
                <a:gd name="connsiteY21" fmla="*/ 201612 h 815912"/>
                <a:gd name="connsiteX22" fmla="*/ 0 w 450674"/>
                <a:gd name="connsiteY22" fmla="*/ 149224 h 815912"/>
                <a:gd name="connsiteX23" fmla="*/ 894 w 450674"/>
                <a:gd name="connsiteY23" fmla="*/ 149224 h 815912"/>
                <a:gd name="connsiteX24" fmla="*/ 48518 w 450674"/>
                <a:gd name="connsiteY24" fmla="*/ 146048 h 815912"/>
                <a:gd name="connsiteX25" fmla="*/ 159642 w 450674"/>
                <a:gd name="connsiteY25" fmla="*/ 0 h 815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0674" h="815912">
                  <a:moveTo>
                    <a:pt x="159642" y="0"/>
                  </a:moveTo>
                  <a:lnTo>
                    <a:pt x="245370" y="25400"/>
                  </a:lnTo>
                  <a:lnTo>
                    <a:pt x="324742" y="117476"/>
                  </a:lnTo>
                  <a:lnTo>
                    <a:pt x="442218" y="133348"/>
                  </a:lnTo>
                  <a:lnTo>
                    <a:pt x="450674" y="266508"/>
                  </a:lnTo>
                  <a:lnTo>
                    <a:pt x="421898" y="316864"/>
                  </a:lnTo>
                  <a:lnTo>
                    <a:pt x="246638" y="370204"/>
                  </a:lnTo>
                  <a:lnTo>
                    <a:pt x="277118" y="659764"/>
                  </a:lnTo>
                  <a:lnTo>
                    <a:pt x="299978" y="728344"/>
                  </a:lnTo>
                  <a:lnTo>
                    <a:pt x="299978" y="804544"/>
                  </a:lnTo>
                  <a:lnTo>
                    <a:pt x="282930" y="815912"/>
                  </a:lnTo>
                  <a:lnTo>
                    <a:pt x="255686" y="765968"/>
                  </a:lnTo>
                  <a:lnTo>
                    <a:pt x="239172" y="723496"/>
                  </a:lnTo>
                  <a:lnTo>
                    <a:pt x="243782" y="699292"/>
                  </a:lnTo>
                  <a:lnTo>
                    <a:pt x="227112" y="649288"/>
                  </a:lnTo>
                  <a:lnTo>
                    <a:pt x="141386" y="549276"/>
                  </a:lnTo>
                  <a:lnTo>
                    <a:pt x="134242" y="511172"/>
                  </a:lnTo>
                  <a:lnTo>
                    <a:pt x="174724" y="475456"/>
                  </a:lnTo>
                  <a:lnTo>
                    <a:pt x="162818" y="382588"/>
                  </a:lnTo>
                  <a:lnTo>
                    <a:pt x="119956" y="346868"/>
                  </a:lnTo>
                  <a:lnTo>
                    <a:pt x="35460" y="352904"/>
                  </a:lnTo>
                  <a:lnTo>
                    <a:pt x="29468" y="201612"/>
                  </a:lnTo>
                  <a:lnTo>
                    <a:pt x="0" y="149224"/>
                  </a:lnTo>
                  <a:lnTo>
                    <a:pt x="894" y="149224"/>
                  </a:lnTo>
                  <a:lnTo>
                    <a:pt x="48518" y="146048"/>
                  </a:lnTo>
                  <a:lnTo>
                    <a:pt x="15964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8" name="フリーフォーム: 図形 697">
              <a:extLst>
                <a:ext uri="{FF2B5EF4-FFF2-40B4-BE49-F238E27FC236}">
                  <a16:creationId xmlns:a16="http://schemas.microsoft.com/office/drawing/2014/main" id="{5AF19B14-B1DC-28FB-8D34-EBA37F0AA5BB}"/>
                </a:ext>
              </a:extLst>
            </p:cNvPr>
            <p:cNvSpPr/>
            <p:nvPr/>
          </p:nvSpPr>
          <p:spPr>
            <a:xfrm>
              <a:off x="16761286" y="17572728"/>
              <a:ext cx="170980" cy="196888"/>
            </a:xfrm>
            <a:custGeom>
              <a:avLst/>
              <a:gdLst>
                <a:gd name="connsiteX0" fmla="*/ 157162 w 157162"/>
                <a:gd name="connsiteY0" fmla="*/ 100012 h 180975"/>
                <a:gd name="connsiteX1" fmla="*/ 116681 w 157162"/>
                <a:gd name="connsiteY1" fmla="*/ 33337 h 180975"/>
                <a:gd name="connsiteX2" fmla="*/ 61912 w 157162"/>
                <a:gd name="connsiteY2" fmla="*/ 0 h 180975"/>
                <a:gd name="connsiteX3" fmla="*/ 59531 w 157162"/>
                <a:gd name="connsiteY3" fmla="*/ 69056 h 180975"/>
                <a:gd name="connsiteX4" fmla="*/ 19050 w 157162"/>
                <a:gd name="connsiteY4" fmla="*/ 111918 h 180975"/>
                <a:gd name="connsiteX5" fmla="*/ 0 w 157162"/>
                <a:gd name="connsiteY5" fmla="*/ 180975 h 180975"/>
                <a:gd name="connsiteX6" fmla="*/ 61912 w 157162"/>
                <a:gd name="connsiteY6" fmla="*/ 176212 h 180975"/>
                <a:gd name="connsiteX7" fmla="*/ 83343 w 157162"/>
                <a:gd name="connsiteY7" fmla="*/ 100012 h 180975"/>
                <a:gd name="connsiteX8" fmla="*/ 157162 w 157162"/>
                <a:gd name="connsiteY8" fmla="*/ 100012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162" h="180975">
                  <a:moveTo>
                    <a:pt x="157162" y="100012"/>
                  </a:moveTo>
                  <a:lnTo>
                    <a:pt x="116681" y="33337"/>
                  </a:lnTo>
                  <a:lnTo>
                    <a:pt x="61912" y="0"/>
                  </a:lnTo>
                  <a:cubicBezTo>
                    <a:pt x="61118" y="23019"/>
                    <a:pt x="60325" y="46037"/>
                    <a:pt x="59531" y="69056"/>
                  </a:cubicBezTo>
                  <a:lnTo>
                    <a:pt x="19050" y="111918"/>
                  </a:lnTo>
                  <a:lnTo>
                    <a:pt x="0" y="180975"/>
                  </a:lnTo>
                  <a:lnTo>
                    <a:pt x="61912" y="176212"/>
                  </a:lnTo>
                  <a:lnTo>
                    <a:pt x="83343" y="100012"/>
                  </a:lnTo>
                  <a:lnTo>
                    <a:pt x="157162" y="100012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フリーフォーム: 図形 698">
              <a:extLst>
                <a:ext uri="{FF2B5EF4-FFF2-40B4-BE49-F238E27FC236}">
                  <a16:creationId xmlns:a16="http://schemas.microsoft.com/office/drawing/2014/main" id="{0B8818DB-F9BA-B671-B950-C8682AFF1403}"/>
                </a:ext>
              </a:extLst>
            </p:cNvPr>
            <p:cNvSpPr/>
            <p:nvPr/>
          </p:nvSpPr>
          <p:spPr>
            <a:xfrm>
              <a:off x="16348691" y="17817963"/>
              <a:ext cx="126942" cy="95854"/>
            </a:xfrm>
            <a:custGeom>
              <a:avLst/>
              <a:gdLst>
                <a:gd name="connsiteX0" fmla="*/ 64294 w 116681"/>
                <a:gd name="connsiteY0" fmla="*/ 0 h 88106"/>
                <a:gd name="connsiteX1" fmla="*/ 33337 w 116681"/>
                <a:gd name="connsiteY1" fmla="*/ 7144 h 88106"/>
                <a:gd name="connsiteX2" fmla="*/ 0 w 116681"/>
                <a:gd name="connsiteY2" fmla="*/ 59531 h 88106"/>
                <a:gd name="connsiteX3" fmla="*/ 35719 w 116681"/>
                <a:gd name="connsiteY3" fmla="*/ 88106 h 88106"/>
                <a:gd name="connsiteX4" fmla="*/ 71437 w 116681"/>
                <a:gd name="connsiteY4" fmla="*/ 85725 h 88106"/>
                <a:gd name="connsiteX5" fmla="*/ 116681 w 116681"/>
                <a:gd name="connsiteY5" fmla="*/ 54769 h 88106"/>
                <a:gd name="connsiteX6" fmla="*/ 64294 w 116681"/>
                <a:gd name="connsiteY6" fmla="*/ 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6681" h="88106">
                  <a:moveTo>
                    <a:pt x="64294" y="0"/>
                  </a:moveTo>
                  <a:lnTo>
                    <a:pt x="33337" y="7144"/>
                  </a:lnTo>
                  <a:lnTo>
                    <a:pt x="0" y="59531"/>
                  </a:lnTo>
                  <a:lnTo>
                    <a:pt x="35719" y="88106"/>
                  </a:lnTo>
                  <a:lnTo>
                    <a:pt x="71437" y="85725"/>
                  </a:lnTo>
                  <a:lnTo>
                    <a:pt x="116681" y="547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8" name="フリーフォーム: 図形 667">
              <a:extLst>
                <a:ext uri="{FF2B5EF4-FFF2-40B4-BE49-F238E27FC236}">
                  <a16:creationId xmlns:a16="http://schemas.microsoft.com/office/drawing/2014/main" id="{530F18A7-9670-4163-1ECC-B2D3CE64E5E5}"/>
                </a:ext>
              </a:extLst>
            </p:cNvPr>
            <p:cNvSpPr/>
            <p:nvPr/>
          </p:nvSpPr>
          <p:spPr>
            <a:xfrm>
              <a:off x="17670744" y="16875698"/>
              <a:ext cx="971488" cy="790140"/>
            </a:xfrm>
            <a:custGeom>
              <a:avLst/>
              <a:gdLst>
                <a:gd name="connsiteX0" fmla="*/ 157164 w 892970"/>
                <a:gd name="connsiteY0" fmla="*/ 547688 h 726280"/>
                <a:gd name="connsiteX1" fmla="*/ 192882 w 892970"/>
                <a:gd name="connsiteY1" fmla="*/ 626268 h 726280"/>
                <a:gd name="connsiteX2" fmla="*/ 252412 w 892970"/>
                <a:gd name="connsiteY2" fmla="*/ 638172 h 726280"/>
                <a:gd name="connsiteX3" fmla="*/ 261938 w 892970"/>
                <a:gd name="connsiteY3" fmla="*/ 678656 h 726280"/>
                <a:gd name="connsiteX4" fmla="*/ 276226 w 892970"/>
                <a:gd name="connsiteY4" fmla="*/ 700088 h 726280"/>
                <a:gd name="connsiteX5" fmla="*/ 257176 w 892970"/>
                <a:gd name="connsiteY5" fmla="*/ 726280 h 726280"/>
                <a:gd name="connsiteX6" fmla="*/ 207170 w 892970"/>
                <a:gd name="connsiteY6" fmla="*/ 683416 h 726280"/>
                <a:gd name="connsiteX7" fmla="*/ 188120 w 892970"/>
                <a:gd name="connsiteY7" fmla="*/ 673892 h 726280"/>
                <a:gd name="connsiteX8" fmla="*/ 145256 w 892970"/>
                <a:gd name="connsiteY8" fmla="*/ 664368 h 726280"/>
                <a:gd name="connsiteX9" fmla="*/ 135732 w 892970"/>
                <a:gd name="connsiteY9" fmla="*/ 645316 h 726280"/>
                <a:gd name="connsiteX10" fmla="*/ 80964 w 892970"/>
                <a:gd name="connsiteY10" fmla="*/ 638172 h 726280"/>
                <a:gd name="connsiteX11" fmla="*/ 61912 w 892970"/>
                <a:gd name="connsiteY11" fmla="*/ 592928 h 726280"/>
                <a:gd name="connsiteX12" fmla="*/ 80964 w 892970"/>
                <a:gd name="connsiteY12" fmla="*/ 559592 h 726280"/>
                <a:gd name="connsiteX13" fmla="*/ 221456 w 892970"/>
                <a:gd name="connsiteY13" fmla="*/ 0 h 726280"/>
                <a:gd name="connsiteX14" fmla="*/ 257176 w 892970"/>
                <a:gd name="connsiteY14" fmla="*/ 45240 h 726280"/>
                <a:gd name="connsiteX15" fmla="*/ 323852 w 892970"/>
                <a:gd name="connsiteY15" fmla="*/ 45240 h 726280"/>
                <a:gd name="connsiteX16" fmla="*/ 400052 w 892970"/>
                <a:gd name="connsiteY16" fmla="*/ 128584 h 726280"/>
                <a:gd name="connsiteX17" fmla="*/ 409576 w 892970"/>
                <a:gd name="connsiteY17" fmla="*/ 173828 h 726280"/>
                <a:gd name="connsiteX18" fmla="*/ 459582 w 892970"/>
                <a:gd name="connsiteY18" fmla="*/ 223836 h 726280"/>
                <a:gd name="connsiteX19" fmla="*/ 526256 w 892970"/>
                <a:gd name="connsiteY19" fmla="*/ 221456 h 726280"/>
                <a:gd name="connsiteX20" fmla="*/ 542926 w 892970"/>
                <a:gd name="connsiteY20" fmla="*/ 157160 h 726280"/>
                <a:gd name="connsiteX21" fmla="*/ 604838 w 892970"/>
                <a:gd name="connsiteY21" fmla="*/ 133348 h 726280"/>
                <a:gd name="connsiteX22" fmla="*/ 673896 w 892970"/>
                <a:gd name="connsiteY22" fmla="*/ 133348 h 726280"/>
                <a:gd name="connsiteX23" fmla="*/ 721520 w 892970"/>
                <a:gd name="connsiteY23" fmla="*/ 50004 h 726280"/>
                <a:gd name="connsiteX24" fmla="*/ 785812 w 892970"/>
                <a:gd name="connsiteY24" fmla="*/ 45240 h 726280"/>
                <a:gd name="connsiteX25" fmla="*/ 833438 w 892970"/>
                <a:gd name="connsiteY25" fmla="*/ 66672 h 726280"/>
                <a:gd name="connsiteX26" fmla="*/ 892970 w 892970"/>
                <a:gd name="connsiteY26" fmla="*/ 61912 h 726280"/>
                <a:gd name="connsiteX27" fmla="*/ 852488 w 892970"/>
                <a:gd name="connsiteY27" fmla="*/ 121440 h 726280"/>
                <a:gd name="connsiteX28" fmla="*/ 800100 w 892970"/>
                <a:gd name="connsiteY28" fmla="*/ 121440 h 726280"/>
                <a:gd name="connsiteX29" fmla="*/ 716756 w 892970"/>
                <a:gd name="connsiteY29" fmla="*/ 195260 h 726280"/>
                <a:gd name="connsiteX30" fmla="*/ 676276 w 892970"/>
                <a:gd name="connsiteY30" fmla="*/ 221456 h 726280"/>
                <a:gd name="connsiteX31" fmla="*/ 654844 w 892970"/>
                <a:gd name="connsiteY31" fmla="*/ 192880 h 726280"/>
                <a:gd name="connsiteX32" fmla="*/ 626270 w 892970"/>
                <a:gd name="connsiteY32" fmla="*/ 195260 h 726280"/>
                <a:gd name="connsiteX33" fmla="*/ 600076 w 892970"/>
                <a:gd name="connsiteY33" fmla="*/ 240504 h 726280"/>
                <a:gd name="connsiteX34" fmla="*/ 611982 w 892970"/>
                <a:gd name="connsiteY34" fmla="*/ 435768 h 726280"/>
                <a:gd name="connsiteX35" fmla="*/ 585788 w 892970"/>
                <a:gd name="connsiteY35" fmla="*/ 426240 h 726280"/>
                <a:gd name="connsiteX36" fmla="*/ 576264 w 892970"/>
                <a:gd name="connsiteY36" fmla="*/ 373856 h 726280"/>
                <a:gd name="connsiteX37" fmla="*/ 533400 w 892970"/>
                <a:gd name="connsiteY37" fmla="*/ 369092 h 726280"/>
                <a:gd name="connsiteX38" fmla="*/ 492920 w 892970"/>
                <a:gd name="connsiteY38" fmla="*/ 364328 h 726280"/>
                <a:gd name="connsiteX39" fmla="*/ 464344 w 892970"/>
                <a:gd name="connsiteY39" fmla="*/ 359568 h 726280"/>
                <a:gd name="connsiteX40" fmla="*/ 504826 w 892970"/>
                <a:gd name="connsiteY40" fmla="*/ 323848 h 726280"/>
                <a:gd name="connsiteX41" fmla="*/ 495300 w 892970"/>
                <a:gd name="connsiteY41" fmla="*/ 278604 h 726280"/>
                <a:gd name="connsiteX42" fmla="*/ 431008 w 892970"/>
                <a:gd name="connsiteY42" fmla="*/ 278604 h 726280"/>
                <a:gd name="connsiteX43" fmla="*/ 419100 w 892970"/>
                <a:gd name="connsiteY43" fmla="*/ 257172 h 726280"/>
                <a:gd name="connsiteX44" fmla="*/ 366712 w 892970"/>
                <a:gd name="connsiteY44" fmla="*/ 261936 h 726280"/>
                <a:gd name="connsiteX45" fmla="*/ 345282 w 892970"/>
                <a:gd name="connsiteY45" fmla="*/ 240504 h 726280"/>
                <a:gd name="connsiteX46" fmla="*/ 297656 w 892970"/>
                <a:gd name="connsiteY46" fmla="*/ 269080 h 726280"/>
                <a:gd name="connsiteX47" fmla="*/ 295276 w 892970"/>
                <a:gd name="connsiteY47" fmla="*/ 354804 h 726280"/>
                <a:gd name="connsiteX48" fmla="*/ 269082 w 892970"/>
                <a:gd name="connsiteY48" fmla="*/ 350040 h 726280"/>
                <a:gd name="connsiteX49" fmla="*/ 233364 w 892970"/>
                <a:gd name="connsiteY49" fmla="*/ 326228 h 726280"/>
                <a:gd name="connsiteX50" fmla="*/ 150020 w 892970"/>
                <a:gd name="connsiteY50" fmla="*/ 316704 h 726280"/>
                <a:gd name="connsiteX51" fmla="*/ 135732 w 892970"/>
                <a:gd name="connsiteY51" fmla="*/ 385760 h 726280"/>
                <a:gd name="connsiteX52" fmla="*/ 119064 w 892970"/>
                <a:gd name="connsiteY52" fmla="*/ 407192 h 726280"/>
                <a:gd name="connsiteX53" fmla="*/ 100012 w 892970"/>
                <a:gd name="connsiteY53" fmla="*/ 381000 h 726280"/>
                <a:gd name="connsiteX54" fmla="*/ 100012 w 892970"/>
                <a:gd name="connsiteY54" fmla="*/ 340516 h 726280"/>
                <a:gd name="connsiteX55" fmla="*/ 0 w 892970"/>
                <a:gd name="connsiteY55" fmla="*/ 247648 h 726280"/>
                <a:gd name="connsiteX56" fmla="*/ 2382 w 892970"/>
                <a:gd name="connsiteY56" fmla="*/ 142872 h 726280"/>
                <a:gd name="connsiteX57" fmla="*/ 50008 w 892970"/>
                <a:gd name="connsiteY57" fmla="*/ 109536 h 726280"/>
                <a:gd name="connsiteX58" fmla="*/ 69056 w 892970"/>
                <a:gd name="connsiteY58" fmla="*/ 61912 h 726280"/>
                <a:gd name="connsiteX59" fmla="*/ 116682 w 892970"/>
                <a:gd name="connsiteY59" fmla="*/ 59528 h 726280"/>
                <a:gd name="connsiteX60" fmla="*/ 126208 w 892970"/>
                <a:gd name="connsiteY60" fmla="*/ 7144 h 72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892970" h="726280">
                  <a:moveTo>
                    <a:pt x="157164" y="547688"/>
                  </a:moveTo>
                  <a:lnTo>
                    <a:pt x="192882" y="626268"/>
                  </a:lnTo>
                  <a:lnTo>
                    <a:pt x="252412" y="638172"/>
                  </a:lnTo>
                  <a:lnTo>
                    <a:pt x="261938" y="678656"/>
                  </a:lnTo>
                  <a:lnTo>
                    <a:pt x="276226" y="700088"/>
                  </a:lnTo>
                  <a:lnTo>
                    <a:pt x="257176" y="726280"/>
                  </a:lnTo>
                  <a:lnTo>
                    <a:pt x="207170" y="683416"/>
                  </a:lnTo>
                  <a:lnTo>
                    <a:pt x="188120" y="673892"/>
                  </a:lnTo>
                  <a:lnTo>
                    <a:pt x="145256" y="664368"/>
                  </a:lnTo>
                  <a:lnTo>
                    <a:pt x="135732" y="645316"/>
                  </a:lnTo>
                  <a:lnTo>
                    <a:pt x="80964" y="638172"/>
                  </a:lnTo>
                  <a:lnTo>
                    <a:pt x="61912" y="592928"/>
                  </a:lnTo>
                  <a:lnTo>
                    <a:pt x="80964" y="559592"/>
                  </a:lnTo>
                  <a:close/>
                  <a:moveTo>
                    <a:pt x="221456" y="0"/>
                  </a:moveTo>
                  <a:lnTo>
                    <a:pt x="257176" y="45240"/>
                  </a:lnTo>
                  <a:lnTo>
                    <a:pt x="323852" y="45240"/>
                  </a:lnTo>
                  <a:lnTo>
                    <a:pt x="400052" y="128584"/>
                  </a:lnTo>
                  <a:lnTo>
                    <a:pt x="409576" y="173828"/>
                  </a:lnTo>
                  <a:lnTo>
                    <a:pt x="459582" y="223836"/>
                  </a:lnTo>
                  <a:lnTo>
                    <a:pt x="526256" y="221456"/>
                  </a:lnTo>
                  <a:lnTo>
                    <a:pt x="542926" y="157160"/>
                  </a:lnTo>
                  <a:lnTo>
                    <a:pt x="604838" y="133348"/>
                  </a:lnTo>
                  <a:lnTo>
                    <a:pt x="673896" y="133348"/>
                  </a:lnTo>
                  <a:lnTo>
                    <a:pt x="721520" y="50004"/>
                  </a:lnTo>
                  <a:lnTo>
                    <a:pt x="785812" y="45240"/>
                  </a:lnTo>
                  <a:lnTo>
                    <a:pt x="833438" y="66672"/>
                  </a:lnTo>
                  <a:lnTo>
                    <a:pt x="892970" y="61912"/>
                  </a:lnTo>
                  <a:lnTo>
                    <a:pt x="852488" y="121440"/>
                  </a:lnTo>
                  <a:lnTo>
                    <a:pt x="800100" y="121440"/>
                  </a:lnTo>
                  <a:lnTo>
                    <a:pt x="716756" y="195260"/>
                  </a:lnTo>
                  <a:lnTo>
                    <a:pt x="676276" y="221456"/>
                  </a:lnTo>
                  <a:lnTo>
                    <a:pt x="654844" y="192880"/>
                  </a:lnTo>
                  <a:lnTo>
                    <a:pt x="626270" y="195260"/>
                  </a:lnTo>
                  <a:lnTo>
                    <a:pt x="600076" y="240504"/>
                  </a:lnTo>
                  <a:lnTo>
                    <a:pt x="611982" y="435768"/>
                  </a:lnTo>
                  <a:lnTo>
                    <a:pt x="585788" y="426240"/>
                  </a:lnTo>
                  <a:lnTo>
                    <a:pt x="576264" y="373856"/>
                  </a:lnTo>
                  <a:lnTo>
                    <a:pt x="533400" y="369092"/>
                  </a:lnTo>
                  <a:lnTo>
                    <a:pt x="492920" y="364328"/>
                  </a:lnTo>
                  <a:lnTo>
                    <a:pt x="464344" y="359568"/>
                  </a:lnTo>
                  <a:lnTo>
                    <a:pt x="504826" y="323848"/>
                  </a:lnTo>
                  <a:lnTo>
                    <a:pt x="495300" y="278604"/>
                  </a:lnTo>
                  <a:lnTo>
                    <a:pt x="431008" y="278604"/>
                  </a:lnTo>
                  <a:lnTo>
                    <a:pt x="419100" y="257172"/>
                  </a:lnTo>
                  <a:lnTo>
                    <a:pt x="366712" y="261936"/>
                  </a:lnTo>
                  <a:lnTo>
                    <a:pt x="345282" y="240504"/>
                  </a:lnTo>
                  <a:lnTo>
                    <a:pt x="297656" y="269080"/>
                  </a:lnTo>
                  <a:cubicBezTo>
                    <a:pt x="296864" y="297656"/>
                    <a:pt x="296070" y="326228"/>
                    <a:pt x="295276" y="354804"/>
                  </a:cubicBezTo>
                  <a:lnTo>
                    <a:pt x="269082" y="350040"/>
                  </a:lnTo>
                  <a:lnTo>
                    <a:pt x="233364" y="326228"/>
                  </a:lnTo>
                  <a:lnTo>
                    <a:pt x="150020" y="316704"/>
                  </a:lnTo>
                  <a:lnTo>
                    <a:pt x="135732" y="385760"/>
                  </a:lnTo>
                  <a:lnTo>
                    <a:pt x="119064" y="407192"/>
                  </a:lnTo>
                  <a:lnTo>
                    <a:pt x="100012" y="381000"/>
                  </a:lnTo>
                  <a:lnTo>
                    <a:pt x="100012" y="340516"/>
                  </a:lnTo>
                  <a:lnTo>
                    <a:pt x="0" y="247648"/>
                  </a:lnTo>
                  <a:cubicBezTo>
                    <a:pt x="796" y="212724"/>
                    <a:pt x="1588" y="177800"/>
                    <a:pt x="2382" y="142872"/>
                  </a:cubicBezTo>
                  <a:lnTo>
                    <a:pt x="50008" y="109536"/>
                  </a:lnTo>
                  <a:lnTo>
                    <a:pt x="69056" y="61912"/>
                  </a:lnTo>
                  <a:lnTo>
                    <a:pt x="116682" y="59528"/>
                  </a:lnTo>
                  <a:lnTo>
                    <a:pt x="126208" y="7144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700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099C8FD-DBA1-6E54-8C97-C27FC2D885B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03/10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C2A8B14-EF86-F95A-DD3F-2804A22EE7C7}"/>
              </a:ext>
            </a:extLst>
          </p:cNvPr>
          <p:cNvSpPr txBox="1"/>
          <p:nvPr/>
        </p:nvSpPr>
        <p:spPr>
          <a:xfrm>
            <a:off x="1388677" y="1467832"/>
            <a:ext cx="2262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>
                <a:latin typeface="+mj-ea"/>
                <a:ea typeface="+mj-ea"/>
              </a:rPr>
              <a:t>正解は･･･</a:t>
            </a:r>
            <a:endParaRPr kumimoji="1" lang="ja-JP" altLang="en-US" sz="3600" b="1" dirty="0">
              <a:latin typeface="+mj-ea"/>
              <a:ea typeface="+mj-ea"/>
            </a:endParaRPr>
          </a:p>
        </p:txBody>
      </p:sp>
      <p:grpSp>
        <p:nvGrpSpPr>
          <p:cNvPr id="639" name="グループ化 638">
            <a:extLst>
              <a:ext uri="{FF2B5EF4-FFF2-40B4-BE49-F238E27FC236}">
                <a16:creationId xmlns:a16="http://schemas.microsoft.com/office/drawing/2014/main" id="{03C9A070-DC15-2832-8EE8-E1B2E6EC60A0}"/>
              </a:ext>
            </a:extLst>
          </p:cNvPr>
          <p:cNvGrpSpPr/>
          <p:nvPr/>
        </p:nvGrpSpPr>
        <p:grpSpPr>
          <a:xfrm>
            <a:off x="3350695" y="1731710"/>
            <a:ext cx="6414212" cy="4404708"/>
            <a:chOff x="14333220" y="32240220"/>
            <a:chExt cx="4902517" cy="3366611"/>
          </a:xfrm>
        </p:grpSpPr>
        <p:grpSp>
          <p:nvGrpSpPr>
            <p:cNvPr id="642" name="グループ化 641">
              <a:extLst>
                <a:ext uri="{FF2B5EF4-FFF2-40B4-BE49-F238E27FC236}">
                  <a16:creationId xmlns:a16="http://schemas.microsoft.com/office/drawing/2014/main" id="{00A6CFC1-B0B9-4E79-8A57-46DEACDCCDE0}"/>
                </a:ext>
              </a:extLst>
            </p:cNvPr>
            <p:cNvGrpSpPr/>
            <p:nvPr/>
          </p:nvGrpSpPr>
          <p:grpSpPr>
            <a:xfrm>
              <a:off x="14333220" y="32240220"/>
              <a:ext cx="4267200" cy="3357086"/>
              <a:chOff x="14333220" y="32240220"/>
              <a:chExt cx="4267200" cy="3357086"/>
            </a:xfrm>
          </p:grpSpPr>
          <p:grpSp>
            <p:nvGrpSpPr>
              <p:cNvPr id="644" name="グループ化 643">
                <a:extLst>
                  <a:ext uri="{FF2B5EF4-FFF2-40B4-BE49-F238E27FC236}">
                    <a16:creationId xmlns:a16="http://schemas.microsoft.com/office/drawing/2014/main" id="{18C1B30C-E698-828E-22A3-013F50A01B1E}"/>
                  </a:ext>
                </a:extLst>
              </p:cNvPr>
              <p:cNvGrpSpPr/>
              <p:nvPr/>
            </p:nvGrpSpPr>
            <p:grpSpPr>
              <a:xfrm>
                <a:off x="14333220" y="32240220"/>
                <a:ext cx="4267200" cy="3357086"/>
                <a:chOff x="14333220" y="32240220"/>
                <a:chExt cx="4267200" cy="3357086"/>
              </a:xfrm>
            </p:grpSpPr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ADD74B9B-FFE7-1B35-2890-0372BB560F37}"/>
                    </a:ext>
                  </a:extLst>
                </p:cNvPr>
                <p:cNvSpPr/>
                <p:nvPr/>
              </p:nvSpPr>
              <p:spPr>
                <a:xfrm>
                  <a:off x="18158460" y="35273828"/>
                  <a:ext cx="97250" cy="121072"/>
                </a:xfrm>
                <a:custGeom>
                  <a:avLst/>
                  <a:gdLst>
                    <a:gd name="connsiteX0" fmla="*/ 5532 w 97250"/>
                    <a:gd name="connsiteY0" fmla="*/ 0 h 121072"/>
                    <a:gd name="connsiteX1" fmla="*/ 53340 w 97250"/>
                    <a:gd name="connsiteY1" fmla="*/ 9152 h 121072"/>
                    <a:gd name="connsiteX2" fmla="*/ 70008 w 97250"/>
                    <a:gd name="connsiteY2" fmla="*/ 52016 h 121072"/>
                    <a:gd name="connsiteX3" fmla="*/ 97250 w 97250"/>
                    <a:gd name="connsiteY3" fmla="*/ 101960 h 121072"/>
                    <a:gd name="connsiteX4" fmla="*/ 68580 w 97250"/>
                    <a:gd name="connsiteY4" fmla="*/ 121072 h 121072"/>
                    <a:gd name="connsiteX5" fmla="*/ 0 w 97250"/>
                    <a:gd name="connsiteY5" fmla="*/ 82972 h 121072"/>
                    <a:gd name="connsiteX6" fmla="*/ 5532 w 97250"/>
                    <a:gd name="connsiteY6" fmla="*/ 0 h 121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7250" h="121072">
                      <a:moveTo>
                        <a:pt x="5532" y="0"/>
                      </a:moveTo>
                      <a:lnTo>
                        <a:pt x="53340" y="9152"/>
                      </a:lnTo>
                      <a:lnTo>
                        <a:pt x="70008" y="52016"/>
                      </a:lnTo>
                      <a:lnTo>
                        <a:pt x="97250" y="101960"/>
                      </a:lnTo>
                      <a:lnTo>
                        <a:pt x="68580" y="121072"/>
                      </a:lnTo>
                      <a:lnTo>
                        <a:pt x="0" y="82972"/>
                      </a:lnTo>
                      <a:lnTo>
                        <a:pt x="553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2A60B789-0197-D9DC-9307-51C3325BE83B}"/>
                    </a:ext>
                  </a:extLst>
                </p:cNvPr>
                <p:cNvSpPr/>
                <p:nvPr/>
              </p:nvSpPr>
              <p:spPr>
                <a:xfrm>
                  <a:off x="16139160" y="32499300"/>
                  <a:ext cx="601028" cy="481012"/>
                </a:xfrm>
                <a:custGeom>
                  <a:avLst/>
                  <a:gdLst>
                    <a:gd name="connsiteX0" fmla="*/ 386715 w 601028"/>
                    <a:gd name="connsiteY0" fmla="*/ 0 h 481012"/>
                    <a:gd name="connsiteX1" fmla="*/ 458153 w 601028"/>
                    <a:gd name="connsiteY1" fmla="*/ 85724 h 481012"/>
                    <a:gd name="connsiteX2" fmla="*/ 434340 w 601028"/>
                    <a:gd name="connsiteY2" fmla="*/ 180976 h 481012"/>
                    <a:gd name="connsiteX3" fmla="*/ 486728 w 601028"/>
                    <a:gd name="connsiteY3" fmla="*/ 223838 h 481012"/>
                    <a:gd name="connsiteX4" fmla="*/ 515303 w 601028"/>
                    <a:gd name="connsiteY4" fmla="*/ 242888 h 481012"/>
                    <a:gd name="connsiteX5" fmla="*/ 505778 w 601028"/>
                    <a:gd name="connsiteY5" fmla="*/ 300038 h 481012"/>
                    <a:gd name="connsiteX6" fmla="*/ 601028 w 601028"/>
                    <a:gd name="connsiteY6" fmla="*/ 347664 h 481012"/>
                    <a:gd name="connsiteX7" fmla="*/ 358140 w 601028"/>
                    <a:gd name="connsiteY7" fmla="*/ 481012 h 481012"/>
                    <a:gd name="connsiteX8" fmla="*/ 305753 w 601028"/>
                    <a:gd name="connsiteY8" fmla="*/ 447676 h 481012"/>
                    <a:gd name="connsiteX9" fmla="*/ 281940 w 601028"/>
                    <a:gd name="connsiteY9" fmla="*/ 357188 h 481012"/>
                    <a:gd name="connsiteX10" fmla="*/ 162878 w 601028"/>
                    <a:gd name="connsiteY10" fmla="*/ 457200 h 481012"/>
                    <a:gd name="connsiteX11" fmla="*/ 13574 w 601028"/>
                    <a:gd name="connsiteY11" fmla="*/ 395530 h 481012"/>
                    <a:gd name="connsiteX12" fmla="*/ 0 w 601028"/>
                    <a:gd name="connsiteY12" fmla="*/ 327660 h 481012"/>
                    <a:gd name="connsiteX13" fmla="*/ 53340 w 601028"/>
                    <a:gd name="connsiteY13" fmla="*/ 274320 h 481012"/>
                    <a:gd name="connsiteX14" fmla="*/ 175260 w 601028"/>
                    <a:gd name="connsiteY14" fmla="*/ 281940 h 481012"/>
                    <a:gd name="connsiteX15" fmla="*/ 198120 w 601028"/>
                    <a:gd name="connsiteY15" fmla="*/ 213360 h 481012"/>
                    <a:gd name="connsiteX16" fmla="*/ 266700 w 601028"/>
                    <a:gd name="connsiteY16" fmla="*/ 190500 h 481012"/>
                    <a:gd name="connsiteX17" fmla="*/ 289560 w 601028"/>
                    <a:gd name="connsiteY17" fmla="*/ 129540 h 481012"/>
                    <a:gd name="connsiteX18" fmla="*/ 318609 w 601028"/>
                    <a:gd name="connsiteY18" fmla="*/ 19156 h 481012"/>
                    <a:gd name="connsiteX19" fmla="*/ 386715 w 601028"/>
                    <a:gd name="connsiteY19" fmla="*/ 0 h 481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01028" h="481012">
                      <a:moveTo>
                        <a:pt x="386715" y="0"/>
                      </a:moveTo>
                      <a:lnTo>
                        <a:pt x="458153" y="85724"/>
                      </a:lnTo>
                      <a:lnTo>
                        <a:pt x="434340" y="180976"/>
                      </a:lnTo>
                      <a:lnTo>
                        <a:pt x="486728" y="223838"/>
                      </a:lnTo>
                      <a:lnTo>
                        <a:pt x="515303" y="242888"/>
                      </a:lnTo>
                      <a:lnTo>
                        <a:pt x="505778" y="300038"/>
                      </a:lnTo>
                      <a:lnTo>
                        <a:pt x="601028" y="347664"/>
                      </a:lnTo>
                      <a:lnTo>
                        <a:pt x="358140" y="481012"/>
                      </a:lnTo>
                      <a:lnTo>
                        <a:pt x="305753" y="447676"/>
                      </a:lnTo>
                      <a:lnTo>
                        <a:pt x="281940" y="357188"/>
                      </a:lnTo>
                      <a:lnTo>
                        <a:pt x="162878" y="457200"/>
                      </a:lnTo>
                      <a:lnTo>
                        <a:pt x="13574" y="395530"/>
                      </a:lnTo>
                      <a:lnTo>
                        <a:pt x="0" y="327660"/>
                      </a:lnTo>
                      <a:lnTo>
                        <a:pt x="53340" y="274320"/>
                      </a:lnTo>
                      <a:lnTo>
                        <a:pt x="175260" y="281940"/>
                      </a:lnTo>
                      <a:lnTo>
                        <a:pt x="198120" y="213360"/>
                      </a:lnTo>
                      <a:lnTo>
                        <a:pt x="266700" y="190500"/>
                      </a:lnTo>
                      <a:lnTo>
                        <a:pt x="289560" y="129540"/>
                      </a:lnTo>
                      <a:lnTo>
                        <a:pt x="318609" y="19156"/>
                      </a:lnTo>
                      <a:lnTo>
                        <a:pt x="386715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E92973C1-30B2-F584-8C3D-4A67EB625948}"/>
                    </a:ext>
                  </a:extLst>
                </p:cNvPr>
                <p:cNvSpPr/>
                <p:nvPr/>
              </p:nvSpPr>
              <p:spPr>
                <a:xfrm>
                  <a:off x="14622780" y="33147000"/>
                  <a:ext cx="1188720" cy="652464"/>
                </a:xfrm>
                <a:custGeom>
                  <a:avLst/>
                  <a:gdLst>
                    <a:gd name="connsiteX0" fmla="*/ 83820 w 1188720"/>
                    <a:gd name="connsiteY0" fmla="*/ 0 h 652464"/>
                    <a:gd name="connsiteX1" fmla="*/ 144780 w 1188720"/>
                    <a:gd name="connsiteY1" fmla="*/ 0 h 652464"/>
                    <a:gd name="connsiteX2" fmla="*/ 182880 w 1188720"/>
                    <a:gd name="connsiteY2" fmla="*/ 83820 h 652464"/>
                    <a:gd name="connsiteX3" fmla="*/ 449580 w 1188720"/>
                    <a:gd name="connsiteY3" fmla="*/ 38100 h 652464"/>
                    <a:gd name="connsiteX4" fmla="*/ 464820 w 1188720"/>
                    <a:gd name="connsiteY4" fmla="*/ 91440 h 652464"/>
                    <a:gd name="connsiteX5" fmla="*/ 533400 w 1188720"/>
                    <a:gd name="connsiteY5" fmla="*/ 83820 h 652464"/>
                    <a:gd name="connsiteX6" fmla="*/ 571500 w 1188720"/>
                    <a:gd name="connsiteY6" fmla="*/ 213360 h 652464"/>
                    <a:gd name="connsiteX7" fmla="*/ 693420 w 1188720"/>
                    <a:gd name="connsiteY7" fmla="*/ 205740 h 652464"/>
                    <a:gd name="connsiteX8" fmla="*/ 716280 w 1188720"/>
                    <a:gd name="connsiteY8" fmla="*/ 160020 h 652464"/>
                    <a:gd name="connsiteX9" fmla="*/ 678180 w 1188720"/>
                    <a:gd name="connsiteY9" fmla="*/ 129540 h 652464"/>
                    <a:gd name="connsiteX10" fmla="*/ 670560 w 1188720"/>
                    <a:gd name="connsiteY10" fmla="*/ 60960 h 652464"/>
                    <a:gd name="connsiteX11" fmla="*/ 769620 w 1188720"/>
                    <a:gd name="connsiteY11" fmla="*/ 60960 h 652464"/>
                    <a:gd name="connsiteX12" fmla="*/ 876300 w 1188720"/>
                    <a:gd name="connsiteY12" fmla="*/ 15240 h 652464"/>
                    <a:gd name="connsiteX13" fmla="*/ 906780 w 1188720"/>
                    <a:gd name="connsiteY13" fmla="*/ 0 h 652464"/>
                    <a:gd name="connsiteX14" fmla="*/ 982980 w 1188720"/>
                    <a:gd name="connsiteY14" fmla="*/ 60960 h 652464"/>
                    <a:gd name="connsiteX15" fmla="*/ 967740 w 1188720"/>
                    <a:gd name="connsiteY15" fmla="*/ 83820 h 652464"/>
                    <a:gd name="connsiteX16" fmla="*/ 876300 w 1188720"/>
                    <a:gd name="connsiteY16" fmla="*/ 68580 h 652464"/>
                    <a:gd name="connsiteX17" fmla="*/ 784860 w 1188720"/>
                    <a:gd name="connsiteY17" fmla="*/ 83820 h 652464"/>
                    <a:gd name="connsiteX18" fmla="*/ 777240 w 1188720"/>
                    <a:gd name="connsiteY18" fmla="*/ 152400 h 652464"/>
                    <a:gd name="connsiteX19" fmla="*/ 792480 w 1188720"/>
                    <a:gd name="connsiteY19" fmla="*/ 213360 h 652464"/>
                    <a:gd name="connsiteX20" fmla="*/ 845820 w 1188720"/>
                    <a:gd name="connsiteY20" fmla="*/ 167640 h 652464"/>
                    <a:gd name="connsiteX21" fmla="*/ 929640 w 1188720"/>
                    <a:gd name="connsiteY21" fmla="*/ 175260 h 652464"/>
                    <a:gd name="connsiteX22" fmla="*/ 1051560 w 1188720"/>
                    <a:gd name="connsiteY22" fmla="*/ 205740 h 652464"/>
                    <a:gd name="connsiteX23" fmla="*/ 1067481 w 1188720"/>
                    <a:gd name="connsiteY23" fmla="*/ 189820 h 652464"/>
                    <a:gd name="connsiteX24" fmla="*/ 1088708 w 1188720"/>
                    <a:gd name="connsiteY24" fmla="*/ 242888 h 652464"/>
                    <a:gd name="connsiteX25" fmla="*/ 1126808 w 1188720"/>
                    <a:gd name="connsiteY25" fmla="*/ 242888 h 652464"/>
                    <a:gd name="connsiteX26" fmla="*/ 1188720 w 1188720"/>
                    <a:gd name="connsiteY26" fmla="*/ 300038 h 652464"/>
                    <a:gd name="connsiteX27" fmla="*/ 1174433 w 1188720"/>
                    <a:gd name="connsiteY27" fmla="*/ 414336 h 652464"/>
                    <a:gd name="connsiteX28" fmla="*/ 1102995 w 1188720"/>
                    <a:gd name="connsiteY28" fmla="*/ 404812 h 652464"/>
                    <a:gd name="connsiteX29" fmla="*/ 1074420 w 1188720"/>
                    <a:gd name="connsiteY29" fmla="*/ 428624 h 652464"/>
                    <a:gd name="connsiteX30" fmla="*/ 1026795 w 1188720"/>
                    <a:gd name="connsiteY30" fmla="*/ 361950 h 652464"/>
                    <a:gd name="connsiteX31" fmla="*/ 941070 w 1188720"/>
                    <a:gd name="connsiteY31" fmla="*/ 404812 h 652464"/>
                    <a:gd name="connsiteX32" fmla="*/ 822008 w 1188720"/>
                    <a:gd name="connsiteY32" fmla="*/ 552448 h 652464"/>
                    <a:gd name="connsiteX33" fmla="*/ 693420 w 1188720"/>
                    <a:gd name="connsiteY33" fmla="*/ 576264 h 652464"/>
                    <a:gd name="connsiteX34" fmla="*/ 679133 w 1188720"/>
                    <a:gd name="connsiteY34" fmla="*/ 652464 h 652464"/>
                    <a:gd name="connsiteX35" fmla="*/ 602933 w 1188720"/>
                    <a:gd name="connsiteY35" fmla="*/ 595312 h 652464"/>
                    <a:gd name="connsiteX36" fmla="*/ 541020 w 1188720"/>
                    <a:gd name="connsiteY36" fmla="*/ 595312 h 652464"/>
                    <a:gd name="connsiteX37" fmla="*/ 498158 w 1188720"/>
                    <a:gd name="connsiteY37" fmla="*/ 628648 h 652464"/>
                    <a:gd name="connsiteX38" fmla="*/ 379095 w 1188720"/>
                    <a:gd name="connsiteY38" fmla="*/ 614364 h 652464"/>
                    <a:gd name="connsiteX39" fmla="*/ 369570 w 1188720"/>
                    <a:gd name="connsiteY39" fmla="*/ 523876 h 652464"/>
                    <a:gd name="connsiteX40" fmla="*/ 226695 w 1188720"/>
                    <a:gd name="connsiteY40" fmla="*/ 438152 h 652464"/>
                    <a:gd name="connsiteX41" fmla="*/ 160020 w 1188720"/>
                    <a:gd name="connsiteY41" fmla="*/ 304800 h 652464"/>
                    <a:gd name="connsiteX42" fmla="*/ 89858 w 1188720"/>
                    <a:gd name="connsiteY42" fmla="*/ 241834 h 652464"/>
                    <a:gd name="connsiteX43" fmla="*/ 213360 w 1188720"/>
                    <a:gd name="connsiteY43" fmla="*/ 236220 h 652464"/>
                    <a:gd name="connsiteX44" fmla="*/ 198120 w 1188720"/>
                    <a:gd name="connsiteY44" fmla="*/ 160020 h 652464"/>
                    <a:gd name="connsiteX45" fmla="*/ 30480 w 1188720"/>
                    <a:gd name="connsiteY45" fmla="*/ 137160 h 652464"/>
                    <a:gd name="connsiteX46" fmla="*/ 0 w 1188720"/>
                    <a:gd name="connsiteY46" fmla="*/ 99060 h 652464"/>
                    <a:gd name="connsiteX47" fmla="*/ 0 w 1188720"/>
                    <a:gd name="connsiteY47" fmla="*/ 38100 h 652464"/>
                    <a:gd name="connsiteX48" fmla="*/ 83820 w 1188720"/>
                    <a:gd name="connsiteY48" fmla="*/ 0 h 6524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1188720" h="652464">
                      <a:moveTo>
                        <a:pt x="83820" y="0"/>
                      </a:moveTo>
                      <a:lnTo>
                        <a:pt x="144780" y="0"/>
                      </a:lnTo>
                      <a:lnTo>
                        <a:pt x="182880" y="83820"/>
                      </a:lnTo>
                      <a:lnTo>
                        <a:pt x="449580" y="38100"/>
                      </a:lnTo>
                      <a:lnTo>
                        <a:pt x="464820" y="91440"/>
                      </a:lnTo>
                      <a:lnTo>
                        <a:pt x="533400" y="83820"/>
                      </a:lnTo>
                      <a:lnTo>
                        <a:pt x="571500" y="213360"/>
                      </a:lnTo>
                      <a:lnTo>
                        <a:pt x="693420" y="205740"/>
                      </a:lnTo>
                      <a:lnTo>
                        <a:pt x="716280" y="160020"/>
                      </a:lnTo>
                      <a:lnTo>
                        <a:pt x="678180" y="129540"/>
                      </a:lnTo>
                      <a:lnTo>
                        <a:pt x="670560" y="60960"/>
                      </a:lnTo>
                      <a:lnTo>
                        <a:pt x="769620" y="60960"/>
                      </a:lnTo>
                      <a:lnTo>
                        <a:pt x="876300" y="15240"/>
                      </a:lnTo>
                      <a:lnTo>
                        <a:pt x="906780" y="0"/>
                      </a:lnTo>
                      <a:lnTo>
                        <a:pt x="982980" y="60960"/>
                      </a:lnTo>
                      <a:lnTo>
                        <a:pt x="967740" y="83820"/>
                      </a:lnTo>
                      <a:lnTo>
                        <a:pt x="876300" y="68580"/>
                      </a:lnTo>
                      <a:lnTo>
                        <a:pt x="784860" y="83820"/>
                      </a:lnTo>
                      <a:lnTo>
                        <a:pt x="777240" y="152400"/>
                      </a:lnTo>
                      <a:lnTo>
                        <a:pt x="792480" y="213360"/>
                      </a:lnTo>
                      <a:lnTo>
                        <a:pt x="845820" y="167640"/>
                      </a:lnTo>
                      <a:lnTo>
                        <a:pt x="929640" y="175260"/>
                      </a:lnTo>
                      <a:lnTo>
                        <a:pt x="1051560" y="205740"/>
                      </a:lnTo>
                      <a:lnTo>
                        <a:pt x="1067481" y="189820"/>
                      </a:lnTo>
                      <a:lnTo>
                        <a:pt x="1088708" y="242888"/>
                      </a:lnTo>
                      <a:lnTo>
                        <a:pt x="1126808" y="242888"/>
                      </a:lnTo>
                      <a:lnTo>
                        <a:pt x="1188720" y="300038"/>
                      </a:lnTo>
                      <a:lnTo>
                        <a:pt x="1174433" y="414336"/>
                      </a:lnTo>
                      <a:lnTo>
                        <a:pt x="1102995" y="404812"/>
                      </a:lnTo>
                      <a:lnTo>
                        <a:pt x="1074420" y="428624"/>
                      </a:lnTo>
                      <a:lnTo>
                        <a:pt x="1026795" y="361950"/>
                      </a:lnTo>
                      <a:lnTo>
                        <a:pt x="941070" y="404812"/>
                      </a:lnTo>
                      <a:lnTo>
                        <a:pt x="822008" y="552448"/>
                      </a:lnTo>
                      <a:lnTo>
                        <a:pt x="693420" y="576264"/>
                      </a:lnTo>
                      <a:lnTo>
                        <a:pt x="679133" y="652464"/>
                      </a:lnTo>
                      <a:lnTo>
                        <a:pt x="602933" y="595312"/>
                      </a:lnTo>
                      <a:lnTo>
                        <a:pt x="541020" y="595312"/>
                      </a:lnTo>
                      <a:lnTo>
                        <a:pt x="498158" y="628648"/>
                      </a:lnTo>
                      <a:lnTo>
                        <a:pt x="379095" y="614364"/>
                      </a:lnTo>
                      <a:lnTo>
                        <a:pt x="369570" y="523876"/>
                      </a:lnTo>
                      <a:lnTo>
                        <a:pt x="226695" y="438152"/>
                      </a:lnTo>
                      <a:lnTo>
                        <a:pt x="160020" y="304800"/>
                      </a:lnTo>
                      <a:lnTo>
                        <a:pt x="89858" y="241834"/>
                      </a:lnTo>
                      <a:lnTo>
                        <a:pt x="213360" y="236220"/>
                      </a:lnTo>
                      <a:lnTo>
                        <a:pt x="198120" y="160020"/>
                      </a:lnTo>
                      <a:lnTo>
                        <a:pt x="30480" y="137160"/>
                      </a:lnTo>
                      <a:lnTo>
                        <a:pt x="0" y="99060"/>
                      </a:lnTo>
                      <a:lnTo>
                        <a:pt x="0" y="38100"/>
                      </a:lnTo>
                      <a:lnTo>
                        <a:pt x="838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249A1950-F5D8-297E-FBEC-45BCD4A9FD75}"/>
                    </a:ext>
                  </a:extLst>
                </p:cNvPr>
                <p:cNvSpPr/>
                <p:nvPr/>
              </p:nvSpPr>
              <p:spPr>
                <a:xfrm>
                  <a:off x="16154400" y="34166176"/>
                  <a:ext cx="633412" cy="573404"/>
                </a:xfrm>
                <a:custGeom>
                  <a:avLst/>
                  <a:gdLst>
                    <a:gd name="connsiteX0" fmla="*/ 614363 w 633412"/>
                    <a:gd name="connsiteY0" fmla="*/ 0 h 573404"/>
                    <a:gd name="connsiteX1" fmla="*/ 614363 w 633412"/>
                    <a:gd name="connsiteY1" fmla="*/ 71436 h 573404"/>
                    <a:gd name="connsiteX2" fmla="*/ 561975 w 633412"/>
                    <a:gd name="connsiteY2" fmla="*/ 147636 h 573404"/>
                    <a:gd name="connsiteX3" fmla="*/ 585788 w 633412"/>
                    <a:gd name="connsiteY3" fmla="*/ 185736 h 573404"/>
                    <a:gd name="connsiteX4" fmla="*/ 557213 w 633412"/>
                    <a:gd name="connsiteY4" fmla="*/ 300036 h 573404"/>
                    <a:gd name="connsiteX5" fmla="*/ 633412 w 633412"/>
                    <a:gd name="connsiteY5" fmla="*/ 323848 h 573404"/>
                    <a:gd name="connsiteX6" fmla="*/ 616538 w 633412"/>
                    <a:gd name="connsiteY6" fmla="*/ 446192 h 573404"/>
                    <a:gd name="connsiteX7" fmla="*/ 601980 w 633412"/>
                    <a:gd name="connsiteY7" fmla="*/ 451484 h 573404"/>
                    <a:gd name="connsiteX8" fmla="*/ 502920 w 633412"/>
                    <a:gd name="connsiteY8" fmla="*/ 443864 h 573404"/>
                    <a:gd name="connsiteX9" fmla="*/ 312420 w 633412"/>
                    <a:gd name="connsiteY9" fmla="*/ 573404 h 573404"/>
                    <a:gd name="connsiteX10" fmla="*/ 175260 w 633412"/>
                    <a:gd name="connsiteY10" fmla="*/ 542924 h 573404"/>
                    <a:gd name="connsiteX11" fmla="*/ 45720 w 633412"/>
                    <a:gd name="connsiteY11" fmla="*/ 474344 h 573404"/>
                    <a:gd name="connsiteX12" fmla="*/ 45720 w 633412"/>
                    <a:gd name="connsiteY12" fmla="*/ 476564 h 573404"/>
                    <a:gd name="connsiteX13" fmla="*/ 14288 w 633412"/>
                    <a:gd name="connsiteY13" fmla="*/ 438148 h 573404"/>
                    <a:gd name="connsiteX14" fmla="*/ 0 w 633412"/>
                    <a:gd name="connsiteY14" fmla="*/ 366712 h 573404"/>
                    <a:gd name="connsiteX15" fmla="*/ 138113 w 633412"/>
                    <a:gd name="connsiteY15" fmla="*/ 238124 h 573404"/>
                    <a:gd name="connsiteX16" fmla="*/ 180975 w 633412"/>
                    <a:gd name="connsiteY16" fmla="*/ 242888 h 573404"/>
                    <a:gd name="connsiteX17" fmla="*/ 209550 w 633412"/>
                    <a:gd name="connsiteY17" fmla="*/ 280988 h 573404"/>
                    <a:gd name="connsiteX18" fmla="*/ 304800 w 633412"/>
                    <a:gd name="connsiteY18" fmla="*/ 209548 h 573404"/>
                    <a:gd name="connsiteX19" fmla="*/ 381000 w 633412"/>
                    <a:gd name="connsiteY19" fmla="*/ 23812 h 573404"/>
                    <a:gd name="connsiteX20" fmla="*/ 514350 w 633412"/>
                    <a:gd name="connsiteY20" fmla="*/ 66672 h 573404"/>
                    <a:gd name="connsiteX21" fmla="*/ 547688 w 633412"/>
                    <a:gd name="connsiteY21" fmla="*/ 4760 h 573404"/>
                    <a:gd name="connsiteX22" fmla="*/ 614363 w 633412"/>
                    <a:gd name="connsiteY22" fmla="*/ 0 h 5734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633412" h="573404">
                      <a:moveTo>
                        <a:pt x="614363" y="0"/>
                      </a:moveTo>
                      <a:lnTo>
                        <a:pt x="614363" y="71436"/>
                      </a:lnTo>
                      <a:lnTo>
                        <a:pt x="561975" y="147636"/>
                      </a:lnTo>
                      <a:lnTo>
                        <a:pt x="585788" y="185736"/>
                      </a:lnTo>
                      <a:lnTo>
                        <a:pt x="557213" y="300036"/>
                      </a:lnTo>
                      <a:lnTo>
                        <a:pt x="633412" y="323848"/>
                      </a:lnTo>
                      <a:lnTo>
                        <a:pt x="616538" y="446192"/>
                      </a:lnTo>
                      <a:lnTo>
                        <a:pt x="601980" y="451484"/>
                      </a:lnTo>
                      <a:lnTo>
                        <a:pt x="502920" y="443864"/>
                      </a:lnTo>
                      <a:lnTo>
                        <a:pt x="312420" y="573404"/>
                      </a:lnTo>
                      <a:lnTo>
                        <a:pt x="175260" y="542924"/>
                      </a:lnTo>
                      <a:lnTo>
                        <a:pt x="45720" y="474344"/>
                      </a:lnTo>
                      <a:lnTo>
                        <a:pt x="45720" y="476564"/>
                      </a:lnTo>
                      <a:lnTo>
                        <a:pt x="14288" y="438148"/>
                      </a:lnTo>
                      <a:lnTo>
                        <a:pt x="0" y="366712"/>
                      </a:lnTo>
                      <a:lnTo>
                        <a:pt x="138113" y="238124"/>
                      </a:lnTo>
                      <a:lnTo>
                        <a:pt x="180975" y="242888"/>
                      </a:lnTo>
                      <a:lnTo>
                        <a:pt x="209550" y="280988"/>
                      </a:lnTo>
                      <a:lnTo>
                        <a:pt x="304800" y="209548"/>
                      </a:lnTo>
                      <a:lnTo>
                        <a:pt x="381000" y="23812"/>
                      </a:lnTo>
                      <a:lnTo>
                        <a:pt x="514350" y="66672"/>
                      </a:lnTo>
                      <a:lnTo>
                        <a:pt x="547688" y="4760"/>
                      </a:lnTo>
                      <a:lnTo>
                        <a:pt x="614363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C1DF68F4-6BE4-3D33-C8BF-58BC837BB9D8}"/>
                    </a:ext>
                  </a:extLst>
                </p:cNvPr>
                <p:cNvSpPr/>
                <p:nvPr/>
              </p:nvSpPr>
              <p:spPr>
                <a:xfrm>
                  <a:off x="14958645" y="34304288"/>
                  <a:ext cx="495669" cy="694372"/>
                </a:xfrm>
                <a:custGeom>
                  <a:avLst/>
                  <a:gdLst>
                    <a:gd name="connsiteX0" fmla="*/ 338506 w 495669"/>
                    <a:gd name="connsiteY0" fmla="*/ 0 h 694372"/>
                    <a:gd name="connsiteX1" fmla="*/ 462331 w 495669"/>
                    <a:gd name="connsiteY1" fmla="*/ 19048 h 694372"/>
                    <a:gd name="connsiteX2" fmla="*/ 462331 w 495669"/>
                    <a:gd name="connsiteY2" fmla="*/ 161924 h 694372"/>
                    <a:gd name="connsiteX3" fmla="*/ 419469 w 495669"/>
                    <a:gd name="connsiteY3" fmla="*/ 214312 h 694372"/>
                    <a:gd name="connsiteX4" fmla="*/ 381369 w 495669"/>
                    <a:gd name="connsiteY4" fmla="*/ 252412 h 694372"/>
                    <a:gd name="connsiteX5" fmla="*/ 395656 w 495669"/>
                    <a:gd name="connsiteY5" fmla="*/ 300036 h 694372"/>
                    <a:gd name="connsiteX6" fmla="*/ 495669 w 495669"/>
                    <a:gd name="connsiteY6" fmla="*/ 347664 h 694372"/>
                    <a:gd name="connsiteX7" fmla="*/ 476619 w 495669"/>
                    <a:gd name="connsiteY7" fmla="*/ 409576 h 694372"/>
                    <a:gd name="connsiteX8" fmla="*/ 395656 w 495669"/>
                    <a:gd name="connsiteY8" fmla="*/ 466724 h 694372"/>
                    <a:gd name="connsiteX9" fmla="*/ 400419 w 495669"/>
                    <a:gd name="connsiteY9" fmla="*/ 590552 h 694372"/>
                    <a:gd name="connsiteX10" fmla="*/ 433532 w 495669"/>
                    <a:gd name="connsiteY10" fmla="*/ 667816 h 694372"/>
                    <a:gd name="connsiteX11" fmla="*/ 380416 w 495669"/>
                    <a:gd name="connsiteY11" fmla="*/ 694372 h 694372"/>
                    <a:gd name="connsiteX12" fmla="*/ 319456 w 495669"/>
                    <a:gd name="connsiteY12" fmla="*/ 618172 h 694372"/>
                    <a:gd name="connsiteX13" fmla="*/ 342316 w 495669"/>
                    <a:gd name="connsiteY13" fmla="*/ 549592 h 694372"/>
                    <a:gd name="connsiteX14" fmla="*/ 281356 w 495669"/>
                    <a:gd name="connsiteY14" fmla="*/ 473392 h 694372"/>
                    <a:gd name="connsiteX15" fmla="*/ 197536 w 495669"/>
                    <a:gd name="connsiteY15" fmla="*/ 435292 h 694372"/>
                    <a:gd name="connsiteX16" fmla="*/ 121336 w 495669"/>
                    <a:gd name="connsiteY16" fmla="*/ 343852 h 694372"/>
                    <a:gd name="connsiteX17" fmla="*/ 0 w 495669"/>
                    <a:gd name="connsiteY17" fmla="*/ 324692 h 694372"/>
                    <a:gd name="connsiteX18" fmla="*/ 9894 w 495669"/>
                    <a:gd name="connsiteY18" fmla="*/ 238124 h 694372"/>
                    <a:gd name="connsiteX19" fmla="*/ 43231 w 495669"/>
                    <a:gd name="connsiteY19" fmla="*/ 190500 h 694372"/>
                    <a:gd name="connsiteX20" fmla="*/ 114669 w 495669"/>
                    <a:gd name="connsiteY20" fmla="*/ 180976 h 694372"/>
                    <a:gd name="connsiteX21" fmla="*/ 148006 w 495669"/>
                    <a:gd name="connsiteY21" fmla="*/ 104776 h 694372"/>
                    <a:gd name="connsiteX22" fmla="*/ 209919 w 495669"/>
                    <a:gd name="connsiteY22" fmla="*/ 138112 h 694372"/>
                    <a:gd name="connsiteX23" fmla="*/ 281356 w 495669"/>
                    <a:gd name="connsiteY23" fmla="*/ 100012 h 694372"/>
                    <a:gd name="connsiteX24" fmla="*/ 338506 w 495669"/>
                    <a:gd name="connsiteY24" fmla="*/ 0 h 6943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95669" h="694372">
                      <a:moveTo>
                        <a:pt x="338506" y="0"/>
                      </a:moveTo>
                      <a:lnTo>
                        <a:pt x="462331" y="19048"/>
                      </a:lnTo>
                      <a:lnTo>
                        <a:pt x="462331" y="161924"/>
                      </a:lnTo>
                      <a:lnTo>
                        <a:pt x="419469" y="214312"/>
                      </a:lnTo>
                      <a:lnTo>
                        <a:pt x="381369" y="252412"/>
                      </a:lnTo>
                      <a:lnTo>
                        <a:pt x="395656" y="300036"/>
                      </a:lnTo>
                      <a:lnTo>
                        <a:pt x="495669" y="347664"/>
                      </a:lnTo>
                      <a:lnTo>
                        <a:pt x="476619" y="409576"/>
                      </a:lnTo>
                      <a:lnTo>
                        <a:pt x="395656" y="466724"/>
                      </a:lnTo>
                      <a:lnTo>
                        <a:pt x="400419" y="590552"/>
                      </a:lnTo>
                      <a:lnTo>
                        <a:pt x="433532" y="667816"/>
                      </a:lnTo>
                      <a:lnTo>
                        <a:pt x="380416" y="694372"/>
                      </a:lnTo>
                      <a:lnTo>
                        <a:pt x="319456" y="618172"/>
                      </a:lnTo>
                      <a:lnTo>
                        <a:pt x="342316" y="549592"/>
                      </a:lnTo>
                      <a:lnTo>
                        <a:pt x="281356" y="473392"/>
                      </a:lnTo>
                      <a:lnTo>
                        <a:pt x="197536" y="435292"/>
                      </a:lnTo>
                      <a:lnTo>
                        <a:pt x="121336" y="343852"/>
                      </a:lnTo>
                      <a:lnTo>
                        <a:pt x="0" y="324692"/>
                      </a:lnTo>
                      <a:lnTo>
                        <a:pt x="9894" y="238124"/>
                      </a:lnTo>
                      <a:lnTo>
                        <a:pt x="43231" y="190500"/>
                      </a:lnTo>
                      <a:lnTo>
                        <a:pt x="114669" y="180976"/>
                      </a:lnTo>
                      <a:lnTo>
                        <a:pt x="148006" y="104776"/>
                      </a:lnTo>
                      <a:lnTo>
                        <a:pt x="209919" y="138112"/>
                      </a:lnTo>
                      <a:lnTo>
                        <a:pt x="281356" y="100012"/>
                      </a:lnTo>
                      <a:lnTo>
                        <a:pt x="33850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DA9E449C-4C41-3C75-A517-E21718412A3D}"/>
                    </a:ext>
                  </a:extLst>
                </p:cNvPr>
                <p:cNvSpPr/>
                <p:nvPr/>
              </p:nvSpPr>
              <p:spPr>
                <a:xfrm>
                  <a:off x="15690262" y="32240220"/>
                  <a:ext cx="1287099" cy="1735456"/>
                </a:xfrm>
                <a:custGeom>
                  <a:avLst/>
                  <a:gdLst>
                    <a:gd name="connsiteX0" fmla="*/ 1149939 w 1287099"/>
                    <a:gd name="connsiteY0" fmla="*/ 0 h 1735456"/>
                    <a:gd name="connsiteX1" fmla="*/ 1203279 w 1287099"/>
                    <a:gd name="connsiteY1" fmla="*/ 220980 h 1735456"/>
                    <a:gd name="connsiteX2" fmla="*/ 1264239 w 1287099"/>
                    <a:gd name="connsiteY2" fmla="*/ 259080 h 1735456"/>
                    <a:gd name="connsiteX3" fmla="*/ 1287099 w 1287099"/>
                    <a:gd name="connsiteY3" fmla="*/ 396240 h 1735456"/>
                    <a:gd name="connsiteX4" fmla="*/ 1218519 w 1287099"/>
                    <a:gd name="connsiteY4" fmla="*/ 426720 h 1735456"/>
                    <a:gd name="connsiteX5" fmla="*/ 1226139 w 1287099"/>
                    <a:gd name="connsiteY5" fmla="*/ 502920 h 1735456"/>
                    <a:gd name="connsiteX6" fmla="*/ 1134699 w 1287099"/>
                    <a:gd name="connsiteY6" fmla="*/ 617220 h 1735456"/>
                    <a:gd name="connsiteX7" fmla="*/ 1149203 w 1287099"/>
                    <a:gd name="connsiteY7" fmla="*/ 660732 h 1735456"/>
                    <a:gd name="connsiteX8" fmla="*/ 1057864 w 1287099"/>
                    <a:gd name="connsiteY8" fmla="*/ 659130 h 1735456"/>
                    <a:gd name="connsiteX9" fmla="*/ 1045164 w 1287099"/>
                    <a:gd name="connsiteY9" fmla="*/ 703580 h 1735456"/>
                    <a:gd name="connsiteX10" fmla="*/ 1048339 w 1287099"/>
                    <a:gd name="connsiteY10" fmla="*/ 770256 h 1735456"/>
                    <a:gd name="connsiteX11" fmla="*/ 991189 w 1287099"/>
                    <a:gd name="connsiteY11" fmla="*/ 875030 h 1735456"/>
                    <a:gd name="connsiteX12" fmla="*/ 861014 w 1287099"/>
                    <a:gd name="connsiteY12" fmla="*/ 1002030 h 1735456"/>
                    <a:gd name="connsiteX13" fmla="*/ 816564 w 1287099"/>
                    <a:gd name="connsiteY13" fmla="*/ 995680 h 1735456"/>
                    <a:gd name="connsiteX14" fmla="*/ 730839 w 1287099"/>
                    <a:gd name="connsiteY14" fmla="*/ 992504 h 1735456"/>
                    <a:gd name="connsiteX15" fmla="*/ 708614 w 1287099"/>
                    <a:gd name="connsiteY15" fmla="*/ 1021080 h 1735456"/>
                    <a:gd name="connsiteX16" fmla="*/ 743539 w 1287099"/>
                    <a:gd name="connsiteY16" fmla="*/ 1078230 h 1735456"/>
                    <a:gd name="connsiteX17" fmla="*/ 705439 w 1287099"/>
                    <a:gd name="connsiteY17" fmla="*/ 1116330 h 1735456"/>
                    <a:gd name="connsiteX18" fmla="*/ 708614 w 1287099"/>
                    <a:gd name="connsiteY18" fmla="*/ 1151256 h 1735456"/>
                    <a:gd name="connsiteX19" fmla="*/ 775289 w 1287099"/>
                    <a:gd name="connsiteY19" fmla="*/ 1189356 h 1735456"/>
                    <a:gd name="connsiteX20" fmla="*/ 794339 w 1287099"/>
                    <a:gd name="connsiteY20" fmla="*/ 1325880 h 1735456"/>
                    <a:gd name="connsiteX21" fmla="*/ 753064 w 1287099"/>
                    <a:gd name="connsiteY21" fmla="*/ 1402080 h 1735456"/>
                    <a:gd name="connsiteX22" fmla="*/ 695914 w 1287099"/>
                    <a:gd name="connsiteY22" fmla="*/ 1402080 h 1735456"/>
                    <a:gd name="connsiteX23" fmla="*/ 651464 w 1287099"/>
                    <a:gd name="connsiteY23" fmla="*/ 1449704 h 1735456"/>
                    <a:gd name="connsiteX24" fmla="*/ 572089 w 1287099"/>
                    <a:gd name="connsiteY24" fmla="*/ 1624332 h 1735456"/>
                    <a:gd name="connsiteX25" fmla="*/ 492714 w 1287099"/>
                    <a:gd name="connsiteY25" fmla="*/ 1630680 h 1735456"/>
                    <a:gd name="connsiteX26" fmla="*/ 429214 w 1287099"/>
                    <a:gd name="connsiteY26" fmla="*/ 1700532 h 1735456"/>
                    <a:gd name="connsiteX27" fmla="*/ 368889 w 1287099"/>
                    <a:gd name="connsiteY27" fmla="*/ 1700532 h 1735456"/>
                    <a:gd name="connsiteX28" fmla="*/ 302214 w 1287099"/>
                    <a:gd name="connsiteY28" fmla="*/ 1735456 h 1735456"/>
                    <a:gd name="connsiteX29" fmla="*/ 286339 w 1287099"/>
                    <a:gd name="connsiteY29" fmla="*/ 1541780 h 1735456"/>
                    <a:gd name="connsiteX30" fmla="*/ 222839 w 1287099"/>
                    <a:gd name="connsiteY30" fmla="*/ 1484628 h 1735456"/>
                    <a:gd name="connsiteX31" fmla="*/ 226014 w 1287099"/>
                    <a:gd name="connsiteY31" fmla="*/ 1383028 h 1735456"/>
                    <a:gd name="connsiteX32" fmla="*/ 178389 w 1287099"/>
                    <a:gd name="connsiteY32" fmla="*/ 1367156 h 1735456"/>
                    <a:gd name="connsiteX33" fmla="*/ 140289 w 1287099"/>
                    <a:gd name="connsiteY33" fmla="*/ 1389380 h 1735456"/>
                    <a:gd name="connsiteX34" fmla="*/ 99014 w 1287099"/>
                    <a:gd name="connsiteY34" fmla="*/ 1383028 h 1735456"/>
                    <a:gd name="connsiteX35" fmla="*/ 89489 w 1287099"/>
                    <a:gd name="connsiteY35" fmla="*/ 1332228 h 1735456"/>
                    <a:gd name="connsiteX36" fmla="*/ 86224 w 1287099"/>
                    <a:gd name="connsiteY36" fmla="*/ 1318352 h 1735456"/>
                    <a:gd name="connsiteX37" fmla="*/ 106952 w 1287099"/>
                    <a:gd name="connsiteY37" fmla="*/ 1321116 h 1735456"/>
                    <a:gd name="connsiteX38" fmla="*/ 121239 w 1287099"/>
                    <a:gd name="connsiteY38" fmla="*/ 1206818 h 1735456"/>
                    <a:gd name="connsiteX39" fmla="*/ 59327 w 1287099"/>
                    <a:gd name="connsiteY39" fmla="*/ 1149668 h 1735456"/>
                    <a:gd name="connsiteX40" fmla="*/ 21227 w 1287099"/>
                    <a:gd name="connsiteY40" fmla="*/ 1149668 h 1735456"/>
                    <a:gd name="connsiteX41" fmla="*/ 0 w 1287099"/>
                    <a:gd name="connsiteY41" fmla="*/ 1096600 h 1735456"/>
                    <a:gd name="connsiteX42" fmla="*/ 60279 w 1287099"/>
                    <a:gd name="connsiteY42" fmla="*/ 1036320 h 1735456"/>
                    <a:gd name="connsiteX43" fmla="*/ 60279 w 1287099"/>
                    <a:gd name="connsiteY43" fmla="*/ 975360 h 1735456"/>
                    <a:gd name="connsiteX44" fmla="*/ 136479 w 1287099"/>
                    <a:gd name="connsiteY44" fmla="*/ 944880 h 1735456"/>
                    <a:gd name="connsiteX45" fmla="*/ 182199 w 1287099"/>
                    <a:gd name="connsiteY45" fmla="*/ 990600 h 1735456"/>
                    <a:gd name="connsiteX46" fmla="*/ 273639 w 1287099"/>
                    <a:gd name="connsiteY46" fmla="*/ 944880 h 1735456"/>
                    <a:gd name="connsiteX47" fmla="*/ 357459 w 1287099"/>
                    <a:gd name="connsiteY47" fmla="*/ 922020 h 1735456"/>
                    <a:gd name="connsiteX48" fmla="*/ 372699 w 1287099"/>
                    <a:gd name="connsiteY48" fmla="*/ 838200 h 1735456"/>
                    <a:gd name="connsiteX49" fmla="*/ 410799 w 1287099"/>
                    <a:gd name="connsiteY49" fmla="*/ 731520 h 1735456"/>
                    <a:gd name="connsiteX50" fmla="*/ 471759 w 1287099"/>
                    <a:gd name="connsiteY50" fmla="*/ 701040 h 1735456"/>
                    <a:gd name="connsiteX51" fmla="*/ 462473 w 1287099"/>
                    <a:gd name="connsiteY51" fmla="*/ 654610 h 1735456"/>
                    <a:gd name="connsiteX52" fmla="*/ 611777 w 1287099"/>
                    <a:gd name="connsiteY52" fmla="*/ 716280 h 1735456"/>
                    <a:gd name="connsiteX53" fmla="*/ 730839 w 1287099"/>
                    <a:gd name="connsiteY53" fmla="*/ 616268 h 1735456"/>
                    <a:gd name="connsiteX54" fmla="*/ 754652 w 1287099"/>
                    <a:gd name="connsiteY54" fmla="*/ 706756 h 1735456"/>
                    <a:gd name="connsiteX55" fmla="*/ 807039 w 1287099"/>
                    <a:gd name="connsiteY55" fmla="*/ 740092 h 1735456"/>
                    <a:gd name="connsiteX56" fmla="*/ 1049927 w 1287099"/>
                    <a:gd name="connsiteY56" fmla="*/ 606744 h 1735456"/>
                    <a:gd name="connsiteX57" fmla="*/ 954677 w 1287099"/>
                    <a:gd name="connsiteY57" fmla="*/ 559118 h 1735456"/>
                    <a:gd name="connsiteX58" fmla="*/ 964202 w 1287099"/>
                    <a:gd name="connsiteY58" fmla="*/ 501968 h 1735456"/>
                    <a:gd name="connsiteX59" fmla="*/ 935627 w 1287099"/>
                    <a:gd name="connsiteY59" fmla="*/ 482918 h 1735456"/>
                    <a:gd name="connsiteX60" fmla="*/ 883239 w 1287099"/>
                    <a:gd name="connsiteY60" fmla="*/ 440056 h 1735456"/>
                    <a:gd name="connsiteX61" fmla="*/ 907052 w 1287099"/>
                    <a:gd name="connsiteY61" fmla="*/ 344804 h 1735456"/>
                    <a:gd name="connsiteX62" fmla="*/ 835614 w 1287099"/>
                    <a:gd name="connsiteY62" fmla="*/ 259080 h 1735456"/>
                    <a:gd name="connsiteX63" fmla="*/ 767508 w 1287099"/>
                    <a:gd name="connsiteY63" fmla="*/ 278236 h 1735456"/>
                    <a:gd name="connsiteX64" fmla="*/ 776559 w 1287099"/>
                    <a:gd name="connsiteY64" fmla="*/ 243840 h 1735456"/>
                    <a:gd name="connsiteX65" fmla="*/ 807039 w 1287099"/>
                    <a:gd name="connsiteY65" fmla="*/ 213360 h 1735456"/>
                    <a:gd name="connsiteX66" fmla="*/ 890859 w 1287099"/>
                    <a:gd name="connsiteY66" fmla="*/ 213360 h 1735456"/>
                    <a:gd name="connsiteX67" fmla="*/ 890859 w 1287099"/>
                    <a:gd name="connsiteY67" fmla="*/ 114300 h 1735456"/>
                    <a:gd name="connsiteX68" fmla="*/ 951819 w 1287099"/>
                    <a:gd name="connsiteY68" fmla="*/ 45720 h 1735456"/>
                    <a:gd name="connsiteX69" fmla="*/ 1012779 w 1287099"/>
                    <a:gd name="connsiteY69" fmla="*/ 76200 h 1735456"/>
                    <a:gd name="connsiteX70" fmla="*/ 1043259 w 1287099"/>
                    <a:gd name="connsiteY70" fmla="*/ 114300 h 1735456"/>
                    <a:gd name="connsiteX71" fmla="*/ 1096599 w 1287099"/>
                    <a:gd name="connsiteY71" fmla="*/ 99060 h 1735456"/>
                    <a:gd name="connsiteX72" fmla="*/ 1149939 w 1287099"/>
                    <a:gd name="connsiteY72" fmla="*/ 0 h 1735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287099" h="1735456">
                      <a:moveTo>
                        <a:pt x="1149939" y="0"/>
                      </a:moveTo>
                      <a:lnTo>
                        <a:pt x="1203279" y="220980"/>
                      </a:lnTo>
                      <a:lnTo>
                        <a:pt x="1264239" y="259080"/>
                      </a:lnTo>
                      <a:lnTo>
                        <a:pt x="1287099" y="396240"/>
                      </a:lnTo>
                      <a:lnTo>
                        <a:pt x="1218519" y="426720"/>
                      </a:lnTo>
                      <a:lnTo>
                        <a:pt x="1226139" y="502920"/>
                      </a:lnTo>
                      <a:lnTo>
                        <a:pt x="1134699" y="617220"/>
                      </a:lnTo>
                      <a:lnTo>
                        <a:pt x="1149203" y="660732"/>
                      </a:lnTo>
                      <a:lnTo>
                        <a:pt x="1057864" y="659130"/>
                      </a:lnTo>
                      <a:lnTo>
                        <a:pt x="1045164" y="703580"/>
                      </a:lnTo>
                      <a:lnTo>
                        <a:pt x="1048339" y="770256"/>
                      </a:lnTo>
                      <a:lnTo>
                        <a:pt x="991189" y="875030"/>
                      </a:lnTo>
                      <a:lnTo>
                        <a:pt x="861014" y="1002030"/>
                      </a:lnTo>
                      <a:lnTo>
                        <a:pt x="816564" y="995680"/>
                      </a:lnTo>
                      <a:lnTo>
                        <a:pt x="730839" y="992504"/>
                      </a:lnTo>
                      <a:lnTo>
                        <a:pt x="708614" y="1021080"/>
                      </a:lnTo>
                      <a:lnTo>
                        <a:pt x="743539" y="1078230"/>
                      </a:lnTo>
                      <a:lnTo>
                        <a:pt x="705439" y="1116330"/>
                      </a:lnTo>
                      <a:lnTo>
                        <a:pt x="708614" y="1151256"/>
                      </a:lnTo>
                      <a:lnTo>
                        <a:pt x="775289" y="1189356"/>
                      </a:lnTo>
                      <a:lnTo>
                        <a:pt x="794339" y="1325880"/>
                      </a:lnTo>
                      <a:lnTo>
                        <a:pt x="753064" y="1402080"/>
                      </a:lnTo>
                      <a:lnTo>
                        <a:pt x="695914" y="1402080"/>
                      </a:lnTo>
                      <a:lnTo>
                        <a:pt x="651464" y="1449704"/>
                      </a:lnTo>
                      <a:lnTo>
                        <a:pt x="572089" y="1624332"/>
                      </a:lnTo>
                      <a:lnTo>
                        <a:pt x="492714" y="1630680"/>
                      </a:lnTo>
                      <a:lnTo>
                        <a:pt x="429214" y="1700532"/>
                      </a:lnTo>
                      <a:lnTo>
                        <a:pt x="368889" y="1700532"/>
                      </a:lnTo>
                      <a:lnTo>
                        <a:pt x="302214" y="1735456"/>
                      </a:lnTo>
                      <a:lnTo>
                        <a:pt x="286339" y="1541780"/>
                      </a:lnTo>
                      <a:lnTo>
                        <a:pt x="222839" y="1484628"/>
                      </a:lnTo>
                      <a:cubicBezTo>
                        <a:pt x="223897" y="1450764"/>
                        <a:pt x="224956" y="1416896"/>
                        <a:pt x="226014" y="1383028"/>
                      </a:cubicBezTo>
                      <a:lnTo>
                        <a:pt x="178389" y="1367156"/>
                      </a:lnTo>
                      <a:lnTo>
                        <a:pt x="140289" y="1389380"/>
                      </a:lnTo>
                      <a:lnTo>
                        <a:pt x="99014" y="1383028"/>
                      </a:lnTo>
                      <a:lnTo>
                        <a:pt x="89489" y="1332228"/>
                      </a:lnTo>
                      <a:lnTo>
                        <a:pt x="86224" y="1318352"/>
                      </a:lnTo>
                      <a:lnTo>
                        <a:pt x="106952" y="1321116"/>
                      </a:lnTo>
                      <a:lnTo>
                        <a:pt x="121239" y="1206818"/>
                      </a:lnTo>
                      <a:lnTo>
                        <a:pt x="59327" y="1149668"/>
                      </a:lnTo>
                      <a:lnTo>
                        <a:pt x="21227" y="1149668"/>
                      </a:lnTo>
                      <a:lnTo>
                        <a:pt x="0" y="1096600"/>
                      </a:lnTo>
                      <a:lnTo>
                        <a:pt x="60279" y="1036320"/>
                      </a:lnTo>
                      <a:lnTo>
                        <a:pt x="60279" y="975360"/>
                      </a:lnTo>
                      <a:lnTo>
                        <a:pt x="136479" y="944880"/>
                      </a:lnTo>
                      <a:lnTo>
                        <a:pt x="182199" y="990600"/>
                      </a:lnTo>
                      <a:lnTo>
                        <a:pt x="273639" y="944880"/>
                      </a:lnTo>
                      <a:lnTo>
                        <a:pt x="357459" y="922020"/>
                      </a:lnTo>
                      <a:lnTo>
                        <a:pt x="372699" y="838200"/>
                      </a:lnTo>
                      <a:lnTo>
                        <a:pt x="410799" y="731520"/>
                      </a:lnTo>
                      <a:lnTo>
                        <a:pt x="471759" y="701040"/>
                      </a:lnTo>
                      <a:lnTo>
                        <a:pt x="462473" y="654610"/>
                      </a:lnTo>
                      <a:lnTo>
                        <a:pt x="611777" y="716280"/>
                      </a:lnTo>
                      <a:lnTo>
                        <a:pt x="730839" y="616268"/>
                      </a:lnTo>
                      <a:lnTo>
                        <a:pt x="754652" y="706756"/>
                      </a:lnTo>
                      <a:lnTo>
                        <a:pt x="807039" y="740092"/>
                      </a:lnTo>
                      <a:lnTo>
                        <a:pt x="1049927" y="606744"/>
                      </a:lnTo>
                      <a:lnTo>
                        <a:pt x="954677" y="559118"/>
                      </a:lnTo>
                      <a:lnTo>
                        <a:pt x="964202" y="501968"/>
                      </a:lnTo>
                      <a:lnTo>
                        <a:pt x="935627" y="482918"/>
                      </a:lnTo>
                      <a:lnTo>
                        <a:pt x="883239" y="440056"/>
                      </a:lnTo>
                      <a:lnTo>
                        <a:pt x="907052" y="344804"/>
                      </a:lnTo>
                      <a:lnTo>
                        <a:pt x="835614" y="259080"/>
                      </a:lnTo>
                      <a:lnTo>
                        <a:pt x="767508" y="278236"/>
                      </a:lnTo>
                      <a:lnTo>
                        <a:pt x="776559" y="243840"/>
                      </a:lnTo>
                      <a:lnTo>
                        <a:pt x="807039" y="213360"/>
                      </a:lnTo>
                      <a:lnTo>
                        <a:pt x="890859" y="213360"/>
                      </a:lnTo>
                      <a:lnTo>
                        <a:pt x="890859" y="114300"/>
                      </a:lnTo>
                      <a:lnTo>
                        <a:pt x="951819" y="45720"/>
                      </a:lnTo>
                      <a:lnTo>
                        <a:pt x="1012779" y="76200"/>
                      </a:lnTo>
                      <a:lnTo>
                        <a:pt x="1043259" y="114300"/>
                      </a:lnTo>
                      <a:lnTo>
                        <a:pt x="1096599" y="99060"/>
                      </a:lnTo>
                      <a:lnTo>
                        <a:pt x="114993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0BA2DC51-E61E-82A9-0BFF-C9F300EEC5E9}"/>
                    </a:ext>
                  </a:extLst>
                </p:cNvPr>
                <p:cNvSpPr/>
                <p:nvPr/>
              </p:nvSpPr>
              <p:spPr>
                <a:xfrm>
                  <a:off x="18380868" y="33967832"/>
                  <a:ext cx="181452" cy="122144"/>
                </a:xfrm>
                <a:custGeom>
                  <a:avLst/>
                  <a:gdLst>
                    <a:gd name="connsiteX0" fmla="*/ 44292 w 181452"/>
                    <a:gd name="connsiteY0" fmla="*/ 0 h 122144"/>
                    <a:gd name="connsiteX1" fmla="*/ 44292 w 181452"/>
                    <a:gd name="connsiteY1" fmla="*/ 2128 h 122144"/>
                    <a:gd name="connsiteX2" fmla="*/ 181452 w 181452"/>
                    <a:gd name="connsiteY2" fmla="*/ 17368 h 122144"/>
                    <a:gd name="connsiteX3" fmla="*/ 163354 w 181452"/>
                    <a:gd name="connsiteY3" fmla="*/ 62612 h 122144"/>
                    <a:gd name="connsiteX4" fmla="*/ 135732 w 181452"/>
                    <a:gd name="connsiteY4" fmla="*/ 53088 h 122144"/>
                    <a:gd name="connsiteX5" fmla="*/ 97632 w 181452"/>
                    <a:gd name="connsiteY5" fmla="*/ 105472 h 122144"/>
                    <a:gd name="connsiteX6" fmla="*/ 42864 w 181452"/>
                    <a:gd name="connsiteY6" fmla="*/ 122144 h 122144"/>
                    <a:gd name="connsiteX7" fmla="*/ 0 w 181452"/>
                    <a:gd name="connsiteY7" fmla="*/ 91188 h 122144"/>
                    <a:gd name="connsiteX8" fmla="*/ 19052 w 181452"/>
                    <a:gd name="connsiteY8" fmla="*/ 14988 h 122144"/>
                    <a:gd name="connsiteX9" fmla="*/ 44292 w 181452"/>
                    <a:gd name="connsiteY9" fmla="*/ 0 h 122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1452" h="122144">
                      <a:moveTo>
                        <a:pt x="44292" y="0"/>
                      </a:moveTo>
                      <a:lnTo>
                        <a:pt x="44292" y="2128"/>
                      </a:lnTo>
                      <a:lnTo>
                        <a:pt x="181452" y="17368"/>
                      </a:lnTo>
                      <a:lnTo>
                        <a:pt x="163354" y="62612"/>
                      </a:lnTo>
                      <a:lnTo>
                        <a:pt x="135732" y="53088"/>
                      </a:lnTo>
                      <a:lnTo>
                        <a:pt x="97632" y="105472"/>
                      </a:lnTo>
                      <a:lnTo>
                        <a:pt x="42864" y="122144"/>
                      </a:lnTo>
                      <a:lnTo>
                        <a:pt x="0" y="91188"/>
                      </a:lnTo>
                      <a:lnTo>
                        <a:pt x="19052" y="14988"/>
                      </a:lnTo>
                      <a:lnTo>
                        <a:pt x="4429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DC996AB6-3330-E704-F1A3-F43D5A5C59E6}"/>
                    </a:ext>
                  </a:extLst>
                </p:cNvPr>
                <p:cNvSpPr/>
                <p:nvPr/>
              </p:nvSpPr>
              <p:spPr>
                <a:xfrm>
                  <a:off x="17437100" y="33025080"/>
                  <a:ext cx="1163320" cy="1801304"/>
                </a:xfrm>
                <a:custGeom>
                  <a:avLst/>
                  <a:gdLst>
                    <a:gd name="connsiteX0" fmla="*/ 477520 w 1163320"/>
                    <a:gd name="connsiteY0" fmla="*/ 0 h 1801304"/>
                    <a:gd name="connsiteX1" fmla="*/ 599440 w 1163320"/>
                    <a:gd name="connsiteY1" fmla="*/ 0 h 1801304"/>
                    <a:gd name="connsiteX2" fmla="*/ 607060 w 1163320"/>
                    <a:gd name="connsiteY2" fmla="*/ 114300 h 1801304"/>
                    <a:gd name="connsiteX3" fmla="*/ 607060 w 1163320"/>
                    <a:gd name="connsiteY3" fmla="*/ 220980 h 1801304"/>
                    <a:gd name="connsiteX4" fmla="*/ 607060 w 1163320"/>
                    <a:gd name="connsiteY4" fmla="*/ 335280 h 1801304"/>
                    <a:gd name="connsiteX5" fmla="*/ 607060 w 1163320"/>
                    <a:gd name="connsiteY5" fmla="*/ 396240 h 1801304"/>
                    <a:gd name="connsiteX6" fmla="*/ 690880 w 1163320"/>
                    <a:gd name="connsiteY6" fmla="*/ 449580 h 1801304"/>
                    <a:gd name="connsiteX7" fmla="*/ 698500 w 1163320"/>
                    <a:gd name="connsiteY7" fmla="*/ 502920 h 1801304"/>
                    <a:gd name="connsiteX8" fmla="*/ 774700 w 1163320"/>
                    <a:gd name="connsiteY8" fmla="*/ 510540 h 1801304"/>
                    <a:gd name="connsiteX9" fmla="*/ 751840 w 1163320"/>
                    <a:gd name="connsiteY9" fmla="*/ 571500 h 1801304"/>
                    <a:gd name="connsiteX10" fmla="*/ 805180 w 1163320"/>
                    <a:gd name="connsiteY10" fmla="*/ 708660 h 1801304"/>
                    <a:gd name="connsiteX11" fmla="*/ 805180 w 1163320"/>
                    <a:gd name="connsiteY11" fmla="*/ 769620 h 1801304"/>
                    <a:gd name="connsiteX12" fmla="*/ 828040 w 1163320"/>
                    <a:gd name="connsiteY12" fmla="*/ 838200 h 1801304"/>
                    <a:gd name="connsiteX13" fmla="*/ 835660 w 1163320"/>
                    <a:gd name="connsiteY13" fmla="*/ 868680 h 1801304"/>
                    <a:gd name="connsiteX14" fmla="*/ 896620 w 1163320"/>
                    <a:gd name="connsiteY14" fmla="*/ 883920 h 1801304"/>
                    <a:gd name="connsiteX15" fmla="*/ 988060 w 1163320"/>
                    <a:gd name="connsiteY15" fmla="*/ 883920 h 1801304"/>
                    <a:gd name="connsiteX16" fmla="*/ 988060 w 1163320"/>
                    <a:gd name="connsiteY16" fmla="*/ 942752 h 1801304"/>
                    <a:gd name="connsiteX17" fmla="*/ 962820 w 1163320"/>
                    <a:gd name="connsiteY17" fmla="*/ 957740 h 1801304"/>
                    <a:gd name="connsiteX18" fmla="*/ 943768 w 1163320"/>
                    <a:gd name="connsiteY18" fmla="*/ 1033940 h 1801304"/>
                    <a:gd name="connsiteX19" fmla="*/ 986632 w 1163320"/>
                    <a:gd name="connsiteY19" fmla="*/ 1064896 h 1801304"/>
                    <a:gd name="connsiteX20" fmla="*/ 1041400 w 1163320"/>
                    <a:gd name="connsiteY20" fmla="*/ 1048224 h 1801304"/>
                    <a:gd name="connsiteX21" fmla="*/ 1079500 w 1163320"/>
                    <a:gd name="connsiteY21" fmla="*/ 995840 h 1801304"/>
                    <a:gd name="connsiteX22" fmla="*/ 1107122 w 1163320"/>
                    <a:gd name="connsiteY22" fmla="*/ 1005364 h 1801304"/>
                    <a:gd name="connsiteX23" fmla="*/ 1094740 w 1163320"/>
                    <a:gd name="connsiteY23" fmla="*/ 1036320 h 1801304"/>
                    <a:gd name="connsiteX24" fmla="*/ 1132840 w 1163320"/>
                    <a:gd name="connsiteY24" fmla="*/ 1104900 h 1801304"/>
                    <a:gd name="connsiteX25" fmla="*/ 1163320 w 1163320"/>
                    <a:gd name="connsiteY25" fmla="*/ 1219200 h 1801304"/>
                    <a:gd name="connsiteX26" fmla="*/ 1010920 w 1163320"/>
                    <a:gd name="connsiteY26" fmla="*/ 1280160 h 1801304"/>
                    <a:gd name="connsiteX27" fmla="*/ 1041400 w 1163320"/>
                    <a:gd name="connsiteY27" fmla="*/ 1577340 h 1801304"/>
                    <a:gd name="connsiteX28" fmla="*/ 1018540 w 1163320"/>
                    <a:gd name="connsiteY28" fmla="*/ 1744980 h 1801304"/>
                    <a:gd name="connsiteX29" fmla="*/ 986354 w 1163320"/>
                    <a:gd name="connsiteY29" fmla="*/ 1801304 h 1801304"/>
                    <a:gd name="connsiteX30" fmla="*/ 977900 w 1163320"/>
                    <a:gd name="connsiteY30" fmla="*/ 1668144 h 1801304"/>
                    <a:gd name="connsiteX31" fmla="*/ 860424 w 1163320"/>
                    <a:gd name="connsiteY31" fmla="*/ 1652272 h 1801304"/>
                    <a:gd name="connsiteX32" fmla="*/ 781050 w 1163320"/>
                    <a:gd name="connsiteY32" fmla="*/ 1560196 h 1801304"/>
                    <a:gd name="connsiteX33" fmla="*/ 695324 w 1163320"/>
                    <a:gd name="connsiteY33" fmla="*/ 1534796 h 1801304"/>
                    <a:gd name="connsiteX34" fmla="*/ 584200 w 1163320"/>
                    <a:gd name="connsiteY34" fmla="*/ 1680844 h 1801304"/>
                    <a:gd name="connsiteX35" fmla="*/ 536576 w 1163320"/>
                    <a:gd name="connsiteY35" fmla="*/ 1684020 h 1801304"/>
                    <a:gd name="connsiteX36" fmla="*/ 488950 w 1163320"/>
                    <a:gd name="connsiteY36" fmla="*/ 1684020 h 1801304"/>
                    <a:gd name="connsiteX37" fmla="*/ 457200 w 1163320"/>
                    <a:gd name="connsiteY37" fmla="*/ 1636396 h 1801304"/>
                    <a:gd name="connsiteX38" fmla="*/ 454024 w 1163320"/>
                    <a:gd name="connsiteY38" fmla="*/ 1464944 h 1801304"/>
                    <a:gd name="connsiteX39" fmla="*/ 409576 w 1163320"/>
                    <a:gd name="connsiteY39" fmla="*/ 1483996 h 1801304"/>
                    <a:gd name="connsiteX40" fmla="*/ 381000 w 1163320"/>
                    <a:gd name="connsiteY40" fmla="*/ 1471296 h 1801304"/>
                    <a:gd name="connsiteX41" fmla="*/ 355600 w 1163320"/>
                    <a:gd name="connsiteY41" fmla="*/ 1401444 h 1801304"/>
                    <a:gd name="connsiteX42" fmla="*/ 298450 w 1163320"/>
                    <a:gd name="connsiteY42" fmla="*/ 1395096 h 1801304"/>
                    <a:gd name="connsiteX43" fmla="*/ 254000 w 1163320"/>
                    <a:gd name="connsiteY43" fmla="*/ 1299844 h 1801304"/>
                    <a:gd name="connsiteX44" fmla="*/ 241300 w 1163320"/>
                    <a:gd name="connsiteY44" fmla="*/ 1093472 h 1801304"/>
                    <a:gd name="connsiteX45" fmla="*/ 228600 w 1163320"/>
                    <a:gd name="connsiteY45" fmla="*/ 1007744 h 1801304"/>
                    <a:gd name="connsiteX46" fmla="*/ 196850 w 1163320"/>
                    <a:gd name="connsiteY46" fmla="*/ 953768 h 1801304"/>
                    <a:gd name="connsiteX47" fmla="*/ 200024 w 1163320"/>
                    <a:gd name="connsiteY47" fmla="*/ 893444 h 1801304"/>
                    <a:gd name="connsiteX48" fmla="*/ 165100 w 1163320"/>
                    <a:gd name="connsiteY48" fmla="*/ 887096 h 1801304"/>
                    <a:gd name="connsiteX49" fmla="*/ 123824 w 1163320"/>
                    <a:gd name="connsiteY49" fmla="*/ 912496 h 1801304"/>
                    <a:gd name="connsiteX50" fmla="*/ 28576 w 1163320"/>
                    <a:gd name="connsiteY50" fmla="*/ 845820 h 1801304"/>
                    <a:gd name="connsiteX51" fmla="*/ 50800 w 1163320"/>
                    <a:gd name="connsiteY51" fmla="*/ 801368 h 1801304"/>
                    <a:gd name="connsiteX52" fmla="*/ 0 w 1163320"/>
                    <a:gd name="connsiteY52" fmla="*/ 721996 h 1801304"/>
                    <a:gd name="connsiteX53" fmla="*/ 38100 w 1163320"/>
                    <a:gd name="connsiteY53" fmla="*/ 648968 h 1801304"/>
                    <a:gd name="connsiteX54" fmla="*/ 12896 w 1163320"/>
                    <a:gd name="connsiteY54" fmla="*/ 594360 h 1801304"/>
                    <a:gd name="connsiteX55" fmla="*/ 35560 w 1163320"/>
                    <a:gd name="connsiteY55" fmla="*/ 594360 h 1801304"/>
                    <a:gd name="connsiteX56" fmla="*/ 27940 w 1163320"/>
                    <a:gd name="connsiteY56" fmla="*/ 518160 h 1801304"/>
                    <a:gd name="connsiteX57" fmla="*/ 134620 w 1163320"/>
                    <a:gd name="connsiteY57" fmla="*/ 495300 h 1801304"/>
                    <a:gd name="connsiteX58" fmla="*/ 256540 w 1163320"/>
                    <a:gd name="connsiteY58" fmla="*/ 563880 h 1801304"/>
                    <a:gd name="connsiteX59" fmla="*/ 363220 w 1163320"/>
                    <a:gd name="connsiteY59" fmla="*/ 396240 h 1801304"/>
                    <a:gd name="connsiteX60" fmla="*/ 416560 w 1163320"/>
                    <a:gd name="connsiteY60" fmla="*/ 358140 h 1801304"/>
                    <a:gd name="connsiteX61" fmla="*/ 439420 w 1163320"/>
                    <a:gd name="connsiteY61" fmla="*/ 327660 h 1801304"/>
                    <a:gd name="connsiteX62" fmla="*/ 347980 w 1163320"/>
                    <a:gd name="connsiteY62" fmla="*/ 205740 h 1801304"/>
                    <a:gd name="connsiteX63" fmla="*/ 378460 w 1163320"/>
                    <a:gd name="connsiteY63" fmla="*/ 144780 h 1801304"/>
                    <a:gd name="connsiteX64" fmla="*/ 447040 w 1163320"/>
                    <a:gd name="connsiteY64" fmla="*/ 60960 h 1801304"/>
                    <a:gd name="connsiteX65" fmla="*/ 477520 w 1163320"/>
                    <a:gd name="connsiteY65" fmla="*/ 0 h 1801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1163320" h="1801304">
                      <a:moveTo>
                        <a:pt x="477520" y="0"/>
                      </a:moveTo>
                      <a:lnTo>
                        <a:pt x="599440" y="0"/>
                      </a:lnTo>
                      <a:lnTo>
                        <a:pt x="607060" y="114300"/>
                      </a:lnTo>
                      <a:lnTo>
                        <a:pt x="607060" y="220980"/>
                      </a:lnTo>
                      <a:lnTo>
                        <a:pt x="607060" y="335280"/>
                      </a:lnTo>
                      <a:lnTo>
                        <a:pt x="607060" y="396240"/>
                      </a:lnTo>
                      <a:lnTo>
                        <a:pt x="690880" y="449580"/>
                      </a:lnTo>
                      <a:lnTo>
                        <a:pt x="698500" y="502920"/>
                      </a:lnTo>
                      <a:lnTo>
                        <a:pt x="774700" y="510540"/>
                      </a:lnTo>
                      <a:lnTo>
                        <a:pt x="751840" y="571500"/>
                      </a:lnTo>
                      <a:lnTo>
                        <a:pt x="805180" y="708660"/>
                      </a:lnTo>
                      <a:lnTo>
                        <a:pt x="805180" y="769620"/>
                      </a:lnTo>
                      <a:lnTo>
                        <a:pt x="828040" y="838200"/>
                      </a:lnTo>
                      <a:lnTo>
                        <a:pt x="835660" y="868680"/>
                      </a:lnTo>
                      <a:lnTo>
                        <a:pt x="896620" y="883920"/>
                      </a:lnTo>
                      <a:lnTo>
                        <a:pt x="988060" y="883920"/>
                      </a:lnTo>
                      <a:lnTo>
                        <a:pt x="988060" y="942752"/>
                      </a:lnTo>
                      <a:lnTo>
                        <a:pt x="962820" y="957740"/>
                      </a:lnTo>
                      <a:lnTo>
                        <a:pt x="943768" y="1033940"/>
                      </a:lnTo>
                      <a:lnTo>
                        <a:pt x="986632" y="1064896"/>
                      </a:lnTo>
                      <a:lnTo>
                        <a:pt x="1041400" y="1048224"/>
                      </a:lnTo>
                      <a:lnTo>
                        <a:pt x="1079500" y="995840"/>
                      </a:lnTo>
                      <a:lnTo>
                        <a:pt x="1107122" y="1005364"/>
                      </a:lnTo>
                      <a:lnTo>
                        <a:pt x="1094740" y="1036320"/>
                      </a:lnTo>
                      <a:lnTo>
                        <a:pt x="1132840" y="1104900"/>
                      </a:lnTo>
                      <a:lnTo>
                        <a:pt x="1163320" y="1219200"/>
                      </a:lnTo>
                      <a:lnTo>
                        <a:pt x="1010920" y="1280160"/>
                      </a:lnTo>
                      <a:lnTo>
                        <a:pt x="1041400" y="1577340"/>
                      </a:lnTo>
                      <a:lnTo>
                        <a:pt x="1018540" y="1744980"/>
                      </a:lnTo>
                      <a:lnTo>
                        <a:pt x="986354" y="1801304"/>
                      </a:lnTo>
                      <a:lnTo>
                        <a:pt x="977900" y="1668144"/>
                      </a:lnTo>
                      <a:lnTo>
                        <a:pt x="860424" y="1652272"/>
                      </a:lnTo>
                      <a:lnTo>
                        <a:pt x="781050" y="1560196"/>
                      </a:lnTo>
                      <a:lnTo>
                        <a:pt x="695324" y="1534796"/>
                      </a:lnTo>
                      <a:lnTo>
                        <a:pt x="584200" y="1680844"/>
                      </a:lnTo>
                      <a:lnTo>
                        <a:pt x="536576" y="1684020"/>
                      </a:lnTo>
                      <a:lnTo>
                        <a:pt x="488950" y="1684020"/>
                      </a:lnTo>
                      <a:lnTo>
                        <a:pt x="457200" y="1636396"/>
                      </a:lnTo>
                      <a:cubicBezTo>
                        <a:pt x="456142" y="1579244"/>
                        <a:pt x="455084" y="1522096"/>
                        <a:pt x="454024" y="1464944"/>
                      </a:cubicBezTo>
                      <a:lnTo>
                        <a:pt x="409576" y="1483996"/>
                      </a:lnTo>
                      <a:lnTo>
                        <a:pt x="381000" y="1471296"/>
                      </a:lnTo>
                      <a:lnTo>
                        <a:pt x="355600" y="1401444"/>
                      </a:lnTo>
                      <a:lnTo>
                        <a:pt x="298450" y="1395096"/>
                      </a:lnTo>
                      <a:lnTo>
                        <a:pt x="254000" y="1299844"/>
                      </a:lnTo>
                      <a:lnTo>
                        <a:pt x="241300" y="1093472"/>
                      </a:lnTo>
                      <a:lnTo>
                        <a:pt x="228600" y="1007744"/>
                      </a:lnTo>
                      <a:lnTo>
                        <a:pt x="196850" y="953768"/>
                      </a:lnTo>
                      <a:lnTo>
                        <a:pt x="200024" y="893444"/>
                      </a:lnTo>
                      <a:lnTo>
                        <a:pt x="165100" y="887096"/>
                      </a:lnTo>
                      <a:lnTo>
                        <a:pt x="123824" y="912496"/>
                      </a:lnTo>
                      <a:lnTo>
                        <a:pt x="28576" y="845820"/>
                      </a:lnTo>
                      <a:lnTo>
                        <a:pt x="50800" y="801368"/>
                      </a:lnTo>
                      <a:lnTo>
                        <a:pt x="0" y="721996"/>
                      </a:lnTo>
                      <a:lnTo>
                        <a:pt x="38100" y="648968"/>
                      </a:lnTo>
                      <a:lnTo>
                        <a:pt x="12896" y="594360"/>
                      </a:lnTo>
                      <a:lnTo>
                        <a:pt x="35560" y="594360"/>
                      </a:lnTo>
                      <a:lnTo>
                        <a:pt x="27940" y="518160"/>
                      </a:lnTo>
                      <a:lnTo>
                        <a:pt x="134620" y="495300"/>
                      </a:lnTo>
                      <a:lnTo>
                        <a:pt x="256540" y="563880"/>
                      </a:lnTo>
                      <a:lnTo>
                        <a:pt x="363220" y="396240"/>
                      </a:lnTo>
                      <a:lnTo>
                        <a:pt x="416560" y="358140"/>
                      </a:lnTo>
                      <a:lnTo>
                        <a:pt x="439420" y="327660"/>
                      </a:lnTo>
                      <a:lnTo>
                        <a:pt x="347980" y="205740"/>
                      </a:lnTo>
                      <a:lnTo>
                        <a:pt x="378460" y="144780"/>
                      </a:lnTo>
                      <a:lnTo>
                        <a:pt x="447040" y="60960"/>
                      </a:lnTo>
                      <a:lnTo>
                        <a:pt x="47752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フリーフォーム: 図形 653">
                  <a:extLst>
                    <a:ext uri="{FF2B5EF4-FFF2-40B4-BE49-F238E27FC236}">
                      <a16:creationId xmlns:a16="http://schemas.microsoft.com/office/drawing/2014/main" id="{C9D8FFA6-8C9B-5377-00FD-D4E7E9DEC9C6}"/>
                    </a:ext>
                  </a:extLst>
                </p:cNvPr>
                <p:cNvSpPr/>
                <p:nvPr/>
              </p:nvSpPr>
              <p:spPr>
                <a:xfrm>
                  <a:off x="14333220" y="33388834"/>
                  <a:ext cx="970280" cy="1571726"/>
                </a:xfrm>
                <a:custGeom>
                  <a:avLst/>
                  <a:gdLst>
                    <a:gd name="connsiteX0" fmla="*/ 379418 w 970280"/>
                    <a:gd name="connsiteY0" fmla="*/ 0 h 1571726"/>
                    <a:gd name="connsiteX1" fmla="*/ 449580 w 970280"/>
                    <a:gd name="connsiteY1" fmla="*/ 62966 h 1571726"/>
                    <a:gd name="connsiteX2" fmla="*/ 516255 w 970280"/>
                    <a:gd name="connsiteY2" fmla="*/ 196318 h 1571726"/>
                    <a:gd name="connsiteX3" fmla="*/ 659130 w 970280"/>
                    <a:gd name="connsiteY3" fmla="*/ 282042 h 1571726"/>
                    <a:gd name="connsiteX4" fmla="*/ 668655 w 970280"/>
                    <a:gd name="connsiteY4" fmla="*/ 372530 h 1571726"/>
                    <a:gd name="connsiteX5" fmla="*/ 787718 w 970280"/>
                    <a:gd name="connsiteY5" fmla="*/ 386814 h 1571726"/>
                    <a:gd name="connsiteX6" fmla="*/ 830580 w 970280"/>
                    <a:gd name="connsiteY6" fmla="*/ 353478 h 1571726"/>
                    <a:gd name="connsiteX7" fmla="*/ 892493 w 970280"/>
                    <a:gd name="connsiteY7" fmla="*/ 353478 h 1571726"/>
                    <a:gd name="connsiteX8" fmla="*/ 968693 w 970280"/>
                    <a:gd name="connsiteY8" fmla="*/ 410630 h 1571726"/>
                    <a:gd name="connsiteX9" fmla="*/ 970226 w 970280"/>
                    <a:gd name="connsiteY9" fmla="*/ 402454 h 1571726"/>
                    <a:gd name="connsiteX10" fmla="*/ 970280 w 970280"/>
                    <a:gd name="connsiteY10" fmla="*/ 402690 h 1571726"/>
                    <a:gd name="connsiteX11" fmla="*/ 960755 w 970280"/>
                    <a:gd name="connsiteY11" fmla="*/ 459842 h 1571726"/>
                    <a:gd name="connsiteX12" fmla="*/ 744855 w 970280"/>
                    <a:gd name="connsiteY12" fmla="*/ 596366 h 1571726"/>
                    <a:gd name="connsiteX13" fmla="*/ 725805 w 970280"/>
                    <a:gd name="connsiteY13" fmla="*/ 666214 h 1571726"/>
                    <a:gd name="connsiteX14" fmla="*/ 779780 w 970280"/>
                    <a:gd name="connsiteY14" fmla="*/ 745590 h 1571726"/>
                    <a:gd name="connsiteX15" fmla="*/ 754380 w 970280"/>
                    <a:gd name="connsiteY15" fmla="*/ 783690 h 1571726"/>
                    <a:gd name="connsiteX16" fmla="*/ 700405 w 970280"/>
                    <a:gd name="connsiteY16" fmla="*/ 767814 h 1571726"/>
                    <a:gd name="connsiteX17" fmla="*/ 678180 w 970280"/>
                    <a:gd name="connsiteY17" fmla="*/ 818614 h 1571726"/>
                    <a:gd name="connsiteX18" fmla="*/ 681355 w 970280"/>
                    <a:gd name="connsiteY18" fmla="*/ 913866 h 1571726"/>
                    <a:gd name="connsiteX19" fmla="*/ 725805 w 970280"/>
                    <a:gd name="connsiteY19" fmla="*/ 920214 h 1571726"/>
                    <a:gd name="connsiteX20" fmla="*/ 767080 w 970280"/>
                    <a:gd name="connsiteY20" fmla="*/ 964666 h 1571726"/>
                    <a:gd name="connsiteX21" fmla="*/ 776991 w 970280"/>
                    <a:gd name="connsiteY21" fmla="*/ 1022146 h 1571726"/>
                    <a:gd name="connsiteX22" fmla="*/ 773430 w 970280"/>
                    <a:gd name="connsiteY22" fmla="*/ 1020230 h 1571726"/>
                    <a:gd name="connsiteX23" fmla="*/ 740093 w 970280"/>
                    <a:gd name="connsiteY23" fmla="*/ 1096430 h 1571726"/>
                    <a:gd name="connsiteX24" fmla="*/ 668655 w 970280"/>
                    <a:gd name="connsiteY24" fmla="*/ 1105954 h 1571726"/>
                    <a:gd name="connsiteX25" fmla="*/ 635318 w 970280"/>
                    <a:gd name="connsiteY25" fmla="*/ 1153578 h 1571726"/>
                    <a:gd name="connsiteX26" fmla="*/ 625424 w 970280"/>
                    <a:gd name="connsiteY26" fmla="*/ 1240146 h 1571726"/>
                    <a:gd name="connsiteX27" fmla="*/ 601980 w 970280"/>
                    <a:gd name="connsiteY27" fmla="*/ 1236446 h 1571726"/>
                    <a:gd name="connsiteX28" fmla="*/ 525780 w 970280"/>
                    <a:gd name="connsiteY28" fmla="*/ 1175486 h 1571726"/>
                    <a:gd name="connsiteX29" fmla="*/ 457200 w 970280"/>
                    <a:gd name="connsiteY29" fmla="*/ 1373606 h 1571726"/>
                    <a:gd name="connsiteX30" fmla="*/ 403860 w 970280"/>
                    <a:gd name="connsiteY30" fmla="*/ 1449806 h 1571726"/>
                    <a:gd name="connsiteX31" fmla="*/ 167640 w 970280"/>
                    <a:gd name="connsiteY31" fmla="*/ 1571726 h 1571726"/>
                    <a:gd name="connsiteX32" fmla="*/ 144780 w 970280"/>
                    <a:gd name="connsiteY32" fmla="*/ 1465046 h 1571726"/>
                    <a:gd name="connsiteX33" fmla="*/ 160020 w 970280"/>
                    <a:gd name="connsiteY33" fmla="*/ 1145006 h 1571726"/>
                    <a:gd name="connsiteX34" fmla="*/ 53340 w 970280"/>
                    <a:gd name="connsiteY34" fmla="*/ 1061186 h 1571726"/>
                    <a:gd name="connsiteX35" fmla="*/ 0 w 970280"/>
                    <a:gd name="connsiteY35" fmla="*/ 931646 h 1571726"/>
                    <a:gd name="connsiteX36" fmla="*/ 22860 w 970280"/>
                    <a:gd name="connsiteY36" fmla="*/ 870686 h 1571726"/>
                    <a:gd name="connsiteX37" fmla="*/ 91440 w 970280"/>
                    <a:gd name="connsiteY37" fmla="*/ 855446 h 1571726"/>
                    <a:gd name="connsiteX38" fmla="*/ 175260 w 970280"/>
                    <a:gd name="connsiteY38" fmla="*/ 771626 h 1571726"/>
                    <a:gd name="connsiteX39" fmla="*/ 220980 w 970280"/>
                    <a:gd name="connsiteY39" fmla="*/ 710666 h 1571726"/>
                    <a:gd name="connsiteX40" fmla="*/ 175260 w 970280"/>
                    <a:gd name="connsiteY40" fmla="*/ 558266 h 1571726"/>
                    <a:gd name="connsiteX41" fmla="*/ 182880 w 970280"/>
                    <a:gd name="connsiteY41" fmla="*/ 497306 h 1571726"/>
                    <a:gd name="connsiteX42" fmla="*/ 0 w 970280"/>
                    <a:gd name="connsiteY42" fmla="*/ 322046 h 1571726"/>
                    <a:gd name="connsiteX43" fmla="*/ 45720 w 970280"/>
                    <a:gd name="connsiteY43" fmla="*/ 238226 h 1571726"/>
                    <a:gd name="connsiteX44" fmla="*/ 137160 w 970280"/>
                    <a:gd name="connsiteY44" fmla="*/ 32486 h 1571726"/>
                    <a:gd name="connsiteX45" fmla="*/ 190500 w 970280"/>
                    <a:gd name="connsiteY45" fmla="*/ 93446 h 1571726"/>
                    <a:gd name="connsiteX46" fmla="*/ 335280 w 970280"/>
                    <a:gd name="connsiteY46" fmla="*/ 2006 h 1571726"/>
                    <a:gd name="connsiteX47" fmla="*/ 379418 w 970280"/>
                    <a:gd name="connsiteY47" fmla="*/ 0 h 1571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970280" h="1571726">
                      <a:moveTo>
                        <a:pt x="379418" y="0"/>
                      </a:moveTo>
                      <a:lnTo>
                        <a:pt x="449580" y="62966"/>
                      </a:lnTo>
                      <a:lnTo>
                        <a:pt x="516255" y="196318"/>
                      </a:lnTo>
                      <a:lnTo>
                        <a:pt x="659130" y="282042"/>
                      </a:lnTo>
                      <a:lnTo>
                        <a:pt x="668655" y="372530"/>
                      </a:lnTo>
                      <a:lnTo>
                        <a:pt x="787718" y="386814"/>
                      </a:lnTo>
                      <a:lnTo>
                        <a:pt x="830580" y="353478"/>
                      </a:lnTo>
                      <a:lnTo>
                        <a:pt x="892493" y="353478"/>
                      </a:lnTo>
                      <a:lnTo>
                        <a:pt x="968693" y="410630"/>
                      </a:lnTo>
                      <a:lnTo>
                        <a:pt x="970226" y="402454"/>
                      </a:lnTo>
                      <a:lnTo>
                        <a:pt x="970280" y="402690"/>
                      </a:lnTo>
                      <a:lnTo>
                        <a:pt x="960755" y="459842"/>
                      </a:lnTo>
                      <a:lnTo>
                        <a:pt x="744855" y="596366"/>
                      </a:lnTo>
                      <a:lnTo>
                        <a:pt x="725805" y="666214"/>
                      </a:lnTo>
                      <a:lnTo>
                        <a:pt x="779780" y="745590"/>
                      </a:lnTo>
                      <a:lnTo>
                        <a:pt x="754380" y="783690"/>
                      </a:lnTo>
                      <a:lnTo>
                        <a:pt x="700405" y="767814"/>
                      </a:lnTo>
                      <a:lnTo>
                        <a:pt x="678180" y="818614"/>
                      </a:lnTo>
                      <a:lnTo>
                        <a:pt x="681355" y="913866"/>
                      </a:lnTo>
                      <a:lnTo>
                        <a:pt x="725805" y="920214"/>
                      </a:lnTo>
                      <a:lnTo>
                        <a:pt x="767080" y="964666"/>
                      </a:lnTo>
                      <a:lnTo>
                        <a:pt x="776991" y="1022146"/>
                      </a:lnTo>
                      <a:lnTo>
                        <a:pt x="773430" y="1020230"/>
                      </a:lnTo>
                      <a:lnTo>
                        <a:pt x="740093" y="1096430"/>
                      </a:lnTo>
                      <a:lnTo>
                        <a:pt x="668655" y="1105954"/>
                      </a:lnTo>
                      <a:lnTo>
                        <a:pt x="635318" y="1153578"/>
                      </a:lnTo>
                      <a:lnTo>
                        <a:pt x="625424" y="1240146"/>
                      </a:lnTo>
                      <a:lnTo>
                        <a:pt x="601980" y="1236446"/>
                      </a:lnTo>
                      <a:lnTo>
                        <a:pt x="525780" y="1175486"/>
                      </a:lnTo>
                      <a:lnTo>
                        <a:pt x="457200" y="1373606"/>
                      </a:lnTo>
                      <a:lnTo>
                        <a:pt x="403860" y="1449806"/>
                      </a:lnTo>
                      <a:lnTo>
                        <a:pt x="167640" y="1571726"/>
                      </a:lnTo>
                      <a:lnTo>
                        <a:pt x="144780" y="1465046"/>
                      </a:lnTo>
                      <a:lnTo>
                        <a:pt x="160020" y="1145006"/>
                      </a:lnTo>
                      <a:lnTo>
                        <a:pt x="53340" y="1061186"/>
                      </a:lnTo>
                      <a:lnTo>
                        <a:pt x="0" y="931646"/>
                      </a:lnTo>
                      <a:lnTo>
                        <a:pt x="22860" y="870686"/>
                      </a:lnTo>
                      <a:lnTo>
                        <a:pt x="91440" y="855446"/>
                      </a:lnTo>
                      <a:lnTo>
                        <a:pt x="175260" y="771626"/>
                      </a:lnTo>
                      <a:lnTo>
                        <a:pt x="220980" y="710666"/>
                      </a:lnTo>
                      <a:lnTo>
                        <a:pt x="175260" y="558266"/>
                      </a:lnTo>
                      <a:lnTo>
                        <a:pt x="182880" y="497306"/>
                      </a:lnTo>
                      <a:lnTo>
                        <a:pt x="0" y="322046"/>
                      </a:lnTo>
                      <a:lnTo>
                        <a:pt x="45720" y="238226"/>
                      </a:lnTo>
                      <a:lnTo>
                        <a:pt x="137160" y="32486"/>
                      </a:lnTo>
                      <a:lnTo>
                        <a:pt x="190500" y="93446"/>
                      </a:lnTo>
                      <a:lnTo>
                        <a:pt x="335280" y="2006"/>
                      </a:lnTo>
                      <a:lnTo>
                        <a:pt x="379418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2CEBE486-4B58-01B2-5920-F2702BBE4729}"/>
                    </a:ext>
                  </a:extLst>
                </p:cNvPr>
                <p:cNvSpPr/>
                <p:nvPr/>
              </p:nvSpPr>
              <p:spPr>
                <a:xfrm>
                  <a:off x="15011401" y="33508950"/>
                  <a:ext cx="987475" cy="933450"/>
                </a:xfrm>
                <a:custGeom>
                  <a:avLst/>
                  <a:gdLst>
                    <a:gd name="connsiteX0" fmla="*/ 638175 w 987475"/>
                    <a:gd name="connsiteY0" fmla="*/ 0 h 933450"/>
                    <a:gd name="connsiteX1" fmla="*/ 685800 w 987475"/>
                    <a:gd name="connsiteY1" fmla="*/ 66674 h 933450"/>
                    <a:gd name="connsiteX2" fmla="*/ 714375 w 987475"/>
                    <a:gd name="connsiteY2" fmla="*/ 42862 h 933450"/>
                    <a:gd name="connsiteX3" fmla="*/ 765085 w 987475"/>
                    <a:gd name="connsiteY3" fmla="*/ 49622 h 933450"/>
                    <a:gd name="connsiteX4" fmla="*/ 768350 w 987475"/>
                    <a:gd name="connsiteY4" fmla="*/ 63498 h 933450"/>
                    <a:gd name="connsiteX5" fmla="*/ 777875 w 987475"/>
                    <a:gd name="connsiteY5" fmla="*/ 114298 h 933450"/>
                    <a:gd name="connsiteX6" fmla="*/ 819150 w 987475"/>
                    <a:gd name="connsiteY6" fmla="*/ 120650 h 933450"/>
                    <a:gd name="connsiteX7" fmla="*/ 857250 w 987475"/>
                    <a:gd name="connsiteY7" fmla="*/ 98426 h 933450"/>
                    <a:gd name="connsiteX8" fmla="*/ 904875 w 987475"/>
                    <a:gd name="connsiteY8" fmla="*/ 114298 h 933450"/>
                    <a:gd name="connsiteX9" fmla="*/ 901700 w 987475"/>
                    <a:gd name="connsiteY9" fmla="*/ 215898 h 933450"/>
                    <a:gd name="connsiteX10" fmla="*/ 965200 w 987475"/>
                    <a:gd name="connsiteY10" fmla="*/ 273050 h 933450"/>
                    <a:gd name="connsiteX11" fmla="*/ 981075 w 987475"/>
                    <a:gd name="connsiteY11" fmla="*/ 466726 h 933450"/>
                    <a:gd name="connsiteX12" fmla="*/ 987475 w 987475"/>
                    <a:gd name="connsiteY12" fmla="*/ 463374 h 933450"/>
                    <a:gd name="connsiteX13" fmla="*/ 987425 w 987475"/>
                    <a:gd name="connsiteY13" fmla="*/ 463550 h 933450"/>
                    <a:gd name="connsiteX14" fmla="*/ 974725 w 987475"/>
                    <a:gd name="connsiteY14" fmla="*/ 552450 h 933450"/>
                    <a:gd name="connsiteX15" fmla="*/ 895350 w 987475"/>
                    <a:gd name="connsiteY15" fmla="*/ 654050 h 933450"/>
                    <a:gd name="connsiteX16" fmla="*/ 882650 w 987475"/>
                    <a:gd name="connsiteY16" fmla="*/ 723898 h 933450"/>
                    <a:gd name="connsiteX17" fmla="*/ 790575 w 987475"/>
                    <a:gd name="connsiteY17" fmla="*/ 746126 h 933450"/>
                    <a:gd name="connsiteX18" fmla="*/ 727075 w 987475"/>
                    <a:gd name="connsiteY18" fmla="*/ 692150 h 933450"/>
                    <a:gd name="connsiteX19" fmla="*/ 708025 w 987475"/>
                    <a:gd name="connsiteY19" fmla="*/ 638174 h 933450"/>
                    <a:gd name="connsiteX20" fmla="*/ 615950 w 987475"/>
                    <a:gd name="connsiteY20" fmla="*/ 638174 h 933450"/>
                    <a:gd name="connsiteX21" fmla="*/ 593725 w 987475"/>
                    <a:gd name="connsiteY21" fmla="*/ 711202 h 933450"/>
                    <a:gd name="connsiteX22" fmla="*/ 495300 w 987475"/>
                    <a:gd name="connsiteY22" fmla="*/ 723898 h 933450"/>
                    <a:gd name="connsiteX23" fmla="*/ 479425 w 987475"/>
                    <a:gd name="connsiteY23" fmla="*/ 777874 h 933450"/>
                    <a:gd name="connsiteX24" fmla="*/ 431800 w 987475"/>
                    <a:gd name="connsiteY24" fmla="*/ 787402 h 933450"/>
                    <a:gd name="connsiteX25" fmla="*/ 402522 w 987475"/>
                    <a:gd name="connsiteY25" fmla="*/ 813302 h 933450"/>
                    <a:gd name="connsiteX26" fmla="*/ 285750 w 987475"/>
                    <a:gd name="connsiteY26" fmla="*/ 795338 h 933450"/>
                    <a:gd name="connsiteX27" fmla="*/ 228600 w 987475"/>
                    <a:gd name="connsiteY27" fmla="*/ 895350 h 933450"/>
                    <a:gd name="connsiteX28" fmla="*/ 157163 w 987475"/>
                    <a:gd name="connsiteY28" fmla="*/ 933450 h 933450"/>
                    <a:gd name="connsiteX29" fmla="*/ 98811 w 987475"/>
                    <a:gd name="connsiteY29" fmla="*/ 902030 h 933450"/>
                    <a:gd name="connsiteX30" fmla="*/ 88900 w 987475"/>
                    <a:gd name="connsiteY30" fmla="*/ 844550 h 933450"/>
                    <a:gd name="connsiteX31" fmla="*/ 47625 w 987475"/>
                    <a:gd name="connsiteY31" fmla="*/ 800098 h 933450"/>
                    <a:gd name="connsiteX32" fmla="*/ 3175 w 987475"/>
                    <a:gd name="connsiteY32" fmla="*/ 793750 h 933450"/>
                    <a:gd name="connsiteX33" fmla="*/ 0 w 987475"/>
                    <a:gd name="connsiteY33" fmla="*/ 698498 h 933450"/>
                    <a:gd name="connsiteX34" fmla="*/ 22225 w 987475"/>
                    <a:gd name="connsiteY34" fmla="*/ 647698 h 933450"/>
                    <a:gd name="connsiteX35" fmla="*/ 76200 w 987475"/>
                    <a:gd name="connsiteY35" fmla="*/ 663574 h 933450"/>
                    <a:gd name="connsiteX36" fmla="*/ 101600 w 987475"/>
                    <a:gd name="connsiteY36" fmla="*/ 625474 h 933450"/>
                    <a:gd name="connsiteX37" fmla="*/ 47625 w 987475"/>
                    <a:gd name="connsiteY37" fmla="*/ 546098 h 933450"/>
                    <a:gd name="connsiteX38" fmla="*/ 66675 w 987475"/>
                    <a:gd name="connsiteY38" fmla="*/ 476250 h 933450"/>
                    <a:gd name="connsiteX39" fmla="*/ 282575 w 987475"/>
                    <a:gd name="connsiteY39" fmla="*/ 339726 h 933450"/>
                    <a:gd name="connsiteX40" fmla="*/ 292100 w 987475"/>
                    <a:gd name="connsiteY40" fmla="*/ 282574 h 933450"/>
                    <a:gd name="connsiteX41" fmla="*/ 292046 w 987475"/>
                    <a:gd name="connsiteY41" fmla="*/ 282338 h 933450"/>
                    <a:gd name="connsiteX42" fmla="*/ 304800 w 987475"/>
                    <a:gd name="connsiteY42" fmla="*/ 214314 h 933450"/>
                    <a:gd name="connsiteX43" fmla="*/ 433388 w 987475"/>
                    <a:gd name="connsiteY43" fmla="*/ 190498 h 933450"/>
                    <a:gd name="connsiteX44" fmla="*/ 552450 w 987475"/>
                    <a:gd name="connsiteY44" fmla="*/ 42862 h 933450"/>
                    <a:gd name="connsiteX45" fmla="*/ 638175 w 987475"/>
                    <a:gd name="connsiteY45" fmla="*/ 0 h 933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987475" h="933450">
                      <a:moveTo>
                        <a:pt x="638175" y="0"/>
                      </a:moveTo>
                      <a:lnTo>
                        <a:pt x="685800" y="66674"/>
                      </a:lnTo>
                      <a:lnTo>
                        <a:pt x="714375" y="42862"/>
                      </a:lnTo>
                      <a:lnTo>
                        <a:pt x="765085" y="49622"/>
                      </a:lnTo>
                      <a:lnTo>
                        <a:pt x="768350" y="63498"/>
                      </a:lnTo>
                      <a:lnTo>
                        <a:pt x="777875" y="114298"/>
                      </a:lnTo>
                      <a:lnTo>
                        <a:pt x="819150" y="120650"/>
                      </a:lnTo>
                      <a:lnTo>
                        <a:pt x="857250" y="98426"/>
                      </a:lnTo>
                      <a:lnTo>
                        <a:pt x="904875" y="114298"/>
                      </a:lnTo>
                      <a:cubicBezTo>
                        <a:pt x="903817" y="148166"/>
                        <a:pt x="902758" y="182034"/>
                        <a:pt x="901700" y="215898"/>
                      </a:cubicBezTo>
                      <a:lnTo>
                        <a:pt x="965200" y="273050"/>
                      </a:lnTo>
                      <a:lnTo>
                        <a:pt x="981075" y="466726"/>
                      </a:lnTo>
                      <a:lnTo>
                        <a:pt x="987475" y="463374"/>
                      </a:lnTo>
                      <a:lnTo>
                        <a:pt x="987425" y="463550"/>
                      </a:lnTo>
                      <a:lnTo>
                        <a:pt x="974725" y="552450"/>
                      </a:lnTo>
                      <a:lnTo>
                        <a:pt x="895350" y="654050"/>
                      </a:lnTo>
                      <a:lnTo>
                        <a:pt x="882650" y="723898"/>
                      </a:lnTo>
                      <a:lnTo>
                        <a:pt x="790575" y="746126"/>
                      </a:lnTo>
                      <a:lnTo>
                        <a:pt x="727075" y="692150"/>
                      </a:lnTo>
                      <a:lnTo>
                        <a:pt x="708025" y="638174"/>
                      </a:lnTo>
                      <a:lnTo>
                        <a:pt x="615950" y="638174"/>
                      </a:lnTo>
                      <a:lnTo>
                        <a:pt x="593725" y="711202"/>
                      </a:lnTo>
                      <a:lnTo>
                        <a:pt x="495300" y="723898"/>
                      </a:lnTo>
                      <a:lnTo>
                        <a:pt x="479425" y="777874"/>
                      </a:lnTo>
                      <a:lnTo>
                        <a:pt x="431800" y="787402"/>
                      </a:lnTo>
                      <a:lnTo>
                        <a:pt x="402522" y="813302"/>
                      </a:lnTo>
                      <a:lnTo>
                        <a:pt x="285750" y="795338"/>
                      </a:lnTo>
                      <a:lnTo>
                        <a:pt x="228600" y="895350"/>
                      </a:lnTo>
                      <a:lnTo>
                        <a:pt x="157163" y="933450"/>
                      </a:lnTo>
                      <a:lnTo>
                        <a:pt x="98811" y="902030"/>
                      </a:lnTo>
                      <a:lnTo>
                        <a:pt x="88900" y="844550"/>
                      </a:lnTo>
                      <a:lnTo>
                        <a:pt x="47625" y="800098"/>
                      </a:lnTo>
                      <a:lnTo>
                        <a:pt x="3175" y="793750"/>
                      </a:lnTo>
                      <a:lnTo>
                        <a:pt x="0" y="698498"/>
                      </a:lnTo>
                      <a:lnTo>
                        <a:pt x="22225" y="647698"/>
                      </a:lnTo>
                      <a:lnTo>
                        <a:pt x="76200" y="663574"/>
                      </a:lnTo>
                      <a:lnTo>
                        <a:pt x="101600" y="625474"/>
                      </a:lnTo>
                      <a:lnTo>
                        <a:pt x="47625" y="546098"/>
                      </a:lnTo>
                      <a:lnTo>
                        <a:pt x="66675" y="476250"/>
                      </a:lnTo>
                      <a:lnTo>
                        <a:pt x="282575" y="339726"/>
                      </a:lnTo>
                      <a:lnTo>
                        <a:pt x="292100" y="282574"/>
                      </a:lnTo>
                      <a:lnTo>
                        <a:pt x="292046" y="282338"/>
                      </a:lnTo>
                      <a:lnTo>
                        <a:pt x="304800" y="214314"/>
                      </a:lnTo>
                      <a:lnTo>
                        <a:pt x="433388" y="190498"/>
                      </a:lnTo>
                      <a:lnTo>
                        <a:pt x="552450" y="42862"/>
                      </a:lnTo>
                      <a:lnTo>
                        <a:pt x="638175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D79573A1-F992-518A-26B0-D1E9B6E5BB5F}"/>
                    </a:ext>
                  </a:extLst>
                </p:cNvPr>
                <p:cNvSpPr/>
                <p:nvPr/>
              </p:nvSpPr>
              <p:spPr>
                <a:xfrm>
                  <a:off x="15340014" y="34147124"/>
                  <a:ext cx="579436" cy="874396"/>
                </a:xfrm>
                <a:custGeom>
                  <a:avLst/>
                  <a:gdLst>
                    <a:gd name="connsiteX0" fmla="*/ 287337 w 579436"/>
                    <a:gd name="connsiteY0" fmla="*/ 0 h 874396"/>
                    <a:gd name="connsiteX1" fmla="*/ 379412 w 579436"/>
                    <a:gd name="connsiteY1" fmla="*/ 0 h 874396"/>
                    <a:gd name="connsiteX2" fmla="*/ 398462 w 579436"/>
                    <a:gd name="connsiteY2" fmla="*/ 53976 h 874396"/>
                    <a:gd name="connsiteX3" fmla="*/ 461962 w 579436"/>
                    <a:gd name="connsiteY3" fmla="*/ 107952 h 874396"/>
                    <a:gd name="connsiteX4" fmla="*/ 549924 w 579436"/>
                    <a:gd name="connsiteY4" fmla="*/ 86716 h 874396"/>
                    <a:gd name="connsiteX5" fmla="*/ 579436 w 579436"/>
                    <a:gd name="connsiteY5" fmla="*/ 161924 h 874396"/>
                    <a:gd name="connsiteX6" fmla="*/ 477836 w 579436"/>
                    <a:gd name="connsiteY6" fmla="*/ 247652 h 874396"/>
                    <a:gd name="connsiteX7" fmla="*/ 471486 w 579436"/>
                    <a:gd name="connsiteY7" fmla="*/ 342900 h 874396"/>
                    <a:gd name="connsiteX8" fmla="*/ 427036 w 579436"/>
                    <a:gd name="connsiteY8" fmla="*/ 412752 h 874396"/>
                    <a:gd name="connsiteX9" fmla="*/ 363536 w 579436"/>
                    <a:gd name="connsiteY9" fmla="*/ 469900 h 874396"/>
                    <a:gd name="connsiteX10" fmla="*/ 350836 w 579436"/>
                    <a:gd name="connsiteY10" fmla="*/ 530228 h 874396"/>
                    <a:gd name="connsiteX11" fmla="*/ 300036 w 579436"/>
                    <a:gd name="connsiteY11" fmla="*/ 590552 h 874396"/>
                    <a:gd name="connsiteX12" fmla="*/ 331786 w 579436"/>
                    <a:gd name="connsiteY12" fmla="*/ 631828 h 874396"/>
                    <a:gd name="connsiteX13" fmla="*/ 442911 w 579436"/>
                    <a:gd name="connsiteY13" fmla="*/ 590552 h 874396"/>
                    <a:gd name="connsiteX14" fmla="*/ 573339 w 579436"/>
                    <a:gd name="connsiteY14" fmla="*/ 609732 h 874396"/>
                    <a:gd name="connsiteX15" fmla="*/ 570547 w 579436"/>
                    <a:gd name="connsiteY15" fmla="*/ 615316 h 874396"/>
                    <a:gd name="connsiteX16" fmla="*/ 501967 w 579436"/>
                    <a:gd name="connsiteY16" fmla="*/ 699136 h 874396"/>
                    <a:gd name="connsiteX17" fmla="*/ 486727 w 579436"/>
                    <a:gd name="connsiteY17" fmla="*/ 737236 h 874396"/>
                    <a:gd name="connsiteX18" fmla="*/ 242887 w 579436"/>
                    <a:gd name="connsiteY18" fmla="*/ 874396 h 874396"/>
                    <a:gd name="connsiteX19" fmla="*/ 90487 w 579436"/>
                    <a:gd name="connsiteY19" fmla="*/ 805816 h 874396"/>
                    <a:gd name="connsiteX20" fmla="*/ 52163 w 579436"/>
                    <a:gd name="connsiteY20" fmla="*/ 824980 h 874396"/>
                    <a:gd name="connsiteX21" fmla="*/ 19050 w 579436"/>
                    <a:gd name="connsiteY21" fmla="*/ 747716 h 874396"/>
                    <a:gd name="connsiteX22" fmla="*/ 14287 w 579436"/>
                    <a:gd name="connsiteY22" fmla="*/ 623888 h 874396"/>
                    <a:gd name="connsiteX23" fmla="*/ 95250 w 579436"/>
                    <a:gd name="connsiteY23" fmla="*/ 566740 h 874396"/>
                    <a:gd name="connsiteX24" fmla="*/ 114300 w 579436"/>
                    <a:gd name="connsiteY24" fmla="*/ 504828 h 874396"/>
                    <a:gd name="connsiteX25" fmla="*/ 14287 w 579436"/>
                    <a:gd name="connsiteY25" fmla="*/ 457200 h 874396"/>
                    <a:gd name="connsiteX26" fmla="*/ 0 w 579436"/>
                    <a:gd name="connsiteY26" fmla="*/ 409576 h 874396"/>
                    <a:gd name="connsiteX27" fmla="*/ 38100 w 579436"/>
                    <a:gd name="connsiteY27" fmla="*/ 371476 h 874396"/>
                    <a:gd name="connsiteX28" fmla="*/ 80962 w 579436"/>
                    <a:gd name="connsiteY28" fmla="*/ 319088 h 874396"/>
                    <a:gd name="connsiteX29" fmla="*/ 80962 w 579436"/>
                    <a:gd name="connsiteY29" fmla="*/ 176212 h 874396"/>
                    <a:gd name="connsiteX30" fmla="*/ 73909 w 579436"/>
                    <a:gd name="connsiteY30" fmla="*/ 175128 h 874396"/>
                    <a:gd name="connsiteX31" fmla="*/ 103187 w 579436"/>
                    <a:gd name="connsiteY31" fmla="*/ 149228 h 874396"/>
                    <a:gd name="connsiteX32" fmla="*/ 150812 w 579436"/>
                    <a:gd name="connsiteY32" fmla="*/ 139700 h 874396"/>
                    <a:gd name="connsiteX33" fmla="*/ 166687 w 579436"/>
                    <a:gd name="connsiteY33" fmla="*/ 85724 h 874396"/>
                    <a:gd name="connsiteX34" fmla="*/ 265112 w 579436"/>
                    <a:gd name="connsiteY34" fmla="*/ 73028 h 874396"/>
                    <a:gd name="connsiteX35" fmla="*/ 287337 w 579436"/>
                    <a:gd name="connsiteY35" fmla="*/ 0 h 8743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79436" h="874396">
                      <a:moveTo>
                        <a:pt x="287337" y="0"/>
                      </a:moveTo>
                      <a:lnTo>
                        <a:pt x="379412" y="0"/>
                      </a:lnTo>
                      <a:lnTo>
                        <a:pt x="398462" y="53976"/>
                      </a:lnTo>
                      <a:lnTo>
                        <a:pt x="461962" y="107952"/>
                      </a:lnTo>
                      <a:lnTo>
                        <a:pt x="549924" y="86716"/>
                      </a:lnTo>
                      <a:lnTo>
                        <a:pt x="579436" y="161924"/>
                      </a:lnTo>
                      <a:lnTo>
                        <a:pt x="477836" y="247652"/>
                      </a:lnTo>
                      <a:lnTo>
                        <a:pt x="471486" y="342900"/>
                      </a:lnTo>
                      <a:lnTo>
                        <a:pt x="427036" y="412752"/>
                      </a:lnTo>
                      <a:lnTo>
                        <a:pt x="363536" y="469900"/>
                      </a:lnTo>
                      <a:lnTo>
                        <a:pt x="350836" y="530228"/>
                      </a:lnTo>
                      <a:lnTo>
                        <a:pt x="300036" y="590552"/>
                      </a:lnTo>
                      <a:lnTo>
                        <a:pt x="331786" y="631828"/>
                      </a:lnTo>
                      <a:lnTo>
                        <a:pt x="442911" y="590552"/>
                      </a:lnTo>
                      <a:lnTo>
                        <a:pt x="573339" y="609732"/>
                      </a:lnTo>
                      <a:lnTo>
                        <a:pt x="570547" y="615316"/>
                      </a:lnTo>
                      <a:lnTo>
                        <a:pt x="501967" y="699136"/>
                      </a:lnTo>
                      <a:lnTo>
                        <a:pt x="486727" y="737236"/>
                      </a:lnTo>
                      <a:lnTo>
                        <a:pt x="242887" y="874396"/>
                      </a:lnTo>
                      <a:lnTo>
                        <a:pt x="90487" y="805816"/>
                      </a:lnTo>
                      <a:lnTo>
                        <a:pt x="52163" y="824980"/>
                      </a:lnTo>
                      <a:lnTo>
                        <a:pt x="19050" y="747716"/>
                      </a:lnTo>
                      <a:lnTo>
                        <a:pt x="14287" y="623888"/>
                      </a:lnTo>
                      <a:lnTo>
                        <a:pt x="95250" y="566740"/>
                      </a:lnTo>
                      <a:lnTo>
                        <a:pt x="114300" y="504828"/>
                      </a:lnTo>
                      <a:lnTo>
                        <a:pt x="14287" y="457200"/>
                      </a:lnTo>
                      <a:lnTo>
                        <a:pt x="0" y="409576"/>
                      </a:lnTo>
                      <a:lnTo>
                        <a:pt x="38100" y="371476"/>
                      </a:lnTo>
                      <a:lnTo>
                        <a:pt x="80962" y="319088"/>
                      </a:lnTo>
                      <a:lnTo>
                        <a:pt x="80962" y="176212"/>
                      </a:lnTo>
                      <a:lnTo>
                        <a:pt x="73909" y="175128"/>
                      </a:lnTo>
                      <a:lnTo>
                        <a:pt x="103187" y="149228"/>
                      </a:lnTo>
                      <a:lnTo>
                        <a:pt x="150812" y="139700"/>
                      </a:lnTo>
                      <a:lnTo>
                        <a:pt x="166687" y="85724"/>
                      </a:lnTo>
                      <a:lnTo>
                        <a:pt x="265112" y="73028"/>
                      </a:lnTo>
                      <a:lnTo>
                        <a:pt x="287337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19442C71-3C65-FA88-C842-C3CC97474A74}"/>
                    </a:ext>
                  </a:extLst>
                </p:cNvPr>
                <p:cNvSpPr/>
                <p:nvPr/>
              </p:nvSpPr>
              <p:spPr>
                <a:xfrm>
                  <a:off x="15640050" y="32899350"/>
                  <a:ext cx="1550670" cy="1916430"/>
                </a:xfrm>
                <a:custGeom>
                  <a:avLst/>
                  <a:gdLst>
                    <a:gd name="connsiteX0" fmla="*/ 1108076 w 1550670"/>
                    <a:gd name="connsiteY0" fmla="*/ 0 h 1916430"/>
                    <a:gd name="connsiteX1" fmla="*/ 1199414 w 1550670"/>
                    <a:gd name="connsiteY1" fmla="*/ 1602 h 1916430"/>
                    <a:gd name="connsiteX2" fmla="*/ 1215390 w 1550670"/>
                    <a:gd name="connsiteY2" fmla="*/ 49530 h 1916430"/>
                    <a:gd name="connsiteX3" fmla="*/ 1253490 w 1550670"/>
                    <a:gd name="connsiteY3" fmla="*/ 201930 h 1916430"/>
                    <a:gd name="connsiteX4" fmla="*/ 1314450 w 1550670"/>
                    <a:gd name="connsiteY4" fmla="*/ 270510 h 1916430"/>
                    <a:gd name="connsiteX5" fmla="*/ 1375410 w 1550670"/>
                    <a:gd name="connsiteY5" fmla="*/ 270510 h 1916430"/>
                    <a:gd name="connsiteX6" fmla="*/ 1405890 w 1550670"/>
                    <a:gd name="connsiteY6" fmla="*/ 240030 h 1916430"/>
                    <a:gd name="connsiteX7" fmla="*/ 1550670 w 1550670"/>
                    <a:gd name="connsiteY7" fmla="*/ 240030 h 1916430"/>
                    <a:gd name="connsiteX8" fmla="*/ 1550670 w 1550670"/>
                    <a:gd name="connsiteY8" fmla="*/ 285750 h 1916430"/>
                    <a:gd name="connsiteX9" fmla="*/ 1466850 w 1550670"/>
                    <a:gd name="connsiteY9" fmla="*/ 461010 h 1916430"/>
                    <a:gd name="connsiteX10" fmla="*/ 1459230 w 1550670"/>
                    <a:gd name="connsiteY10" fmla="*/ 499110 h 1916430"/>
                    <a:gd name="connsiteX11" fmla="*/ 1468386 w 1550670"/>
                    <a:gd name="connsiteY11" fmla="*/ 515132 h 1916430"/>
                    <a:gd name="connsiteX12" fmla="*/ 1425574 w 1550670"/>
                    <a:gd name="connsiteY12" fmla="*/ 635000 h 1916430"/>
                    <a:gd name="connsiteX13" fmla="*/ 1397000 w 1550670"/>
                    <a:gd name="connsiteY13" fmla="*/ 635000 h 1916430"/>
                    <a:gd name="connsiteX14" fmla="*/ 1387474 w 1550670"/>
                    <a:gd name="connsiteY14" fmla="*/ 727074 h 1916430"/>
                    <a:gd name="connsiteX15" fmla="*/ 1406526 w 1550670"/>
                    <a:gd name="connsiteY15" fmla="*/ 749298 h 1916430"/>
                    <a:gd name="connsiteX16" fmla="*/ 1377950 w 1550670"/>
                    <a:gd name="connsiteY16" fmla="*/ 793750 h 1916430"/>
                    <a:gd name="connsiteX17" fmla="*/ 1454150 w 1550670"/>
                    <a:gd name="connsiteY17" fmla="*/ 854074 h 1916430"/>
                    <a:gd name="connsiteX18" fmla="*/ 1387474 w 1550670"/>
                    <a:gd name="connsiteY18" fmla="*/ 920750 h 1916430"/>
                    <a:gd name="connsiteX19" fmla="*/ 1387474 w 1550670"/>
                    <a:gd name="connsiteY19" fmla="*/ 990602 h 1916430"/>
                    <a:gd name="connsiteX20" fmla="*/ 1454150 w 1550670"/>
                    <a:gd name="connsiteY20" fmla="*/ 1136650 h 1916430"/>
                    <a:gd name="connsiteX21" fmla="*/ 1377950 w 1550670"/>
                    <a:gd name="connsiteY21" fmla="*/ 1130298 h 1916430"/>
                    <a:gd name="connsiteX22" fmla="*/ 1381126 w 1550670"/>
                    <a:gd name="connsiteY22" fmla="*/ 1244602 h 1916430"/>
                    <a:gd name="connsiteX23" fmla="*/ 1317626 w 1550670"/>
                    <a:gd name="connsiteY23" fmla="*/ 1257298 h 1916430"/>
                    <a:gd name="connsiteX24" fmla="*/ 1336674 w 1550670"/>
                    <a:gd name="connsiteY24" fmla="*/ 1320802 h 1916430"/>
                    <a:gd name="connsiteX25" fmla="*/ 1301750 w 1550670"/>
                    <a:gd name="connsiteY25" fmla="*/ 1349374 h 1916430"/>
                    <a:gd name="connsiteX26" fmla="*/ 1228726 w 1550670"/>
                    <a:gd name="connsiteY26" fmla="*/ 1317626 h 1916430"/>
                    <a:gd name="connsiteX27" fmla="*/ 1200150 w 1550670"/>
                    <a:gd name="connsiteY27" fmla="*/ 1352550 h 1916430"/>
                    <a:gd name="connsiteX28" fmla="*/ 1109622 w 1550670"/>
                    <a:gd name="connsiteY28" fmla="*/ 1366034 h 1916430"/>
                    <a:gd name="connsiteX29" fmla="*/ 1128714 w 1550670"/>
                    <a:gd name="connsiteY29" fmla="*/ 1338262 h 1916430"/>
                    <a:gd name="connsiteX30" fmla="*/ 1128714 w 1550670"/>
                    <a:gd name="connsiteY30" fmla="*/ 1266826 h 1916430"/>
                    <a:gd name="connsiteX31" fmla="*/ 1062039 w 1550670"/>
                    <a:gd name="connsiteY31" fmla="*/ 1271586 h 1916430"/>
                    <a:gd name="connsiteX32" fmla="*/ 1028701 w 1550670"/>
                    <a:gd name="connsiteY32" fmla="*/ 1333498 h 1916430"/>
                    <a:gd name="connsiteX33" fmla="*/ 895351 w 1550670"/>
                    <a:gd name="connsiteY33" fmla="*/ 1290638 h 1916430"/>
                    <a:gd name="connsiteX34" fmla="*/ 819151 w 1550670"/>
                    <a:gd name="connsiteY34" fmla="*/ 1476374 h 1916430"/>
                    <a:gd name="connsiteX35" fmla="*/ 723901 w 1550670"/>
                    <a:gd name="connsiteY35" fmla="*/ 1547814 h 1916430"/>
                    <a:gd name="connsiteX36" fmla="*/ 695326 w 1550670"/>
                    <a:gd name="connsiteY36" fmla="*/ 1509714 h 1916430"/>
                    <a:gd name="connsiteX37" fmla="*/ 652464 w 1550670"/>
                    <a:gd name="connsiteY37" fmla="*/ 1504950 h 1916430"/>
                    <a:gd name="connsiteX38" fmla="*/ 514351 w 1550670"/>
                    <a:gd name="connsiteY38" fmla="*/ 1633538 h 1916430"/>
                    <a:gd name="connsiteX39" fmla="*/ 528639 w 1550670"/>
                    <a:gd name="connsiteY39" fmla="*/ 1704974 h 1916430"/>
                    <a:gd name="connsiteX40" fmla="*/ 560071 w 1550670"/>
                    <a:gd name="connsiteY40" fmla="*/ 1743390 h 1916430"/>
                    <a:gd name="connsiteX41" fmla="*/ 560071 w 1550670"/>
                    <a:gd name="connsiteY41" fmla="*/ 1817370 h 1916430"/>
                    <a:gd name="connsiteX42" fmla="*/ 537211 w 1550670"/>
                    <a:gd name="connsiteY42" fmla="*/ 1855470 h 1916430"/>
                    <a:gd name="connsiteX43" fmla="*/ 438151 w 1550670"/>
                    <a:gd name="connsiteY43" fmla="*/ 1916430 h 1916430"/>
                    <a:gd name="connsiteX44" fmla="*/ 407671 w 1550670"/>
                    <a:gd name="connsiteY44" fmla="*/ 1832610 h 1916430"/>
                    <a:gd name="connsiteX45" fmla="*/ 369571 w 1550670"/>
                    <a:gd name="connsiteY45" fmla="*/ 1741170 h 1916430"/>
                    <a:gd name="connsiteX46" fmla="*/ 331471 w 1550670"/>
                    <a:gd name="connsiteY46" fmla="*/ 1741170 h 1916430"/>
                    <a:gd name="connsiteX47" fmla="*/ 273303 w 1550670"/>
                    <a:gd name="connsiteY47" fmla="*/ 1857506 h 1916430"/>
                    <a:gd name="connsiteX48" fmla="*/ 142875 w 1550670"/>
                    <a:gd name="connsiteY48" fmla="*/ 1838326 h 1916430"/>
                    <a:gd name="connsiteX49" fmla="*/ 31750 w 1550670"/>
                    <a:gd name="connsiteY49" fmla="*/ 1879602 h 1916430"/>
                    <a:gd name="connsiteX50" fmla="*/ 0 w 1550670"/>
                    <a:gd name="connsiteY50" fmla="*/ 1838326 h 1916430"/>
                    <a:gd name="connsiteX51" fmla="*/ 50800 w 1550670"/>
                    <a:gd name="connsiteY51" fmla="*/ 1778002 h 1916430"/>
                    <a:gd name="connsiteX52" fmla="*/ 63500 w 1550670"/>
                    <a:gd name="connsiteY52" fmla="*/ 1717674 h 1916430"/>
                    <a:gd name="connsiteX53" fmla="*/ 127000 w 1550670"/>
                    <a:gd name="connsiteY53" fmla="*/ 1660526 h 1916430"/>
                    <a:gd name="connsiteX54" fmla="*/ 171450 w 1550670"/>
                    <a:gd name="connsiteY54" fmla="*/ 1590674 h 1916430"/>
                    <a:gd name="connsiteX55" fmla="*/ 177800 w 1550670"/>
                    <a:gd name="connsiteY55" fmla="*/ 1495426 h 1916430"/>
                    <a:gd name="connsiteX56" fmla="*/ 279400 w 1550670"/>
                    <a:gd name="connsiteY56" fmla="*/ 1409698 h 1916430"/>
                    <a:gd name="connsiteX57" fmla="*/ 249888 w 1550670"/>
                    <a:gd name="connsiteY57" fmla="*/ 1334490 h 1916430"/>
                    <a:gd name="connsiteX58" fmla="*/ 254001 w 1550670"/>
                    <a:gd name="connsiteY58" fmla="*/ 1333498 h 1916430"/>
                    <a:gd name="connsiteX59" fmla="*/ 266701 w 1550670"/>
                    <a:gd name="connsiteY59" fmla="*/ 1263650 h 1916430"/>
                    <a:gd name="connsiteX60" fmla="*/ 346076 w 1550670"/>
                    <a:gd name="connsiteY60" fmla="*/ 1162050 h 1916430"/>
                    <a:gd name="connsiteX61" fmla="*/ 358776 w 1550670"/>
                    <a:gd name="connsiteY61" fmla="*/ 1073150 h 1916430"/>
                    <a:gd name="connsiteX62" fmla="*/ 358826 w 1550670"/>
                    <a:gd name="connsiteY62" fmla="*/ 1072974 h 1916430"/>
                    <a:gd name="connsiteX63" fmla="*/ 419101 w 1550670"/>
                    <a:gd name="connsiteY63" fmla="*/ 1041402 h 1916430"/>
                    <a:gd name="connsiteX64" fmla="*/ 479426 w 1550670"/>
                    <a:gd name="connsiteY64" fmla="*/ 1041402 h 1916430"/>
                    <a:gd name="connsiteX65" fmla="*/ 542926 w 1550670"/>
                    <a:gd name="connsiteY65" fmla="*/ 971550 h 1916430"/>
                    <a:gd name="connsiteX66" fmla="*/ 622301 w 1550670"/>
                    <a:gd name="connsiteY66" fmla="*/ 965202 h 1916430"/>
                    <a:gd name="connsiteX67" fmla="*/ 701676 w 1550670"/>
                    <a:gd name="connsiteY67" fmla="*/ 790574 h 1916430"/>
                    <a:gd name="connsiteX68" fmla="*/ 746126 w 1550670"/>
                    <a:gd name="connsiteY68" fmla="*/ 742950 h 1916430"/>
                    <a:gd name="connsiteX69" fmla="*/ 803276 w 1550670"/>
                    <a:gd name="connsiteY69" fmla="*/ 742950 h 1916430"/>
                    <a:gd name="connsiteX70" fmla="*/ 844551 w 1550670"/>
                    <a:gd name="connsiteY70" fmla="*/ 666750 h 1916430"/>
                    <a:gd name="connsiteX71" fmla="*/ 825501 w 1550670"/>
                    <a:gd name="connsiteY71" fmla="*/ 530226 h 1916430"/>
                    <a:gd name="connsiteX72" fmla="*/ 758826 w 1550670"/>
                    <a:gd name="connsiteY72" fmla="*/ 492126 h 1916430"/>
                    <a:gd name="connsiteX73" fmla="*/ 755651 w 1550670"/>
                    <a:gd name="connsiteY73" fmla="*/ 457200 h 1916430"/>
                    <a:gd name="connsiteX74" fmla="*/ 793751 w 1550670"/>
                    <a:gd name="connsiteY74" fmla="*/ 419100 h 1916430"/>
                    <a:gd name="connsiteX75" fmla="*/ 758826 w 1550670"/>
                    <a:gd name="connsiteY75" fmla="*/ 361950 h 1916430"/>
                    <a:gd name="connsiteX76" fmla="*/ 781051 w 1550670"/>
                    <a:gd name="connsiteY76" fmla="*/ 333374 h 1916430"/>
                    <a:gd name="connsiteX77" fmla="*/ 866776 w 1550670"/>
                    <a:gd name="connsiteY77" fmla="*/ 336550 h 1916430"/>
                    <a:gd name="connsiteX78" fmla="*/ 911226 w 1550670"/>
                    <a:gd name="connsiteY78" fmla="*/ 342900 h 1916430"/>
                    <a:gd name="connsiteX79" fmla="*/ 1041401 w 1550670"/>
                    <a:gd name="connsiteY79" fmla="*/ 215900 h 1916430"/>
                    <a:gd name="connsiteX80" fmla="*/ 1098551 w 1550670"/>
                    <a:gd name="connsiteY80" fmla="*/ 111126 h 1916430"/>
                    <a:gd name="connsiteX81" fmla="*/ 1095376 w 1550670"/>
                    <a:gd name="connsiteY81" fmla="*/ 44450 h 1916430"/>
                    <a:gd name="connsiteX82" fmla="*/ 1108076 w 1550670"/>
                    <a:gd name="connsiteY82" fmla="*/ 0 h 19164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</a:cxnLst>
                  <a:rect l="l" t="t" r="r" b="b"/>
                  <a:pathLst>
                    <a:path w="1550670" h="1916430">
                      <a:moveTo>
                        <a:pt x="1108076" y="0"/>
                      </a:moveTo>
                      <a:lnTo>
                        <a:pt x="1199414" y="1602"/>
                      </a:lnTo>
                      <a:lnTo>
                        <a:pt x="1215390" y="49530"/>
                      </a:lnTo>
                      <a:lnTo>
                        <a:pt x="1253490" y="201930"/>
                      </a:lnTo>
                      <a:lnTo>
                        <a:pt x="1314450" y="270510"/>
                      </a:lnTo>
                      <a:lnTo>
                        <a:pt x="1375410" y="270510"/>
                      </a:lnTo>
                      <a:lnTo>
                        <a:pt x="1405890" y="240030"/>
                      </a:lnTo>
                      <a:lnTo>
                        <a:pt x="1550670" y="240030"/>
                      </a:lnTo>
                      <a:lnTo>
                        <a:pt x="1550670" y="285750"/>
                      </a:lnTo>
                      <a:lnTo>
                        <a:pt x="1466850" y="461010"/>
                      </a:lnTo>
                      <a:lnTo>
                        <a:pt x="1459230" y="499110"/>
                      </a:lnTo>
                      <a:lnTo>
                        <a:pt x="1468386" y="515132"/>
                      </a:lnTo>
                      <a:lnTo>
                        <a:pt x="1425574" y="635000"/>
                      </a:lnTo>
                      <a:lnTo>
                        <a:pt x="1397000" y="635000"/>
                      </a:lnTo>
                      <a:lnTo>
                        <a:pt x="1387474" y="727074"/>
                      </a:lnTo>
                      <a:lnTo>
                        <a:pt x="1406526" y="749298"/>
                      </a:lnTo>
                      <a:lnTo>
                        <a:pt x="1377950" y="793750"/>
                      </a:lnTo>
                      <a:lnTo>
                        <a:pt x="1454150" y="854074"/>
                      </a:lnTo>
                      <a:lnTo>
                        <a:pt x="1387474" y="920750"/>
                      </a:lnTo>
                      <a:lnTo>
                        <a:pt x="1387474" y="990602"/>
                      </a:lnTo>
                      <a:lnTo>
                        <a:pt x="1454150" y="1136650"/>
                      </a:lnTo>
                      <a:lnTo>
                        <a:pt x="1377950" y="1130298"/>
                      </a:lnTo>
                      <a:cubicBezTo>
                        <a:pt x="1379008" y="1168402"/>
                        <a:pt x="1380066" y="1206498"/>
                        <a:pt x="1381126" y="1244602"/>
                      </a:cubicBezTo>
                      <a:lnTo>
                        <a:pt x="1317626" y="1257298"/>
                      </a:lnTo>
                      <a:lnTo>
                        <a:pt x="1336674" y="1320802"/>
                      </a:lnTo>
                      <a:lnTo>
                        <a:pt x="1301750" y="1349374"/>
                      </a:lnTo>
                      <a:lnTo>
                        <a:pt x="1228726" y="1317626"/>
                      </a:lnTo>
                      <a:lnTo>
                        <a:pt x="1200150" y="1352550"/>
                      </a:lnTo>
                      <a:lnTo>
                        <a:pt x="1109622" y="1366034"/>
                      </a:lnTo>
                      <a:lnTo>
                        <a:pt x="1128714" y="1338262"/>
                      </a:lnTo>
                      <a:lnTo>
                        <a:pt x="1128714" y="1266826"/>
                      </a:lnTo>
                      <a:lnTo>
                        <a:pt x="1062039" y="1271586"/>
                      </a:lnTo>
                      <a:lnTo>
                        <a:pt x="1028701" y="1333498"/>
                      </a:lnTo>
                      <a:lnTo>
                        <a:pt x="895351" y="1290638"/>
                      </a:lnTo>
                      <a:lnTo>
                        <a:pt x="819151" y="1476374"/>
                      </a:lnTo>
                      <a:lnTo>
                        <a:pt x="723901" y="1547814"/>
                      </a:lnTo>
                      <a:lnTo>
                        <a:pt x="695326" y="1509714"/>
                      </a:lnTo>
                      <a:lnTo>
                        <a:pt x="652464" y="1504950"/>
                      </a:lnTo>
                      <a:lnTo>
                        <a:pt x="514351" y="1633538"/>
                      </a:lnTo>
                      <a:lnTo>
                        <a:pt x="528639" y="1704974"/>
                      </a:lnTo>
                      <a:lnTo>
                        <a:pt x="560071" y="1743390"/>
                      </a:lnTo>
                      <a:lnTo>
                        <a:pt x="560071" y="1817370"/>
                      </a:lnTo>
                      <a:lnTo>
                        <a:pt x="537211" y="1855470"/>
                      </a:lnTo>
                      <a:lnTo>
                        <a:pt x="438151" y="1916430"/>
                      </a:lnTo>
                      <a:lnTo>
                        <a:pt x="407671" y="1832610"/>
                      </a:lnTo>
                      <a:lnTo>
                        <a:pt x="369571" y="1741170"/>
                      </a:lnTo>
                      <a:lnTo>
                        <a:pt x="331471" y="1741170"/>
                      </a:lnTo>
                      <a:lnTo>
                        <a:pt x="273303" y="1857506"/>
                      </a:lnTo>
                      <a:lnTo>
                        <a:pt x="142875" y="1838326"/>
                      </a:lnTo>
                      <a:lnTo>
                        <a:pt x="31750" y="1879602"/>
                      </a:lnTo>
                      <a:lnTo>
                        <a:pt x="0" y="1838326"/>
                      </a:lnTo>
                      <a:lnTo>
                        <a:pt x="50800" y="1778002"/>
                      </a:lnTo>
                      <a:lnTo>
                        <a:pt x="63500" y="1717674"/>
                      </a:lnTo>
                      <a:lnTo>
                        <a:pt x="127000" y="1660526"/>
                      </a:lnTo>
                      <a:lnTo>
                        <a:pt x="171450" y="1590674"/>
                      </a:lnTo>
                      <a:lnTo>
                        <a:pt x="177800" y="1495426"/>
                      </a:lnTo>
                      <a:lnTo>
                        <a:pt x="279400" y="1409698"/>
                      </a:lnTo>
                      <a:lnTo>
                        <a:pt x="249888" y="1334490"/>
                      </a:lnTo>
                      <a:lnTo>
                        <a:pt x="254001" y="1333498"/>
                      </a:lnTo>
                      <a:lnTo>
                        <a:pt x="266701" y="1263650"/>
                      </a:lnTo>
                      <a:lnTo>
                        <a:pt x="346076" y="1162050"/>
                      </a:lnTo>
                      <a:lnTo>
                        <a:pt x="358776" y="1073150"/>
                      </a:lnTo>
                      <a:lnTo>
                        <a:pt x="358826" y="1072974"/>
                      </a:lnTo>
                      <a:lnTo>
                        <a:pt x="419101" y="1041402"/>
                      </a:lnTo>
                      <a:lnTo>
                        <a:pt x="479426" y="1041402"/>
                      </a:lnTo>
                      <a:lnTo>
                        <a:pt x="542926" y="971550"/>
                      </a:lnTo>
                      <a:lnTo>
                        <a:pt x="622301" y="965202"/>
                      </a:lnTo>
                      <a:lnTo>
                        <a:pt x="701676" y="790574"/>
                      </a:lnTo>
                      <a:lnTo>
                        <a:pt x="746126" y="742950"/>
                      </a:lnTo>
                      <a:lnTo>
                        <a:pt x="803276" y="742950"/>
                      </a:lnTo>
                      <a:lnTo>
                        <a:pt x="844551" y="666750"/>
                      </a:lnTo>
                      <a:lnTo>
                        <a:pt x="825501" y="530226"/>
                      </a:lnTo>
                      <a:lnTo>
                        <a:pt x="758826" y="492126"/>
                      </a:lnTo>
                      <a:lnTo>
                        <a:pt x="755651" y="457200"/>
                      </a:lnTo>
                      <a:lnTo>
                        <a:pt x="793751" y="419100"/>
                      </a:lnTo>
                      <a:lnTo>
                        <a:pt x="758826" y="361950"/>
                      </a:lnTo>
                      <a:lnTo>
                        <a:pt x="781051" y="333374"/>
                      </a:lnTo>
                      <a:lnTo>
                        <a:pt x="866776" y="336550"/>
                      </a:lnTo>
                      <a:lnTo>
                        <a:pt x="911226" y="342900"/>
                      </a:lnTo>
                      <a:lnTo>
                        <a:pt x="1041401" y="215900"/>
                      </a:lnTo>
                      <a:lnTo>
                        <a:pt x="1098551" y="111126"/>
                      </a:lnTo>
                      <a:lnTo>
                        <a:pt x="1095376" y="44450"/>
                      </a:lnTo>
                      <a:lnTo>
                        <a:pt x="110807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CBB05803-5C93-372C-72C6-0B024192C9F2}"/>
                    </a:ext>
                  </a:extLst>
                </p:cNvPr>
                <p:cNvSpPr/>
                <p:nvPr/>
              </p:nvSpPr>
              <p:spPr>
                <a:xfrm>
                  <a:off x="17330738" y="34328100"/>
                  <a:ext cx="295274" cy="506340"/>
                </a:xfrm>
                <a:custGeom>
                  <a:avLst/>
                  <a:gdLst>
                    <a:gd name="connsiteX0" fmla="*/ 142874 w 295274"/>
                    <a:gd name="connsiteY0" fmla="*/ 0 h 506340"/>
                    <a:gd name="connsiteX1" fmla="*/ 147638 w 295274"/>
                    <a:gd name="connsiteY1" fmla="*/ 61912 h 506340"/>
                    <a:gd name="connsiteX2" fmla="*/ 295274 w 295274"/>
                    <a:gd name="connsiteY2" fmla="*/ 197644 h 506340"/>
                    <a:gd name="connsiteX3" fmla="*/ 269082 w 295274"/>
                    <a:gd name="connsiteY3" fmla="*/ 221456 h 506340"/>
                    <a:gd name="connsiteX4" fmla="*/ 264318 w 295274"/>
                    <a:gd name="connsiteY4" fmla="*/ 311944 h 506340"/>
                    <a:gd name="connsiteX5" fmla="*/ 285750 w 295274"/>
                    <a:gd name="connsiteY5" fmla="*/ 345280 h 506340"/>
                    <a:gd name="connsiteX6" fmla="*/ 278606 w 295274"/>
                    <a:gd name="connsiteY6" fmla="*/ 411956 h 506340"/>
                    <a:gd name="connsiteX7" fmla="*/ 192882 w 295274"/>
                    <a:gd name="connsiteY7" fmla="*/ 438148 h 506340"/>
                    <a:gd name="connsiteX8" fmla="*/ 153288 w 295274"/>
                    <a:gd name="connsiteY8" fmla="*/ 506340 h 506340"/>
                    <a:gd name="connsiteX9" fmla="*/ 149542 w 295274"/>
                    <a:gd name="connsiteY9" fmla="*/ 502920 h 506340"/>
                    <a:gd name="connsiteX10" fmla="*/ 65722 w 295274"/>
                    <a:gd name="connsiteY10" fmla="*/ 434340 h 506340"/>
                    <a:gd name="connsiteX11" fmla="*/ 1188 w 295274"/>
                    <a:gd name="connsiteY11" fmla="*/ 399920 h 506340"/>
                    <a:gd name="connsiteX12" fmla="*/ 0 w 295274"/>
                    <a:gd name="connsiteY12" fmla="*/ 330996 h 506340"/>
                    <a:gd name="connsiteX13" fmla="*/ 90486 w 295274"/>
                    <a:gd name="connsiteY13" fmla="*/ 257176 h 506340"/>
                    <a:gd name="connsiteX14" fmla="*/ 88106 w 295274"/>
                    <a:gd name="connsiteY14" fmla="*/ 140492 h 506340"/>
                    <a:gd name="connsiteX15" fmla="*/ 50006 w 295274"/>
                    <a:gd name="connsiteY15" fmla="*/ 104776 h 506340"/>
                    <a:gd name="connsiteX16" fmla="*/ 50006 w 295274"/>
                    <a:gd name="connsiteY16" fmla="*/ 45244 h 506340"/>
                    <a:gd name="connsiteX17" fmla="*/ 142874 w 295274"/>
                    <a:gd name="connsiteY17" fmla="*/ 0 h 506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95274" h="506340">
                      <a:moveTo>
                        <a:pt x="142874" y="0"/>
                      </a:moveTo>
                      <a:lnTo>
                        <a:pt x="147638" y="61912"/>
                      </a:lnTo>
                      <a:lnTo>
                        <a:pt x="295274" y="197644"/>
                      </a:lnTo>
                      <a:lnTo>
                        <a:pt x="269082" y="221456"/>
                      </a:lnTo>
                      <a:lnTo>
                        <a:pt x="264318" y="311944"/>
                      </a:lnTo>
                      <a:lnTo>
                        <a:pt x="285750" y="345280"/>
                      </a:lnTo>
                      <a:lnTo>
                        <a:pt x="278606" y="411956"/>
                      </a:lnTo>
                      <a:lnTo>
                        <a:pt x="192882" y="438148"/>
                      </a:lnTo>
                      <a:lnTo>
                        <a:pt x="153288" y="506340"/>
                      </a:lnTo>
                      <a:lnTo>
                        <a:pt x="149542" y="502920"/>
                      </a:lnTo>
                      <a:lnTo>
                        <a:pt x="65722" y="434340"/>
                      </a:lnTo>
                      <a:lnTo>
                        <a:pt x="1188" y="399920"/>
                      </a:lnTo>
                      <a:lnTo>
                        <a:pt x="0" y="330996"/>
                      </a:lnTo>
                      <a:lnTo>
                        <a:pt x="90486" y="257176"/>
                      </a:lnTo>
                      <a:cubicBezTo>
                        <a:pt x="89694" y="218280"/>
                        <a:pt x="88900" y="179388"/>
                        <a:pt x="88106" y="140492"/>
                      </a:cubicBezTo>
                      <a:lnTo>
                        <a:pt x="50006" y="104776"/>
                      </a:lnTo>
                      <a:lnTo>
                        <a:pt x="50006" y="45244"/>
                      </a:lnTo>
                      <a:lnTo>
                        <a:pt x="14287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0D17517F-C190-D3A3-A48B-B75E521A861E}"/>
                    </a:ext>
                  </a:extLst>
                </p:cNvPr>
                <p:cNvSpPr/>
                <p:nvPr/>
              </p:nvSpPr>
              <p:spPr>
                <a:xfrm>
                  <a:off x="17484026" y="34628136"/>
                  <a:ext cx="518224" cy="507684"/>
                </a:xfrm>
                <a:custGeom>
                  <a:avLst/>
                  <a:gdLst>
                    <a:gd name="connsiteX0" fmla="*/ 234854 w 518224"/>
                    <a:gd name="connsiteY0" fmla="*/ 0 h 507684"/>
                    <a:gd name="connsiteX1" fmla="*/ 282480 w 518224"/>
                    <a:gd name="connsiteY1" fmla="*/ 30960 h 507684"/>
                    <a:gd name="connsiteX2" fmla="*/ 410066 w 518224"/>
                    <a:gd name="connsiteY2" fmla="*/ 22100 h 507684"/>
                    <a:gd name="connsiteX3" fmla="*/ 410274 w 518224"/>
                    <a:gd name="connsiteY3" fmla="*/ 33340 h 507684"/>
                    <a:gd name="connsiteX4" fmla="*/ 442026 w 518224"/>
                    <a:gd name="connsiteY4" fmla="*/ 80964 h 507684"/>
                    <a:gd name="connsiteX5" fmla="*/ 488756 w 518224"/>
                    <a:gd name="connsiteY5" fmla="*/ 80964 h 507684"/>
                    <a:gd name="connsiteX6" fmla="*/ 518224 w 518224"/>
                    <a:gd name="connsiteY6" fmla="*/ 133352 h 507684"/>
                    <a:gd name="connsiteX7" fmla="*/ 446786 w 518224"/>
                    <a:gd name="connsiteY7" fmla="*/ 192884 h 507684"/>
                    <a:gd name="connsiteX8" fmla="*/ 413450 w 518224"/>
                    <a:gd name="connsiteY8" fmla="*/ 173832 h 507684"/>
                    <a:gd name="connsiteX9" fmla="*/ 368206 w 518224"/>
                    <a:gd name="connsiteY9" fmla="*/ 178596 h 507684"/>
                    <a:gd name="connsiteX10" fmla="*/ 363442 w 518224"/>
                    <a:gd name="connsiteY10" fmla="*/ 216696 h 507684"/>
                    <a:gd name="connsiteX11" fmla="*/ 282480 w 518224"/>
                    <a:gd name="connsiteY11" fmla="*/ 288132 h 507684"/>
                    <a:gd name="connsiteX12" fmla="*/ 282480 w 518224"/>
                    <a:gd name="connsiteY12" fmla="*/ 328616 h 507684"/>
                    <a:gd name="connsiteX13" fmla="*/ 446786 w 518224"/>
                    <a:gd name="connsiteY13" fmla="*/ 471488 h 507684"/>
                    <a:gd name="connsiteX14" fmla="*/ 440754 w 518224"/>
                    <a:gd name="connsiteY14" fmla="*/ 507684 h 507684"/>
                    <a:gd name="connsiteX15" fmla="*/ 301054 w 518224"/>
                    <a:gd name="connsiteY15" fmla="*/ 423864 h 507684"/>
                    <a:gd name="connsiteX16" fmla="*/ 255334 w 518224"/>
                    <a:gd name="connsiteY16" fmla="*/ 423864 h 507684"/>
                    <a:gd name="connsiteX17" fmla="*/ 224854 w 518224"/>
                    <a:gd name="connsiteY17" fmla="*/ 340044 h 507684"/>
                    <a:gd name="connsiteX18" fmla="*/ 171514 w 518224"/>
                    <a:gd name="connsiteY18" fmla="*/ 362904 h 507684"/>
                    <a:gd name="connsiteX19" fmla="*/ 0 w 518224"/>
                    <a:gd name="connsiteY19" fmla="*/ 206304 h 507684"/>
                    <a:gd name="connsiteX20" fmla="*/ 39594 w 518224"/>
                    <a:gd name="connsiteY20" fmla="*/ 138112 h 507684"/>
                    <a:gd name="connsiteX21" fmla="*/ 125318 w 518224"/>
                    <a:gd name="connsiteY21" fmla="*/ 111920 h 507684"/>
                    <a:gd name="connsiteX22" fmla="*/ 130248 w 518224"/>
                    <a:gd name="connsiteY22" fmla="*/ 65900 h 507684"/>
                    <a:gd name="connsiteX23" fmla="*/ 189612 w 518224"/>
                    <a:gd name="connsiteY23" fmla="*/ 64296 h 507684"/>
                    <a:gd name="connsiteX24" fmla="*/ 234854 w 518224"/>
                    <a:gd name="connsiteY24" fmla="*/ 0 h 507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518224" h="507684">
                      <a:moveTo>
                        <a:pt x="234854" y="0"/>
                      </a:moveTo>
                      <a:lnTo>
                        <a:pt x="282480" y="30960"/>
                      </a:lnTo>
                      <a:lnTo>
                        <a:pt x="410066" y="22100"/>
                      </a:lnTo>
                      <a:lnTo>
                        <a:pt x="410274" y="33340"/>
                      </a:lnTo>
                      <a:lnTo>
                        <a:pt x="442026" y="80964"/>
                      </a:lnTo>
                      <a:lnTo>
                        <a:pt x="488756" y="80964"/>
                      </a:lnTo>
                      <a:lnTo>
                        <a:pt x="518224" y="133352"/>
                      </a:lnTo>
                      <a:lnTo>
                        <a:pt x="446786" y="192884"/>
                      </a:lnTo>
                      <a:lnTo>
                        <a:pt x="413450" y="173832"/>
                      </a:lnTo>
                      <a:lnTo>
                        <a:pt x="368206" y="178596"/>
                      </a:lnTo>
                      <a:lnTo>
                        <a:pt x="363442" y="216696"/>
                      </a:lnTo>
                      <a:lnTo>
                        <a:pt x="282480" y="288132"/>
                      </a:lnTo>
                      <a:lnTo>
                        <a:pt x="282480" y="328616"/>
                      </a:lnTo>
                      <a:lnTo>
                        <a:pt x="446786" y="471488"/>
                      </a:lnTo>
                      <a:lnTo>
                        <a:pt x="440754" y="507684"/>
                      </a:lnTo>
                      <a:lnTo>
                        <a:pt x="301054" y="423864"/>
                      </a:lnTo>
                      <a:lnTo>
                        <a:pt x="255334" y="423864"/>
                      </a:lnTo>
                      <a:lnTo>
                        <a:pt x="224854" y="340044"/>
                      </a:lnTo>
                      <a:lnTo>
                        <a:pt x="171514" y="362904"/>
                      </a:lnTo>
                      <a:lnTo>
                        <a:pt x="0" y="206304"/>
                      </a:lnTo>
                      <a:lnTo>
                        <a:pt x="39594" y="138112"/>
                      </a:lnTo>
                      <a:lnTo>
                        <a:pt x="125318" y="111920"/>
                      </a:lnTo>
                      <a:lnTo>
                        <a:pt x="130248" y="65900"/>
                      </a:lnTo>
                      <a:lnTo>
                        <a:pt x="189612" y="64296"/>
                      </a:lnTo>
                      <a:lnTo>
                        <a:pt x="23485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7DB09174-4966-8A61-94AA-56571F203D87}"/>
                    </a:ext>
                  </a:extLst>
                </p:cNvPr>
                <p:cNvSpPr/>
                <p:nvPr/>
              </p:nvSpPr>
              <p:spPr>
                <a:xfrm>
                  <a:off x="16711614" y="33414482"/>
                  <a:ext cx="1182478" cy="1375582"/>
                </a:xfrm>
                <a:custGeom>
                  <a:avLst/>
                  <a:gdLst>
                    <a:gd name="connsiteX0" fmla="*/ 396822 w 1182478"/>
                    <a:gd name="connsiteY0" fmla="*/ 0 h 1375582"/>
                    <a:gd name="connsiteX1" fmla="*/ 418146 w 1182478"/>
                    <a:gd name="connsiteY1" fmla="*/ 37318 h 1375582"/>
                    <a:gd name="connsiteX2" fmla="*/ 433386 w 1182478"/>
                    <a:gd name="connsiteY2" fmla="*/ 105898 h 1375582"/>
                    <a:gd name="connsiteX3" fmla="*/ 540066 w 1182478"/>
                    <a:gd name="connsiteY3" fmla="*/ 204958 h 1375582"/>
                    <a:gd name="connsiteX4" fmla="*/ 738382 w 1182478"/>
                    <a:gd name="connsiteY4" fmla="*/ 204958 h 1375582"/>
                    <a:gd name="connsiteX5" fmla="*/ 763586 w 1182478"/>
                    <a:gd name="connsiteY5" fmla="*/ 259566 h 1375582"/>
                    <a:gd name="connsiteX6" fmla="*/ 725486 w 1182478"/>
                    <a:gd name="connsiteY6" fmla="*/ 332594 h 1375582"/>
                    <a:gd name="connsiteX7" fmla="*/ 776286 w 1182478"/>
                    <a:gd name="connsiteY7" fmla="*/ 411966 h 1375582"/>
                    <a:gd name="connsiteX8" fmla="*/ 754062 w 1182478"/>
                    <a:gd name="connsiteY8" fmla="*/ 456418 h 1375582"/>
                    <a:gd name="connsiteX9" fmla="*/ 849310 w 1182478"/>
                    <a:gd name="connsiteY9" fmla="*/ 523094 h 1375582"/>
                    <a:gd name="connsiteX10" fmla="*/ 890586 w 1182478"/>
                    <a:gd name="connsiteY10" fmla="*/ 497694 h 1375582"/>
                    <a:gd name="connsiteX11" fmla="*/ 925510 w 1182478"/>
                    <a:gd name="connsiteY11" fmla="*/ 504042 h 1375582"/>
                    <a:gd name="connsiteX12" fmla="*/ 922338 w 1182478"/>
                    <a:gd name="connsiteY12" fmla="*/ 564366 h 1375582"/>
                    <a:gd name="connsiteX13" fmla="*/ 954086 w 1182478"/>
                    <a:gd name="connsiteY13" fmla="*/ 618342 h 1375582"/>
                    <a:gd name="connsiteX14" fmla="*/ 966786 w 1182478"/>
                    <a:gd name="connsiteY14" fmla="*/ 704070 h 1375582"/>
                    <a:gd name="connsiteX15" fmla="*/ 979486 w 1182478"/>
                    <a:gd name="connsiteY15" fmla="*/ 910442 h 1375582"/>
                    <a:gd name="connsiteX16" fmla="*/ 1023938 w 1182478"/>
                    <a:gd name="connsiteY16" fmla="*/ 1005694 h 1375582"/>
                    <a:gd name="connsiteX17" fmla="*/ 1081086 w 1182478"/>
                    <a:gd name="connsiteY17" fmla="*/ 1012042 h 1375582"/>
                    <a:gd name="connsiteX18" fmla="*/ 1106486 w 1182478"/>
                    <a:gd name="connsiteY18" fmla="*/ 1081894 h 1375582"/>
                    <a:gd name="connsiteX19" fmla="*/ 1135062 w 1182478"/>
                    <a:gd name="connsiteY19" fmla="*/ 1094594 h 1375582"/>
                    <a:gd name="connsiteX20" fmla="*/ 1179510 w 1182478"/>
                    <a:gd name="connsiteY20" fmla="*/ 1075542 h 1375582"/>
                    <a:gd name="connsiteX21" fmla="*/ 1182478 w 1182478"/>
                    <a:gd name="connsiteY21" fmla="*/ 1235754 h 1375582"/>
                    <a:gd name="connsiteX22" fmla="*/ 1054892 w 1182478"/>
                    <a:gd name="connsiteY22" fmla="*/ 1244614 h 1375582"/>
                    <a:gd name="connsiteX23" fmla="*/ 1007266 w 1182478"/>
                    <a:gd name="connsiteY23" fmla="*/ 1213654 h 1375582"/>
                    <a:gd name="connsiteX24" fmla="*/ 962024 w 1182478"/>
                    <a:gd name="connsiteY24" fmla="*/ 1277950 h 1375582"/>
                    <a:gd name="connsiteX25" fmla="*/ 902660 w 1182478"/>
                    <a:gd name="connsiteY25" fmla="*/ 1279554 h 1375582"/>
                    <a:gd name="connsiteX26" fmla="*/ 904874 w 1182478"/>
                    <a:gd name="connsiteY26" fmla="*/ 1258898 h 1375582"/>
                    <a:gd name="connsiteX27" fmla="*/ 883442 w 1182478"/>
                    <a:gd name="connsiteY27" fmla="*/ 1225562 h 1375582"/>
                    <a:gd name="connsiteX28" fmla="*/ 888206 w 1182478"/>
                    <a:gd name="connsiteY28" fmla="*/ 1135074 h 1375582"/>
                    <a:gd name="connsiteX29" fmla="*/ 914398 w 1182478"/>
                    <a:gd name="connsiteY29" fmla="*/ 1111262 h 1375582"/>
                    <a:gd name="connsiteX30" fmla="*/ 766762 w 1182478"/>
                    <a:gd name="connsiteY30" fmla="*/ 975530 h 1375582"/>
                    <a:gd name="connsiteX31" fmla="*/ 761998 w 1182478"/>
                    <a:gd name="connsiteY31" fmla="*/ 913618 h 1375582"/>
                    <a:gd name="connsiteX32" fmla="*/ 669130 w 1182478"/>
                    <a:gd name="connsiteY32" fmla="*/ 958862 h 1375582"/>
                    <a:gd name="connsiteX33" fmla="*/ 669130 w 1182478"/>
                    <a:gd name="connsiteY33" fmla="*/ 1018394 h 1375582"/>
                    <a:gd name="connsiteX34" fmla="*/ 707230 w 1182478"/>
                    <a:gd name="connsiteY34" fmla="*/ 1054110 h 1375582"/>
                    <a:gd name="connsiteX35" fmla="*/ 709610 w 1182478"/>
                    <a:gd name="connsiteY35" fmla="*/ 1170794 h 1375582"/>
                    <a:gd name="connsiteX36" fmla="*/ 619124 w 1182478"/>
                    <a:gd name="connsiteY36" fmla="*/ 1244614 h 1375582"/>
                    <a:gd name="connsiteX37" fmla="*/ 620312 w 1182478"/>
                    <a:gd name="connsiteY37" fmla="*/ 1313538 h 1375582"/>
                    <a:gd name="connsiteX38" fmla="*/ 601314 w 1182478"/>
                    <a:gd name="connsiteY38" fmla="*/ 1303406 h 1375582"/>
                    <a:gd name="connsiteX39" fmla="*/ 538162 w 1182478"/>
                    <a:gd name="connsiteY39" fmla="*/ 1375582 h 1375582"/>
                    <a:gd name="connsiteX40" fmla="*/ 452438 w 1182478"/>
                    <a:gd name="connsiteY40" fmla="*/ 1356530 h 1375582"/>
                    <a:gd name="connsiteX41" fmla="*/ 536398 w 1182478"/>
                    <a:gd name="connsiteY41" fmla="*/ 1243366 h 1375582"/>
                    <a:gd name="connsiteX42" fmla="*/ 433386 w 1182478"/>
                    <a:gd name="connsiteY42" fmla="*/ 1111738 h 1375582"/>
                    <a:gd name="connsiteX43" fmla="*/ 395286 w 1182478"/>
                    <a:gd name="connsiteY43" fmla="*/ 1134598 h 1375582"/>
                    <a:gd name="connsiteX44" fmla="*/ 326706 w 1182478"/>
                    <a:gd name="connsiteY44" fmla="*/ 1104118 h 1375582"/>
                    <a:gd name="connsiteX45" fmla="*/ 212406 w 1182478"/>
                    <a:gd name="connsiteY45" fmla="*/ 1142218 h 1375582"/>
                    <a:gd name="connsiteX46" fmla="*/ 59325 w 1182478"/>
                    <a:gd name="connsiteY46" fmla="*/ 1197886 h 1375582"/>
                    <a:gd name="connsiteX47" fmla="*/ 76198 w 1182478"/>
                    <a:gd name="connsiteY47" fmla="*/ 1075542 h 1375582"/>
                    <a:gd name="connsiteX48" fmla="*/ 0 w 1182478"/>
                    <a:gd name="connsiteY48" fmla="*/ 1051730 h 1375582"/>
                    <a:gd name="connsiteX49" fmla="*/ 28575 w 1182478"/>
                    <a:gd name="connsiteY49" fmla="*/ 937430 h 1375582"/>
                    <a:gd name="connsiteX50" fmla="*/ 4762 w 1182478"/>
                    <a:gd name="connsiteY50" fmla="*/ 899330 h 1375582"/>
                    <a:gd name="connsiteX51" fmla="*/ 38058 w 1182478"/>
                    <a:gd name="connsiteY51" fmla="*/ 850902 h 1375582"/>
                    <a:gd name="connsiteX52" fmla="*/ 128586 w 1182478"/>
                    <a:gd name="connsiteY52" fmla="*/ 837418 h 1375582"/>
                    <a:gd name="connsiteX53" fmla="*/ 157162 w 1182478"/>
                    <a:gd name="connsiteY53" fmla="*/ 802494 h 1375582"/>
                    <a:gd name="connsiteX54" fmla="*/ 230186 w 1182478"/>
                    <a:gd name="connsiteY54" fmla="*/ 834242 h 1375582"/>
                    <a:gd name="connsiteX55" fmla="*/ 265110 w 1182478"/>
                    <a:gd name="connsiteY55" fmla="*/ 805670 h 1375582"/>
                    <a:gd name="connsiteX56" fmla="*/ 246062 w 1182478"/>
                    <a:gd name="connsiteY56" fmla="*/ 742166 h 1375582"/>
                    <a:gd name="connsiteX57" fmla="*/ 309562 w 1182478"/>
                    <a:gd name="connsiteY57" fmla="*/ 729470 h 1375582"/>
                    <a:gd name="connsiteX58" fmla="*/ 306386 w 1182478"/>
                    <a:gd name="connsiteY58" fmla="*/ 615166 h 1375582"/>
                    <a:gd name="connsiteX59" fmla="*/ 382586 w 1182478"/>
                    <a:gd name="connsiteY59" fmla="*/ 621518 h 1375582"/>
                    <a:gd name="connsiteX60" fmla="*/ 315910 w 1182478"/>
                    <a:gd name="connsiteY60" fmla="*/ 475470 h 1375582"/>
                    <a:gd name="connsiteX61" fmla="*/ 315910 w 1182478"/>
                    <a:gd name="connsiteY61" fmla="*/ 405618 h 1375582"/>
                    <a:gd name="connsiteX62" fmla="*/ 382586 w 1182478"/>
                    <a:gd name="connsiteY62" fmla="*/ 338942 h 1375582"/>
                    <a:gd name="connsiteX63" fmla="*/ 306386 w 1182478"/>
                    <a:gd name="connsiteY63" fmla="*/ 278618 h 1375582"/>
                    <a:gd name="connsiteX64" fmla="*/ 334962 w 1182478"/>
                    <a:gd name="connsiteY64" fmla="*/ 234166 h 1375582"/>
                    <a:gd name="connsiteX65" fmla="*/ 315910 w 1182478"/>
                    <a:gd name="connsiteY65" fmla="*/ 211942 h 1375582"/>
                    <a:gd name="connsiteX66" fmla="*/ 325436 w 1182478"/>
                    <a:gd name="connsiteY66" fmla="*/ 119868 h 1375582"/>
                    <a:gd name="connsiteX67" fmla="*/ 354010 w 1182478"/>
                    <a:gd name="connsiteY67" fmla="*/ 119868 h 1375582"/>
                    <a:gd name="connsiteX68" fmla="*/ 396822 w 1182478"/>
                    <a:gd name="connsiteY68" fmla="*/ 0 h 1375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1182478" h="1375582">
                      <a:moveTo>
                        <a:pt x="396822" y="0"/>
                      </a:moveTo>
                      <a:lnTo>
                        <a:pt x="418146" y="37318"/>
                      </a:lnTo>
                      <a:lnTo>
                        <a:pt x="433386" y="105898"/>
                      </a:lnTo>
                      <a:lnTo>
                        <a:pt x="540066" y="204958"/>
                      </a:lnTo>
                      <a:lnTo>
                        <a:pt x="738382" y="204958"/>
                      </a:lnTo>
                      <a:lnTo>
                        <a:pt x="763586" y="259566"/>
                      </a:lnTo>
                      <a:lnTo>
                        <a:pt x="725486" y="332594"/>
                      </a:lnTo>
                      <a:lnTo>
                        <a:pt x="776286" y="411966"/>
                      </a:lnTo>
                      <a:lnTo>
                        <a:pt x="754062" y="456418"/>
                      </a:lnTo>
                      <a:lnTo>
                        <a:pt x="849310" y="523094"/>
                      </a:lnTo>
                      <a:lnTo>
                        <a:pt x="890586" y="497694"/>
                      </a:lnTo>
                      <a:lnTo>
                        <a:pt x="925510" y="504042"/>
                      </a:lnTo>
                      <a:lnTo>
                        <a:pt x="922338" y="564366"/>
                      </a:lnTo>
                      <a:lnTo>
                        <a:pt x="954086" y="618342"/>
                      </a:lnTo>
                      <a:lnTo>
                        <a:pt x="966786" y="704070"/>
                      </a:lnTo>
                      <a:lnTo>
                        <a:pt x="979486" y="910442"/>
                      </a:lnTo>
                      <a:lnTo>
                        <a:pt x="1023938" y="1005694"/>
                      </a:lnTo>
                      <a:lnTo>
                        <a:pt x="1081086" y="1012042"/>
                      </a:lnTo>
                      <a:lnTo>
                        <a:pt x="1106486" y="1081894"/>
                      </a:lnTo>
                      <a:lnTo>
                        <a:pt x="1135062" y="1094594"/>
                      </a:lnTo>
                      <a:lnTo>
                        <a:pt x="1179510" y="1075542"/>
                      </a:lnTo>
                      <a:lnTo>
                        <a:pt x="1182478" y="1235754"/>
                      </a:lnTo>
                      <a:lnTo>
                        <a:pt x="1054892" y="1244614"/>
                      </a:lnTo>
                      <a:lnTo>
                        <a:pt x="1007266" y="1213654"/>
                      </a:lnTo>
                      <a:lnTo>
                        <a:pt x="962024" y="1277950"/>
                      </a:lnTo>
                      <a:lnTo>
                        <a:pt x="902660" y="1279554"/>
                      </a:lnTo>
                      <a:lnTo>
                        <a:pt x="904874" y="1258898"/>
                      </a:lnTo>
                      <a:lnTo>
                        <a:pt x="883442" y="1225562"/>
                      </a:lnTo>
                      <a:lnTo>
                        <a:pt x="888206" y="1135074"/>
                      </a:lnTo>
                      <a:lnTo>
                        <a:pt x="914398" y="1111262"/>
                      </a:lnTo>
                      <a:lnTo>
                        <a:pt x="766762" y="975530"/>
                      </a:lnTo>
                      <a:lnTo>
                        <a:pt x="761998" y="913618"/>
                      </a:lnTo>
                      <a:lnTo>
                        <a:pt x="669130" y="958862"/>
                      </a:lnTo>
                      <a:lnTo>
                        <a:pt x="669130" y="1018394"/>
                      </a:lnTo>
                      <a:lnTo>
                        <a:pt x="707230" y="1054110"/>
                      </a:lnTo>
                      <a:cubicBezTo>
                        <a:pt x="708024" y="1093006"/>
                        <a:pt x="708818" y="1131898"/>
                        <a:pt x="709610" y="1170794"/>
                      </a:cubicBezTo>
                      <a:lnTo>
                        <a:pt x="619124" y="1244614"/>
                      </a:lnTo>
                      <a:lnTo>
                        <a:pt x="620312" y="1313538"/>
                      </a:lnTo>
                      <a:lnTo>
                        <a:pt x="601314" y="1303406"/>
                      </a:lnTo>
                      <a:lnTo>
                        <a:pt x="538162" y="1375582"/>
                      </a:lnTo>
                      <a:lnTo>
                        <a:pt x="452438" y="1356530"/>
                      </a:lnTo>
                      <a:lnTo>
                        <a:pt x="536398" y="1243366"/>
                      </a:lnTo>
                      <a:lnTo>
                        <a:pt x="433386" y="1111738"/>
                      </a:lnTo>
                      <a:lnTo>
                        <a:pt x="395286" y="1134598"/>
                      </a:lnTo>
                      <a:lnTo>
                        <a:pt x="326706" y="1104118"/>
                      </a:lnTo>
                      <a:lnTo>
                        <a:pt x="212406" y="1142218"/>
                      </a:lnTo>
                      <a:lnTo>
                        <a:pt x="59325" y="1197886"/>
                      </a:lnTo>
                      <a:lnTo>
                        <a:pt x="76198" y="1075542"/>
                      </a:lnTo>
                      <a:lnTo>
                        <a:pt x="0" y="1051730"/>
                      </a:lnTo>
                      <a:lnTo>
                        <a:pt x="28575" y="937430"/>
                      </a:lnTo>
                      <a:lnTo>
                        <a:pt x="4762" y="899330"/>
                      </a:lnTo>
                      <a:lnTo>
                        <a:pt x="38058" y="850902"/>
                      </a:lnTo>
                      <a:lnTo>
                        <a:pt x="128586" y="837418"/>
                      </a:lnTo>
                      <a:lnTo>
                        <a:pt x="157162" y="802494"/>
                      </a:lnTo>
                      <a:lnTo>
                        <a:pt x="230186" y="834242"/>
                      </a:lnTo>
                      <a:lnTo>
                        <a:pt x="265110" y="805670"/>
                      </a:lnTo>
                      <a:lnTo>
                        <a:pt x="246062" y="742166"/>
                      </a:lnTo>
                      <a:lnTo>
                        <a:pt x="309562" y="729470"/>
                      </a:lnTo>
                      <a:cubicBezTo>
                        <a:pt x="308502" y="691366"/>
                        <a:pt x="307444" y="653270"/>
                        <a:pt x="306386" y="615166"/>
                      </a:cubicBezTo>
                      <a:lnTo>
                        <a:pt x="382586" y="621518"/>
                      </a:lnTo>
                      <a:lnTo>
                        <a:pt x="315910" y="475470"/>
                      </a:lnTo>
                      <a:lnTo>
                        <a:pt x="315910" y="405618"/>
                      </a:lnTo>
                      <a:lnTo>
                        <a:pt x="382586" y="338942"/>
                      </a:lnTo>
                      <a:lnTo>
                        <a:pt x="306386" y="278618"/>
                      </a:lnTo>
                      <a:lnTo>
                        <a:pt x="334962" y="234166"/>
                      </a:lnTo>
                      <a:lnTo>
                        <a:pt x="315910" y="211942"/>
                      </a:lnTo>
                      <a:lnTo>
                        <a:pt x="325436" y="119868"/>
                      </a:lnTo>
                      <a:lnTo>
                        <a:pt x="354010" y="119868"/>
                      </a:lnTo>
                      <a:lnTo>
                        <a:pt x="39682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4530778C-12F1-5517-6EDE-6C3B83B60389}"/>
                    </a:ext>
                  </a:extLst>
                </p:cNvPr>
                <p:cNvSpPr/>
                <p:nvPr/>
              </p:nvSpPr>
              <p:spPr>
                <a:xfrm>
                  <a:off x="17766506" y="34761488"/>
                  <a:ext cx="245270" cy="381952"/>
                </a:xfrm>
                <a:custGeom>
                  <a:avLst/>
                  <a:gdLst>
                    <a:gd name="connsiteX0" fmla="*/ 235744 w 245270"/>
                    <a:gd name="connsiteY0" fmla="*/ 0 h 381952"/>
                    <a:gd name="connsiteX1" fmla="*/ 245270 w 245270"/>
                    <a:gd name="connsiteY1" fmla="*/ 240504 h 381952"/>
                    <a:gd name="connsiteX2" fmla="*/ 230022 w 245270"/>
                    <a:gd name="connsiteY2" fmla="*/ 355708 h 381952"/>
                    <a:gd name="connsiteX3" fmla="*/ 170974 w 245270"/>
                    <a:gd name="connsiteY3" fmla="*/ 381952 h 381952"/>
                    <a:gd name="connsiteX4" fmla="*/ 158274 w 245270"/>
                    <a:gd name="connsiteY4" fmla="*/ 374332 h 381952"/>
                    <a:gd name="connsiteX5" fmla="*/ 164306 w 245270"/>
                    <a:gd name="connsiteY5" fmla="*/ 338136 h 381952"/>
                    <a:gd name="connsiteX6" fmla="*/ 0 w 245270"/>
                    <a:gd name="connsiteY6" fmla="*/ 195264 h 381952"/>
                    <a:gd name="connsiteX7" fmla="*/ 0 w 245270"/>
                    <a:gd name="connsiteY7" fmla="*/ 154780 h 381952"/>
                    <a:gd name="connsiteX8" fmla="*/ 80962 w 245270"/>
                    <a:gd name="connsiteY8" fmla="*/ 83344 h 381952"/>
                    <a:gd name="connsiteX9" fmla="*/ 85726 w 245270"/>
                    <a:gd name="connsiteY9" fmla="*/ 45244 h 381952"/>
                    <a:gd name="connsiteX10" fmla="*/ 130970 w 245270"/>
                    <a:gd name="connsiteY10" fmla="*/ 40480 h 381952"/>
                    <a:gd name="connsiteX11" fmla="*/ 164306 w 245270"/>
                    <a:gd name="connsiteY11" fmla="*/ 59532 h 381952"/>
                    <a:gd name="connsiteX12" fmla="*/ 235744 w 245270"/>
                    <a:gd name="connsiteY12" fmla="*/ 0 h 381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5270" h="381952">
                      <a:moveTo>
                        <a:pt x="235744" y="0"/>
                      </a:moveTo>
                      <a:lnTo>
                        <a:pt x="245270" y="240504"/>
                      </a:lnTo>
                      <a:lnTo>
                        <a:pt x="230022" y="355708"/>
                      </a:lnTo>
                      <a:lnTo>
                        <a:pt x="170974" y="381952"/>
                      </a:lnTo>
                      <a:lnTo>
                        <a:pt x="158274" y="374332"/>
                      </a:lnTo>
                      <a:lnTo>
                        <a:pt x="164306" y="338136"/>
                      </a:lnTo>
                      <a:lnTo>
                        <a:pt x="0" y="195264"/>
                      </a:lnTo>
                      <a:lnTo>
                        <a:pt x="0" y="154780"/>
                      </a:lnTo>
                      <a:lnTo>
                        <a:pt x="80962" y="83344"/>
                      </a:lnTo>
                      <a:lnTo>
                        <a:pt x="85726" y="45244"/>
                      </a:lnTo>
                      <a:lnTo>
                        <a:pt x="130970" y="40480"/>
                      </a:lnTo>
                      <a:lnTo>
                        <a:pt x="164306" y="59532"/>
                      </a:lnTo>
                      <a:lnTo>
                        <a:pt x="23574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9D6CECB4-B640-75EA-E37A-1DF9AE93A566}"/>
                    </a:ext>
                  </a:extLst>
                </p:cNvPr>
                <p:cNvSpPr/>
                <p:nvPr/>
              </p:nvSpPr>
              <p:spPr>
                <a:xfrm>
                  <a:off x="17996528" y="34906744"/>
                  <a:ext cx="220036" cy="376628"/>
                </a:xfrm>
                <a:custGeom>
                  <a:avLst/>
                  <a:gdLst>
                    <a:gd name="connsiteX0" fmla="*/ 96210 w 220036"/>
                    <a:gd name="connsiteY0" fmla="*/ 0 h 376628"/>
                    <a:gd name="connsiteX1" fmla="*/ 139072 w 220036"/>
                    <a:gd name="connsiteY1" fmla="*/ 35720 h 376628"/>
                    <a:gd name="connsiteX2" fmla="*/ 150978 w 220036"/>
                    <a:gd name="connsiteY2" fmla="*/ 128588 h 376628"/>
                    <a:gd name="connsiteX3" fmla="*/ 110496 w 220036"/>
                    <a:gd name="connsiteY3" fmla="*/ 164304 h 376628"/>
                    <a:gd name="connsiteX4" fmla="*/ 117640 w 220036"/>
                    <a:gd name="connsiteY4" fmla="*/ 202408 h 376628"/>
                    <a:gd name="connsiteX5" fmla="*/ 203366 w 220036"/>
                    <a:gd name="connsiteY5" fmla="*/ 302420 h 376628"/>
                    <a:gd name="connsiteX6" fmla="*/ 220036 w 220036"/>
                    <a:gd name="connsiteY6" fmla="*/ 352424 h 376628"/>
                    <a:gd name="connsiteX7" fmla="*/ 215426 w 220036"/>
                    <a:gd name="connsiteY7" fmla="*/ 376628 h 376628"/>
                    <a:gd name="connsiteX8" fmla="*/ 215272 w 220036"/>
                    <a:gd name="connsiteY8" fmla="*/ 376236 h 376628"/>
                    <a:gd name="connsiteX9" fmla="*/ 167464 w 220036"/>
                    <a:gd name="connsiteY9" fmla="*/ 367084 h 376628"/>
                    <a:gd name="connsiteX10" fmla="*/ 169552 w 220036"/>
                    <a:gd name="connsiteY10" fmla="*/ 335756 h 376628"/>
                    <a:gd name="connsiteX11" fmla="*/ 9532 w 220036"/>
                    <a:gd name="connsiteY11" fmla="*/ 206216 h 376628"/>
                    <a:gd name="connsiteX12" fmla="*/ 0 w 220036"/>
                    <a:gd name="connsiteY12" fmla="*/ 210452 h 376628"/>
                    <a:gd name="connsiteX13" fmla="*/ 15248 w 220036"/>
                    <a:gd name="connsiteY13" fmla="*/ 95248 h 376628"/>
                    <a:gd name="connsiteX14" fmla="*/ 11714 w 220036"/>
                    <a:gd name="connsiteY14" fmla="*/ 6036 h 376628"/>
                    <a:gd name="connsiteX15" fmla="*/ 96210 w 220036"/>
                    <a:gd name="connsiteY15" fmla="*/ 0 h 376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20036" h="376628">
                      <a:moveTo>
                        <a:pt x="96210" y="0"/>
                      </a:moveTo>
                      <a:lnTo>
                        <a:pt x="139072" y="35720"/>
                      </a:lnTo>
                      <a:lnTo>
                        <a:pt x="150978" y="128588"/>
                      </a:lnTo>
                      <a:lnTo>
                        <a:pt x="110496" y="164304"/>
                      </a:lnTo>
                      <a:lnTo>
                        <a:pt x="117640" y="202408"/>
                      </a:lnTo>
                      <a:lnTo>
                        <a:pt x="203366" y="302420"/>
                      </a:lnTo>
                      <a:lnTo>
                        <a:pt x="220036" y="352424"/>
                      </a:lnTo>
                      <a:lnTo>
                        <a:pt x="215426" y="376628"/>
                      </a:lnTo>
                      <a:lnTo>
                        <a:pt x="215272" y="376236"/>
                      </a:lnTo>
                      <a:lnTo>
                        <a:pt x="167464" y="367084"/>
                      </a:lnTo>
                      <a:lnTo>
                        <a:pt x="169552" y="335756"/>
                      </a:lnTo>
                      <a:lnTo>
                        <a:pt x="9532" y="206216"/>
                      </a:lnTo>
                      <a:lnTo>
                        <a:pt x="0" y="210452"/>
                      </a:lnTo>
                      <a:lnTo>
                        <a:pt x="15248" y="95248"/>
                      </a:lnTo>
                      <a:lnTo>
                        <a:pt x="11714" y="6036"/>
                      </a:lnTo>
                      <a:lnTo>
                        <a:pt x="962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E1A3F8AF-7569-2181-0FA0-914962E0C764}"/>
                    </a:ext>
                  </a:extLst>
                </p:cNvPr>
                <p:cNvSpPr/>
                <p:nvPr/>
              </p:nvSpPr>
              <p:spPr>
                <a:xfrm>
                  <a:off x="17972782" y="34559876"/>
                  <a:ext cx="450674" cy="815912"/>
                </a:xfrm>
                <a:custGeom>
                  <a:avLst/>
                  <a:gdLst>
                    <a:gd name="connsiteX0" fmla="*/ 159642 w 450674"/>
                    <a:gd name="connsiteY0" fmla="*/ 0 h 815912"/>
                    <a:gd name="connsiteX1" fmla="*/ 245370 w 450674"/>
                    <a:gd name="connsiteY1" fmla="*/ 25400 h 815912"/>
                    <a:gd name="connsiteX2" fmla="*/ 324742 w 450674"/>
                    <a:gd name="connsiteY2" fmla="*/ 117476 h 815912"/>
                    <a:gd name="connsiteX3" fmla="*/ 442218 w 450674"/>
                    <a:gd name="connsiteY3" fmla="*/ 133348 h 815912"/>
                    <a:gd name="connsiteX4" fmla="*/ 450674 w 450674"/>
                    <a:gd name="connsiteY4" fmla="*/ 266508 h 815912"/>
                    <a:gd name="connsiteX5" fmla="*/ 421898 w 450674"/>
                    <a:gd name="connsiteY5" fmla="*/ 316864 h 815912"/>
                    <a:gd name="connsiteX6" fmla="*/ 246638 w 450674"/>
                    <a:gd name="connsiteY6" fmla="*/ 370204 h 815912"/>
                    <a:gd name="connsiteX7" fmla="*/ 277118 w 450674"/>
                    <a:gd name="connsiteY7" fmla="*/ 659764 h 815912"/>
                    <a:gd name="connsiteX8" fmla="*/ 299978 w 450674"/>
                    <a:gd name="connsiteY8" fmla="*/ 728344 h 815912"/>
                    <a:gd name="connsiteX9" fmla="*/ 299978 w 450674"/>
                    <a:gd name="connsiteY9" fmla="*/ 804544 h 815912"/>
                    <a:gd name="connsiteX10" fmla="*/ 282930 w 450674"/>
                    <a:gd name="connsiteY10" fmla="*/ 815912 h 815912"/>
                    <a:gd name="connsiteX11" fmla="*/ 255686 w 450674"/>
                    <a:gd name="connsiteY11" fmla="*/ 765968 h 815912"/>
                    <a:gd name="connsiteX12" fmla="*/ 239172 w 450674"/>
                    <a:gd name="connsiteY12" fmla="*/ 723496 h 815912"/>
                    <a:gd name="connsiteX13" fmla="*/ 243782 w 450674"/>
                    <a:gd name="connsiteY13" fmla="*/ 699292 h 815912"/>
                    <a:gd name="connsiteX14" fmla="*/ 227112 w 450674"/>
                    <a:gd name="connsiteY14" fmla="*/ 649288 h 815912"/>
                    <a:gd name="connsiteX15" fmla="*/ 141386 w 450674"/>
                    <a:gd name="connsiteY15" fmla="*/ 549276 h 815912"/>
                    <a:gd name="connsiteX16" fmla="*/ 134242 w 450674"/>
                    <a:gd name="connsiteY16" fmla="*/ 511172 h 815912"/>
                    <a:gd name="connsiteX17" fmla="*/ 174724 w 450674"/>
                    <a:gd name="connsiteY17" fmla="*/ 475456 h 815912"/>
                    <a:gd name="connsiteX18" fmla="*/ 162818 w 450674"/>
                    <a:gd name="connsiteY18" fmla="*/ 382588 h 815912"/>
                    <a:gd name="connsiteX19" fmla="*/ 119956 w 450674"/>
                    <a:gd name="connsiteY19" fmla="*/ 346868 h 815912"/>
                    <a:gd name="connsiteX20" fmla="*/ 35460 w 450674"/>
                    <a:gd name="connsiteY20" fmla="*/ 352904 h 815912"/>
                    <a:gd name="connsiteX21" fmla="*/ 29468 w 450674"/>
                    <a:gd name="connsiteY21" fmla="*/ 201612 h 815912"/>
                    <a:gd name="connsiteX22" fmla="*/ 0 w 450674"/>
                    <a:gd name="connsiteY22" fmla="*/ 149224 h 815912"/>
                    <a:gd name="connsiteX23" fmla="*/ 894 w 450674"/>
                    <a:gd name="connsiteY23" fmla="*/ 149224 h 815912"/>
                    <a:gd name="connsiteX24" fmla="*/ 48518 w 450674"/>
                    <a:gd name="connsiteY24" fmla="*/ 146048 h 815912"/>
                    <a:gd name="connsiteX25" fmla="*/ 159642 w 450674"/>
                    <a:gd name="connsiteY25" fmla="*/ 0 h 815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50674" h="815912">
                      <a:moveTo>
                        <a:pt x="159642" y="0"/>
                      </a:moveTo>
                      <a:lnTo>
                        <a:pt x="245370" y="25400"/>
                      </a:lnTo>
                      <a:lnTo>
                        <a:pt x="324742" y="117476"/>
                      </a:lnTo>
                      <a:lnTo>
                        <a:pt x="442218" y="133348"/>
                      </a:lnTo>
                      <a:lnTo>
                        <a:pt x="450674" y="266508"/>
                      </a:lnTo>
                      <a:lnTo>
                        <a:pt x="421898" y="316864"/>
                      </a:lnTo>
                      <a:lnTo>
                        <a:pt x="246638" y="370204"/>
                      </a:lnTo>
                      <a:lnTo>
                        <a:pt x="277118" y="659764"/>
                      </a:lnTo>
                      <a:lnTo>
                        <a:pt x="299978" y="728344"/>
                      </a:lnTo>
                      <a:lnTo>
                        <a:pt x="299978" y="804544"/>
                      </a:lnTo>
                      <a:lnTo>
                        <a:pt x="282930" y="815912"/>
                      </a:lnTo>
                      <a:lnTo>
                        <a:pt x="255686" y="765968"/>
                      </a:lnTo>
                      <a:lnTo>
                        <a:pt x="239172" y="723496"/>
                      </a:lnTo>
                      <a:lnTo>
                        <a:pt x="243782" y="699292"/>
                      </a:lnTo>
                      <a:lnTo>
                        <a:pt x="227112" y="649288"/>
                      </a:lnTo>
                      <a:lnTo>
                        <a:pt x="141386" y="549276"/>
                      </a:lnTo>
                      <a:lnTo>
                        <a:pt x="134242" y="511172"/>
                      </a:lnTo>
                      <a:lnTo>
                        <a:pt x="174724" y="475456"/>
                      </a:lnTo>
                      <a:lnTo>
                        <a:pt x="162818" y="382588"/>
                      </a:lnTo>
                      <a:lnTo>
                        <a:pt x="119956" y="346868"/>
                      </a:lnTo>
                      <a:lnTo>
                        <a:pt x="35460" y="352904"/>
                      </a:lnTo>
                      <a:lnTo>
                        <a:pt x="29468" y="201612"/>
                      </a:lnTo>
                      <a:lnTo>
                        <a:pt x="0" y="149224"/>
                      </a:lnTo>
                      <a:lnTo>
                        <a:pt x="894" y="149224"/>
                      </a:lnTo>
                      <a:lnTo>
                        <a:pt x="48518" y="146048"/>
                      </a:lnTo>
                      <a:lnTo>
                        <a:pt x="15964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AC6DBCC5-F001-22B5-9641-BE2B6624B49D}"/>
                    </a:ext>
                  </a:extLst>
                </p:cNvPr>
                <p:cNvSpPr/>
                <p:nvPr/>
              </p:nvSpPr>
              <p:spPr>
                <a:xfrm>
                  <a:off x="17987963" y="35313938"/>
                  <a:ext cx="157162" cy="180975"/>
                </a:xfrm>
                <a:custGeom>
                  <a:avLst/>
                  <a:gdLst>
                    <a:gd name="connsiteX0" fmla="*/ 157162 w 157162"/>
                    <a:gd name="connsiteY0" fmla="*/ 100012 h 180975"/>
                    <a:gd name="connsiteX1" fmla="*/ 116681 w 157162"/>
                    <a:gd name="connsiteY1" fmla="*/ 33337 h 180975"/>
                    <a:gd name="connsiteX2" fmla="*/ 61912 w 157162"/>
                    <a:gd name="connsiteY2" fmla="*/ 0 h 180975"/>
                    <a:gd name="connsiteX3" fmla="*/ 59531 w 157162"/>
                    <a:gd name="connsiteY3" fmla="*/ 69056 h 180975"/>
                    <a:gd name="connsiteX4" fmla="*/ 19050 w 157162"/>
                    <a:gd name="connsiteY4" fmla="*/ 111918 h 180975"/>
                    <a:gd name="connsiteX5" fmla="*/ 0 w 157162"/>
                    <a:gd name="connsiteY5" fmla="*/ 180975 h 180975"/>
                    <a:gd name="connsiteX6" fmla="*/ 61912 w 157162"/>
                    <a:gd name="connsiteY6" fmla="*/ 176212 h 180975"/>
                    <a:gd name="connsiteX7" fmla="*/ 83343 w 157162"/>
                    <a:gd name="connsiteY7" fmla="*/ 100012 h 180975"/>
                    <a:gd name="connsiteX8" fmla="*/ 157162 w 157162"/>
                    <a:gd name="connsiteY8" fmla="*/ 100012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7162" h="180975">
                      <a:moveTo>
                        <a:pt x="157162" y="100012"/>
                      </a:moveTo>
                      <a:lnTo>
                        <a:pt x="116681" y="33337"/>
                      </a:lnTo>
                      <a:lnTo>
                        <a:pt x="61912" y="0"/>
                      </a:lnTo>
                      <a:cubicBezTo>
                        <a:pt x="61118" y="23019"/>
                        <a:pt x="60325" y="46037"/>
                        <a:pt x="59531" y="69056"/>
                      </a:cubicBezTo>
                      <a:lnTo>
                        <a:pt x="19050" y="111918"/>
                      </a:lnTo>
                      <a:lnTo>
                        <a:pt x="0" y="180975"/>
                      </a:lnTo>
                      <a:lnTo>
                        <a:pt x="61912" y="176212"/>
                      </a:lnTo>
                      <a:lnTo>
                        <a:pt x="83343" y="100012"/>
                      </a:lnTo>
                      <a:lnTo>
                        <a:pt x="157162" y="10001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199E161E-F38D-D9F7-654D-B69BAB725108}"/>
                    </a:ext>
                  </a:extLst>
                </p:cNvPr>
                <p:cNvSpPr/>
                <p:nvPr/>
              </p:nvSpPr>
              <p:spPr>
                <a:xfrm>
                  <a:off x="17676019" y="35509200"/>
                  <a:ext cx="116681" cy="88106"/>
                </a:xfrm>
                <a:custGeom>
                  <a:avLst/>
                  <a:gdLst>
                    <a:gd name="connsiteX0" fmla="*/ 64294 w 116681"/>
                    <a:gd name="connsiteY0" fmla="*/ 0 h 88106"/>
                    <a:gd name="connsiteX1" fmla="*/ 33337 w 116681"/>
                    <a:gd name="connsiteY1" fmla="*/ 7144 h 88106"/>
                    <a:gd name="connsiteX2" fmla="*/ 0 w 116681"/>
                    <a:gd name="connsiteY2" fmla="*/ 59531 h 88106"/>
                    <a:gd name="connsiteX3" fmla="*/ 35719 w 116681"/>
                    <a:gd name="connsiteY3" fmla="*/ 88106 h 88106"/>
                    <a:gd name="connsiteX4" fmla="*/ 71437 w 116681"/>
                    <a:gd name="connsiteY4" fmla="*/ 85725 h 88106"/>
                    <a:gd name="connsiteX5" fmla="*/ 116681 w 116681"/>
                    <a:gd name="connsiteY5" fmla="*/ 54769 h 88106"/>
                    <a:gd name="connsiteX6" fmla="*/ 64294 w 116681"/>
                    <a:gd name="connsiteY6" fmla="*/ 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6681" h="88106">
                      <a:moveTo>
                        <a:pt x="64294" y="0"/>
                      </a:moveTo>
                      <a:lnTo>
                        <a:pt x="33337" y="7144"/>
                      </a:lnTo>
                      <a:lnTo>
                        <a:pt x="0" y="59531"/>
                      </a:lnTo>
                      <a:lnTo>
                        <a:pt x="35719" y="88106"/>
                      </a:lnTo>
                      <a:lnTo>
                        <a:pt x="71437" y="85725"/>
                      </a:lnTo>
                      <a:lnTo>
                        <a:pt x="116681" y="54769"/>
                      </a:lnTo>
                      <a:lnTo>
                        <a:pt x="6429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6821AFFB-5CC4-DEDC-2CA1-AAFFF3EC6B63}"/>
                  </a:ext>
                </a:extLst>
              </p:cNvPr>
              <p:cNvSpPr/>
              <p:nvPr/>
            </p:nvSpPr>
            <p:spPr>
              <a:xfrm>
                <a:off x="14333220" y="32240220"/>
                <a:ext cx="4267200" cy="3357084"/>
              </a:xfrm>
              <a:custGeom>
                <a:avLst/>
                <a:gdLst>
                  <a:gd name="connsiteX0" fmla="*/ 3407092 w 4267200"/>
                  <a:gd name="connsiteY0" fmla="*/ 3268980 h 3357084"/>
                  <a:gd name="connsiteX1" fmla="*/ 3459480 w 4267200"/>
                  <a:gd name="connsiteY1" fmla="*/ 3323748 h 3357084"/>
                  <a:gd name="connsiteX2" fmla="*/ 3414236 w 4267200"/>
                  <a:gd name="connsiteY2" fmla="*/ 3354704 h 3357084"/>
                  <a:gd name="connsiteX3" fmla="*/ 3378518 w 4267200"/>
                  <a:gd name="connsiteY3" fmla="*/ 3357084 h 3357084"/>
                  <a:gd name="connsiteX4" fmla="*/ 3342800 w 4267200"/>
                  <a:gd name="connsiteY4" fmla="*/ 3328512 h 3357084"/>
                  <a:gd name="connsiteX5" fmla="*/ 3376136 w 4267200"/>
                  <a:gd name="connsiteY5" fmla="*/ 3276124 h 3357084"/>
                  <a:gd name="connsiteX6" fmla="*/ 3716656 w 4267200"/>
                  <a:gd name="connsiteY6" fmla="*/ 3073716 h 3357084"/>
                  <a:gd name="connsiteX7" fmla="*/ 3771424 w 4267200"/>
                  <a:gd name="connsiteY7" fmla="*/ 3107056 h 3357084"/>
                  <a:gd name="connsiteX8" fmla="*/ 3811904 w 4267200"/>
                  <a:gd name="connsiteY8" fmla="*/ 3173732 h 3357084"/>
                  <a:gd name="connsiteX9" fmla="*/ 3738086 w 4267200"/>
                  <a:gd name="connsiteY9" fmla="*/ 3173732 h 3357084"/>
                  <a:gd name="connsiteX10" fmla="*/ 3716656 w 4267200"/>
                  <a:gd name="connsiteY10" fmla="*/ 3249932 h 3357084"/>
                  <a:gd name="connsiteX11" fmla="*/ 3654744 w 4267200"/>
                  <a:gd name="connsiteY11" fmla="*/ 3254692 h 3357084"/>
                  <a:gd name="connsiteX12" fmla="*/ 3673792 w 4267200"/>
                  <a:gd name="connsiteY12" fmla="*/ 3185636 h 3357084"/>
                  <a:gd name="connsiteX13" fmla="*/ 3714274 w 4267200"/>
                  <a:gd name="connsiteY13" fmla="*/ 3142772 h 3357084"/>
                  <a:gd name="connsiteX14" fmla="*/ 3716656 w 4267200"/>
                  <a:gd name="connsiteY14" fmla="*/ 3073716 h 3357084"/>
                  <a:gd name="connsiteX15" fmla="*/ 2506980 w 4267200"/>
                  <a:gd name="connsiteY15" fmla="*/ 0 h 3357084"/>
                  <a:gd name="connsiteX16" fmla="*/ 2560320 w 4267200"/>
                  <a:gd name="connsiteY16" fmla="*/ 220980 h 3357084"/>
                  <a:gd name="connsiteX17" fmla="*/ 2621280 w 4267200"/>
                  <a:gd name="connsiteY17" fmla="*/ 259080 h 3357084"/>
                  <a:gd name="connsiteX18" fmla="*/ 2644140 w 4267200"/>
                  <a:gd name="connsiteY18" fmla="*/ 396240 h 3357084"/>
                  <a:gd name="connsiteX19" fmla="*/ 2575560 w 4267200"/>
                  <a:gd name="connsiteY19" fmla="*/ 426720 h 3357084"/>
                  <a:gd name="connsiteX20" fmla="*/ 2583180 w 4267200"/>
                  <a:gd name="connsiteY20" fmla="*/ 502920 h 3357084"/>
                  <a:gd name="connsiteX21" fmla="*/ 2491740 w 4267200"/>
                  <a:gd name="connsiteY21" fmla="*/ 617220 h 3357084"/>
                  <a:gd name="connsiteX22" fmla="*/ 2522220 w 4267200"/>
                  <a:gd name="connsiteY22" fmla="*/ 708660 h 3357084"/>
                  <a:gd name="connsiteX23" fmla="*/ 2560320 w 4267200"/>
                  <a:gd name="connsiteY23" fmla="*/ 861060 h 3357084"/>
                  <a:gd name="connsiteX24" fmla="*/ 2621280 w 4267200"/>
                  <a:gd name="connsiteY24" fmla="*/ 929640 h 3357084"/>
                  <a:gd name="connsiteX25" fmla="*/ 2682240 w 4267200"/>
                  <a:gd name="connsiteY25" fmla="*/ 929640 h 3357084"/>
                  <a:gd name="connsiteX26" fmla="*/ 2712720 w 4267200"/>
                  <a:gd name="connsiteY26" fmla="*/ 899160 h 3357084"/>
                  <a:gd name="connsiteX27" fmla="*/ 2857500 w 4267200"/>
                  <a:gd name="connsiteY27" fmla="*/ 899160 h 3357084"/>
                  <a:gd name="connsiteX28" fmla="*/ 2857500 w 4267200"/>
                  <a:gd name="connsiteY28" fmla="*/ 944880 h 3357084"/>
                  <a:gd name="connsiteX29" fmla="*/ 2773680 w 4267200"/>
                  <a:gd name="connsiteY29" fmla="*/ 1120140 h 3357084"/>
                  <a:gd name="connsiteX30" fmla="*/ 2766060 w 4267200"/>
                  <a:gd name="connsiteY30" fmla="*/ 1158240 h 3357084"/>
                  <a:gd name="connsiteX31" fmla="*/ 2796540 w 4267200"/>
                  <a:gd name="connsiteY31" fmla="*/ 1211580 h 3357084"/>
                  <a:gd name="connsiteX32" fmla="*/ 2811780 w 4267200"/>
                  <a:gd name="connsiteY32" fmla="*/ 1280160 h 3357084"/>
                  <a:gd name="connsiteX33" fmla="*/ 2918460 w 4267200"/>
                  <a:gd name="connsiteY33" fmla="*/ 1379220 h 3357084"/>
                  <a:gd name="connsiteX34" fmla="*/ 3139440 w 4267200"/>
                  <a:gd name="connsiteY34" fmla="*/ 1379220 h 3357084"/>
                  <a:gd name="connsiteX35" fmla="*/ 3131820 w 4267200"/>
                  <a:gd name="connsiteY35" fmla="*/ 1303020 h 3357084"/>
                  <a:gd name="connsiteX36" fmla="*/ 3238500 w 4267200"/>
                  <a:gd name="connsiteY36" fmla="*/ 1280160 h 3357084"/>
                  <a:gd name="connsiteX37" fmla="*/ 3360420 w 4267200"/>
                  <a:gd name="connsiteY37" fmla="*/ 1348740 h 3357084"/>
                  <a:gd name="connsiteX38" fmla="*/ 3467100 w 4267200"/>
                  <a:gd name="connsiteY38" fmla="*/ 1181100 h 3357084"/>
                  <a:gd name="connsiteX39" fmla="*/ 3520440 w 4267200"/>
                  <a:gd name="connsiteY39" fmla="*/ 1143000 h 3357084"/>
                  <a:gd name="connsiteX40" fmla="*/ 3543300 w 4267200"/>
                  <a:gd name="connsiteY40" fmla="*/ 1112520 h 3357084"/>
                  <a:gd name="connsiteX41" fmla="*/ 3451860 w 4267200"/>
                  <a:gd name="connsiteY41" fmla="*/ 990600 h 3357084"/>
                  <a:gd name="connsiteX42" fmla="*/ 3482340 w 4267200"/>
                  <a:gd name="connsiteY42" fmla="*/ 929640 h 3357084"/>
                  <a:gd name="connsiteX43" fmla="*/ 3550920 w 4267200"/>
                  <a:gd name="connsiteY43" fmla="*/ 845820 h 3357084"/>
                  <a:gd name="connsiteX44" fmla="*/ 3581400 w 4267200"/>
                  <a:gd name="connsiteY44" fmla="*/ 784860 h 3357084"/>
                  <a:gd name="connsiteX45" fmla="*/ 3703320 w 4267200"/>
                  <a:gd name="connsiteY45" fmla="*/ 784860 h 3357084"/>
                  <a:gd name="connsiteX46" fmla="*/ 3710940 w 4267200"/>
                  <a:gd name="connsiteY46" fmla="*/ 899160 h 3357084"/>
                  <a:gd name="connsiteX47" fmla="*/ 3710940 w 4267200"/>
                  <a:gd name="connsiteY47" fmla="*/ 1005840 h 3357084"/>
                  <a:gd name="connsiteX48" fmla="*/ 3710940 w 4267200"/>
                  <a:gd name="connsiteY48" fmla="*/ 1120140 h 3357084"/>
                  <a:gd name="connsiteX49" fmla="*/ 3710940 w 4267200"/>
                  <a:gd name="connsiteY49" fmla="*/ 1181100 h 3357084"/>
                  <a:gd name="connsiteX50" fmla="*/ 3794760 w 4267200"/>
                  <a:gd name="connsiteY50" fmla="*/ 1234440 h 3357084"/>
                  <a:gd name="connsiteX51" fmla="*/ 3802380 w 4267200"/>
                  <a:gd name="connsiteY51" fmla="*/ 1287780 h 3357084"/>
                  <a:gd name="connsiteX52" fmla="*/ 3878580 w 4267200"/>
                  <a:gd name="connsiteY52" fmla="*/ 1295400 h 3357084"/>
                  <a:gd name="connsiteX53" fmla="*/ 3855720 w 4267200"/>
                  <a:gd name="connsiteY53" fmla="*/ 1356360 h 3357084"/>
                  <a:gd name="connsiteX54" fmla="*/ 3909060 w 4267200"/>
                  <a:gd name="connsiteY54" fmla="*/ 1493520 h 3357084"/>
                  <a:gd name="connsiteX55" fmla="*/ 3909060 w 4267200"/>
                  <a:gd name="connsiteY55" fmla="*/ 1554480 h 3357084"/>
                  <a:gd name="connsiteX56" fmla="*/ 3931920 w 4267200"/>
                  <a:gd name="connsiteY56" fmla="*/ 1623060 h 3357084"/>
                  <a:gd name="connsiteX57" fmla="*/ 3939540 w 4267200"/>
                  <a:gd name="connsiteY57" fmla="*/ 1653540 h 3357084"/>
                  <a:gd name="connsiteX58" fmla="*/ 4000500 w 4267200"/>
                  <a:gd name="connsiteY58" fmla="*/ 1668780 h 3357084"/>
                  <a:gd name="connsiteX59" fmla="*/ 4091940 w 4267200"/>
                  <a:gd name="connsiteY59" fmla="*/ 1668780 h 3357084"/>
                  <a:gd name="connsiteX60" fmla="*/ 4091940 w 4267200"/>
                  <a:gd name="connsiteY60" fmla="*/ 1729740 h 3357084"/>
                  <a:gd name="connsiteX61" fmla="*/ 4229100 w 4267200"/>
                  <a:gd name="connsiteY61" fmla="*/ 1744980 h 3357084"/>
                  <a:gd name="connsiteX62" fmla="*/ 4198620 w 4267200"/>
                  <a:gd name="connsiteY62" fmla="*/ 1821180 h 3357084"/>
                  <a:gd name="connsiteX63" fmla="*/ 4236720 w 4267200"/>
                  <a:gd name="connsiteY63" fmla="*/ 1889760 h 3357084"/>
                  <a:gd name="connsiteX64" fmla="*/ 4267200 w 4267200"/>
                  <a:gd name="connsiteY64" fmla="*/ 2004060 h 3357084"/>
                  <a:gd name="connsiteX65" fmla="*/ 4114800 w 4267200"/>
                  <a:gd name="connsiteY65" fmla="*/ 2065020 h 3357084"/>
                  <a:gd name="connsiteX66" fmla="*/ 4145280 w 4267200"/>
                  <a:gd name="connsiteY66" fmla="*/ 2362200 h 3357084"/>
                  <a:gd name="connsiteX67" fmla="*/ 4122420 w 4267200"/>
                  <a:gd name="connsiteY67" fmla="*/ 2529840 h 3357084"/>
                  <a:gd name="connsiteX68" fmla="*/ 4061460 w 4267200"/>
                  <a:gd name="connsiteY68" fmla="*/ 2636520 h 3357084"/>
                  <a:gd name="connsiteX69" fmla="*/ 3886200 w 4267200"/>
                  <a:gd name="connsiteY69" fmla="*/ 2689860 h 3357084"/>
                  <a:gd name="connsiteX70" fmla="*/ 3916680 w 4267200"/>
                  <a:gd name="connsiteY70" fmla="*/ 2979420 h 3357084"/>
                  <a:gd name="connsiteX71" fmla="*/ 3939540 w 4267200"/>
                  <a:gd name="connsiteY71" fmla="*/ 3048000 h 3357084"/>
                  <a:gd name="connsiteX72" fmla="*/ 3939540 w 4267200"/>
                  <a:gd name="connsiteY72" fmla="*/ 3124200 h 3357084"/>
                  <a:gd name="connsiteX73" fmla="*/ 3893820 w 4267200"/>
                  <a:gd name="connsiteY73" fmla="*/ 3154680 h 3357084"/>
                  <a:gd name="connsiteX74" fmla="*/ 3825240 w 4267200"/>
                  <a:gd name="connsiteY74" fmla="*/ 3116580 h 3357084"/>
                  <a:gd name="connsiteX75" fmla="*/ 3832860 w 4267200"/>
                  <a:gd name="connsiteY75" fmla="*/ 3002280 h 3357084"/>
                  <a:gd name="connsiteX76" fmla="*/ 3672840 w 4267200"/>
                  <a:gd name="connsiteY76" fmla="*/ 2872740 h 3357084"/>
                  <a:gd name="connsiteX77" fmla="*/ 3604260 w 4267200"/>
                  <a:gd name="connsiteY77" fmla="*/ 2903220 h 3357084"/>
                  <a:gd name="connsiteX78" fmla="*/ 3451860 w 4267200"/>
                  <a:gd name="connsiteY78" fmla="*/ 2811780 h 3357084"/>
                  <a:gd name="connsiteX79" fmla="*/ 3406140 w 4267200"/>
                  <a:gd name="connsiteY79" fmla="*/ 2811780 h 3357084"/>
                  <a:gd name="connsiteX80" fmla="*/ 3375660 w 4267200"/>
                  <a:gd name="connsiteY80" fmla="*/ 2727960 h 3357084"/>
                  <a:gd name="connsiteX81" fmla="*/ 3322320 w 4267200"/>
                  <a:gd name="connsiteY81" fmla="*/ 2750820 h 3357084"/>
                  <a:gd name="connsiteX82" fmla="*/ 3147060 w 4267200"/>
                  <a:gd name="connsiteY82" fmla="*/ 2590800 h 3357084"/>
                  <a:gd name="connsiteX83" fmla="*/ 3063240 w 4267200"/>
                  <a:gd name="connsiteY83" fmla="*/ 2522220 h 3357084"/>
                  <a:gd name="connsiteX84" fmla="*/ 2979708 w 4267200"/>
                  <a:gd name="connsiteY84" fmla="*/ 2477668 h 3357084"/>
                  <a:gd name="connsiteX85" fmla="*/ 2916556 w 4267200"/>
                  <a:gd name="connsiteY85" fmla="*/ 2549844 h 3357084"/>
                  <a:gd name="connsiteX86" fmla="*/ 2830830 w 4267200"/>
                  <a:gd name="connsiteY86" fmla="*/ 2530792 h 3357084"/>
                  <a:gd name="connsiteX87" fmla="*/ 2914792 w 4267200"/>
                  <a:gd name="connsiteY87" fmla="*/ 2417628 h 3357084"/>
                  <a:gd name="connsiteX88" fmla="*/ 2811780 w 4267200"/>
                  <a:gd name="connsiteY88" fmla="*/ 2286000 h 3357084"/>
                  <a:gd name="connsiteX89" fmla="*/ 2773680 w 4267200"/>
                  <a:gd name="connsiteY89" fmla="*/ 2308860 h 3357084"/>
                  <a:gd name="connsiteX90" fmla="*/ 2705100 w 4267200"/>
                  <a:gd name="connsiteY90" fmla="*/ 2278380 h 3357084"/>
                  <a:gd name="connsiteX91" fmla="*/ 2590800 w 4267200"/>
                  <a:gd name="connsiteY91" fmla="*/ 2316480 h 3357084"/>
                  <a:gd name="connsiteX92" fmla="*/ 2423160 w 4267200"/>
                  <a:gd name="connsiteY92" fmla="*/ 2377440 h 3357084"/>
                  <a:gd name="connsiteX93" fmla="*/ 2324100 w 4267200"/>
                  <a:gd name="connsiteY93" fmla="*/ 2369820 h 3357084"/>
                  <a:gd name="connsiteX94" fmla="*/ 2133600 w 4267200"/>
                  <a:gd name="connsiteY94" fmla="*/ 2499360 h 3357084"/>
                  <a:gd name="connsiteX95" fmla="*/ 1996440 w 4267200"/>
                  <a:gd name="connsiteY95" fmla="*/ 2468880 h 3357084"/>
                  <a:gd name="connsiteX96" fmla="*/ 1866900 w 4267200"/>
                  <a:gd name="connsiteY96" fmla="*/ 2400300 h 3357084"/>
                  <a:gd name="connsiteX97" fmla="*/ 1866900 w 4267200"/>
                  <a:gd name="connsiteY97" fmla="*/ 2476500 h 3357084"/>
                  <a:gd name="connsiteX98" fmla="*/ 1844040 w 4267200"/>
                  <a:gd name="connsiteY98" fmla="*/ 2514600 h 3357084"/>
                  <a:gd name="connsiteX99" fmla="*/ 1744980 w 4267200"/>
                  <a:gd name="connsiteY99" fmla="*/ 2575560 h 3357084"/>
                  <a:gd name="connsiteX100" fmla="*/ 1714500 w 4267200"/>
                  <a:gd name="connsiteY100" fmla="*/ 2491740 h 3357084"/>
                  <a:gd name="connsiteX101" fmla="*/ 1676400 w 4267200"/>
                  <a:gd name="connsiteY101" fmla="*/ 2400300 h 3357084"/>
                  <a:gd name="connsiteX102" fmla="*/ 1638300 w 4267200"/>
                  <a:gd name="connsiteY102" fmla="*/ 2400300 h 3357084"/>
                  <a:gd name="connsiteX103" fmla="*/ 1577340 w 4267200"/>
                  <a:gd name="connsiteY103" fmla="*/ 2522220 h 3357084"/>
                  <a:gd name="connsiteX104" fmla="*/ 1508760 w 4267200"/>
                  <a:gd name="connsiteY104" fmla="*/ 2606040 h 3357084"/>
                  <a:gd name="connsiteX105" fmla="*/ 1493520 w 4267200"/>
                  <a:gd name="connsiteY105" fmla="*/ 2644140 h 3357084"/>
                  <a:gd name="connsiteX106" fmla="*/ 1249680 w 4267200"/>
                  <a:gd name="connsiteY106" fmla="*/ 2781300 h 3357084"/>
                  <a:gd name="connsiteX107" fmla="*/ 1097280 w 4267200"/>
                  <a:gd name="connsiteY107" fmla="*/ 2712720 h 3357084"/>
                  <a:gd name="connsiteX108" fmla="*/ 1005840 w 4267200"/>
                  <a:gd name="connsiteY108" fmla="*/ 2758440 h 3357084"/>
                  <a:gd name="connsiteX109" fmla="*/ 944880 w 4267200"/>
                  <a:gd name="connsiteY109" fmla="*/ 2682240 h 3357084"/>
                  <a:gd name="connsiteX110" fmla="*/ 967740 w 4267200"/>
                  <a:gd name="connsiteY110" fmla="*/ 2613660 h 3357084"/>
                  <a:gd name="connsiteX111" fmla="*/ 906780 w 4267200"/>
                  <a:gd name="connsiteY111" fmla="*/ 2537460 h 3357084"/>
                  <a:gd name="connsiteX112" fmla="*/ 822960 w 4267200"/>
                  <a:gd name="connsiteY112" fmla="*/ 2499360 h 3357084"/>
                  <a:gd name="connsiteX113" fmla="*/ 746760 w 4267200"/>
                  <a:gd name="connsiteY113" fmla="*/ 2407920 h 3357084"/>
                  <a:gd name="connsiteX114" fmla="*/ 601980 w 4267200"/>
                  <a:gd name="connsiteY114" fmla="*/ 2385060 h 3357084"/>
                  <a:gd name="connsiteX115" fmla="*/ 525780 w 4267200"/>
                  <a:gd name="connsiteY115" fmla="*/ 2324100 h 3357084"/>
                  <a:gd name="connsiteX116" fmla="*/ 457200 w 4267200"/>
                  <a:gd name="connsiteY116" fmla="*/ 2522220 h 3357084"/>
                  <a:gd name="connsiteX117" fmla="*/ 403860 w 4267200"/>
                  <a:gd name="connsiteY117" fmla="*/ 2598420 h 3357084"/>
                  <a:gd name="connsiteX118" fmla="*/ 167640 w 4267200"/>
                  <a:gd name="connsiteY118" fmla="*/ 2720340 h 3357084"/>
                  <a:gd name="connsiteX119" fmla="*/ 144780 w 4267200"/>
                  <a:gd name="connsiteY119" fmla="*/ 2613660 h 3357084"/>
                  <a:gd name="connsiteX120" fmla="*/ 160020 w 4267200"/>
                  <a:gd name="connsiteY120" fmla="*/ 2293620 h 3357084"/>
                  <a:gd name="connsiteX121" fmla="*/ 53340 w 4267200"/>
                  <a:gd name="connsiteY121" fmla="*/ 2209800 h 3357084"/>
                  <a:gd name="connsiteX122" fmla="*/ 0 w 4267200"/>
                  <a:gd name="connsiteY122" fmla="*/ 2080260 h 3357084"/>
                  <a:gd name="connsiteX123" fmla="*/ 22860 w 4267200"/>
                  <a:gd name="connsiteY123" fmla="*/ 2019300 h 3357084"/>
                  <a:gd name="connsiteX124" fmla="*/ 91440 w 4267200"/>
                  <a:gd name="connsiteY124" fmla="*/ 2004060 h 3357084"/>
                  <a:gd name="connsiteX125" fmla="*/ 175260 w 4267200"/>
                  <a:gd name="connsiteY125" fmla="*/ 1920240 h 3357084"/>
                  <a:gd name="connsiteX126" fmla="*/ 220980 w 4267200"/>
                  <a:gd name="connsiteY126" fmla="*/ 1859280 h 3357084"/>
                  <a:gd name="connsiteX127" fmla="*/ 175260 w 4267200"/>
                  <a:gd name="connsiteY127" fmla="*/ 1706880 h 3357084"/>
                  <a:gd name="connsiteX128" fmla="*/ 182880 w 4267200"/>
                  <a:gd name="connsiteY128" fmla="*/ 1645920 h 3357084"/>
                  <a:gd name="connsiteX129" fmla="*/ 0 w 4267200"/>
                  <a:gd name="connsiteY129" fmla="*/ 1470660 h 3357084"/>
                  <a:gd name="connsiteX130" fmla="*/ 45720 w 4267200"/>
                  <a:gd name="connsiteY130" fmla="*/ 1386840 h 3357084"/>
                  <a:gd name="connsiteX131" fmla="*/ 137160 w 4267200"/>
                  <a:gd name="connsiteY131" fmla="*/ 1181100 h 3357084"/>
                  <a:gd name="connsiteX132" fmla="*/ 190500 w 4267200"/>
                  <a:gd name="connsiteY132" fmla="*/ 1242060 h 3357084"/>
                  <a:gd name="connsiteX133" fmla="*/ 335280 w 4267200"/>
                  <a:gd name="connsiteY133" fmla="*/ 1150620 h 3357084"/>
                  <a:gd name="connsiteX134" fmla="*/ 502920 w 4267200"/>
                  <a:gd name="connsiteY134" fmla="*/ 1143000 h 3357084"/>
                  <a:gd name="connsiteX135" fmla="*/ 487680 w 4267200"/>
                  <a:gd name="connsiteY135" fmla="*/ 1066800 h 3357084"/>
                  <a:gd name="connsiteX136" fmla="*/ 320040 w 4267200"/>
                  <a:gd name="connsiteY136" fmla="*/ 1043940 h 3357084"/>
                  <a:gd name="connsiteX137" fmla="*/ 289560 w 4267200"/>
                  <a:gd name="connsiteY137" fmla="*/ 1005840 h 3357084"/>
                  <a:gd name="connsiteX138" fmla="*/ 289560 w 4267200"/>
                  <a:gd name="connsiteY138" fmla="*/ 944880 h 3357084"/>
                  <a:gd name="connsiteX139" fmla="*/ 373380 w 4267200"/>
                  <a:gd name="connsiteY139" fmla="*/ 906780 h 3357084"/>
                  <a:gd name="connsiteX140" fmla="*/ 434340 w 4267200"/>
                  <a:gd name="connsiteY140" fmla="*/ 906780 h 3357084"/>
                  <a:gd name="connsiteX141" fmla="*/ 472440 w 4267200"/>
                  <a:gd name="connsiteY141" fmla="*/ 990600 h 3357084"/>
                  <a:gd name="connsiteX142" fmla="*/ 739140 w 4267200"/>
                  <a:gd name="connsiteY142" fmla="*/ 944880 h 3357084"/>
                  <a:gd name="connsiteX143" fmla="*/ 754380 w 4267200"/>
                  <a:gd name="connsiteY143" fmla="*/ 998220 h 3357084"/>
                  <a:gd name="connsiteX144" fmla="*/ 822960 w 4267200"/>
                  <a:gd name="connsiteY144" fmla="*/ 990600 h 3357084"/>
                  <a:gd name="connsiteX145" fmla="*/ 861060 w 4267200"/>
                  <a:gd name="connsiteY145" fmla="*/ 1120140 h 3357084"/>
                  <a:gd name="connsiteX146" fmla="*/ 982980 w 4267200"/>
                  <a:gd name="connsiteY146" fmla="*/ 1112520 h 3357084"/>
                  <a:gd name="connsiteX147" fmla="*/ 1005840 w 4267200"/>
                  <a:gd name="connsiteY147" fmla="*/ 1066800 h 3357084"/>
                  <a:gd name="connsiteX148" fmla="*/ 967740 w 4267200"/>
                  <a:gd name="connsiteY148" fmla="*/ 1036320 h 3357084"/>
                  <a:gd name="connsiteX149" fmla="*/ 960120 w 4267200"/>
                  <a:gd name="connsiteY149" fmla="*/ 967740 h 3357084"/>
                  <a:gd name="connsiteX150" fmla="*/ 1059180 w 4267200"/>
                  <a:gd name="connsiteY150" fmla="*/ 967740 h 3357084"/>
                  <a:gd name="connsiteX151" fmla="*/ 1165860 w 4267200"/>
                  <a:gd name="connsiteY151" fmla="*/ 922020 h 3357084"/>
                  <a:gd name="connsiteX152" fmla="*/ 1196340 w 4267200"/>
                  <a:gd name="connsiteY152" fmla="*/ 906780 h 3357084"/>
                  <a:gd name="connsiteX153" fmla="*/ 1272540 w 4267200"/>
                  <a:gd name="connsiteY153" fmla="*/ 967740 h 3357084"/>
                  <a:gd name="connsiteX154" fmla="*/ 1257300 w 4267200"/>
                  <a:gd name="connsiteY154" fmla="*/ 990600 h 3357084"/>
                  <a:gd name="connsiteX155" fmla="*/ 1165860 w 4267200"/>
                  <a:gd name="connsiteY155" fmla="*/ 975360 h 3357084"/>
                  <a:gd name="connsiteX156" fmla="*/ 1074420 w 4267200"/>
                  <a:gd name="connsiteY156" fmla="*/ 990600 h 3357084"/>
                  <a:gd name="connsiteX157" fmla="*/ 1066800 w 4267200"/>
                  <a:gd name="connsiteY157" fmla="*/ 1059180 h 3357084"/>
                  <a:gd name="connsiteX158" fmla="*/ 1082040 w 4267200"/>
                  <a:gd name="connsiteY158" fmla="*/ 1120140 h 3357084"/>
                  <a:gd name="connsiteX159" fmla="*/ 1135380 w 4267200"/>
                  <a:gd name="connsiteY159" fmla="*/ 1074420 h 3357084"/>
                  <a:gd name="connsiteX160" fmla="*/ 1219200 w 4267200"/>
                  <a:gd name="connsiteY160" fmla="*/ 1082040 h 3357084"/>
                  <a:gd name="connsiteX161" fmla="*/ 1341120 w 4267200"/>
                  <a:gd name="connsiteY161" fmla="*/ 1112520 h 3357084"/>
                  <a:gd name="connsiteX162" fmla="*/ 1417320 w 4267200"/>
                  <a:gd name="connsiteY162" fmla="*/ 1036320 h 3357084"/>
                  <a:gd name="connsiteX163" fmla="*/ 1417320 w 4267200"/>
                  <a:gd name="connsiteY163" fmla="*/ 975360 h 3357084"/>
                  <a:gd name="connsiteX164" fmla="*/ 1493520 w 4267200"/>
                  <a:gd name="connsiteY164" fmla="*/ 944880 h 3357084"/>
                  <a:gd name="connsiteX165" fmla="*/ 1539240 w 4267200"/>
                  <a:gd name="connsiteY165" fmla="*/ 990600 h 3357084"/>
                  <a:gd name="connsiteX166" fmla="*/ 1630680 w 4267200"/>
                  <a:gd name="connsiteY166" fmla="*/ 944880 h 3357084"/>
                  <a:gd name="connsiteX167" fmla="*/ 1714500 w 4267200"/>
                  <a:gd name="connsiteY167" fmla="*/ 922020 h 3357084"/>
                  <a:gd name="connsiteX168" fmla="*/ 1729740 w 4267200"/>
                  <a:gd name="connsiteY168" fmla="*/ 838200 h 3357084"/>
                  <a:gd name="connsiteX169" fmla="*/ 1767840 w 4267200"/>
                  <a:gd name="connsiteY169" fmla="*/ 731520 h 3357084"/>
                  <a:gd name="connsiteX170" fmla="*/ 1828800 w 4267200"/>
                  <a:gd name="connsiteY170" fmla="*/ 701040 h 3357084"/>
                  <a:gd name="connsiteX171" fmla="*/ 1805940 w 4267200"/>
                  <a:gd name="connsiteY171" fmla="*/ 586740 h 3357084"/>
                  <a:gd name="connsiteX172" fmla="*/ 1859280 w 4267200"/>
                  <a:gd name="connsiteY172" fmla="*/ 533400 h 3357084"/>
                  <a:gd name="connsiteX173" fmla="*/ 1981200 w 4267200"/>
                  <a:gd name="connsiteY173" fmla="*/ 541020 h 3357084"/>
                  <a:gd name="connsiteX174" fmla="*/ 2004060 w 4267200"/>
                  <a:gd name="connsiteY174" fmla="*/ 472440 h 3357084"/>
                  <a:gd name="connsiteX175" fmla="*/ 2072640 w 4267200"/>
                  <a:gd name="connsiteY175" fmla="*/ 449580 h 3357084"/>
                  <a:gd name="connsiteX176" fmla="*/ 2095500 w 4267200"/>
                  <a:gd name="connsiteY176" fmla="*/ 388620 h 3357084"/>
                  <a:gd name="connsiteX177" fmla="*/ 2133600 w 4267200"/>
                  <a:gd name="connsiteY177" fmla="*/ 243840 h 3357084"/>
                  <a:gd name="connsiteX178" fmla="*/ 2164080 w 4267200"/>
                  <a:gd name="connsiteY178" fmla="*/ 213360 h 3357084"/>
                  <a:gd name="connsiteX179" fmla="*/ 2247900 w 4267200"/>
                  <a:gd name="connsiteY179" fmla="*/ 213360 h 3357084"/>
                  <a:gd name="connsiteX180" fmla="*/ 2247900 w 4267200"/>
                  <a:gd name="connsiteY180" fmla="*/ 114300 h 3357084"/>
                  <a:gd name="connsiteX181" fmla="*/ 2308860 w 4267200"/>
                  <a:gd name="connsiteY181" fmla="*/ 45720 h 3357084"/>
                  <a:gd name="connsiteX182" fmla="*/ 2369820 w 4267200"/>
                  <a:gd name="connsiteY182" fmla="*/ 76200 h 3357084"/>
                  <a:gd name="connsiteX183" fmla="*/ 2400300 w 4267200"/>
                  <a:gd name="connsiteY183" fmla="*/ 114300 h 3357084"/>
                  <a:gd name="connsiteX184" fmla="*/ 2453640 w 4267200"/>
                  <a:gd name="connsiteY184" fmla="*/ 99060 h 3357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</a:cxnLst>
                <a:rect l="l" t="t" r="r" b="b"/>
                <a:pathLst>
                  <a:path w="4267200" h="3357084">
                    <a:moveTo>
                      <a:pt x="3407092" y="3268980"/>
                    </a:moveTo>
                    <a:lnTo>
                      <a:pt x="3459480" y="3323748"/>
                    </a:lnTo>
                    <a:lnTo>
                      <a:pt x="3414236" y="3354704"/>
                    </a:lnTo>
                    <a:lnTo>
                      <a:pt x="3378518" y="3357084"/>
                    </a:lnTo>
                    <a:lnTo>
                      <a:pt x="3342800" y="3328512"/>
                    </a:lnTo>
                    <a:lnTo>
                      <a:pt x="3376136" y="3276124"/>
                    </a:lnTo>
                    <a:close/>
                    <a:moveTo>
                      <a:pt x="3716656" y="3073716"/>
                    </a:moveTo>
                    <a:lnTo>
                      <a:pt x="3771424" y="3107056"/>
                    </a:lnTo>
                    <a:lnTo>
                      <a:pt x="3811904" y="3173732"/>
                    </a:lnTo>
                    <a:lnTo>
                      <a:pt x="3738086" y="3173732"/>
                    </a:lnTo>
                    <a:lnTo>
                      <a:pt x="3716656" y="3249932"/>
                    </a:lnTo>
                    <a:lnTo>
                      <a:pt x="3654744" y="3254692"/>
                    </a:lnTo>
                    <a:lnTo>
                      <a:pt x="3673792" y="3185636"/>
                    </a:lnTo>
                    <a:lnTo>
                      <a:pt x="3714274" y="3142772"/>
                    </a:lnTo>
                    <a:cubicBezTo>
                      <a:pt x="3715068" y="3119756"/>
                      <a:pt x="3715860" y="3096736"/>
                      <a:pt x="3716656" y="3073716"/>
                    </a:cubicBezTo>
                    <a:close/>
                    <a:moveTo>
                      <a:pt x="2506980" y="0"/>
                    </a:moveTo>
                    <a:lnTo>
                      <a:pt x="2560320" y="220980"/>
                    </a:lnTo>
                    <a:lnTo>
                      <a:pt x="2621280" y="259080"/>
                    </a:lnTo>
                    <a:lnTo>
                      <a:pt x="2644140" y="396240"/>
                    </a:lnTo>
                    <a:lnTo>
                      <a:pt x="2575560" y="426720"/>
                    </a:lnTo>
                    <a:lnTo>
                      <a:pt x="2583180" y="502920"/>
                    </a:lnTo>
                    <a:lnTo>
                      <a:pt x="2491740" y="617220"/>
                    </a:lnTo>
                    <a:lnTo>
                      <a:pt x="2522220" y="708660"/>
                    </a:lnTo>
                    <a:lnTo>
                      <a:pt x="2560320" y="861060"/>
                    </a:lnTo>
                    <a:lnTo>
                      <a:pt x="2621280" y="929640"/>
                    </a:lnTo>
                    <a:lnTo>
                      <a:pt x="2682240" y="929640"/>
                    </a:lnTo>
                    <a:lnTo>
                      <a:pt x="2712720" y="899160"/>
                    </a:lnTo>
                    <a:lnTo>
                      <a:pt x="2857500" y="899160"/>
                    </a:lnTo>
                    <a:lnTo>
                      <a:pt x="2857500" y="944880"/>
                    </a:lnTo>
                    <a:lnTo>
                      <a:pt x="2773680" y="1120140"/>
                    </a:lnTo>
                    <a:lnTo>
                      <a:pt x="2766060" y="1158240"/>
                    </a:lnTo>
                    <a:lnTo>
                      <a:pt x="2796540" y="1211580"/>
                    </a:lnTo>
                    <a:lnTo>
                      <a:pt x="2811780" y="1280160"/>
                    </a:lnTo>
                    <a:lnTo>
                      <a:pt x="2918460" y="1379220"/>
                    </a:lnTo>
                    <a:lnTo>
                      <a:pt x="3139440" y="1379220"/>
                    </a:lnTo>
                    <a:lnTo>
                      <a:pt x="3131820" y="1303020"/>
                    </a:lnTo>
                    <a:lnTo>
                      <a:pt x="3238500" y="1280160"/>
                    </a:lnTo>
                    <a:lnTo>
                      <a:pt x="3360420" y="1348740"/>
                    </a:lnTo>
                    <a:lnTo>
                      <a:pt x="3467100" y="1181100"/>
                    </a:lnTo>
                    <a:lnTo>
                      <a:pt x="3520440" y="1143000"/>
                    </a:lnTo>
                    <a:lnTo>
                      <a:pt x="3543300" y="1112520"/>
                    </a:lnTo>
                    <a:lnTo>
                      <a:pt x="3451860" y="990600"/>
                    </a:lnTo>
                    <a:lnTo>
                      <a:pt x="3482340" y="929640"/>
                    </a:lnTo>
                    <a:lnTo>
                      <a:pt x="3550920" y="845820"/>
                    </a:lnTo>
                    <a:lnTo>
                      <a:pt x="3581400" y="784860"/>
                    </a:lnTo>
                    <a:lnTo>
                      <a:pt x="3703320" y="784860"/>
                    </a:lnTo>
                    <a:lnTo>
                      <a:pt x="3710940" y="899160"/>
                    </a:lnTo>
                    <a:lnTo>
                      <a:pt x="3710940" y="1005840"/>
                    </a:lnTo>
                    <a:lnTo>
                      <a:pt x="3710940" y="1120140"/>
                    </a:lnTo>
                    <a:lnTo>
                      <a:pt x="3710940" y="1181100"/>
                    </a:lnTo>
                    <a:lnTo>
                      <a:pt x="3794760" y="1234440"/>
                    </a:lnTo>
                    <a:lnTo>
                      <a:pt x="3802380" y="1287780"/>
                    </a:lnTo>
                    <a:lnTo>
                      <a:pt x="3878580" y="1295400"/>
                    </a:lnTo>
                    <a:lnTo>
                      <a:pt x="3855720" y="1356360"/>
                    </a:lnTo>
                    <a:lnTo>
                      <a:pt x="3909060" y="1493520"/>
                    </a:lnTo>
                    <a:lnTo>
                      <a:pt x="3909060" y="1554480"/>
                    </a:lnTo>
                    <a:lnTo>
                      <a:pt x="3931920" y="1623060"/>
                    </a:lnTo>
                    <a:lnTo>
                      <a:pt x="3939540" y="1653540"/>
                    </a:lnTo>
                    <a:lnTo>
                      <a:pt x="4000500" y="1668780"/>
                    </a:lnTo>
                    <a:lnTo>
                      <a:pt x="4091940" y="1668780"/>
                    </a:lnTo>
                    <a:lnTo>
                      <a:pt x="4091940" y="1729740"/>
                    </a:lnTo>
                    <a:lnTo>
                      <a:pt x="4229100" y="1744980"/>
                    </a:lnTo>
                    <a:lnTo>
                      <a:pt x="4198620" y="1821180"/>
                    </a:lnTo>
                    <a:lnTo>
                      <a:pt x="4236720" y="1889760"/>
                    </a:lnTo>
                    <a:lnTo>
                      <a:pt x="4267200" y="2004060"/>
                    </a:lnTo>
                    <a:lnTo>
                      <a:pt x="4114800" y="2065020"/>
                    </a:lnTo>
                    <a:lnTo>
                      <a:pt x="4145280" y="2362200"/>
                    </a:lnTo>
                    <a:lnTo>
                      <a:pt x="4122420" y="2529840"/>
                    </a:lnTo>
                    <a:lnTo>
                      <a:pt x="4061460" y="2636520"/>
                    </a:lnTo>
                    <a:lnTo>
                      <a:pt x="3886200" y="2689860"/>
                    </a:lnTo>
                    <a:lnTo>
                      <a:pt x="3916680" y="2979420"/>
                    </a:lnTo>
                    <a:lnTo>
                      <a:pt x="3939540" y="3048000"/>
                    </a:lnTo>
                    <a:lnTo>
                      <a:pt x="3939540" y="3124200"/>
                    </a:lnTo>
                    <a:lnTo>
                      <a:pt x="3893820" y="3154680"/>
                    </a:lnTo>
                    <a:lnTo>
                      <a:pt x="3825240" y="3116580"/>
                    </a:lnTo>
                    <a:lnTo>
                      <a:pt x="3832860" y="3002280"/>
                    </a:lnTo>
                    <a:lnTo>
                      <a:pt x="3672840" y="2872740"/>
                    </a:lnTo>
                    <a:lnTo>
                      <a:pt x="3604260" y="2903220"/>
                    </a:lnTo>
                    <a:lnTo>
                      <a:pt x="3451860" y="2811780"/>
                    </a:lnTo>
                    <a:lnTo>
                      <a:pt x="3406140" y="2811780"/>
                    </a:lnTo>
                    <a:lnTo>
                      <a:pt x="3375660" y="2727960"/>
                    </a:lnTo>
                    <a:lnTo>
                      <a:pt x="3322320" y="2750820"/>
                    </a:lnTo>
                    <a:lnTo>
                      <a:pt x="3147060" y="2590800"/>
                    </a:lnTo>
                    <a:lnTo>
                      <a:pt x="3063240" y="2522220"/>
                    </a:lnTo>
                    <a:lnTo>
                      <a:pt x="2979708" y="2477668"/>
                    </a:lnTo>
                    <a:lnTo>
                      <a:pt x="2916556" y="2549844"/>
                    </a:lnTo>
                    <a:lnTo>
                      <a:pt x="2830830" y="2530792"/>
                    </a:lnTo>
                    <a:lnTo>
                      <a:pt x="2914792" y="2417628"/>
                    </a:lnTo>
                    <a:lnTo>
                      <a:pt x="2811780" y="2286000"/>
                    </a:lnTo>
                    <a:lnTo>
                      <a:pt x="2773680" y="2308860"/>
                    </a:lnTo>
                    <a:lnTo>
                      <a:pt x="2705100" y="2278380"/>
                    </a:lnTo>
                    <a:lnTo>
                      <a:pt x="2590800" y="2316480"/>
                    </a:lnTo>
                    <a:lnTo>
                      <a:pt x="2423160" y="2377440"/>
                    </a:lnTo>
                    <a:lnTo>
                      <a:pt x="2324100" y="2369820"/>
                    </a:lnTo>
                    <a:lnTo>
                      <a:pt x="2133600" y="2499360"/>
                    </a:lnTo>
                    <a:lnTo>
                      <a:pt x="1996440" y="2468880"/>
                    </a:lnTo>
                    <a:lnTo>
                      <a:pt x="1866900" y="2400300"/>
                    </a:lnTo>
                    <a:lnTo>
                      <a:pt x="1866900" y="2476500"/>
                    </a:lnTo>
                    <a:lnTo>
                      <a:pt x="1844040" y="2514600"/>
                    </a:lnTo>
                    <a:lnTo>
                      <a:pt x="1744980" y="2575560"/>
                    </a:lnTo>
                    <a:lnTo>
                      <a:pt x="1714500" y="2491740"/>
                    </a:lnTo>
                    <a:lnTo>
                      <a:pt x="1676400" y="2400300"/>
                    </a:lnTo>
                    <a:lnTo>
                      <a:pt x="1638300" y="2400300"/>
                    </a:lnTo>
                    <a:lnTo>
                      <a:pt x="1577340" y="2522220"/>
                    </a:lnTo>
                    <a:lnTo>
                      <a:pt x="1508760" y="2606040"/>
                    </a:lnTo>
                    <a:lnTo>
                      <a:pt x="1493520" y="2644140"/>
                    </a:lnTo>
                    <a:lnTo>
                      <a:pt x="1249680" y="2781300"/>
                    </a:lnTo>
                    <a:lnTo>
                      <a:pt x="1097280" y="2712720"/>
                    </a:lnTo>
                    <a:lnTo>
                      <a:pt x="1005840" y="2758440"/>
                    </a:lnTo>
                    <a:lnTo>
                      <a:pt x="944880" y="2682240"/>
                    </a:lnTo>
                    <a:lnTo>
                      <a:pt x="967740" y="2613660"/>
                    </a:lnTo>
                    <a:lnTo>
                      <a:pt x="906780" y="2537460"/>
                    </a:lnTo>
                    <a:lnTo>
                      <a:pt x="822960" y="2499360"/>
                    </a:lnTo>
                    <a:lnTo>
                      <a:pt x="746760" y="2407920"/>
                    </a:lnTo>
                    <a:lnTo>
                      <a:pt x="601980" y="2385060"/>
                    </a:lnTo>
                    <a:lnTo>
                      <a:pt x="525780" y="2324100"/>
                    </a:lnTo>
                    <a:lnTo>
                      <a:pt x="457200" y="2522220"/>
                    </a:lnTo>
                    <a:lnTo>
                      <a:pt x="403860" y="2598420"/>
                    </a:lnTo>
                    <a:lnTo>
                      <a:pt x="167640" y="2720340"/>
                    </a:lnTo>
                    <a:lnTo>
                      <a:pt x="144780" y="2613660"/>
                    </a:lnTo>
                    <a:lnTo>
                      <a:pt x="160020" y="2293620"/>
                    </a:lnTo>
                    <a:lnTo>
                      <a:pt x="53340" y="2209800"/>
                    </a:lnTo>
                    <a:lnTo>
                      <a:pt x="0" y="2080260"/>
                    </a:lnTo>
                    <a:lnTo>
                      <a:pt x="22860" y="2019300"/>
                    </a:lnTo>
                    <a:lnTo>
                      <a:pt x="91440" y="2004060"/>
                    </a:lnTo>
                    <a:lnTo>
                      <a:pt x="175260" y="1920240"/>
                    </a:lnTo>
                    <a:lnTo>
                      <a:pt x="220980" y="1859280"/>
                    </a:lnTo>
                    <a:lnTo>
                      <a:pt x="175260" y="1706880"/>
                    </a:lnTo>
                    <a:lnTo>
                      <a:pt x="182880" y="1645920"/>
                    </a:lnTo>
                    <a:lnTo>
                      <a:pt x="0" y="1470660"/>
                    </a:lnTo>
                    <a:lnTo>
                      <a:pt x="45720" y="1386840"/>
                    </a:lnTo>
                    <a:lnTo>
                      <a:pt x="137160" y="1181100"/>
                    </a:lnTo>
                    <a:lnTo>
                      <a:pt x="190500" y="1242060"/>
                    </a:lnTo>
                    <a:lnTo>
                      <a:pt x="335280" y="1150620"/>
                    </a:lnTo>
                    <a:lnTo>
                      <a:pt x="502920" y="1143000"/>
                    </a:lnTo>
                    <a:lnTo>
                      <a:pt x="487680" y="1066800"/>
                    </a:lnTo>
                    <a:lnTo>
                      <a:pt x="320040" y="1043940"/>
                    </a:lnTo>
                    <a:lnTo>
                      <a:pt x="289560" y="1005840"/>
                    </a:lnTo>
                    <a:lnTo>
                      <a:pt x="289560" y="944880"/>
                    </a:lnTo>
                    <a:lnTo>
                      <a:pt x="373380" y="906780"/>
                    </a:lnTo>
                    <a:lnTo>
                      <a:pt x="434340" y="906780"/>
                    </a:lnTo>
                    <a:lnTo>
                      <a:pt x="472440" y="990600"/>
                    </a:lnTo>
                    <a:lnTo>
                      <a:pt x="739140" y="944880"/>
                    </a:lnTo>
                    <a:lnTo>
                      <a:pt x="754380" y="998220"/>
                    </a:lnTo>
                    <a:lnTo>
                      <a:pt x="822960" y="990600"/>
                    </a:lnTo>
                    <a:lnTo>
                      <a:pt x="861060" y="1120140"/>
                    </a:lnTo>
                    <a:lnTo>
                      <a:pt x="982980" y="1112520"/>
                    </a:lnTo>
                    <a:lnTo>
                      <a:pt x="1005840" y="1066800"/>
                    </a:lnTo>
                    <a:lnTo>
                      <a:pt x="967740" y="1036320"/>
                    </a:lnTo>
                    <a:lnTo>
                      <a:pt x="960120" y="967740"/>
                    </a:lnTo>
                    <a:lnTo>
                      <a:pt x="1059180" y="967740"/>
                    </a:lnTo>
                    <a:lnTo>
                      <a:pt x="1165860" y="922020"/>
                    </a:lnTo>
                    <a:lnTo>
                      <a:pt x="1196340" y="906780"/>
                    </a:lnTo>
                    <a:lnTo>
                      <a:pt x="1272540" y="967740"/>
                    </a:lnTo>
                    <a:lnTo>
                      <a:pt x="1257300" y="990600"/>
                    </a:lnTo>
                    <a:lnTo>
                      <a:pt x="1165860" y="975360"/>
                    </a:lnTo>
                    <a:lnTo>
                      <a:pt x="1074420" y="990600"/>
                    </a:lnTo>
                    <a:lnTo>
                      <a:pt x="1066800" y="1059180"/>
                    </a:lnTo>
                    <a:lnTo>
                      <a:pt x="1082040" y="1120140"/>
                    </a:lnTo>
                    <a:lnTo>
                      <a:pt x="1135380" y="1074420"/>
                    </a:lnTo>
                    <a:lnTo>
                      <a:pt x="1219200" y="1082040"/>
                    </a:lnTo>
                    <a:lnTo>
                      <a:pt x="1341120" y="1112520"/>
                    </a:lnTo>
                    <a:lnTo>
                      <a:pt x="1417320" y="1036320"/>
                    </a:lnTo>
                    <a:lnTo>
                      <a:pt x="1417320" y="975360"/>
                    </a:lnTo>
                    <a:lnTo>
                      <a:pt x="1493520" y="944880"/>
                    </a:lnTo>
                    <a:lnTo>
                      <a:pt x="1539240" y="990600"/>
                    </a:lnTo>
                    <a:lnTo>
                      <a:pt x="1630680" y="944880"/>
                    </a:lnTo>
                    <a:lnTo>
                      <a:pt x="1714500" y="922020"/>
                    </a:lnTo>
                    <a:lnTo>
                      <a:pt x="1729740" y="838200"/>
                    </a:lnTo>
                    <a:lnTo>
                      <a:pt x="1767840" y="731520"/>
                    </a:lnTo>
                    <a:lnTo>
                      <a:pt x="1828800" y="701040"/>
                    </a:lnTo>
                    <a:lnTo>
                      <a:pt x="1805940" y="586740"/>
                    </a:lnTo>
                    <a:lnTo>
                      <a:pt x="1859280" y="533400"/>
                    </a:lnTo>
                    <a:lnTo>
                      <a:pt x="1981200" y="541020"/>
                    </a:lnTo>
                    <a:lnTo>
                      <a:pt x="2004060" y="472440"/>
                    </a:lnTo>
                    <a:lnTo>
                      <a:pt x="2072640" y="449580"/>
                    </a:lnTo>
                    <a:lnTo>
                      <a:pt x="2095500" y="388620"/>
                    </a:lnTo>
                    <a:lnTo>
                      <a:pt x="2133600" y="243840"/>
                    </a:lnTo>
                    <a:lnTo>
                      <a:pt x="2164080" y="213360"/>
                    </a:lnTo>
                    <a:lnTo>
                      <a:pt x="2247900" y="213360"/>
                    </a:lnTo>
                    <a:lnTo>
                      <a:pt x="2247900" y="114300"/>
                    </a:lnTo>
                    <a:lnTo>
                      <a:pt x="2308860" y="45720"/>
                    </a:lnTo>
                    <a:lnTo>
                      <a:pt x="2369820" y="76200"/>
                    </a:lnTo>
                    <a:lnTo>
                      <a:pt x="2400300" y="114300"/>
                    </a:lnTo>
                    <a:lnTo>
                      <a:pt x="2453640" y="9906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1" name="フリーフォーム: 図形 640">
              <a:extLst>
                <a:ext uri="{FF2B5EF4-FFF2-40B4-BE49-F238E27FC236}">
                  <a16:creationId xmlns:a16="http://schemas.microsoft.com/office/drawing/2014/main" id="{1D8EA293-86E2-05CA-4E34-A4356F430916}"/>
                </a:ext>
              </a:extLst>
            </p:cNvPr>
            <p:cNvSpPr/>
            <p:nvPr/>
          </p:nvSpPr>
          <p:spPr>
            <a:xfrm>
              <a:off x="18342767" y="34880551"/>
              <a:ext cx="892970" cy="726280"/>
            </a:xfrm>
            <a:custGeom>
              <a:avLst/>
              <a:gdLst>
                <a:gd name="connsiteX0" fmla="*/ 157164 w 892970"/>
                <a:gd name="connsiteY0" fmla="*/ 547688 h 726280"/>
                <a:gd name="connsiteX1" fmla="*/ 192882 w 892970"/>
                <a:gd name="connsiteY1" fmla="*/ 626268 h 726280"/>
                <a:gd name="connsiteX2" fmla="*/ 252412 w 892970"/>
                <a:gd name="connsiteY2" fmla="*/ 638172 h 726280"/>
                <a:gd name="connsiteX3" fmla="*/ 261938 w 892970"/>
                <a:gd name="connsiteY3" fmla="*/ 678656 h 726280"/>
                <a:gd name="connsiteX4" fmla="*/ 276226 w 892970"/>
                <a:gd name="connsiteY4" fmla="*/ 700088 h 726280"/>
                <a:gd name="connsiteX5" fmla="*/ 257176 w 892970"/>
                <a:gd name="connsiteY5" fmla="*/ 726280 h 726280"/>
                <a:gd name="connsiteX6" fmla="*/ 207170 w 892970"/>
                <a:gd name="connsiteY6" fmla="*/ 683416 h 726280"/>
                <a:gd name="connsiteX7" fmla="*/ 188120 w 892970"/>
                <a:gd name="connsiteY7" fmla="*/ 673892 h 726280"/>
                <a:gd name="connsiteX8" fmla="*/ 145256 w 892970"/>
                <a:gd name="connsiteY8" fmla="*/ 664368 h 726280"/>
                <a:gd name="connsiteX9" fmla="*/ 135732 w 892970"/>
                <a:gd name="connsiteY9" fmla="*/ 645316 h 726280"/>
                <a:gd name="connsiteX10" fmla="*/ 80964 w 892970"/>
                <a:gd name="connsiteY10" fmla="*/ 638172 h 726280"/>
                <a:gd name="connsiteX11" fmla="*/ 61912 w 892970"/>
                <a:gd name="connsiteY11" fmla="*/ 592928 h 726280"/>
                <a:gd name="connsiteX12" fmla="*/ 80964 w 892970"/>
                <a:gd name="connsiteY12" fmla="*/ 559592 h 726280"/>
                <a:gd name="connsiteX13" fmla="*/ 221456 w 892970"/>
                <a:gd name="connsiteY13" fmla="*/ 0 h 726280"/>
                <a:gd name="connsiteX14" fmla="*/ 257176 w 892970"/>
                <a:gd name="connsiteY14" fmla="*/ 45240 h 726280"/>
                <a:gd name="connsiteX15" fmla="*/ 323852 w 892970"/>
                <a:gd name="connsiteY15" fmla="*/ 45240 h 726280"/>
                <a:gd name="connsiteX16" fmla="*/ 400052 w 892970"/>
                <a:gd name="connsiteY16" fmla="*/ 128584 h 726280"/>
                <a:gd name="connsiteX17" fmla="*/ 409576 w 892970"/>
                <a:gd name="connsiteY17" fmla="*/ 173828 h 726280"/>
                <a:gd name="connsiteX18" fmla="*/ 459582 w 892970"/>
                <a:gd name="connsiteY18" fmla="*/ 223836 h 726280"/>
                <a:gd name="connsiteX19" fmla="*/ 526256 w 892970"/>
                <a:gd name="connsiteY19" fmla="*/ 221456 h 726280"/>
                <a:gd name="connsiteX20" fmla="*/ 542926 w 892970"/>
                <a:gd name="connsiteY20" fmla="*/ 157160 h 726280"/>
                <a:gd name="connsiteX21" fmla="*/ 604838 w 892970"/>
                <a:gd name="connsiteY21" fmla="*/ 133348 h 726280"/>
                <a:gd name="connsiteX22" fmla="*/ 673896 w 892970"/>
                <a:gd name="connsiteY22" fmla="*/ 133348 h 726280"/>
                <a:gd name="connsiteX23" fmla="*/ 721520 w 892970"/>
                <a:gd name="connsiteY23" fmla="*/ 50004 h 726280"/>
                <a:gd name="connsiteX24" fmla="*/ 785812 w 892970"/>
                <a:gd name="connsiteY24" fmla="*/ 45240 h 726280"/>
                <a:gd name="connsiteX25" fmla="*/ 833438 w 892970"/>
                <a:gd name="connsiteY25" fmla="*/ 66672 h 726280"/>
                <a:gd name="connsiteX26" fmla="*/ 892970 w 892970"/>
                <a:gd name="connsiteY26" fmla="*/ 61912 h 726280"/>
                <a:gd name="connsiteX27" fmla="*/ 852488 w 892970"/>
                <a:gd name="connsiteY27" fmla="*/ 121440 h 726280"/>
                <a:gd name="connsiteX28" fmla="*/ 800100 w 892970"/>
                <a:gd name="connsiteY28" fmla="*/ 121440 h 726280"/>
                <a:gd name="connsiteX29" fmla="*/ 716756 w 892970"/>
                <a:gd name="connsiteY29" fmla="*/ 195260 h 726280"/>
                <a:gd name="connsiteX30" fmla="*/ 676276 w 892970"/>
                <a:gd name="connsiteY30" fmla="*/ 221456 h 726280"/>
                <a:gd name="connsiteX31" fmla="*/ 654844 w 892970"/>
                <a:gd name="connsiteY31" fmla="*/ 192880 h 726280"/>
                <a:gd name="connsiteX32" fmla="*/ 626270 w 892970"/>
                <a:gd name="connsiteY32" fmla="*/ 195260 h 726280"/>
                <a:gd name="connsiteX33" fmla="*/ 600076 w 892970"/>
                <a:gd name="connsiteY33" fmla="*/ 240504 h 726280"/>
                <a:gd name="connsiteX34" fmla="*/ 611982 w 892970"/>
                <a:gd name="connsiteY34" fmla="*/ 435768 h 726280"/>
                <a:gd name="connsiteX35" fmla="*/ 585788 w 892970"/>
                <a:gd name="connsiteY35" fmla="*/ 426240 h 726280"/>
                <a:gd name="connsiteX36" fmla="*/ 576264 w 892970"/>
                <a:gd name="connsiteY36" fmla="*/ 373856 h 726280"/>
                <a:gd name="connsiteX37" fmla="*/ 533400 w 892970"/>
                <a:gd name="connsiteY37" fmla="*/ 369092 h 726280"/>
                <a:gd name="connsiteX38" fmla="*/ 492920 w 892970"/>
                <a:gd name="connsiteY38" fmla="*/ 364328 h 726280"/>
                <a:gd name="connsiteX39" fmla="*/ 464344 w 892970"/>
                <a:gd name="connsiteY39" fmla="*/ 359568 h 726280"/>
                <a:gd name="connsiteX40" fmla="*/ 504826 w 892970"/>
                <a:gd name="connsiteY40" fmla="*/ 323848 h 726280"/>
                <a:gd name="connsiteX41" fmla="*/ 495300 w 892970"/>
                <a:gd name="connsiteY41" fmla="*/ 278604 h 726280"/>
                <a:gd name="connsiteX42" fmla="*/ 431008 w 892970"/>
                <a:gd name="connsiteY42" fmla="*/ 278604 h 726280"/>
                <a:gd name="connsiteX43" fmla="*/ 419100 w 892970"/>
                <a:gd name="connsiteY43" fmla="*/ 257172 h 726280"/>
                <a:gd name="connsiteX44" fmla="*/ 366712 w 892970"/>
                <a:gd name="connsiteY44" fmla="*/ 261936 h 726280"/>
                <a:gd name="connsiteX45" fmla="*/ 345282 w 892970"/>
                <a:gd name="connsiteY45" fmla="*/ 240504 h 726280"/>
                <a:gd name="connsiteX46" fmla="*/ 297656 w 892970"/>
                <a:gd name="connsiteY46" fmla="*/ 269080 h 726280"/>
                <a:gd name="connsiteX47" fmla="*/ 295276 w 892970"/>
                <a:gd name="connsiteY47" fmla="*/ 354804 h 726280"/>
                <a:gd name="connsiteX48" fmla="*/ 269082 w 892970"/>
                <a:gd name="connsiteY48" fmla="*/ 350040 h 726280"/>
                <a:gd name="connsiteX49" fmla="*/ 233364 w 892970"/>
                <a:gd name="connsiteY49" fmla="*/ 326228 h 726280"/>
                <a:gd name="connsiteX50" fmla="*/ 150020 w 892970"/>
                <a:gd name="connsiteY50" fmla="*/ 316704 h 726280"/>
                <a:gd name="connsiteX51" fmla="*/ 135732 w 892970"/>
                <a:gd name="connsiteY51" fmla="*/ 385760 h 726280"/>
                <a:gd name="connsiteX52" fmla="*/ 119064 w 892970"/>
                <a:gd name="connsiteY52" fmla="*/ 407192 h 726280"/>
                <a:gd name="connsiteX53" fmla="*/ 100012 w 892970"/>
                <a:gd name="connsiteY53" fmla="*/ 381000 h 726280"/>
                <a:gd name="connsiteX54" fmla="*/ 100012 w 892970"/>
                <a:gd name="connsiteY54" fmla="*/ 340516 h 726280"/>
                <a:gd name="connsiteX55" fmla="*/ 0 w 892970"/>
                <a:gd name="connsiteY55" fmla="*/ 247648 h 726280"/>
                <a:gd name="connsiteX56" fmla="*/ 2382 w 892970"/>
                <a:gd name="connsiteY56" fmla="*/ 142872 h 726280"/>
                <a:gd name="connsiteX57" fmla="*/ 50008 w 892970"/>
                <a:gd name="connsiteY57" fmla="*/ 109536 h 726280"/>
                <a:gd name="connsiteX58" fmla="*/ 69056 w 892970"/>
                <a:gd name="connsiteY58" fmla="*/ 61912 h 726280"/>
                <a:gd name="connsiteX59" fmla="*/ 116682 w 892970"/>
                <a:gd name="connsiteY59" fmla="*/ 59528 h 726280"/>
                <a:gd name="connsiteX60" fmla="*/ 126208 w 892970"/>
                <a:gd name="connsiteY60" fmla="*/ 7144 h 726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892970" h="726280">
                  <a:moveTo>
                    <a:pt x="157164" y="547688"/>
                  </a:moveTo>
                  <a:lnTo>
                    <a:pt x="192882" y="626268"/>
                  </a:lnTo>
                  <a:lnTo>
                    <a:pt x="252412" y="638172"/>
                  </a:lnTo>
                  <a:lnTo>
                    <a:pt x="261938" y="678656"/>
                  </a:lnTo>
                  <a:lnTo>
                    <a:pt x="276226" y="700088"/>
                  </a:lnTo>
                  <a:lnTo>
                    <a:pt x="257176" y="726280"/>
                  </a:lnTo>
                  <a:lnTo>
                    <a:pt x="207170" y="683416"/>
                  </a:lnTo>
                  <a:lnTo>
                    <a:pt x="188120" y="673892"/>
                  </a:lnTo>
                  <a:lnTo>
                    <a:pt x="145256" y="664368"/>
                  </a:lnTo>
                  <a:lnTo>
                    <a:pt x="135732" y="645316"/>
                  </a:lnTo>
                  <a:lnTo>
                    <a:pt x="80964" y="638172"/>
                  </a:lnTo>
                  <a:lnTo>
                    <a:pt x="61912" y="592928"/>
                  </a:lnTo>
                  <a:lnTo>
                    <a:pt x="80964" y="559592"/>
                  </a:lnTo>
                  <a:close/>
                  <a:moveTo>
                    <a:pt x="221456" y="0"/>
                  </a:moveTo>
                  <a:lnTo>
                    <a:pt x="257176" y="45240"/>
                  </a:lnTo>
                  <a:lnTo>
                    <a:pt x="323852" y="45240"/>
                  </a:lnTo>
                  <a:lnTo>
                    <a:pt x="400052" y="128584"/>
                  </a:lnTo>
                  <a:lnTo>
                    <a:pt x="409576" y="173828"/>
                  </a:lnTo>
                  <a:lnTo>
                    <a:pt x="459582" y="223836"/>
                  </a:lnTo>
                  <a:lnTo>
                    <a:pt x="526256" y="221456"/>
                  </a:lnTo>
                  <a:lnTo>
                    <a:pt x="542926" y="157160"/>
                  </a:lnTo>
                  <a:lnTo>
                    <a:pt x="604838" y="133348"/>
                  </a:lnTo>
                  <a:lnTo>
                    <a:pt x="673896" y="133348"/>
                  </a:lnTo>
                  <a:lnTo>
                    <a:pt x="721520" y="50004"/>
                  </a:lnTo>
                  <a:lnTo>
                    <a:pt x="785812" y="45240"/>
                  </a:lnTo>
                  <a:lnTo>
                    <a:pt x="833438" y="66672"/>
                  </a:lnTo>
                  <a:lnTo>
                    <a:pt x="892970" y="61912"/>
                  </a:lnTo>
                  <a:lnTo>
                    <a:pt x="852488" y="121440"/>
                  </a:lnTo>
                  <a:lnTo>
                    <a:pt x="800100" y="121440"/>
                  </a:lnTo>
                  <a:lnTo>
                    <a:pt x="716756" y="195260"/>
                  </a:lnTo>
                  <a:lnTo>
                    <a:pt x="676276" y="221456"/>
                  </a:lnTo>
                  <a:lnTo>
                    <a:pt x="654844" y="192880"/>
                  </a:lnTo>
                  <a:lnTo>
                    <a:pt x="626270" y="195260"/>
                  </a:lnTo>
                  <a:lnTo>
                    <a:pt x="600076" y="240504"/>
                  </a:lnTo>
                  <a:lnTo>
                    <a:pt x="611982" y="435768"/>
                  </a:lnTo>
                  <a:lnTo>
                    <a:pt x="585788" y="426240"/>
                  </a:lnTo>
                  <a:lnTo>
                    <a:pt x="576264" y="373856"/>
                  </a:lnTo>
                  <a:lnTo>
                    <a:pt x="533400" y="369092"/>
                  </a:lnTo>
                  <a:lnTo>
                    <a:pt x="492920" y="364328"/>
                  </a:lnTo>
                  <a:lnTo>
                    <a:pt x="464344" y="359568"/>
                  </a:lnTo>
                  <a:lnTo>
                    <a:pt x="504826" y="323848"/>
                  </a:lnTo>
                  <a:lnTo>
                    <a:pt x="495300" y="278604"/>
                  </a:lnTo>
                  <a:lnTo>
                    <a:pt x="431008" y="278604"/>
                  </a:lnTo>
                  <a:lnTo>
                    <a:pt x="419100" y="257172"/>
                  </a:lnTo>
                  <a:lnTo>
                    <a:pt x="366712" y="261936"/>
                  </a:lnTo>
                  <a:lnTo>
                    <a:pt x="345282" y="240504"/>
                  </a:lnTo>
                  <a:lnTo>
                    <a:pt x="297656" y="269080"/>
                  </a:lnTo>
                  <a:cubicBezTo>
                    <a:pt x="296864" y="297656"/>
                    <a:pt x="296070" y="326228"/>
                    <a:pt x="295276" y="354804"/>
                  </a:cubicBezTo>
                  <a:lnTo>
                    <a:pt x="269082" y="350040"/>
                  </a:lnTo>
                  <a:lnTo>
                    <a:pt x="233364" y="326228"/>
                  </a:lnTo>
                  <a:lnTo>
                    <a:pt x="150020" y="316704"/>
                  </a:lnTo>
                  <a:lnTo>
                    <a:pt x="135732" y="385760"/>
                  </a:lnTo>
                  <a:lnTo>
                    <a:pt x="119064" y="407192"/>
                  </a:lnTo>
                  <a:lnTo>
                    <a:pt x="100012" y="381000"/>
                  </a:lnTo>
                  <a:lnTo>
                    <a:pt x="100012" y="340516"/>
                  </a:lnTo>
                  <a:lnTo>
                    <a:pt x="0" y="247648"/>
                  </a:lnTo>
                  <a:cubicBezTo>
                    <a:pt x="796" y="212724"/>
                    <a:pt x="1588" y="177800"/>
                    <a:pt x="2382" y="142872"/>
                  </a:cubicBezTo>
                  <a:lnTo>
                    <a:pt x="50008" y="109536"/>
                  </a:lnTo>
                  <a:lnTo>
                    <a:pt x="69056" y="61912"/>
                  </a:lnTo>
                  <a:lnTo>
                    <a:pt x="116682" y="59528"/>
                  </a:lnTo>
                  <a:lnTo>
                    <a:pt x="126208" y="7144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8169105-E1C4-3991-8F92-8293116644C5}"/>
              </a:ext>
            </a:extLst>
          </p:cNvPr>
          <p:cNvSpPr/>
          <p:nvPr/>
        </p:nvSpPr>
        <p:spPr>
          <a:xfrm>
            <a:off x="5192033" y="3654025"/>
            <a:ext cx="2050561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prstMaterial="matte"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1pPr>
            <a:lvl2pPr marL="609600" indent="-152400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2pPr>
            <a:lvl3pPr marL="1220788" indent="-306388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3pPr>
            <a:lvl4pPr marL="1831975" indent="-460375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4pPr>
            <a:lvl5pPr marL="2443163" indent="-614363" algn="l" defTabSz="1220788" rtl="0" fontAlgn="base">
              <a:spcBef>
                <a:spcPct val="0"/>
              </a:spcBef>
              <a:spcAft>
                <a:spcPct val="0"/>
              </a:spcAft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sz="2400" kern="12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  <a:cs typeface="+mn-cs"/>
              </a:defRPr>
            </a:lvl9pPr>
          </a:lstStyle>
          <a:p>
            <a:pPr algn="ctr"/>
            <a:r>
              <a:rPr lang="ja-JP" altLang="en-US" sz="4800" b="1" spc="50" dirty="0">
                <a:ln w="11430">
                  <a:noFill/>
                </a:ln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山口県</a:t>
            </a:r>
          </a:p>
        </p:txBody>
      </p:sp>
    </p:spTree>
    <p:extLst>
      <p:ext uri="{BB962C8B-B14F-4D97-AF65-F5344CB8AC3E}">
        <p14:creationId xmlns:p14="http://schemas.microsoft.com/office/powerpoint/2010/main" val="425943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A802B5-E1D4-7313-712C-20444FD0A0B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04/10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866" name="グループ化 865">
            <a:extLst>
              <a:ext uri="{FF2B5EF4-FFF2-40B4-BE49-F238E27FC236}">
                <a16:creationId xmlns:a16="http://schemas.microsoft.com/office/drawing/2014/main" id="{0137F7B2-9C34-ECE9-25BD-72CA5438A3EF}"/>
              </a:ext>
            </a:extLst>
          </p:cNvPr>
          <p:cNvGrpSpPr/>
          <p:nvPr/>
        </p:nvGrpSpPr>
        <p:grpSpPr>
          <a:xfrm>
            <a:off x="3599626" y="1493785"/>
            <a:ext cx="4992748" cy="4552487"/>
            <a:chOff x="10804411" y="13493621"/>
            <a:chExt cx="4992748" cy="4552487"/>
          </a:xfrm>
        </p:grpSpPr>
        <p:sp>
          <p:nvSpPr>
            <p:cNvPr id="851" name="フリーフォーム: 図形 850">
              <a:extLst>
                <a:ext uri="{FF2B5EF4-FFF2-40B4-BE49-F238E27FC236}">
                  <a16:creationId xmlns:a16="http://schemas.microsoft.com/office/drawing/2014/main" id="{A43EC6B7-C669-4B97-D8E8-4953E9C6F593}"/>
                </a:ext>
              </a:extLst>
            </p:cNvPr>
            <p:cNvSpPr/>
            <p:nvPr/>
          </p:nvSpPr>
          <p:spPr>
            <a:xfrm>
              <a:off x="13801464" y="13857937"/>
              <a:ext cx="751864" cy="895364"/>
            </a:xfrm>
            <a:custGeom>
              <a:avLst/>
              <a:gdLst>
                <a:gd name="connsiteX0" fmla="*/ 996212 w 1084040"/>
                <a:gd name="connsiteY0" fmla="*/ 0 h 1290940"/>
                <a:gd name="connsiteX1" fmla="*/ 1007840 w 1084040"/>
                <a:gd name="connsiteY1" fmla="*/ 186040 h 1290940"/>
                <a:gd name="connsiteX2" fmla="*/ 1084040 w 1084040"/>
                <a:gd name="connsiteY2" fmla="*/ 262240 h 1290940"/>
                <a:gd name="connsiteX3" fmla="*/ 887190 w 1084040"/>
                <a:gd name="connsiteY3" fmla="*/ 433690 h 1290940"/>
                <a:gd name="connsiteX4" fmla="*/ 937990 w 1084040"/>
                <a:gd name="connsiteY4" fmla="*/ 516240 h 1290940"/>
                <a:gd name="connsiteX5" fmla="*/ 874490 w 1084040"/>
                <a:gd name="connsiteY5" fmla="*/ 573390 h 1290940"/>
                <a:gd name="connsiteX6" fmla="*/ 893540 w 1084040"/>
                <a:gd name="connsiteY6" fmla="*/ 643240 h 1290940"/>
                <a:gd name="connsiteX7" fmla="*/ 899890 w 1084040"/>
                <a:gd name="connsiteY7" fmla="*/ 713090 h 1290940"/>
                <a:gd name="connsiteX8" fmla="*/ 791940 w 1084040"/>
                <a:gd name="connsiteY8" fmla="*/ 751190 h 1290940"/>
                <a:gd name="connsiteX9" fmla="*/ 791940 w 1084040"/>
                <a:gd name="connsiteY9" fmla="*/ 808340 h 1290940"/>
                <a:gd name="connsiteX10" fmla="*/ 696690 w 1084040"/>
                <a:gd name="connsiteY10" fmla="*/ 808340 h 1290940"/>
                <a:gd name="connsiteX11" fmla="*/ 626840 w 1084040"/>
                <a:gd name="connsiteY11" fmla="*/ 1036940 h 1290940"/>
                <a:gd name="connsiteX12" fmla="*/ 550640 w 1084040"/>
                <a:gd name="connsiteY12" fmla="*/ 1106790 h 1290940"/>
                <a:gd name="connsiteX13" fmla="*/ 506190 w 1084040"/>
                <a:gd name="connsiteY13" fmla="*/ 1227440 h 1290940"/>
                <a:gd name="connsiteX14" fmla="*/ 372840 w 1084040"/>
                <a:gd name="connsiteY14" fmla="*/ 1290940 h 1290940"/>
                <a:gd name="connsiteX15" fmla="*/ 277590 w 1084040"/>
                <a:gd name="connsiteY15" fmla="*/ 1271890 h 1290940"/>
                <a:gd name="connsiteX16" fmla="*/ 220440 w 1084040"/>
                <a:gd name="connsiteY16" fmla="*/ 1138540 h 1290940"/>
                <a:gd name="connsiteX17" fmla="*/ 169640 w 1084040"/>
                <a:gd name="connsiteY17" fmla="*/ 1125840 h 1290940"/>
                <a:gd name="connsiteX18" fmla="*/ 48990 w 1084040"/>
                <a:gd name="connsiteY18" fmla="*/ 1100440 h 1290940"/>
                <a:gd name="connsiteX19" fmla="*/ 0 w 1084040"/>
                <a:gd name="connsiteY19" fmla="*/ 907982 h 1290940"/>
                <a:gd name="connsiteX20" fmla="*/ 33116 w 1084040"/>
                <a:gd name="connsiteY20" fmla="*/ 890890 h 1290940"/>
                <a:gd name="connsiteX21" fmla="*/ 195040 w 1084040"/>
                <a:gd name="connsiteY21" fmla="*/ 833738 h 1290940"/>
                <a:gd name="connsiteX22" fmla="*/ 271240 w 1084040"/>
                <a:gd name="connsiteY22" fmla="*/ 690866 h 1290940"/>
                <a:gd name="connsiteX23" fmla="*/ 299816 w 1084040"/>
                <a:gd name="connsiteY23" fmla="*/ 452738 h 1290940"/>
                <a:gd name="connsiteX24" fmla="*/ 156940 w 1084040"/>
                <a:gd name="connsiteY24" fmla="*/ 300338 h 1290940"/>
                <a:gd name="connsiteX25" fmla="*/ 309340 w 1084040"/>
                <a:gd name="connsiteY25" fmla="*/ 243190 h 1290940"/>
                <a:gd name="connsiteX26" fmla="*/ 452216 w 1084040"/>
                <a:gd name="connsiteY26" fmla="*/ 271766 h 1290940"/>
                <a:gd name="connsiteX27" fmla="*/ 556990 w 1084040"/>
                <a:gd name="connsiteY27" fmla="*/ 243190 h 1290940"/>
                <a:gd name="connsiteX28" fmla="*/ 490316 w 1084040"/>
                <a:gd name="connsiteY28" fmla="*/ 138414 h 1290940"/>
                <a:gd name="connsiteX29" fmla="*/ 633190 w 1084040"/>
                <a:gd name="connsiteY29" fmla="*/ 119366 h 1290940"/>
                <a:gd name="connsiteX30" fmla="*/ 737964 w 1084040"/>
                <a:gd name="connsiteY30" fmla="*/ 5066 h 1290940"/>
                <a:gd name="connsiteX31" fmla="*/ 996212 w 1084040"/>
                <a:gd name="connsiteY31" fmla="*/ 0 h 1290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084040" h="1290940">
                  <a:moveTo>
                    <a:pt x="996212" y="0"/>
                  </a:moveTo>
                  <a:lnTo>
                    <a:pt x="1007840" y="186040"/>
                  </a:lnTo>
                  <a:lnTo>
                    <a:pt x="1084040" y="262240"/>
                  </a:lnTo>
                  <a:lnTo>
                    <a:pt x="887190" y="433690"/>
                  </a:lnTo>
                  <a:lnTo>
                    <a:pt x="937990" y="516240"/>
                  </a:lnTo>
                  <a:lnTo>
                    <a:pt x="874490" y="573390"/>
                  </a:lnTo>
                  <a:lnTo>
                    <a:pt x="893540" y="643240"/>
                  </a:lnTo>
                  <a:lnTo>
                    <a:pt x="899890" y="713090"/>
                  </a:lnTo>
                  <a:lnTo>
                    <a:pt x="791940" y="751190"/>
                  </a:lnTo>
                  <a:lnTo>
                    <a:pt x="791940" y="808340"/>
                  </a:lnTo>
                  <a:lnTo>
                    <a:pt x="696690" y="808340"/>
                  </a:lnTo>
                  <a:lnTo>
                    <a:pt x="626840" y="1036940"/>
                  </a:lnTo>
                  <a:lnTo>
                    <a:pt x="550640" y="1106790"/>
                  </a:lnTo>
                  <a:lnTo>
                    <a:pt x="506190" y="1227440"/>
                  </a:lnTo>
                  <a:lnTo>
                    <a:pt x="372840" y="1290940"/>
                  </a:lnTo>
                  <a:lnTo>
                    <a:pt x="277590" y="1271890"/>
                  </a:lnTo>
                  <a:lnTo>
                    <a:pt x="220440" y="1138540"/>
                  </a:lnTo>
                  <a:lnTo>
                    <a:pt x="169640" y="1125840"/>
                  </a:lnTo>
                  <a:lnTo>
                    <a:pt x="48990" y="1100440"/>
                  </a:lnTo>
                  <a:lnTo>
                    <a:pt x="0" y="907982"/>
                  </a:lnTo>
                  <a:lnTo>
                    <a:pt x="33116" y="890890"/>
                  </a:lnTo>
                  <a:lnTo>
                    <a:pt x="195040" y="833738"/>
                  </a:lnTo>
                  <a:lnTo>
                    <a:pt x="271240" y="690866"/>
                  </a:lnTo>
                  <a:lnTo>
                    <a:pt x="299816" y="452738"/>
                  </a:lnTo>
                  <a:lnTo>
                    <a:pt x="156940" y="300338"/>
                  </a:lnTo>
                  <a:lnTo>
                    <a:pt x="309340" y="243190"/>
                  </a:lnTo>
                  <a:lnTo>
                    <a:pt x="452216" y="271766"/>
                  </a:lnTo>
                  <a:lnTo>
                    <a:pt x="556990" y="243190"/>
                  </a:lnTo>
                  <a:lnTo>
                    <a:pt x="490316" y="138414"/>
                  </a:lnTo>
                  <a:lnTo>
                    <a:pt x="633190" y="119366"/>
                  </a:lnTo>
                  <a:lnTo>
                    <a:pt x="737964" y="5066"/>
                  </a:lnTo>
                  <a:lnTo>
                    <a:pt x="99621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2" name="フリーフォーム: 図形 851">
              <a:extLst>
                <a:ext uri="{FF2B5EF4-FFF2-40B4-BE49-F238E27FC236}">
                  <a16:creationId xmlns:a16="http://schemas.microsoft.com/office/drawing/2014/main" id="{C4ED763B-EA91-D05A-75E8-8663FFCCE7FC}"/>
                </a:ext>
              </a:extLst>
            </p:cNvPr>
            <p:cNvSpPr/>
            <p:nvPr/>
          </p:nvSpPr>
          <p:spPr>
            <a:xfrm>
              <a:off x="14725242" y="14739148"/>
              <a:ext cx="640162" cy="477856"/>
            </a:xfrm>
            <a:custGeom>
              <a:avLst/>
              <a:gdLst>
                <a:gd name="connsiteX0" fmla="*/ 434036 w 922986"/>
                <a:gd name="connsiteY0" fmla="*/ 0 h 688974"/>
                <a:gd name="connsiteX1" fmla="*/ 478486 w 922986"/>
                <a:gd name="connsiteY1" fmla="*/ 57150 h 688974"/>
                <a:gd name="connsiteX2" fmla="*/ 637236 w 922986"/>
                <a:gd name="connsiteY2" fmla="*/ 12700 h 688974"/>
                <a:gd name="connsiteX3" fmla="*/ 668986 w 922986"/>
                <a:gd name="connsiteY3" fmla="*/ 133350 h 688974"/>
                <a:gd name="connsiteX4" fmla="*/ 726136 w 922986"/>
                <a:gd name="connsiteY4" fmla="*/ 146050 h 688974"/>
                <a:gd name="connsiteX5" fmla="*/ 808686 w 922986"/>
                <a:gd name="connsiteY5" fmla="*/ 95250 h 688974"/>
                <a:gd name="connsiteX6" fmla="*/ 866230 w 922986"/>
                <a:gd name="connsiteY6" fmla="*/ 98176 h 688974"/>
                <a:gd name="connsiteX7" fmla="*/ 831546 w 922986"/>
                <a:gd name="connsiteY7" fmla="*/ 153670 h 688974"/>
                <a:gd name="connsiteX8" fmla="*/ 884886 w 922986"/>
                <a:gd name="connsiteY8" fmla="*/ 161290 h 688974"/>
                <a:gd name="connsiteX9" fmla="*/ 922986 w 922986"/>
                <a:gd name="connsiteY9" fmla="*/ 306070 h 688974"/>
                <a:gd name="connsiteX10" fmla="*/ 801066 w 922986"/>
                <a:gd name="connsiteY10" fmla="*/ 397510 h 688974"/>
                <a:gd name="connsiteX11" fmla="*/ 754576 w 922986"/>
                <a:gd name="connsiteY11" fmla="*/ 623314 h 688974"/>
                <a:gd name="connsiteX12" fmla="*/ 665810 w 922986"/>
                <a:gd name="connsiteY12" fmla="*/ 593726 h 688974"/>
                <a:gd name="connsiteX13" fmla="*/ 503886 w 922986"/>
                <a:gd name="connsiteY13" fmla="*/ 688974 h 688974"/>
                <a:gd name="connsiteX14" fmla="*/ 341962 w 922986"/>
                <a:gd name="connsiteY14" fmla="*/ 574674 h 688974"/>
                <a:gd name="connsiteX15" fmla="*/ 227662 w 922986"/>
                <a:gd name="connsiteY15" fmla="*/ 641350 h 688974"/>
                <a:gd name="connsiteX16" fmla="*/ 84786 w 922986"/>
                <a:gd name="connsiteY16" fmla="*/ 622298 h 688974"/>
                <a:gd name="connsiteX17" fmla="*/ 27636 w 922986"/>
                <a:gd name="connsiteY17" fmla="*/ 546098 h 688974"/>
                <a:gd name="connsiteX18" fmla="*/ 0 w 922986"/>
                <a:gd name="connsiteY18" fmla="*/ 556462 h 688974"/>
                <a:gd name="connsiteX19" fmla="*/ 53036 w 922986"/>
                <a:gd name="connsiteY19" fmla="*/ 438150 h 688974"/>
                <a:gd name="connsiteX20" fmla="*/ 27636 w 922986"/>
                <a:gd name="connsiteY20" fmla="*/ 400050 h 688974"/>
                <a:gd name="connsiteX21" fmla="*/ 53036 w 922986"/>
                <a:gd name="connsiteY21" fmla="*/ 361950 h 688974"/>
                <a:gd name="connsiteX22" fmla="*/ 116536 w 922986"/>
                <a:gd name="connsiteY22" fmla="*/ 368300 h 688974"/>
                <a:gd name="connsiteX23" fmla="*/ 180036 w 922986"/>
                <a:gd name="connsiteY23" fmla="*/ 336550 h 688974"/>
                <a:gd name="connsiteX24" fmla="*/ 192736 w 922986"/>
                <a:gd name="connsiteY24" fmla="*/ 152400 h 688974"/>
                <a:gd name="connsiteX25" fmla="*/ 256236 w 922986"/>
                <a:gd name="connsiteY25" fmla="*/ 101600 h 688974"/>
                <a:gd name="connsiteX26" fmla="*/ 230836 w 922986"/>
                <a:gd name="connsiteY26" fmla="*/ 19050 h 688974"/>
                <a:gd name="connsiteX27" fmla="*/ 383236 w 922986"/>
                <a:gd name="connsiteY27" fmla="*/ 25400 h 688974"/>
                <a:gd name="connsiteX28" fmla="*/ 434036 w 922986"/>
                <a:gd name="connsiteY28" fmla="*/ 0 h 688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22986" h="688974">
                  <a:moveTo>
                    <a:pt x="434036" y="0"/>
                  </a:moveTo>
                  <a:lnTo>
                    <a:pt x="478486" y="57150"/>
                  </a:lnTo>
                  <a:lnTo>
                    <a:pt x="637236" y="12700"/>
                  </a:lnTo>
                  <a:lnTo>
                    <a:pt x="668986" y="133350"/>
                  </a:lnTo>
                  <a:lnTo>
                    <a:pt x="726136" y="146050"/>
                  </a:lnTo>
                  <a:lnTo>
                    <a:pt x="808686" y="95250"/>
                  </a:lnTo>
                  <a:lnTo>
                    <a:pt x="866230" y="98176"/>
                  </a:lnTo>
                  <a:lnTo>
                    <a:pt x="831546" y="153670"/>
                  </a:lnTo>
                  <a:lnTo>
                    <a:pt x="884886" y="161290"/>
                  </a:lnTo>
                  <a:lnTo>
                    <a:pt x="922986" y="306070"/>
                  </a:lnTo>
                  <a:lnTo>
                    <a:pt x="801066" y="397510"/>
                  </a:lnTo>
                  <a:lnTo>
                    <a:pt x="754576" y="623314"/>
                  </a:lnTo>
                  <a:lnTo>
                    <a:pt x="665810" y="593726"/>
                  </a:lnTo>
                  <a:lnTo>
                    <a:pt x="503886" y="688974"/>
                  </a:lnTo>
                  <a:lnTo>
                    <a:pt x="341962" y="574674"/>
                  </a:lnTo>
                  <a:lnTo>
                    <a:pt x="227662" y="641350"/>
                  </a:lnTo>
                  <a:lnTo>
                    <a:pt x="84786" y="622298"/>
                  </a:lnTo>
                  <a:lnTo>
                    <a:pt x="27636" y="546098"/>
                  </a:lnTo>
                  <a:lnTo>
                    <a:pt x="0" y="556462"/>
                  </a:lnTo>
                  <a:lnTo>
                    <a:pt x="53036" y="438150"/>
                  </a:lnTo>
                  <a:lnTo>
                    <a:pt x="27636" y="400050"/>
                  </a:lnTo>
                  <a:lnTo>
                    <a:pt x="53036" y="361950"/>
                  </a:lnTo>
                  <a:lnTo>
                    <a:pt x="116536" y="368300"/>
                  </a:lnTo>
                  <a:lnTo>
                    <a:pt x="180036" y="336550"/>
                  </a:lnTo>
                  <a:lnTo>
                    <a:pt x="192736" y="152400"/>
                  </a:lnTo>
                  <a:lnTo>
                    <a:pt x="256236" y="101600"/>
                  </a:lnTo>
                  <a:lnTo>
                    <a:pt x="230836" y="19050"/>
                  </a:lnTo>
                  <a:lnTo>
                    <a:pt x="383236" y="25400"/>
                  </a:lnTo>
                  <a:lnTo>
                    <a:pt x="43403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3" name="フリーフォーム: 図形 852">
              <a:extLst>
                <a:ext uri="{FF2B5EF4-FFF2-40B4-BE49-F238E27FC236}">
                  <a16:creationId xmlns:a16="http://schemas.microsoft.com/office/drawing/2014/main" id="{76986404-C747-A1E7-D339-8EC5790E0207}"/>
                </a:ext>
              </a:extLst>
            </p:cNvPr>
            <p:cNvSpPr/>
            <p:nvPr/>
          </p:nvSpPr>
          <p:spPr>
            <a:xfrm>
              <a:off x="12995808" y="15837211"/>
              <a:ext cx="878640" cy="475656"/>
            </a:xfrm>
            <a:custGeom>
              <a:avLst/>
              <a:gdLst>
                <a:gd name="connsiteX0" fmla="*/ 819150 w 1266824"/>
                <a:gd name="connsiteY0" fmla="*/ 0 h 685800"/>
                <a:gd name="connsiteX1" fmla="*/ 838200 w 1266824"/>
                <a:gd name="connsiteY1" fmla="*/ 101600 h 685800"/>
                <a:gd name="connsiteX2" fmla="*/ 965200 w 1266824"/>
                <a:gd name="connsiteY2" fmla="*/ 101600 h 685800"/>
                <a:gd name="connsiteX3" fmla="*/ 1035050 w 1266824"/>
                <a:gd name="connsiteY3" fmla="*/ 184150 h 685800"/>
                <a:gd name="connsiteX4" fmla="*/ 1041212 w 1266824"/>
                <a:gd name="connsiteY4" fmla="*/ 185204 h 685800"/>
                <a:gd name="connsiteX5" fmla="*/ 1009650 w 1266824"/>
                <a:gd name="connsiteY5" fmla="*/ 228600 h 685800"/>
                <a:gd name="connsiteX6" fmla="*/ 1257300 w 1266824"/>
                <a:gd name="connsiteY6" fmla="*/ 314324 h 685800"/>
                <a:gd name="connsiteX7" fmla="*/ 1266824 w 1266824"/>
                <a:gd name="connsiteY7" fmla="*/ 419100 h 685800"/>
                <a:gd name="connsiteX8" fmla="*/ 1152524 w 1266824"/>
                <a:gd name="connsiteY8" fmla="*/ 419100 h 685800"/>
                <a:gd name="connsiteX9" fmla="*/ 1104900 w 1266824"/>
                <a:gd name="connsiteY9" fmla="*/ 495300 h 685800"/>
                <a:gd name="connsiteX10" fmla="*/ 952500 w 1266824"/>
                <a:gd name="connsiteY10" fmla="*/ 447676 h 685800"/>
                <a:gd name="connsiteX11" fmla="*/ 723900 w 1266824"/>
                <a:gd name="connsiteY11" fmla="*/ 590548 h 685800"/>
                <a:gd name="connsiteX12" fmla="*/ 485776 w 1266824"/>
                <a:gd name="connsiteY12" fmla="*/ 581024 h 685800"/>
                <a:gd name="connsiteX13" fmla="*/ 371476 w 1266824"/>
                <a:gd name="connsiteY13" fmla="*/ 533400 h 685800"/>
                <a:gd name="connsiteX14" fmla="*/ 352424 w 1266824"/>
                <a:gd name="connsiteY14" fmla="*/ 609600 h 685800"/>
                <a:gd name="connsiteX15" fmla="*/ 266700 w 1266824"/>
                <a:gd name="connsiteY15" fmla="*/ 685800 h 685800"/>
                <a:gd name="connsiteX16" fmla="*/ 217082 w 1266824"/>
                <a:gd name="connsiteY16" fmla="*/ 614916 h 685800"/>
                <a:gd name="connsiteX17" fmla="*/ 247650 w 1266824"/>
                <a:gd name="connsiteY17" fmla="*/ 533400 h 685800"/>
                <a:gd name="connsiteX18" fmla="*/ 247650 w 1266824"/>
                <a:gd name="connsiteY18" fmla="*/ 381000 h 685800"/>
                <a:gd name="connsiteX19" fmla="*/ 82550 w 1266824"/>
                <a:gd name="connsiteY19" fmla="*/ 355600 h 685800"/>
                <a:gd name="connsiteX20" fmla="*/ 0 w 1266824"/>
                <a:gd name="connsiteY20" fmla="*/ 215900 h 685800"/>
                <a:gd name="connsiteX21" fmla="*/ 146050 w 1266824"/>
                <a:gd name="connsiteY21" fmla="*/ 139700 h 685800"/>
                <a:gd name="connsiteX22" fmla="*/ 177800 w 1266824"/>
                <a:gd name="connsiteY22" fmla="*/ 63500 h 685800"/>
                <a:gd name="connsiteX23" fmla="*/ 381000 w 1266824"/>
                <a:gd name="connsiteY23" fmla="*/ 120650 h 685800"/>
                <a:gd name="connsiteX24" fmla="*/ 431800 w 1266824"/>
                <a:gd name="connsiteY24" fmla="*/ 69850 h 685800"/>
                <a:gd name="connsiteX25" fmla="*/ 571500 w 1266824"/>
                <a:gd name="connsiteY25" fmla="*/ 31750 h 685800"/>
                <a:gd name="connsiteX26" fmla="*/ 635000 w 1266824"/>
                <a:gd name="connsiteY26" fmla="*/ 69850 h 685800"/>
                <a:gd name="connsiteX27" fmla="*/ 660400 w 1266824"/>
                <a:gd name="connsiteY27" fmla="*/ 12700 h 685800"/>
                <a:gd name="connsiteX28" fmla="*/ 819150 w 1266824"/>
                <a:gd name="connsiteY28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6824" h="685800">
                  <a:moveTo>
                    <a:pt x="819150" y="0"/>
                  </a:moveTo>
                  <a:lnTo>
                    <a:pt x="838200" y="101600"/>
                  </a:lnTo>
                  <a:lnTo>
                    <a:pt x="965200" y="101600"/>
                  </a:lnTo>
                  <a:lnTo>
                    <a:pt x="1035050" y="184150"/>
                  </a:lnTo>
                  <a:lnTo>
                    <a:pt x="1041212" y="185204"/>
                  </a:lnTo>
                  <a:lnTo>
                    <a:pt x="1009650" y="228600"/>
                  </a:lnTo>
                  <a:lnTo>
                    <a:pt x="1257300" y="314324"/>
                  </a:lnTo>
                  <a:lnTo>
                    <a:pt x="1266824" y="419100"/>
                  </a:lnTo>
                  <a:lnTo>
                    <a:pt x="1152524" y="419100"/>
                  </a:lnTo>
                  <a:lnTo>
                    <a:pt x="1104900" y="495300"/>
                  </a:lnTo>
                  <a:lnTo>
                    <a:pt x="952500" y="447676"/>
                  </a:lnTo>
                  <a:lnTo>
                    <a:pt x="723900" y="590548"/>
                  </a:lnTo>
                  <a:lnTo>
                    <a:pt x="485776" y="581024"/>
                  </a:lnTo>
                  <a:lnTo>
                    <a:pt x="371476" y="533400"/>
                  </a:lnTo>
                  <a:lnTo>
                    <a:pt x="352424" y="609600"/>
                  </a:lnTo>
                  <a:lnTo>
                    <a:pt x="266700" y="685800"/>
                  </a:lnTo>
                  <a:lnTo>
                    <a:pt x="217082" y="614916"/>
                  </a:lnTo>
                  <a:lnTo>
                    <a:pt x="247650" y="533400"/>
                  </a:lnTo>
                  <a:lnTo>
                    <a:pt x="247650" y="381000"/>
                  </a:lnTo>
                  <a:lnTo>
                    <a:pt x="82550" y="355600"/>
                  </a:lnTo>
                  <a:lnTo>
                    <a:pt x="0" y="215900"/>
                  </a:lnTo>
                  <a:lnTo>
                    <a:pt x="146050" y="139700"/>
                  </a:lnTo>
                  <a:lnTo>
                    <a:pt x="177800" y="63500"/>
                  </a:lnTo>
                  <a:lnTo>
                    <a:pt x="381000" y="120650"/>
                  </a:lnTo>
                  <a:lnTo>
                    <a:pt x="431800" y="69850"/>
                  </a:lnTo>
                  <a:lnTo>
                    <a:pt x="571500" y="31750"/>
                  </a:lnTo>
                  <a:lnTo>
                    <a:pt x="635000" y="69850"/>
                  </a:lnTo>
                  <a:lnTo>
                    <a:pt x="660400" y="12700"/>
                  </a:lnTo>
                  <a:lnTo>
                    <a:pt x="81915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4" name="フリーフォーム: 図形 853">
              <a:extLst>
                <a:ext uri="{FF2B5EF4-FFF2-40B4-BE49-F238E27FC236}">
                  <a16:creationId xmlns:a16="http://schemas.microsoft.com/office/drawing/2014/main" id="{53D014F1-D3BD-BE19-8072-7C91D3F79D51}"/>
                </a:ext>
              </a:extLst>
            </p:cNvPr>
            <p:cNvSpPr/>
            <p:nvPr/>
          </p:nvSpPr>
          <p:spPr>
            <a:xfrm>
              <a:off x="11280239" y="17586310"/>
              <a:ext cx="563340" cy="459798"/>
            </a:xfrm>
            <a:custGeom>
              <a:avLst/>
              <a:gdLst>
                <a:gd name="connsiteX0" fmla="*/ 287020 w 812226"/>
                <a:gd name="connsiteY0" fmla="*/ 0 h 662940"/>
                <a:gd name="connsiteX1" fmla="*/ 388620 w 812226"/>
                <a:gd name="connsiteY1" fmla="*/ 31750 h 662940"/>
                <a:gd name="connsiteX2" fmla="*/ 414020 w 812226"/>
                <a:gd name="connsiteY2" fmla="*/ 76200 h 662940"/>
                <a:gd name="connsiteX3" fmla="*/ 534670 w 812226"/>
                <a:gd name="connsiteY3" fmla="*/ 69850 h 662940"/>
                <a:gd name="connsiteX4" fmla="*/ 598170 w 812226"/>
                <a:gd name="connsiteY4" fmla="*/ 25400 h 662940"/>
                <a:gd name="connsiteX5" fmla="*/ 680720 w 812226"/>
                <a:gd name="connsiteY5" fmla="*/ 38100 h 662940"/>
                <a:gd name="connsiteX6" fmla="*/ 687070 w 812226"/>
                <a:gd name="connsiteY6" fmla="*/ 101600 h 662940"/>
                <a:gd name="connsiteX7" fmla="*/ 807720 w 812226"/>
                <a:gd name="connsiteY7" fmla="*/ 69850 h 662940"/>
                <a:gd name="connsiteX8" fmla="*/ 812226 w 812226"/>
                <a:gd name="connsiteY8" fmla="*/ 74808 h 662940"/>
                <a:gd name="connsiteX9" fmla="*/ 784860 w 812226"/>
                <a:gd name="connsiteY9" fmla="*/ 129540 h 662940"/>
                <a:gd name="connsiteX10" fmla="*/ 716280 w 812226"/>
                <a:gd name="connsiteY10" fmla="*/ 213360 h 662940"/>
                <a:gd name="connsiteX11" fmla="*/ 685800 w 812226"/>
                <a:gd name="connsiteY11" fmla="*/ 274320 h 662940"/>
                <a:gd name="connsiteX12" fmla="*/ 777240 w 812226"/>
                <a:gd name="connsiteY12" fmla="*/ 396240 h 662940"/>
                <a:gd name="connsiteX13" fmla="*/ 754380 w 812226"/>
                <a:gd name="connsiteY13" fmla="*/ 426720 h 662940"/>
                <a:gd name="connsiteX14" fmla="*/ 701040 w 812226"/>
                <a:gd name="connsiteY14" fmla="*/ 464820 h 662940"/>
                <a:gd name="connsiteX15" fmla="*/ 594360 w 812226"/>
                <a:gd name="connsiteY15" fmla="*/ 632460 h 662940"/>
                <a:gd name="connsiteX16" fmla="*/ 472440 w 812226"/>
                <a:gd name="connsiteY16" fmla="*/ 563880 h 662940"/>
                <a:gd name="connsiteX17" fmla="*/ 365760 w 812226"/>
                <a:gd name="connsiteY17" fmla="*/ 586740 h 662940"/>
                <a:gd name="connsiteX18" fmla="*/ 373380 w 812226"/>
                <a:gd name="connsiteY18" fmla="*/ 662940 h 662940"/>
                <a:gd name="connsiteX19" fmla="*/ 152400 w 812226"/>
                <a:gd name="connsiteY19" fmla="*/ 662940 h 662940"/>
                <a:gd name="connsiteX20" fmla="*/ 45720 w 812226"/>
                <a:gd name="connsiteY20" fmla="*/ 563880 h 662940"/>
                <a:gd name="connsiteX21" fmla="*/ 30480 w 812226"/>
                <a:gd name="connsiteY21" fmla="*/ 495300 h 662940"/>
                <a:gd name="connsiteX22" fmla="*/ 0 w 812226"/>
                <a:gd name="connsiteY22" fmla="*/ 441960 h 662940"/>
                <a:gd name="connsiteX23" fmla="*/ 7620 w 812226"/>
                <a:gd name="connsiteY23" fmla="*/ 403860 h 662940"/>
                <a:gd name="connsiteX24" fmla="*/ 91440 w 812226"/>
                <a:gd name="connsiteY24" fmla="*/ 228600 h 662940"/>
                <a:gd name="connsiteX25" fmla="*/ 91440 w 812226"/>
                <a:gd name="connsiteY25" fmla="*/ 182880 h 662940"/>
                <a:gd name="connsiteX26" fmla="*/ 85682 w 812226"/>
                <a:gd name="connsiteY26" fmla="*/ 182880 h 662940"/>
                <a:gd name="connsiteX27" fmla="*/ 134620 w 812226"/>
                <a:gd name="connsiteY27" fmla="*/ 139700 h 662940"/>
                <a:gd name="connsiteX28" fmla="*/ 210820 w 812226"/>
                <a:gd name="connsiteY28" fmla="*/ 127000 h 662940"/>
                <a:gd name="connsiteX29" fmla="*/ 287020 w 812226"/>
                <a:gd name="connsiteY29" fmla="*/ 0 h 662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812226" h="662940">
                  <a:moveTo>
                    <a:pt x="287020" y="0"/>
                  </a:moveTo>
                  <a:lnTo>
                    <a:pt x="388620" y="31750"/>
                  </a:lnTo>
                  <a:lnTo>
                    <a:pt x="414020" y="76200"/>
                  </a:lnTo>
                  <a:lnTo>
                    <a:pt x="534670" y="69850"/>
                  </a:lnTo>
                  <a:lnTo>
                    <a:pt x="598170" y="25400"/>
                  </a:lnTo>
                  <a:lnTo>
                    <a:pt x="680720" y="38100"/>
                  </a:lnTo>
                  <a:lnTo>
                    <a:pt x="687070" y="101600"/>
                  </a:lnTo>
                  <a:lnTo>
                    <a:pt x="807720" y="69850"/>
                  </a:lnTo>
                  <a:lnTo>
                    <a:pt x="812226" y="74808"/>
                  </a:lnTo>
                  <a:lnTo>
                    <a:pt x="784860" y="129540"/>
                  </a:lnTo>
                  <a:lnTo>
                    <a:pt x="716280" y="213360"/>
                  </a:lnTo>
                  <a:lnTo>
                    <a:pt x="685800" y="274320"/>
                  </a:lnTo>
                  <a:lnTo>
                    <a:pt x="777240" y="396240"/>
                  </a:lnTo>
                  <a:lnTo>
                    <a:pt x="754380" y="426720"/>
                  </a:lnTo>
                  <a:lnTo>
                    <a:pt x="701040" y="464820"/>
                  </a:lnTo>
                  <a:lnTo>
                    <a:pt x="594360" y="632460"/>
                  </a:lnTo>
                  <a:lnTo>
                    <a:pt x="472440" y="563880"/>
                  </a:lnTo>
                  <a:lnTo>
                    <a:pt x="365760" y="586740"/>
                  </a:lnTo>
                  <a:lnTo>
                    <a:pt x="373380" y="662940"/>
                  </a:lnTo>
                  <a:lnTo>
                    <a:pt x="152400" y="662940"/>
                  </a:lnTo>
                  <a:lnTo>
                    <a:pt x="45720" y="563880"/>
                  </a:lnTo>
                  <a:lnTo>
                    <a:pt x="30480" y="495300"/>
                  </a:lnTo>
                  <a:lnTo>
                    <a:pt x="0" y="441960"/>
                  </a:lnTo>
                  <a:lnTo>
                    <a:pt x="7620" y="403860"/>
                  </a:lnTo>
                  <a:lnTo>
                    <a:pt x="91440" y="228600"/>
                  </a:lnTo>
                  <a:lnTo>
                    <a:pt x="91440" y="182880"/>
                  </a:lnTo>
                  <a:lnTo>
                    <a:pt x="85682" y="182880"/>
                  </a:lnTo>
                  <a:lnTo>
                    <a:pt x="134620" y="139700"/>
                  </a:lnTo>
                  <a:lnTo>
                    <a:pt x="210820" y="127000"/>
                  </a:lnTo>
                  <a:lnTo>
                    <a:pt x="28702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5" name="フリーフォーム: 図形 854">
              <a:extLst>
                <a:ext uri="{FF2B5EF4-FFF2-40B4-BE49-F238E27FC236}">
                  <a16:creationId xmlns:a16="http://schemas.microsoft.com/office/drawing/2014/main" id="{D031D65C-78B3-485B-5C93-DBA754B8C769}"/>
                </a:ext>
              </a:extLst>
            </p:cNvPr>
            <p:cNvSpPr/>
            <p:nvPr/>
          </p:nvSpPr>
          <p:spPr>
            <a:xfrm>
              <a:off x="14739035" y="13493621"/>
              <a:ext cx="979936" cy="689260"/>
            </a:xfrm>
            <a:custGeom>
              <a:avLst/>
              <a:gdLst>
                <a:gd name="connsiteX0" fmla="*/ 727074 w 1412874"/>
                <a:gd name="connsiteY0" fmla="*/ 0 h 993776"/>
                <a:gd name="connsiteX1" fmla="*/ 841374 w 1412874"/>
                <a:gd name="connsiteY1" fmla="*/ 85724 h 993776"/>
                <a:gd name="connsiteX2" fmla="*/ 1165226 w 1412874"/>
                <a:gd name="connsiteY2" fmla="*/ 47624 h 993776"/>
                <a:gd name="connsiteX3" fmla="*/ 1412874 w 1412874"/>
                <a:gd name="connsiteY3" fmla="*/ 95252 h 993776"/>
                <a:gd name="connsiteX4" fmla="*/ 1231900 w 1412874"/>
                <a:gd name="connsiteY4" fmla="*/ 161924 h 993776"/>
                <a:gd name="connsiteX5" fmla="*/ 1204018 w 1412874"/>
                <a:gd name="connsiteY5" fmla="*/ 186092 h 993776"/>
                <a:gd name="connsiteX6" fmla="*/ 1205230 w 1412874"/>
                <a:gd name="connsiteY6" fmla="*/ 173356 h 993776"/>
                <a:gd name="connsiteX7" fmla="*/ 1090930 w 1412874"/>
                <a:gd name="connsiteY7" fmla="*/ 173356 h 993776"/>
                <a:gd name="connsiteX8" fmla="*/ 1007110 w 1412874"/>
                <a:gd name="connsiteY8" fmla="*/ 234316 h 993776"/>
                <a:gd name="connsiteX9" fmla="*/ 1083234 w 1412874"/>
                <a:gd name="connsiteY9" fmla="*/ 397438 h 993776"/>
                <a:gd name="connsiteX10" fmla="*/ 971550 w 1412874"/>
                <a:gd name="connsiteY10" fmla="*/ 504826 h 993776"/>
                <a:gd name="connsiteX11" fmla="*/ 952500 w 1412874"/>
                <a:gd name="connsiteY11" fmla="*/ 727076 h 993776"/>
                <a:gd name="connsiteX12" fmla="*/ 698500 w 1412874"/>
                <a:gd name="connsiteY12" fmla="*/ 898526 h 993776"/>
                <a:gd name="connsiteX13" fmla="*/ 596900 w 1412874"/>
                <a:gd name="connsiteY13" fmla="*/ 993776 h 993776"/>
                <a:gd name="connsiteX14" fmla="*/ 539750 w 1412874"/>
                <a:gd name="connsiteY14" fmla="*/ 885826 h 993776"/>
                <a:gd name="connsiteX15" fmla="*/ 552450 w 1412874"/>
                <a:gd name="connsiteY15" fmla="*/ 828676 h 993776"/>
                <a:gd name="connsiteX16" fmla="*/ 412750 w 1412874"/>
                <a:gd name="connsiteY16" fmla="*/ 815976 h 993776"/>
                <a:gd name="connsiteX17" fmla="*/ 368300 w 1412874"/>
                <a:gd name="connsiteY17" fmla="*/ 860426 h 993776"/>
                <a:gd name="connsiteX18" fmla="*/ 37334 w 1412874"/>
                <a:gd name="connsiteY18" fmla="*/ 813146 h 993776"/>
                <a:gd name="connsiteX19" fmla="*/ 0 w 1412874"/>
                <a:gd name="connsiteY19" fmla="*/ 752476 h 993776"/>
                <a:gd name="connsiteX20" fmla="*/ 196850 w 1412874"/>
                <a:gd name="connsiteY20" fmla="*/ 581026 h 993776"/>
                <a:gd name="connsiteX21" fmla="*/ 120650 w 1412874"/>
                <a:gd name="connsiteY21" fmla="*/ 504826 h 993776"/>
                <a:gd name="connsiteX22" fmla="*/ 109022 w 1412874"/>
                <a:gd name="connsiteY22" fmla="*/ 318786 h 993776"/>
                <a:gd name="connsiteX23" fmla="*/ 336550 w 1412874"/>
                <a:gd name="connsiteY23" fmla="*/ 314324 h 993776"/>
                <a:gd name="connsiteX24" fmla="*/ 307974 w 1412874"/>
                <a:gd name="connsiteY24" fmla="*/ 200024 h 993776"/>
                <a:gd name="connsiteX25" fmla="*/ 479426 w 1412874"/>
                <a:gd name="connsiteY25" fmla="*/ 190500 h 993776"/>
                <a:gd name="connsiteX26" fmla="*/ 536574 w 1412874"/>
                <a:gd name="connsiteY26" fmla="*/ 161924 h 993776"/>
                <a:gd name="connsiteX27" fmla="*/ 603250 w 1412874"/>
                <a:gd name="connsiteY27" fmla="*/ 47624 h 993776"/>
                <a:gd name="connsiteX28" fmla="*/ 727074 w 1412874"/>
                <a:gd name="connsiteY28" fmla="*/ 0 h 993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412874" h="993776">
                  <a:moveTo>
                    <a:pt x="727074" y="0"/>
                  </a:moveTo>
                  <a:lnTo>
                    <a:pt x="841374" y="85724"/>
                  </a:lnTo>
                  <a:lnTo>
                    <a:pt x="1165226" y="47624"/>
                  </a:lnTo>
                  <a:lnTo>
                    <a:pt x="1412874" y="95252"/>
                  </a:lnTo>
                  <a:lnTo>
                    <a:pt x="1231900" y="161924"/>
                  </a:lnTo>
                  <a:lnTo>
                    <a:pt x="1204018" y="186092"/>
                  </a:lnTo>
                  <a:lnTo>
                    <a:pt x="1205230" y="173356"/>
                  </a:lnTo>
                  <a:lnTo>
                    <a:pt x="1090930" y="173356"/>
                  </a:lnTo>
                  <a:lnTo>
                    <a:pt x="1007110" y="234316"/>
                  </a:lnTo>
                  <a:lnTo>
                    <a:pt x="1083234" y="397438"/>
                  </a:lnTo>
                  <a:lnTo>
                    <a:pt x="971550" y="504826"/>
                  </a:lnTo>
                  <a:lnTo>
                    <a:pt x="952500" y="727076"/>
                  </a:lnTo>
                  <a:lnTo>
                    <a:pt x="698500" y="898526"/>
                  </a:lnTo>
                  <a:lnTo>
                    <a:pt x="596900" y="993776"/>
                  </a:lnTo>
                  <a:lnTo>
                    <a:pt x="539750" y="885826"/>
                  </a:lnTo>
                  <a:lnTo>
                    <a:pt x="552450" y="828676"/>
                  </a:lnTo>
                  <a:lnTo>
                    <a:pt x="412750" y="815976"/>
                  </a:lnTo>
                  <a:lnTo>
                    <a:pt x="368300" y="860426"/>
                  </a:lnTo>
                  <a:lnTo>
                    <a:pt x="37334" y="813146"/>
                  </a:lnTo>
                  <a:lnTo>
                    <a:pt x="0" y="752476"/>
                  </a:lnTo>
                  <a:lnTo>
                    <a:pt x="196850" y="581026"/>
                  </a:lnTo>
                  <a:lnTo>
                    <a:pt x="120650" y="504826"/>
                  </a:lnTo>
                  <a:lnTo>
                    <a:pt x="109022" y="318786"/>
                  </a:lnTo>
                  <a:lnTo>
                    <a:pt x="336550" y="314324"/>
                  </a:lnTo>
                  <a:lnTo>
                    <a:pt x="307974" y="200024"/>
                  </a:lnTo>
                  <a:lnTo>
                    <a:pt x="479426" y="190500"/>
                  </a:lnTo>
                  <a:lnTo>
                    <a:pt x="536574" y="161924"/>
                  </a:lnTo>
                  <a:lnTo>
                    <a:pt x="603250" y="47624"/>
                  </a:lnTo>
                  <a:lnTo>
                    <a:pt x="72707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6" name="フリーフォーム: 図形 855">
              <a:extLst>
                <a:ext uri="{FF2B5EF4-FFF2-40B4-BE49-F238E27FC236}">
                  <a16:creationId xmlns:a16="http://schemas.microsoft.com/office/drawing/2014/main" id="{4D93F5BB-FAE0-D439-03E9-51C9A5EEB696}"/>
                </a:ext>
              </a:extLst>
            </p:cNvPr>
            <p:cNvSpPr/>
            <p:nvPr/>
          </p:nvSpPr>
          <p:spPr>
            <a:xfrm>
              <a:off x="10804411" y="17246827"/>
              <a:ext cx="631564" cy="451872"/>
            </a:xfrm>
            <a:custGeom>
              <a:avLst/>
              <a:gdLst>
                <a:gd name="connsiteX0" fmla="*/ 643890 w 910590"/>
                <a:gd name="connsiteY0" fmla="*/ 0 h 651510"/>
                <a:gd name="connsiteX1" fmla="*/ 739140 w 910590"/>
                <a:gd name="connsiteY1" fmla="*/ 107950 h 651510"/>
                <a:gd name="connsiteX2" fmla="*/ 688340 w 910590"/>
                <a:gd name="connsiteY2" fmla="*/ 177800 h 651510"/>
                <a:gd name="connsiteX3" fmla="*/ 701040 w 910590"/>
                <a:gd name="connsiteY3" fmla="*/ 298450 h 651510"/>
                <a:gd name="connsiteX4" fmla="*/ 764540 w 910590"/>
                <a:gd name="connsiteY4" fmla="*/ 361950 h 651510"/>
                <a:gd name="connsiteX5" fmla="*/ 859790 w 910590"/>
                <a:gd name="connsiteY5" fmla="*/ 349250 h 651510"/>
                <a:gd name="connsiteX6" fmla="*/ 910590 w 910590"/>
                <a:gd name="connsiteY6" fmla="*/ 393700 h 651510"/>
                <a:gd name="connsiteX7" fmla="*/ 886940 w 910590"/>
                <a:gd name="connsiteY7" fmla="*/ 465774 h 651510"/>
                <a:gd name="connsiteX8" fmla="*/ 872490 w 910590"/>
                <a:gd name="connsiteY8" fmla="*/ 463550 h 651510"/>
                <a:gd name="connsiteX9" fmla="*/ 808990 w 910590"/>
                <a:gd name="connsiteY9" fmla="*/ 508000 h 651510"/>
                <a:gd name="connsiteX10" fmla="*/ 688340 w 910590"/>
                <a:gd name="connsiteY10" fmla="*/ 514350 h 651510"/>
                <a:gd name="connsiteX11" fmla="*/ 662940 w 910590"/>
                <a:gd name="connsiteY11" fmla="*/ 469900 h 651510"/>
                <a:gd name="connsiteX12" fmla="*/ 561340 w 910590"/>
                <a:gd name="connsiteY12" fmla="*/ 438150 h 651510"/>
                <a:gd name="connsiteX13" fmla="*/ 485140 w 910590"/>
                <a:gd name="connsiteY13" fmla="*/ 565150 h 651510"/>
                <a:gd name="connsiteX14" fmla="*/ 408940 w 910590"/>
                <a:gd name="connsiteY14" fmla="*/ 577850 h 651510"/>
                <a:gd name="connsiteX15" fmla="*/ 360002 w 910590"/>
                <a:gd name="connsiteY15" fmla="*/ 621030 h 651510"/>
                <a:gd name="connsiteX16" fmla="*/ 220980 w 910590"/>
                <a:gd name="connsiteY16" fmla="*/ 621030 h 651510"/>
                <a:gd name="connsiteX17" fmla="*/ 190500 w 910590"/>
                <a:gd name="connsiteY17" fmla="*/ 651510 h 651510"/>
                <a:gd name="connsiteX18" fmla="*/ 129540 w 910590"/>
                <a:gd name="connsiteY18" fmla="*/ 651510 h 651510"/>
                <a:gd name="connsiteX19" fmla="*/ 68580 w 910590"/>
                <a:gd name="connsiteY19" fmla="*/ 582930 h 651510"/>
                <a:gd name="connsiteX20" fmla="*/ 30480 w 910590"/>
                <a:gd name="connsiteY20" fmla="*/ 430530 h 651510"/>
                <a:gd name="connsiteX21" fmla="*/ 0 w 910590"/>
                <a:gd name="connsiteY21" fmla="*/ 339090 h 651510"/>
                <a:gd name="connsiteX22" fmla="*/ 91440 w 910590"/>
                <a:gd name="connsiteY22" fmla="*/ 224790 h 651510"/>
                <a:gd name="connsiteX23" fmla="*/ 83820 w 910590"/>
                <a:gd name="connsiteY23" fmla="*/ 148590 h 651510"/>
                <a:gd name="connsiteX24" fmla="*/ 130036 w 910590"/>
                <a:gd name="connsiteY24" fmla="*/ 128050 h 651510"/>
                <a:gd name="connsiteX25" fmla="*/ 193040 w 910590"/>
                <a:gd name="connsiteY25" fmla="*/ 146050 h 651510"/>
                <a:gd name="connsiteX26" fmla="*/ 243840 w 910590"/>
                <a:gd name="connsiteY26" fmla="*/ 114300 h 651510"/>
                <a:gd name="connsiteX27" fmla="*/ 262890 w 910590"/>
                <a:gd name="connsiteY27" fmla="*/ 50800 h 651510"/>
                <a:gd name="connsiteX28" fmla="*/ 402590 w 910590"/>
                <a:gd name="connsiteY28" fmla="*/ 69850 h 651510"/>
                <a:gd name="connsiteX29" fmla="*/ 548640 w 910590"/>
                <a:gd name="connsiteY29" fmla="*/ 133350 h 651510"/>
                <a:gd name="connsiteX30" fmla="*/ 554990 w 910590"/>
                <a:gd name="connsiteY30" fmla="*/ 38100 h 651510"/>
                <a:gd name="connsiteX31" fmla="*/ 643890 w 910590"/>
                <a:gd name="connsiteY31" fmla="*/ 0 h 651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10590" h="651510">
                  <a:moveTo>
                    <a:pt x="643890" y="0"/>
                  </a:moveTo>
                  <a:lnTo>
                    <a:pt x="739140" y="107950"/>
                  </a:lnTo>
                  <a:lnTo>
                    <a:pt x="688340" y="177800"/>
                  </a:lnTo>
                  <a:lnTo>
                    <a:pt x="701040" y="298450"/>
                  </a:lnTo>
                  <a:lnTo>
                    <a:pt x="764540" y="361950"/>
                  </a:lnTo>
                  <a:lnTo>
                    <a:pt x="859790" y="349250"/>
                  </a:lnTo>
                  <a:lnTo>
                    <a:pt x="910590" y="393700"/>
                  </a:lnTo>
                  <a:lnTo>
                    <a:pt x="886940" y="465774"/>
                  </a:lnTo>
                  <a:lnTo>
                    <a:pt x="872490" y="463550"/>
                  </a:lnTo>
                  <a:lnTo>
                    <a:pt x="808990" y="508000"/>
                  </a:lnTo>
                  <a:lnTo>
                    <a:pt x="688340" y="514350"/>
                  </a:lnTo>
                  <a:lnTo>
                    <a:pt x="662940" y="469900"/>
                  </a:lnTo>
                  <a:lnTo>
                    <a:pt x="561340" y="438150"/>
                  </a:lnTo>
                  <a:lnTo>
                    <a:pt x="485140" y="565150"/>
                  </a:lnTo>
                  <a:lnTo>
                    <a:pt x="408940" y="577850"/>
                  </a:lnTo>
                  <a:lnTo>
                    <a:pt x="360002" y="621030"/>
                  </a:lnTo>
                  <a:lnTo>
                    <a:pt x="220980" y="621030"/>
                  </a:lnTo>
                  <a:lnTo>
                    <a:pt x="190500" y="651510"/>
                  </a:lnTo>
                  <a:lnTo>
                    <a:pt x="129540" y="651510"/>
                  </a:lnTo>
                  <a:lnTo>
                    <a:pt x="68580" y="582930"/>
                  </a:lnTo>
                  <a:lnTo>
                    <a:pt x="30480" y="430530"/>
                  </a:lnTo>
                  <a:lnTo>
                    <a:pt x="0" y="339090"/>
                  </a:lnTo>
                  <a:lnTo>
                    <a:pt x="91440" y="224790"/>
                  </a:lnTo>
                  <a:lnTo>
                    <a:pt x="83820" y="148590"/>
                  </a:lnTo>
                  <a:lnTo>
                    <a:pt x="130036" y="128050"/>
                  </a:lnTo>
                  <a:lnTo>
                    <a:pt x="193040" y="146050"/>
                  </a:lnTo>
                  <a:lnTo>
                    <a:pt x="243840" y="114300"/>
                  </a:lnTo>
                  <a:lnTo>
                    <a:pt x="262890" y="50800"/>
                  </a:lnTo>
                  <a:lnTo>
                    <a:pt x="402590" y="69850"/>
                  </a:lnTo>
                  <a:lnTo>
                    <a:pt x="548640" y="133350"/>
                  </a:lnTo>
                  <a:lnTo>
                    <a:pt x="554990" y="38100"/>
                  </a:lnTo>
                  <a:lnTo>
                    <a:pt x="64389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7" name="フリーフォーム: 図形 856">
              <a:extLst>
                <a:ext uri="{FF2B5EF4-FFF2-40B4-BE49-F238E27FC236}">
                  <a16:creationId xmlns:a16="http://schemas.microsoft.com/office/drawing/2014/main" id="{3BCC6685-F2D4-E695-A795-B3A1A6F17A04}"/>
                </a:ext>
              </a:extLst>
            </p:cNvPr>
            <p:cNvSpPr/>
            <p:nvPr/>
          </p:nvSpPr>
          <p:spPr>
            <a:xfrm>
              <a:off x="15248781" y="13898269"/>
              <a:ext cx="548378" cy="721902"/>
            </a:xfrm>
            <a:custGeom>
              <a:avLst/>
              <a:gdLst>
                <a:gd name="connsiteX0" fmla="*/ 478156 w 790652"/>
                <a:gd name="connsiteY0" fmla="*/ 0 h 1040838"/>
                <a:gd name="connsiteX1" fmla="*/ 508712 w 790652"/>
                <a:gd name="connsiteY1" fmla="*/ 65478 h 1040838"/>
                <a:gd name="connsiteX2" fmla="*/ 722072 w 790652"/>
                <a:gd name="connsiteY2" fmla="*/ 225498 h 1040838"/>
                <a:gd name="connsiteX3" fmla="*/ 790652 w 790652"/>
                <a:gd name="connsiteY3" fmla="*/ 332178 h 1040838"/>
                <a:gd name="connsiteX4" fmla="*/ 775412 w 790652"/>
                <a:gd name="connsiteY4" fmla="*/ 393138 h 1040838"/>
                <a:gd name="connsiteX5" fmla="*/ 790652 w 790652"/>
                <a:gd name="connsiteY5" fmla="*/ 431238 h 1040838"/>
                <a:gd name="connsiteX6" fmla="*/ 729692 w 790652"/>
                <a:gd name="connsiteY6" fmla="*/ 507438 h 1040838"/>
                <a:gd name="connsiteX7" fmla="*/ 729692 w 790652"/>
                <a:gd name="connsiteY7" fmla="*/ 827478 h 1040838"/>
                <a:gd name="connsiteX8" fmla="*/ 501092 w 790652"/>
                <a:gd name="connsiteY8" fmla="*/ 911298 h 1040838"/>
                <a:gd name="connsiteX9" fmla="*/ 325832 w 790652"/>
                <a:gd name="connsiteY9" fmla="*/ 987498 h 1040838"/>
                <a:gd name="connsiteX10" fmla="*/ 322416 w 790652"/>
                <a:gd name="connsiteY10" fmla="*/ 992964 h 1040838"/>
                <a:gd name="connsiteX11" fmla="*/ 264872 w 790652"/>
                <a:gd name="connsiteY11" fmla="*/ 990038 h 1040838"/>
                <a:gd name="connsiteX12" fmla="*/ 182322 w 790652"/>
                <a:gd name="connsiteY12" fmla="*/ 1040838 h 1040838"/>
                <a:gd name="connsiteX13" fmla="*/ 125172 w 790652"/>
                <a:gd name="connsiteY13" fmla="*/ 1028138 h 1040838"/>
                <a:gd name="connsiteX14" fmla="*/ 93422 w 790652"/>
                <a:gd name="connsiteY14" fmla="*/ 907488 h 1040838"/>
                <a:gd name="connsiteX15" fmla="*/ 10064 w 790652"/>
                <a:gd name="connsiteY15" fmla="*/ 930828 h 1040838"/>
                <a:gd name="connsiteX16" fmla="*/ 0 w 790652"/>
                <a:gd name="connsiteY16" fmla="*/ 588670 h 1040838"/>
                <a:gd name="connsiteX17" fmla="*/ 93422 w 790652"/>
                <a:gd name="connsiteY17" fmla="*/ 501088 h 1040838"/>
                <a:gd name="connsiteX18" fmla="*/ 347422 w 790652"/>
                <a:gd name="connsiteY18" fmla="*/ 329638 h 1040838"/>
                <a:gd name="connsiteX19" fmla="*/ 366472 w 790652"/>
                <a:gd name="connsiteY19" fmla="*/ 107388 h 1040838"/>
                <a:gd name="connsiteX20" fmla="*/ 478156 w 790652"/>
                <a:gd name="connsiteY20" fmla="*/ 0 h 104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790652" h="1040838">
                  <a:moveTo>
                    <a:pt x="478156" y="0"/>
                  </a:moveTo>
                  <a:lnTo>
                    <a:pt x="508712" y="65478"/>
                  </a:lnTo>
                  <a:lnTo>
                    <a:pt x="722072" y="225498"/>
                  </a:lnTo>
                  <a:lnTo>
                    <a:pt x="790652" y="332178"/>
                  </a:lnTo>
                  <a:lnTo>
                    <a:pt x="775412" y="393138"/>
                  </a:lnTo>
                  <a:lnTo>
                    <a:pt x="790652" y="431238"/>
                  </a:lnTo>
                  <a:lnTo>
                    <a:pt x="729692" y="507438"/>
                  </a:lnTo>
                  <a:lnTo>
                    <a:pt x="729692" y="827478"/>
                  </a:lnTo>
                  <a:lnTo>
                    <a:pt x="501092" y="911298"/>
                  </a:lnTo>
                  <a:lnTo>
                    <a:pt x="325832" y="987498"/>
                  </a:lnTo>
                  <a:lnTo>
                    <a:pt x="322416" y="992964"/>
                  </a:lnTo>
                  <a:lnTo>
                    <a:pt x="264872" y="990038"/>
                  </a:lnTo>
                  <a:lnTo>
                    <a:pt x="182322" y="1040838"/>
                  </a:lnTo>
                  <a:lnTo>
                    <a:pt x="125172" y="1028138"/>
                  </a:lnTo>
                  <a:lnTo>
                    <a:pt x="93422" y="907488"/>
                  </a:lnTo>
                  <a:lnTo>
                    <a:pt x="10064" y="930828"/>
                  </a:lnTo>
                  <a:lnTo>
                    <a:pt x="0" y="588670"/>
                  </a:lnTo>
                  <a:lnTo>
                    <a:pt x="93422" y="501088"/>
                  </a:lnTo>
                  <a:lnTo>
                    <a:pt x="347422" y="329638"/>
                  </a:lnTo>
                  <a:lnTo>
                    <a:pt x="366472" y="107388"/>
                  </a:lnTo>
                  <a:lnTo>
                    <a:pt x="47815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8" name="フリーフォーム: 図形 857">
              <a:extLst>
                <a:ext uri="{FF2B5EF4-FFF2-40B4-BE49-F238E27FC236}">
                  <a16:creationId xmlns:a16="http://schemas.microsoft.com/office/drawing/2014/main" id="{48EAD1E5-09FF-5E6F-C66A-3520C70A62F9}"/>
                </a:ext>
              </a:extLst>
            </p:cNvPr>
            <p:cNvSpPr/>
            <p:nvPr/>
          </p:nvSpPr>
          <p:spPr>
            <a:xfrm>
              <a:off x="11808466" y="15867444"/>
              <a:ext cx="1016380" cy="674538"/>
            </a:xfrm>
            <a:custGeom>
              <a:avLst/>
              <a:gdLst>
                <a:gd name="connsiteX0" fmla="*/ 708880 w 1465420"/>
                <a:gd name="connsiteY0" fmla="*/ 0 h 972552"/>
                <a:gd name="connsiteX1" fmla="*/ 747870 w 1465420"/>
                <a:gd name="connsiteY1" fmla="*/ 32752 h 972552"/>
                <a:gd name="connsiteX2" fmla="*/ 874870 w 1465420"/>
                <a:gd name="connsiteY2" fmla="*/ 45452 h 972552"/>
                <a:gd name="connsiteX3" fmla="*/ 868520 w 1465420"/>
                <a:gd name="connsiteY3" fmla="*/ 128002 h 972552"/>
                <a:gd name="connsiteX4" fmla="*/ 951070 w 1465420"/>
                <a:gd name="connsiteY4" fmla="*/ 153402 h 972552"/>
                <a:gd name="connsiteX5" fmla="*/ 1039970 w 1465420"/>
                <a:gd name="connsiteY5" fmla="*/ 89902 h 972552"/>
                <a:gd name="connsiteX6" fmla="*/ 1109820 w 1465420"/>
                <a:gd name="connsiteY6" fmla="*/ 235952 h 972552"/>
                <a:gd name="connsiteX7" fmla="*/ 1218316 w 1465420"/>
                <a:gd name="connsiteY7" fmla="*/ 230528 h 972552"/>
                <a:gd name="connsiteX8" fmla="*/ 1300320 w 1465420"/>
                <a:gd name="connsiteY8" fmla="*/ 369302 h 972552"/>
                <a:gd name="connsiteX9" fmla="*/ 1465420 w 1465420"/>
                <a:gd name="connsiteY9" fmla="*/ 394702 h 972552"/>
                <a:gd name="connsiteX10" fmla="*/ 1465420 w 1465420"/>
                <a:gd name="connsiteY10" fmla="*/ 547102 h 972552"/>
                <a:gd name="connsiteX11" fmla="*/ 1434852 w 1465420"/>
                <a:gd name="connsiteY11" fmla="*/ 628618 h 972552"/>
                <a:gd name="connsiteX12" fmla="*/ 1417794 w 1465420"/>
                <a:gd name="connsiteY12" fmla="*/ 604250 h 972552"/>
                <a:gd name="connsiteX13" fmla="*/ 1274920 w 1465420"/>
                <a:gd name="connsiteY13" fmla="*/ 642350 h 972552"/>
                <a:gd name="connsiteX14" fmla="*/ 1217770 w 1465420"/>
                <a:gd name="connsiteY14" fmla="*/ 613778 h 972552"/>
                <a:gd name="connsiteX15" fmla="*/ 1170146 w 1465420"/>
                <a:gd name="connsiteY15" fmla="*/ 699502 h 972552"/>
                <a:gd name="connsiteX16" fmla="*/ 1084420 w 1465420"/>
                <a:gd name="connsiteY16" fmla="*/ 575678 h 972552"/>
                <a:gd name="connsiteX17" fmla="*/ 1008220 w 1465420"/>
                <a:gd name="connsiteY17" fmla="*/ 575678 h 972552"/>
                <a:gd name="connsiteX18" fmla="*/ 1008220 w 1465420"/>
                <a:gd name="connsiteY18" fmla="*/ 689978 h 972552"/>
                <a:gd name="connsiteX19" fmla="*/ 960594 w 1465420"/>
                <a:gd name="connsiteY19" fmla="*/ 794750 h 972552"/>
                <a:gd name="connsiteX20" fmla="*/ 760570 w 1465420"/>
                <a:gd name="connsiteY20" fmla="*/ 899526 h 972552"/>
                <a:gd name="connsiteX21" fmla="*/ 733556 w 1465420"/>
                <a:gd name="connsiteY21" fmla="*/ 935544 h 972552"/>
                <a:gd name="connsiteX22" fmla="*/ 646270 w 1465420"/>
                <a:gd name="connsiteY22" fmla="*/ 915402 h 972552"/>
                <a:gd name="connsiteX23" fmla="*/ 601820 w 1465420"/>
                <a:gd name="connsiteY23" fmla="*/ 972552 h 972552"/>
                <a:gd name="connsiteX24" fmla="*/ 468470 w 1465420"/>
                <a:gd name="connsiteY24" fmla="*/ 915402 h 972552"/>
                <a:gd name="connsiteX25" fmla="*/ 392270 w 1465420"/>
                <a:gd name="connsiteY25" fmla="*/ 947152 h 972552"/>
                <a:gd name="connsiteX26" fmla="*/ 341470 w 1465420"/>
                <a:gd name="connsiteY26" fmla="*/ 896352 h 972552"/>
                <a:gd name="connsiteX27" fmla="*/ 131920 w 1465420"/>
                <a:gd name="connsiteY27" fmla="*/ 896352 h 972552"/>
                <a:gd name="connsiteX28" fmla="*/ 68420 w 1465420"/>
                <a:gd name="connsiteY28" fmla="*/ 794752 h 972552"/>
                <a:gd name="connsiteX29" fmla="*/ 0 w 1465420"/>
                <a:gd name="connsiteY29" fmla="*/ 763852 h 972552"/>
                <a:gd name="connsiteX30" fmla="*/ 74770 w 1465420"/>
                <a:gd name="connsiteY30" fmla="*/ 642350 h 972552"/>
                <a:gd name="connsiteX31" fmla="*/ 141446 w 1465420"/>
                <a:gd name="connsiteY31" fmla="*/ 575678 h 972552"/>
                <a:gd name="connsiteX32" fmla="*/ 255746 w 1465420"/>
                <a:gd name="connsiteY32" fmla="*/ 489950 h 972552"/>
                <a:gd name="connsiteX33" fmla="*/ 293846 w 1465420"/>
                <a:gd name="connsiteY33" fmla="*/ 394702 h 972552"/>
                <a:gd name="connsiteX34" fmla="*/ 360520 w 1465420"/>
                <a:gd name="connsiteY34" fmla="*/ 356602 h 972552"/>
                <a:gd name="connsiteX35" fmla="*/ 465294 w 1465420"/>
                <a:gd name="connsiteY35" fmla="*/ 242302 h 972552"/>
                <a:gd name="connsiteX36" fmla="*/ 560546 w 1465420"/>
                <a:gd name="connsiteY36" fmla="*/ 156578 h 972552"/>
                <a:gd name="connsiteX37" fmla="*/ 708880 w 1465420"/>
                <a:gd name="connsiteY37" fmla="*/ 0 h 972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465420" h="972552">
                  <a:moveTo>
                    <a:pt x="708880" y="0"/>
                  </a:moveTo>
                  <a:lnTo>
                    <a:pt x="747870" y="32752"/>
                  </a:lnTo>
                  <a:lnTo>
                    <a:pt x="874870" y="45452"/>
                  </a:lnTo>
                  <a:lnTo>
                    <a:pt x="868520" y="128002"/>
                  </a:lnTo>
                  <a:lnTo>
                    <a:pt x="951070" y="153402"/>
                  </a:lnTo>
                  <a:lnTo>
                    <a:pt x="1039970" y="89902"/>
                  </a:lnTo>
                  <a:lnTo>
                    <a:pt x="1109820" y="235952"/>
                  </a:lnTo>
                  <a:lnTo>
                    <a:pt x="1218316" y="230528"/>
                  </a:lnTo>
                  <a:lnTo>
                    <a:pt x="1300320" y="369302"/>
                  </a:lnTo>
                  <a:lnTo>
                    <a:pt x="1465420" y="394702"/>
                  </a:lnTo>
                  <a:lnTo>
                    <a:pt x="1465420" y="547102"/>
                  </a:lnTo>
                  <a:lnTo>
                    <a:pt x="1434852" y="628618"/>
                  </a:lnTo>
                  <a:lnTo>
                    <a:pt x="1417794" y="604250"/>
                  </a:lnTo>
                  <a:lnTo>
                    <a:pt x="1274920" y="642350"/>
                  </a:lnTo>
                  <a:lnTo>
                    <a:pt x="1217770" y="613778"/>
                  </a:lnTo>
                  <a:lnTo>
                    <a:pt x="1170146" y="699502"/>
                  </a:lnTo>
                  <a:lnTo>
                    <a:pt x="1084420" y="575678"/>
                  </a:lnTo>
                  <a:lnTo>
                    <a:pt x="1008220" y="575678"/>
                  </a:lnTo>
                  <a:lnTo>
                    <a:pt x="1008220" y="689978"/>
                  </a:lnTo>
                  <a:lnTo>
                    <a:pt x="960594" y="794750"/>
                  </a:lnTo>
                  <a:lnTo>
                    <a:pt x="760570" y="899526"/>
                  </a:lnTo>
                  <a:lnTo>
                    <a:pt x="733556" y="935544"/>
                  </a:lnTo>
                  <a:lnTo>
                    <a:pt x="646270" y="915402"/>
                  </a:lnTo>
                  <a:lnTo>
                    <a:pt x="601820" y="972552"/>
                  </a:lnTo>
                  <a:lnTo>
                    <a:pt x="468470" y="915402"/>
                  </a:lnTo>
                  <a:lnTo>
                    <a:pt x="392270" y="947152"/>
                  </a:lnTo>
                  <a:lnTo>
                    <a:pt x="341470" y="896352"/>
                  </a:lnTo>
                  <a:lnTo>
                    <a:pt x="131920" y="896352"/>
                  </a:lnTo>
                  <a:lnTo>
                    <a:pt x="68420" y="794752"/>
                  </a:lnTo>
                  <a:lnTo>
                    <a:pt x="0" y="763852"/>
                  </a:lnTo>
                  <a:lnTo>
                    <a:pt x="74770" y="642350"/>
                  </a:lnTo>
                  <a:lnTo>
                    <a:pt x="141446" y="575678"/>
                  </a:lnTo>
                  <a:lnTo>
                    <a:pt x="255746" y="489950"/>
                  </a:lnTo>
                  <a:lnTo>
                    <a:pt x="293846" y="394702"/>
                  </a:lnTo>
                  <a:lnTo>
                    <a:pt x="360520" y="356602"/>
                  </a:lnTo>
                  <a:lnTo>
                    <a:pt x="465294" y="242302"/>
                  </a:lnTo>
                  <a:lnTo>
                    <a:pt x="560546" y="156578"/>
                  </a:lnTo>
                  <a:lnTo>
                    <a:pt x="708880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9" name="フリーフォーム: 図形 858">
              <a:extLst>
                <a:ext uri="{FF2B5EF4-FFF2-40B4-BE49-F238E27FC236}">
                  <a16:creationId xmlns:a16="http://schemas.microsoft.com/office/drawing/2014/main" id="{EBDF6F04-962A-A7D4-AE82-162EAD116907}"/>
                </a:ext>
              </a:extLst>
            </p:cNvPr>
            <p:cNvSpPr/>
            <p:nvPr/>
          </p:nvSpPr>
          <p:spPr>
            <a:xfrm>
              <a:off x="14187928" y="14314348"/>
              <a:ext cx="777934" cy="723578"/>
            </a:xfrm>
            <a:custGeom>
              <a:avLst/>
              <a:gdLst>
                <a:gd name="connsiteX0" fmla="*/ 543818 w 1121626"/>
                <a:gd name="connsiteY0" fmla="*/ 0 h 1043256"/>
                <a:gd name="connsiteX1" fmla="*/ 874784 w 1121626"/>
                <a:gd name="connsiteY1" fmla="*/ 47280 h 1043256"/>
                <a:gd name="connsiteX2" fmla="*/ 919234 w 1121626"/>
                <a:gd name="connsiteY2" fmla="*/ 2830 h 1043256"/>
                <a:gd name="connsiteX3" fmla="*/ 1058934 w 1121626"/>
                <a:gd name="connsiteY3" fmla="*/ 15530 h 1043256"/>
                <a:gd name="connsiteX4" fmla="*/ 1046234 w 1121626"/>
                <a:gd name="connsiteY4" fmla="*/ 72680 h 1043256"/>
                <a:gd name="connsiteX5" fmla="*/ 1103384 w 1121626"/>
                <a:gd name="connsiteY5" fmla="*/ 180630 h 1043256"/>
                <a:gd name="connsiteX6" fmla="*/ 1111562 w 1121626"/>
                <a:gd name="connsiteY6" fmla="*/ 172962 h 1043256"/>
                <a:gd name="connsiteX7" fmla="*/ 1121626 w 1121626"/>
                <a:gd name="connsiteY7" fmla="*/ 515120 h 1043256"/>
                <a:gd name="connsiteX8" fmla="*/ 1046234 w 1121626"/>
                <a:gd name="connsiteY8" fmla="*/ 536230 h 1043256"/>
                <a:gd name="connsiteX9" fmla="*/ 1001784 w 1121626"/>
                <a:gd name="connsiteY9" fmla="*/ 479080 h 1043256"/>
                <a:gd name="connsiteX10" fmla="*/ 950984 w 1121626"/>
                <a:gd name="connsiteY10" fmla="*/ 504480 h 1043256"/>
                <a:gd name="connsiteX11" fmla="*/ 798584 w 1121626"/>
                <a:gd name="connsiteY11" fmla="*/ 498130 h 1043256"/>
                <a:gd name="connsiteX12" fmla="*/ 823984 w 1121626"/>
                <a:gd name="connsiteY12" fmla="*/ 580680 h 1043256"/>
                <a:gd name="connsiteX13" fmla="*/ 760484 w 1121626"/>
                <a:gd name="connsiteY13" fmla="*/ 631480 h 1043256"/>
                <a:gd name="connsiteX14" fmla="*/ 747784 w 1121626"/>
                <a:gd name="connsiteY14" fmla="*/ 815630 h 1043256"/>
                <a:gd name="connsiteX15" fmla="*/ 684284 w 1121626"/>
                <a:gd name="connsiteY15" fmla="*/ 847380 h 1043256"/>
                <a:gd name="connsiteX16" fmla="*/ 620784 w 1121626"/>
                <a:gd name="connsiteY16" fmla="*/ 841030 h 1043256"/>
                <a:gd name="connsiteX17" fmla="*/ 595384 w 1121626"/>
                <a:gd name="connsiteY17" fmla="*/ 879130 h 1043256"/>
                <a:gd name="connsiteX18" fmla="*/ 620784 w 1121626"/>
                <a:gd name="connsiteY18" fmla="*/ 917230 h 1043256"/>
                <a:gd name="connsiteX19" fmla="*/ 567748 w 1121626"/>
                <a:gd name="connsiteY19" fmla="*/ 1035542 h 1043256"/>
                <a:gd name="connsiteX20" fmla="*/ 547178 w 1121626"/>
                <a:gd name="connsiteY20" fmla="*/ 1043256 h 1043256"/>
                <a:gd name="connsiteX21" fmla="*/ 379484 w 1121626"/>
                <a:gd name="connsiteY21" fmla="*/ 999780 h 1043256"/>
                <a:gd name="connsiteX22" fmla="*/ 347734 w 1121626"/>
                <a:gd name="connsiteY22" fmla="*/ 942630 h 1043256"/>
                <a:gd name="connsiteX23" fmla="*/ 233434 w 1121626"/>
                <a:gd name="connsiteY23" fmla="*/ 923580 h 1043256"/>
                <a:gd name="connsiteX24" fmla="*/ 176284 w 1121626"/>
                <a:gd name="connsiteY24" fmla="*/ 980730 h 1043256"/>
                <a:gd name="connsiteX25" fmla="*/ 61984 w 1121626"/>
                <a:gd name="connsiteY25" fmla="*/ 942630 h 1043256"/>
                <a:gd name="connsiteX26" fmla="*/ 0 w 1121626"/>
                <a:gd name="connsiteY26" fmla="*/ 792834 h 1043256"/>
                <a:gd name="connsiteX27" fmla="*/ 125484 w 1121626"/>
                <a:gd name="connsiteY27" fmla="*/ 733080 h 1043256"/>
                <a:gd name="connsiteX28" fmla="*/ 169934 w 1121626"/>
                <a:gd name="connsiteY28" fmla="*/ 612430 h 1043256"/>
                <a:gd name="connsiteX29" fmla="*/ 246134 w 1121626"/>
                <a:gd name="connsiteY29" fmla="*/ 542580 h 1043256"/>
                <a:gd name="connsiteX30" fmla="*/ 315984 w 1121626"/>
                <a:gd name="connsiteY30" fmla="*/ 313980 h 1043256"/>
                <a:gd name="connsiteX31" fmla="*/ 411234 w 1121626"/>
                <a:gd name="connsiteY31" fmla="*/ 313980 h 1043256"/>
                <a:gd name="connsiteX32" fmla="*/ 411234 w 1121626"/>
                <a:gd name="connsiteY32" fmla="*/ 256830 h 1043256"/>
                <a:gd name="connsiteX33" fmla="*/ 519184 w 1121626"/>
                <a:gd name="connsiteY33" fmla="*/ 218730 h 1043256"/>
                <a:gd name="connsiteX34" fmla="*/ 512834 w 1121626"/>
                <a:gd name="connsiteY34" fmla="*/ 148880 h 1043256"/>
                <a:gd name="connsiteX35" fmla="*/ 493784 w 1121626"/>
                <a:gd name="connsiteY35" fmla="*/ 79030 h 1043256"/>
                <a:gd name="connsiteX36" fmla="*/ 557284 w 1121626"/>
                <a:gd name="connsiteY36" fmla="*/ 21880 h 1043256"/>
                <a:gd name="connsiteX37" fmla="*/ 543818 w 1121626"/>
                <a:gd name="connsiteY37" fmla="*/ 0 h 1043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121626" h="1043256">
                  <a:moveTo>
                    <a:pt x="543818" y="0"/>
                  </a:moveTo>
                  <a:lnTo>
                    <a:pt x="874784" y="47280"/>
                  </a:lnTo>
                  <a:lnTo>
                    <a:pt x="919234" y="2830"/>
                  </a:lnTo>
                  <a:lnTo>
                    <a:pt x="1058934" y="15530"/>
                  </a:lnTo>
                  <a:lnTo>
                    <a:pt x="1046234" y="72680"/>
                  </a:lnTo>
                  <a:lnTo>
                    <a:pt x="1103384" y="180630"/>
                  </a:lnTo>
                  <a:lnTo>
                    <a:pt x="1111562" y="172962"/>
                  </a:lnTo>
                  <a:lnTo>
                    <a:pt x="1121626" y="515120"/>
                  </a:lnTo>
                  <a:lnTo>
                    <a:pt x="1046234" y="536230"/>
                  </a:lnTo>
                  <a:lnTo>
                    <a:pt x="1001784" y="479080"/>
                  </a:lnTo>
                  <a:lnTo>
                    <a:pt x="950984" y="504480"/>
                  </a:lnTo>
                  <a:lnTo>
                    <a:pt x="798584" y="498130"/>
                  </a:lnTo>
                  <a:lnTo>
                    <a:pt x="823984" y="580680"/>
                  </a:lnTo>
                  <a:lnTo>
                    <a:pt x="760484" y="631480"/>
                  </a:lnTo>
                  <a:lnTo>
                    <a:pt x="747784" y="815630"/>
                  </a:lnTo>
                  <a:lnTo>
                    <a:pt x="684284" y="847380"/>
                  </a:lnTo>
                  <a:lnTo>
                    <a:pt x="620784" y="841030"/>
                  </a:lnTo>
                  <a:lnTo>
                    <a:pt x="595384" y="879130"/>
                  </a:lnTo>
                  <a:lnTo>
                    <a:pt x="620784" y="917230"/>
                  </a:lnTo>
                  <a:lnTo>
                    <a:pt x="567748" y="1035542"/>
                  </a:lnTo>
                  <a:lnTo>
                    <a:pt x="547178" y="1043256"/>
                  </a:lnTo>
                  <a:lnTo>
                    <a:pt x="379484" y="999780"/>
                  </a:lnTo>
                  <a:lnTo>
                    <a:pt x="347734" y="942630"/>
                  </a:lnTo>
                  <a:lnTo>
                    <a:pt x="233434" y="923580"/>
                  </a:lnTo>
                  <a:lnTo>
                    <a:pt x="176284" y="980730"/>
                  </a:lnTo>
                  <a:lnTo>
                    <a:pt x="61984" y="942630"/>
                  </a:lnTo>
                  <a:lnTo>
                    <a:pt x="0" y="792834"/>
                  </a:lnTo>
                  <a:lnTo>
                    <a:pt x="125484" y="733080"/>
                  </a:lnTo>
                  <a:lnTo>
                    <a:pt x="169934" y="612430"/>
                  </a:lnTo>
                  <a:lnTo>
                    <a:pt x="246134" y="542580"/>
                  </a:lnTo>
                  <a:lnTo>
                    <a:pt x="315984" y="313980"/>
                  </a:lnTo>
                  <a:lnTo>
                    <a:pt x="411234" y="313980"/>
                  </a:lnTo>
                  <a:lnTo>
                    <a:pt x="411234" y="256830"/>
                  </a:lnTo>
                  <a:lnTo>
                    <a:pt x="519184" y="218730"/>
                  </a:lnTo>
                  <a:lnTo>
                    <a:pt x="512834" y="148880"/>
                  </a:lnTo>
                  <a:lnTo>
                    <a:pt x="493784" y="79030"/>
                  </a:lnTo>
                  <a:lnTo>
                    <a:pt x="557284" y="21880"/>
                  </a:lnTo>
                  <a:lnTo>
                    <a:pt x="543818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0" name="フリーフォーム: 図形 859">
              <a:extLst>
                <a:ext uri="{FF2B5EF4-FFF2-40B4-BE49-F238E27FC236}">
                  <a16:creationId xmlns:a16="http://schemas.microsoft.com/office/drawing/2014/main" id="{BBC74E0C-FCA8-CBD4-CD80-C9775FEC1EB5}"/>
                </a:ext>
              </a:extLst>
            </p:cNvPr>
            <p:cNvSpPr/>
            <p:nvPr/>
          </p:nvSpPr>
          <p:spPr>
            <a:xfrm>
              <a:off x="13000163" y="14715339"/>
              <a:ext cx="743692" cy="666392"/>
            </a:xfrm>
            <a:custGeom>
              <a:avLst/>
              <a:gdLst>
                <a:gd name="connsiteX0" fmla="*/ 799496 w 1072258"/>
                <a:gd name="connsiteY0" fmla="*/ 0 h 960808"/>
                <a:gd name="connsiteX1" fmla="*/ 848486 w 1072258"/>
                <a:gd name="connsiteY1" fmla="*/ 192458 h 960808"/>
                <a:gd name="connsiteX2" fmla="*/ 969136 w 1072258"/>
                <a:gd name="connsiteY2" fmla="*/ 217858 h 960808"/>
                <a:gd name="connsiteX3" fmla="*/ 1019936 w 1072258"/>
                <a:gd name="connsiteY3" fmla="*/ 230558 h 960808"/>
                <a:gd name="connsiteX4" fmla="*/ 1072258 w 1072258"/>
                <a:gd name="connsiteY4" fmla="*/ 352644 h 960808"/>
                <a:gd name="connsiteX5" fmla="*/ 975486 w 1072258"/>
                <a:gd name="connsiteY5" fmla="*/ 503608 h 960808"/>
                <a:gd name="connsiteX6" fmla="*/ 1070736 w 1072258"/>
                <a:gd name="connsiteY6" fmla="*/ 586158 h 960808"/>
                <a:gd name="connsiteX7" fmla="*/ 1038986 w 1072258"/>
                <a:gd name="connsiteY7" fmla="*/ 656008 h 960808"/>
                <a:gd name="connsiteX8" fmla="*/ 886586 w 1072258"/>
                <a:gd name="connsiteY8" fmla="*/ 649658 h 960808"/>
                <a:gd name="connsiteX9" fmla="*/ 873886 w 1072258"/>
                <a:gd name="connsiteY9" fmla="*/ 567108 h 960808"/>
                <a:gd name="connsiteX10" fmla="*/ 715136 w 1072258"/>
                <a:gd name="connsiteY10" fmla="*/ 554408 h 960808"/>
                <a:gd name="connsiteX11" fmla="*/ 657986 w 1072258"/>
                <a:gd name="connsiteY11" fmla="*/ 649658 h 960808"/>
                <a:gd name="connsiteX12" fmla="*/ 505586 w 1072258"/>
                <a:gd name="connsiteY12" fmla="*/ 675058 h 960808"/>
                <a:gd name="connsiteX13" fmla="*/ 480186 w 1072258"/>
                <a:gd name="connsiteY13" fmla="*/ 884608 h 960808"/>
                <a:gd name="connsiteX14" fmla="*/ 207136 w 1072258"/>
                <a:gd name="connsiteY14" fmla="*/ 960808 h 960808"/>
                <a:gd name="connsiteX15" fmla="*/ 29336 w 1072258"/>
                <a:gd name="connsiteY15" fmla="*/ 890958 h 960808"/>
                <a:gd name="connsiteX16" fmla="*/ 0 w 1072258"/>
                <a:gd name="connsiteY16" fmla="*/ 809234 h 960808"/>
                <a:gd name="connsiteX17" fmla="*/ 70612 w 1072258"/>
                <a:gd name="connsiteY17" fmla="*/ 659184 h 960808"/>
                <a:gd name="connsiteX18" fmla="*/ 242060 w 1072258"/>
                <a:gd name="connsiteY18" fmla="*/ 459156 h 960808"/>
                <a:gd name="connsiteX19" fmla="*/ 289686 w 1072258"/>
                <a:gd name="connsiteY19" fmla="*/ 325808 h 960808"/>
                <a:gd name="connsiteX20" fmla="*/ 537336 w 1072258"/>
                <a:gd name="connsiteY20" fmla="*/ 135308 h 960808"/>
                <a:gd name="connsiteX21" fmla="*/ 799496 w 1072258"/>
                <a:gd name="connsiteY21" fmla="*/ 0 h 960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72258" h="960808">
                  <a:moveTo>
                    <a:pt x="799496" y="0"/>
                  </a:moveTo>
                  <a:lnTo>
                    <a:pt x="848486" y="192458"/>
                  </a:lnTo>
                  <a:lnTo>
                    <a:pt x="969136" y="217858"/>
                  </a:lnTo>
                  <a:lnTo>
                    <a:pt x="1019936" y="230558"/>
                  </a:lnTo>
                  <a:lnTo>
                    <a:pt x="1072258" y="352644"/>
                  </a:lnTo>
                  <a:lnTo>
                    <a:pt x="975486" y="503608"/>
                  </a:lnTo>
                  <a:lnTo>
                    <a:pt x="1070736" y="586158"/>
                  </a:lnTo>
                  <a:lnTo>
                    <a:pt x="1038986" y="656008"/>
                  </a:lnTo>
                  <a:lnTo>
                    <a:pt x="886586" y="649658"/>
                  </a:lnTo>
                  <a:lnTo>
                    <a:pt x="873886" y="567108"/>
                  </a:lnTo>
                  <a:lnTo>
                    <a:pt x="715136" y="554408"/>
                  </a:lnTo>
                  <a:lnTo>
                    <a:pt x="657986" y="649658"/>
                  </a:lnTo>
                  <a:lnTo>
                    <a:pt x="505586" y="675058"/>
                  </a:lnTo>
                  <a:lnTo>
                    <a:pt x="480186" y="884608"/>
                  </a:lnTo>
                  <a:lnTo>
                    <a:pt x="207136" y="960808"/>
                  </a:lnTo>
                  <a:lnTo>
                    <a:pt x="29336" y="890958"/>
                  </a:lnTo>
                  <a:lnTo>
                    <a:pt x="0" y="809234"/>
                  </a:lnTo>
                  <a:lnTo>
                    <a:pt x="70612" y="659184"/>
                  </a:lnTo>
                  <a:lnTo>
                    <a:pt x="242060" y="459156"/>
                  </a:lnTo>
                  <a:lnTo>
                    <a:pt x="289686" y="325808"/>
                  </a:lnTo>
                  <a:lnTo>
                    <a:pt x="537336" y="135308"/>
                  </a:lnTo>
                  <a:lnTo>
                    <a:pt x="79949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1" name="フリーフォーム: 図形 860">
              <a:extLst>
                <a:ext uri="{FF2B5EF4-FFF2-40B4-BE49-F238E27FC236}">
                  <a16:creationId xmlns:a16="http://schemas.microsoft.com/office/drawing/2014/main" id="{DFC9853D-C1EA-FDB2-CCBB-9DA50146F04F}"/>
                </a:ext>
              </a:extLst>
            </p:cNvPr>
            <p:cNvSpPr/>
            <p:nvPr/>
          </p:nvSpPr>
          <p:spPr>
            <a:xfrm>
              <a:off x="13926565" y="15048004"/>
              <a:ext cx="521496" cy="575954"/>
            </a:xfrm>
            <a:custGeom>
              <a:avLst/>
              <a:gdLst>
                <a:gd name="connsiteX0" fmla="*/ 96772 w 751894"/>
                <a:gd name="connsiteY0" fmla="*/ 0 h 830412"/>
                <a:gd name="connsiteX1" fmla="*/ 101600 w 751894"/>
                <a:gd name="connsiteY1" fmla="*/ 11264 h 830412"/>
                <a:gd name="connsiteX2" fmla="*/ 196850 w 751894"/>
                <a:gd name="connsiteY2" fmla="*/ 30314 h 830412"/>
                <a:gd name="connsiteX3" fmla="*/ 204716 w 751894"/>
                <a:gd name="connsiteY3" fmla="*/ 26568 h 830412"/>
                <a:gd name="connsiteX4" fmla="*/ 266700 w 751894"/>
                <a:gd name="connsiteY4" fmla="*/ 176364 h 830412"/>
                <a:gd name="connsiteX5" fmla="*/ 381000 w 751894"/>
                <a:gd name="connsiteY5" fmla="*/ 214464 h 830412"/>
                <a:gd name="connsiteX6" fmla="*/ 438150 w 751894"/>
                <a:gd name="connsiteY6" fmla="*/ 157314 h 830412"/>
                <a:gd name="connsiteX7" fmla="*/ 552450 w 751894"/>
                <a:gd name="connsiteY7" fmla="*/ 176364 h 830412"/>
                <a:gd name="connsiteX8" fmla="*/ 584200 w 751894"/>
                <a:gd name="connsiteY8" fmla="*/ 233514 h 830412"/>
                <a:gd name="connsiteX9" fmla="*/ 751894 w 751894"/>
                <a:gd name="connsiteY9" fmla="*/ 276990 h 830412"/>
                <a:gd name="connsiteX10" fmla="*/ 723900 w 751894"/>
                <a:gd name="connsiteY10" fmla="*/ 287488 h 830412"/>
                <a:gd name="connsiteX11" fmla="*/ 590550 w 751894"/>
                <a:gd name="connsiteY11" fmla="*/ 401788 h 830412"/>
                <a:gd name="connsiteX12" fmla="*/ 571500 w 751894"/>
                <a:gd name="connsiteY12" fmla="*/ 497040 h 830412"/>
                <a:gd name="connsiteX13" fmla="*/ 438150 w 751894"/>
                <a:gd name="connsiteY13" fmla="*/ 668488 h 830412"/>
                <a:gd name="connsiteX14" fmla="*/ 381000 w 751894"/>
                <a:gd name="connsiteY14" fmla="*/ 763740 h 830412"/>
                <a:gd name="connsiteX15" fmla="*/ 276226 w 751894"/>
                <a:gd name="connsiteY15" fmla="*/ 830412 h 830412"/>
                <a:gd name="connsiteX16" fmla="*/ 189046 w 751894"/>
                <a:gd name="connsiteY16" fmla="*/ 830412 h 830412"/>
                <a:gd name="connsiteX17" fmla="*/ 120650 w 751894"/>
                <a:gd name="connsiteY17" fmla="*/ 747864 h 830412"/>
                <a:gd name="connsiteX18" fmla="*/ 88900 w 751894"/>
                <a:gd name="connsiteY18" fmla="*/ 728814 h 830412"/>
                <a:gd name="connsiteX19" fmla="*/ 107950 w 751894"/>
                <a:gd name="connsiteY19" fmla="*/ 633564 h 830412"/>
                <a:gd name="connsiteX20" fmla="*/ 184150 w 751894"/>
                <a:gd name="connsiteY20" fmla="*/ 544664 h 830412"/>
                <a:gd name="connsiteX21" fmla="*/ 254000 w 751894"/>
                <a:gd name="connsiteY21" fmla="*/ 500214 h 830412"/>
                <a:gd name="connsiteX22" fmla="*/ 266700 w 751894"/>
                <a:gd name="connsiteY22" fmla="*/ 449414 h 830412"/>
                <a:gd name="connsiteX23" fmla="*/ 133350 w 751894"/>
                <a:gd name="connsiteY23" fmla="*/ 385914 h 830412"/>
                <a:gd name="connsiteX24" fmla="*/ 66810 w 751894"/>
                <a:gd name="connsiteY24" fmla="*/ 296084 h 830412"/>
                <a:gd name="connsiteX25" fmla="*/ 95250 w 751894"/>
                <a:gd name="connsiteY25" fmla="*/ 233514 h 830412"/>
                <a:gd name="connsiteX26" fmla="*/ 0 w 751894"/>
                <a:gd name="connsiteY26" fmla="*/ 150964 h 830412"/>
                <a:gd name="connsiteX27" fmla="*/ 96772 w 751894"/>
                <a:gd name="connsiteY27" fmla="*/ 0 h 830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51894" h="830412">
                  <a:moveTo>
                    <a:pt x="96772" y="0"/>
                  </a:moveTo>
                  <a:lnTo>
                    <a:pt x="101600" y="11264"/>
                  </a:lnTo>
                  <a:lnTo>
                    <a:pt x="196850" y="30314"/>
                  </a:lnTo>
                  <a:lnTo>
                    <a:pt x="204716" y="26568"/>
                  </a:lnTo>
                  <a:lnTo>
                    <a:pt x="266700" y="176364"/>
                  </a:lnTo>
                  <a:lnTo>
                    <a:pt x="381000" y="214464"/>
                  </a:lnTo>
                  <a:lnTo>
                    <a:pt x="438150" y="157314"/>
                  </a:lnTo>
                  <a:lnTo>
                    <a:pt x="552450" y="176364"/>
                  </a:lnTo>
                  <a:lnTo>
                    <a:pt x="584200" y="233514"/>
                  </a:lnTo>
                  <a:lnTo>
                    <a:pt x="751894" y="276990"/>
                  </a:lnTo>
                  <a:lnTo>
                    <a:pt x="723900" y="287488"/>
                  </a:lnTo>
                  <a:lnTo>
                    <a:pt x="590550" y="401788"/>
                  </a:lnTo>
                  <a:lnTo>
                    <a:pt x="571500" y="497040"/>
                  </a:lnTo>
                  <a:lnTo>
                    <a:pt x="438150" y="668488"/>
                  </a:lnTo>
                  <a:lnTo>
                    <a:pt x="381000" y="763740"/>
                  </a:lnTo>
                  <a:lnTo>
                    <a:pt x="276226" y="830412"/>
                  </a:lnTo>
                  <a:lnTo>
                    <a:pt x="189046" y="830412"/>
                  </a:lnTo>
                  <a:lnTo>
                    <a:pt x="120650" y="747864"/>
                  </a:lnTo>
                  <a:lnTo>
                    <a:pt x="88900" y="728814"/>
                  </a:lnTo>
                  <a:lnTo>
                    <a:pt x="107950" y="633564"/>
                  </a:lnTo>
                  <a:lnTo>
                    <a:pt x="184150" y="544664"/>
                  </a:lnTo>
                  <a:lnTo>
                    <a:pt x="254000" y="500214"/>
                  </a:lnTo>
                  <a:lnTo>
                    <a:pt x="266700" y="449414"/>
                  </a:lnTo>
                  <a:lnTo>
                    <a:pt x="133350" y="385914"/>
                  </a:lnTo>
                  <a:lnTo>
                    <a:pt x="66810" y="296084"/>
                  </a:lnTo>
                  <a:lnTo>
                    <a:pt x="95250" y="233514"/>
                  </a:lnTo>
                  <a:lnTo>
                    <a:pt x="0" y="150964"/>
                  </a:lnTo>
                  <a:lnTo>
                    <a:pt x="96772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2" name="フリーフォーム: 図形 861">
              <a:extLst>
                <a:ext uri="{FF2B5EF4-FFF2-40B4-BE49-F238E27FC236}">
                  <a16:creationId xmlns:a16="http://schemas.microsoft.com/office/drawing/2014/main" id="{2B16C8B0-2D41-576E-DC1D-654E45BFD7B5}"/>
                </a:ext>
              </a:extLst>
            </p:cNvPr>
            <p:cNvSpPr/>
            <p:nvPr/>
          </p:nvSpPr>
          <p:spPr>
            <a:xfrm>
              <a:off x="13158147" y="15496851"/>
              <a:ext cx="377456" cy="249928"/>
            </a:xfrm>
            <a:custGeom>
              <a:avLst/>
              <a:gdLst>
                <a:gd name="connsiteX0" fmla="*/ 242646 w 544218"/>
                <a:gd name="connsiteY0" fmla="*/ 0 h 360348"/>
                <a:gd name="connsiteX1" fmla="*/ 361950 w 544218"/>
                <a:gd name="connsiteY1" fmla="*/ 11098 h 360348"/>
                <a:gd name="connsiteX2" fmla="*/ 425450 w 544218"/>
                <a:gd name="connsiteY2" fmla="*/ 163498 h 360348"/>
                <a:gd name="connsiteX3" fmla="*/ 527050 w 544218"/>
                <a:gd name="connsiteY3" fmla="*/ 176198 h 360348"/>
                <a:gd name="connsiteX4" fmla="*/ 544218 w 544218"/>
                <a:gd name="connsiteY4" fmla="*/ 290648 h 360348"/>
                <a:gd name="connsiteX5" fmla="*/ 387350 w 544218"/>
                <a:gd name="connsiteY5" fmla="*/ 303198 h 360348"/>
                <a:gd name="connsiteX6" fmla="*/ 361950 w 544218"/>
                <a:gd name="connsiteY6" fmla="*/ 360348 h 360348"/>
                <a:gd name="connsiteX7" fmla="*/ 298450 w 544218"/>
                <a:gd name="connsiteY7" fmla="*/ 322248 h 360348"/>
                <a:gd name="connsiteX8" fmla="*/ 190486 w 544218"/>
                <a:gd name="connsiteY8" fmla="*/ 351692 h 360348"/>
                <a:gd name="connsiteX9" fmla="*/ 107950 w 544218"/>
                <a:gd name="connsiteY9" fmla="*/ 246048 h 360348"/>
                <a:gd name="connsiteX10" fmla="*/ 0 w 544218"/>
                <a:gd name="connsiteY10" fmla="*/ 246048 h 360348"/>
                <a:gd name="connsiteX11" fmla="*/ 8954 w 544218"/>
                <a:gd name="connsiteY11" fmla="*/ 75938 h 360348"/>
                <a:gd name="connsiteX12" fmla="*/ 241300 w 544218"/>
                <a:gd name="connsiteY12" fmla="*/ 11098 h 360348"/>
                <a:gd name="connsiteX13" fmla="*/ 242646 w 544218"/>
                <a:gd name="connsiteY13" fmla="*/ 0 h 360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44218" h="360348">
                  <a:moveTo>
                    <a:pt x="242646" y="0"/>
                  </a:moveTo>
                  <a:lnTo>
                    <a:pt x="361950" y="11098"/>
                  </a:lnTo>
                  <a:lnTo>
                    <a:pt x="425450" y="163498"/>
                  </a:lnTo>
                  <a:lnTo>
                    <a:pt x="527050" y="176198"/>
                  </a:lnTo>
                  <a:lnTo>
                    <a:pt x="544218" y="290648"/>
                  </a:lnTo>
                  <a:lnTo>
                    <a:pt x="387350" y="303198"/>
                  </a:lnTo>
                  <a:lnTo>
                    <a:pt x="361950" y="360348"/>
                  </a:lnTo>
                  <a:lnTo>
                    <a:pt x="298450" y="322248"/>
                  </a:lnTo>
                  <a:lnTo>
                    <a:pt x="190486" y="351692"/>
                  </a:lnTo>
                  <a:lnTo>
                    <a:pt x="107950" y="246048"/>
                  </a:lnTo>
                  <a:lnTo>
                    <a:pt x="0" y="246048"/>
                  </a:lnTo>
                  <a:lnTo>
                    <a:pt x="8954" y="75938"/>
                  </a:lnTo>
                  <a:lnTo>
                    <a:pt x="241300" y="11098"/>
                  </a:lnTo>
                  <a:lnTo>
                    <a:pt x="24264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3" name="フリーフォーム: 図形 862">
              <a:extLst>
                <a:ext uri="{FF2B5EF4-FFF2-40B4-BE49-F238E27FC236}">
                  <a16:creationId xmlns:a16="http://schemas.microsoft.com/office/drawing/2014/main" id="{532CFD26-3137-EECE-33B5-828A061B95B1}"/>
                </a:ext>
              </a:extLst>
            </p:cNvPr>
            <p:cNvSpPr/>
            <p:nvPr/>
          </p:nvSpPr>
          <p:spPr>
            <a:xfrm>
              <a:off x="13433953" y="15244312"/>
              <a:ext cx="527572" cy="551258"/>
            </a:xfrm>
            <a:custGeom>
              <a:avLst/>
              <a:gdLst>
                <a:gd name="connsiteX0" fmla="*/ 233604 w 760654"/>
                <a:gd name="connsiteY0" fmla="*/ 0 h 794804"/>
                <a:gd name="connsiteX1" fmla="*/ 392354 w 760654"/>
                <a:gd name="connsiteY1" fmla="*/ 12700 h 794804"/>
                <a:gd name="connsiteX2" fmla="*/ 405054 w 760654"/>
                <a:gd name="connsiteY2" fmla="*/ 95250 h 794804"/>
                <a:gd name="connsiteX3" fmla="*/ 557454 w 760654"/>
                <a:gd name="connsiteY3" fmla="*/ 101600 h 794804"/>
                <a:gd name="connsiteX4" fmla="*/ 560764 w 760654"/>
                <a:gd name="connsiteY4" fmla="*/ 94320 h 794804"/>
                <a:gd name="connsiteX5" fmla="*/ 627304 w 760654"/>
                <a:gd name="connsiteY5" fmla="*/ 184150 h 794804"/>
                <a:gd name="connsiteX6" fmla="*/ 760654 w 760654"/>
                <a:gd name="connsiteY6" fmla="*/ 247650 h 794804"/>
                <a:gd name="connsiteX7" fmla="*/ 747954 w 760654"/>
                <a:gd name="connsiteY7" fmla="*/ 298450 h 794804"/>
                <a:gd name="connsiteX8" fmla="*/ 678104 w 760654"/>
                <a:gd name="connsiteY8" fmla="*/ 342900 h 794804"/>
                <a:gd name="connsiteX9" fmla="*/ 601904 w 760654"/>
                <a:gd name="connsiteY9" fmla="*/ 431800 h 794804"/>
                <a:gd name="connsiteX10" fmla="*/ 582854 w 760654"/>
                <a:gd name="connsiteY10" fmla="*/ 527050 h 794804"/>
                <a:gd name="connsiteX11" fmla="*/ 614604 w 760654"/>
                <a:gd name="connsiteY11" fmla="*/ 546100 h 794804"/>
                <a:gd name="connsiteX12" fmla="*/ 683000 w 760654"/>
                <a:gd name="connsiteY12" fmla="*/ 628648 h 794804"/>
                <a:gd name="connsiteX13" fmla="*/ 646354 w 760654"/>
                <a:gd name="connsiteY13" fmla="*/ 628648 h 794804"/>
                <a:gd name="connsiteX14" fmla="*/ 525516 w 760654"/>
                <a:gd name="connsiteY14" fmla="*/ 794804 h 794804"/>
                <a:gd name="connsiteX15" fmla="*/ 519354 w 760654"/>
                <a:gd name="connsiteY15" fmla="*/ 793750 h 794804"/>
                <a:gd name="connsiteX16" fmla="*/ 449504 w 760654"/>
                <a:gd name="connsiteY16" fmla="*/ 711200 h 794804"/>
                <a:gd name="connsiteX17" fmla="*/ 322504 w 760654"/>
                <a:gd name="connsiteY17" fmla="*/ 711200 h 794804"/>
                <a:gd name="connsiteX18" fmla="*/ 303454 w 760654"/>
                <a:gd name="connsiteY18" fmla="*/ 609600 h 794804"/>
                <a:gd name="connsiteX19" fmla="*/ 301572 w 760654"/>
                <a:gd name="connsiteY19" fmla="*/ 609750 h 794804"/>
                <a:gd name="connsiteX20" fmla="*/ 284404 w 760654"/>
                <a:gd name="connsiteY20" fmla="*/ 495300 h 794804"/>
                <a:gd name="connsiteX21" fmla="*/ 182804 w 760654"/>
                <a:gd name="connsiteY21" fmla="*/ 482600 h 794804"/>
                <a:gd name="connsiteX22" fmla="*/ 119304 w 760654"/>
                <a:gd name="connsiteY22" fmla="*/ 330200 h 794804"/>
                <a:gd name="connsiteX23" fmla="*/ 0 w 760654"/>
                <a:gd name="connsiteY23" fmla="*/ 319102 h 794804"/>
                <a:gd name="connsiteX24" fmla="*/ 24054 w 760654"/>
                <a:gd name="connsiteY24" fmla="*/ 120650 h 794804"/>
                <a:gd name="connsiteX25" fmla="*/ 176454 w 760654"/>
                <a:gd name="connsiteY25" fmla="*/ 95250 h 794804"/>
                <a:gd name="connsiteX26" fmla="*/ 233604 w 760654"/>
                <a:gd name="connsiteY26" fmla="*/ 0 h 794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760654" h="794804">
                  <a:moveTo>
                    <a:pt x="233604" y="0"/>
                  </a:moveTo>
                  <a:lnTo>
                    <a:pt x="392354" y="12700"/>
                  </a:lnTo>
                  <a:lnTo>
                    <a:pt x="405054" y="95250"/>
                  </a:lnTo>
                  <a:lnTo>
                    <a:pt x="557454" y="101600"/>
                  </a:lnTo>
                  <a:lnTo>
                    <a:pt x="560764" y="94320"/>
                  </a:lnTo>
                  <a:lnTo>
                    <a:pt x="627304" y="184150"/>
                  </a:lnTo>
                  <a:lnTo>
                    <a:pt x="760654" y="247650"/>
                  </a:lnTo>
                  <a:lnTo>
                    <a:pt x="747954" y="298450"/>
                  </a:lnTo>
                  <a:lnTo>
                    <a:pt x="678104" y="342900"/>
                  </a:lnTo>
                  <a:lnTo>
                    <a:pt x="601904" y="431800"/>
                  </a:lnTo>
                  <a:lnTo>
                    <a:pt x="582854" y="527050"/>
                  </a:lnTo>
                  <a:lnTo>
                    <a:pt x="614604" y="546100"/>
                  </a:lnTo>
                  <a:lnTo>
                    <a:pt x="683000" y="628648"/>
                  </a:lnTo>
                  <a:lnTo>
                    <a:pt x="646354" y="628648"/>
                  </a:lnTo>
                  <a:lnTo>
                    <a:pt x="525516" y="794804"/>
                  </a:lnTo>
                  <a:lnTo>
                    <a:pt x="519354" y="793750"/>
                  </a:lnTo>
                  <a:lnTo>
                    <a:pt x="449504" y="711200"/>
                  </a:lnTo>
                  <a:lnTo>
                    <a:pt x="322504" y="711200"/>
                  </a:lnTo>
                  <a:lnTo>
                    <a:pt x="303454" y="609600"/>
                  </a:lnTo>
                  <a:lnTo>
                    <a:pt x="301572" y="609750"/>
                  </a:lnTo>
                  <a:lnTo>
                    <a:pt x="284404" y="495300"/>
                  </a:lnTo>
                  <a:lnTo>
                    <a:pt x="182804" y="482600"/>
                  </a:lnTo>
                  <a:lnTo>
                    <a:pt x="119304" y="330200"/>
                  </a:lnTo>
                  <a:lnTo>
                    <a:pt x="0" y="319102"/>
                  </a:lnTo>
                  <a:lnTo>
                    <a:pt x="24054" y="120650"/>
                  </a:lnTo>
                  <a:lnTo>
                    <a:pt x="176454" y="95250"/>
                  </a:lnTo>
                  <a:lnTo>
                    <a:pt x="23360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4" name="フリーフォーム: 図形 863">
              <a:extLst>
                <a:ext uri="{FF2B5EF4-FFF2-40B4-BE49-F238E27FC236}">
                  <a16:creationId xmlns:a16="http://schemas.microsoft.com/office/drawing/2014/main" id="{9ECD7694-F004-B7D4-9580-424E10D87ACC}"/>
                </a:ext>
              </a:extLst>
            </p:cNvPr>
            <p:cNvSpPr/>
            <p:nvPr/>
          </p:nvSpPr>
          <p:spPr>
            <a:xfrm>
              <a:off x="12441813" y="15465772"/>
              <a:ext cx="674452" cy="400210"/>
            </a:xfrm>
            <a:custGeom>
              <a:avLst/>
              <a:gdLst>
                <a:gd name="connsiteX0" fmla="*/ 543054 w 972426"/>
                <a:gd name="connsiteY0" fmla="*/ 0 h 577024"/>
                <a:gd name="connsiteX1" fmla="*/ 572390 w 972426"/>
                <a:gd name="connsiteY1" fmla="*/ 81724 h 577024"/>
                <a:gd name="connsiteX2" fmla="*/ 750190 w 972426"/>
                <a:gd name="connsiteY2" fmla="*/ 151574 h 577024"/>
                <a:gd name="connsiteX3" fmla="*/ 790894 w 972426"/>
                <a:gd name="connsiteY3" fmla="*/ 140214 h 577024"/>
                <a:gd name="connsiteX4" fmla="*/ 781940 w 972426"/>
                <a:gd name="connsiteY4" fmla="*/ 310324 h 577024"/>
                <a:gd name="connsiteX5" fmla="*/ 889890 w 972426"/>
                <a:gd name="connsiteY5" fmla="*/ 310324 h 577024"/>
                <a:gd name="connsiteX6" fmla="*/ 972426 w 972426"/>
                <a:gd name="connsiteY6" fmla="*/ 415968 h 577024"/>
                <a:gd name="connsiteX7" fmla="*/ 940690 w 972426"/>
                <a:gd name="connsiteY7" fmla="*/ 424624 h 577024"/>
                <a:gd name="connsiteX8" fmla="*/ 889890 w 972426"/>
                <a:gd name="connsiteY8" fmla="*/ 475424 h 577024"/>
                <a:gd name="connsiteX9" fmla="*/ 686690 w 972426"/>
                <a:gd name="connsiteY9" fmla="*/ 418274 h 577024"/>
                <a:gd name="connsiteX10" fmla="*/ 654940 w 972426"/>
                <a:gd name="connsiteY10" fmla="*/ 494474 h 577024"/>
                <a:gd name="connsiteX11" fmla="*/ 508890 w 972426"/>
                <a:gd name="connsiteY11" fmla="*/ 570674 h 577024"/>
                <a:gd name="connsiteX12" fmla="*/ 509436 w 972426"/>
                <a:gd name="connsiteY12" fmla="*/ 571600 h 577024"/>
                <a:gd name="connsiteX13" fmla="*/ 400940 w 972426"/>
                <a:gd name="connsiteY13" fmla="*/ 577024 h 577024"/>
                <a:gd name="connsiteX14" fmla="*/ 331090 w 972426"/>
                <a:gd name="connsiteY14" fmla="*/ 430974 h 577024"/>
                <a:gd name="connsiteX15" fmla="*/ 242190 w 972426"/>
                <a:gd name="connsiteY15" fmla="*/ 494474 h 577024"/>
                <a:gd name="connsiteX16" fmla="*/ 159640 w 972426"/>
                <a:gd name="connsiteY16" fmla="*/ 469074 h 577024"/>
                <a:gd name="connsiteX17" fmla="*/ 165990 w 972426"/>
                <a:gd name="connsiteY17" fmla="*/ 386524 h 577024"/>
                <a:gd name="connsiteX18" fmla="*/ 38990 w 972426"/>
                <a:gd name="connsiteY18" fmla="*/ 373824 h 577024"/>
                <a:gd name="connsiteX19" fmla="*/ 0 w 972426"/>
                <a:gd name="connsiteY19" fmla="*/ 341072 h 577024"/>
                <a:gd name="connsiteX20" fmla="*/ 23114 w 972426"/>
                <a:gd name="connsiteY20" fmla="*/ 316674 h 577024"/>
                <a:gd name="connsiteX21" fmla="*/ 346966 w 972426"/>
                <a:gd name="connsiteY21" fmla="*/ 40450 h 577024"/>
                <a:gd name="connsiteX22" fmla="*/ 537466 w 972426"/>
                <a:gd name="connsiteY22" fmla="*/ 11874 h 577024"/>
                <a:gd name="connsiteX23" fmla="*/ 543054 w 972426"/>
                <a:gd name="connsiteY23" fmla="*/ 0 h 577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72426" h="577024">
                  <a:moveTo>
                    <a:pt x="543054" y="0"/>
                  </a:moveTo>
                  <a:lnTo>
                    <a:pt x="572390" y="81724"/>
                  </a:lnTo>
                  <a:lnTo>
                    <a:pt x="750190" y="151574"/>
                  </a:lnTo>
                  <a:lnTo>
                    <a:pt x="790894" y="140214"/>
                  </a:lnTo>
                  <a:lnTo>
                    <a:pt x="781940" y="310324"/>
                  </a:lnTo>
                  <a:lnTo>
                    <a:pt x="889890" y="310324"/>
                  </a:lnTo>
                  <a:lnTo>
                    <a:pt x="972426" y="415968"/>
                  </a:lnTo>
                  <a:lnTo>
                    <a:pt x="940690" y="424624"/>
                  </a:lnTo>
                  <a:lnTo>
                    <a:pt x="889890" y="475424"/>
                  </a:lnTo>
                  <a:lnTo>
                    <a:pt x="686690" y="418274"/>
                  </a:lnTo>
                  <a:lnTo>
                    <a:pt x="654940" y="494474"/>
                  </a:lnTo>
                  <a:lnTo>
                    <a:pt x="508890" y="570674"/>
                  </a:lnTo>
                  <a:lnTo>
                    <a:pt x="509436" y="571600"/>
                  </a:lnTo>
                  <a:lnTo>
                    <a:pt x="400940" y="577024"/>
                  </a:lnTo>
                  <a:lnTo>
                    <a:pt x="331090" y="430974"/>
                  </a:lnTo>
                  <a:lnTo>
                    <a:pt x="242190" y="494474"/>
                  </a:lnTo>
                  <a:lnTo>
                    <a:pt x="159640" y="469074"/>
                  </a:lnTo>
                  <a:lnTo>
                    <a:pt x="165990" y="386524"/>
                  </a:lnTo>
                  <a:lnTo>
                    <a:pt x="38990" y="373824"/>
                  </a:lnTo>
                  <a:lnTo>
                    <a:pt x="0" y="341072"/>
                  </a:lnTo>
                  <a:lnTo>
                    <a:pt x="23114" y="316674"/>
                  </a:lnTo>
                  <a:lnTo>
                    <a:pt x="346966" y="40450"/>
                  </a:lnTo>
                  <a:lnTo>
                    <a:pt x="537466" y="11874"/>
                  </a:lnTo>
                  <a:lnTo>
                    <a:pt x="543054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5" name="フリーフォーム: 図形 864">
              <a:extLst>
                <a:ext uri="{FF2B5EF4-FFF2-40B4-BE49-F238E27FC236}">
                  <a16:creationId xmlns:a16="http://schemas.microsoft.com/office/drawing/2014/main" id="{269024D8-FB4F-55AD-67D7-E35E307D47E2}"/>
                </a:ext>
              </a:extLst>
            </p:cNvPr>
            <p:cNvSpPr/>
            <p:nvPr/>
          </p:nvSpPr>
          <p:spPr>
            <a:xfrm>
              <a:off x="11120193" y="16651442"/>
              <a:ext cx="1010604" cy="765744"/>
            </a:xfrm>
            <a:custGeom>
              <a:avLst/>
              <a:gdLst>
                <a:gd name="connsiteX0" fmla="*/ 686996 w 1457090"/>
                <a:gd name="connsiteY0" fmla="*/ 0 h 1104050"/>
                <a:gd name="connsiteX1" fmla="*/ 755416 w 1457090"/>
                <a:gd name="connsiteY1" fmla="*/ 30900 h 1104050"/>
                <a:gd name="connsiteX2" fmla="*/ 818916 w 1457090"/>
                <a:gd name="connsiteY2" fmla="*/ 132500 h 1104050"/>
                <a:gd name="connsiteX3" fmla="*/ 1028466 w 1457090"/>
                <a:gd name="connsiteY3" fmla="*/ 132500 h 1104050"/>
                <a:gd name="connsiteX4" fmla="*/ 1079266 w 1457090"/>
                <a:gd name="connsiteY4" fmla="*/ 183300 h 1104050"/>
                <a:gd name="connsiteX5" fmla="*/ 1155466 w 1457090"/>
                <a:gd name="connsiteY5" fmla="*/ 151550 h 1104050"/>
                <a:gd name="connsiteX6" fmla="*/ 1288816 w 1457090"/>
                <a:gd name="connsiteY6" fmla="*/ 208700 h 1104050"/>
                <a:gd name="connsiteX7" fmla="*/ 1333266 w 1457090"/>
                <a:gd name="connsiteY7" fmla="*/ 151550 h 1104050"/>
                <a:gd name="connsiteX8" fmla="*/ 1420552 w 1457090"/>
                <a:gd name="connsiteY8" fmla="*/ 171692 h 1104050"/>
                <a:gd name="connsiteX9" fmla="*/ 1390416 w 1457090"/>
                <a:gd name="connsiteY9" fmla="*/ 211874 h 1104050"/>
                <a:gd name="connsiteX10" fmla="*/ 1457090 w 1457090"/>
                <a:gd name="connsiteY10" fmla="*/ 249974 h 1104050"/>
                <a:gd name="connsiteX11" fmla="*/ 1333266 w 1457090"/>
                <a:gd name="connsiteY11" fmla="*/ 507150 h 1104050"/>
                <a:gd name="connsiteX12" fmla="*/ 1390416 w 1457090"/>
                <a:gd name="connsiteY12" fmla="*/ 583350 h 1104050"/>
                <a:gd name="connsiteX13" fmla="*/ 1333266 w 1457090"/>
                <a:gd name="connsiteY13" fmla="*/ 726226 h 1104050"/>
                <a:gd name="connsiteX14" fmla="*/ 1190390 w 1457090"/>
                <a:gd name="connsiteY14" fmla="*/ 850050 h 1104050"/>
                <a:gd name="connsiteX15" fmla="*/ 1142766 w 1457090"/>
                <a:gd name="connsiteY15" fmla="*/ 859574 h 1104050"/>
                <a:gd name="connsiteX16" fmla="*/ 1085616 w 1457090"/>
                <a:gd name="connsiteY16" fmla="*/ 945298 h 1104050"/>
                <a:gd name="connsiteX17" fmla="*/ 1152290 w 1457090"/>
                <a:gd name="connsiteY17" fmla="*/ 973874 h 1104050"/>
                <a:gd name="connsiteX18" fmla="*/ 1182184 w 1457090"/>
                <a:gd name="connsiteY18" fmla="*/ 1071030 h 1104050"/>
                <a:gd name="connsiteX19" fmla="*/ 1074186 w 1457090"/>
                <a:gd name="connsiteY19" fmla="*/ 1071030 h 1104050"/>
                <a:gd name="connsiteX20" fmla="*/ 1071072 w 1457090"/>
                <a:gd name="connsiteY20" fmla="*/ 1077258 h 1104050"/>
                <a:gd name="connsiteX21" fmla="*/ 1066566 w 1457090"/>
                <a:gd name="connsiteY21" fmla="*/ 1072300 h 1104050"/>
                <a:gd name="connsiteX22" fmla="*/ 945916 w 1457090"/>
                <a:gd name="connsiteY22" fmla="*/ 1104050 h 1104050"/>
                <a:gd name="connsiteX23" fmla="*/ 939566 w 1457090"/>
                <a:gd name="connsiteY23" fmla="*/ 1040550 h 1104050"/>
                <a:gd name="connsiteX24" fmla="*/ 871466 w 1457090"/>
                <a:gd name="connsiteY24" fmla="*/ 1030074 h 1104050"/>
                <a:gd name="connsiteX25" fmla="*/ 895116 w 1457090"/>
                <a:gd name="connsiteY25" fmla="*/ 958000 h 1104050"/>
                <a:gd name="connsiteX26" fmla="*/ 844316 w 1457090"/>
                <a:gd name="connsiteY26" fmla="*/ 913550 h 1104050"/>
                <a:gd name="connsiteX27" fmla="*/ 749066 w 1457090"/>
                <a:gd name="connsiteY27" fmla="*/ 926250 h 1104050"/>
                <a:gd name="connsiteX28" fmla="*/ 685566 w 1457090"/>
                <a:gd name="connsiteY28" fmla="*/ 862750 h 1104050"/>
                <a:gd name="connsiteX29" fmla="*/ 672866 w 1457090"/>
                <a:gd name="connsiteY29" fmla="*/ 742100 h 1104050"/>
                <a:gd name="connsiteX30" fmla="*/ 723666 w 1457090"/>
                <a:gd name="connsiteY30" fmla="*/ 672250 h 1104050"/>
                <a:gd name="connsiteX31" fmla="*/ 628416 w 1457090"/>
                <a:gd name="connsiteY31" fmla="*/ 564300 h 1104050"/>
                <a:gd name="connsiteX32" fmla="*/ 539516 w 1457090"/>
                <a:gd name="connsiteY32" fmla="*/ 602400 h 1104050"/>
                <a:gd name="connsiteX33" fmla="*/ 533166 w 1457090"/>
                <a:gd name="connsiteY33" fmla="*/ 697650 h 1104050"/>
                <a:gd name="connsiteX34" fmla="*/ 387116 w 1457090"/>
                <a:gd name="connsiteY34" fmla="*/ 634150 h 1104050"/>
                <a:gd name="connsiteX35" fmla="*/ 247416 w 1457090"/>
                <a:gd name="connsiteY35" fmla="*/ 615100 h 1104050"/>
                <a:gd name="connsiteX36" fmla="*/ 228366 w 1457090"/>
                <a:gd name="connsiteY36" fmla="*/ 678600 h 1104050"/>
                <a:gd name="connsiteX37" fmla="*/ 177566 w 1457090"/>
                <a:gd name="connsiteY37" fmla="*/ 710350 h 1104050"/>
                <a:gd name="connsiteX38" fmla="*/ 114562 w 1457090"/>
                <a:gd name="connsiteY38" fmla="*/ 692350 h 1104050"/>
                <a:gd name="connsiteX39" fmla="*/ 136926 w 1457090"/>
                <a:gd name="connsiteY39" fmla="*/ 682410 h 1104050"/>
                <a:gd name="connsiteX40" fmla="*/ 114066 w 1457090"/>
                <a:gd name="connsiteY40" fmla="*/ 545250 h 1104050"/>
                <a:gd name="connsiteX41" fmla="*/ 53106 w 1457090"/>
                <a:gd name="connsiteY41" fmla="*/ 507150 h 1104050"/>
                <a:gd name="connsiteX42" fmla="*/ 0 w 1457090"/>
                <a:gd name="connsiteY42" fmla="*/ 287136 h 1104050"/>
                <a:gd name="connsiteX43" fmla="*/ 9290 w 1457090"/>
                <a:gd name="connsiteY43" fmla="*/ 249974 h 1104050"/>
                <a:gd name="connsiteX44" fmla="*/ 256942 w 1457090"/>
                <a:gd name="connsiteY44" fmla="*/ 307126 h 1104050"/>
                <a:gd name="connsiteX45" fmla="*/ 437916 w 1457090"/>
                <a:gd name="connsiteY45" fmla="*/ 211874 h 1104050"/>
                <a:gd name="connsiteX46" fmla="*/ 571266 w 1457090"/>
                <a:gd name="connsiteY46" fmla="*/ 126150 h 1104050"/>
                <a:gd name="connsiteX47" fmla="*/ 609366 w 1457090"/>
                <a:gd name="connsiteY47" fmla="*/ 11850 h 1104050"/>
                <a:gd name="connsiteX48" fmla="*/ 685566 w 1457090"/>
                <a:gd name="connsiteY48" fmla="*/ 2326 h 1104050"/>
                <a:gd name="connsiteX49" fmla="*/ 686996 w 1457090"/>
                <a:gd name="connsiteY49" fmla="*/ 0 h 110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457090" h="1104050">
                  <a:moveTo>
                    <a:pt x="686996" y="0"/>
                  </a:moveTo>
                  <a:lnTo>
                    <a:pt x="755416" y="30900"/>
                  </a:lnTo>
                  <a:lnTo>
                    <a:pt x="818916" y="132500"/>
                  </a:lnTo>
                  <a:lnTo>
                    <a:pt x="1028466" y="132500"/>
                  </a:lnTo>
                  <a:lnTo>
                    <a:pt x="1079266" y="183300"/>
                  </a:lnTo>
                  <a:lnTo>
                    <a:pt x="1155466" y="151550"/>
                  </a:lnTo>
                  <a:lnTo>
                    <a:pt x="1288816" y="208700"/>
                  </a:lnTo>
                  <a:lnTo>
                    <a:pt x="1333266" y="151550"/>
                  </a:lnTo>
                  <a:lnTo>
                    <a:pt x="1420552" y="171692"/>
                  </a:lnTo>
                  <a:lnTo>
                    <a:pt x="1390416" y="211874"/>
                  </a:lnTo>
                  <a:lnTo>
                    <a:pt x="1457090" y="249974"/>
                  </a:lnTo>
                  <a:lnTo>
                    <a:pt x="1333266" y="507150"/>
                  </a:lnTo>
                  <a:lnTo>
                    <a:pt x="1390416" y="583350"/>
                  </a:lnTo>
                  <a:lnTo>
                    <a:pt x="1333266" y="726226"/>
                  </a:lnTo>
                  <a:lnTo>
                    <a:pt x="1190390" y="850050"/>
                  </a:lnTo>
                  <a:lnTo>
                    <a:pt x="1142766" y="859574"/>
                  </a:lnTo>
                  <a:lnTo>
                    <a:pt x="1085616" y="945298"/>
                  </a:lnTo>
                  <a:lnTo>
                    <a:pt x="1152290" y="973874"/>
                  </a:lnTo>
                  <a:lnTo>
                    <a:pt x="1182184" y="1071030"/>
                  </a:lnTo>
                  <a:lnTo>
                    <a:pt x="1074186" y="1071030"/>
                  </a:lnTo>
                  <a:lnTo>
                    <a:pt x="1071072" y="1077258"/>
                  </a:lnTo>
                  <a:lnTo>
                    <a:pt x="1066566" y="1072300"/>
                  </a:lnTo>
                  <a:lnTo>
                    <a:pt x="945916" y="1104050"/>
                  </a:lnTo>
                  <a:lnTo>
                    <a:pt x="939566" y="1040550"/>
                  </a:lnTo>
                  <a:lnTo>
                    <a:pt x="871466" y="1030074"/>
                  </a:lnTo>
                  <a:lnTo>
                    <a:pt x="895116" y="958000"/>
                  </a:lnTo>
                  <a:lnTo>
                    <a:pt x="844316" y="913550"/>
                  </a:lnTo>
                  <a:lnTo>
                    <a:pt x="749066" y="926250"/>
                  </a:lnTo>
                  <a:lnTo>
                    <a:pt x="685566" y="862750"/>
                  </a:lnTo>
                  <a:lnTo>
                    <a:pt x="672866" y="742100"/>
                  </a:lnTo>
                  <a:lnTo>
                    <a:pt x="723666" y="672250"/>
                  </a:lnTo>
                  <a:lnTo>
                    <a:pt x="628416" y="564300"/>
                  </a:lnTo>
                  <a:lnTo>
                    <a:pt x="539516" y="602400"/>
                  </a:lnTo>
                  <a:lnTo>
                    <a:pt x="533166" y="697650"/>
                  </a:lnTo>
                  <a:lnTo>
                    <a:pt x="387116" y="634150"/>
                  </a:lnTo>
                  <a:lnTo>
                    <a:pt x="247416" y="615100"/>
                  </a:lnTo>
                  <a:lnTo>
                    <a:pt x="228366" y="678600"/>
                  </a:lnTo>
                  <a:lnTo>
                    <a:pt x="177566" y="710350"/>
                  </a:lnTo>
                  <a:lnTo>
                    <a:pt x="114562" y="692350"/>
                  </a:lnTo>
                  <a:lnTo>
                    <a:pt x="136926" y="682410"/>
                  </a:lnTo>
                  <a:lnTo>
                    <a:pt x="114066" y="545250"/>
                  </a:lnTo>
                  <a:lnTo>
                    <a:pt x="53106" y="507150"/>
                  </a:lnTo>
                  <a:lnTo>
                    <a:pt x="0" y="287136"/>
                  </a:lnTo>
                  <a:lnTo>
                    <a:pt x="9290" y="249974"/>
                  </a:lnTo>
                  <a:lnTo>
                    <a:pt x="256942" y="307126"/>
                  </a:lnTo>
                  <a:lnTo>
                    <a:pt x="437916" y="211874"/>
                  </a:lnTo>
                  <a:lnTo>
                    <a:pt x="571266" y="126150"/>
                  </a:lnTo>
                  <a:lnTo>
                    <a:pt x="609366" y="11850"/>
                  </a:lnTo>
                  <a:lnTo>
                    <a:pt x="685566" y="2326"/>
                  </a:lnTo>
                  <a:lnTo>
                    <a:pt x="686996" y="0"/>
                  </a:lnTo>
                  <a:close/>
                </a:path>
              </a:pathLst>
            </a:custGeom>
            <a:solidFill>
              <a:srgbClr val="66FF66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415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242</Words>
  <Application>Microsoft Office PowerPoint</Application>
  <PresentationFormat>ワイド画面</PresentationFormat>
  <Paragraphs>90</Paragraphs>
  <Slides>23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6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anm070_日本地図クイズ～市町村から都道府県わかる？～</dc:title>
  <dc:subject>anm070_日本地図クイズ～市町村から都道府県わかる？～</dc:subject>
  <dc:creator>でじけろお</dc:creator>
  <cp:lastModifiedBy/>
  <cp:revision>1</cp:revision>
  <dcterms:created xsi:type="dcterms:W3CDTF">2017-10-06T02:08:43Z</dcterms:created>
  <dcterms:modified xsi:type="dcterms:W3CDTF">2025-03-31T14:26:26Z</dcterms:modified>
  <cp:category/>
  <cp:version>1</cp:version>
</cp:coreProperties>
</file>