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1" r:id="rId3"/>
    <p:sldId id="292" r:id="rId4"/>
    <p:sldId id="294" r:id="rId5"/>
    <p:sldId id="288" r:id="rId6"/>
    <p:sldId id="29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-1008" y="-7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88740" y="0"/>
            <a:ext cx="4616648" cy="9905999"/>
          </a:xfrm>
          <a:prstGeom prst="rect">
            <a:avLst/>
          </a:prstGeom>
          <a:noFill/>
        </p:spPr>
        <p:txBody>
          <a:bodyPr vert="eaVert"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手をはさまない</a:t>
            </a:r>
            <a:r>
              <a:rPr lang="en-US" altLang="ja-JP" sz="9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9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9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ように</a:t>
            </a:r>
            <a:r>
              <a:rPr lang="en-US" altLang="ja-JP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テキスト ボックス 70"/>
          <p:cNvSpPr txBox="1"/>
          <p:nvPr/>
        </p:nvSpPr>
        <p:spPr>
          <a:xfrm>
            <a:off x="5945" y="727176"/>
            <a:ext cx="6852055" cy="32316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手をはさまないように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en-US" altLang="ja-JP" sz="68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3" name="グループ化 72"/>
          <p:cNvGrpSpPr/>
          <p:nvPr/>
        </p:nvGrpSpPr>
        <p:grpSpPr>
          <a:xfrm rot="20700000">
            <a:off x="802214" y="4855477"/>
            <a:ext cx="5422095" cy="3188378"/>
            <a:chOff x="3197805" y="2708920"/>
            <a:chExt cx="2115235" cy="1243831"/>
          </a:xfrm>
        </p:grpSpPr>
        <p:sp>
          <p:nvSpPr>
            <p:cNvPr id="74" name="星 12 73"/>
            <p:cNvSpPr/>
            <p:nvPr/>
          </p:nvSpPr>
          <p:spPr bwMode="auto">
            <a:xfrm>
              <a:off x="4142910" y="2708920"/>
              <a:ext cx="1170130" cy="1170130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5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83" name="角丸四角形 82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角丸四角形 83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片側の 2 つの角を丸めた四角形 87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6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77" name="角丸四角形 76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角丸四角形 79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角丸四角形 80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片側の 2 つの角を丸めた四角形 81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931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テキスト ボックス 70"/>
          <p:cNvSpPr txBox="1"/>
          <p:nvPr/>
        </p:nvSpPr>
        <p:spPr>
          <a:xfrm rot="21161797">
            <a:off x="5945" y="727176"/>
            <a:ext cx="6852055" cy="32316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手をはさまない</a:t>
            </a:r>
            <a:r>
              <a:rPr lang="en-US" altLang="ja-JP" sz="6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</a:br>
            <a:r>
              <a:rPr lang="ja-JP" altLang="en-US" sz="6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ように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</a:br>
            <a:r>
              <a:rPr lang="ja-JP" altLang="en-US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気を付けて！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!!</a:t>
            </a:r>
            <a:endParaRPr kumimoji="1" lang="en-US" altLang="ja-JP" sz="68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3" name="グループ化 72"/>
          <p:cNvGrpSpPr/>
          <p:nvPr/>
        </p:nvGrpSpPr>
        <p:grpSpPr>
          <a:xfrm rot="20700000">
            <a:off x="802214" y="4855477"/>
            <a:ext cx="5422095" cy="3188378"/>
            <a:chOff x="3197805" y="2708920"/>
            <a:chExt cx="2115235" cy="1243831"/>
          </a:xfrm>
        </p:grpSpPr>
        <p:sp>
          <p:nvSpPr>
            <p:cNvPr id="74" name="星 12 73"/>
            <p:cNvSpPr/>
            <p:nvPr/>
          </p:nvSpPr>
          <p:spPr bwMode="auto">
            <a:xfrm>
              <a:off x="4142910" y="2708920"/>
              <a:ext cx="1170130" cy="1170130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5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83" name="角丸四角形 82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角丸四角形 83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片側の 2 つの角を丸めた四角形 87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6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77" name="角丸四角形 76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角丸四角形 79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角丸四角形 80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片側の 2 つの角を丸めた四角形 81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236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テキスト ボックス 70"/>
          <p:cNvSpPr txBox="1"/>
          <p:nvPr/>
        </p:nvSpPr>
        <p:spPr>
          <a:xfrm rot="21161797">
            <a:off x="5945" y="6324019"/>
            <a:ext cx="6852055" cy="236988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手</a:t>
            </a:r>
            <a:r>
              <a:rPr lang="ja-JP" altLang="en-US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をはさまないように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</a:br>
            <a:r>
              <a:rPr lang="ja-JP" altLang="en-US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気を付けて！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!!</a:t>
            </a:r>
            <a:endParaRPr kumimoji="1" lang="en-US" altLang="ja-JP" sz="68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3" name="グループ化 72"/>
          <p:cNvGrpSpPr/>
          <p:nvPr/>
        </p:nvGrpSpPr>
        <p:grpSpPr>
          <a:xfrm rot="20700000">
            <a:off x="802213" y="2765706"/>
            <a:ext cx="5422095" cy="3188378"/>
            <a:chOff x="3197805" y="2708920"/>
            <a:chExt cx="2115235" cy="1243831"/>
          </a:xfrm>
        </p:grpSpPr>
        <p:sp>
          <p:nvSpPr>
            <p:cNvPr id="74" name="星 12 73"/>
            <p:cNvSpPr/>
            <p:nvPr/>
          </p:nvSpPr>
          <p:spPr bwMode="auto">
            <a:xfrm>
              <a:off x="4142910" y="2708920"/>
              <a:ext cx="1170130" cy="1170130"/>
            </a:xfrm>
            <a:prstGeom prst="star12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5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83" name="角丸四角形 82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角丸四角形 83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片側の 2 つの角を丸めた四角形 87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6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77" name="角丸四角形 76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角丸四角形 79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角丸四角形 80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片側の 2 つの角を丸めた四角形 81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9" name="テキスト ボックス 18"/>
          <p:cNvSpPr txBox="1"/>
          <p:nvPr/>
        </p:nvSpPr>
        <p:spPr>
          <a:xfrm rot="21161797">
            <a:off x="5945" y="640570"/>
            <a:ext cx="6852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あぶない</a:t>
            </a:r>
            <a:r>
              <a:rPr lang="en-US" altLang="ja-JP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621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391206" y="4730759"/>
            <a:ext cx="6066232" cy="4168754"/>
            <a:chOff x="836950" y="4385825"/>
            <a:chExt cx="5174744" cy="3556118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836950" y="4385825"/>
              <a:ext cx="5174744" cy="3556118"/>
              <a:chOff x="4080849" y="366716"/>
              <a:chExt cx="3953096" cy="2716594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4080849" y="366716"/>
                <a:ext cx="3953096" cy="2716594"/>
                <a:chOff x="1475762" y="967261"/>
                <a:chExt cx="5829609" cy="4006147"/>
              </a:xfrm>
            </p:grpSpPr>
            <p:grpSp>
              <p:nvGrpSpPr>
                <p:cNvPr id="28" name="グループ化 27"/>
                <p:cNvGrpSpPr/>
                <p:nvPr/>
              </p:nvGrpSpPr>
              <p:grpSpPr>
                <a:xfrm>
                  <a:off x="2906381" y="967261"/>
                  <a:ext cx="2941910" cy="2911789"/>
                  <a:chOff x="2906381" y="967261"/>
                  <a:chExt cx="2941910" cy="2911789"/>
                </a:xfrm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2906381" y="967261"/>
                    <a:ext cx="2057765" cy="205776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732004" y="967261"/>
                    <a:ext cx="2057765" cy="205776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 rot="19800000">
                    <a:off x="2911674" y="2290048"/>
                    <a:ext cx="644651" cy="99638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円/楕円 61"/>
                  <p:cNvSpPr/>
                  <p:nvPr/>
                </p:nvSpPr>
                <p:spPr bwMode="auto">
                  <a:xfrm rot="1800000" flipH="1">
                    <a:off x="5203640" y="2290048"/>
                    <a:ext cx="644651" cy="99638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126787" y="1259814"/>
                    <a:ext cx="2519412" cy="261923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 bwMode="auto">
                  <a:xfrm rot="19800000">
                    <a:off x="3050339" y="1341931"/>
                    <a:ext cx="1435977" cy="50235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 rot="1800000" flipH="1">
                    <a:off x="4213314" y="1341931"/>
                    <a:ext cx="1435977" cy="50235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3768327" y="3025027"/>
                    <a:ext cx="1214801" cy="70031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" name="グループ化 28"/>
                <p:cNvGrpSpPr/>
                <p:nvPr/>
              </p:nvGrpSpPr>
              <p:grpSpPr>
                <a:xfrm rot="20700000">
                  <a:off x="1475762" y="2536736"/>
                  <a:ext cx="2703674" cy="2436670"/>
                  <a:chOff x="2932551" y="763716"/>
                  <a:chExt cx="1680140" cy="1514218"/>
                </a:xfrm>
              </p:grpSpPr>
              <p:grpSp>
                <p:nvGrpSpPr>
                  <p:cNvPr id="45" name="グループ化 44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  <a:solidFill>
                    <a:schemeClr val="tx1"/>
                  </a:solidFill>
                </p:grpSpPr>
                <p:sp>
                  <p:nvSpPr>
                    <p:cNvPr id="53" name="角丸四角形 52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角丸四角形 53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" name="角丸四角形 54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" name="角丸四角形 55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角丸四角形 56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角丸四角形 57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6" name="グループ化 45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</p:grpSpPr>
                <p:sp>
                  <p:nvSpPr>
                    <p:cNvPr id="47" name="角丸四角形 46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" name="角丸四角形 47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" name="角丸四角形 48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" name="角丸四角形 49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" name="角丸四角形 50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角丸四角形 51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" name="グループ化 29"/>
                <p:cNvGrpSpPr/>
                <p:nvPr/>
              </p:nvGrpSpPr>
              <p:grpSpPr>
                <a:xfrm rot="900000" flipH="1">
                  <a:off x="4601697" y="2536738"/>
                  <a:ext cx="2703674" cy="2436670"/>
                  <a:chOff x="2932551" y="763716"/>
                  <a:chExt cx="1680140" cy="1514218"/>
                </a:xfrm>
              </p:grpSpPr>
              <p:grpSp>
                <p:nvGrpSpPr>
                  <p:cNvPr id="31" name="グループ化 30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  <a:solidFill>
                    <a:schemeClr val="tx1"/>
                  </a:solidFill>
                </p:grpSpPr>
                <p:sp>
                  <p:nvSpPr>
                    <p:cNvPr id="39" name="角丸四角形 38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角丸四角形 39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角丸四角形 40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角丸四角形 41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角丸四角形 42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角丸四角形 43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2" name="グループ化 31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</p:grpSpPr>
                <p:sp>
                  <p:nvSpPr>
                    <p:cNvPr id="33" name="角丸四角形 32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角丸四角形 33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" name="角丸四角形 34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" name="角丸四角形 35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角丸四角形 36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角丸四角形 37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8" name="円/楕円 7"/>
              <p:cNvSpPr/>
              <p:nvPr/>
            </p:nvSpPr>
            <p:spPr bwMode="auto">
              <a:xfrm rot="900000">
                <a:off x="6093513" y="1037246"/>
                <a:ext cx="705664" cy="1706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円/楕円 8"/>
              <p:cNvSpPr/>
              <p:nvPr/>
            </p:nvSpPr>
            <p:spPr bwMode="auto">
              <a:xfrm rot="20700000" flipH="1">
                <a:off x="5265118" y="1037246"/>
                <a:ext cx="705664" cy="1706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614031" y="5787546"/>
              <a:ext cx="1594235" cy="95260"/>
              <a:chOff x="2549751" y="5713780"/>
              <a:chExt cx="1594235" cy="95260"/>
            </a:xfrm>
            <a:solidFill>
              <a:schemeClr val="tx1"/>
            </a:solidFill>
          </p:grpSpPr>
          <p:sp>
            <p:nvSpPr>
              <p:cNvPr id="2" name="正方形/長方形 1"/>
              <p:cNvSpPr/>
              <p:nvPr/>
            </p:nvSpPr>
            <p:spPr>
              <a:xfrm rot="20810687">
                <a:off x="2549751" y="5713780"/>
                <a:ext cx="1594235" cy="952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 rot="789313" flipV="1">
                <a:off x="2549751" y="5713780"/>
                <a:ext cx="1594235" cy="952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4" name="テキスト ボックス 73"/>
          <p:cNvSpPr txBox="1"/>
          <p:nvPr/>
        </p:nvSpPr>
        <p:spPr>
          <a:xfrm>
            <a:off x="5945" y="727176"/>
            <a:ext cx="6852055" cy="32316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手をはさまないように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en-US" altLang="ja-JP" sz="68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063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592156" y="4739951"/>
            <a:ext cx="5664332" cy="3892566"/>
            <a:chOff x="836950" y="4385825"/>
            <a:chExt cx="5174744" cy="3556118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836950" y="4385825"/>
              <a:ext cx="5174744" cy="3556118"/>
              <a:chOff x="4080849" y="366716"/>
              <a:chExt cx="3953096" cy="2716594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4080849" y="366716"/>
                <a:ext cx="3953096" cy="2716594"/>
                <a:chOff x="1475762" y="967261"/>
                <a:chExt cx="5829609" cy="4006147"/>
              </a:xfrm>
            </p:grpSpPr>
            <p:grpSp>
              <p:nvGrpSpPr>
                <p:cNvPr id="28" name="グループ化 27"/>
                <p:cNvGrpSpPr/>
                <p:nvPr/>
              </p:nvGrpSpPr>
              <p:grpSpPr>
                <a:xfrm>
                  <a:off x="2906381" y="967261"/>
                  <a:ext cx="2941910" cy="2911789"/>
                  <a:chOff x="2906381" y="967261"/>
                  <a:chExt cx="2941910" cy="2911789"/>
                </a:xfrm>
              </p:grpSpPr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2906381" y="967261"/>
                    <a:ext cx="2057765" cy="205776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3732004" y="967261"/>
                    <a:ext cx="2057765" cy="205776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 rot="19800000">
                    <a:off x="2911674" y="2290048"/>
                    <a:ext cx="644651" cy="99638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円/楕円 61"/>
                  <p:cNvSpPr/>
                  <p:nvPr/>
                </p:nvSpPr>
                <p:spPr bwMode="auto">
                  <a:xfrm rot="1800000" flipH="1">
                    <a:off x="5203640" y="2290048"/>
                    <a:ext cx="644651" cy="99638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3126787" y="1259814"/>
                    <a:ext cx="2519412" cy="2619236"/>
                  </a:xfrm>
                  <a:prstGeom prst="ellipse">
                    <a:avLst/>
                  </a:prstGeom>
                  <a:solidFill>
                    <a:srgbClr val="FFCC66"/>
                  </a:soli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 bwMode="auto">
                  <a:xfrm rot="19800000">
                    <a:off x="3050339" y="1341931"/>
                    <a:ext cx="1435977" cy="50235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 rot="1800000" flipH="1">
                    <a:off x="4213314" y="1341931"/>
                    <a:ext cx="1435977" cy="502359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3768327" y="3025027"/>
                    <a:ext cx="1214801" cy="700312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" name="グループ化 28"/>
                <p:cNvGrpSpPr/>
                <p:nvPr/>
              </p:nvGrpSpPr>
              <p:grpSpPr>
                <a:xfrm rot="20700000">
                  <a:off x="1475762" y="2536736"/>
                  <a:ext cx="2703674" cy="2436670"/>
                  <a:chOff x="2932551" y="763716"/>
                  <a:chExt cx="1680140" cy="1514218"/>
                </a:xfrm>
              </p:grpSpPr>
              <p:grpSp>
                <p:nvGrpSpPr>
                  <p:cNvPr id="45" name="グループ化 44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  <a:solidFill>
                    <a:schemeClr val="tx1"/>
                  </a:solidFill>
                </p:grpSpPr>
                <p:sp>
                  <p:nvSpPr>
                    <p:cNvPr id="53" name="角丸四角形 52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角丸四角形 53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" name="角丸四角形 54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" name="角丸四角形 55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角丸四角形 56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角丸四角形 57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6" name="グループ化 45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</p:grpSpPr>
                <p:sp>
                  <p:nvSpPr>
                    <p:cNvPr id="47" name="角丸四角形 46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" name="角丸四角形 47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" name="角丸四角形 48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" name="角丸四角形 49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" name="角丸四角形 50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角丸四角形 51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" name="グループ化 29"/>
                <p:cNvGrpSpPr/>
                <p:nvPr/>
              </p:nvGrpSpPr>
              <p:grpSpPr>
                <a:xfrm rot="900000" flipH="1">
                  <a:off x="4601697" y="2536738"/>
                  <a:ext cx="2703674" cy="2436670"/>
                  <a:chOff x="2932551" y="763716"/>
                  <a:chExt cx="1680140" cy="1514218"/>
                </a:xfrm>
              </p:grpSpPr>
              <p:grpSp>
                <p:nvGrpSpPr>
                  <p:cNvPr id="31" name="グループ化 30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  <a:solidFill>
                    <a:schemeClr val="tx1"/>
                  </a:solidFill>
                </p:grpSpPr>
                <p:sp>
                  <p:nvSpPr>
                    <p:cNvPr id="39" name="角丸四角形 38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角丸四角形 39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角丸四角形 40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角丸四角形 41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角丸四角形 42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" name="角丸四角形 43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2" name="グループ化 31"/>
                  <p:cNvGrpSpPr/>
                  <p:nvPr/>
                </p:nvGrpSpPr>
                <p:grpSpPr>
                  <a:xfrm>
                    <a:off x="2932551" y="763716"/>
                    <a:ext cx="1680140" cy="1514218"/>
                    <a:chOff x="2492133" y="4690528"/>
                    <a:chExt cx="1307762" cy="1178615"/>
                  </a:xfrm>
                </p:grpSpPr>
                <p:sp>
                  <p:nvSpPr>
                    <p:cNvPr id="33" name="角丸四角形 32"/>
                    <p:cNvSpPr/>
                    <p:nvPr/>
                  </p:nvSpPr>
                  <p:spPr bwMode="auto">
                    <a:xfrm rot="6015867">
                      <a:off x="2960831" y="5063283"/>
                      <a:ext cx="743866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角丸四角形 33"/>
                    <p:cNvSpPr/>
                    <p:nvPr/>
                  </p:nvSpPr>
                  <p:spPr bwMode="auto">
                    <a:xfrm rot="8973175">
                      <a:off x="3184759" y="5439801"/>
                      <a:ext cx="615136" cy="20772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" name="角丸四角形 34"/>
                    <p:cNvSpPr/>
                    <p:nvPr/>
                  </p:nvSpPr>
                  <p:spPr bwMode="auto">
                    <a:xfrm rot="4500000">
                      <a:off x="2798454" y="5251956"/>
                      <a:ext cx="650963" cy="583412"/>
                    </a:xfrm>
                    <a:prstGeom prst="roundRect">
                      <a:avLst>
                        <a:gd name="adj" fmla="val 42313"/>
                      </a:avLst>
                    </a:pr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" name="角丸四角形 35"/>
                    <p:cNvSpPr/>
                    <p:nvPr/>
                  </p:nvSpPr>
                  <p:spPr bwMode="auto">
                    <a:xfrm rot="5166950">
                      <a:off x="2689921" y="5008722"/>
                      <a:ext cx="793692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角丸四角形 36"/>
                    <p:cNvSpPr/>
                    <p:nvPr/>
                  </p:nvSpPr>
                  <p:spPr bwMode="auto">
                    <a:xfrm rot="3759020">
                      <a:off x="2545401" y="5092261"/>
                      <a:ext cx="610674" cy="1573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角丸四角形 37"/>
                    <p:cNvSpPr/>
                    <p:nvPr/>
                  </p:nvSpPr>
                  <p:spPr bwMode="auto">
                    <a:xfrm rot="2645172">
                      <a:off x="2492133" y="5350056"/>
                      <a:ext cx="531590" cy="1353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8" name="円/楕円 7"/>
              <p:cNvSpPr/>
              <p:nvPr/>
            </p:nvSpPr>
            <p:spPr bwMode="auto">
              <a:xfrm rot="900000">
                <a:off x="6093513" y="1037246"/>
                <a:ext cx="705664" cy="1706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円/楕円 8"/>
              <p:cNvSpPr/>
              <p:nvPr/>
            </p:nvSpPr>
            <p:spPr bwMode="auto">
              <a:xfrm rot="20700000" flipH="1">
                <a:off x="5265118" y="1037246"/>
                <a:ext cx="705664" cy="1706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614031" y="5787546"/>
              <a:ext cx="1594235" cy="95260"/>
              <a:chOff x="2549751" y="5713780"/>
              <a:chExt cx="1594235" cy="95260"/>
            </a:xfrm>
            <a:solidFill>
              <a:schemeClr val="tx1"/>
            </a:solidFill>
          </p:grpSpPr>
          <p:sp>
            <p:nvSpPr>
              <p:cNvPr id="2" name="正方形/長方形 1"/>
              <p:cNvSpPr/>
              <p:nvPr/>
            </p:nvSpPr>
            <p:spPr>
              <a:xfrm rot="20810687">
                <a:off x="2549751" y="5713780"/>
                <a:ext cx="1594235" cy="952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 rot="789313" flipV="1">
                <a:off x="2549751" y="5713780"/>
                <a:ext cx="1594235" cy="952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4" name="テキスト ボックス 73"/>
          <p:cNvSpPr txBox="1"/>
          <p:nvPr/>
        </p:nvSpPr>
        <p:spPr>
          <a:xfrm>
            <a:off x="5945" y="727176"/>
            <a:ext cx="6852055" cy="32316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手をはさまないように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気を付けて！</a:t>
            </a:r>
            <a:r>
              <a:rPr lang="en-US" altLang="ja-JP" sz="6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en-US" altLang="ja-JP" sz="68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4" name="星 16 63"/>
          <p:cNvSpPr/>
          <p:nvPr/>
        </p:nvSpPr>
        <p:spPr>
          <a:xfrm>
            <a:off x="185369" y="3954705"/>
            <a:ext cx="2594851" cy="2146942"/>
          </a:xfrm>
          <a:prstGeom prst="star1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3600" b="1" spc="50" dirty="0" smtClean="0">
                <a:ln w="11430"/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危ない</a:t>
            </a:r>
            <a:r>
              <a:rPr lang="en-US" altLang="ja-JP" sz="3600" b="1" spc="50" dirty="0" smtClean="0">
                <a:ln w="11430"/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</a:t>
            </a:r>
            <a:endParaRPr lang="en-US" altLang="ja-JP" sz="3600" b="1" spc="50" dirty="0">
              <a:ln w="11430"/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65" name="星 16 64"/>
          <p:cNvSpPr/>
          <p:nvPr/>
        </p:nvSpPr>
        <p:spPr>
          <a:xfrm>
            <a:off x="3987006" y="7476627"/>
            <a:ext cx="2594851" cy="2146942"/>
          </a:xfrm>
          <a:prstGeom prst="star1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sz="3600" b="1" spc="50" dirty="0" smtClean="0">
                <a:ln w="11430"/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痛い</a:t>
            </a:r>
            <a:r>
              <a:rPr lang="en-US" altLang="ja-JP" sz="3600" b="1" spc="50" dirty="0" smtClean="0">
                <a:ln w="11430"/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731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pop240_手をはさまないように気をつけて</dc:title>
  <dc:subject>pop240_手をはさまないように気をつけて</dc:subject>
  <dc:creator>http://www.digipot.net</dc:creator>
  <cp:lastModifiedBy/>
  <cp:revision>1</cp:revision>
  <dcterms:created xsi:type="dcterms:W3CDTF">2014-04-17T07:55:51Z</dcterms:created>
  <dcterms:modified xsi:type="dcterms:W3CDTF">2014-04-17T07:55:53Z</dcterms:modified>
  <cp:version>1</cp:version>
</cp:coreProperties>
</file>