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7" r:id="rId3"/>
    <p:sldId id="292" r:id="rId4"/>
    <p:sldId id="294" r:id="rId5"/>
    <p:sldId id="293" r:id="rId6"/>
    <p:sldId id="291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-317" y="-269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1043735"/>
            <a:ext cx="9900055" cy="4524315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6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手をはさまないように</a:t>
            </a:r>
            <a:r>
              <a:rPr lang="en-US" altLang="ja-JP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/>
            </a:r>
            <a:br>
              <a:rPr lang="en-US" altLang="ja-JP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</a:br>
            <a:r>
              <a:rPr lang="ja-JP" altLang="en-US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気を付けて！</a:t>
            </a:r>
            <a:r>
              <a:rPr lang="en-US" altLang="ja-JP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!!</a:t>
            </a:r>
            <a:endParaRPr kumimoji="1" lang="en-US" altLang="ja-JP" sz="96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テキスト ボックス 68"/>
          <p:cNvSpPr txBox="1"/>
          <p:nvPr/>
        </p:nvSpPr>
        <p:spPr>
          <a:xfrm>
            <a:off x="5945" y="300255"/>
            <a:ext cx="9900055" cy="1200329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72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手をはさまないように</a:t>
            </a:r>
            <a:endParaRPr kumimoji="1" lang="en-US" altLang="ja-JP" sz="72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5945" y="5263370"/>
            <a:ext cx="9900055" cy="156966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気を付けて！</a:t>
            </a:r>
            <a:r>
              <a:rPr lang="en-US" altLang="ja-JP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!!</a:t>
            </a:r>
            <a:endParaRPr kumimoji="1" lang="en-US" altLang="ja-JP" sz="96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71" name="グループ化 70"/>
          <p:cNvGrpSpPr/>
          <p:nvPr/>
        </p:nvGrpSpPr>
        <p:grpSpPr>
          <a:xfrm rot="20700000">
            <a:off x="2267517" y="1555996"/>
            <a:ext cx="5422095" cy="3188378"/>
            <a:chOff x="3197805" y="2708920"/>
            <a:chExt cx="2115235" cy="1243831"/>
          </a:xfrm>
        </p:grpSpPr>
        <p:sp>
          <p:nvSpPr>
            <p:cNvPr id="72" name="星 12 71"/>
            <p:cNvSpPr/>
            <p:nvPr/>
          </p:nvSpPr>
          <p:spPr bwMode="auto">
            <a:xfrm>
              <a:off x="4142910" y="2708920"/>
              <a:ext cx="1170130" cy="1170130"/>
            </a:xfrm>
            <a:prstGeom prst="star12">
              <a:avLst/>
            </a:prstGeom>
            <a:solidFill>
              <a:srgbClr val="FF00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73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81" name="角丸四角形 80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2" name="角丸四角形 81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3" name="角丸四角形 82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4" name="角丸四角形 83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5" name="角丸四角形 84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" name="片側の 2 つの角を丸めた四角形 85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74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75" name="角丸四角形 74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6" name="角丸四角形 75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7" name="角丸四角形 76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8" name="角丸四角形 77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9" name="角丸四角形 78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0" name="片側の 2 つの角を丸めた四角形 79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8803174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テキスト ボックス 68"/>
          <p:cNvSpPr txBox="1"/>
          <p:nvPr/>
        </p:nvSpPr>
        <p:spPr>
          <a:xfrm rot="21425808">
            <a:off x="5945" y="300255"/>
            <a:ext cx="9900055" cy="1200329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72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手をはさまないように</a:t>
            </a:r>
            <a:endParaRPr kumimoji="1" lang="en-US" altLang="ja-JP" sz="72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 rot="21425808">
            <a:off x="5946" y="4848836"/>
            <a:ext cx="9900055" cy="156966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気を付けて！</a:t>
            </a:r>
            <a:endParaRPr kumimoji="1" lang="en-US" altLang="ja-JP" sz="96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71" name="グループ化 70"/>
          <p:cNvGrpSpPr/>
          <p:nvPr/>
        </p:nvGrpSpPr>
        <p:grpSpPr>
          <a:xfrm rot="20700000">
            <a:off x="2267517" y="1555996"/>
            <a:ext cx="5422095" cy="3188378"/>
            <a:chOff x="3197805" y="2708920"/>
            <a:chExt cx="2115235" cy="1243831"/>
          </a:xfrm>
        </p:grpSpPr>
        <p:sp>
          <p:nvSpPr>
            <p:cNvPr id="72" name="星 12 71"/>
            <p:cNvSpPr/>
            <p:nvPr/>
          </p:nvSpPr>
          <p:spPr bwMode="auto">
            <a:xfrm>
              <a:off x="4142910" y="2708920"/>
              <a:ext cx="1170130" cy="1170130"/>
            </a:xfrm>
            <a:prstGeom prst="star12">
              <a:avLst/>
            </a:prstGeom>
            <a:solidFill>
              <a:srgbClr val="FF00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73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81" name="角丸四角形 80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2" name="角丸四角形 81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3" name="角丸四角形 82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4" name="角丸四角形 83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5" name="角丸四角形 84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" name="片側の 2 つの角を丸めた四角形 85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74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75" name="角丸四角形 74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6" name="角丸四角形 75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7" name="角丸四角形 76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8" name="角丸四角形 77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9" name="角丸四角形 78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0" name="片側の 2 つの角を丸めた四角形 79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3009125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テキスト ボックス 69"/>
          <p:cNvSpPr txBox="1"/>
          <p:nvPr/>
        </p:nvSpPr>
        <p:spPr>
          <a:xfrm rot="21425808">
            <a:off x="2093246" y="5395123"/>
            <a:ext cx="7811414" cy="1200329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72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気を付けて！</a:t>
            </a:r>
            <a:endParaRPr kumimoji="1" lang="en-US" altLang="ja-JP" sz="72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71" name="グループ化 70"/>
          <p:cNvGrpSpPr/>
          <p:nvPr/>
        </p:nvGrpSpPr>
        <p:grpSpPr>
          <a:xfrm rot="20700000">
            <a:off x="2852158" y="1899785"/>
            <a:ext cx="4252814" cy="2500800"/>
            <a:chOff x="3197805" y="2708920"/>
            <a:chExt cx="2115235" cy="1243831"/>
          </a:xfrm>
        </p:grpSpPr>
        <p:sp>
          <p:nvSpPr>
            <p:cNvPr id="72" name="星 12 71"/>
            <p:cNvSpPr/>
            <p:nvPr/>
          </p:nvSpPr>
          <p:spPr bwMode="auto">
            <a:xfrm>
              <a:off x="4142910" y="2708920"/>
              <a:ext cx="1170130" cy="1170130"/>
            </a:xfrm>
            <a:prstGeom prst="star12">
              <a:avLst/>
            </a:prstGeom>
            <a:solidFill>
              <a:srgbClr val="FF0000"/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73" name="グループ化 39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  <a:solidFill>
              <a:schemeClr val="tx1"/>
            </a:solidFill>
          </p:grpSpPr>
          <p:sp>
            <p:nvSpPr>
              <p:cNvPr id="81" name="角丸四角形 80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2" name="角丸四角形 81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3" name="角丸四角形 82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4" name="角丸四角形 83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5" name="角丸四角形 84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6" name="片側の 2 つの角を丸めた四角形 85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grpFill/>
              <a:ln w="7620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74" name="グループ化 40"/>
            <p:cNvGrpSpPr/>
            <p:nvPr/>
          </p:nvGrpSpPr>
          <p:grpSpPr>
            <a:xfrm>
              <a:off x="3197805" y="2905251"/>
              <a:ext cx="1710189" cy="1047500"/>
              <a:chOff x="3197805" y="2921562"/>
              <a:chExt cx="1710189" cy="1047500"/>
            </a:xfrm>
          </p:grpSpPr>
          <p:sp>
            <p:nvSpPr>
              <p:cNvPr id="75" name="角丸四角形 74"/>
              <p:cNvSpPr/>
              <p:nvPr/>
            </p:nvSpPr>
            <p:spPr bwMode="auto">
              <a:xfrm rot="2700000">
                <a:off x="3707172" y="2645273"/>
                <a:ext cx="300723" cy="853302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6" name="角丸四角形 75"/>
              <p:cNvSpPr/>
              <p:nvPr/>
            </p:nvSpPr>
            <p:spPr bwMode="auto">
              <a:xfrm rot="5400000">
                <a:off x="4174467" y="2767374"/>
                <a:ext cx="180019" cy="963213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7" name="角丸四角形 76"/>
              <p:cNvSpPr/>
              <p:nvPr/>
            </p:nvSpPr>
            <p:spPr bwMode="auto">
              <a:xfrm rot="5400000">
                <a:off x="4255422" y="2896440"/>
                <a:ext cx="180020" cy="1125125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8" name="角丸四角形 77"/>
              <p:cNvSpPr/>
              <p:nvPr/>
            </p:nvSpPr>
            <p:spPr bwMode="auto">
              <a:xfrm rot="5400000">
                <a:off x="4187914" y="3173972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9" name="角丸四角形 78"/>
              <p:cNvSpPr/>
              <p:nvPr/>
            </p:nvSpPr>
            <p:spPr bwMode="auto">
              <a:xfrm rot="5400000">
                <a:off x="4052899" y="3383997"/>
                <a:ext cx="180021" cy="990110"/>
              </a:xfrm>
              <a:prstGeom prst="roundRect">
                <a:avLst>
                  <a:gd name="adj" fmla="val 5000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0" name="片側の 2 つの角を丸めた四角形 79"/>
              <p:cNvSpPr/>
              <p:nvPr/>
            </p:nvSpPr>
            <p:spPr bwMode="auto">
              <a:xfrm rot="16200000">
                <a:off x="3242810" y="3113965"/>
                <a:ext cx="810090" cy="90010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66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sp>
        <p:nvSpPr>
          <p:cNvPr id="20" name="テキスト ボックス 19"/>
          <p:cNvSpPr txBox="1"/>
          <p:nvPr/>
        </p:nvSpPr>
        <p:spPr>
          <a:xfrm rot="21425808">
            <a:off x="5946" y="123814"/>
            <a:ext cx="9900055" cy="156966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あぶない！</a:t>
            </a:r>
            <a:endParaRPr kumimoji="1" lang="en-US" altLang="ja-JP" sz="96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 rot="21425808">
            <a:off x="5945" y="3851045"/>
            <a:ext cx="9900055" cy="1862048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15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手</a:t>
            </a:r>
            <a:r>
              <a:rPr lang="ja-JP" altLang="en-US" sz="54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をはさまないように</a:t>
            </a:r>
            <a:endParaRPr kumimoji="1" lang="en-US" altLang="ja-JP" sz="54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8588658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テキスト ボックス 68"/>
          <p:cNvSpPr txBox="1"/>
          <p:nvPr/>
        </p:nvSpPr>
        <p:spPr>
          <a:xfrm>
            <a:off x="5945" y="300255"/>
            <a:ext cx="9900055" cy="1200329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72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手をはさまないように</a:t>
            </a:r>
            <a:endParaRPr kumimoji="1" lang="en-US" altLang="ja-JP" sz="72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5945" y="5263370"/>
            <a:ext cx="9900055" cy="156966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気を付けて！</a:t>
            </a:r>
            <a:r>
              <a:rPr lang="en-US" altLang="ja-JP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!!</a:t>
            </a:r>
            <a:endParaRPr kumimoji="1" lang="en-US" altLang="ja-JP" sz="96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0" name="グループ化 19"/>
          <p:cNvGrpSpPr/>
          <p:nvPr/>
        </p:nvGrpSpPr>
        <p:grpSpPr>
          <a:xfrm>
            <a:off x="2327094" y="1542984"/>
            <a:ext cx="5218660" cy="3586298"/>
            <a:chOff x="836950" y="4385825"/>
            <a:chExt cx="5174744" cy="3556118"/>
          </a:xfrm>
        </p:grpSpPr>
        <p:grpSp>
          <p:nvGrpSpPr>
            <p:cNvPr id="21" name="グループ化 20"/>
            <p:cNvGrpSpPr/>
            <p:nvPr/>
          </p:nvGrpSpPr>
          <p:grpSpPr>
            <a:xfrm>
              <a:off x="836950" y="4385825"/>
              <a:ext cx="5174744" cy="3556118"/>
              <a:chOff x="4080849" y="366716"/>
              <a:chExt cx="3953096" cy="2716594"/>
            </a:xfrm>
          </p:grpSpPr>
          <p:grpSp>
            <p:nvGrpSpPr>
              <p:cNvPr id="25" name="グループ化 24"/>
              <p:cNvGrpSpPr/>
              <p:nvPr/>
            </p:nvGrpSpPr>
            <p:grpSpPr>
              <a:xfrm>
                <a:off x="4080849" y="366716"/>
                <a:ext cx="3953096" cy="2716594"/>
                <a:chOff x="1475762" y="967261"/>
                <a:chExt cx="5829609" cy="4006147"/>
              </a:xfrm>
            </p:grpSpPr>
            <p:grpSp>
              <p:nvGrpSpPr>
                <p:cNvPr id="28" name="グループ化 27"/>
                <p:cNvGrpSpPr/>
                <p:nvPr/>
              </p:nvGrpSpPr>
              <p:grpSpPr>
                <a:xfrm>
                  <a:off x="2906381" y="967261"/>
                  <a:ext cx="2941910" cy="2911789"/>
                  <a:chOff x="2906381" y="967261"/>
                  <a:chExt cx="2941910" cy="2911789"/>
                </a:xfrm>
              </p:grpSpPr>
              <p:sp>
                <p:nvSpPr>
                  <p:cNvPr id="59" name="円/楕円 58"/>
                  <p:cNvSpPr/>
                  <p:nvPr/>
                </p:nvSpPr>
                <p:spPr bwMode="auto">
                  <a:xfrm>
                    <a:off x="2906381" y="967261"/>
                    <a:ext cx="2057765" cy="2057765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0" name="円/楕円 59"/>
                  <p:cNvSpPr/>
                  <p:nvPr/>
                </p:nvSpPr>
                <p:spPr bwMode="auto">
                  <a:xfrm>
                    <a:off x="3732004" y="967261"/>
                    <a:ext cx="2057765" cy="2057765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1" name="円/楕円 60"/>
                  <p:cNvSpPr/>
                  <p:nvPr/>
                </p:nvSpPr>
                <p:spPr bwMode="auto">
                  <a:xfrm rot="19800000">
                    <a:off x="2911674" y="2290048"/>
                    <a:ext cx="644651" cy="996389"/>
                  </a:xfrm>
                  <a:prstGeom prst="ellipse">
                    <a:avLst/>
                  </a:prstGeom>
                  <a:solidFill>
                    <a:srgbClr val="FFCC66"/>
                  </a:solidFill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62" name="円/楕円 61"/>
                  <p:cNvSpPr/>
                  <p:nvPr/>
                </p:nvSpPr>
                <p:spPr bwMode="auto">
                  <a:xfrm rot="1800000" flipH="1">
                    <a:off x="5203640" y="2290048"/>
                    <a:ext cx="644651" cy="996389"/>
                  </a:xfrm>
                  <a:prstGeom prst="ellipse">
                    <a:avLst/>
                  </a:prstGeom>
                  <a:solidFill>
                    <a:srgbClr val="FFCC66"/>
                  </a:solidFill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63" name="円/楕円 62"/>
                  <p:cNvSpPr/>
                  <p:nvPr/>
                </p:nvSpPr>
                <p:spPr bwMode="auto">
                  <a:xfrm>
                    <a:off x="3126787" y="1259814"/>
                    <a:ext cx="2519412" cy="2619236"/>
                  </a:xfrm>
                  <a:prstGeom prst="ellipse">
                    <a:avLst/>
                  </a:prstGeom>
                  <a:solidFill>
                    <a:srgbClr val="FFCC66"/>
                  </a:solidFill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64" name="円/楕円 63"/>
                  <p:cNvSpPr/>
                  <p:nvPr/>
                </p:nvSpPr>
                <p:spPr bwMode="auto">
                  <a:xfrm rot="19800000">
                    <a:off x="3050339" y="1341931"/>
                    <a:ext cx="1435977" cy="502359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5" name="円/楕円 64"/>
                  <p:cNvSpPr/>
                  <p:nvPr/>
                </p:nvSpPr>
                <p:spPr bwMode="auto">
                  <a:xfrm rot="1800000" flipH="1">
                    <a:off x="4213314" y="1341931"/>
                    <a:ext cx="1435977" cy="502359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66" name="円/楕円 65"/>
                  <p:cNvSpPr/>
                  <p:nvPr/>
                </p:nvSpPr>
                <p:spPr bwMode="auto">
                  <a:xfrm>
                    <a:off x="3768327" y="3025027"/>
                    <a:ext cx="1214801" cy="700312"/>
                  </a:xfrm>
                  <a:prstGeom prst="ellipse">
                    <a:avLst/>
                  </a:pr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9" name="グループ化 28"/>
                <p:cNvGrpSpPr/>
                <p:nvPr/>
              </p:nvGrpSpPr>
              <p:grpSpPr>
                <a:xfrm rot="20700000">
                  <a:off x="1475762" y="2536736"/>
                  <a:ext cx="2703674" cy="2436670"/>
                  <a:chOff x="2932551" y="763716"/>
                  <a:chExt cx="1680140" cy="1514218"/>
                </a:xfrm>
              </p:grpSpPr>
              <p:grpSp>
                <p:nvGrpSpPr>
                  <p:cNvPr id="45" name="グループ化 44"/>
                  <p:cNvGrpSpPr/>
                  <p:nvPr/>
                </p:nvGrpSpPr>
                <p:grpSpPr>
                  <a:xfrm>
                    <a:off x="2932551" y="763716"/>
                    <a:ext cx="1680140" cy="1514218"/>
                    <a:chOff x="2492133" y="4690528"/>
                    <a:chExt cx="1307762" cy="1178615"/>
                  </a:xfrm>
                  <a:solidFill>
                    <a:schemeClr val="tx1"/>
                  </a:solidFill>
                </p:grpSpPr>
                <p:sp>
                  <p:nvSpPr>
                    <p:cNvPr id="53" name="角丸四角形 52"/>
                    <p:cNvSpPr/>
                    <p:nvPr/>
                  </p:nvSpPr>
                  <p:spPr bwMode="auto">
                    <a:xfrm rot="6015867">
                      <a:off x="2960831" y="5063283"/>
                      <a:ext cx="743866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4" name="角丸四角形 53"/>
                    <p:cNvSpPr/>
                    <p:nvPr/>
                  </p:nvSpPr>
                  <p:spPr bwMode="auto">
                    <a:xfrm rot="8973175">
                      <a:off x="3184759" y="5439801"/>
                      <a:ext cx="615136" cy="20772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5" name="角丸四角形 54"/>
                    <p:cNvSpPr/>
                    <p:nvPr/>
                  </p:nvSpPr>
                  <p:spPr bwMode="auto">
                    <a:xfrm rot="4500000">
                      <a:off x="2798454" y="5251956"/>
                      <a:ext cx="650963" cy="583412"/>
                    </a:xfrm>
                    <a:prstGeom prst="roundRect">
                      <a:avLst>
                        <a:gd name="adj" fmla="val 42313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6" name="角丸四角形 55"/>
                    <p:cNvSpPr/>
                    <p:nvPr/>
                  </p:nvSpPr>
                  <p:spPr bwMode="auto">
                    <a:xfrm rot="5166950">
                      <a:off x="2689921" y="5008722"/>
                      <a:ext cx="793692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7" name="角丸四角形 56"/>
                    <p:cNvSpPr/>
                    <p:nvPr/>
                  </p:nvSpPr>
                  <p:spPr bwMode="auto">
                    <a:xfrm rot="3759020">
                      <a:off x="2545401" y="5092261"/>
                      <a:ext cx="610674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8" name="角丸四角形 57"/>
                    <p:cNvSpPr/>
                    <p:nvPr/>
                  </p:nvSpPr>
                  <p:spPr bwMode="auto">
                    <a:xfrm rot="2645172">
                      <a:off x="2492133" y="5350056"/>
                      <a:ext cx="531590" cy="13534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46" name="グループ化 45"/>
                  <p:cNvGrpSpPr/>
                  <p:nvPr/>
                </p:nvGrpSpPr>
                <p:grpSpPr>
                  <a:xfrm>
                    <a:off x="2932551" y="763716"/>
                    <a:ext cx="1680140" cy="1514218"/>
                    <a:chOff x="2492133" y="4690528"/>
                    <a:chExt cx="1307762" cy="1178615"/>
                  </a:xfrm>
                </p:grpSpPr>
                <p:sp>
                  <p:nvSpPr>
                    <p:cNvPr id="47" name="角丸四角形 46"/>
                    <p:cNvSpPr/>
                    <p:nvPr/>
                  </p:nvSpPr>
                  <p:spPr bwMode="auto">
                    <a:xfrm rot="6015867">
                      <a:off x="2960831" y="5063283"/>
                      <a:ext cx="743866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8" name="角丸四角形 47"/>
                    <p:cNvSpPr/>
                    <p:nvPr/>
                  </p:nvSpPr>
                  <p:spPr bwMode="auto">
                    <a:xfrm rot="8973175">
                      <a:off x="3184759" y="5439801"/>
                      <a:ext cx="615136" cy="2077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9" name="角丸四角形 48"/>
                    <p:cNvSpPr/>
                    <p:nvPr/>
                  </p:nvSpPr>
                  <p:spPr bwMode="auto">
                    <a:xfrm rot="4500000">
                      <a:off x="2798454" y="5251956"/>
                      <a:ext cx="650963" cy="583412"/>
                    </a:xfrm>
                    <a:prstGeom prst="roundRect">
                      <a:avLst>
                        <a:gd name="adj" fmla="val 42313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0" name="角丸四角形 49"/>
                    <p:cNvSpPr/>
                    <p:nvPr/>
                  </p:nvSpPr>
                  <p:spPr bwMode="auto">
                    <a:xfrm rot="5166950">
                      <a:off x="2689921" y="5008722"/>
                      <a:ext cx="793692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1" name="角丸四角形 50"/>
                    <p:cNvSpPr/>
                    <p:nvPr/>
                  </p:nvSpPr>
                  <p:spPr bwMode="auto">
                    <a:xfrm rot="3759020">
                      <a:off x="2545401" y="5092261"/>
                      <a:ext cx="610674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2" name="角丸四角形 51"/>
                    <p:cNvSpPr/>
                    <p:nvPr/>
                  </p:nvSpPr>
                  <p:spPr bwMode="auto">
                    <a:xfrm rot="2645172">
                      <a:off x="2492133" y="5350056"/>
                      <a:ext cx="531590" cy="13534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30" name="グループ化 29"/>
                <p:cNvGrpSpPr/>
                <p:nvPr/>
              </p:nvGrpSpPr>
              <p:grpSpPr>
                <a:xfrm rot="900000" flipH="1">
                  <a:off x="4601697" y="2536738"/>
                  <a:ext cx="2703674" cy="2436670"/>
                  <a:chOff x="2932551" y="763716"/>
                  <a:chExt cx="1680140" cy="1514218"/>
                </a:xfrm>
              </p:grpSpPr>
              <p:grpSp>
                <p:nvGrpSpPr>
                  <p:cNvPr id="31" name="グループ化 30"/>
                  <p:cNvGrpSpPr/>
                  <p:nvPr/>
                </p:nvGrpSpPr>
                <p:grpSpPr>
                  <a:xfrm>
                    <a:off x="2932551" y="763716"/>
                    <a:ext cx="1680140" cy="1514218"/>
                    <a:chOff x="2492133" y="4690528"/>
                    <a:chExt cx="1307762" cy="1178615"/>
                  </a:xfrm>
                  <a:solidFill>
                    <a:schemeClr val="tx1"/>
                  </a:solidFill>
                </p:grpSpPr>
                <p:sp>
                  <p:nvSpPr>
                    <p:cNvPr id="39" name="角丸四角形 38"/>
                    <p:cNvSpPr/>
                    <p:nvPr/>
                  </p:nvSpPr>
                  <p:spPr bwMode="auto">
                    <a:xfrm rot="6015867">
                      <a:off x="2960831" y="5063283"/>
                      <a:ext cx="743866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0" name="角丸四角形 39"/>
                    <p:cNvSpPr/>
                    <p:nvPr/>
                  </p:nvSpPr>
                  <p:spPr bwMode="auto">
                    <a:xfrm rot="8973175">
                      <a:off x="3184759" y="5439801"/>
                      <a:ext cx="615136" cy="20772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1" name="角丸四角形 40"/>
                    <p:cNvSpPr/>
                    <p:nvPr/>
                  </p:nvSpPr>
                  <p:spPr bwMode="auto">
                    <a:xfrm rot="4500000">
                      <a:off x="2798454" y="5251956"/>
                      <a:ext cx="650963" cy="583412"/>
                    </a:xfrm>
                    <a:prstGeom prst="roundRect">
                      <a:avLst>
                        <a:gd name="adj" fmla="val 42313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2" name="角丸四角形 41"/>
                    <p:cNvSpPr/>
                    <p:nvPr/>
                  </p:nvSpPr>
                  <p:spPr bwMode="auto">
                    <a:xfrm rot="5166950">
                      <a:off x="2689921" y="5008722"/>
                      <a:ext cx="793692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3" name="角丸四角形 42"/>
                    <p:cNvSpPr/>
                    <p:nvPr/>
                  </p:nvSpPr>
                  <p:spPr bwMode="auto">
                    <a:xfrm rot="3759020">
                      <a:off x="2545401" y="5092261"/>
                      <a:ext cx="610674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4" name="角丸四角形 43"/>
                    <p:cNvSpPr/>
                    <p:nvPr/>
                  </p:nvSpPr>
                  <p:spPr bwMode="auto">
                    <a:xfrm rot="2645172">
                      <a:off x="2492133" y="5350056"/>
                      <a:ext cx="531590" cy="13534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2" name="グループ化 31"/>
                  <p:cNvGrpSpPr/>
                  <p:nvPr/>
                </p:nvGrpSpPr>
                <p:grpSpPr>
                  <a:xfrm>
                    <a:off x="2932551" y="763716"/>
                    <a:ext cx="1680140" cy="1514218"/>
                    <a:chOff x="2492133" y="4690528"/>
                    <a:chExt cx="1307762" cy="1178615"/>
                  </a:xfrm>
                </p:grpSpPr>
                <p:sp>
                  <p:nvSpPr>
                    <p:cNvPr id="33" name="角丸四角形 32"/>
                    <p:cNvSpPr/>
                    <p:nvPr/>
                  </p:nvSpPr>
                  <p:spPr bwMode="auto">
                    <a:xfrm rot="6015867">
                      <a:off x="2960831" y="5063283"/>
                      <a:ext cx="743866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4" name="角丸四角形 33"/>
                    <p:cNvSpPr/>
                    <p:nvPr/>
                  </p:nvSpPr>
                  <p:spPr bwMode="auto">
                    <a:xfrm rot="8973175">
                      <a:off x="3184759" y="5439801"/>
                      <a:ext cx="615136" cy="2077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5" name="角丸四角形 34"/>
                    <p:cNvSpPr/>
                    <p:nvPr/>
                  </p:nvSpPr>
                  <p:spPr bwMode="auto">
                    <a:xfrm rot="4500000">
                      <a:off x="2798454" y="5251956"/>
                      <a:ext cx="650963" cy="583412"/>
                    </a:xfrm>
                    <a:prstGeom prst="roundRect">
                      <a:avLst>
                        <a:gd name="adj" fmla="val 42313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6" name="角丸四角形 35"/>
                    <p:cNvSpPr/>
                    <p:nvPr/>
                  </p:nvSpPr>
                  <p:spPr bwMode="auto">
                    <a:xfrm rot="5166950">
                      <a:off x="2689921" y="5008722"/>
                      <a:ext cx="793692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7" name="角丸四角形 36"/>
                    <p:cNvSpPr/>
                    <p:nvPr/>
                  </p:nvSpPr>
                  <p:spPr bwMode="auto">
                    <a:xfrm rot="3759020">
                      <a:off x="2545401" y="5092261"/>
                      <a:ext cx="610674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8" name="角丸四角形 37"/>
                    <p:cNvSpPr/>
                    <p:nvPr/>
                  </p:nvSpPr>
                  <p:spPr bwMode="auto">
                    <a:xfrm rot="2645172">
                      <a:off x="2492133" y="5350056"/>
                      <a:ext cx="531590" cy="13534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6" name="円/楕円 25"/>
              <p:cNvSpPr/>
              <p:nvPr/>
            </p:nvSpPr>
            <p:spPr bwMode="auto">
              <a:xfrm rot="900000">
                <a:off x="6093513" y="1037246"/>
                <a:ext cx="705664" cy="17063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円/楕円 26"/>
              <p:cNvSpPr/>
              <p:nvPr/>
            </p:nvSpPr>
            <p:spPr bwMode="auto">
              <a:xfrm rot="20700000" flipH="1">
                <a:off x="5265118" y="1037246"/>
                <a:ext cx="705664" cy="17063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" name="グループ化 21"/>
            <p:cNvGrpSpPr/>
            <p:nvPr/>
          </p:nvGrpSpPr>
          <p:grpSpPr>
            <a:xfrm>
              <a:off x="2614031" y="5787546"/>
              <a:ext cx="1594235" cy="95260"/>
              <a:chOff x="2549751" y="5713780"/>
              <a:chExt cx="1594235" cy="95260"/>
            </a:xfrm>
            <a:solidFill>
              <a:schemeClr val="tx1"/>
            </a:solidFill>
          </p:grpSpPr>
          <p:sp>
            <p:nvSpPr>
              <p:cNvPr id="23" name="正方形/長方形 22"/>
              <p:cNvSpPr/>
              <p:nvPr/>
            </p:nvSpPr>
            <p:spPr>
              <a:xfrm rot="20810687">
                <a:off x="2549751" y="5713780"/>
                <a:ext cx="1594235" cy="95260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正方形/長方形 23"/>
              <p:cNvSpPr/>
              <p:nvPr/>
            </p:nvSpPr>
            <p:spPr>
              <a:xfrm rot="789313" flipV="1">
                <a:off x="2549751" y="5713780"/>
                <a:ext cx="1594235" cy="95260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1869929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テキスト ボックス 68"/>
          <p:cNvSpPr txBox="1"/>
          <p:nvPr/>
        </p:nvSpPr>
        <p:spPr>
          <a:xfrm>
            <a:off x="5945" y="300255"/>
            <a:ext cx="9900055" cy="1200329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7200" b="1" spc="50" dirty="0" smtClean="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手をはさまないように</a:t>
            </a:r>
            <a:endParaRPr kumimoji="1" lang="en-US" altLang="ja-JP" sz="72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5945" y="5263370"/>
            <a:ext cx="9900055" cy="1569660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96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気を付けて！</a:t>
            </a:r>
            <a:endParaRPr kumimoji="1" lang="en-US" altLang="ja-JP" sz="9600" b="1" spc="50" dirty="0" smtClean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72" name="グループ化 71"/>
          <p:cNvGrpSpPr/>
          <p:nvPr/>
        </p:nvGrpSpPr>
        <p:grpSpPr>
          <a:xfrm>
            <a:off x="2327094" y="1542984"/>
            <a:ext cx="5218660" cy="3586298"/>
            <a:chOff x="836950" y="4385825"/>
            <a:chExt cx="5174744" cy="3556118"/>
          </a:xfrm>
        </p:grpSpPr>
        <p:grpSp>
          <p:nvGrpSpPr>
            <p:cNvPr id="73" name="グループ化 72"/>
            <p:cNvGrpSpPr/>
            <p:nvPr/>
          </p:nvGrpSpPr>
          <p:grpSpPr>
            <a:xfrm>
              <a:off x="836950" y="4385825"/>
              <a:ext cx="5174744" cy="3556118"/>
              <a:chOff x="4080849" y="366716"/>
              <a:chExt cx="3953096" cy="2716594"/>
            </a:xfrm>
          </p:grpSpPr>
          <p:grpSp>
            <p:nvGrpSpPr>
              <p:cNvPr id="77" name="グループ化 76"/>
              <p:cNvGrpSpPr/>
              <p:nvPr/>
            </p:nvGrpSpPr>
            <p:grpSpPr>
              <a:xfrm>
                <a:off x="4080849" y="366716"/>
                <a:ext cx="3953096" cy="2716594"/>
                <a:chOff x="1475762" y="967261"/>
                <a:chExt cx="5829609" cy="4006147"/>
              </a:xfrm>
            </p:grpSpPr>
            <p:grpSp>
              <p:nvGrpSpPr>
                <p:cNvPr id="80" name="グループ化 79"/>
                <p:cNvGrpSpPr/>
                <p:nvPr/>
              </p:nvGrpSpPr>
              <p:grpSpPr>
                <a:xfrm>
                  <a:off x="2906381" y="967261"/>
                  <a:ext cx="2941910" cy="2911789"/>
                  <a:chOff x="2906381" y="967261"/>
                  <a:chExt cx="2941910" cy="2911789"/>
                </a:xfrm>
              </p:grpSpPr>
              <p:sp>
                <p:nvSpPr>
                  <p:cNvPr id="111" name="円/楕円 110"/>
                  <p:cNvSpPr/>
                  <p:nvPr/>
                </p:nvSpPr>
                <p:spPr bwMode="auto">
                  <a:xfrm>
                    <a:off x="2906381" y="967261"/>
                    <a:ext cx="2057765" cy="2057765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" name="円/楕円 111"/>
                  <p:cNvSpPr/>
                  <p:nvPr/>
                </p:nvSpPr>
                <p:spPr bwMode="auto">
                  <a:xfrm>
                    <a:off x="3732004" y="967261"/>
                    <a:ext cx="2057765" cy="2057765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3" name="円/楕円 112"/>
                  <p:cNvSpPr/>
                  <p:nvPr/>
                </p:nvSpPr>
                <p:spPr bwMode="auto">
                  <a:xfrm rot="19800000">
                    <a:off x="2911674" y="2290048"/>
                    <a:ext cx="644651" cy="996389"/>
                  </a:xfrm>
                  <a:prstGeom prst="ellipse">
                    <a:avLst/>
                  </a:prstGeom>
                  <a:solidFill>
                    <a:srgbClr val="FFCC66"/>
                  </a:solidFill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14" name="円/楕円 113"/>
                  <p:cNvSpPr/>
                  <p:nvPr/>
                </p:nvSpPr>
                <p:spPr bwMode="auto">
                  <a:xfrm rot="1800000" flipH="1">
                    <a:off x="5203640" y="2290048"/>
                    <a:ext cx="644651" cy="996389"/>
                  </a:xfrm>
                  <a:prstGeom prst="ellipse">
                    <a:avLst/>
                  </a:prstGeom>
                  <a:solidFill>
                    <a:srgbClr val="FFCC66"/>
                  </a:solidFill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15" name="円/楕円 114"/>
                  <p:cNvSpPr/>
                  <p:nvPr/>
                </p:nvSpPr>
                <p:spPr bwMode="auto">
                  <a:xfrm>
                    <a:off x="3126787" y="1259814"/>
                    <a:ext cx="2519412" cy="2619236"/>
                  </a:xfrm>
                  <a:prstGeom prst="ellipse">
                    <a:avLst/>
                  </a:prstGeom>
                  <a:solidFill>
                    <a:srgbClr val="FFCC66"/>
                  </a:solidFill>
                  <a:ln w="5715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16" name="円/楕円 115"/>
                  <p:cNvSpPr/>
                  <p:nvPr/>
                </p:nvSpPr>
                <p:spPr bwMode="auto">
                  <a:xfrm rot="19800000">
                    <a:off x="3050339" y="1341931"/>
                    <a:ext cx="1435977" cy="502359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7" name="円/楕円 116"/>
                  <p:cNvSpPr/>
                  <p:nvPr/>
                </p:nvSpPr>
                <p:spPr bwMode="auto">
                  <a:xfrm rot="1800000" flipH="1">
                    <a:off x="4213314" y="1341931"/>
                    <a:ext cx="1435977" cy="502359"/>
                  </a:xfrm>
                  <a:prstGeom prst="ellipse">
                    <a:avLst/>
                  </a:prstGeom>
                  <a:solidFill>
                    <a:schemeClr val="tx1"/>
                  </a:solidFill>
                  <a:ln w="9525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8" name="円/楕円 117"/>
                  <p:cNvSpPr/>
                  <p:nvPr/>
                </p:nvSpPr>
                <p:spPr bwMode="auto">
                  <a:xfrm>
                    <a:off x="3768327" y="3025027"/>
                    <a:ext cx="1214801" cy="700312"/>
                  </a:xfrm>
                  <a:prstGeom prst="ellipse">
                    <a:avLst/>
                  </a:pr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81" name="グループ化 80"/>
                <p:cNvGrpSpPr/>
                <p:nvPr/>
              </p:nvGrpSpPr>
              <p:grpSpPr>
                <a:xfrm rot="20700000">
                  <a:off x="1475762" y="2536736"/>
                  <a:ext cx="2703674" cy="2436670"/>
                  <a:chOff x="2932551" y="763716"/>
                  <a:chExt cx="1680140" cy="1514218"/>
                </a:xfrm>
              </p:grpSpPr>
              <p:grpSp>
                <p:nvGrpSpPr>
                  <p:cNvPr id="97" name="グループ化 96"/>
                  <p:cNvGrpSpPr/>
                  <p:nvPr/>
                </p:nvGrpSpPr>
                <p:grpSpPr>
                  <a:xfrm>
                    <a:off x="2932551" y="763716"/>
                    <a:ext cx="1680140" cy="1514218"/>
                    <a:chOff x="2492133" y="4690528"/>
                    <a:chExt cx="1307762" cy="1178615"/>
                  </a:xfrm>
                  <a:solidFill>
                    <a:schemeClr val="tx1"/>
                  </a:solidFill>
                </p:grpSpPr>
                <p:sp>
                  <p:nvSpPr>
                    <p:cNvPr id="105" name="角丸四角形 104"/>
                    <p:cNvSpPr/>
                    <p:nvPr/>
                  </p:nvSpPr>
                  <p:spPr bwMode="auto">
                    <a:xfrm rot="6015867">
                      <a:off x="2960831" y="5063283"/>
                      <a:ext cx="743866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6" name="角丸四角形 105"/>
                    <p:cNvSpPr/>
                    <p:nvPr/>
                  </p:nvSpPr>
                  <p:spPr bwMode="auto">
                    <a:xfrm rot="8973175">
                      <a:off x="3184759" y="5439801"/>
                      <a:ext cx="615136" cy="20772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7" name="角丸四角形 106"/>
                    <p:cNvSpPr/>
                    <p:nvPr/>
                  </p:nvSpPr>
                  <p:spPr bwMode="auto">
                    <a:xfrm rot="4500000">
                      <a:off x="2798454" y="5251956"/>
                      <a:ext cx="650963" cy="583412"/>
                    </a:xfrm>
                    <a:prstGeom prst="roundRect">
                      <a:avLst>
                        <a:gd name="adj" fmla="val 42313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8" name="角丸四角形 107"/>
                    <p:cNvSpPr/>
                    <p:nvPr/>
                  </p:nvSpPr>
                  <p:spPr bwMode="auto">
                    <a:xfrm rot="5166950">
                      <a:off x="2689921" y="5008722"/>
                      <a:ext cx="793692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9" name="角丸四角形 108"/>
                    <p:cNvSpPr/>
                    <p:nvPr/>
                  </p:nvSpPr>
                  <p:spPr bwMode="auto">
                    <a:xfrm rot="3759020">
                      <a:off x="2545401" y="5092261"/>
                      <a:ext cx="610674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10" name="角丸四角形 109"/>
                    <p:cNvSpPr/>
                    <p:nvPr/>
                  </p:nvSpPr>
                  <p:spPr bwMode="auto">
                    <a:xfrm rot="2645172">
                      <a:off x="2492133" y="5350056"/>
                      <a:ext cx="531590" cy="13534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8" name="グループ化 97"/>
                  <p:cNvGrpSpPr/>
                  <p:nvPr/>
                </p:nvGrpSpPr>
                <p:grpSpPr>
                  <a:xfrm>
                    <a:off x="2932551" y="763716"/>
                    <a:ext cx="1680140" cy="1514218"/>
                    <a:chOff x="2492133" y="4690528"/>
                    <a:chExt cx="1307762" cy="1178615"/>
                  </a:xfrm>
                </p:grpSpPr>
                <p:sp>
                  <p:nvSpPr>
                    <p:cNvPr id="99" name="角丸四角形 98"/>
                    <p:cNvSpPr/>
                    <p:nvPr/>
                  </p:nvSpPr>
                  <p:spPr bwMode="auto">
                    <a:xfrm rot="6015867">
                      <a:off x="2960831" y="5063283"/>
                      <a:ext cx="743866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" name="角丸四角形 99"/>
                    <p:cNvSpPr/>
                    <p:nvPr/>
                  </p:nvSpPr>
                  <p:spPr bwMode="auto">
                    <a:xfrm rot="8973175">
                      <a:off x="3184759" y="5439801"/>
                      <a:ext cx="615136" cy="2077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1" name="角丸四角形 100"/>
                    <p:cNvSpPr/>
                    <p:nvPr/>
                  </p:nvSpPr>
                  <p:spPr bwMode="auto">
                    <a:xfrm rot="4500000">
                      <a:off x="2798454" y="5251956"/>
                      <a:ext cx="650963" cy="583412"/>
                    </a:xfrm>
                    <a:prstGeom prst="roundRect">
                      <a:avLst>
                        <a:gd name="adj" fmla="val 42313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2" name="角丸四角形 101"/>
                    <p:cNvSpPr/>
                    <p:nvPr/>
                  </p:nvSpPr>
                  <p:spPr bwMode="auto">
                    <a:xfrm rot="5166950">
                      <a:off x="2689921" y="5008722"/>
                      <a:ext cx="793692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3" name="角丸四角形 102"/>
                    <p:cNvSpPr/>
                    <p:nvPr/>
                  </p:nvSpPr>
                  <p:spPr bwMode="auto">
                    <a:xfrm rot="3759020">
                      <a:off x="2545401" y="5092261"/>
                      <a:ext cx="610674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4" name="角丸四角形 103"/>
                    <p:cNvSpPr/>
                    <p:nvPr/>
                  </p:nvSpPr>
                  <p:spPr bwMode="auto">
                    <a:xfrm rot="2645172">
                      <a:off x="2492133" y="5350056"/>
                      <a:ext cx="531590" cy="13534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82" name="グループ化 81"/>
                <p:cNvGrpSpPr/>
                <p:nvPr/>
              </p:nvGrpSpPr>
              <p:grpSpPr>
                <a:xfrm rot="900000" flipH="1">
                  <a:off x="4601697" y="2536738"/>
                  <a:ext cx="2703674" cy="2436670"/>
                  <a:chOff x="2932551" y="763716"/>
                  <a:chExt cx="1680140" cy="1514218"/>
                </a:xfrm>
              </p:grpSpPr>
              <p:grpSp>
                <p:nvGrpSpPr>
                  <p:cNvPr id="83" name="グループ化 82"/>
                  <p:cNvGrpSpPr/>
                  <p:nvPr/>
                </p:nvGrpSpPr>
                <p:grpSpPr>
                  <a:xfrm>
                    <a:off x="2932551" y="763716"/>
                    <a:ext cx="1680140" cy="1514218"/>
                    <a:chOff x="2492133" y="4690528"/>
                    <a:chExt cx="1307762" cy="1178615"/>
                  </a:xfrm>
                  <a:solidFill>
                    <a:schemeClr val="tx1"/>
                  </a:solidFill>
                </p:grpSpPr>
                <p:sp>
                  <p:nvSpPr>
                    <p:cNvPr id="91" name="角丸四角形 90"/>
                    <p:cNvSpPr/>
                    <p:nvPr/>
                  </p:nvSpPr>
                  <p:spPr bwMode="auto">
                    <a:xfrm rot="6015867">
                      <a:off x="2960831" y="5063283"/>
                      <a:ext cx="743866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2" name="角丸四角形 91"/>
                    <p:cNvSpPr/>
                    <p:nvPr/>
                  </p:nvSpPr>
                  <p:spPr bwMode="auto">
                    <a:xfrm rot="8973175">
                      <a:off x="3184759" y="5439801"/>
                      <a:ext cx="615136" cy="20772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3" name="角丸四角形 92"/>
                    <p:cNvSpPr/>
                    <p:nvPr/>
                  </p:nvSpPr>
                  <p:spPr bwMode="auto">
                    <a:xfrm rot="4500000">
                      <a:off x="2798454" y="5251956"/>
                      <a:ext cx="650963" cy="583412"/>
                    </a:xfrm>
                    <a:prstGeom prst="roundRect">
                      <a:avLst>
                        <a:gd name="adj" fmla="val 42313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4" name="角丸四角形 93"/>
                    <p:cNvSpPr/>
                    <p:nvPr/>
                  </p:nvSpPr>
                  <p:spPr bwMode="auto">
                    <a:xfrm rot="5166950">
                      <a:off x="2689921" y="5008722"/>
                      <a:ext cx="793692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5" name="角丸四角形 94"/>
                    <p:cNvSpPr/>
                    <p:nvPr/>
                  </p:nvSpPr>
                  <p:spPr bwMode="auto">
                    <a:xfrm rot="3759020">
                      <a:off x="2545401" y="5092261"/>
                      <a:ext cx="610674" cy="15730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6" name="角丸四角形 95"/>
                    <p:cNvSpPr/>
                    <p:nvPr/>
                  </p:nvSpPr>
                  <p:spPr bwMode="auto">
                    <a:xfrm rot="2645172">
                      <a:off x="2492133" y="5350056"/>
                      <a:ext cx="531590" cy="135342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1270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84" name="グループ化 83"/>
                  <p:cNvGrpSpPr/>
                  <p:nvPr/>
                </p:nvGrpSpPr>
                <p:grpSpPr>
                  <a:xfrm>
                    <a:off x="2932551" y="763716"/>
                    <a:ext cx="1680140" cy="1514218"/>
                    <a:chOff x="2492133" y="4690528"/>
                    <a:chExt cx="1307762" cy="1178615"/>
                  </a:xfrm>
                </p:grpSpPr>
                <p:sp>
                  <p:nvSpPr>
                    <p:cNvPr id="85" name="角丸四角形 84"/>
                    <p:cNvSpPr/>
                    <p:nvPr/>
                  </p:nvSpPr>
                  <p:spPr bwMode="auto">
                    <a:xfrm rot="6015867">
                      <a:off x="2960831" y="5063283"/>
                      <a:ext cx="743866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6" name="角丸四角形 85"/>
                    <p:cNvSpPr/>
                    <p:nvPr/>
                  </p:nvSpPr>
                  <p:spPr bwMode="auto">
                    <a:xfrm rot="8973175">
                      <a:off x="3184759" y="5439801"/>
                      <a:ext cx="615136" cy="2077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7" name="角丸四角形 86"/>
                    <p:cNvSpPr/>
                    <p:nvPr/>
                  </p:nvSpPr>
                  <p:spPr bwMode="auto">
                    <a:xfrm rot="4500000">
                      <a:off x="2798454" y="5251956"/>
                      <a:ext cx="650963" cy="583412"/>
                    </a:xfrm>
                    <a:prstGeom prst="roundRect">
                      <a:avLst>
                        <a:gd name="adj" fmla="val 42313"/>
                      </a:avLst>
                    </a:prstGeom>
                    <a:solidFill>
                      <a:srgbClr val="FF0000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8" name="角丸四角形 87"/>
                    <p:cNvSpPr/>
                    <p:nvPr/>
                  </p:nvSpPr>
                  <p:spPr bwMode="auto">
                    <a:xfrm rot="5166950">
                      <a:off x="2689921" y="5008722"/>
                      <a:ext cx="793692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9" name="角丸四角形 88"/>
                    <p:cNvSpPr/>
                    <p:nvPr/>
                  </p:nvSpPr>
                  <p:spPr bwMode="auto">
                    <a:xfrm rot="3759020">
                      <a:off x="2545401" y="5092261"/>
                      <a:ext cx="610674" cy="15730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0" name="角丸四角形 89"/>
                    <p:cNvSpPr/>
                    <p:nvPr/>
                  </p:nvSpPr>
                  <p:spPr bwMode="auto">
                    <a:xfrm rot="2645172">
                      <a:off x="2492133" y="5350056"/>
                      <a:ext cx="531590" cy="13534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78" name="円/楕円 77"/>
              <p:cNvSpPr/>
              <p:nvPr/>
            </p:nvSpPr>
            <p:spPr bwMode="auto">
              <a:xfrm rot="900000">
                <a:off x="6093513" y="1037246"/>
                <a:ext cx="705664" cy="17063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円/楕円 78"/>
              <p:cNvSpPr/>
              <p:nvPr/>
            </p:nvSpPr>
            <p:spPr bwMode="auto">
              <a:xfrm rot="20700000" flipH="1">
                <a:off x="5265118" y="1037246"/>
                <a:ext cx="705664" cy="170636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4" name="グループ化 73"/>
            <p:cNvGrpSpPr/>
            <p:nvPr/>
          </p:nvGrpSpPr>
          <p:grpSpPr>
            <a:xfrm>
              <a:off x="2614031" y="5787546"/>
              <a:ext cx="1594235" cy="95260"/>
              <a:chOff x="2549751" y="5713780"/>
              <a:chExt cx="1594235" cy="95260"/>
            </a:xfrm>
            <a:solidFill>
              <a:schemeClr val="tx1"/>
            </a:solidFill>
          </p:grpSpPr>
          <p:sp>
            <p:nvSpPr>
              <p:cNvPr id="75" name="正方形/長方形 74"/>
              <p:cNvSpPr/>
              <p:nvPr/>
            </p:nvSpPr>
            <p:spPr>
              <a:xfrm rot="20810687">
                <a:off x="2549751" y="5713780"/>
                <a:ext cx="1594235" cy="95260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正方形/長方形 75"/>
              <p:cNvSpPr/>
              <p:nvPr/>
            </p:nvSpPr>
            <p:spPr>
              <a:xfrm rot="789313" flipV="1">
                <a:off x="2549751" y="5713780"/>
                <a:ext cx="1594235" cy="95260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19" name="星 16 118"/>
          <p:cNvSpPr/>
          <p:nvPr/>
        </p:nvSpPr>
        <p:spPr>
          <a:xfrm>
            <a:off x="355688" y="1677364"/>
            <a:ext cx="3136784" cy="2595330"/>
          </a:xfrm>
          <a:prstGeom prst="star16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ja-JP" altLang="en-US" sz="3600" b="1" spc="50" dirty="0" smtClean="0">
                <a:ln w="11430"/>
                <a:solidFill>
                  <a:srgbClr val="FF00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危ない</a:t>
            </a:r>
            <a:r>
              <a:rPr lang="en-US" altLang="ja-JP" sz="3600" b="1" spc="50" dirty="0" smtClean="0">
                <a:ln w="11430"/>
                <a:solidFill>
                  <a:srgbClr val="FF00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!</a:t>
            </a:r>
            <a:endParaRPr lang="en-US" altLang="ja-JP" sz="3600" b="1" spc="50" dirty="0">
              <a:ln w="11430"/>
              <a:solidFill>
                <a:srgbClr val="FF0000"/>
              </a:solidFill>
              <a:latin typeface="HGP創英角ﾎﾟｯﾌﾟ体" panose="040B0A00000000000000" pitchFamily="50" charset="-128"/>
              <a:ea typeface="HGP創英角ﾎﾟｯﾌﾟ体" panose="040B0A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120" name="星 16 119"/>
          <p:cNvSpPr/>
          <p:nvPr/>
        </p:nvSpPr>
        <p:spPr>
          <a:xfrm>
            <a:off x="6536026" y="1536899"/>
            <a:ext cx="3136784" cy="2595330"/>
          </a:xfrm>
          <a:prstGeom prst="star16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ja-JP" altLang="en-US" sz="3600" b="1" spc="50" dirty="0" smtClean="0">
                <a:ln w="11430"/>
                <a:solidFill>
                  <a:srgbClr val="FF00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痛い</a:t>
            </a:r>
            <a:r>
              <a:rPr lang="en-US" altLang="ja-JP" sz="3600" b="1" spc="50" dirty="0" smtClean="0">
                <a:ln w="11430"/>
                <a:solidFill>
                  <a:srgbClr val="FF0000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  <a:cs typeface="メイリオ" panose="020B0604030504040204" pitchFamily="50" charset="-128"/>
              </a:rPr>
              <a:t>!</a:t>
            </a:r>
          </a:p>
        </p:txBody>
      </p:sp>
    </p:spTree>
    <p:extLst>
      <p:ext uri="{BB962C8B-B14F-4D97-AF65-F5344CB8AC3E}">
        <p14:creationId xmlns:p14="http://schemas.microsoft.com/office/powerpoint/2010/main" val="1142190992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58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pop240_手をはさまないように気をつけて</dc:title>
  <dc:subject>pop240_手をはさまないように気をつけて</dc:subject>
  <dc:creator>http://www.digipot.net</dc:creator>
  <cp:lastModifiedBy/>
  <cp:revision>1</cp:revision>
  <dcterms:created xsi:type="dcterms:W3CDTF">2014-04-17T07:55:40Z</dcterms:created>
  <dcterms:modified xsi:type="dcterms:W3CDTF">2014-04-17T07:55:42Z</dcterms:modified>
  <cp:version>1</cp:version>
</cp:coreProperties>
</file>

<file path=docProps/thumbnail.jpeg>
</file>