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7" r:id="rId3"/>
    <p:sldId id="292" r:id="rId4"/>
    <p:sldId id="294" r:id="rId5"/>
    <p:sldId id="293" r:id="rId6"/>
    <p:sldId id="29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17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43735"/>
            <a:ext cx="9900055" cy="452431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5" y="300255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45" y="526337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 rot="20700000">
            <a:off x="2267517" y="1555996"/>
            <a:ext cx="5422095" cy="3188378"/>
            <a:chOff x="3197805" y="2708920"/>
            <a:chExt cx="2115235" cy="1243831"/>
          </a:xfrm>
        </p:grpSpPr>
        <p:sp>
          <p:nvSpPr>
            <p:cNvPr id="72" name="星 12 71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1" name="角丸四角形 80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角丸四角形 81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角丸四角形 82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片側の 2 つの角を丸めた四角形 85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4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5" name="角丸四角形 74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0317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 rot="21425808">
            <a:off x="5945" y="300255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手をはさまないように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 rot="21425808">
            <a:off x="5946" y="4848836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 rot="20700000">
            <a:off x="2267517" y="1555996"/>
            <a:ext cx="5422095" cy="3188378"/>
            <a:chOff x="3197805" y="2708920"/>
            <a:chExt cx="2115235" cy="1243831"/>
          </a:xfrm>
        </p:grpSpPr>
        <p:sp>
          <p:nvSpPr>
            <p:cNvPr id="72" name="星 12 71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1" name="角丸四角形 80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角丸四角形 81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角丸四角形 82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片側の 2 つの角を丸めた四角形 85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4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5" name="角丸四角形 74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0912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/>
          <p:cNvSpPr txBox="1"/>
          <p:nvPr/>
        </p:nvSpPr>
        <p:spPr>
          <a:xfrm rot="21425808">
            <a:off x="2093246" y="5395123"/>
            <a:ext cx="7811414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 rot="20700000">
            <a:off x="2852158" y="1899785"/>
            <a:ext cx="4252814" cy="2500800"/>
            <a:chOff x="3197805" y="2708920"/>
            <a:chExt cx="2115235" cy="1243831"/>
          </a:xfrm>
        </p:grpSpPr>
        <p:sp>
          <p:nvSpPr>
            <p:cNvPr id="72" name="星 12 71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1" name="角丸四角形 80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角丸四角形 81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角丸四角形 82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片側の 2 つの角を丸めた四角形 85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4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5" name="角丸四角形 74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角丸四角形 75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0" name="テキスト ボックス 19"/>
          <p:cNvSpPr txBox="1"/>
          <p:nvPr/>
        </p:nvSpPr>
        <p:spPr>
          <a:xfrm rot="21425808">
            <a:off x="5946" y="123814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あぶない！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1425808">
            <a:off x="5945" y="3851045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手</a:t>
            </a:r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をはさまないように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886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5" y="300255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45" y="526337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327094" y="1542984"/>
            <a:ext cx="5218660" cy="3586298"/>
            <a:chOff x="836950" y="4385825"/>
            <a:chExt cx="5174744" cy="3556118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836950" y="4385825"/>
              <a:ext cx="5174744" cy="3556118"/>
              <a:chOff x="4080849" y="366716"/>
              <a:chExt cx="3953096" cy="2716594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4080849" y="366716"/>
                <a:ext cx="3953096" cy="2716594"/>
                <a:chOff x="1475762" y="967261"/>
                <a:chExt cx="5829609" cy="4006147"/>
              </a:xfrm>
            </p:grpSpPr>
            <p:grpSp>
              <p:nvGrpSpPr>
                <p:cNvPr id="28" name="グループ化 27"/>
                <p:cNvGrpSpPr/>
                <p:nvPr/>
              </p:nvGrpSpPr>
              <p:grpSpPr>
                <a:xfrm>
                  <a:off x="2906381" y="967261"/>
                  <a:ext cx="2941910" cy="2911789"/>
                  <a:chOff x="2906381" y="967261"/>
                  <a:chExt cx="2941910" cy="2911789"/>
                </a:xfrm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2906381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732004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 rot="19800000">
                    <a:off x="2911674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 rot="1800000" flipH="1">
                    <a:off x="5203640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126787" y="1259814"/>
                    <a:ext cx="2519412" cy="261923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 rot="19800000">
                    <a:off x="3050339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 bwMode="auto">
                  <a:xfrm rot="1800000" flipH="1">
                    <a:off x="4213314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3768327" y="3025027"/>
                    <a:ext cx="1214801" cy="70031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グループ化 28"/>
                <p:cNvGrpSpPr/>
                <p:nvPr/>
              </p:nvGrpSpPr>
              <p:grpSpPr>
                <a:xfrm rot="20700000">
                  <a:off x="1475762" y="2536736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45" name="グループ化 44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53" name="角丸四角形 5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角丸四角形 5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角丸四角形 5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47" name="角丸四角形 46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" name="角丸四角形 48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" name="角丸四角形 49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角丸四角形 51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900000" flipH="1">
                  <a:off x="4601697" y="2536738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31" name="グループ化 30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39" name="角丸四角形 38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角丸四角形 39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角丸四角形 40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角丸四角形 41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角丸四角形 43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33" name="角丸四角形 3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6" name="円/楕円 25"/>
              <p:cNvSpPr/>
              <p:nvPr/>
            </p:nvSpPr>
            <p:spPr bwMode="auto">
              <a:xfrm rot="900000">
                <a:off x="6093513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 bwMode="auto">
              <a:xfrm rot="20700000" flipH="1">
                <a:off x="5265118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2614031" y="5787546"/>
              <a:ext cx="1594235" cy="95260"/>
              <a:chOff x="2549751" y="5713780"/>
              <a:chExt cx="1594235" cy="95260"/>
            </a:xfrm>
            <a:solidFill>
              <a:schemeClr val="tx1"/>
            </a:solidFill>
          </p:grpSpPr>
          <p:sp>
            <p:nvSpPr>
              <p:cNvPr id="23" name="正方形/長方形 22"/>
              <p:cNvSpPr/>
              <p:nvPr/>
            </p:nvSpPr>
            <p:spPr>
              <a:xfrm rot="20810687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 rot="789313" flipV="1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869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5" y="300255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945" y="5263370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2" name="グループ化 71"/>
          <p:cNvGrpSpPr/>
          <p:nvPr/>
        </p:nvGrpSpPr>
        <p:grpSpPr>
          <a:xfrm>
            <a:off x="2327094" y="1542984"/>
            <a:ext cx="5218660" cy="3586298"/>
            <a:chOff x="836950" y="4385825"/>
            <a:chExt cx="5174744" cy="3556118"/>
          </a:xfrm>
        </p:grpSpPr>
        <p:grpSp>
          <p:nvGrpSpPr>
            <p:cNvPr id="73" name="グループ化 72"/>
            <p:cNvGrpSpPr/>
            <p:nvPr/>
          </p:nvGrpSpPr>
          <p:grpSpPr>
            <a:xfrm>
              <a:off x="836950" y="4385825"/>
              <a:ext cx="5174744" cy="3556118"/>
              <a:chOff x="4080849" y="366716"/>
              <a:chExt cx="3953096" cy="2716594"/>
            </a:xfrm>
          </p:grpSpPr>
          <p:grpSp>
            <p:nvGrpSpPr>
              <p:cNvPr id="77" name="グループ化 76"/>
              <p:cNvGrpSpPr/>
              <p:nvPr/>
            </p:nvGrpSpPr>
            <p:grpSpPr>
              <a:xfrm>
                <a:off x="4080849" y="366716"/>
                <a:ext cx="3953096" cy="2716594"/>
                <a:chOff x="1475762" y="967261"/>
                <a:chExt cx="5829609" cy="4006147"/>
              </a:xfrm>
            </p:grpSpPr>
            <p:grpSp>
              <p:nvGrpSpPr>
                <p:cNvPr id="80" name="グループ化 79"/>
                <p:cNvGrpSpPr/>
                <p:nvPr/>
              </p:nvGrpSpPr>
              <p:grpSpPr>
                <a:xfrm>
                  <a:off x="2906381" y="967261"/>
                  <a:ext cx="2941910" cy="2911789"/>
                  <a:chOff x="2906381" y="967261"/>
                  <a:chExt cx="2941910" cy="2911789"/>
                </a:xfrm>
              </p:grpSpPr>
              <p:sp>
                <p:nvSpPr>
                  <p:cNvPr id="111" name="円/楕円 110"/>
                  <p:cNvSpPr/>
                  <p:nvPr/>
                </p:nvSpPr>
                <p:spPr bwMode="auto">
                  <a:xfrm>
                    <a:off x="2906381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円/楕円 111"/>
                  <p:cNvSpPr/>
                  <p:nvPr/>
                </p:nvSpPr>
                <p:spPr bwMode="auto">
                  <a:xfrm>
                    <a:off x="3732004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円/楕円 112"/>
                  <p:cNvSpPr/>
                  <p:nvPr/>
                </p:nvSpPr>
                <p:spPr bwMode="auto">
                  <a:xfrm rot="19800000">
                    <a:off x="2911674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円/楕円 113"/>
                  <p:cNvSpPr/>
                  <p:nvPr/>
                </p:nvSpPr>
                <p:spPr bwMode="auto">
                  <a:xfrm rot="1800000" flipH="1">
                    <a:off x="5203640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円/楕円 114"/>
                  <p:cNvSpPr/>
                  <p:nvPr/>
                </p:nvSpPr>
                <p:spPr bwMode="auto">
                  <a:xfrm>
                    <a:off x="3126787" y="1259814"/>
                    <a:ext cx="2519412" cy="261923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円/楕円 115"/>
                  <p:cNvSpPr/>
                  <p:nvPr/>
                </p:nvSpPr>
                <p:spPr bwMode="auto">
                  <a:xfrm rot="19800000">
                    <a:off x="3050339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円/楕円 116"/>
                  <p:cNvSpPr/>
                  <p:nvPr/>
                </p:nvSpPr>
                <p:spPr bwMode="auto">
                  <a:xfrm rot="1800000" flipH="1">
                    <a:off x="4213314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円/楕円 117"/>
                  <p:cNvSpPr/>
                  <p:nvPr/>
                </p:nvSpPr>
                <p:spPr bwMode="auto">
                  <a:xfrm>
                    <a:off x="3768327" y="3025027"/>
                    <a:ext cx="1214801" cy="70031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20700000">
                  <a:off x="1475762" y="2536736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97" name="グループ化 96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105" name="角丸四角形 104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角丸四角形 105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角丸四角形 106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" name="角丸四角形 107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" name="角丸四角形 108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" name="角丸四角形 109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8" name="グループ化 97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99" name="角丸四角形 98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角丸四角形 99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角丸四角形 100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角丸四角形 101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角丸四角形 102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角丸四角形 103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900000" flipH="1">
                  <a:off x="4601697" y="2536738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83" name="グループ化 82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91" name="角丸四角形 90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角丸四角形 91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角丸四角形 92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角丸四角形 93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角丸四角形 94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角丸四角形 95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85" name="角丸四角形 84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角丸四角形 85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角丸四角形 86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角丸四角形 87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角丸四角形 88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角丸四角形 89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78" name="円/楕円 77"/>
              <p:cNvSpPr/>
              <p:nvPr/>
            </p:nvSpPr>
            <p:spPr bwMode="auto">
              <a:xfrm rot="900000">
                <a:off x="6093513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 bwMode="auto">
              <a:xfrm rot="20700000" flipH="1">
                <a:off x="5265118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>
              <a:off x="2614031" y="5787546"/>
              <a:ext cx="1594235" cy="95260"/>
              <a:chOff x="2549751" y="5713780"/>
              <a:chExt cx="1594235" cy="95260"/>
            </a:xfrm>
            <a:solidFill>
              <a:schemeClr val="tx1"/>
            </a:solidFill>
          </p:grpSpPr>
          <p:sp>
            <p:nvSpPr>
              <p:cNvPr id="75" name="正方形/長方形 74"/>
              <p:cNvSpPr/>
              <p:nvPr/>
            </p:nvSpPr>
            <p:spPr>
              <a:xfrm rot="20810687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 rot="789313" flipV="1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9" name="星 16 118"/>
          <p:cNvSpPr/>
          <p:nvPr/>
        </p:nvSpPr>
        <p:spPr>
          <a:xfrm>
            <a:off x="355688" y="1677364"/>
            <a:ext cx="3136784" cy="2595330"/>
          </a:xfrm>
          <a:prstGeom prst="star1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危ない</a:t>
            </a:r>
            <a:r>
              <a:rPr lang="en-US" altLang="ja-JP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  <a:endParaRPr lang="en-US" altLang="ja-JP" sz="3600" b="1" spc="50" dirty="0">
              <a:ln w="11430"/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星 16 119"/>
          <p:cNvSpPr/>
          <p:nvPr/>
        </p:nvSpPr>
        <p:spPr>
          <a:xfrm>
            <a:off x="6536026" y="1536899"/>
            <a:ext cx="3136784" cy="2595330"/>
          </a:xfrm>
          <a:prstGeom prst="star1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痛い</a:t>
            </a:r>
            <a:r>
              <a:rPr lang="en-US" altLang="ja-JP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421909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pop240_手をはさまないように気をつけて</dc:title>
  <dc:subject>pop240_手をはさまないように気をつけて</dc:subject>
  <dc:creator>http://www.digipot.net</dc:creator>
  <cp:lastModifiedBy/>
  <cp:revision>1</cp:revision>
  <dcterms:created xsi:type="dcterms:W3CDTF">2014-04-17T07:55:40Z</dcterms:created>
  <dcterms:modified xsi:type="dcterms:W3CDTF">2014-04-17T07:55:42Z</dcterms:modified>
  <cp:version>1</cp:version>
</cp:coreProperties>
</file>