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8" r:id="rId3"/>
    <p:sldId id="273" r:id="rId4"/>
    <p:sldId id="269" r:id="rId5"/>
    <p:sldId id="279" r:id="rId6"/>
    <p:sldId id="280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25" d="100"/>
          <a:sy n="25" d="100"/>
        </p:scale>
        <p:origin x="-893" y="-62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178750" y="1076477"/>
            <a:ext cx="2749471" cy="7645683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0000"/>
              </a:lnSpc>
            </a:pPr>
            <a:r>
              <a:rPr lang="ja-JP" altLang="en-US" sz="294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徐行</a:t>
            </a:r>
            <a:endParaRPr kumimoji="1" lang="ja-JP" altLang="en-US" sz="29400" b="1" spc="50" dirty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044747" y="1076477"/>
            <a:ext cx="2749471" cy="7645683"/>
          </a:xfrm>
          <a:prstGeom prst="rect">
            <a:avLst/>
          </a:prstGeom>
          <a:noFill/>
          <a:effectLst/>
        </p:spPr>
        <p:txBody>
          <a:bodyPr vert="eaVert" wrap="none" rtlCol="0" anchor="b">
            <a:spAutoFit/>
          </a:bodyPr>
          <a:lstStyle/>
          <a:p>
            <a:pPr algn="ctr">
              <a:lnSpc>
                <a:spcPts val="20000"/>
              </a:lnSpc>
            </a:pPr>
            <a:r>
              <a:rPr lang="ja-JP" altLang="en-US" sz="29400" b="1" spc="50" dirty="0" smtClean="0">
                <a:ln w="11430"/>
                <a:solidFill>
                  <a:sysClr val="windowText" lastClr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徐行</a:t>
            </a:r>
            <a:endParaRPr kumimoji="1" lang="ja-JP" altLang="en-US" sz="29400" b="1" spc="50" dirty="0">
              <a:ln w="11430"/>
              <a:solidFill>
                <a:sysClr val="windowText" lastClr="00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503603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/>
          <p:cNvGrpSpPr/>
          <p:nvPr/>
        </p:nvGrpSpPr>
        <p:grpSpPr>
          <a:xfrm>
            <a:off x="538882" y="2743575"/>
            <a:ext cx="5708704" cy="5015591"/>
            <a:chOff x="4232275" y="2924175"/>
            <a:chExt cx="1438275" cy="1263650"/>
          </a:xfrm>
        </p:grpSpPr>
        <p:grpSp>
          <p:nvGrpSpPr>
            <p:cNvPr id="7" name="Group 143"/>
            <p:cNvGrpSpPr>
              <a:grpSpLocks/>
            </p:cNvGrpSpPr>
            <p:nvPr/>
          </p:nvGrpSpPr>
          <p:grpSpPr bwMode="auto">
            <a:xfrm>
              <a:off x="4232275" y="2924175"/>
              <a:ext cx="1438275" cy="1263650"/>
              <a:chOff x="476" y="708"/>
              <a:chExt cx="3039" cy="2666"/>
            </a:xfrm>
          </p:grpSpPr>
          <p:sp>
            <p:nvSpPr>
              <p:cNvPr id="10" name="Oval 144"/>
              <p:cNvSpPr>
                <a:spLocks noChangeArrowheads="1"/>
              </p:cNvSpPr>
              <p:nvPr/>
            </p:nvSpPr>
            <p:spPr bwMode="auto">
              <a:xfrm>
                <a:off x="476" y="708"/>
                <a:ext cx="544" cy="54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" name="Oval 145"/>
              <p:cNvSpPr>
                <a:spLocks noChangeArrowheads="1"/>
              </p:cNvSpPr>
              <p:nvPr/>
            </p:nvSpPr>
            <p:spPr bwMode="auto">
              <a:xfrm>
                <a:off x="2971" y="708"/>
                <a:ext cx="544" cy="54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" name="Oval 146"/>
              <p:cNvSpPr>
                <a:spLocks noChangeArrowheads="1"/>
              </p:cNvSpPr>
              <p:nvPr/>
            </p:nvSpPr>
            <p:spPr bwMode="auto">
              <a:xfrm>
                <a:off x="521" y="753"/>
                <a:ext cx="454" cy="4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" name="Oval 147"/>
              <p:cNvSpPr>
                <a:spLocks noChangeArrowheads="1"/>
              </p:cNvSpPr>
              <p:nvPr/>
            </p:nvSpPr>
            <p:spPr bwMode="auto">
              <a:xfrm>
                <a:off x="3016" y="754"/>
                <a:ext cx="454" cy="4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4" name="Group 148"/>
              <p:cNvGrpSpPr>
                <a:grpSpLocks/>
              </p:cNvGrpSpPr>
              <p:nvPr/>
            </p:nvGrpSpPr>
            <p:grpSpPr bwMode="auto">
              <a:xfrm>
                <a:off x="1724" y="2830"/>
                <a:ext cx="544" cy="544"/>
                <a:chOff x="1746" y="2874"/>
                <a:chExt cx="544" cy="544"/>
              </a:xfrm>
            </p:grpSpPr>
            <p:sp>
              <p:nvSpPr>
                <p:cNvPr id="29" name="Oval 149"/>
                <p:cNvSpPr>
                  <a:spLocks noChangeArrowheads="1"/>
                </p:cNvSpPr>
                <p:nvPr/>
              </p:nvSpPr>
              <p:spPr bwMode="auto">
                <a:xfrm>
                  <a:off x="1746" y="2874"/>
                  <a:ext cx="544" cy="544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0" name="Oval 150"/>
                <p:cNvSpPr>
                  <a:spLocks noChangeArrowheads="1"/>
                </p:cNvSpPr>
                <p:nvPr/>
              </p:nvSpPr>
              <p:spPr bwMode="auto">
                <a:xfrm>
                  <a:off x="1791" y="2920"/>
                  <a:ext cx="454" cy="454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1" name="Oval 151"/>
                <p:cNvSpPr>
                  <a:spLocks noChangeArrowheads="1"/>
                </p:cNvSpPr>
                <p:nvPr/>
              </p:nvSpPr>
              <p:spPr bwMode="auto">
                <a:xfrm>
                  <a:off x="1837" y="2965"/>
                  <a:ext cx="363" cy="363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5" name="Rectangle 152"/>
              <p:cNvSpPr>
                <a:spLocks noChangeArrowheads="1"/>
              </p:cNvSpPr>
              <p:nvPr/>
            </p:nvSpPr>
            <p:spPr bwMode="auto">
              <a:xfrm>
                <a:off x="748" y="708"/>
                <a:ext cx="2495" cy="182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" name="Rectangle 153"/>
              <p:cNvSpPr>
                <a:spLocks noChangeArrowheads="1"/>
              </p:cNvSpPr>
              <p:nvPr/>
            </p:nvSpPr>
            <p:spPr bwMode="auto">
              <a:xfrm>
                <a:off x="748" y="754"/>
                <a:ext cx="2495" cy="182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" name="Oval 154"/>
              <p:cNvSpPr>
                <a:spLocks noChangeArrowheads="1"/>
              </p:cNvSpPr>
              <p:nvPr/>
            </p:nvSpPr>
            <p:spPr bwMode="auto">
              <a:xfrm>
                <a:off x="567" y="799"/>
                <a:ext cx="363" cy="363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8" name="Oval 155"/>
              <p:cNvSpPr>
                <a:spLocks noChangeArrowheads="1"/>
              </p:cNvSpPr>
              <p:nvPr/>
            </p:nvSpPr>
            <p:spPr bwMode="auto">
              <a:xfrm>
                <a:off x="3061" y="799"/>
                <a:ext cx="363" cy="363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9" name="Rectangle 156"/>
              <p:cNvSpPr>
                <a:spLocks noChangeArrowheads="1"/>
              </p:cNvSpPr>
              <p:nvPr/>
            </p:nvSpPr>
            <p:spPr bwMode="auto">
              <a:xfrm>
                <a:off x="748" y="799"/>
                <a:ext cx="2495" cy="182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20" name="Group 157"/>
              <p:cNvGrpSpPr>
                <a:grpSpLocks/>
              </p:cNvGrpSpPr>
              <p:nvPr/>
            </p:nvGrpSpPr>
            <p:grpSpPr bwMode="auto">
              <a:xfrm rot="35974724">
                <a:off x="0" y="1956"/>
                <a:ext cx="2495" cy="273"/>
                <a:chOff x="839" y="799"/>
                <a:chExt cx="2495" cy="273"/>
              </a:xfrm>
            </p:grpSpPr>
            <p:sp>
              <p:nvSpPr>
                <p:cNvPr id="26" name="Rectangle 158"/>
                <p:cNvSpPr>
                  <a:spLocks noChangeArrowheads="1"/>
                </p:cNvSpPr>
                <p:nvPr/>
              </p:nvSpPr>
              <p:spPr bwMode="auto">
                <a:xfrm>
                  <a:off x="839" y="799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7" name="Rectangle 159"/>
                <p:cNvSpPr>
                  <a:spLocks noChangeArrowheads="1"/>
                </p:cNvSpPr>
                <p:nvPr/>
              </p:nvSpPr>
              <p:spPr bwMode="auto">
                <a:xfrm>
                  <a:off x="839" y="845"/>
                  <a:ext cx="2495" cy="18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8" name="Rectangle 160"/>
                <p:cNvSpPr>
                  <a:spLocks noChangeArrowheads="1"/>
                </p:cNvSpPr>
                <p:nvPr/>
              </p:nvSpPr>
              <p:spPr bwMode="auto">
                <a:xfrm>
                  <a:off x="839" y="890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21" name="Group 161"/>
              <p:cNvGrpSpPr>
                <a:grpSpLocks/>
              </p:cNvGrpSpPr>
              <p:nvPr/>
            </p:nvGrpSpPr>
            <p:grpSpPr bwMode="auto">
              <a:xfrm rot="7225276" flipH="1">
                <a:off x="1497" y="1956"/>
                <a:ext cx="2495" cy="273"/>
                <a:chOff x="839" y="799"/>
                <a:chExt cx="2495" cy="273"/>
              </a:xfrm>
            </p:grpSpPr>
            <p:sp>
              <p:nvSpPr>
                <p:cNvPr id="23" name="Rectangle 162"/>
                <p:cNvSpPr>
                  <a:spLocks noChangeArrowheads="1"/>
                </p:cNvSpPr>
                <p:nvPr/>
              </p:nvSpPr>
              <p:spPr bwMode="auto">
                <a:xfrm>
                  <a:off x="839" y="799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4" name="Rectangle 163"/>
                <p:cNvSpPr>
                  <a:spLocks noChangeArrowheads="1"/>
                </p:cNvSpPr>
                <p:nvPr/>
              </p:nvSpPr>
              <p:spPr bwMode="auto">
                <a:xfrm>
                  <a:off x="839" y="845"/>
                  <a:ext cx="2495" cy="18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5" name="Rectangle 164"/>
                <p:cNvSpPr>
                  <a:spLocks noChangeArrowheads="1"/>
                </p:cNvSpPr>
                <p:nvPr/>
              </p:nvSpPr>
              <p:spPr bwMode="auto">
                <a:xfrm>
                  <a:off x="839" y="890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22" name="Freeform 165"/>
              <p:cNvSpPr>
                <a:spLocks/>
              </p:cNvSpPr>
              <p:nvPr/>
            </p:nvSpPr>
            <p:spPr bwMode="auto">
              <a:xfrm>
                <a:off x="657" y="890"/>
                <a:ext cx="2677" cy="2359"/>
              </a:xfrm>
              <a:custGeom>
                <a:avLst/>
                <a:gdLst>
                  <a:gd name="T0" fmla="*/ 91 w 2677"/>
                  <a:gd name="T1" fmla="*/ 0 h 2359"/>
                  <a:gd name="T2" fmla="*/ 0 w 2677"/>
                  <a:gd name="T3" fmla="*/ 136 h 2359"/>
                  <a:gd name="T4" fmla="*/ 1316 w 2677"/>
                  <a:gd name="T5" fmla="*/ 2359 h 2359"/>
                  <a:gd name="T6" fmla="*/ 2677 w 2677"/>
                  <a:gd name="T7" fmla="*/ 91 h 2359"/>
                  <a:gd name="T8" fmla="*/ 2541 w 2677"/>
                  <a:gd name="T9" fmla="*/ 0 h 2359"/>
                  <a:gd name="T10" fmla="*/ 91 w 2677"/>
                  <a:gd name="T11" fmla="*/ 0 h 23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677" h="2359">
                    <a:moveTo>
                      <a:pt x="91" y="0"/>
                    </a:moveTo>
                    <a:lnTo>
                      <a:pt x="0" y="136"/>
                    </a:lnTo>
                    <a:lnTo>
                      <a:pt x="1316" y="2359"/>
                    </a:lnTo>
                    <a:lnTo>
                      <a:pt x="2677" y="91"/>
                    </a:lnTo>
                    <a:lnTo>
                      <a:pt x="2541" y="0"/>
                    </a:lnTo>
                    <a:lnTo>
                      <a:pt x="91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" name="AutoShape 166"/>
            <p:cNvSpPr>
              <a:spLocks noChangeArrowheads="1"/>
            </p:cNvSpPr>
            <p:nvPr/>
          </p:nvSpPr>
          <p:spPr bwMode="auto">
            <a:xfrm>
              <a:off x="4441750" y="3058361"/>
              <a:ext cx="1020914" cy="936542"/>
            </a:xfrm>
            <a:prstGeom prst="flowChartMerg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" name="Text Box 167"/>
            <p:cNvSpPr txBox="1">
              <a:spLocks noChangeArrowheads="1"/>
            </p:cNvSpPr>
            <p:nvPr/>
          </p:nvSpPr>
          <p:spPr bwMode="auto">
            <a:xfrm>
              <a:off x="4650483" y="3124949"/>
              <a:ext cx="611384" cy="33449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 smtClean="0">
                  <a:solidFill>
                    <a:srgbClr val="0000CC"/>
                  </a:solidFill>
                  <a:ea typeface="メイリオ" pitchFamily="50" charset="-128"/>
                  <a:cs typeface="メイリオ" pitchFamily="50" charset="-128"/>
                </a:rPr>
                <a:t>徐行</a:t>
              </a:r>
              <a:endParaRPr lang="ja-JP" altLang="en-US" b="1" dirty="0">
                <a:solidFill>
                  <a:srgbClr val="0000CC"/>
                </a:solidFill>
                <a:ea typeface="メイリオ" pitchFamily="50" charset="-128"/>
                <a:cs typeface="メイリオ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/>
          <p:cNvSpPr txBox="1"/>
          <p:nvPr/>
        </p:nvSpPr>
        <p:spPr>
          <a:xfrm>
            <a:off x="5945" y="5808095"/>
            <a:ext cx="6852056" cy="36317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5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徐行</a:t>
            </a:r>
            <a:endParaRPr kumimoji="1" lang="en-US" altLang="ja-JP" sz="15000" b="1" spc="50" dirty="0" smtClean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8000" b="1" spc="50" dirty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してください</a:t>
            </a:r>
            <a:endParaRPr kumimoji="1" lang="ja-JP" altLang="en-US" sz="8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7" name="グループ化 6"/>
          <p:cNvGrpSpPr/>
          <p:nvPr/>
        </p:nvGrpSpPr>
        <p:grpSpPr>
          <a:xfrm>
            <a:off x="1127928" y="1347748"/>
            <a:ext cx="4608090" cy="4048606"/>
            <a:chOff x="4232275" y="2924175"/>
            <a:chExt cx="1438275" cy="1263650"/>
          </a:xfrm>
        </p:grpSpPr>
        <p:grpSp>
          <p:nvGrpSpPr>
            <p:cNvPr id="8" name="Group 143"/>
            <p:cNvGrpSpPr>
              <a:grpSpLocks/>
            </p:cNvGrpSpPr>
            <p:nvPr/>
          </p:nvGrpSpPr>
          <p:grpSpPr bwMode="auto">
            <a:xfrm>
              <a:off x="4232275" y="2924175"/>
              <a:ext cx="1438275" cy="1263650"/>
              <a:chOff x="476" y="708"/>
              <a:chExt cx="3039" cy="2666"/>
            </a:xfrm>
          </p:grpSpPr>
          <p:sp>
            <p:nvSpPr>
              <p:cNvPr id="12" name="Oval 144"/>
              <p:cNvSpPr>
                <a:spLocks noChangeArrowheads="1"/>
              </p:cNvSpPr>
              <p:nvPr/>
            </p:nvSpPr>
            <p:spPr bwMode="auto">
              <a:xfrm>
                <a:off x="476" y="708"/>
                <a:ext cx="544" cy="54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" name="Oval 145"/>
              <p:cNvSpPr>
                <a:spLocks noChangeArrowheads="1"/>
              </p:cNvSpPr>
              <p:nvPr/>
            </p:nvSpPr>
            <p:spPr bwMode="auto">
              <a:xfrm>
                <a:off x="2971" y="708"/>
                <a:ext cx="544" cy="54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" name="Oval 146"/>
              <p:cNvSpPr>
                <a:spLocks noChangeArrowheads="1"/>
              </p:cNvSpPr>
              <p:nvPr/>
            </p:nvSpPr>
            <p:spPr bwMode="auto">
              <a:xfrm>
                <a:off x="521" y="753"/>
                <a:ext cx="454" cy="4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" name="Oval 147"/>
              <p:cNvSpPr>
                <a:spLocks noChangeArrowheads="1"/>
              </p:cNvSpPr>
              <p:nvPr/>
            </p:nvSpPr>
            <p:spPr bwMode="auto">
              <a:xfrm>
                <a:off x="3016" y="754"/>
                <a:ext cx="454" cy="4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6" name="Group 148"/>
              <p:cNvGrpSpPr>
                <a:grpSpLocks/>
              </p:cNvGrpSpPr>
              <p:nvPr/>
            </p:nvGrpSpPr>
            <p:grpSpPr bwMode="auto">
              <a:xfrm>
                <a:off x="1724" y="2830"/>
                <a:ext cx="544" cy="544"/>
                <a:chOff x="1746" y="2874"/>
                <a:chExt cx="544" cy="544"/>
              </a:xfrm>
            </p:grpSpPr>
            <p:sp>
              <p:nvSpPr>
                <p:cNvPr id="31" name="Oval 149"/>
                <p:cNvSpPr>
                  <a:spLocks noChangeArrowheads="1"/>
                </p:cNvSpPr>
                <p:nvPr/>
              </p:nvSpPr>
              <p:spPr bwMode="auto">
                <a:xfrm>
                  <a:off x="1746" y="2874"/>
                  <a:ext cx="544" cy="544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2" name="Oval 150"/>
                <p:cNvSpPr>
                  <a:spLocks noChangeArrowheads="1"/>
                </p:cNvSpPr>
                <p:nvPr/>
              </p:nvSpPr>
              <p:spPr bwMode="auto">
                <a:xfrm>
                  <a:off x="1791" y="2920"/>
                  <a:ext cx="454" cy="454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3" name="Oval 151"/>
                <p:cNvSpPr>
                  <a:spLocks noChangeArrowheads="1"/>
                </p:cNvSpPr>
                <p:nvPr/>
              </p:nvSpPr>
              <p:spPr bwMode="auto">
                <a:xfrm>
                  <a:off x="1837" y="2965"/>
                  <a:ext cx="363" cy="363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7" name="Rectangle 152"/>
              <p:cNvSpPr>
                <a:spLocks noChangeArrowheads="1"/>
              </p:cNvSpPr>
              <p:nvPr/>
            </p:nvSpPr>
            <p:spPr bwMode="auto">
              <a:xfrm>
                <a:off x="748" y="708"/>
                <a:ext cx="2495" cy="182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8" name="Rectangle 153"/>
              <p:cNvSpPr>
                <a:spLocks noChangeArrowheads="1"/>
              </p:cNvSpPr>
              <p:nvPr/>
            </p:nvSpPr>
            <p:spPr bwMode="auto">
              <a:xfrm>
                <a:off x="748" y="754"/>
                <a:ext cx="2495" cy="182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9" name="Oval 154"/>
              <p:cNvSpPr>
                <a:spLocks noChangeArrowheads="1"/>
              </p:cNvSpPr>
              <p:nvPr/>
            </p:nvSpPr>
            <p:spPr bwMode="auto">
              <a:xfrm>
                <a:off x="567" y="799"/>
                <a:ext cx="363" cy="363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" name="Oval 155"/>
              <p:cNvSpPr>
                <a:spLocks noChangeArrowheads="1"/>
              </p:cNvSpPr>
              <p:nvPr/>
            </p:nvSpPr>
            <p:spPr bwMode="auto">
              <a:xfrm>
                <a:off x="3061" y="799"/>
                <a:ext cx="363" cy="363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" name="Rectangle 156"/>
              <p:cNvSpPr>
                <a:spLocks noChangeArrowheads="1"/>
              </p:cNvSpPr>
              <p:nvPr/>
            </p:nvSpPr>
            <p:spPr bwMode="auto">
              <a:xfrm>
                <a:off x="748" y="799"/>
                <a:ext cx="2495" cy="182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22" name="Group 157"/>
              <p:cNvGrpSpPr>
                <a:grpSpLocks/>
              </p:cNvGrpSpPr>
              <p:nvPr/>
            </p:nvGrpSpPr>
            <p:grpSpPr bwMode="auto">
              <a:xfrm rot="35974724">
                <a:off x="0" y="1956"/>
                <a:ext cx="2495" cy="273"/>
                <a:chOff x="839" y="799"/>
                <a:chExt cx="2495" cy="273"/>
              </a:xfrm>
            </p:grpSpPr>
            <p:sp>
              <p:nvSpPr>
                <p:cNvPr id="28" name="Rectangle 158"/>
                <p:cNvSpPr>
                  <a:spLocks noChangeArrowheads="1"/>
                </p:cNvSpPr>
                <p:nvPr/>
              </p:nvSpPr>
              <p:spPr bwMode="auto">
                <a:xfrm>
                  <a:off x="839" y="799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9" name="Rectangle 159"/>
                <p:cNvSpPr>
                  <a:spLocks noChangeArrowheads="1"/>
                </p:cNvSpPr>
                <p:nvPr/>
              </p:nvSpPr>
              <p:spPr bwMode="auto">
                <a:xfrm>
                  <a:off x="839" y="845"/>
                  <a:ext cx="2495" cy="18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0" name="Rectangle 160"/>
                <p:cNvSpPr>
                  <a:spLocks noChangeArrowheads="1"/>
                </p:cNvSpPr>
                <p:nvPr/>
              </p:nvSpPr>
              <p:spPr bwMode="auto">
                <a:xfrm>
                  <a:off x="839" y="890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23" name="Group 161"/>
              <p:cNvGrpSpPr>
                <a:grpSpLocks/>
              </p:cNvGrpSpPr>
              <p:nvPr/>
            </p:nvGrpSpPr>
            <p:grpSpPr bwMode="auto">
              <a:xfrm rot="7225276" flipH="1">
                <a:off x="1497" y="1956"/>
                <a:ext cx="2495" cy="273"/>
                <a:chOff x="839" y="799"/>
                <a:chExt cx="2495" cy="273"/>
              </a:xfrm>
            </p:grpSpPr>
            <p:sp>
              <p:nvSpPr>
                <p:cNvPr id="25" name="Rectangle 162"/>
                <p:cNvSpPr>
                  <a:spLocks noChangeArrowheads="1"/>
                </p:cNvSpPr>
                <p:nvPr/>
              </p:nvSpPr>
              <p:spPr bwMode="auto">
                <a:xfrm>
                  <a:off x="839" y="799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6" name="Rectangle 163"/>
                <p:cNvSpPr>
                  <a:spLocks noChangeArrowheads="1"/>
                </p:cNvSpPr>
                <p:nvPr/>
              </p:nvSpPr>
              <p:spPr bwMode="auto">
                <a:xfrm>
                  <a:off x="839" y="845"/>
                  <a:ext cx="2495" cy="18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7" name="Rectangle 164"/>
                <p:cNvSpPr>
                  <a:spLocks noChangeArrowheads="1"/>
                </p:cNvSpPr>
                <p:nvPr/>
              </p:nvSpPr>
              <p:spPr bwMode="auto">
                <a:xfrm>
                  <a:off x="839" y="890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24" name="Freeform 165"/>
              <p:cNvSpPr>
                <a:spLocks/>
              </p:cNvSpPr>
              <p:nvPr/>
            </p:nvSpPr>
            <p:spPr bwMode="auto">
              <a:xfrm>
                <a:off x="657" y="890"/>
                <a:ext cx="2677" cy="2359"/>
              </a:xfrm>
              <a:custGeom>
                <a:avLst/>
                <a:gdLst>
                  <a:gd name="T0" fmla="*/ 91 w 2677"/>
                  <a:gd name="T1" fmla="*/ 0 h 2359"/>
                  <a:gd name="T2" fmla="*/ 0 w 2677"/>
                  <a:gd name="T3" fmla="*/ 136 h 2359"/>
                  <a:gd name="T4" fmla="*/ 1316 w 2677"/>
                  <a:gd name="T5" fmla="*/ 2359 h 2359"/>
                  <a:gd name="T6" fmla="*/ 2677 w 2677"/>
                  <a:gd name="T7" fmla="*/ 91 h 2359"/>
                  <a:gd name="T8" fmla="*/ 2541 w 2677"/>
                  <a:gd name="T9" fmla="*/ 0 h 2359"/>
                  <a:gd name="T10" fmla="*/ 91 w 2677"/>
                  <a:gd name="T11" fmla="*/ 0 h 23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677" h="2359">
                    <a:moveTo>
                      <a:pt x="91" y="0"/>
                    </a:moveTo>
                    <a:lnTo>
                      <a:pt x="0" y="136"/>
                    </a:lnTo>
                    <a:lnTo>
                      <a:pt x="1316" y="2359"/>
                    </a:lnTo>
                    <a:lnTo>
                      <a:pt x="2677" y="91"/>
                    </a:lnTo>
                    <a:lnTo>
                      <a:pt x="2541" y="0"/>
                    </a:lnTo>
                    <a:lnTo>
                      <a:pt x="91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9" name="AutoShape 166"/>
            <p:cNvSpPr>
              <a:spLocks noChangeArrowheads="1"/>
            </p:cNvSpPr>
            <p:nvPr/>
          </p:nvSpPr>
          <p:spPr bwMode="auto">
            <a:xfrm>
              <a:off x="4441750" y="3058361"/>
              <a:ext cx="1020914" cy="936542"/>
            </a:xfrm>
            <a:prstGeom prst="flowChartMerg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" name="Text Box 167"/>
            <p:cNvSpPr txBox="1">
              <a:spLocks noChangeArrowheads="1"/>
            </p:cNvSpPr>
            <p:nvPr/>
          </p:nvSpPr>
          <p:spPr bwMode="auto">
            <a:xfrm>
              <a:off x="4650483" y="3124949"/>
              <a:ext cx="611384" cy="33449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 smtClean="0">
                  <a:solidFill>
                    <a:srgbClr val="0000CC"/>
                  </a:solidFill>
                  <a:ea typeface="メイリオ" pitchFamily="50" charset="-128"/>
                  <a:cs typeface="メイリオ" pitchFamily="50" charset="-128"/>
                </a:rPr>
                <a:t>徐行</a:t>
              </a:r>
              <a:endParaRPr lang="ja-JP" altLang="en-US" b="1" dirty="0">
                <a:solidFill>
                  <a:srgbClr val="0000CC"/>
                </a:solidFill>
                <a:ea typeface="メイリオ" pitchFamily="50" charset="-128"/>
                <a:cs typeface="メイリオ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グループ化 7"/>
          <p:cNvGrpSpPr/>
          <p:nvPr/>
        </p:nvGrpSpPr>
        <p:grpSpPr>
          <a:xfrm>
            <a:off x="767946" y="4367299"/>
            <a:ext cx="5328054" cy="4681156"/>
            <a:chOff x="4232275" y="2924175"/>
            <a:chExt cx="1438275" cy="1263650"/>
          </a:xfrm>
        </p:grpSpPr>
        <p:grpSp>
          <p:nvGrpSpPr>
            <p:cNvPr id="9" name="Group 143"/>
            <p:cNvGrpSpPr>
              <a:grpSpLocks/>
            </p:cNvGrpSpPr>
            <p:nvPr/>
          </p:nvGrpSpPr>
          <p:grpSpPr bwMode="auto">
            <a:xfrm>
              <a:off x="4232275" y="2924175"/>
              <a:ext cx="1438275" cy="1263650"/>
              <a:chOff x="476" y="708"/>
              <a:chExt cx="3039" cy="2666"/>
            </a:xfrm>
          </p:grpSpPr>
          <p:sp>
            <p:nvSpPr>
              <p:cNvPr id="13" name="Oval 144"/>
              <p:cNvSpPr>
                <a:spLocks noChangeArrowheads="1"/>
              </p:cNvSpPr>
              <p:nvPr/>
            </p:nvSpPr>
            <p:spPr bwMode="auto">
              <a:xfrm>
                <a:off x="476" y="708"/>
                <a:ext cx="544" cy="54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" name="Oval 145"/>
              <p:cNvSpPr>
                <a:spLocks noChangeArrowheads="1"/>
              </p:cNvSpPr>
              <p:nvPr/>
            </p:nvSpPr>
            <p:spPr bwMode="auto">
              <a:xfrm>
                <a:off x="2971" y="708"/>
                <a:ext cx="544" cy="54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" name="Oval 146"/>
              <p:cNvSpPr>
                <a:spLocks noChangeArrowheads="1"/>
              </p:cNvSpPr>
              <p:nvPr/>
            </p:nvSpPr>
            <p:spPr bwMode="auto">
              <a:xfrm>
                <a:off x="521" y="753"/>
                <a:ext cx="454" cy="4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" name="Oval 147"/>
              <p:cNvSpPr>
                <a:spLocks noChangeArrowheads="1"/>
              </p:cNvSpPr>
              <p:nvPr/>
            </p:nvSpPr>
            <p:spPr bwMode="auto">
              <a:xfrm>
                <a:off x="3016" y="754"/>
                <a:ext cx="454" cy="4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7" name="Group 148"/>
              <p:cNvGrpSpPr>
                <a:grpSpLocks/>
              </p:cNvGrpSpPr>
              <p:nvPr/>
            </p:nvGrpSpPr>
            <p:grpSpPr bwMode="auto">
              <a:xfrm>
                <a:off x="1724" y="2830"/>
                <a:ext cx="544" cy="544"/>
                <a:chOff x="1746" y="2874"/>
                <a:chExt cx="544" cy="544"/>
              </a:xfrm>
            </p:grpSpPr>
            <p:sp>
              <p:nvSpPr>
                <p:cNvPr id="32" name="Oval 149"/>
                <p:cNvSpPr>
                  <a:spLocks noChangeArrowheads="1"/>
                </p:cNvSpPr>
                <p:nvPr/>
              </p:nvSpPr>
              <p:spPr bwMode="auto">
                <a:xfrm>
                  <a:off x="1746" y="2874"/>
                  <a:ext cx="544" cy="544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3" name="Oval 150"/>
                <p:cNvSpPr>
                  <a:spLocks noChangeArrowheads="1"/>
                </p:cNvSpPr>
                <p:nvPr/>
              </p:nvSpPr>
              <p:spPr bwMode="auto">
                <a:xfrm>
                  <a:off x="1791" y="2920"/>
                  <a:ext cx="454" cy="454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" name="Oval 151"/>
                <p:cNvSpPr>
                  <a:spLocks noChangeArrowheads="1"/>
                </p:cNvSpPr>
                <p:nvPr/>
              </p:nvSpPr>
              <p:spPr bwMode="auto">
                <a:xfrm>
                  <a:off x="1837" y="2965"/>
                  <a:ext cx="363" cy="363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8" name="Rectangle 152"/>
              <p:cNvSpPr>
                <a:spLocks noChangeArrowheads="1"/>
              </p:cNvSpPr>
              <p:nvPr/>
            </p:nvSpPr>
            <p:spPr bwMode="auto">
              <a:xfrm>
                <a:off x="748" y="708"/>
                <a:ext cx="2495" cy="182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9" name="Rectangle 153"/>
              <p:cNvSpPr>
                <a:spLocks noChangeArrowheads="1"/>
              </p:cNvSpPr>
              <p:nvPr/>
            </p:nvSpPr>
            <p:spPr bwMode="auto">
              <a:xfrm>
                <a:off x="748" y="754"/>
                <a:ext cx="2495" cy="182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" name="Oval 154"/>
              <p:cNvSpPr>
                <a:spLocks noChangeArrowheads="1"/>
              </p:cNvSpPr>
              <p:nvPr/>
            </p:nvSpPr>
            <p:spPr bwMode="auto">
              <a:xfrm>
                <a:off x="567" y="799"/>
                <a:ext cx="363" cy="363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" name="Oval 155"/>
              <p:cNvSpPr>
                <a:spLocks noChangeArrowheads="1"/>
              </p:cNvSpPr>
              <p:nvPr/>
            </p:nvSpPr>
            <p:spPr bwMode="auto">
              <a:xfrm>
                <a:off x="3061" y="799"/>
                <a:ext cx="363" cy="363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" name="Rectangle 156"/>
              <p:cNvSpPr>
                <a:spLocks noChangeArrowheads="1"/>
              </p:cNvSpPr>
              <p:nvPr/>
            </p:nvSpPr>
            <p:spPr bwMode="auto">
              <a:xfrm>
                <a:off x="748" y="799"/>
                <a:ext cx="2495" cy="182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23" name="Group 157"/>
              <p:cNvGrpSpPr>
                <a:grpSpLocks/>
              </p:cNvGrpSpPr>
              <p:nvPr/>
            </p:nvGrpSpPr>
            <p:grpSpPr bwMode="auto">
              <a:xfrm rot="35974724">
                <a:off x="0" y="1956"/>
                <a:ext cx="2495" cy="273"/>
                <a:chOff x="839" y="799"/>
                <a:chExt cx="2495" cy="273"/>
              </a:xfrm>
            </p:grpSpPr>
            <p:sp>
              <p:nvSpPr>
                <p:cNvPr id="29" name="Rectangle 158"/>
                <p:cNvSpPr>
                  <a:spLocks noChangeArrowheads="1"/>
                </p:cNvSpPr>
                <p:nvPr/>
              </p:nvSpPr>
              <p:spPr bwMode="auto">
                <a:xfrm>
                  <a:off x="839" y="799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0" name="Rectangle 159"/>
                <p:cNvSpPr>
                  <a:spLocks noChangeArrowheads="1"/>
                </p:cNvSpPr>
                <p:nvPr/>
              </p:nvSpPr>
              <p:spPr bwMode="auto">
                <a:xfrm>
                  <a:off x="839" y="845"/>
                  <a:ext cx="2495" cy="18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1" name="Rectangle 160"/>
                <p:cNvSpPr>
                  <a:spLocks noChangeArrowheads="1"/>
                </p:cNvSpPr>
                <p:nvPr/>
              </p:nvSpPr>
              <p:spPr bwMode="auto">
                <a:xfrm>
                  <a:off x="839" y="890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24" name="Group 161"/>
              <p:cNvGrpSpPr>
                <a:grpSpLocks/>
              </p:cNvGrpSpPr>
              <p:nvPr/>
            </p:nvGrpSpPr>
            <p:grpSpPr bwMode="auto">
              <a:xfrm rot="7225276" flipH="1">
                <a:off x="1497" y="1956"/>
                <a:ext cx="2495" cy="273"/>
                <a:chOff x="839" y="799"/>
                <a:chExt cx="2495" cy="273"/>
              </a:xfrm>
            </p:grpSpPr>
            <p:sp>
              <p:nvSpPr>
                <p:cNvPr id="26" name="Rectangle 162"/>
                <p:cNvSpPr>
                  <a:spLocks noChangeArrowheads="1"/>
                </p:cNvSpPr>
                <p:nvPr/>
              </p:nvSpPr>
              <p:spPr bwMode="auto">
                <a:xfrm>
                  <a:off x="839" y="799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7" name="Rectangle 163"/>
                <p:cNvSpPr>
                  <a:spLocks noChangeArrowheads="1"/>
                </p:cNvSpPr>
                <p:nvPr/>
              </p:nvSpPr>
              <p:spPr bwMode="auto">
                <a:xfrm>
                  <a:off x="839" y="845"/>
                  <a:ext cx="2495" cy="18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8" name="Rectangle 164"/>
                <p:cNvSpPr>
                  <a:spLocks noChangeArrowheads="1"/>
                </p:cNvSpPr>
                <p:nvPr/>
              </p:nvSpPr>
              <p:spPr bwMode="auto">
                <a:xfrm>
                  <a:off x="839" y="890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25" name="Freeform 165"/>
              <p:cNvSpPr>
                <a:spLocks/>
              </p:cNvSpPr>
              <p:nvPr/>
            </p:nvSpPr>
            <p:spPr bwMode="auto">
              <a:xfrm>
                <a:off x="657" y="890"/>
                <a:ext cx="2677" cy="2359"/>
              </a:xfrm>
              <a:custGeom>
                <a:avLst/>
                <a:gdLst>
                  <a:gd name="T0" fmla="*/ 91 w 2677"/>
                  <a:gd name="T1" fmla="*/ 0 h 2359"/>
                  <a:gd name="T2" fmla="*/ 0 w 2677"/>
                  <a:gd name="T3" fmla="*/ 136 h 2359"/>
                  <a:gd name="T4" fmla="*/ 1316 w 2677"/>
                  <a:gd name="T5" fmla="*/ 2359 h 2359"/>
                  <a:gd name="T6" fmla="*/ 2677 w 2677"/>
                  <a:gd name="T7" fmla="*/ 91 h 2359"/>
                  <a:gd name="T8" fmla="*/ 2541 w 2677"/>
                  <a:gd name="T9" fmla="*/ 0 h 2359"/>
                  <a:gd name="T10" fmla="*/ 91 w 2677"/>
                  <a:gd name="T11" fmla="*/ 0 h 23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677" h="2359">
                    <a:moveTo>
                      <a:pt x="91" y="0"/>
                    </a:moveTo>
                    <a:lnTo>
                      <a:pt x="0" y="136"/>
                    </a:lnTo>
                    <a:lnTo>
                      <a:pt x="1316" y="2359"/>
                    </a:lnTo>
                    <a:lnTo>
                      <a:pt x="2677" y="91"/>
                    </a:lnTo>
                    <a:lnTo>
                      <a:pt x="2541" y="0"/>
                    </a:lnTo>
                    <a:lnTo>
                      <a:pt x="91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11" name="AutoShape 166"/>
            <p:cNvSpPr>
              <a:spLocks noChangeArrowheads="1"/>
            </p:cNvSpPr>
            <p:nvPr/>
          </p:nvSpPr>
          <p:spPr bwMode="auto">
            <a:xfrm>
              <a:off x="4441750" y="3058361"/>
              <a:ext cx="1020914" cy="936542"/>
            </a:xfrm>
            <a:prstGeom prst="flowChartMerg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" name="Text Box 167"/>
            <p:cNvSpPr txBox="1">
              <a:spLocks noChangeArrowheads="1"/>
            </p:cNvSpPr>
            <p:nvPr/>
          </p:nvSpPr>
          <p:spPr bwMode="auto">
            <a:xfrm>
              <a:off x="4650483" y="3124949"/>
              <a:ext cx="611384" cy="33449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 smtClean="0">
                  <a:solidFill>
                    <a:srgbClr val="0000CC"/>
                  </a:solidFill>
                  <a:ea typeface="メイリオ" pitchFamily="50" charset="-128"/>
                  <a:cs typeface="メイリオ" pitchFamily="50" charset="-128"/>
                </a:rPr>
                <a:t>徐行</a:t>
              </a:r>
              <a:endParaRPr lang="ja-JP" altLang="en-US" b="1" dirty="0">
                <a:solidFill>
                  <a:srgbClr val="0000CC"/>
                </a:solidFill>
                <a:ea typeface="メイリオ" pitchFamily="50" charset="-128"/>
                <a:cs typeface="メイリオ" pitchFamily="50" charset="-128"/>
              </a:endParaRPr>
            </a:p>
          </p:txBody>
        </p:sp>
      </p:grpSp>
      <p:sp>
        <p:nvSpPr>
          <p:cNvPr id="35" name="テキスト ボックス 34"/>
          <p:cNvSpPr txBox="1"/>
          <p:nvPr/>
        </p:nvSpPr>
        <p:spPr>
          <a:xfrm>
            <a:off x="5945" y="859521"/>
            <a:ext cx="6852056" cy="304698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速度を</a:t>
            </a:r>
            <a:r>
              <a:rPr lang="en-US" altLang="ja-JP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lang="ja-JP" altLang="en-US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落として</a:t>
            </a:r>
            <a:r>
              <a:rPr lang="en-US" altLang="ja-JP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96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73839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グループ化 7"/>
          <p:cNvGrpSpPr/>
          <p:nvPr/>
        </p:nvGrpSpPr>
        <p:grpSpPr>
          <a:xfrm>
            <a:off x="767946" y="4367299"/>
            <a:ext cx="5328054" cy="4681156"/>
            <a:chOff x="4232275" y="2924175"/>
            <a:chExt cx="1438275" cy="1263650"/>
          </a:xfrm>
        </p:grpSpPr>
        <p:grpSp>
          <p:nvGrpSpPr>
            <p:cNvPr id="9" name="Group 143"/>
            <p:cNvGrpSpPr>
              <a:grpSpLocks/>
            </p:cNvGrpSpPr>
            <p:nvPr/>
          </p:nvGrpSpPr>
          <p:grpSpPr bwMode="auto">
            <a:xfrm>
              <a:off x="4232275" y="2924175"/>
              <a:ext cx="1438275" cy="1263650"/>
              <a:chOff x="476" y="708"/>
              <a:chExt cx="3039" cy="2666"/>
            </a:xfrm>
          </p:grpSpPr>
          <p:sp>
            <p:nvSpPr>
              <p:cNvPr id="13" name="Oval 144"/>
              <p:cNvSpPr>
                <a:spLocks noChangeArrowheads="1"/>
              </p:cNvSpPr>
              <p:nvPr/>
            </p:nvSpPr>
            <p:spPr bwMode="auto">
              <a:xfrm>
                <a:off x="476" y="708"/>
                <a:ext cx="544" cy="54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" name="Oval 145"/>
              <p:cNvSpPr>
                <a:spLocks noChangeArrowheads="1"/>
              </p:cNvSpPr>
              <p:nvPr/>
            </p:nvSpPr>
            <p:spPr bwMode="auto">
              <a:xfrm>
                <a:off x="2971" y="708"/>
                <a:ext cx="544" cy="54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" name="Oval 146"/>
              <p:cNvSpPr>
                <a:spLocks noChangeArrowheads="1"/>
              </p:cNvSpPr>
              <p:nvPr/>
            </p:nvSpPr>
            <p:spPr bwMode="auto">
              <a:xfrm>
                <a:off x="521" y="753"/>
                <a:ext cx="454" cy="4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" name="Oval 147"/>
              <p:cNvSpPr>
                <a:spLocks noChangeArrowheads="1"/>
              </p:cNvSpPr>
              <p:nvPr/>
            </p:nvSpPr>
            <p:spPr bwMode="auto">
              <a:xfrm>
                <a:off x="3016" y="754"/>
                <a:ext cx="454" cy="4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7" name="Group 148"/>
              <p:cNvGrpSpPr>
                <a:grpSpLocks/>
              </p:cNvGrpSpPr>
              <p:nvPr/>
            </p:nvGrpSpPr>
            <p:grpSpPr bwMode="auto">
              <a:xfrm>
                <a:off x="1724" y="2830"/>
                <a:ext cx="544" cy="544"/>
                <a:chOff x="1746" y="2874"/>
                <a:chExt cx="544" cy="544"/>
              </a:xfrm>
            </p:grpSpPr>
            <p:sp>
              <p:nvSpPr>
                <p:cNvPr id="32" name="Oval 149"/>
                <p:cNvSpPr>
                  <a:spLocks noChangeArrowheads="1"/>
                </p:cNvSpPr>
                <p:nvPr/>
              </p:nvSpPr>
              <p:spPr bwMode="auto">
                <a:xfrm>
                  <a:off x="1746" y="2874"/>
                  <a:ext cx="544" cy="544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3" name="Oval 150"/>
                <p:cNvSpPr>
                  <a:spLocks noChangeArrowheads="1"/>
                </p:cNvSpPr>
                <p:nvPr/>
              </p:nvSpPr>
              <p:spPr bwMode="auto">
                <a:xfrm>
                  <a:off x="1791" y="2920"/>
                  <a:ext cx="454" cy="454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" name="Oval 151"/>
                <p:cNvSpPr>
                  <a:spLocks noChangeArrowheads="1"/>
                </p:cNvSpPr>
                <p:nvPr/>
              </p:nvSpPr>
              <p:spPr bwMode="auto">
                <a:xfrm>
                  <a:off x="1837" y="2965"/>
                  <a:ext cx="363" cy="363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8" name="Rectangle 152"/>
              <p:cNvSpPr>
                <a:spLocks noChangeArrowheads="1"/>
              </p:cNvSpPr>
              <p:nvPr/>
            </p:nvSpPr>
            <p:spPr bwMode="auto">
              <a:xfrm>
                <a:off x="748" y="708"/>
                <a:ext cx="2495" cy="182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9" name="Rectangle 153"/>
              <p:cNvSpPr>
                <a:spLocks noChangeArrowheads="1"/>
              </p:cNvSpPr>
              <p:nvPr/>
            </p:nvSpPr>
            <p:spPr bwMode="auto">
              <a:xfrm>
                <a:off x="748" y="754"/>
                <a:ext cx="2495" cy="182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" name="Oval 154"/>
              <p:cNvSpPr>
                <a:spLocks noChangeArrowheads="1"/>
              </p:cNvSpPr>
              <p:nvPr/>
            </p:nvSpPr>
            <p:spPr bwMode="auto">
              <a:xfrm>
                <a:off x="567" y="799"/>
                <a:ext cx="363" cy="363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" name="Oval 155"/>
              <p:cNvSpPr>
                <a:spLocks noChangeArrowheads="1"/>
              </p:cNvSpPr>
              <p:nvPr/>
            </p:nvSpPr>
            <p:spPr bwMode="auto">
              <a:xfrm>
                <a:off x="3061" y="799"/>
                <a:ext cx="363" cy="363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" name="Rectangle 156"/>
              <p:cNvSpPr>
                <a:spLocks noChangeArrowheads="1"/>
              </p:cNvSpPr>
              <p:nvPr/>
            </p:nvSpPr>
            <p:spPr bwMode="auto">
              <a:xfrm>
                <a:off x="748" y="799"/>
                <a:ext cx="2495" cy="182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23" name="Group 157"/>
              <p:cNvGrpSpPr>
                <a:grpSpLocks/>
              </p:cNvGrpSpPr>
              <p:nvPr/>
            </p:nvGrpSpPr>
            <p:grpSpPr bwMode="auto">
              <a:xfrm rot="35974724">
                <a:off x="0" y="1956"/>
                <a:ext cx="2495" cy="273"/>
                <a:chOff x="839" y="799"/>
                <a:chExt cx="2495" cy="273"/>
              </a:xfrm>
            </p:grpSpPr>
            <p:sp>
              <p:nvSpPr>
                <p:cNvPr id="29" name="Rectangle 158"/>
                <p:cNvSpPr>
                  <a:spLocks noChangeArrowheads="1"/>
                </p:cNvSpPr>
                <p:nvPr/>
              </p:nvSpPr>
              <p:spPr bwMode="auto">
                <a:xfrm>
                  <a:off x="839" y="799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0" name="Rectangle 159"/>
                <p:cNvSpPr>
                  <a:spLocks noChangeArrowheads="1"/>
                </p:cNvSpPr>
                <p:nvPr/>
              </p:nvSpPr>
              <p:spPr bwMode="auto">
                <a:xfrm>
                  <a:off x="839" y="845"/>
                  <a:ext cx="2495" cy="18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1" name="Rectangle 160"/>
                <p:cNvSpPr>
                  <a:spLocks noChangeArrowheads="1"/>
                </p:cNvSpPr>
                <p:nvPr/>
              </p:nvSpPr>
              <p:spPr bwMode="auto">
                <a:xfrm>
                  <a:off x="839" y="890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24" name="Group 161"/>
              <p:cNvGrpSpPr>
                <a:grpSpLocks/>
              </p:cNvGrpSpPr>
              <p:nvPr/>
            </p:nvGrpSpPr>
            <p:grpSpPr bwMode="auto">
              <a:xfrm rot="7225276" flipH="1">
                <a:off x="1497" y="1956"/>
                <a:ext cx="2495" cy="273"/>
                <a:chOff x="839" y="799"/>
                <a:chExt cx="2495" cy="273"/>
              </a:xfrm>
            </p:grpSpPr>
            <p:sp>
              <p:nvSpPr>
                <p:cNvPr id="26" name="Rectangle 162"/>
                <p:cNvSpPr>
                  <a:spLocks noChangeArrowheads="1"/>
                </p:cNvSpPr>
                <p:nvPr/>
              </p:nvSpPr>
              <p:spPr bwMode="auto">
                <a:xfrm>
                  <a:off x="839" y="799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7" name="Rectangle 163"/>
                <p:cNvSpPr>
                  <a:spLocks noChangeArrowheads="1"/>
                </p:cNvSpPr>
                <p:nvPr/>
              </p:nvSpPr>
              <p:spPr bwMode="auto">
                <a:xfrm>
                  <a:off x="839" y="845"/>
                  <a:ext cx="2495" cy="18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8" name="Rectangle 164"/>
                <p:cNvSpPr>
                  <a:spLocks noChangeArrowheads="1"/>
                </p:cNvSpPr>
                <p:nvPr/>
              </p:nvSpPr>
              <p:spPr bwMode="auto">
                <a:xfrm>
                  <a:off x="839" y="890"/>
                  <a:ext cx="2495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25" name="Freeform 165"/>
              <p:cNvSpPr>
                <a:spLocks/>
              </p:cNvSpPr>
              <p:nvPr/>
            </p:nvSpPr>
            <p:spPr bwMode="auto">
              <a:xfrm>
                <a:off x="657" y="890"/>
                <a:ext cx="2677" cy="2359"/>
              </a:xfrm>
              <a:custGeom>
                <a:avLst/>
                <a:gdLst>
                  <a:gd name="T0" fmla="*/ 91 w 2677"/>
                  <a:gd name="T1" fmla="*/ 0 h 2359"/>
                  <a:gd name="T2" fmla="*/ 0 w 2677"/>
                  <a:gd name="T3" fmla="*/ 136 h 2359"/>
                  <a:gd name="T4" fmla="*/ 1316 w 2677"/>
                  <a:gd name="T5" fmla="*/ 2359 h 2359"/>
                  <a:gd name="T6" fmla="*/ 2677 w 2677"/>
                  <a:gd name="T7" fmla="*/ 91 h 2359"/>
                  <a:gd name="T8" fmla="*/ 2541 w 2677"/>
                  <a:gd name="T9" fmla="*/ 0 h 2359"/>
                  <a:gd name="T10" fmla="*/ 91 w 2677"/>
                  <a:gd name="T11" fmla="*/ 0 h 23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677" h="2359">
                    <a:moveTo>
                      <a:pt x="91" y="0"/>
                    </a:moveTo>
                    <a:lnTo>
                      <a:pt x="0" y="136"/>
                    </a:lnTo>
                    <a:lnTo>
                      <a:pt x="1316" y="2359"/>
                    </a:lnTo>
                    <a:lnTo>
                      <a:pt x="2677" y="91"/>
                    </a:lnTo>
                    <a:lnTo>
                      <a:pt x="2541" y="0"/>
                    </a:lnTo>
                    <a:lnTo>
                      <a:pt x="91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11" name="AutoShape 166"/>
            <p:cNvSpPr>
              <a:spLocks noChangeArrowheads="1"/>
            </p:cNvSpPr>
            <p:nvPr/>
          </p:nvSpPr>
          <p:spPr bwMode="auto">
            <a:xfrm>
              <a:off x="4441750" y="3058361"/>
              <a:ext cx="1020914" cy="936542"/>
            </a:xfrm>
            <a:prstGeom prst="flowChartMerg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" name="Text Box 167"/>
            <p:cNvSpPr txBox="1">
              <a:spLocks noChangeArrowheads="1"/>
            </p:cNvSpPr>
            <p:nvPr/>
          </p:nvSpPr>
          <p:spPr bwMode="auto">
            <a:xfrm>
              <a:off x="4650483" y="3124949"/>
              <a:ext cx="611384" cy="33449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 smtClean="0">
                  <a:solidFill>
                    <a:srgbClr val="0000CC"/>
                  </a:solidFill>
                  <a:ea typeface="メイリオ" pitchFamily="50" charset="-128"/>
                  <a:cs typeface="メイリオ" pitchFamily="50" charset="-128"/>
                </a:rPr>
                <a:t>徐行</a:t>
              </a:r>
              <a:endParaRPr lang="ja-JP" altLang="en-US" b="1" dirty="0">
                <a:solidFill>
                  <a:srgbClr val="0000CC"/>
                </a:solidFill>
                <a:ea typeface="メイリオ" pitchFamily="50" charset="-128"/>
                <a:cs typeface="メイリオ" pitchFamily="50" charset="-128"/>
              </a:endParaRPr>
            </a:p>
          </p:txBody>
        </p:sp>
      </p:grpSp>
      <p:sp>
        <p:nvSpPr>
          <p:cNvPr id="35" name="テキスト ボックス 34"/>
          <p:cNvSpPr txBox="1"/>
          <p:nvPr/>
        </p:nvSpPr>
        <p:spPr>
          <a:xfrm>
            <a:off x="5945" y="859521"/>
            <a:ext cx="6852056" cy="304698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歩行者に</a:t>
            </a:r>
            <a:r>
              <a:rPr lang="en-US" altLang="ja-JP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lang="ja-JP" altLang="en-US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r>
              <a:rPr lang="en-US" altLang="ja-JP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96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1136907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</Words>
  <Application>Microsoft Office PowerPoint</Application>
  <PresentationFormat>A4 210 x 297 mm</PresentationFormat>
  <Paragraphs>10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pop290_徐行</dc:title>
  <dc:subject>pop290_徐行</dc:subject>
  <dc:creator>http://www.digipot.net</dc:creator>
  <cp:lastModifiedBy/>
  <cp:revision>1</cp:revision>
  <dcterms:created xsi:type="dcterms:W3CDTF">2014-06-04T04:43:50Z</dcterms:created>
  <dcterms:modified xsi:type="dcterms:W3CDTF">2014-06-04T04:49:58Z</dcterms:modified>
  <cp:version>1</cp:version>
</cp:coreProperties>
</file>

<file path=docProps/thumbnail.jpeg>
</file>