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4" r:id="rId5"/>
    <p:sldId id="281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379" y="-6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602662"/>
            <a:ext cx="9900055" cy="46166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</a:t>
            </a:r>
            <a:endParaRPr kumimoji="1" lang="ja-JP" altLang="en-US" sz="29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602662"/>
            <a:ext cx="9900055" cy="46166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9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</a:t>
            </a:r>
            <a:endParaRPr kumimoji="1" lang="ja-JP" altLang="en-US" sz="29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28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885288" y="870332"/>
            <a:ext cx="6160293" cy="5412353"/>
            <a:chOff x="4232275" y="2924175"/>
            <a:chExt cx="1438275" cy="1263650"/>
          </a:xfrm>
        </p:grpSpPr>
        <p:grpSp>
          <p:nvGrpSpPr>
            <p:cNvPr id="7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0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29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6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3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00417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徐行してください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2661390" y="747499"/>
            <a:ext cx="4608090" cy="4048606"/>
            <a:chOff x="4232275" y="2924175"/>
            <a:chExt cx="1438275" cy="1263650"/>
          </a:xfrm>
        </p:grpSpPr>
        <p:grpSp>
          <p:nvGrpSpPr>
            <p:cNvPr id="8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1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0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1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7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4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661390" y="2301794"/>
            <a:ext cx="4608090" cy="4048606"/>
            <a:chOff x="4232275" y="2924175"/>
            <a:chExt cx="1438275" cy="1263650"/>
          </a:xfrm>
        </p:grpSpPr>
        <p:grpSp>
          <p:nvGrpSpPr>
            <p:cNvPr id="9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2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1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8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5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5944" y="59368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速度を落として</a:t>
            </a:r>
            <a:r>
              <a:rPr lang="ja-JP" altLang="en-US" sz="88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661390" y="2301794"/>
            <a:ext cx="4608090" cy="4048606"/>
            <a:chOff x="4232275" y="2924175"/>
            <a:chExt cx="1438275" cy="1263650"/>
          </a:xfrm>
        </p:grpSpPr>
        <p:grpSp>
          <p:nvGrpSpPr>
            <p:cNvPr id="9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2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1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8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5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5944" y="59368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歩行者に注意！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239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pop290_徐行</dc:title>
  <dc:subject>pop290_徐行</dc:subject>
  <dc:creator>http://www.digipot.net</dc:creator>
  <cp:lastModifiedBy/>
  <cp:revision>1</cp:revision>
  <dcterms:created xsi:type="dcterms:W3CDTF">2014-06-04T04:43:58Z</dcterms:created>
  <dcterms:modified xsi:type="dcterms:W3CDTF">2014-06-04T04:50:01Z</dcterms:modified>
  <cp:version>1</cp:version>
</cp:coreProperties>
</file>