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6600"/>
    <a:srgbClr val="800000"/>
    <a:srgbClr val="CC6600"/>
    <a:srgbClr val="CC9900"/>
    <a:srgbClr val="6633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5" d="100"/>
          <a:sy n="75" d="100"/>
        </p:scale>
        <p:origin x="2214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42E51C-0CE5-4321-8435-092C1EE727D9}"/>
              </a:ext>
            </a:extLst>
          </p:cNvPr>
          <p:cNvSpPr txBox="1"/>
          <p:nvPr/>
        </p:nvSpPr>
        <p:spPr>
          <a:xfrm>
            <a:off x="1538790" y="323849"/>
            <a:ext cx="3508653" cy="9264665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800" dirty="0">
                <a:solidFill>
                  <a:srgbClr val="FFFF00"/>
                </a:solidFill>
              </a:rPr>
              <a:t>暖房中につき</a:t>
            </a:r>
            <a:br>
              <a:rPr lang="en-US" altLang="ja-JP" sz="10800" dirty="0"/>
            </a:br>
            <a:r>
              <a:rPr lang="ja-JP" altLang="en-US" sz="10800" dirty="0"/>
              <a:t>お閉め下さい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CB71FB5-E8C2-41BD-B3DA-144A4B709C43}"/>
              </a:ext>
            </a:extLst>
          </p:cNvPr>
          <p:cNvSpPr txBox="1"/>
          <p:nvPr/>
        </p:nvSpPr>
        <p:spPr>
          <a:xfrm>
            <a:off x="1538790" y="323849"/>
            <a:ext cx="3508653" cy="9264665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暖房中につき</a:t>
            </a:r>
            <a:br>
              <a:rPr lang="en-US" altLang="ja-JP" sz="10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</a:br>
            <a:r>
              <a:rPr lang="ja-JP" altLang="en-US" sz="10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お閉め下さい</a:t>
            </a: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CFE7D5-1171-4F4E-82A7-5A184197DB44}"/>
              </a:ext>
            </a:extLst>
          </p:cNvPr>
          <p:cNvSpPr txBox="1"/>
          <p:nvPr/>
        </p:nvSpPr>
        <p:spPr>
          <a:xfrm rot="5400000">
            <a:off x="-1203333" y="2191399"/>
            <a:ext cx="9264665" cy="552956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800" dirty="0">
                <a:ln w="571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暖房中につき</a:t>
            </a:r>
            <a:br>
              <a:rPr lang="en-US" altLang="ja-JP" sz="10800" dirty="0">
                <a:ln w="57150">
                  <a:solidFill>
                    <a:schemeClr val="tx1"/>
                  </a:solidFill>
                </a:ln>
              </a:rPr>
            </a:br>
            <a:r>
              <a:rPr lang="ja-JP" altLang="en-US" sz="10800" dirty="0">
                <a:ln w="57150">
                  <a:solidFill>
                    <a:schemeClr val="tx1"/>
                  </a:solidFill>
                </a:ln>
              </a:rPr>
              <a:t>お閉め下さい</a:t>
            </a:r>
          </a:p>
        </p:txBody>
      </p: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DEA6EAC-A131-4081-9586-A8DC69311D4F}"/>
              </a:ext>
            </a:extLst>
          </p:cNvPr>
          <p:cNvSpPr txBox="1"/>
          <p:nvPr/>
        </p:nvSpPr>
        <p:spPr>
          <a:xfrm>
            <a:off x="5945" y="4953000"/>
            <a:ext cx="6852055" cy="467820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暖房中</a:t>
            </a:r>
            <a:endParaRPr lang="en-US" altLang="ja-JP" sz="138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80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につき</a:t>
            </a:r>
            <a:br>
              <a:rPr lang="en-US" altLang="ja-JP" sz="8000" dirty="0">
                <a:ln w="28575">
                  <a:solidFill>
                    <a:schemeClr val="tx1"/>
                  </a:solidFill>
                </a:ln>
              </a:rPr>
            </a:br>
            <a:r>
              <a:rPr lang="ja-JP" altLang="en-US" sz="8000" dirty="0">
                <a:ln w="28575">
                  <a:solidFill>
                    <a:schemeClr val="tx1"/>
                  </a:solidFill>
                </a:ln>
              </a:rPr>
              <a:t>お閉め下さい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BF5AAE9-FC9E-4E21-981C-C7726DC1025E}"/>
              </a:ext>
            </a:extLst>
          </p:cNvPr>
          <p:cNvGrpSpPr/>
          <p:nvPr/>
        </p:nvGrpSpPr>
        <p:grpSpPr>
          <a:xfrm>
            <a:off x="715755" y="788930"/>
            <a:ext cx="5426490" cy="3894170"/>
            <a:chOff x="2873151" y="647712"/>
            <a:chExt cx="4435392" cy="318293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173F0D8-9FFD-4E81-89F8-30C9AD225616}"/>
                </a:ext>
              </a:extLst>
            </p:cNvPr>
            <p:cNvGrpSpPr/>
            <p:nvPr/>
          </p:nvGrpSpPr>
          <p:grpSpPr>
            <a:xfrm>
              <a:off x="3283256" y="647712"/>
              <a:ext cx="3339486" cy="3042916"/>
              <a:chOff x="415831" y="2778810"/>
              <a:chExt cx="2765232" cy="2519661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2A11E7D9-46C0-4378-A6A2-278934ABDFA5}"/>
                  </a:ext>
                </a:extLst>
              </p:cNvPr>
              <p:cNvSpPr/>
              <p:nvPr/>
            </p:nvSpPr>
            <p:spPr bwMode="auto">
              <a:xfrm>
                <a:off x="415831" y="2778810"/>
                <a:ext cx="2765232" cy="2519660"/>
              </a:xfrm>
              <a:custGeom>
                <a:avLst/>
                <a:gdLst>
                  <a:gd name="connsiteX0" fmla="*/ 0 w 2765232"/>
                  <a:gd name="connsiteY0" fmla="*/ 0 h 2519660"/>
                  <a:gd name="connsiteX1" fmla="*/ 56945 w 2765232"/>
                  <a:gd name="connsiteY1" fmla="*/ 0 h 2519660"/>
                  <a:gd name="connsiteX2" fmla="*/ 647248 w 2765232"/>
                  <a:gd name="connsiteY2" fmla="*/ 201946 h 2519660"/>
                  <a:gd name="connsiteX3" fmla="*/ 2117819 w 2765232"/>
                  <a:gd name="connsiteY3" fmla="*/ 201946 h 2519660"/>
                  <a:gd name="connsiteX4" fmla="*/ 2117819 w 2765232"/>
                  <a:gd name="connsiteY4" fmla="*/ 202003 h 2519660"/>
                  <a:gd name="connsiteX5" fmla="*/ 2708287 w 2765232"/>
                  <a:gd name="connsiteY5" fmla="*/ 0 h 2519660"/>
                  <a:gd name="connsiteX6" fmla="*/ 2765232 w 2765232"/>
                  <a:gd name="connsiteY6" fmla="*/ 0 h 2519660"/>
                  <a:gd name="connsiteX7" fmla="*/ 2765232 w 2765232"/>
                  <a:gd name="connsiteY7" fmla="*/ 2519660 h 2519660"/>
                  <a:gd name="connsiteX8" fmla="*/ 2708287 w 2765232"/>
                  <a:gd name="connsiteY8" fmla="*/ 2519660 h 2519660"/>
                  <a:gd name="connsiteX9" fmla="*/ 2114848 w 2765232"/>
                  <a:gd name="connsiteY9" fmla="*/ 2316641 h 2519660"/>
                  <a:gd name="connsiteX10" fmla="*/ 650384 w 2765232"/>
                  <a:gd name="connsiteY10" fmla="*/ 2316641 h 2519660"/>
                  <a:gd name="connsiteX11" fmla="*/ 56945 w 2765232"/>
                  <a:gd name="connsiteY11" fmla="*/ 2519660 h 2519660"/>
                  <a:gd name="connsiteX12" fmla="*/ 0 w 2765232"/>
                  <a:gd name="connsiteY12" fmla="*/ 2519660 h 2519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5232" h="2519660">
                    <a:moveTo>
                      <a:pt x="0" y="0"/>
                    </a:moveTo>
                    <a:lnTo>
                      <a:pt x="56945" y="0"/>
                    </a:lnTo>
                    <a:lnTo>
                      <a:pt x="647248" y="201946"/>
                    </a:lnTo>
                    <a:lnTo>
                      <a:pt x="2117819" y="201946"/>
                    </a:lnTo>
                    <a:lnTo>
                      <a:pt x="2117819" y="202003"/>
                    </a:lnTo>
                    <a:lnTo>
                      <a:pt x="2708287" y="0"/>
                    </a:lnTo>
                    <a:lnTo>
                      <a:pt x="2765232" y="0"/>
                    </a:lnTo>
                    <a:lnTo>
                      <a:pt x="2765232" y="2519660"/>
                    </a:lnTo>
                    <a:lnTo>
                      <a:pt x="2708287" y="2519660"/>
                    </a:lnTo>
                    <a:lnTo>
                      <a:pt x="2114848" y="2316641"/>
                    </a:lnTo>
                    <a:lnTo>
                      <a:pt x="650384" y="2316641"/>
                    </a:lnTo>
                    <a:lnTo>
                      <a:pt x="56945" y="2519660"/>
                    </a:lnTo>
                    <a:lnTo>
                      <a:pt x="0" y="2519660"/>
                    </a:ln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07EDD3FA-A666-4CD2-8C9B-CB981D0B628A}"/>
                  </a:ext>
                </a:extLst>
              </p:cNvPr>
              <p:cNvGrpSpPr/>
              <p:nvPr/>
            </p:nvGrpSpPr>
            <p:grpSpPr>
              <a:xfrm>
                <a:off x="415831" y="2778811"/>
                <a:ext cx="2765232" cy="2519660"/>
                <a:chOff x="415831" y="2439509"/>
                <a:chExt cx="2765232" cy="2519660"/>
              </a:xfrm>
            </p:grpSpPr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9B51B9FB-E0AA-4481-A0EA-9DD7572434E3}"/>
                    </a:ext>
                  </a:extLst>
                </p:cNvPr>
                <p:cNvSpPr/>
                <p:nvPr/>
              </p:nvSpPr>
              <p:spPr bwMode="auto">
                <a:xfrm>
                  <a:off x="1056870" y="2641455"/>
                  <a:ext cx="1476780" cy="2114695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C5215FBB-3DBD-40D5-B4F8-A1FFA562A82A}"/>
                    </a:ext>
                  </a:extLst>
                </p:cNvPr>
                <p:cNvSpPr/>
                <p:nvPr/>
              </p:nvSpPr>
              <p:spPr bwMode="auto">
                <a:xfrm>
                  <a:off x="415831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A60369DF-8DDD-4BDA-9C7C-2AF2726C65EC}"/>
                    </a:ext>
                  </a:extLst>
                </p:cNvPr>
                <p:cNvSpPr/>
                <p:nvPr/>
              </p:nvSpPr>
              <p:spPr bwMode="auto">
                <a:xfrm flipH="1">
                  <a:off x="2526803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6948D46D-1640-4F00-84EC-FB15B5C4B4C9}"/>
                    </a:ext>
                  </a:extLst>
                </p:cNvPr>
                <p:cNvSpPr/>
                <p:nvPr/>
              </p:nvSpPr>
              <p:spPr bwMode="auto">
                <a:xfrm rot="7200000" flipV="1">
                  <a:off x="2705802" y="2697358"/>
                  <a:ext cx="417208" cy="164160"/>
                </a:xfrm>
                <a:custGeom>
                  <a:avLst/>
                  <a:gdLst>
                    <a:gd name="connsiteX0" fmla="*/ 78925 w 417208"/>
                    <a:gd name="connsiteY0" fmla="*/ 104395 h 164160"/>
                    <a:gd name="connsiteX1" fmla="*/ 63984 w 417208"/>
                    <a:gd name="connsiteY1" fmla="*/ 164160 h 164160"/>
                    <a:gd name="connsiteX2" fmla="*/ 402267 w 417208"/>
                    <a:gd name="connsiteY2" fmla="*/ 164160 h 164160"/>
                    <a:gd name="connsiteX3" fmla="*/ 417208 w 417208"/>
                    <a:gd name="connsiteY3" fmla="*/ 104395 h 164160"/>
                    <a:gd name="connsiteX4" fmla="*/ 14941 w 417208"/>
                    <a:gd name="connsiteY4" fmla="*/ 0 h 164160"/>
                    <a:gd name="connsiteX5" fmla="*/ 0 w 417208"/>
                    <a:gd name="connsiteY5" fmla="*/ 59765 h 164160"/>
                    <a:gd name="connsiteX6" fmla="*/ 338283 w 417208"/>
                    <a:gd name="connsiteY6" fmla="*/ 59765 h 164160"/>
                    <a:gd name="connsiteX7" fmla="*/ 353224 w 417208"/>
                    <a:gd name="connsiteY7" fmla="*/ 0 h 164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7208" h="164160">
                      <a:moveTo>
                        <a:pt x="78925" y="104395"/>
                      </a:moveTo>
                      <a:lnTo>
                        <a:pt x="63984" y="164160"/>
                      </a:lnTo>
                      <a:lnTo>
                        <a:pt x="402267" y="164160"/>
                      </a:lnTo>
                      <a:lnTo>
                        <a:pt x="417208" y="104395"/>
                      </a:lnTo>
                      <a:close/>
                      <a:moveTo>
                        <a:pt x="14941" y="0"/>
                      </a:moveTo>
                      <a:lnTo>
                        <a:pt x="0" y="59765"/>
                      </a:lnTo>
                      <a:lnTo>
                        <a:pt x="338283" y="59765"/>
                      </a:lnTo>
                      <a:lnTo>
                        <a:pt x="3532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BECEB66D-F295-4F63-A600-6DF422EC42F3}"/>
                    </a:ext>
                  </a:extLst>
                </p:cNvPr>
                <p:cNvSpPr/>
                <p:nvPr/>
              </p:nvSpPr>
              <p:spPr bwMode="auto">
                <a:xfrm rot="7200000" flipV="1">
                  <a:off x="467511" y="4452373"/>
                  <a:ext cx="417208" cy="164160"/>
                </a:xfrm>
                <a:custGeom>
                  <a:avLst/>
                  <a:gdLst>
                    <a:gd name="connsiteX0" fmla="*/ 78925 w 417208"/>
                    <a:gd name="connsiteY0" fmla="*/ 104395 h 164160"/>
                    <a:gd name="connsiteX1" fmla="*/ 63984 w 417208"/>
                    <a:gd name="connsiteY1" fmla="*/ 164160 h 164160"/>
                    <a:gd name="connsiteX2" fmla="*/ 402267 w 417208"/>
                    <a:gd name="connsiteY2" fmla="*/ 164160 h 164160"/>
                    <a:gd name="connsiteX3" fmla="*/ 417208 w 417208"/>
                    <a:gd name="connsiteY3" fmla="*/ 104395 h 164160"/>
                    <a:gd name="connsiteX4" fmla="*/ 14941 w 417208"/>
                    <a:gd name="connsiteY4" fmla="*/ 0 h 164160"/>
                    <a:gd name="connsiteX5" fmla="*/ 0 w 417208"/>
                    <a:gd name="connsiteY5" fmla="*/ 59765 h 164160"/>
                    <a:gd name="connsiteX6" fmla="*/ 338283 w 417208"/>
                    <a:gd name="connsiteY6" fmla="*/ 59765 h 164160"/>
                    <a:gd name="connsiteX7" fmla="*/ 353224 w 417208"/>
                    <a:gd name="connsiteY7" fmla="*/ 0 h 164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7208" h="164160">
                      <a:moveTo>
                        <a:pt x="78925" y="104395"/>
                      </a:moveTo>
                      <a:lnTo>
                        <a:pt x="63984" y="164160"/>
                      </a:lnTo>
                      <a:lnTo>
                        <a:pt x="402267" y="164160"/>
                      </a:lnTo>
                      <a:lnTo>
                        <a:pt x="417208" y="104395"/>
                      </a:lnTo>
                      <a:close/>
                      <a:moveTo>
                        <a:pt x="14941" y="0"/>
                      </a:moveTo>
                      <a:lnTo>
                        <a:pt x="0" y="59765"/>
                      </a:lnTo>
                      <a:lnTo>
                        <a:pt x="338283" y="59765"/>
                      </a:lnTo>
                      <a:lnTo>
                        <a:pt x="3532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C558D9F1-2A8C-4D8D-B241-897F5A6E72A7}"/>
                  </a:ext>
                </a:extLst>
              </p:cNvPr>
              <p:cNvGrpSpPr/>
              <p:nvPr/>
            </p:nvGrpSpPr>
            <p:grpSpPr>
              <a:xfrm>
                <a:off x="1196572" y="3070437"/>
                <a:ext cx="1197378" cy="738272"/>
                <a:chOff x="1196572" y="2731135"/>
                <a:chExt cx="1197378" cy="738272"/>
              </a:xfrm>
            </p:grpSpPr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A1DA3653-686F-4275-BA38-EDBD954B1616}"/>
                    </a:ext>
                  </a:extLst>
                </p:cNvPr>
                <p:cNvGrpSpPr/>
                <p:nvPr/>
              </p:nvGrpSpPr>
              <p:grpSpPr>
                <a:xfrm>
                  <a:off x="1196572" y="2820487"/>
                  <a:ext cx="1197378" cy="648920"/>
                  <a:chOff x="2285371" y="2888940"/>
                  <a:chExt cx="1801128" cy="868446"/>
                </a:xfrm>
              </p:grpSpPr>
              <p:sp>
                <p:nvSpPr>
                  <p:cNvPr id="25" name="四角形: 角を丸くする 24">
                    <a:extLst>
                      <a:ext uri="{FF2B5EF4-FFF2-40B4-BE49-F238E27FC236}">
                        <a16:creationId xmlns:a16="http://schemas.microsoft.com/office/drawing/2014/main" id="{2042738A-9FA7-4E03-8229-1449E044C5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85371" y="2888940"/>
                    <a:ext cx="1801128" cy="868446"/>
                  </a:xfrm>
                  <a:prstGeom prst="roundRect">
                    <a:avLst>
                      <a:gd name="adj" fmla="val 606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四角形: 角を丸くする 25">
                    <a:extLst>
                      <a:ext uri="{FF2B5EF4-FFF2-40B4-BE49-F238E27FC236}">
                        <a16:creationId xmlns:a16="http://schemas.microsoft.com/office/drawing/2014/main" id="{A435286B-3667-46CA-A915-9E2D3F41FC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2962599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四角形: 角を丸くする 26">
                    <a:extLst>
                      <a:ext uri="{FF2B5EF4-FFF2-40B4-BE49-F238E27FC236}">
                        <a16:creationId xmlns:a16="http://schemas.microsoft.com/office/drawing/2014/main" id="{A03A6E0B-11E0-470A-B46B-67186C6B3C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069755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角を丸くする 27">
                    <a:extLst>
                      <a:ext uri="{FF2B5EF4-FFF2-40B4-BE49-F238E27FC236}">
                        <a16:creationId xmlns:a16="http://schemas.microsoft.com/office/drawing/2014/main" id="{E5A81462-93BC-4477-99A9-EB15B303B1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176911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角を丸くする 28">
                    <a:extLst>
                      <a:ext uri="{FF2B5EF4-FFF2-40B4-BE49-F238E27FC236}">
                        <a16:creationId xmlns:a16="http://schemas.microsoft.com/office/drawing/2014/main" id="{F8CA7366-D6CA-4390-8458-880165644C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284067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四角形: 角を丸くする 29">
                    <a:extLst>
                      <a:ext uri="{FF2B5EF4-FFF2-40B4-BE49-F238E27FC236}">
                        <a16:creationId xmlns:a16="http://schemas.microsoft.com/office/drawing/2014/main" id="{DD734CC2-C2DB-498D-8954-5A92CAA88A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391224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四角形: 角を丸くする 30">
                    <a:extLst>
                      <a:ext uri="{FF2B5EF4-FFF2-40B4-BE49-F238E27FC236}">
                        <a16:creationId xmlns:a16="http://schemas.microsoft.com/office/drawing/2014/main" id="{213E792D-A2B4-4304-B146-21CC17F250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26693"/>
                    <a:ext cx="1616430" cy="158572"/>
                  </a:xfrm>
                  <a:prstGeom prst="roundRect">
                    <a:avLst>
                      <a:gd name="adj" fmla="val 1663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D50E4488-BE3A-4E73-8ACB-637A75488B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6449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四角形: 角を丸くする 32">
                    <a:extLst>
                      <a:ext uri="{FF2B5EF4-FFF2-40B4-BE49-F238E27FC236}">
                        <a16:creationId xmlns:a16="http://schemas.microsoft.com/office/drawing/2014/main" id="{E9E7423A-D581-41F4-AF27-C839C958FE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4544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DA444F32-DED2-4783-8792-D24DEF76B497}"/>
                    </a:ext>
                  </a:extLst>
                </p:cNvPr>
                <p:cNvSpPr/>
                <p:nvPr/>
              </p:nvSpPr>
              <p:spPr bwMode="auto">
                <a:xfrm rot="10800000">
                  <a:off x="1311355" y="3144035"/>
                  <a:ext cx="965120" cy="171957"/>
                </a:xfrm>
                <a:custGeom>
                  <a:avLst/>
                  <a:gdLst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139789 w 1838339"/>
                    <a:gd name="connsiteY13" fmla="*/ 203063 h 386326"/>
                    <a:gd name="connsiteX14" fmla="*/ 136962 w 1838339"/>
                    <a:gd name="connsiteY14" fmla="*/ 202923 h 386326"/>
                    <a:gd name="connsiteX15" fmla="*/ 86377 w 1838339"/>
                    <a:gd name="connsiteY15" fmla="*/ 184999 h 386326"/>
                    <a:gd name="connsiteX16" fmla="*/ 7164 w 1838339"/>
                    <a:gd name="connsiteY16" fmla="*/ 40502 h 386326"/>
                    <a:gd name="connsiteX17" fmla="*/ 170812 w 1838339"/>
                    <a:gd name="connsiteY17" fmla="*/ 21182 h 386326"/>
                    <a:gd name="connsiteX18" fmla="*/ 210630 w 1838339"/>
                    <a:gd name="connsiteY18" fmla="*/ 49086 h 386326"/>
                    <a:gd name="connsiteX19" fmla="*/ 211993 w 1838339"/>
                    <a:gd name="connsiteY19" fmla="*/ 48283 h 386326"/>
                    <a:gd name="connsiteX20" fmla="*/ 921000 w 1838339"/>
                    <a:gd name="connsiteY20" fmla="*/ 205888 h 386326"/>
                    <a:gd name="connsiteX21" fmla="*/ 1631064 w 1838339"/>
                    <a:gd name="connsiteY21" fmla="*/ 46563 h 386326"/>
                    <a:gd name="connsiteX22" fmla="*/ 1631197 w 1838339"/>
                    <a:gd name="connsiteY22" fmla="*/ 46640 h 386326"/>
                    <a:gd name="connsiteX23" fmla="*/ 1667527 w 1838339"/>
                    <a:gd name="connsiteY23" fmla="*/ 21181 h 386326"/>
                    <a:gd name="connsiteX24" fmla="*/ 1765756 w 1838339"/>
                    <a:gd name="connsiteY24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139789 w 1838339"/>
                    <a:gd name="connsiteY13" fmla="*/ 203063 h 386326"/>
                    <a:gd name="connsiteX14" fmla="*/ 86377 w 1838339"/>
                    <a:gd name="connsiteY14" fmla="*/ 184999 h 386326"/>
                    <a:gd name="connsiteX15" fmla="*/ 7164 w 1838339"/>
                    <a:gd name="connsiteY15" fmla="*/ 40502 h 386326"/>
                    <a:gd name="connsiteX16" fmla="*/ 170812 w 1838339"/>
                    <a:gd name="connsiteY16" fmla="*/ 21182 h 386326"/>
                    <a:gd name="connsiteX17" fmla="*/ 210630 w 1838339"/>
                    <a:gd name="connsiteY17" fmla="*/ 49086 h 386326"/>
                    <a:gd name="connsiteX18" fmla="*/ 211993 w 1838339"/>
                    <a:gd name="connsiteY18" fmla="*/ 48283 h 386326"/>
                    <a:gd name="connsiteX19" fmla="*/ 921000 w 1838339"/>
                    <a:gd name="connsiteY19" fmla="*/ 205888 h 386326"/>
                    <a:gd name="connsiteX20" fmla="*/ 1631064 w 1838339"/>
                    <a:gd name="connsiteY20" fmla="*/ 46563 h 386326"/>
                    <a:gd name="connsiteX21" fmla="*/ 1631197 w 1838339"/>
                    <a:gd name="connsiteY21" fmla="*/ 46640 h 386326"/>
                    <a:gd name="connsiteX22" fmla="*/ 1667527 w 1838339"/>
                    <a:gd name="connsiteY22" fmla="*/ 21181 h 386326"/>
                    <a:gd name="connsiteX23" fmla="*/ 1765756 w 1838339"/>
                    <a:gd name="connsiteY23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86377 w 1838339"/>
                    <a:gd name="connsiteY13" fmla="*/ 184999 h 386326"/>
                    <a:gd name="connsiteX14" fmla="*/ 7164 w 1838339"/>
                    <a:gd name="connsiteY14" fmla="*/ 40502 h 386326"/>
                    <a:gd name="connsiteX15" fmla="*/ 170812 w 1838339"/>
                    <a:gd name="connsiteY15" fmla="*/ 21182 h 386326"/>
                    <a:gd name="connsiteX16" fmla="*/ 210630 w 1838339"/>
                    <a:gd name="connsiteY16" fmla="*/ 49086 h 386326"/>
                    <a:gd name="connsiteX17" fmla="*/ 211993 w 1838339"/>
                    <a:gd name="connsiteY17" fmla="*/ 48283 h 386326"/>
                    <a:gd name="connsiteX18" fmla="*/ 921000 w 1838339"/>
                    <a:gd name="connsiteY18" fmla="*/ 205888 h 386326"/>
                    <a:gd name="connsiteX19" fmla="*/ 1631064 w 1838339"/>
                    <a:gd name="connsiteY19" fmla="*/ 46563 h 386326"/>
                    <a:gd name="connsiteX20" fmla="*/ 1631197 w 1838339"/>
                    <a:gd name="connsiteY20" fmla="*/ 46640 h 386326"/>
                    <a:gd name="connsiteX21" fmla="*/ 1667527 w 1838339"/>
                    <a:gd name="connsiteY21" fmla="*/ 21181 h 386326"/>
                    <a:gd name="connsiteX22" fmla="*/ 1765756 w 1838339"/>
                    <a:gd name="connsiteY22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616112 w 1838339"/>
                    <a:gd name="connsiteY9" fmla="*/ 248676 h 386326"/>
                    <a:gd name="connsiteX10" fmla="*/ 921342 w 1838339"/>
                    <a:gd name="connsiteY10" fmla="*/ 386326 h 386326"/>
                    <a:gd name="connsiteX11" fmla="*/ 227510 w 1838339"/>
                    <a:gd name="connsiteY11" fmla="*/ 250339 h 386326"/>
                    <a:gd name="connsiteX12" fmla="*/ 86377 w 1838339"/>
                    <a:gd name="connsiteY12" fmla="*/ 184999 h 386326"/>
                    <a:gd name="connsiteX13" fmla="*/ 7164 w 1838339"/>
                    <a:gd name="connsiteY13" fmla="*/ 40502 h 386326"/>
                    <a:gd name="connsiteX14" fmla="*/ 170812 w 1838339"/>
                    <a:gd name="connsiteY14" fmla="*/ 21182 h 386326"/>
                    <a:gd name="connsiteX15" fmla="*/ 210630 w 1838339"/>
                    <a:gd name="connsiteY15" fmla="*/ 49086 h 386326"/>
                    <a:gd name="connsiteX16" fmla="*/ 211993 w 1838339"/>
                    <a:gd name="connsiteY16" fmla="*/ 48283 h 386326"/>
                    <a:gd name="connsiteX17" fmla="*/ 921000 w 1838339"/>
                    <a:gd name="connsiteY17" fmla="*/ 205888 h 386326"/>
                    <a:gd name="connsiteX18" fmla="*/ 1631064 w 1838339"/>
                    <a:gd name="connsiteY18" fmla="*/ 46563 h 386326"/>
                    <a:gd name="connsiteX19" fmla="*/ 1631197 w 1838339"/>
                    <a:gd name="connsiteY19" fmla="*/ 46640 h 386326"/>
                    <a:gd name="connsiteX20" fmla="*/ 1667527 w 1838339"/>
                    <a:gd name="connsiteY20" fmla="*/ 21181 h 386326"/>
                    <a:gd name="connsiteX21" fmla="*/ 1765756 w 1838339"/>
                    <a:gd name="connsiteY21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616112 w 1838339"/>
                    <a:gd name="connsiteY8" fmla="*/ 248676 h 386326"/>
                    <a:gd name="connsiteX9" fmla="*/ 921342 w 1838339"/>
                    <a:gd name="connsiteY9" fmla="*/ 386326 h 386326"/>
                    <a:gd name="connsiteX10" fmla="*/ 227510 w 1838339"/>
                    <a:gd name="connsiteY10" fmla="*/ 250339 h 386326"/>
                    <a:gd name="connsiteX11" fmla="*/ 86377 w 1838339"/>
                    <a:gd name="connsiteY11" fmla="*/ 184999 h 386326"/>
                    <a:gd name="connsiteX12" fmla="*/ 7164 w 1838339"/>
                    <a:gd name="connsiteY12" fmla="*/ 40502 h 386326"/>
                    <a:gd name="connsiteX13" fmla="*/ 170812 w 1838339"/>
                    <a:gd name="connsiteY13" fmla="*/ 21182 h 386326"/>
                    <a:gd name="connsiteX14" fmla="*/ 210630 w 1838339"/>
                    <a:gd name="connsiteY14" fmla="*/ 49086 h 386326"/>
                    <a:gd name="connsiteX15" fmla="*/ 211993 w 1838339"/>
                    <a:gd name="connsiteY15" fmla="*/ 48283 h 386326"/>
                    <a:gd name="connsiteX16" fmla="*/ 921000 w 1838339"/>
                    <a:gd name="connsiteY16" fmla="*/ 205888 h 386326"/>
                    <a:gd name="connsiteX17" fmla="*/ 1631064 w 1838339"/>
                    <a:gd name="connsiteY17" fmla="*/ 46563 h 386326"/>
                    <a:gd name="connsiteX18" fmla="*/ 1631197 w 1838339"/>
                    <a:gd name="connsiteY18" fmla="*/ 46640 h 386326"/>
                    <a:gd name="connsiteX19" fmla="*/ 1667527 w 1838339"/>
                    <a:gd name="connsiteY19" fmla="*/ 21181 h 386326"/>
                    <a:gd name="connsiteX20" fmla="*/ 1765756 w 1838339"/>
                    <a:gd name="connsiteY20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616112 w 1838339"/>
                    <a:gd name="connsiteY7" fmla="*/ 248676 h 386326"/>
                    <a:gd name="connsiteX8" fmla="*/ 921342 w 1838339"/>
                    <a:gd name="connsiteY8" fmla="*/ 386326 h 386326"/>
                    <a:gd name="connsiteX9" fmla="*/ 227510 w 1838339"/>
                    <a:gd name="connsiteY9" fmla="*/ 250339 h 386326"/>
                    <a:gd name="connsiteX10" fmla="*/ 86377 w 1838339"/>
                    <a:gd name="connsiteY10" fmla="*/ 184999 h 386326"/>
                    <a:gd name="connsiteX11" fmla="*/ 7164 w 1838339"/>
                    <a:gd name="connsiteY11" fmla="*/ 40502 h 386326"/>
                    <a:gd name="connsiteX12" fmla="*/ 170812 w 1838339"/>
                    <a:gd name="connsiteY12" fmla="*/ 21182 h 386326"/>
                    <a:gd name="connsiteX13" fmla="*/ 210630 w 1838339"/>
                    <a:gd name="connsiteY13" fmla="*/ 49086 h 386326"/>
                    <a:gd name="connsiteX14" fmla="*/ 211993 w 1838339"/>
                    <a:gd name="connsiteY14" fmla="*/ 48283 h 386326"/>
                    <a:gd name="connsiteX15" fmla="*/ 921000 w 1838339"/>
                    <a:gd name="connsiteY15" fmla="*/ 205888 h 386326"/>
                    <a:gd name="connsiteX16" fmla="*/ 1631064 w 1838339"/>
                    <a:gd name="connsiteY16" fmla="*/ 46563 h 386326"/>
                    <a:gd name="connsiteX17" fmla="*/ 1631197 w 1838339"/>
                    <a:gd name="connsiteY17" fmla="*/ 46640 h 386326"/>
                    <a:gd name="connsiteX18" fmla="*/ 1667527 w 1838339"/>
                    <a:gd name="connsiteY18" fmla="*/ 21181 h 386326"/>
                    <a:gd name="connsiteX19" fmla="*/ 1765756 w 1838339"/>
                    <a:gd name="connsiteY19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616112 w 1838339"/>
                    <a:gd name="connsiteY6" fmla="*/ 248676 h 386326"/>
                    <a:gd name="connsiteX7" fmla="*/ 921342 w 1838339"/>
                    <a:gd name="connsiteY7" fmla="*/ 386326 h 386326"/>
                    <a:gd name="connsiteX8" fmla="*/ 227510 w 1838339"/>
                    <a:gd name="connsiteY8" fmla="*/ 250339 h 386326"/>
                    <a:gd name="connsiteX9" fmla="*/ 86377 w 1838339"/>
                    <a:gd name="connsiteY9" fmla="*/ 184999 h 386326"/>
                    <a:gd name="connsiteX10" fmla="*/ 7164 w 1838339"/>
                    <a:gd name="connsiteY10" fmla="*/ 40502 h 386326"/>
                    <a:gd name="connsiteX11" fmla="*/ 170812 w 1838339"/>
                    <a:gd name="connsiteY11" fmla="*/ 21182 h 386326"/>
                    <a:gd name="connsiteX12" fmla="*/ 210630 w 1838339"/>
                    <a:gd name="connsiteY12" fmla="*/ 49086 h 386326"/>
                    <a:gd name="connsiteX13" fmla="*/ 211993 w 1838339"/>
                    <a:gd name="connsiteY13" fmla="*/ 48283 h 386326"/>
                    <a:gd name="connsiteX14" fmla="*/ 921000 w 1838339"/>
                    <a:gd name="connsiteY14" fmla="*/ 205888 h 386326"/>
                    <a:gd name="connsiteX15" fmla="*/ 1631064 w 1838339"/>
                    <a:gd name="connsiteY15" fmla="*/ 46563 h 386326"/>
                    <a:gd name="connsiteX16" fmla="*/ 1631197 w 1838339"/>
                    <a:gd name="connsiteY16" fmla="*/ 46640 h 386326"/>
                    <a:gd name="connsiteX17" fmla="*/ 1667527 w 1838339"/>
                    <a:gd name="connsiteY17" fmla="*/ 21181 h 386326"/>
                    <a:gd name="connsiteX18" fmla="*/ 1765756 w 1838339"/>
                    <a:gd name="connsiteY18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616112 w 1838339"/>
                    <a:gd name="connsiteY6" fmla="*/ 248676 h 386326"/>
                    <a:gd name="connsiteX7" fmla="*/ 921342 w 1838339"/>
                    <a:gd name="connsiteY7" fmla="*/ 386326 h 386326"/>
                    <a:gd name="connsiteX8" fmla="*/ 227510 w 1838339"/>
                    <a:gd name="connsiteY8" fmla="*/ 250339 h 386326"/>
                    <a:gd name="connsiteX9" fmla="*/ 86377 w 1838339"/>
                    <a:gd name="connsiteY9" fmla="*/ 184999 h 386326"/>
                    <a:gd name="connsiteX10" fmla="*/ 7164 w 1838339"/>
                    <a:gd name="connsiteY10" fmla="*/ 40502 h 386326"/>
                    <a:gd name="connsiteX11" fmla="*/ 170812 w 1838339"/>
                    <a:gd name="connsiteY11" fmla="*/ 21182 h 386326"/>
                    <a:gd name="connsiteX12" fmla="*/ 211993 w 1838339"/>
                    <a:gd name="connsiteY12" fmla="*/ 48283 h 386326"/>
                    <a:gd name="connsiteX13" fmla="*/ 921000 w 1838339"/>
                    <a:gd name="connsiteY13" fmla="*/ 205888 h 386326"/>
                    <a:gd name="connsiteX14" fmla="*/ 1631064 w 1838339"/>
                    <a:gd name="connsiteY14" fmla="*/ 46563 h 386326"/>
                    <a:gd name="connsiteX15" fmla="*/ 1631197 w 1838339"/>
                    <a:gd name="connsiteY15" fmla="*/ 46640 h 386326"/>
                    <a:gd name="connsiteX16" fmla="*/ 1667527 w 1838339"/>
                    <a:gd name="connsiteY16" fmla="*/ 21181 h 386326"/>
                    <a:gd name="connsiteX17" fmla="*/ 1765756 w 1838339"/>
                    <a:gd name="connsiteY17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0367 w 1838339"/>
                    <a:gd name="connsiteY4" fmla="*/ 148550 h 386326"/>
                    <a:gd name="connsiteX5" fmla="*/ 1616112 w 1838339"/>
                    <a:gd name="connsiteY5" fmla="*/ 248676 h 386326"/>
                    <a:gd name="connsiteX6" fmla="*/ 921342 w 1838339"/>
                    <a:gd name="connsiteY6" fmla="*/ 386326 h 386326"/>
                    <a:gd name="connsiteX7" fmla="*/ 227510 w 1838339"/>
                    <a:gd name="connsiteY7" fmla="*/ 250339 h 386326"/>
                    <a:gd name="connsiteX8" fmla="*/ 86377 w 1838339"/>
                    <a:gd name="connsiteY8" fmla="*/ 184999 h 386326"/>
                    <a:gd name="connsiteX9" fmla="*/ 7164 w 1838339"/>
                    <a:gd name="connsiteY9" fmla="*/ 40502 h 386326"/>
                    <a:gd name="connsiteX10" fmla="*/ 170812 w 1838339"/>
                    <a:gd name="connsiteY10" fmla="*/ 21182 h 386326"/>
                    <a:gd name="connsiteX11" fmla="*/ 211993 w 1838339"/>
                    <a:gd name="connsiteY11" fmla="*/ 48283 h 386326"/>
                    <a:gd name="connsiteX12" fmla="*/ 921000 w 1838339"/>
                    <a:gd name="connsiteY12" fmla="*/ 205888 h 386326"/>
                    <a:gd name="connsiteX13" fmla="*/ 1631064 w 1838339"/>
                    <a:gd name="connsiteY13" fmla="*/ 46563 h 386326"/>
                    <a:gd name="connsiteX14" fmla="*/ 1631197 w 1838339"/>
                    <a:gd name="connsiteY14" fmla="*/ 46640 h 386326"/>
                    <a:gd name="connsiteX15" fmla="*/ 1667527 w 1838339"/>
                    <a:gd name="connsiteY15" fmla="*/ 21181 h 386326"/>
                    <a:gd name="connsiteX16" fmla="*/ 1765756 w 1838339"/>
                    <a:gd name="connsiteY16" fmla="*/ 914 h 386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38339" h="386326">
                      <a:moveTo>
                        <a:pt x="1765756" y="914"/>
                      </a:moveTo>
                      <a:cubicBezTo>
                        <a:pt x="1795370" y="4411"/>
                        <a:pt x="1819517" y="17883"/>
                        <a:pt x="1831175" y="40501"/>
                      </a:cubicBezTo>
                      <a:cubicBezTo>
                        <a:pt x="1842833" y="63119"/>
                        <a:pt x="1839795" y="90602"/>
                        <a:pt x="1825460" y="116750"/>
                      </a:cubicBezTo>
                      <a:lnTo>
                        <a:pt x="1802096" y="146360"/>
                      </a:lnTo>
                      <a:lnTo>
                        <a:pt x="1800367" y="148550"/>
                      </a:lnTo>
                      <a:lnTo>
                        <a:pt x="1616112" y="248676"/>
                      </a:lnTo>
                      <a:cubicBezTo>
                        <a:pt x="1414337" y="337362"/>
                        <a:pt x="1172083" y="386141"/>
                        <a:pt x="921342" y="386326"/>
                      </a:cubicBezTo>
                      <a:cubicBezTo>
                        <a:pt x="671222" y="386511"/>
                        <a:pt x="429342" y="338330"/>
                        <a:pt x="227510" y="250339"/>
                      </a:cubicBezTo>
                      <a:lnTo>
                        <a:pt x="86377" y="184999"/>
                      </a:lnTo>
                      <a:cubicBezTo>
                        <a:pt x="19314" y="150432"/>
                        <a:pt x="-16151" y="85739"/>
                        <a:pt x="7164" y="40502"/>
                      </a:cubicBezTo>
                      <a:cubicBezTo>
                        <a:pt x="30481" y="-4734"/>
                        <a:pt x="103748" y="-13385"/>
                        <a:pt x="170812" y="21182"/>
                      </a:cubicBezTo>
                      <a:lnTo>
                        <a:pt x="211993" y="48283"/>
                      </a:lnTo>
                      <a:cubicBezTo>
                        <a:pt x="403389" y="149623"/>
                        <a:pt x="657208" y="206044"/>
                        <a:pt x="921000" y="205888"/>
                      </a:cubicBezTo>
                      <a:cubicBezTo>
                        <a:pt x="1185583" y="205732"/>
                        <a:pt x="1439885" y="148671"/>
                        <a:pt x="1631064" y="46563"/>
                      </a:cubicBezTo>
                      <a:cubicBezTo>
                        <a:pt x="1631108" y="46589"/>
                        <a:pt x="1631153" y="46614"/>
                        <a:pt x="1631197" y="46640"/>
                      </a:cubicBezTo>
                      <a:lnTo>
                        <a:pt x="1667527" y="21181"/>
                      </a:lnTo>
                      <a:cubicBezTo>
                        <a:pt x="1701059" y="3898"/>
                        <a:pt x="1736142" y="-2582"/>
                        <a:pt x="1765756" y="91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5421DCB1-7B0E-464A-9395-E01D073AC88E}"/>
                    </a:ext>
                  </a:extLst>
                </p:cNvPr>
                <p:cNvGrpSpPr/>
                <p:nvPr/>
              </p:nvGrpSpPr>
              <p:grpSpPr>
                <a:xfrm>
                  <a:off x="1355072" y="2731135"/>
                  <a:ext cx="279335" cy="282593"/>
                  <a:chOff x="1368543" y="2731135"/>
                  <a:chExt cx="279335" cy="282593"/>
                </a:xfrm>
              </p:grpSpPr>
              <p:sp>
                <p:nvSpPr>
                  <p:cNvPr id="22" name="楕円 21">
                    <a:extLst>
                      <a:ext uri="{FF2B5EF4-FFF2-40B4-BE49-F238E27FC236}">
                        <a16:creationId xmlns:a16="http://schemas.microsoft.com/office/drawing/2014/main" id="{6FBBAB56-7EC7-4CFF-9A44-FF60FC251A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4393"/>
                    <a:ext cx="279335" cy="279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C5B56A7B-DDDF-46CB-A7E9-15D28002AC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3030" y="2817242"/>
                    <a:ext cx="110362" cy="110362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18C5B47B-EC37-41AA-9DF8-B9CD83C2CF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1135"/>
                    <a:ext cx="242609" cy="168675"/>
                  </a:xfrm>
                  <a:custGeom>
                    <a:avLst/>
                    <a:gdLst>
                      <a:gd name="connsiteX0" fmla="*/ 139668 w 242609"/>
                      <a:gd name="connsiteY0" fmla="*/ 0 h 168675"/>
                      <a:gd name="connsiteX1" fmla="*/ 238428 w 242609"/>
                      <a:gd name="connsiteY1" fmla="*/ 40908 h 168675"/>
                      <a:gd name="connsiteX2" fmla="*/ 242609 w 242609"/>
                      <a:gd name="connsiteY2" fmla="*/ 47108 h 168675"/>
                      <a:gd name="connsiteX3" fmla="*/ 204046 w 242609"/>
                      <a:gd name="connsiteY3" fmla="*/ 60125 h 168675"/>
                      <a:gd name="connsiteX4" fmla="*/ 71223 w 242609"/>
                      <a:gd name="connsiteY4" fmla="*/ 124136 h 168675"/>
                      <a:gd name="connsiteX5" fmla="*/ 5856 w 242609"/>
                      <a:gd name="connsiteY5" fmla="*/ 168675 h 168675"/>
                      <a:gd name="connsiteX6" fmla="*/ 0 w 242609"/>
                      <a:gd name="connsiteY6" fmla="*/ 139668 h 168675"/>
                      <a:gd name="connsiteX7" fmla="*/ 139668 w 242609"/>
                      <a:gd name="connsiteY7" fmla="*/ 0 h 16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2609" h="168675">
                        <a:moveTo>
                          <a:pt x="139668" y="0"/>
                        </a:moveTo>
                        <a:cubicBezTo>
                          <a:pt x="178237" y="0"/>
                          <a:pt x="213154" y="15633"/>
                          <a:pt x="238428" y="40908"/>
                        </a:cubicBezTo>
                        <a:lnTo>
                          <a:pt x="242609" y="47108"/>
                        </a:lnTo>
                        <a:lnTo>
                          <a:pt x="204046" y="60125"/>
                        </a:lnTo>
                        <a:cubicBezTo>
                          <a:pt x="161375" y="76600"/>
                          <a:pt x="116391" y="98059"/>
                          <a:pt x="71223" y="124136"/>
                        </a:cubicBezTo>
                        <a:lnTo>
                          <a:pt x="5856" y="168675"/>
                        </a:lnTo>
                        <a:lnTo>
                          <a:pt x="0" y="139668"/>
                        </a:lnTo>
                        <a:cubicBezTo>
                          <a:pt x="0" y="62531"/>
                          <a:pt x="62531" y="0"/>
                          <a:pt x="13966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898DE22D-EF05-451D-8FBD-6F6913FBD650}"/>
                    </a:ext>
                  </a:extLst>
                </p:cNvPr>
                <p:cNvGrpSpPr/>
                <p:nvPr/>
              </p:nvGrpSpPr>
              <p:grpSpPr>
                <a:xfrm flipH="1">
                  <a:off x="1969334" y="2731135"/>
                  <a:ext cx="279335" cy="282593"/>
                  <a:chOff x="1368543" y="2731135"/>
                  <a:chExt cx="279335" cy="282593"/>
                </a:xfrm>
              </p:grpSpPr>
              <p:sp>
                <p:nvSpPr>
                  <p:cNvPr id="19" name="楕円 18">
                    <a:extLst>
                      <a:ext uri="{FF2B5EF4-FFF2-40B4-BE49-F238E27FC236}">
                        <a16:creationId xmlns:a16="http://schemas.microsoft.com/office/drawing/2014/main" id="{32BEA04D-E324-4A20-96B3-AD542EE82F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4393"/>
                    <a:ext cx="279335" cy="279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楕円 19">
                    <a:extLst>
                      <a:ext uri="{FF2B5EF4-FFF2-40B4-BE49-F238E27FC236}">
                        <a16:creationId xmlns:a16="http://schemas.microsoft.com/office/drawing/2014/main" id="{42B62557-F0B1-46F2-80C0-610BDF5A90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3030" y="2817242"/>
                    <a:ext cx="110362" cy="110362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191813F4-D2CB-4618-BC80-0B7EA08F2C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1135"/>
                    <a:ext cx="242609" cy="168675"/>
                  </a:xfrm>
                  <a:custGeom>
                    <a:avLst/>
                    <a:gdLst>
                      <a:gd name="connsiteX0" fmla="*/ 139668 w 242609"/>
                      <a:gd name="connsiteY0" fmla="*/ 0 h 168675"/>
                      <a:gd name="connsiteX1" fmla="*/ 238428 w 242609"/>
                      <a:gd name="connsiteY1" fmla="*/ 40908 h 168675"/>
                      <a:gd name="connsiteX2" fmla="*/ 242609 w 242609"/>
                      <a:gd name="connsiteY2" fmla="*/ 47108 h 168675"/>
                      <a:gd name="connsiteX3" fmla="*/ 204046 w 242609"/>
                      <a:gd name="connsiteY3" fmla="*/ 60125 h 168675"/>
                      <a:gd name="connsiteX4" fmla="*/ 71223 w 242609"/>
                      <a:gd name="connsiteY4" fmla="*/ 124136 h 168675"/>
                      <a:gd name="connsiteX5" fmla="*/ 5856 w 242609"/>
                      <a:gd name="connsiteY5" fmla="*/ 168675 h 168675"/>
                      <a:gd name="connsiteX6" fmla="*/ 0 w 242609"/>
                      <a:gd name="connsiteY6" fmla="*/ 139668 h 168675"/>
                      <a:gd name="connsiteX7" fmla="*/ 139668 w 242609"/>
                      <a:gd name="connsiteY7" fmla="*/ 0 h 16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2609" h="168675">
                        <a:moveTo>
                          <a:pt x="139668" y="0"/>
                        </a:moveTo>
                        <a:cubicBezTo>
                          <a:pt x="178237" y="0"/>
                          <a:pt x="213154" y="15633"/>
                          <a:pt x="238428" y="40908"/>
                        </a:cubicBezTo>
                        <a:lnTo>
                          <a:pt x="242609" y="47108"/>
                        </a:lnTo>
                        <a:lnTo>
                          <a:pt x="204046" y="60125"/>
                        </a:lnTo>
                        <a:cubicBezTo>
                          <a:pt x="161375" y="76600"/>
                          <a:pt x="116391" y="98059"/>
                          <a:pt x="71223" y="124136"/>
                        </a:cubicBezTo>
                        <a:lnTo>
                          <a:pt x="5856" y="168675"/>
                        </a:lnTo>
                        <a:lnTo>
                          <a:pt x="0" y="139668"/>
                        </a:lnTo>
                        <a:cubicBezTo>
                          <a:pt x="0" y="62531"/>
                          <a:pt x="62531" y="0"/>
                          <a:pt x="13966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9FEFE1A7-268C-46AF-9577-40BFF5F44F8D}"/>
                  </a:ext>
                </a:extLst>
              </p:cNvPr>
              <p:cNvSpPr/>
              <p:nvPr/>
            </p:nvSpPr>
            <p:spPr bwMode="auto">
              <a:xfrm>
                <a:off x="942570" y="3718127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雲 6">
              <a:extLst>
                <a:ext uri="{FF2B5EF4-FFF2-40B4-BE49-F238E27FC236}">
                  <a16:creationId xmlns:a16="http://schemas.microsoft.com/office/drawing/2014/main" id="{07ACA076-EE36-405E-AE1B-125967C7B289}"/>
                </a:ext>
              </a:extLst>
            </p:cNvPr>
            <p:cNvSpPr/>
            <p:nvPr/>
          </p:nvSpPr>
          <p:spPr>
            <a:xfrm>
              <a:off x="2873151" y="918145"/>
              <a:ext cx="1025388" cy="760654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雲 7">
              <a:extLst>
                <a:ext uri="{FF2B5EF4-FFF2-40B4-BE49-F238E27FC236}">
                  <a16:creationId xmlns:a16="http://schemas.microsoft.com/office/drawing/2014/main" id="{30F1FF88-74D8-462A-8AE9-6F7242A9D2B5}"/>
                </a:ext>
              </a:extLst>
            </p:cNvPr>
            <p:cNvSpPr/>
            <p:nvPr/>
          </p:nvSpPr>
          <p:spPr>
            <a:xfrm>
              <a:off x="3401379" y="2925465"/>
              <a:ext cx="1220218" cy="905183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雲 8">
              <a:extLst>
                <a:ext uri="{FF2B5EF4-FFF2-40B4-BE49-F238E27FC236}">
                  <a16:creationId xmlns:a16="http://schemas.microsoft.com/office/drawing/2014/main" id="{4B2B851C-FD19-49A2-9D57-21DA7AEBDB9B}"/>
                </a:ext>
              </a:extLst>
            </p:cNvPr>
            <p:cNvSpPr/>
            <p:nvPr/>
          </p:nvSpPr>
          <p:spPr>
            <a:xfrm>
              <a:off x="6227677" y="2646210"/>
              <a:ext cx="1025694" cy="760882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雲 9">
              <a:extLst>
                <a:ext uri="{FF2B5EF4-FFF2-40B4-BE49-F238E27FC236}">
                  <a16:creationId xmlns:a16="http://schemas.microsoft.com/office/drawing/2014/main" id="{BC7D7B09-6FD5-4CEB-AB69-118AA9DBF824}"/>
                </a:ext>
              </a:extLst>
            </p:cNvPr>
            <p:cNvSpPr/>
            <p:nvPr/>
          </p:nvSpPr>
          <p:spPr>
            <a:xfrm>
              <a:off x="6088325" y="1327504"/>
              <a:ext cx="1220218" cy="905183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93728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開けっ放しに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しないで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66307CC-6F10-45B5-BB90-DCB7508EF342}"/>
              </a:ext>
            </a:extLst>
          </p:cNvPr>
          <p:cNvSpPr txBox="1"/>
          <p:nvPr/>
        </p:nvSpPr>
        <p:spPr>
          <a:xfrm>
            <a:off x="5945" y="6889327"/>
            <a:ext cx="6852055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暖房中につき</a:t>
            </a:r>
            <a:br>
              <a:rPr lang="en-US" altLang="ja-JP" sz="8000" dirty="0">
                <a:ln w="28575">
                  <a:solidFill>
                    <a:schemeClr val="tx1"/>
                  </a:solidFill>
                </a:ln>
              </a:rPr>
            </a:br>
            <a:r>
              <a:rPr lang="ja-JP" altLang="en-US" sz="8000" dirty="0">
                <a:ln w="28575">
                  <a:solidFill>
                    <a:schemeClr val="tx1"/>
                  </a:solidFill>
                </a:ln>
              </a:rPr>
              <a:t>お閉め下さい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E840163-BC6E-4A93-85EF-6740C2DAA152}"/>
              </a:ext>
            </a:extLst>
          </p:cNvPr>
          <p:cNvGrpSpPr/>
          <p:nvPr/>
        </p:nvGrpSpPr>
        <p:grpSpPr>
          <a:xfrm>
            <a:off x="457199" y="3011465"/>
            <a:ext cx="5943602" cy="3238162"/>
            <a:chOff x="2152915" y="647712"/>
            <a:chExt cx="5585229" cy="304291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078404C-E9ED-4A4E-8041-FF8B9DFA2C2D}"/>
                </a:ext>
              </a:extLst>
            </p:cNvPr>
            <p:cNvGrpSpPr/>
            <p:nvPr/>
          </p:nvGrpSpPr>
          <p:grpSpPr>
            <a:xfrm>
              <a:off x="3283256" y="647712"/>
              <a:ext cx="3339486" cy="3042916"/>
              <a:chOff x="415831" y="2778810"/>
              <a:chExt cx="2765232" cy="2519661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FFBBF15F-7E1D-4D90-8308-7E103AAAD6F0}"/>
                  </a:ext>
                </a:extLst>
              </p:cNvPr>
              <p:cNvSpPr/>
              <p:nvPr/>
            </p:nvSpPr>
            <p:spPr bwMode="auto">
              <a:xfrm>
                <a:off x="415831" y="2778810"/>
                <a:ext cx="2765232" cy="2519660"/>
              </a:xfrm>
              <a:custGeom>
                <a:avLst/>
                <a:gdLst>
                  <a:gd name="connsiteX0" fmla="*/ 0 w 2765232"/>
                  <a:gd name="connsiteY0" fmla="*/ 0 h 2519660"/>
                  <a:gd name="connsiteX1" fmla="*/ 56945 w 2765232"/>
                  <a:gd name="connsiteY1" fmla="*/ 0 h 2519660"/>
                  <a:gd name="connsiteX2" fmla="*/ 647248 w 2765232"/>
                  <a:gd name="connsiteY2" fmla="*/ 201946 h 2519660"/>
                  <a:gd name="connsiteX3" fmla="*/ 2117819 w 2765232"/>
                  <a:gd name="connsiteY3" fmla="*/ 201946 h 2519660"/>
                  <a:gd name="connsiteX4" fmla="*/ 2117819 w 2765232"/>
                  <a:gd name="connsiteY4" fmla="*/ 202003 h 2519660"/>
                  <a:gd name="connsiteX5" fmla="*/ 2708287 w 2765232"/>
                  <a:gd name="connsiteY5" fmla="*/ 0 h 2519660"/>
                  <a:gd name="connsiteX6" fmla="*/ 2765232 w 2765232"/>
                  <a:gd name="connsiteY6" fmla="*/ 0 h 2519660"/>
                  <a:gd name="connsiteX7" fmla="*/ 2765232 w 2765232"/>
                  <a:gd name="connsiteY7" fmla="*/ 2519660 h 2519660"/>
                  <a:gd name="connsiteX8" fmla="*/ 2708287 w 2765232"/>
                  <a:gd name="connsiteY8" fmla="*/ 2519660 h 2519660"/>
                  <a:gd name="connsiteX9" fmla="*/ 2114848 w 2765232"/>
                  <a:gd name="connsiteY9" fmla="*/ 2316641 h 2519660"/>
                  <a:gd name="connsiteX10" fmla="*/ 650384 w 2765232"/>
                  <a:gd name="connsiteY10" fmla="*/ 2316641 h 2519660"/>
                  <a:gd name="connsiteX11" fmla="*/ 56945 w 2765232"/>
                  <a:gd name="connsiteY11" fmla="*/ 2519660 h 2519660"/>
                  <a:gd name="connsiteX12" fmla="*/ 0 w 2765232"/>
                  <a:gd name="connsiteY12" fmla="*/ 2519660 h 2519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5232" h="2519660">
                    <a:moveTo>
                      <a:pt x="0" y="0"/>
                    </a:moveTo>
                    <a:lnTo>
                      <a:pt x="56945" y="0"/>
                    </a:lnTo>
                    <a:lnTo>
                      <a:pt x="647248" y="201946"/>
                    </a:lnTo>
                    <a:lnTo>
                      <a:pt x="2117819" y="201946"/>
                    </a:lnTo>
                    <a:lnTo>
                      <a:pt x="2117819" y="202003"/>
                    </a:lnTo>
                    <a:lnTo>
                      <a:pt x="2708287" y="0"/>
                    </a:lnTo>
                    <a:lnTo>
                      <a:pt x="2765232" y="0"/>
                    </a:lnTo>
                    <a:lnTo>
                      <a:pt x="2765232" y="2519660"/>
                    </a:lnTo>
                    <a:lnTo>
                      <a:pt x="2708287" y="2519660"/>
                    </a:lnTo>
                    <a:lnTo>
                      <a:pt x="2114848" y="2316641"/>
                    </a:lnTo>
                    <a:lnTo>
                      <a:pt x="650384" y="2316641"/>
                    </a:lnTo>
                    <a:lnTo>
                      <a:pt x="56945" y="2519660"/>
                    </a:lnTo>
                    <a:lnTo>
                      <a:pt x="0" y="2519660"/>
                    </a:ln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E9375E48-4110-4BF8-9D5C-4907793D9D9B}"/>
                  </a:ext>
                </a:extLst>
              </p:cNvPr>
              <p:cNvGrpSpPr/>
              <p:nvPr/>
            </p:nvGrpSpPr>
            <p:grpSpPr>
              <a:xfrm>
                <a:off x="415831" y="2778811"/>
                <a:ext cx="2765232" cy="2519660"/>
                <a:chOff x="415831" y="2439509"/>
                <a:chExt cx="2765232" cy="2519660"/>
              </a:xfrm>
            </p:grpSpPr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5313F24D-68EA-41F3-A74B-87BA3AFB3438}"/>
                    </a:ext>
                  </a:extLst>
                </p:cNvPr>
                <p:cNvSpPr/>
                <p:nvPr/>
              </p:nvSpPr>
              <p:spPr bwMode="auto">
                <a:xfrm>
                  <a:off x="1056870" y="2641455"/>
                  <a:ext cx="1476780" cy="2114695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87579BEA-4ACB-4377-8675-AF0C49A781B5}"/>
                    </a:ext>
                  </a:extLst>
                </p:cNvPr>
                <p:cNvSpPr/>
                <p:nvPr/>
              </p:nvSpPr>
              <p:spPr bwMode="auto">
                <a:xfrm>
                  <a:off x="415831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F13767F2-4463-4B54-A419-7B8D44A00DD4}"/>
                    </a:ext>
                  </a:extLst>
                </p:cNvPr>
                <p:cNvSpPr/>
                <p:nvPr/>
              </p:nvSpPr>
              <p:spPr bwMode="auto">
                <a:xfrm flipH="1">
                  <a:off x="2526803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639F3432-D0BB-4400-9E58-A75D4C0E8473}"/>
                    </a:ext>
                  </a:extLst>
                </p:cNvPr>
                <p:cNvSpPr/>
                <p:nvPr/>
              </p:nvSpPr>
              <p:spPr bwMode="auto">
                <a:xfrm rot="7200000" flipV="1">
                  <a:off x="2705802" y="2697358"/>
                  <a:ext cx="417208" cy="164160"/>
                </a:xfrm>
                <a:custGeom>
                  <a:avLst/>
                  <a:gdLst>
                    <a:gd name="connsiteX0" fmla="*/ 78925 w 417208"/>
                    <a:gd name="connsiteY0" fmla="*/ 104395 h 164160"/>
                    <a:gd name="connsiteX1" fmla="*/ 63984 w 417208"/>
                    <a:gd name="connsiteY1" fmla="*/ 164160 h 164160"/>
                    <a:gd name="connsiteX2" fmla="*/ 402267 w 417208"/>
                    <a:gd name="connsiteY2" fmla="*/ 164160 h 164160"/>
                    <a:gd name="connsiteX3" fmla="*/ 417208 w 417208"/>
                    <a:gd name="connsiteY3" fmla="*/ 104395 h 164160"/>
                    <a:gd name="connsiteX4" fmla="*/ 14941 w 417208"/>
                    <a:gd name="connsiteY4" fmla="*/ 0 h 164160"/>
                    <a:gd name="connsiteX5" fmla="*/ 0 w 417208"/>
                    <a:gd name="connsiteY5" fmla="*/ 59765 h 164160"/>
                    <a:gd name="connsiteX6" fmla="*/ 338283 w 417208"/>
                    <a:gd name="connsiteY6" fmla="*/ 59765 h 164160"/>
                    <a:gd name="connsiteX7" fmla="*/ 353224 w 417208"/>
                    <a:gd name="connsiteY7" fmla="*/ 0 h 164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7208" h="164160">
                      <a:moveTo>
                        <a:pt x="78925" y="104395"/>
                      </a:moveTo>
                      <a:lnTo>
                        <a:pt x="63984" y="164160"/>
                      </a:lnTo>
                      <a:lnTo>
                        <a:pt x="402267" y="164160"/>
                      </a:lnTo>
                      <a:lnTo>
                        <a:pt x="417208" y="104395"/>
                      </a:lnTo>
                      <a:close/>
                      <a:moveTo>
                        <a:pt x="14941" y="0"/>
                      </a:moveTo>
                      <a:lnTo>
                        <a:pt x="0" y="59765"/>
                      </a:lnTo>
                      <a:lnTo>
                        <a:pt x="338283" y="59765"/>
                      </a:lnTo>
                      <a:lnTo>
                        <a:pt x="3532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455E51D4-AE08-4043-84DF-56038814192A}"/>
                    </a:ext>
                  </a:extLst>
                </p:cNvPr>
                <p:cNvSpPr/>
                <p:nvPr/>
              </p:nvSpPr>
              <p:spPr bwMode="auto">
                <a:xfrm rot="7200000" flipV="1">
                  <a:off x="467511" y="4452373"/>
                  <a:ext cx="417208" cy="164160"/>
                </a:xfrm>
                <a:custGeom>
                  <a:avLst/>
                  <a:gdLst>
                    <a:gd name="connsiteX0" fmla="*/ 78925 w 417208"/>
                    <a:gd name="connsiteY0" fmla="*/ 104395 h 164160"/>
                    <a:gd name="connsiteX1" fmla="*/ 63984 w 417208"/>
                    <a:gd name="connsiteY1" fmla="*/ 164160 h 164160"/>
                    <a:gd name="connsiteX2" fmla="*/ 402267 w 417208"/>
                    <a:gd name="connsiteY2" fmla="*/ 164160 h 164160"/>
                    <a:gd name="connsiteX3" fmla="*/ 417208 w 417208"/>
                    <a:gd name="connsiteY3" fmla="*/ 104395 h 164160"/>
                    <a:gd name="connsiteX4" fmla="*/ 14941 w 417208"/>
                    <a:gd name="connsiteY4" fmla="*/ 0 h 164160"/>
                    <a:gd name="connsiteX5" fmla="*/ 0 w 417208"/>
                    <a:gd name="connsiteY5" fmla="*/ 59765 h 164160"/>
                    <a:gd name="connsiteX6" fmla="*/ 338283 w 417208"/>
                    <a:gd name="connsiteY6" fmla="*/ 59765 h 164160"/>
                    <a:gd name="connsiteX7" fmla="*/ 353224 w 417208"/>
                    <a:gd name="connsiteY7" fmla="*/ 0 h 164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7208" h="164160">
                      <a:moveTo>
                        <a:pt x="78925" y="104395"/>
                      </a:moveTo>
                      <a:lnTo>
                        <a:pt x="63984" y="164160"/>
                      </a:lnTo>
                      <a:lnTo>
                        <a:pt x="402267" y="164160"/>
                      </a:lnTo>
                      <a:lnTo>
                        <a:pt x="417208" y="104395"/>
                      </a:lnTo>
                      <a:close/>
                      <a:moveTo>
                        <a:pt x="14941" y="0"/>
                      </a:moveTo>
                      <a:lnTo>
                        <a:pt x="0" y="59765"/>
                      </a:lnTo>
                      <a:lnTo>
                        <a:pt x="338283" y="59765"/>
                      </a:lnTo>
                      <a:lnTo>
                        <a:pt x="3532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D4C2CA19-120D-439E-AD01-CCDAC867F158}"/>
                  </a:ext>
                </a:extLst>
              </p:cNvPr>
              <p:cNvGrpSpPr/>
              <p:nvPr/>
            </p:nvGrpSpPr>
            <p:grpSpPr>
              <a:xfrm>
                <a:off x="1196572" y="3070437"/>
                <a:ext cx="1197378" cy="738272"/>
                <a:chOff x="1196572" y="2731135"/>
                <a:chExt cx="1197378" cy="738272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4DF976DB-39C9-4E0E-A3B6-7ADC083E2E3E}"/>
                    </a:ext>
                  </a:extLst>
                </p:cNvPr>
                <p:cNvGrpSpPr/>
                <p:nvPr/>
              </p:nvGrpSpPr>
              <p:grpSpPr>
                <a:xfrm>
                  <a:off x="1196572" y="2820487"/>
                  <a:ext cx="1197378" cy="648920"/>
                  <a:chOff x="2285371" y="2888940"/>
                  <a:chExt cx="1801128" cy="868446"/>
                </a:xfrm>
              </p:grpSpPr>
              <p:sp>
                <p:nvSpPr>
                  <p:cNvPr id="26" name="四角形: 角を丸くする 25">
                    <a:extLst>
                      <a:ext uri="{FF2B5EF4-FFF2-40B4-BE49-F238E27FC236}">
                        <a16:creationId xmlns:a16="http://schemas.microsoft.com/office/drawing/2014/main" id="{91A239F6-4144-47F3-B1E3-38D927940A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85371" y="2888940"/>
                    <a:ext cx="1801128" cy="868446"/>
                  </a:xfrm>
                  <a:prstGeom prst="roundRect">
                    <a:avLst>
                      <a:gd name="adj" fmla="val 606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四角形: 角を丸くする 26">
                    <a:extLst>
                      <a:ext uri="{FF2B5EF4-FFF2-40B4-BE49-F238E27FC236}">
                        <a16:creationId xmlns:a16="http://schemas.microsoft.com/office/drawing/2014/main" id="{9ED6A12B-E6A7-47C0-B07E-89F6CF1905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2962599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角を丸くする 27">
                    <a:extLst>
                      <a:ext uri="{FF2B5EF4-FFF2-40B4-BE49-F238E27FC236}">
                        <a16:creationId xmlns:a16="http://schemas.microsoft.com/office/drawing/2014/main" id="{6DEC276E-A3CF-40A7-A20C-F3F6293500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069755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角を丸くする 28">
                    <a:extLst>
                      <a:ext uri="{FF2B5EF4-FFF2-40B4-BE49-F238E27FC236}">
                        <a16:creationId xmlns:a16="http://schemas.microsoft.com/office/drawing/2014/main" id="{D4FFAF69-4F02-41BD-BC31-D948759E22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176911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四角形: 角を丸くする 29">
                    <a:extLst>
                      <a:ext uri="{FF2B5EF4-FFF2-40B4-BE49-F238E27FC236}">
                        <a16:creationId xmlns:a16="http://schemas.microsoft.com/office/drawing/2014/main" id="{7BC5769B-0CA7-4EF6-A64B-E977DCE3C2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284067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四角形: 角を丸くする 30">
                    <a:extLst>
                      <a:ext uri="{FF2B5EF4-FFF2-40B4-BE49-F238E27FC236}">
                        <a16:creationId xmlns:a16="http://schemas.microsoft.com/office/drawing/2014/main" id="{DD5B34B3-ECDC-49B3-A8DC-F496638D34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391224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EF4A7302-A7D1-4A39-89EF-BCCFB6BF3D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26693"/>
                    <a:ext cx="1616430" cy="158572"/>
                  </a:xfrm>
                  <a:prstGeom prst="roundRect">
                    <a:avLst>
                      <a:gd name="adj" fmla="val 1663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四角形: 角を丸くする 32">
                    <a:extLst>
                      <a:ext uri="{FF2B5EF4-FFF2-40B4-BE49-F238E27FC236}">
                        <a16:creationId xmlns:a16="http://schemas.microsoft.com/office/drawing/2014/main" id="{6C5735C0-2E50-4FE2-B2CE-9DEE096DAE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6449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四角形: 角を丸くする 33">
                    <a:extLst>
                      <a:ext uri="{FF2B5EF4-FFF2-40B4-BE49-F238E27FC236}">
                        <a16:creationId xmlns:a16="http://schemas.microsoft.com/office/drawing/2014/main" id="{84345DA6-A3A5-4B81-BF40-7E955F4753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4544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56A3FEBC-2345-4BDA-8BD0-B11E18A6BE2A}"/>
                    </a:ext>
                  </a:extLst>
                </p:cNvPr>
                <p:cNvSpPr/>
                <p:nvPr/>
              </p:nvSpPr>
              <p:spPr bwMode="auto">
                <a:xfrm rot="10800000">
                  <a:off x="1311355" y="3144035"/>
                  <a:ext cx="965120" cy="171957"/>
                </a:xfrm>
                <a:custGeom>
                  <a:avLst/>
                  <a:gdLst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139789 w 1838339"/>
                    <a:gd name="connsiteY13" fmla="*/ 203063 h 386326"/>
                    <a:gd name="connsiteX14" fmla="*/ 136962 w 1838339"/>
                    <a:gd name="connsiteY14" fmla="*/ 202923 h 386326"/>
                    <a:gd name="connsiteX15" fmla="*/ 86377 w 1838339"/>
                    <a:gd name="connsiteY15" fmla="*/ 184999 h 386326"/>
                    <a:gd name="connsiteX16" fmla="*/ 7164 w 1838339"/>
                    <a:gd name="connsiteY16" fmla="*/ 40502 h 386326"/>
                    <a:gd name="connsiteX17" fmla="*/ 170812 w 1838339"/>
                    <a:gd name="connsiteY17" fmla="*/ 21182 h 386326"/>
                    <a:gd name="connsiteX18" fmla="*/ 210630 w 1838339"/>
                    <a:gd name="connsiteY18" fmla="*/ 49086 h 386326"/>
                    <a:gd name="connsiteX19" fmla="*/ 211993 w 1838339"/>
                    <a:gd name="connsiteY19" fmla="*/ 48283 h 386326"/>
                    <a:gd name="connsiteX20" fmla="*/ 921000 w 1838339"/>
                    <a:gd name="connsiteY20" fmla="*/ 205888 h 386326"/>
                    <a:gd name="connsiteX21" fmla="*/ 1631064 w 1838339"/>
                    <a:gd name="connsiteY21" fmla="*/ 46563 h 386326"/>
                    <a:gd name="connsiteX22" fmla="*/ 1631197 w 1838339"/>
                    <a:gd name="connsiteY22" fmla="*/ 46640 h 386326"/>
                    <a:gd name="connsiteX23" fmla="*/ 1667527 w 1838339"/>
                    <a:gd name="connsiteY23" fmla="*/ 21181 h 386326"/>
                    <a:gd name="connsiteX24" fmla="*/ 1765756 w 1838339"/>
                    <a:gd name="connsiteY24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139789 w 1838339"/>
                    <a:gd name="connsiteY13" fmla="*/ 203063 h 386326"/>
                    <a:gd name="connsiteX14" fmla="*/ 86377 w 1838339"/>
                    <a:gd name="connsiteY14" fmla="*/ 184999 h 386326"/>
                    <a:gd name="connsiteX15" fmla="*/ 7164 w 1838339"/>
                    <a:gd name="connsiteY15" fmla="*/ 40502 h 386326"/>
                    <a:gd name="connsiteX16" fmla="*/ 170812 w 1838339"/>
                    <a:gd name="connsiteY16" fmla="*/ 21182 h 386326"/>
                    <a:gd name="connsiteX17" fmla="*/ 210630 w 1838339"/>
                    <a:gd name="connsiteY17" fmla="*/ 49086 h 386326"/>
                    <a:gd name="connsiteX18" fmla="*/ 211993 w 1838339"/>
                    <a:gd name="connsiteY18" fmla="*/ 48283 h 386326"/>
                    <a:gd name="connsiteX19" fmla="*/ 921000 w 1838339"/>
                    <a:gd name="connsiteY19" fmla="*/ 205888 h 386326"/>
                    <a:gd name="connsiteX20" fmla="*/ 1631064 w 1838339"/>
                    <a:gd name="connsiteY20" fmla="*/ 46563 h 386326"/>
                    <a:gd name="connsiteX21" fmla="*/ 1631197 w 1838339"/>
                    <a:gd name="connsiteY21" fmla="*/ 46640 h 386326"/>
                    <a:gd name="connsiteX22" fmla="*/ 1667527 w 1838339"/>
                    <a:gd name="connsiteY22" fmla="*/ 21181 h 386326"/>
                    <a:gd name="connsiteX23" fmla="*/ 1765756 w 1838339"/>
                    <a:gd name="connsiteY23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86377 w 1838339"/>
                    <a:gd name="connsiteY13" fmla="*/ 184999 h 386326"/>
                    <a:gd name="connsiteX14" fmla="*/ 7164 w 1838339"/>
                    <a:gd name="connsiteY14" fmla="*/ 40502 h 386326"/>
                    <a:gd name="connsiteX15" fmla="*/ 170812 w 1838339"/>
                    <a:gd name="connsiteY15" fmla="*/ 21182 h 386326"/>
                    <a:gd name="connsiteX16" fmla="*/ 210630 w 1838339"/>
                    <a:gd name="connsiteY16" fmla="*/ 49086 h 386326"/>
                    <a:gd name="connsiteX17" fmla="*/ 211993 w 1838339"/>
                    <a:gd name="connsiteY17" fmla="*/ 48283 h 386326"/>
                    <a:gd name="connsiteX18" fmla="*/ 921000 w 1838339"/>
                    <a:gd name="connsiteY18" fmla="*/ 205888 h 386326"/>
                    <a:gd name="connsiteX19" fmla="*/ 1631064 w 1838339"/>
                    <a:gd name="connsiteY19" fmla="*/ 46563 h 386326"/>
                    <a:gd name="connsiteX20" fmla="*/ 1631197 w 1838339"/>
                    <a:gd name="connsiteY20" fmla="*/ 46640 h 386326"/>
                    <a:gd name="connsiteX21" fmla="*/ 1667527 w 1838339"/>
                    <a:gd name="connsiteY21" fmla="*/ 21181 h 386326"/>
                    <a:gd name="connsiteX22" fmla="*/ 1765756 w 1838339"/>
                    <a:gd name="connsiteY22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616112 w 1838339"/>
                    <a:gd name="connsiteY9" fmla="*/ 248676 h 386326"/>
                    <a:gd name="connsiteX10" fmla="*/ 921342 w 1838339"/>
                    <a:gd name="connsiteY10" fmla="*/ 386326 h 386326"/>
                    <a:gd name="connsiteX11" fmla="*/ 227510 w 1838339"/>
                    <a:gd name="connsiteY11" fmla="*/ 250339 h 386326"/>
                    <a:gd name="connsiteX12" fmla="*/ 86377 w 1838339"/>
                    <a:gd name="connsiteY12" fmla="*/ 184999 h 386326"/>
                    <a:gd name="connsiteX13" fmla="*/ 7164 w 1838339"/>
                    <a:gd name="connsiteY13" fmla="*/ 40502 h 386326"/>
                    <a:gd name="connsiteX14" fmla="*/ 170812 w 1838339"/>
                    <a:gd name="connsiteY14" fmla="*/ 21182 h 386326"/>
                    <a:gd name="connsiteX15" fmla="*/ 210630 w 1838339"/>
                    <a:gd name="connsiteY15" fmla="*/ 49086 h 386326"/>
                    <a:gd name="connsiteX16" fmla="*/ 211993 w 1838339"/>
                    <a:gd name="connsiteY16" fmla="*/ 48283 h 386326"/>
                    <a:gd name="connsiteX17" fmla="*/ 921000 w 1838339"/>
                    <a:gd name="connsiteY17" fmla="*/ 205888 h 386326"/>
                    <a:gd name="connsiteX18" fmla="*/ 1631064 w 1838339"/>
                    <a:gd name="connsiteY18" fmla="*/ 46563 h 386326"/>
                    <a:gd name="connsiteX19" fmla="*/ 1631197 w 1838339"/>
                    <a:gd name="connsiteY19" fmla="*/ 46640 h 386326"/>
                    <a:gd name="connsiteX20" fmla="*/ 1667527 w 1838339"/>
                    <a:gd name="connsiteY20" fmla="*/ 21181 h 386326"/>
                    <a:gd name="connsiteX21" fmla="*/ 1765756 w 1838339"/>
                    <a:gd name="connsiteY21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616112 w 1838339"/>
                    <a:gd name="connsiteY8" fmla="*/ 248676 h 386326"/>
                    <a:gd name="connsiteX9" fmla="*/ 921342 w 1838339"/>
                    <a:gd name="connsiteY9" fmla="*/ 386326 h 386326"/>
                    <a:gd name="connsiteX10" fmla="*/ 227510 w 1838339"/>
                    <a:gd name="connsiteY10" fmla="*/ 250339 h 386326"/>
                    <a:gd name="connsiteX11" fmla="*/ 86377 w 1838339"/>
                    <a:gd name="connsiteY11" fmla="*/ 184999 h 386326"/>
                    <a:gd name="connsiteX12" fmla="*/ 7164 w 1838339"/>
                    <a:gd name="connsiteY12" fmla="*/ 40502 h 386326"/>
                    <a:gd name="connsiteX13" fmla="*/ 170812 w 1838339"/>
                    <a:gd name="connsiteY13" fmla="*/ 21182 h 386326"/>
                    <a:gd name="connsiteX14" fmla="*/ 210630 w 1838339"/>
                    <a:gd name="connsiteY14" fmla="*/ 49086 h 386326"/>
                    <a:gd name="connsiteX15" fmla="*/ 211993 w 1838339"/>
                    <a:gd name="connsiteY15" fmla="*/ 48283 h 386326"/>
                    <a:gd name="connsiteX16" fmla="*/ 921000 w 1838339"/>
                    <a:gd name="connsiteY16" fmla="*/ 205888 h 386326"/>
                    <a:gd name="connsiteX17" fmla="*/ 1631064 w 1838339"/>
                    <a:gd name="connsiteY17" fmla="*/ 46563 h 386326"/>
                    <a:gd name="connsiteX18" fmla="*/ 1631197 w 1838339"/>
                    <a:gd name="connsiteY18" fmla="*/ 46640 h 386326"/>
                    <a:gd name="connsiteX19" fmla="*/ 1667527 w 1838339"/>
                    <a:gd name="connsiteY19" fmla="*/ 21181 h 386326"/>
                    <a:gd name="connsiteX20" fmla="*/ 1765756 w 1838339"/>
                    <a:gd name="connsiteY20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616112 w 1838339"/>
                    <a:gd name="connsiteY7" fmla="*/ 248676 h 386326"/>
                    <a:gd name="connsiteX8" fmla="*/ 921342 w 1838339"/>
                    <a:gd name="connsiteY8" fmla="*/ 386326 h 386326"/>
                    <a:gd name="connsiteX9" fmla="*/ 227510 w 1838339"/>
                    <a:gd name="connsiteY9" fmla="*/ 250339 h 386326"/>
                    <a:gd name="connsiteX10" fmla="*/ 86377 w 1838339"/>
                    <a:gd name="connsiteY10" fmla="*/ 184999 h 386326"/>
                    <a:gd name="connsiteX11" fmla="*/ 7164 w 1838339"/>
                    <a:gd name="connsiteY11" fmla="*/ 40502 h 386326"/>
                    <a:gd name="connsiteX12" fmla="*/ 170812 w 1838339"/>
                    <a:gd name="connsiteY12" fmla="*/ 21182 h 386326"/>
                    <a:gd name="connsiteX13" fmla="*/ 210630 w 1838339"/>
                    <a:gd name="connsiteY13" fmla="*/ 49086 h 386326"/>
                    <a:gd name="connsiteX14" fmla="*/ 211993 w 1838339"/>
                    <a:gd name="connsiteY14" fmla="*/ 48283 h 386326"/>
                    <a:gd name="connsiteX15" fmla="*/ 921000 w 1838339"/>
                    <a:gd name="connsiteY15" fmla="*/ 205888 h 386326"/>
                    <a:gd name="connsiteX16" fmla="*/ 1631064 w 1838339"/>
                    <a:gd name="connsiteY16" fmla="*/ 46563 h 386326"/>
                    <a:gd name="connsiteX17" fmla="*/ 1631197 w 1838339"/>
                    <a:gd name="connsiteY17" fmla="*/ 46640 h 386326"/>
                    <a:gd name="connsiteX18" fmla="*/ 1667527 w 1838339"/>
                    <a:gd name="connsiteY18" fmla="*/ 21181 h 386326"/>
                    <a:gd name="connsiteX19" fmla="*/ 1765756 w 1838339"/>
                    <a:gd name="connsiteY19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616112 w 1838339"/>
                    <a:gd name="connsiteY6" fmla="*/ 248676 h 386326"/>
                    <a:gd name="connsiteX7" fmla="*/ 921342 w 1838339"/>
                    <a:gd name="connsiteY7" fmla="*/ 386326 h 386326"/>
                    <a:gd name="connsiteX8" fmla="*/ 227510 w 1838339"/>
                    <a:gd name="connsiteY8" fmla="*/ 250339 h 386326"/>
                    <a:gd name="connsiteX9" fmla="*/ 86377 w 1838339"/>
                    <a:gd name="connsiteY9" fmla="*/ 184999 h 386326"/>
                    <a:gd name="connsiteX10" fmla="*/ 7164 w 1838339"/>
                    <a:gd name="connsiteY10" fmla="*/ 40502 h 386326"/>
                    <a:gd name="connsiteX11" fmla="*/ 170812 w 1838339"/>
                    <a:gd name="connsiteY11" fmla="*/ 21182 h 386326"/>
                    <a:gd name="connsiteX12" fmla="*/ 210630 w 1838339"/>
                    <a:gd name="connsiteY12" fmla="*/ 49086 h 386326"/>
                    <a:gd name="connsiteX13" fmla="*/ 211993 w 1838339"/>
                    <a:gd name="connsiteY13" fmla="*/ 48283 h 386326"/>
                    <a:gd name="connsiteX14" fmla="*/ 921000 w 1838339"/>
                    <a:gd name="connsiteY14" fmla="*/ 205888 h 386326"/>
                    <a:gd name="connsiteX15" fmla="*/ 1631064 w 1838339"/>
                    <a:gd name="connsiteY15" fmla="*/ 46563 h 386326"/>
                    <a:gd name="connsiteX16" fmla="*/ 1631197 w 1838339"/>
                    <a:gd name="connsiteY16" fmla="*/ 46640 h 386326"/>
                    <a:gd name="connsiteX17" fmla="*/ 1667527 w 1838339"/>
                    <a:gd name="connsiteY17" fmla="*/ 21181 h 386326"/>
                    <a:gd name="connsiteX18" fmla="*/ 1765756 w 1838339"/>
                    <a:gd name="connsiteY18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616112 w 1838339"/>
                    <a:gd name="connsiteY6" fmla="*/ 248676 h 386326"/>
                    <a:gd name="connsiteX7" fmla="*/ 921342 w 1838339"/>
                    <a:gd name="connsiteY7" fmla="*/ 386326 h 386326"/>
                    <a:gd name="connsiteX8" fmla="*/ 227510 w 1838339"/>
                    <a:gd name="connsiteY8" fmla="*/ 250339 h 386326"/>
                    <a:gd name="connsiteX9" fmla="*/ 86377 w 1838339"/>
                    <a:gd name="connsiteY9" fmla="*/ 184999 h 386326"/>
                    <a:gd name="connsiteX10" fmla="*/ 7164 w 1838339"/>
                    <a:gd name="connsiteY10" fmla="*/ 40502 h 386326"/>
                    <a:gd name="connsiteX11" fmla="*/ 170812 w 1838339"/>
                    <a:gd name="connsiteY11" fmla="*/ 21182 h 386326"/>
                    <a:gd name="connsiteX12" fmla="*/ 211993 w 1838339"/>
                    <a:gd name="connsiteY12" fmla="*/ 48283 h 386326"/>
                    <a:gd name="connsiteX13" fmla="*/ 921000 w 1838339"/>
                    <a:gd name="connsiteY13" fmla="*/ 205888 h 386326"/>
                    <a:gd name="connsiteX14" fmla="*/ 1631064 w 1838339"/>
                    <a:gd name="connsiteY14" fmla="*/ 46563 h 386326"/>
                    <a:gd name="connsiteX15" fmla="*/ 1631197 w 1838339"/>
                    <a:gd name="connsiteY15" fmla="*/ 46640 h 386326"/>
                    <a:gd name="connsiteX16" fmla="*/ 1667527 w 1838339"/>
                    <a:gd name="connsiteY16" fmla="*/ 21181 h 386326"/>
                    <a:gd name="connsiteX17" fmla="*/ 1765756 w 1838339"/>
                    <a:gd name="connsiteY17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0367 w 1838339"/>
                    <a:gd name="connsiteY4" fmla="*/ 148550 h 386326"/>
                    <a:gd name="connsiteX5" fmla="*/ 1616112 w 1838339"/>
                    <a:gd name="connsiteY5" fmla="*/ 248676 h 386326"/>
                    <a:gd name="connsiteX6" fmla="*/ 921342 w 1838339"/>
                    <a:gd name="connsiteY6" fmla="*/ 386326 h 386326"/>
                    <a:gd name="connsiteX7" fmla="*/ 227510 w 1838339"/>
                    <a:gd name="connsiteY7" fmla="*/ 250339 h 386326"/>
                    <a:gd name="connsiteX8" fmla="*/ 86377 w 1838339"/>
                    <a:gd name="connsiteY8" fmla="*/ 184999 h 386326"/>
                    <a:gd name="connsiteX9" fmla="*/ 7164 w 1838339"/>
                    <a:gd name="connsiteY9" fmla="*/ 40502 h 386326"/>
                    <a:gd name="connsiteX10" fmla="*/ 170812 w 1838339"/>
                    <a:gd name="connsiteY10" fmla="*/ 21182 h 386326"/>
                    <a:gd name="connsiteX11" fmla="*/ 211993 w 1838339"/>
                    <a:gd name="connsiteY11" fmla="*/ 48283 h 386326"/>
                    <a:gd name="connsiteX12" fmla="*/ 921000 w 1838339"/>
                    <a:gd name="connsiteY12" fmla="*/ 205888 h 386326"/>
                    <a:gd name="connsiteX13" fmla="*/ 1631064 w 1838339"/>
                    <a:gd name="connsiteY13" fmla="*/ 46563 h 386326"/>
                    <a:gd name="connsiteX14" fmla="*/ 1631197 w 1838339"/>
                    <a:gd name="connsiteY14" fmla="*/ 46640 h 386326"/>
                    <a:gd name="connsiteX15" fmla="*/ 1667527 w 1838339"/>
                    <a:gd name="connsiteY15" fmla="*/ 21181 h 386326"/>
                    <a:gd name="connsiteX16" fmla="*/ 1765756 w 1838339"/>
                    <a:gd name="connsiteY16" fmla="*/ 914 h 386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38339" h="386326">
                      <a:moveTo>
                        <a:pt x="1765756" y="914"/>
                      </a:moveTo>
                      <a:cubicBezTo>
                        <a:pt x="1795370" y="4411"/>
                        <a:pt x="1819517" y="17883"/>
                        <a:pt x="1831175" y="40501"/>
                      </a:cubicBezTo>
                      <a:cubicBezTo>
                        <a:pt x="1842833" y="63119"/>
                        <a:pt x="1839795" y="90602"/>
                        <a:pt x="1825460" y="116750"/>
                      </a:cubicBezTo>
                      <a:lnTo>
                        <a:pt x="1802096" y="146360"/>
                      </a:lnTo>
                      <a:lnTo>
                        <a:pt x="1800367" y="148550"/>
                      </a:lnTo>
                      <a:lnTo>
                        <a:pt x="1616112" y="248676"/>
                      </a:lnTo>
                      <a:cubicBezTo>
                        <a:pt x="1414337" y="337362"/>
                        <a:pt x="1172083" y="386141"/>
                        <a:pt x="921342" y="386326"/>
                      </a:cubicBezTo>
                      <a:cubicBezTo>
                        <a:pt x="671222" y="386511"/>
                        <a:pt x="429342" y="338330"/>
                        <a:pt x="227510" y="250339"/>
                      </a:cubicBezTo>
                      <a:lnTo>
                        <a:pt x="86377" y="184999"/>
                      </a:lnTo>
                      <a:cubicBezTo>
                        <a:pt x="19314" y="150432"/>
                        <a:pt x="-16151" y="85739"/>
                        <a:pt x="7164" y="40502"/>
                      </a:cubicBezTo>
                      <a:cubicBezTo>
                        <a:pt x="30481" y="-4734"/>
                        <a:pt x="103748" y="-13385"/>
                        <a:pt x="170812" y="21182"/>
                      </a:cubicBezTo>
                      <a:lnTo>
                        <a:pt x="211993" y="48283"/>
                      </a:lnTo>
                      <a:cubicBezTo>
                        <a:pt x="403389" y="149623"/>
                        <a:pt x="657208" y="206044"/>
                        <a:pt x="921000" y="205888"/>
                      </a:cubicBezTo>
                      <a:cubicBezTo>
                        <a:pt x="1185583" y="205732"/>
                        <a:pt x="1439885" y="148671"/>
                        <a:pt x="1631064" y="46563"/>
                      </a:cubicBezTo>
                      <a:cubicBezTo>
                        <a:pt x="1631108" y="46589"/>
                        <a:pt x="1631153" y="46614"/>
                        <a:pt x="1631197" y="46640"/>
                      </a:cubicBezTo>
                      <a:lnTo>
                        <a:pt x="1667527" y="21181"/>
                      </a:lnTo>
                      <a:cubicBezTo>
                        <a:pt x="1701059" y="3898"/>
                        <a:pt x="1736142" y="-2582"/>
                        <a:pt x="1765756" y="91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83126709-ADAB-46C5-9CC8-C7B9F80FD5A2}"/>
                    </a:ext>
                  </a:extLst>
                </p:cNvPr>
                <p:cNvGrpSpPr/>
                <p:nvPr/>
              </p:nvGrpSpPr>
              <p:grpSpPr>
                <a:xfrm>
                  <a:off x="1355072" y="2731135"/>
                  <a:ext cx="279335" cy="282593"/>
                  <a:chOff x="1368543" y="2731135"/>
                  <a:chExt cx="279335" cy="282593"/>
                </a:xfrm>
              </p:grpSpPr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3316B5C4-79D4-4660-8B2D-1519FBC3FA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4393"/>
                    <a:ext cx="279335" cy="279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楕円 23">
                    <a:extLst>
                      <a:ext uri="{FF2B5EF4-FFF2-40B4-BE49-F238E27FC236}">
                        <a16:creationId xmlns:a16="http://schemas.microsoft.com/office/drawing/2014/main" id="{D6A5E573-CDB2-4BC3-AFB6-3EE5B5A2DF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3030" y="2817242"/>
                    <a:ext cx="110362" cy="110362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072DA6A3-E726-4253-97A7-BC1013C4FD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1135"/>
                    <a:ext cx="242609" cy="168675"/>
                  </a:xfrm>
                  <a:custGeom>
                    <a:avLst/>
                    <a:gdLst>
                      <a:gd name="connsiteX0" fmla="*/ 139668 w 242609"/>
                      <a:gd name="connsiteY0" fmla="*/ 0 h 168675"/>
                      <a:gd name="connsiteX1" fmla="*/ 238428 w 242609"/>
                      <a:gd name="connsiteY1" fmla="*/ 40908 h 168675"/>
                      <a:gd name="connsiteX2" fmla="*/ 242609 w 242609"/>
                      <a:gd name="connsiteY2" fmla="*/ 47108 h 168675"/>
                      <a:gd name="connsiteX3" fmla="*/ 204046 w 242609"/>
                      <a:gd name="connsiteY3" fmla="*/ 60125 h 168675"/>
                      <a:gd name="connsiteX4" fmla="*/ 71223 w 242609"/>
                      <a:gd name="connsiteY4" fmla="*/ 124136 h 168675"/>
                      <a:gd name="connsiteX5" fmla="*/ 5856 w 242609"/>
                      <a:gd name="connsiteY5" fmla="*/ 168675 h 168675"/>
                      <a:gd name="connsiteX6" fmla="*/ 0 w 242609"/>
                      <a:gd name="connsiteY6" fmla="*/ 139668 h 168675"/>
                      <a:gd name="connsiteX7" fmla="*/ 139668 w 242609"/>
                      <a:gd name="connsiteY7" fmla="*/ 0 h 16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2609" h="168675">
                        <a:moveTo>
                          <a:pt x="139668" y="0"/>
                        </a:moveTo>
                        <a:cubicBezTo>
                          <a:pt x="178237" y="0"/>
                          <a:pt x="213154" y="15633"/>
                          <a:pt x="238428" y="40908"/>
                        </a:cubicBezTo>
                        <a:lnTo>
                          <a:pt x="242609" y="47108"/>
                        </a:lnTo>
                        <a:lnTo>
                          <a:pt x="204046" y="60125"/>
                        </a:lnTo>
                        <a:cubicBezTo>
                          <a:pt x="161375" y="76600"/>
                          <a:pt x="116391" y="98059"/>
                          <a:pt x="71223" y="124136"/>
                        </a:cubicBezTo>
                        <a:lnTo>
                          <a:pt x="5856" y="168675"/>
                        </a:lnTo>
                        <a:lnTo>
                          <a:pt x="0" y="139668"/>
                        </a:lnTo>
                        <a:cubicBezTo>
                          <a:pt x="0" y="62531"/>
                          <a:pt x="62531" y="0"/>
                          <a:pt x="13966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EC5E6C44-2256-4690-AEF6-6920CFF662A9}"/>
                    </a:ext>
                  </a:extLst>
                </p:cNvPr>
                <p:cNvGrpSpPr/>
                <p:nvPr/>
              </p:nvGrpSpPr>
              <p:grpSpPr>
                <a:xfrm flipH="1">
                  <a:off x="1969334" y="2731135"/>
                  <a:ext cx="279335" cy="282593"/>
                  <a:chOff x="1368543" y="2731135"/>
                  <a:chExt cx="279335" cy="282593"/>
                </a:xfrm>
              </p:grpSpPr>
              <p:sp>
                <p:nvSpPr>
                  <p:cNvPr id="20" name="楕円 19">
                    <a:extLst>
                      <a:ext uri="{FF2B5EF4-FFF2-40B4-BE49-F238E27FC236}">
                        <a16:creationId xmlns:a16="http://schemas.microsoft.com/office/drawing/2014/main" id="{7B3D131E-9E87-42A3-8025-58C7A4E7E8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4393"/>
                    <a:ext cx="279335" cy="279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1FAAB9DE-7E82-4E36-BF19-9217C2E769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3030" y="2817242"/>
                    <a:ext cx="110362" cy="110362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AF61F156-E426-4B57-A6AA-67A1E9D4DF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1135"/>
                    <a:ext cx="242609" cy="168675"/>
                  </a:xfrm>
                  <a:custGeom>
                    <a:avLst/>
                    <a:gdLst>
                      <a:gd name="connsiteX0" fmla="*/ 139668 w 242609"/>
                      <a:gd name="connsiteY0" fmla="*/ 0 h 168675"/>
                      <a:gd name="connsiteX1" fmla="*/ 238428 w 242609"/>
                      <a:gd name="connsiteY1" fmla="*/ 40908 h 168675"/>
                      <a:gd name="connsiteX2" fmla="*/ 242609 w 242609"/>
                      <a:gd name="connsiteY2" fmla="*/ 47108 h 168675"/>
                      <a:gd name="connsiteX3" fmla="*/ 204046 w 242609"/>
                      <a:gd name="connsiteY3" fmla="*/ 60125 h 168675"/>
                      <a:gd name="connsiteX4" fmla="*/ 71223 w 242609"/>
                      <a:gd name="connsiteY4" fmla="*/ 124136 h 168675"/>
                      <a:gd name="connsiteX5" fmla="*/ 5856 w 242609"/>
                      <a:gd name="connsiteY5" fmla="*/ 168675 h 168675"/>
                      <a:gd name="connsiteX6" fmla="*/ 0 w 242609"/>
                      <a:gd name="connsiteY6" fmla="*/ 139668 h 168675"/>
                      <a:gd name="connsiteX7" fmla="*/ 139668 w 242609"/>
                      <a:gd name="connsiteY7" fmla="*/ 0 h 16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2609" h="168675">
                        <a:moveTo>
                          <a:pt x="139668" y="0"/>
                        </a:moveTo>
                        <a:cubicBezTo>
                          <a:pt x="178237" y="0"/>
                          <a:pt x="213154" y="15633"/>
                          <a:pt x="238428" y="40908"/>
                        </a:cubicBezTo>
                        <a:lnTo>
                          <a:pt x="242609" y="47108"/>
                        </a:lnTo>
                        <a:lnTo>
                          <a:pt x="204046" y="60125"/>
                        </a:lnTo>
                        <a:cubicBezTo>
                          <a:pt x="161375" y="76600"/>
                          <a:pt x="116391" y="98059"/>
                          <a:pt x="71223" y="124136"/>
                        </a:cubicBezTo>
                        <a:lnTo>
                          <a:pt x="5856" y="168675"/>
                        </a:lnTo>
                        <a:lnTo>
                          <a:pt x="0" y="139668"/>
                        </a:lnTo>
                        <a:cubicBezTo>
                          <a:pt x="0" y="62531"/>
                          <a:pt x="62531" y="0"/>
                          <a:pt x="13966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35E12E62-4AD5-4862-B920-AAF77B80DBB8}"/>
                  </a:ext>
                </a:extLst>
              </p:cNvPr>
              <p:cNvSpPr/>
              <p:nvPr/>
            </p:nvSpPr>
            <p:spPr bwMode="auto">
              <a:xfrm>
                <a:off x="942570" y="3718127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雲 7">
              <a:extLst>
                <a:ext uri="{FF2B5EF4-FFF2-40B4-BE49-F238E27FC236}">
                  <a16:creationId xmlns:a16="http://schemas.microsoft.com/office/drawing/2014/main" id="{05665174-54C1-48F2-AE36-FA97FE257704}"/>
                </a:ext>
              </a:extLst>
            </p:cNvPr>
            <p:cNvSpPr/>
            <p:nvPr/>
          </p:nvSpPr>
          <p:spPr>
            <a:xfrm>
              <a:off x="2530136" y="1343240"/>
              <a:ext cx="1025388" cy="760654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雲 8">
              <a:extLst>
                <a:ext uri="{FF2B5EF4-FFF2-40B4-BE49-F238E27FC236}">
                  <a16:creationId xmlns:a16="http://schemas.microsoft.com/office/drawing/2014/main" id="{E8CB5B6F-A13D-4635-8BFB-584E8D986473}"/>
                </a:ext>
              </a:extLst>
            </p:cNvPr>
            <p:cNvSpPr/>
            <p:nvPr/>
          </p:nvSpPr>
          <p:spPr>
            <a:xfrm>
              <a:off x="2152915" y="2559401"/>
              <a:ext cx="1220218" cy="905183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雲 9">
              <a:extLst>
                <a:ext uri="{FF2B5EF4-FFF2-40B4-BE49-F238E27FC236}">
                  <a16:creationId xmlns:a16="http://schemas.microsoft.com/office/drawing/2014/main" id="{927BE21A-5461-4304-9976-2010355020D7}"/>
                </a:ext>
              </a:extLst>
            </p:cNvPr>
            <p:cNvSpPr/>
            <p:nvPr/>
          </p:nvSpPr>
          <p:spPr>
            <a:xfrm>
              <a:off x="6480545" y="2568244"/>
              <a:ext cx="1025694" cy="760882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雲 10">
              <a:extLst>
                <a:ext uri="{FF2B5EF4-FFF2-40B4-BE49-F238E27FC236}">
                  <a16:creationId xmlns:a16="http://schemas.microsoft.com/office/drawing/2014/main" id="{099ECC2D-6E47-4987-A518-0BD399A5B7A1}"/>
                </a:ext>
              </a:extLst>
            </p:cNvPr>
            <p:cNvSpPr/>
            <p:nvPr/>
          </p:nvSpPr>
          <p:spPr>
            <a:xfrm>
              <a:off x="6517926" y="986306"/>
              <a:ext cx="1220218" cy="905183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93728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お願いします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7BFEF94-263E-48E7-94E3-6119CD855E50}"/>
              </a:ext>
            </a:extLst>
          </p:cNvPr>
          <p:cNvSpPr txBox="1"/>
          <p:nvPr/>
        </p:nvSpPr>
        <p:spPr>
          <a:xfrm>
            <a:off x="5945" y="6995075"/>
            <a:ext cx="6852055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暖房中につき</a:t>
            </a:r>
            <a:br>
              <a:rPr lang="en-US" altLang="ja-JP" sz="8000" dirty="0">
                <a:ln w="28575">
                  <a:solidFill>
                    <a:schemeClr val="tx1"/>
                  </a:solidFill>
                </a:ln>
              </a:rPr>
            </a:br>
            <a:r>
              <a:rPr lang="ja-JP" altLang="en-US" sz="8000" dirty="0">
                <a:ln w="28575">
                  <a:solidFill>
                    <a:schemeClr val="tx1"/>
                  </a:solidFill>
                </a:ln>
              </a:rPr>
              <a:t>お閉め下さい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D163DE1-FBF5-451B-9EB1-18E6AACF411E}"/>
              </a:ext>
            </a:extLst>
          </p:cNvPr>
          <p:cNvGrpSpPr/>
          <p:nvPr/>
        </p:nvGrpSpPr>
        <p:grpSpPr>
          <a:xfrm>
            <a:off x="457199" y="3011465"/>
            <a:ext cx="5943602" cy="3238162"/>
            <a:chOff x="2152915" y="647712"/>
            <a:chExt cx="5585229" cy="304291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DBB52E1-8990-4880-A0D8-623A9D216E0F}"/>
                </a:ext>
              </a:extLst>
            </p:cNvPr>
            <p:cNvGrpSpPr/>
            <p:nvPr/>
          </p:nvGrpSpPr>
          <p:grpSpPr>
            <a:xfrm>
              <a:off x="3283256" y="647712"/>
              <a:ext cx="3339486" cy="3042916"/>
              <a:chOff x="415831" y="2778810"/>
              <a:chExt cx="2765232" cy="2519661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6587ED4A-27B8-4A86-AEFF-399FB1681E59}"/>
                  </a:ext>
                </a:extLst>
              </p:cNvPr>
              <p:cNvSpPr/>
              <p:nvPr/>
            </p:nvSpPr>
            <p:spPr bwMode="auto">
              <a:xfrm>
                <a:off x="415831" y="2778810"/>
                <a:ext cx="2765232" cy="2519660"/>
              </a:xfrm>
              <a:custGeom>
                <a:avLst/>
                <a:gdLst>
                  <a:gd name="connsiteX0" fmla="*/ 0 w 2765232"/>
                  <a:gd name="connsiteY0" fmla="*/ 0 h 2519660"/>
                  <a:gd name="connsiteX1" fmla="*/ 56945 w 2765232"/>
                  <a:gd name="connsiteY1" fmla="*/ 0 h 2519660"/>
                  <a:gd name="connsiteX2" fmla="*/ 647248 w 2765232"/>
                  <a:gd name="connsiteY2" fmla="*/ 201946 h 2519660"/>
                  <a:gd name="connsiteX3" fmla="*/ 2117819 w 2765232"/>
                  <a:gd name="connsiteY3" fmla="*/ 201946 h 2519660"/>
                  <a:gd name="connsiteX4" fmla="*/ 2117819 w 2765232"/>
                  <a:gd name="connsiteY4" fmla="*/ 202003 h 2519660"/>
                  <a:gd name="connsiteX5" fmla="*/ 2708287 w 2765232"/>
                  <a:gd name="connsiteY5" fmla="*/ 0 h 2519660"/>
                  <a:gd name="connsiteX6" fmla="*/ 2765232 w 2765232"/>
                  <a:gd name="connsiteY6" fmla="*/ 0 h 2519660"/>
                  <a:gd name="connsiteX7" fmla="*/ 2765232 w 2765232"/>
                  <a:gd name="connsiteY7" fmla="*/ 2519660 h 2519660"/>
                  <a:gd name="connsiteX8" fmla="*/ 2708287 w 2765232"/>
                  <a:gd name="connsiteY8" fmla="*/ 2519660 h 2519660"/>
                  <a:gd name="connsiteX9" fmla="*/ 2114848 w 2765232"/>
                  <a:gd name="connsiteY9" fmla="*/ 2316641 h 2519660"/>
                  <a:gd name="connsiteX10" fmla="*/ 650384 w 2765232"/>
                  <a:gd name="connsiteY10" fmla="*/ 2316641 h 2519660"/>
                  <a:gd name="connsiteX11" fmla="*/ 56945 w 2765232"/>
                  <a:gd name="connsiteY11" fmla="*/ 2519660 h 2519660"/>
                  <a:gd name="connsiteX12" fmla="*/ 0 w 2765232"/>
                  <a:gd name="connsiteY12" fmla="*/ 2519660 h 2519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5232" h="2519660">
                    <a:moveTo>
                      <a:pt x="0" y="0"/>
                    </a:moveTo>
                    <a:lnTo>
                      <a:pt x="56945" y="0"/>
                    </a:lnTo>
                    <a:lnTo>
                      <a:pt x="647248" y="201946"/>
                    </a:lnTo>
                    <a:lnTo>
                      <a:pt x="2117819" y="201946"/>
                    </a:lnTo>
                    <a:lnTo>
                      <a:pt x="2117819" y="202003"/>
                    </a:lnTo>
                    <a:lnTo>
                      <a:pt x="2708287" y="0"/>
                    </a:lnTo>
                    <a:lnTo>
                      <a:pt x="2765232" y="0"/>
                    </a:lnTo>
                    <a:lnTo>
                      <a:pt x="2765232" y="2519660"/>
                    </a:lnTo>
                    <a:lnTo>
                      <a:pt x="2708287" y="2519660"/>
                    </a:lnTo>
                    <a:lnTo>
                      <a:pt x="2114848" y="2316641"/>
                    </a:lnTo>
                    <a:lnTo>
                      <a:pt x="650384" y="2316641"/>
                    </a:lnTo>
                    <a:lnTo>
                      <a:pt x="56945" y="2519660"/>
                    </a:lnTo>
                    <a:lnTo>
                      <a:pt x="0" y="2519660"/>
                    </a:ln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54B35EC6-6F2B-4C16-B3EE-3345EEF1E57D}"/>
                  </a:ext>
                </a:extLst>
              </p:cNvPr>
              <p:cNvGrpSpPr/>
              <p:nvPr/>
            </p:nvGrpSpPr>
            <p:grpSpPr>
              <a:xfrm>
                <a:off x="415831" y="2778811"/>
                <a:ext cx="2765232" cy="2519660"/>
                <a:chOff x="415831" y="2439509"/>
                <a:chExt cx="2765232" cy="2519660"/>
              </a:xfrm>
            </p:grpSpPr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797637D7-042E-4F5D-BC2D-2FDB6CA9CFC1}"/>
                    </a:ext>
                  </a:extLst>
                </p:cNvPr>
                <p:cNvSpPr/>
                <p:nvPr/>
              </p:nvSpPr>
              <p:spPr bwMode="auto">
                <a:xfrm>
                  <a:off x="1056870" y="2641455"/>
                  <a:ext cx="1476780" cy="2114695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09B0B21C-C62A-453A-B688-EE3539F2DAD7}"/>
                    </a:ext>
                  </a:extLst>
                </p:cNvPr>
                <p:cNvSpPr/>
                <p:nvPr/>
              </p:nvSpPr>
              <p:spPr bwMode="auto">
                <a:xfrm>
                  <a:off x="415831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69DE4532-F520-46C7-BABC-E9CE7615C3D5}"/>
                    </a:ext>
                  </a:extLst>
                </p:cNvPr>
                <p:cNvSpPr/>
                <p:nvPr/>
              </p:nvSpPr>
              <p:spPr bwMode="auto">
                <a:xfrm flipH="1">
                  <a:off x="2526803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9304B63-2EA1-4FBD-9A55-A48E155B7941}"/>
                    </a:ext>
                  </a:extLst>
                </p:cNvPr>
                <p:cNvSpPr/>
                <p:nvPr/>
              </p:nvSpPr>
              <p:spPr bwMode="auto">
                <a:xfrm rot="7200000" flipV="1">
                  <a:off x="2705802" y="2697358"/>
                  <a:ext cx="417208" cy="164160"/>
                </a:xfrm>
                <a:custGeom>
                  <a:avLst/>
                  <a:gdLst>
                    <a:gd name="connsiteX0" fmla="*/ 78925 w 417208"/>
                    <a:gd name="connsiteY0" fmla="*/ 104395 h 164160"/>
                    <a:gd name="connsiteX1" fmla="*/ 63984 w 417208"/>
                    <a:gd name="connsiteY1" fmla="*/ 164160 h 164160"/>
                    <a:gd name="connsiteX2" fmla="*/ 402267 w 417208"/>
                    <a:gd name="connsiteY2" fmla="*/ 164160 h 164160"/>
                    <a:gd name="connsiteX3" fmla="*/ 417208 w 417208"/>
                    <a:gd name="connsiteY3" fmla="*/ 104395 h 164160"/>
                    <a:gd name="connsiteX4" fmla="*/ 14941 w 417208"/>
                    <a:gd name="connsiteY4" fmla="*/ 0 h 164160"/>
                    <a:gd name="connsiteX5" fmla="*/ 0 w 417208"/>
                    <a:gd name="connsiteY5" fmla="*/ 59765 h 164160"/>
                    <a:gd name="connsiteX6" fmla="*/ 338283 w 417208"/>
                    <a:gd name="connsiteY6" fmla="*/ 59765 h 164160"/>
                    <a:gd name="connsiteX7" fmla="*/ 353224 w 417208"/>
                    <a:gd name="connsiteY7" fmla="*/ 0 h 164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7208" h="164160">
                      <a:moveTo>
                        <a:pt x="78925" y="104395"/>
                      </a:moveTo>
                      <a:lnTo>
                        <a:pt x="63984" y="164160"/>
                      </a:lnTo>
                      <a:lnTo>
                        <a:pt x="402267" y="164160"/>
                      </a:lnTo>
                      <a:lnTo>
                        <a:pt x="417208" y="104395"/>
                      </a:lnTo>
                      <a:close/>
                      <a:moveTo>
                        <a:pt x="14941" y="0"/>
                      </a:moveTo>
                      <a:lnTo>
                        <a:pt x="0" y="59765"/>
                      </a:lnTo>
                      <a:lnTo>
                        <a:pt x="338283" y="59765"/>
                      </a:lnTo>
                      <a:lnTo>
                        <a:pt x="3532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6C451940-B7EC-4E0D-871A-D2865AFF216C}"/>
                    </a:ext>
                  </a:extLst>
                </p:cNvPr>
                <p:cNvSpPr/>
                <p:nvPr/>
              </p:nvSpPr>
              <p:spPr bwMode="auto">
                <a:xfrm rot="7200000" flipV="1">
                  <a:off x="467511" y="4452373"/>
                  <a:ext cx="417208" cy="164160"/>
                </a:xfrm>
                <a:custGeom>
                  <a:avLst/>
                  <a:gdLst>
                    <a:gd name="connsiteX0" fmla="*/ 78925 w 417208"/>
                    <a:gd name="connsiteY0" fmla="*/ 104395 h 164160"/>
                    <a:gd name="connsiteX1" fmla="*/ 63984 w 417208"/>
                    <a:gd name="connsiteY1" fmla="*/ 164160 h 164160"/>
                    <a:gd name="connsiteX2" fmla="*/ 402267 w 417208"/>
                    <a:gd name="connsiteY2" fmla="*/ 164160 h 164160"/>
                    <a:gd name="connsiteX3" fmla="*/ 417208 w 417208"/>
                    <a:gd name="connsiteY3" fmla="*/ 104395 h 164160"/>
                    <a:gd name="connsiteX4" fmla="*/ 14941 w 417208"/>
                    <a:gd name="connsiteY4" fmla="*/ 0 h 164160"/>
                    <a:gd name="connsiteX5" fmla="*/ 0 w 417208"/>
                    <a:gd name="connsiteY5" fmla="*/ 59765 h 164160"/>
                    <a:gd name="connsiteX6" fmla="*/ 338283 w 417208"/>
                    <a:gd name="connsiteY6" fmla="*/ 59765 h 164160"/>
                    <a:gd name="connsiteX7" fmla="*/ 353224 w 417208"/>
                    <a:gd name="connsiteY7" fmla="*/ 0 h 164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7208" h="164160">
                      <a:moveTo>
                        <a:pt x="78925" y="104395"/>
                      </a:moveTo>
                      <a:lnTo>
                        <a:pt x="63984" y="164160"/>
                      </a:lnTo>
                      <a:lnTo>
                        <a:pt x="402267" y="164160"/>
                      </a:lnTo>
                      <a:lnTo>
                        <a:pt x="417208" y="104395"/>
                      </a:lnTo>
                      <a:close/>
                      <a:moveTo>
                        <a:pt x="14941" y="0"/>
                      </a:moveTo>
                      <a:lnTo>
                        <a:pt x="0" y="59765"/>
                      </a:lnTo>
                      <a:lnTo>
                        <a:pt x="338283" y="59765"/>
                      </a:lnTo>
                      <a:lnTo>
                        <a:pt x="3532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5F749FA6-D89B-465F-A883-315B7159423B}"/>
                  </a:ext>
                </a:extLst>
              </p:cNvPr>
              <p:cNvGrpSpPr/>
              <p:nvPr/>
            </p:nvGrpSpPr>
            <p:grpSpPr>
              <a:xfrm>
                <a:off x="1196572" y="3070437"/>
                <a:ext cx="1197378" cy="738272"/>
                <a:chOff x="1196572" y="2731135"/>
                <a:chExt cx="1197378" cy="738272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C5E4B266-33E6-4111-9F22-264F3CF4CD0E}"/>
                    </a:ext>
                  </a:extLst>
                </p:cNvPr>
                <p:cNvGrpSpPr/>
                <p:nvPr/>
              </p:nvGrpSpPr>
              <p:grpSpPr>
                <a:xfrm>
                  <a:off x="1196572" y="2820487"/>
                  <a:ext cx="1197378" cy="648920"/>
                  <a:chOff x="2285371" y="2888940"/>
                  <a:chExt cx="1801128" cy="868446"/>
                </a:xfrm>
              </p:grpSpPr>
              <p:sp>
                <p:nvSpPr>
                  <p:cNvPr id="26" name="四角形: 角を丸くする 25">
                    <a:extLst>
                      <a:ext uri="{FF2B5EF4-FFF2-40B4-BE49-F238E27FC236}">
                        <a16:creationId xmlns:a16="http://schemas.microsoft.com/office/drawing/2014/main" id="{72933B86-6203-4069-BF06-B6D6571504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85371" y="2888940"/>
                    <a:ext cx="1801128" cy="868446"/>
                  </a:xfrm>
                  <a:prstGeom prst="roundRect">
                    <a:avLst>
                      <a:gd name="adj" fmla="val 606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四角形: 角を丸くする 26">
                    <a:extLst>
                      <a:ext uri="{FF2B5EF4-FFF2-40B4-BE49-F238E27FC236}">
                        <a16:creationId xmlns:a16="http://schemas.microsoft.com/office/drawing/2014/main" id="{5C34994C-AF8B-4B4C-B2F7-6190516D03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2962599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角を丸くする 27">
                    <a:extLst>
                      <a:ext uri="{FF2B5EF4-FFF2-40B4-BE49-F238E27FC236}">
                        <a16:creationId xmlns:a16="http://schemas.microsoft.com/office/drawing/2014/main" id="{CCFCFB43-DD44-4D8C-9796-C52CC956D3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069755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角を丸くする 28">
                    <a:extLst>
                      <a:ext uri="{FF2B5EF4-FFF2-40B4-BE49-F238E27FC236}">
                        <a16:creationId xmlns:a16="http://schemas.microsoft.com/office/drawing/2014/main" id="{FF8BF30B-80B8-47A8-8047-64D4EF9548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176911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四角形: 角を丸くする 29">
                    <a:extLst>
                      <a:ext uri="{FF2B5EF4-FFF2-40B4-BE49-F238E27FC236}">
                        <a16:creationId xmlns:a16="http://schemas.microsoft.com/office/drawing/2014/main" id="{B37B75FD-1103-40DE-AC38-210F680F59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284067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四角形: 角を丸くする 30">
                    <a:extLst>
                      <a:ext uri="{FF2B5EF4-FFF2-40B4-BE49-F238E27FC236}">
                        <a16:creationId xmlns:a16="http://schemas.microsoft.com/office/drawing/2014/main" id="{7A1F06FB-055D-45DE-B21E-ED8BBF0BD7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391224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A580B578-35D5-4588-AE27-8B7515118E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26693"/>
                    <a:ext cx="1616430" cy="158572"/>
                  </a:xfrm>
                  <a:prstGeom prst="roundRect">
                    <a:avLst>
                      <a:gd name="adj" fmla="val 1663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四角形: 角を丸くする 32">
                    <a:extLst>
                      <a:ext uri="{FF2B5EF4-FFF2-40B4-BE49-F238E27FC236}">
                        <a16:creationId xmlns:a16="http://schemas.microsoft.com/office/drawing/2014/main" id="{C57F3308-4B04-4A0D-8C3A-FDB36F5C69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6449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四角形: 角を丸くする 33">
                    <a:extLst>
                      <a:ext uri="{FF2B5EF4-FFF2-40B4-BE49-F238E27FC236}">
                        <a16:creationId xmlns:a16="http://schemas.microsoft.com/office/drawing/2014/main" id="{D434C333-2292-46C4-8FCF-AE348AFB1B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4544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979D569F-C7C9-43D6-ABC2-CD8B86DC2CE2}"/>
                    </a:ext>
                  </a:extLst>
                </p:cNvPr>
                <p:cNvSpPr/>
                <p:nvPr/>
              </p:nvSpPr>
              <p:spPr bwMode="auto">
                <a:xfrm rot="10800000">
                  <a:off x="1311355" y="3144035"/>
                  <a:ext cx="965120" cy="171957"/>
                </a:xfrm>
                <a:custGeom>
                  <a:avLst/>
                  <a:gdLst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139789 w 1838339"/>
                    <a:gd name="connsiteY13" fmla="*/ 203063 h 386326"/>
                    <a:gd name="connsiteX14" fmla="*/ 136962 w 1838339"/>
                    <a:gd name="connsiteY14" fmla="*/ 202923 h 386326"/>
                    <a:gd name="connsiteX15" fmla="*/ 86377 w 1838339"/>
                    <a:gd name="connsiteY15" fmla="*/ 184999 h 386326"/>
                    <a:gd name="connsiteX16" fmla="*/ 7164 w 1838339"/>
                    <a:gd name="connsiteY16" fmla="*/ 40502 h 386326"/>
                    <a:gd name="connsiteX17" fmla="*/ 170812 w 1838339"/>
                    <a:gd name="connsiteY17" fmla="*/ 21182 h 386326"/>
                    <a:gd name="connsiteX18" fmla="*/ 210630 w 1838339"/>
                    <a:gd name="connsiteY18" fmla="*/ 49086 h 386326"/>
                    <a:gd name="connsiteX19" fmla="*/ 211993 w 1838339"/>
                    <a:gd name="connsiteY19" fmla="*/ 48283 h 386326"/>
                    <a:gd name="connsiteX20" fmla="*/ 921000 w 1838339"/>
                    <a:gd name="connsiteY20" fmla="*/ 205888 h 386326"/>
                    <a:gd name="connsiteX21" fmla="*/ 1631064 w 1838339"/>
                    <a:gd name="connsiteY21" fmla="*/ 46563 h 386326"/>
                    <a:gd name="connsiteX22" fmla="*/ 1631197 w 1838339"/>
                    <a:gd name="connsiteY22" fmla="*/ 46640 h 386326"/>
                    <a:gd name="connsiteX23" fmla="*/ 1667527 w 1838339"/>
                    <a:gd name="connsiteY23" fmla="*/ 21181 h 386326"/>
                    <a:gd name="connsiteX24" fmla="*/ 1765756 w 1838339"/>
                    <a:gd name="connsiteY24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139789 w 1838339"/>
                    <a:gd name="connsiteY13" fmla="*/ 203063 h 386326"/>
                    <a:gd name="connsiteX14" fmla="*/ 86377 w 1838339"/>
                    <a:gd name="connsiteY14" fmla="*/ 184999 h 386326"/>
                    <a:gd name="connsiteX15" fmla="*/ 7164 w 1838339"/>
                    <a:gd name="connsiteY15" fmla="*/ 40502 h 386326"/>
                    <a:gd name="connsiteX16" fmla="*/ 170812 w 1838339"/>
                    <a:gd name="connsiteY16" fmla="*/ 21182 h 386326"/>
                    <a:gd name="connsiteX17" fmla="*/ 210630 w 1838339"/>
                    <a:gd name="connsiteY17" fmla="*/ 49086 h 386326"/>
                    <a:gd name="connsiteX18" fmla="*/ 211993 w 1838339"/>
                    <a:gd name="connsiteY18" fmla="*/ 48283 h 386326"/>
                    <a:gd name="connsiteX19" fmla="*/ 921000 w 1838339"/>
                    <a:gd name="connsiteY19" fmla="*/ 205888 h 386326"/>
                    <a:gd name="connsiteX20" fmla="*/ 1631064 w 1838339"/>
                    <a:gd name="connsiteY20" fmla="*/ 46563 h 386326"/>
                    <a:gd name="connsiteX21" fmla="*/ 1631197 w 1838339"/>
                    <a:gd name="connsiteY21" fmla="*/ 46640 h 386326"/>
                    <a:gd name="connsiteX22" fmla="*/ 1667527 w 1838339"/>
                    <a:gd name="connsiteY22" fmla="*/ 21181 h 386326"/>
                    <a:gd name="connsiteX23" fmla="*/ 1765756 w 1838339"/>
                    <a:gd name="connsiteY23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86377 w 1838339"/>
                    <a:gd name="connsiteY13" fmla="*/ 184999 h 386326"/>
                    <a:gd name="connsiteX14" fmla="*/ 7164 w 1838339"/>
                    <a:gd name="connsiteY14" fmla="*/ 40502 h 386326"/>
                    <a:gd name="connsiteX15" fmla="*/ 170812 w 1838339"/>
                    <a:gd name="connsiteY15" fmla="*/ 21182 h 386326"/>
                    <a:gd name="connsiteX16" fmla="*/ 210630 w 1838339"/>
                    <a:gd name="connsiteY16" fmla="*/ 49086 h 386326"/>
                    <a:gd name="connsiteX17" fmla="*/ 211993 w 1838339"/>
                    <a:gd name="connsiteY17" fmla="*/ 48283 h 386326"/>
                    <a:gd name="connsiteX18" fmla="*/ 921000 w 1838339"/>
                    <a:gd name="connsiteY18" fmla="*/ 205888 h 386326"/>
                    <a:gd name="connsiteX19" fmla="*/ 1631064 w 1838339"/>
                    <a:gd name="connsiteY19" fmla="*/ 46563 h 386326"/>
                    <a:gd name="connsiteX20" fmla="*/ 1631197 w 1838339"/>
                    <a:gd name="connsiteY20" fmla="*/ 46640 h 386326"/>
                    <a:gd name="connsiteX21" fmla="*/ 1667527 w 1838339"/>
                    <a:gd name="connsiteY21" fmla="*/ 21181 h 386326"/>
                    <a:gd name="connsiteX22" fmla="*/ 1765756 w 1838339"/>
                    <a:gd name="connsiteY22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616112 w 1838339"/>
                    <a:gd name="connsiteY9" fmla="*/ 248676 h 386326"/>
                    <a:gd name="connsiteX10" fmla="*/ 921342 w 1838339"/>
                    <a:gd name="connsiteY10" fmla="*/ 386326 h 386326"/>
                    <a:gd name="connsiteX11" fmla="*/ 227510 w 1838339"/>
                    <a:gd name="connsiteY11" fmla="*/ 250339 h 386326"/>
                    <a:gd name="connsiteX12" fmla="*/ 86377 w 1838339"/>
                    <a:gd name="connsiteY12" fmla="*/ 184999 h 386326"/>
                    <a:gd name="connsiteX13" fmla="*/ 7164 w 1838339"/>
                    <a:gd name="connsiteY13" fmla="*/ 40502 h 386326"/>
                    <a:gd name="connsiteX14" fmla="*/ 170812 w 1838339"/>
                    <a:gd name="connsiteY14" fmla="*/ 21182 h 386326"/>
                    <a:gd name="connsiteX15" fmla="*/ 210630 w 1838339"/>
                    <a:gd name="connsiteY15" fmla="*/ 49086 h 386326"/>
                    <a:gd name="connsiteX16" fmla="*/ 211993 w 1838339"/>
                    <a:gd name="connsiteY16" fmla="*/ 48283 h 386326"/>
                    <a:gd name="connsiteX17" fmla="*/ 921000 w 1838339"/>
                    <a:gd name="connsiteY17" fmla="*/ 205888 h 386326"/>
                    <a:gd name="connsiteX18" fmla="*/ 1631064 w 1838339"/>
                    <a:gd name="connsiteY18" fmla="*/ 46563 h 386326"/>
                    <a:gd name="connsiteX19" fmla="*/ 1631197 w 1838339"/>
                    <a:gd name="connsiteY19" fmla="*/ 46640 h 386326"/>
                    <a:gd name="connsiteX20" fmla="*/ 1667527 w 1838339"/>
                    <a:gd name="connsiteY20" fmla="*/ 21181 h 386326"/>
                    <a:gd name="connsiteX21" fmla="*/ 1765756 w 1838339"/>
                    <a:gd name="connsiteY21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616112 w 1838339"/>
                    <a:gd name="connsiteY8" fmla="*/ 248676 h 386326"/>
                    <a:gd name="connsiteX9" fmla="*/ 921342 w 1838339"/>
                    <a:gd name="connsiteY9" fmla="*/ 386326 h 386326"/>
                    <a:gd name="connsiteX10" fmla="*/ 227510 w 1838339"/>
                    <a:gd name="connsiteY10" fmla="*/ 250339 h 386326"/>
                    <a:gd name="connsiteX11" fmla="*/ 86377 w 1838339"/>
                    <a:gd name="connsiteY11" fmla="*/ 184999 h 386326"/>
                    <a:gd name="connsiteX12" fmla="*/ 7164 w 1838339"/>
                    <a:gd name="connsiteY12" fmla="*/ 40502 h 386326"/>
                    <a:gd name="connsiteX13" fmla="*/ 170812 w 1838339"/>
                    <a:gd name="connsiteY13" fmla="*/ 21182 h 386326"/>
                    <a:gd name="connsiteX14" fmla="*/ 210630 w 1838339"/>
                    <a:gd name="connsiteY14" fmla="*/ 49086 h 386326"/>
                    <a:gd name="connsiteX15" fmla="*/ 211993 w 1838339"/>
                    <a:gd name="connsiteY15" fmla="*/ 48283 h 386326"/>
                    <a:gd name="connsiteX16" fmla="*/ 921000 w 1838339"/>
                    <a:gd name="connsiteY16" fmla="*/ 205888 h 386326"/>
                    <a:gd name="connsiteX17" fmla="*/ 1631064 w 1838339"/>
                    <a:gd name="connsiteY17" fmla="*/ 46563 h 386326"/>
                    <a:gd name="connsiteX18" fmla="*/ 1631197 w 1838339"/>
                    <a:gd name="connsiteY18" fmla="*/ 46640 h 386326"/>
                    <a:gd name="connsiteX19" fmla="*/ 1667527 w 1838339"/>
                    <a:gd name="connsiteY19" fmla="*/ 21181 h 386326"/>
                    <a:gd name="connsiteX20" fmla="*/ 1765756 w 1838339"/>
                    <a:gd name="connsiteY20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616112 w 1838339"/>
                    <a:gd name="connsiteY7" fmla="*/ 248676 h 386326"/>
                    <a:gd name="connsiteX8" fmla="*/ 921342 w 1838339"/>
                    <a:gd name="connsiteY8" fmla="*/ 386326 h 386326"/>
                    <a:gd name="connsiteX9" fmla="*/ 227510 w 1838339"/>
                    <a:gd name="connsiteY9" fmla="*/ 250339 h 386326"/>
                    <a:gd name="connsiteX10" fmla="*/ 86377 w 1838339"/>
                    <a:gd name="connsiteY10" fmla="*/ 184999 h 386326"/>
                    <a:gd name="connsiteX11" fmla="*/ 7164 w 1838339"/>
                    <a:gd name="connsiteY11" fmla="*/ 40502 h 386326"/>
                    <a:gd name="connsiteX12" fmla="*/ 170812 w 1838339"/>
                    <a:gd name="connsiteY12" fmla="*/ 21182 h 386326"/>
                    <a:gd name="connsiteX13" fmla="*/ 210630 w 1838339"/>
                    <a:gd name="connsiteY13" fmla="*/ 49086 h 386326"/>
                    <a:gd name="connsiteX14" fmla="*/ 211993 w 1838339"/>
                    <a:gd name="connsiteY14" fmla="*/ 48283 h 386326"/>
                    <a:gd name="connsiteX15" fmla="*/ 921000 w 1838339"/>
                    <a:gd name="connsiteY15" fmla="*/ 205888 h 386326"/>
                    <a:gd name="connsiteX16" fmla="*/ 1631064 w 1838339"/>
                    <a:gd name="connsiteY16" fmla="*/ 46563 h 386326"/>
                    <a:gd name="connsiteX17" fmla="*/ 1631197 w 1838339"/>
                    <a:gd name="connsiteY17" fmla="*/ 46640 h 386326"/>
                    <a:gd name="connsiteX18" fmla="*/ 1667527 w 1838339"/>
                    <a:gd name="connsiteY18" fmla="*/ 21181 h 386326"/>
                    <a:gd name="connsiteX19" fmla="*/ 1765756 w 1838339"/>
                    <a:gd name="connsiteY19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616112 w 1838339"/>
                    <a:gd name="connsiteY6" fmla="*/ 248676 h 386326"/>
                    <a:gd name="connsiteX7" fmla="*/ 921342 w 1838339"/>
                    <a:gd name="connsiteY7" fmla="*/ 386326 h 386326"/>
                    <a:gd name="connsiteX8" fmla="*/ 227510 w 1838339"/>
                    <a:gd name="connsiteY8" fmla="*/ 250339 h 386326"/>
                    <a:gd name="connsiteX9" fmla="*/ 86377 w 1838339"/>
                    <a:gd name="connsiteY9" fmla="*/ 184999 h 386326"/>
                    <a:gd name="connsiteX10" fmla="*/ 7164 w 1838339"/>
                    <a:gd name="connsiteY10" fmla="*/ 40502 h 386326"/>
                    <a:gd name="connsiteX11" fmla="*/ 170812 w 1838339"/>
                    <a:gd name="connsiteY11" fmla="*/ 21182 h 386326"/>
                    <a:gd name="connsiteX12" fmla="*/ 210630 w 1838339"/>
                    <a:gd name="connsiteY12" fmla="*/ 49086 h 386326"/>
                    <a:gd name="connsiteX13" fmla="*/ 211993 w 1838339"/>
                    <a:gd name="connsiteY13" fmla="*/ 48283 h 386326"/>
                    <a:gd name="connsiteX14" fmla="*/ 921000 w 1838339"/>
                    <a:gd name="connsiteY14" fmla="*/ 205888 h 386326"/>
                    <a:gd name="connsiteX15" fmla="*/ 1631064 w 1838339"/>
                    <a:gd name="connsiteY15" fmla="*/ 46563 h 386326"/>
                    <a:gd name="connsiteX16" fmla="*/ 1631197 w 1838339"/>
                    <a:gd name="connsiteY16" fmla="*/ 46640 h 386326"/>
                    <a:gd name="connsiteX17" fmla="*/ 1667527 w 1838339"/>
                    <a:gd name="connsiteY17" fmla="*/ 21181 h 386326"/>
                    <a:gd name="connsiteX18" fmla="*/ 1765756 w 1838339"/>
                    <a:gd name="connsiteY18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616112 w 1838339"/>
                    <a:gd name="connsiteY6" fmla="*/ 248676 h 386326"/>
                    <a:gd name="connsiteX7" fmla="*/ 921342 w 1838339"/>
                    <a:gd name="connsiteY7" fmla="*/ 386326 h 386326"/>
                    <a:gd name="connsiteX8" fmla="*/ 227510 w 1838339"/>
                    <a:gd name="connsiteY8" fmla="*/ 250339 h 386326"/>
                    <a:gd name="connsiteX9" fmla="*/ 86377 w 1838339"/>
                    <a:gd name="connsiteY9" fmla="*/ 184999 h 386326"/>
                    <a:gd name="connsiteX10" fmla="*/ 7164 w 1838339"/>
                    <a:gd name="connsiteY10" fmla="*/ 40502 h 386326"/>
                    <a:gd name="connsiteX11" fmla="*/ 170812 w 1838339"/>
                    <a:gd name="connsiteY11" fmla="*/ 21182 h 386326"/>
                    <a:gd name="connsiteX12" fmla="*/ 211993 w 1838339"/>
                    <a:gd name="connsiteY12" fmla="*/ 48283 h 386326"/>
                    <a:gd name="connsiteX13" fmla="*/ 921000 w 1838339"/>
                    <a:gd name="connsiteY13" fmla="*/ 205888 h 386326"/>
                    <a:gd name="connsiteX14" fmla="*/ 1631064 w 1838339"/>
                    <a:gd name="connsiteY14" fmla="*/ 46563 h 386326"/>
                    <a:gd name="connsiteX15" fmla="*/ 1631197 w 1838339"/>
                    <a:gd name="connsiteY15" fmla="*/ 46640 h 386326"/>
                    <a:gd name="connsiteX16" fmla="*/ 1667527 w 1838339"/>
                    <a:gd name="connsiteY16" fmla="*/ 21181 h 386326"/>
                    <a:gd name="connsiteX17" fmla="*/ 1765756 w 1838339"/>
                    <a:gd name="connsiteY17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0367 w 1838339"/>
                    <a:gd name="connsiteY4" fmla="*/ 148550 h 386326"/>
                    <a:gd name="connsiteX5" fmla="*/ 1616112 w 1838339"/>
                    <a:gd name="connsiteY5" fmla="*/ 248676 h 386326"/>
                    <a:gd name="connsiteX6" fmla="*/ 921342 w 1838339"/>
                    <a:gd name="connsiteY6" fmla="*/ 386326 h 386326"/>
                    <a:gd name="connsiteX7" fmla="*/ 227510 w 1838339"/>
                    <a:gd name="connsiteY7" fmla="*/ 250339 h 386326"/>
                    <a:gd name="connsiteX8" fmla="*/ 86377 w 1838339"/>
                    <a:gd name="connsiteY8" fmla="*/ 184999 h 386326"/>
                    <a:gd name="connsiteX9" fmla="*/ 7164 w 1838339"/>
                    <a:gd name="connsiteY9" fmla="*/ 40502 h 386326"/>
                    <a:gd name="connsiteX10" fmla="*/ 170812 w 1838339"/>
                    <a:gd name="connsiteY10" fmla="*/ 21182 h 386326"/>
                    <a:gd name="connsiteX11" fmla="*/ 211993 w 1838339"/>
                    <a:gd name="connsiteY11" fmla="*/ 48283 h 386326"/>
                    <a:gd name="connsiteX12" fmla="*/ 921000 w 1838339"/>
                    <a:gd name="connsiteY12" fmla="*/ 205888 h 386326"/>
                    <a:gd name="connsiteX13" fmla="*/ 1631064 w 1838339"/>
                    <a:gd name="connsiteY13" fmla="*/ 46563 h 386326"/>
                    <a:gd name="connsiteX14" fmla="*/ 1631197 w 1838339"/>
                    <a:gd name="connsiteY14" fmla="*/ 46640 h 386326"/>
                    <a:gd name="connsiteX15" fmla="*/ 1667527 w 1838339"/>
                    <a:gd name="connsiteY15" fmla="*/ 21181 h 386326"/>
                    <a:gd name="connsiteX16" fmla="*/ 1765756 w 1838339"/>
                    <a:gd name="connsiteY16" fmla="*/ 914 h 386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38339" h="386326">
                      <a:moveTo>
                        <a:pt x="1765756" y="914"/>
                      </a:moveTo>
                      <a:cubicBezTo>
                        <a:pt x="1795370" y="4411"/>
                        <a:pt x="1819517" y="17883"/>
                        <a:pt x="1831175" y="40501"/>
                      </a:cubicBezTo>
                      <a:cubicBezTo>
                        <a:pt x="1842833" y="63119"/>
                        <a:pt x="1839795" y="90602"/>
                        <a:pt x="1825460" y="116750"/>
                      </a:cubicBezTo>
                      <a:lnTo>
                        <a:pt x="1802096" y="146360"/>
                      </a:lnTo>
                      <a:lnTo>
                        <a:pt x="1800367" y="148550"/>
                      </a:lnTo>
                      <a:lnTo>
                        <a:pt x="1616112" y="248676"/>
                      </a:lnTo>
                      <a:cubicBezTo>
                        <a:pt x="1414337" y="337362"/>
                        <a:pt x="1172083" y="386141"/>
                        <a:pt x="921342" y="386326"/>
                      </a:cubicBezTo>
                      <a:cubicBezTo>
                        <a:pt x="671222" y="386511"/>
                        <a:pt x="429342" y="338330"/>
                        <a:pt x="227510" y="250339"/>
                      </a:cubicBezTo>
                      <a:lnTo>
                        <a:pt x="86377" y="184999"/>
                      </a:lnTo>
                      <a:cubicBezTo>
                        <a:pt x="19314" y="150432"/>
                        <a:pt x="-16151" y="85739"/>
                        <a:pt x="7164" y="40502"/>
                      </a:cubicBezTo>
                      <a:cubicBezTo>
                        <a:pt x="30481" y="-4734"/>
                        <a:pt x="103748" y="-13385"/>
                        <a:pt x="170812" y="21182"/>
                      </a:cubicBezTo>
                      <a:lnTo>
                        <a:pt x="211993" y="48283"/>
                      </a:lnTo>
                      <a:cubicBezTo>
                        <a:pt x="403389" y="149623"/>
                        <a:pt x="657208" y="206044"/>
                        <a:pt x="921000" y="205888"/>
                      </a:cubicBezTo>
                      <a:cubicBezTo>
                        <a:pt x="1185583" y="205732"/>
                        <a:pt x="1439885" y="148671"/>
                        <a:pt x="1631064" y="46563"/>
                      </a:cubicBezTo>
                      <a:cubicBezTo>
                        <a:pt x="1631108" y="46589"/>
                        <a:pt x="1631153" y="46614"/>
                        <a:pt x="1631197" y="46640"/>
                      </a:cubicBezTo>
                      <a:lnTo>
                        <a:pt x="1667527" y="21181"/>
                      </a:lnTo>
                      <a:cubicBezTo>
                        <a:pt x="1701059" y="3898"/>
                        <a:pt x="1736142" y="-2582"/>
                        <a:pt x="1765756" y="91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8909E114-8F62-407E-B665-B69F874FAC09}"/>
                    </a:ext>
                  </a:extLst>
                </p:cNvPr>
                <p:cNvGrpSpPr/>
                <p:nvPr/>
              </p:nvGrpSpPr>
              <p:grpSpPr>
                <a:xfrm>
                  <a:off x="1355072" y="2731135"/>
                  <a:ext cx="279335" cy="282593"/>
                  <a:chOff x="1368543" y="2731135"/>
                  <a:chExt cx="279335" cy="282593"/>
                </a:xfrm>
              </p:grpSpPr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A5541F3A-597C-4F2F-8A48-1CC4B5A09E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4393"/>
                    <a:ext cx="279335" cy="279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楕円 23">
                    <a:extLst>
                      <a:ext uri="{FF2B5EF4-FFF2-40B4-BE49-F238E27FC236}">
                        <a16:creationId xmlns:a16="http://schemas.microsoft.com/office/drawing/2014/main" id="{B8D2D98B-6063-45F6-B007-6396EB8210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3030" y="2817242"/>
                    <a:ext cx="110362" cy="110362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68FB1052-8130-4D13-9E11-BA8ED52B31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1135"/>
                    <a:ext cx="242609" cy="168675"/>
                  </a:xfrm>
                  <a:custGeom>
                    <a:avLst/>
                    <a:gdLst>
                      <a:gd name="connsiteX0" fmla="*/ 139668 w 242609"/>
                      <a:gd name="connsiteY0" fmla="*/ 0 h 168675"/>
                      <a:gd name="connsiteX1" fmla="*/ 238428 w 242609"/>
                      <a:gd name="connsiteY1" fmla="*/ 40908 h 168675"/>
                      <a:gd name="connsiteX2" fmla="*/ 242609 w 242609"/>
                      <a:gd name="connsiteY2" fmla="*/ 47108 h 168675"/>
                      <a:gd name="connsiteX3" fmla="*/ 204046 w 242609"/>
                      <a:gd name="connsiteY3" fmla="*/ 60125 h 168675"/>
                      <a:gd name="connsiteX4" fmla="*/ 71223 w 242609"/>
                      <a:gd name="connsiteY4" fmla="*/ 124136 h 168675"/>
                      <a:gd name="connsiteX5" fmla="*/ 5856 w 242609"/>
                      <a:gd name="connsiteY5" fmla="*/ 168675 h 168675"/>
                      <a:gd name="connsiteX6" fmla="*/ 0 w 242609"/>
                      <a:gd name="connsiteY6" fmla="*/ 139668 h 168675"/>
                      <a:gd name="connsiteX7" fmla="*/ 139668 w 242609"/>
                      <a:gd name="connsiteY7" fmla="*/ 0 h 16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2609" h="168675">
                        <a:moveTo>
                          <a:pt x="139668" y="0"/>
                        </a:moveTo>
                        <a:cubicBezTo>
                          <a:pt x="178237" y="0"/>
                          <a:pt x="213154" y="15633"/>
                          <a:pt x="238428" y="40908"/>
                        </a:cubicBezTo>
                        <a:lnTo>
                          <a:pt x="242609" y="47108"/>
                        </a:lnTo>
                        <a:lnTo>
                          <a:pt x="204046" y="60125"/>
                        </a:lnTo>
                        <a:cubicBezTo>
                          <a:pt x="161375" y="76600"/>
                          <a:pt x="116391" y="98059"/>
                          <a:pt x="71223" y="124136"/>
                        </a:cubicBezTo>
                        <a:lnTo>
                          <a:pt x="5856" y="168675"/>
                        </a:lnTo>
                        <a:lnTo>
                          <a:pt x="0" y="139668"/>
                        </a:lnTo>
                        <a:cubicBezTo>
                          <a:pt x="0" y="62531"/>
                          <a:pt x="62531" y="0"/>
                          <a:pt x="13966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66971DC9-60A6-448F-9385-99AA2B6F0E5C}"/>
                    </a:ext>
                  </a:extLst>
                </p:cNvPr>
                <p:cNvGrpSpPr/>
                <p:nvPr/>
              </p:nvGrpSpPr>
              <p:grpSpPr>
                <a:xfrm flipH="1">
                  <a:off x="1969334" y="2731135"/>
                  <a:ext cx="279335" cy="282593"/>
                  <a:chOff x="1368543" y="2731135"/>
                  <a:chExt cx="279335" cy="282593"/>
                </a:xfrm>
              </p:grpSpPr>
              <p:sp>
                <p:nvSpPr>
                  <p:cNvPr id="20" name="楕円 19">
                    <a:extLst>
                      <a:ext uri="{FF2B5EF4-FFF2-40B4-BE49-F238E27FC236}">
                        <a16:creationId xmlns:a16="http://schemas.microsoft.com/office/drawing/2014/main" id="{AF5D249A-67F1-4392-A476-26EEE92A97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4393"/>
                    <a:ext cx="279335" cy="279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B7C69CB7-6C3D-4D50-BFCA-BF9926B602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3030" y="2817242"/>
                    <a:ext cx="110362" cy="110362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193488C6-11E5-498E-980D-51336259F1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1135"/>
                    <a:ext cx="242609" cy="168675"/>
                  </a:xfrm>
                  <a:custGeom>
                    <a:avLst/>
                    <a:gdLst>
                      <a:gd name="connsiteX0" fmla="*/ 139668 w 242609"/>
                      <a:gd name="connsiteY0" fmla="*/ 0 h 168675"/>
                      <a:gd name="connsiteX1" fmla="*/ 238428 w 242609"/>
                      <a:gd name="connsiteY1" fmla="*/ 40908 h 168675"/>
                      <a:gd name="connsiteX2" fmla="*/ 242609 w 242609"/>
                      <a:gd name="connsiteY2" fmla="*/ 47108 h 168675"/>
                      <a:gd name="connsiteX3" fmla="*/ 204046 w 242609"/>
                      <a:gd name="connsiteY3" fmla="*/ 60125 h 168675"/>
                      <a:gd name="connsiteX4" fmla="*/ 71223 w 242609"/>
                      <a:gd name="connsiteY4" fmla="*/ 124136 h 168675"/>
                      <a:gd name="connsiteX5" fmla="*/ 5856 w 242609"/>
                      <a:gd name="connsiteY5" fmla="*/ 168675 h 168675"/>
                      <a:gd name="connsiteX6" fmla="*/ 0 w 242609"/>
                      <a:gd name="connsiteY6" fmla="*/ 139668 h 168675"/>
                      <a:gd name="connsiteX7" fmla="*/ 139668 w 242609"/>
                      <a:gd name="connsiteY7" fmla="*/ 0 h 16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2609" h="168675">
                        <a:moveTo>
                          <a:pt x="139668" y="0"/>
                        </a:moveTo>
                        <a:cubicBezTo>
                          <a:pt x="178237" y="0"/>
                          <a:pt x="213154" y="15633"/>
                          <a:pt x="238428" y="40908"/>
                        </a:cubicBezTo>
                        <a:lnTo>
                          <a:pt x="242609" y="47108"/>
                        </a:lnTo>
                        <a:lnTo>
                          <a:pt x="204046" y="60125"/>
                        </a:lnTo>
                        <a:cubicBezTo>
                          <a:pt x="161375" y="76600"/>
                          <a:pt x="116391" y="98059"/>
                          <a:pt x="71223" y="124136"/>
                        </a:cubicBezTo>
                        <a:lnTo>
                          <a:pt x="5856" y="168675"/>
                        </a:lnTo>
                        <a:lnTo>
                          <a:pt x="0" y="139668"/>
                        </a:lnTo>
                        <a:cubicBezTo>
                          <a:pt x="0" y="62531"/>
                          <a:pt x="62531" y="0"/>
                          <a:pt x="13966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7925E3EA-7233-4C27-87AE-AEE33CDCAD0A}"/>
                  </a:ext>
                </a:extLst>
              </p:cNvPr>
              <p:cNvSpPr/>
              <p:nvPr/>
            </p:nvSpPr>
            <p:spPr bwMode="auto">
              <a:xfrm>
                <a:off x="942570" y="3718127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雲 7">
              <a:extLst>
                <a:ext uri="{FF2B5EF4-FFF2-40B4-BE49-F238E27FC236}">
                  <a16:creationId xmlns:a16="http://schemas.microsoft.com/office/drawing/2014/main" id="{D229B821-664C-4297-A40F-22323AFA0201}"/>
                </a:ext>
              </a:extLst>
            </p:cNvPr>
            <p:cNvSpPr/>
            <p:nvPr/>
          </p:nvSpPr>
          <p:spPr>
            <a:xfrm>
              <a:off x="2530136" y="1343240"/>
              <a:ext cx="1025388" cy="760654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雲 8">
              <a:extLst>
                <a:ext uri="{FF2B5EF4-FFF2-40B4-BE49-F238E27FC236}">
                  <a16:creationId xmlns:a16="http://schemas.microsoft.com/office/drawing/2014/main" id="{4A5FA0DA-0179-48B6-92EB-925F8373E170}"/>
                </a:ext>
              </a:extLst>
            </p:cNvPr>
            <p:cNvSpPr/>
            <p:nvPr/>
          </p:nvSpPr>
          <p:spPr>
            <a:xfrm>
              <a:off x="2152915" y="2559401"/>
              <a:ext cx="1220218" cy="905183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雲 9">
              <a:extLst>
                <a:ext uri="{FF2B5EF4-FFF2-40B4-BE49-F238E27FC236}">
                  <a16:creationId xmlns:a16="http://schemas.microsoft.com/office/drawing/2014/main" id="{02763D68-6BEB-4BF1-91CA-B1E69556D234}"/>
                </a:ext>
              </a:extLst>
            </p:cNvPr>
            <p:cNvSpPr/>
            <p:nvPr/>
          </p:nvSpPr>
          <p:spPr>
            <a:xfrm>
              <a:off x="6480545" y="2568244"/>
              <a:ext cx="1025694" cy="760882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雲 10">
              <a:extLst>
                <a:ext uri="{FF2B5EF4-FFF2-40B4-BE49-F238E27FC236}">
                  <a16:creationId xmlns:a16="http://schemas.microsoft.com/office/drawing/2014/main" id="{F3B1B550-A627-4596-845B-CC8007B4B71E}"/>
                </a:ext>
              </a:extLst>
            </p:cNvPr>
            <p:cNvSpPr/>
            <p:nvPr/>
          </p:nvSpPr>
          <p:spPr>
            <a:xfrm>
              <a:off x="6517926" y="986306"/>
              <a:ext cx="1220218" cy="905183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暖房中につきお閉め下さいの貼り紙</dc:title>
  <dc:subject>暖房中につきお閉め下さいの貼り紙</dc:subject>
  <dc:creator>Digipot.net</dc:creator>
  <cp:lastModifiedBy/>
  <cp:revision>1</cp:revision>
  <dcterms:created xsi:type="dcterms:W3CDTF">2014-07-30T05:46:22Z</dcterms:created>
  <dcterms:modified xsi:type="dcterms:W3CDTF">2018-08-09T23:28:27Z</dcterms:modified>
  <cp:version>1</cp:version>
</cp:coreProperties>
</file>