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FF6600"/>
    <a:srgbClr val="006600"/>
    <a:srgbClr val="FFCC66"/>
    <a:srgbClr val="99CCFF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108" d="100"/>
          <a:sy n="108" d="100"/>
        </p:scale>
        <p:origin x="486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81C2584-71E4-4A65-8CBA-4FD44F424933}"/>
              </a:ext>
            </a:extLst>
          </p:cNvPr>
          <p:cNvSpPr txBox="1"/>
          <p:nvPr/>
        </p:nvSpPr>
        <p:spPr>
          <a:xfrm>
            <a:off x="5945" y="1853825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800" dirty="0">
                <a:solidFill>
                  <a:srgbClr val="FFFF00"/>
                </a:solidFill>
              </a:rPr>
              <a:t>暖房中につき</a:t>
            </a:r>
            <a:br>
              <a:rPr lang="en-US" altLang="ja-JP" sz="10800" dirty="0"/>
            </a:br>
            <a:r>
              <a:rPr lang="ja-JP" altLang="en-US" sz="10800" dirty="0"/>
              <a:t>お閉め下さい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57D6A0E-9F54-4EB1-9574-5A4D4EFDC0E9}"/>
              </a:ext>
            </a:extLst>
          </p:cNvPr>
          <p:cNvSpPr txBox="1"/>
          <p:nvPr/>
        </p:nvSpPr>
        <p:spPr>
          <a:xfrm>
            <a:off x="5945" y="1853825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暖房中につき</a:t>
            </a:r>
            <a:br>
              <a:rPr lang="en-US" altLang="ja-JP" sz="10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</a:br>
            <a:r>
              <a:rPr lang="ja-JP" altLang="en-US" sz="10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お閉め下さい</a:t>
            </a: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9EFD73F-C2D9-4578-98C3-28DC15BEEF16}"/>
              </a:ext>
            </a:extLst>
          </p:cNvPr>
          <p:cNvSpPr txBox="1"/>
          <p:nvPr/>
        </p:nvSpPr>
        <p:spPr>
          <a:xfrm>
            <a:off x="362504" y="593684"/>
            <a:ext cx="9180992" cy="5697637"/>
          </a:xfrm>
          <a:prstGeom prst="rect">
            <a:avLst/>
          </a:prstGeom>
          <a:noFill/>
        </p:spPr>
        <p:txBody>
          <a:bodyPr wrap="square" rtlCol="0" anchor="b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9000" b="1" spc="50" dirty="0">
                <a:ln w="5715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暖房中につき</a:t>
            </a:r>
            <a:endParaRPr lang="en-US" altLang="ja-JP" sz="9000" b="1" spc="50" dirty="0">
              <a:ln w="5715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000" b="1" spc="50" dirty="0">
                <a:ln w="5715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お閉め下さい</a:t>
            </a:r>
          </a:p>
        </p:txBody>
      </p: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5EA91DB-9DA8-411A-A5FC-4E2C071121D9}"/>
              </a:ext>
            </a:extLst>
          </p:cNvPr>
          <p:cNvSpPr txBox="1"/>
          <p:nvPr/>
        </p:nvSpPr>
        <p:spPr>
          <a:xfrm>
            <a:off x="0" y="3119772"/>
            <a:ext cx="9905999" cy="36317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11500" b="1" spc="5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暖房中につき</a:t>
            </a:r>
            <a:endParaRPr lang="en-US" altLang="ja-JP" sz="11500" b="1" spc="5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500" b="1" spc="50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お閉め下さい</a:t>
            </a: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A2088BB4-EAC4-416A-A3F1-46B19AB89A64}"/>
              </a:ext>
            </a:extLst>
          </p:cNvPr>
          <p:cNvGrpSpPr/>
          <p:nvPr/>
        </p:nvGrpSpPr>
        <p:grpSpPr>
          <a:xfrm>
            <a:off x="2247537" y="413665"/>
            <a:ext cx="5410924" cy="2518374"/>
            <a:chOff x="1607097" y="647712"/>
            <a:chExt cx="6537942" cy="3042916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98F6CFAF-55E2-4BC8-B7D1-4FE80478BCDF}"/>
                </a:ext>
              </a:extLst>
            </p:cNvPr>
            <p:cNvGrpSpPr/>
            <p:nvPr/>
          </p:nvGrpSpPr>
          <p:grpSpPr>
            <a:xfrm>
              <a:off x="3283256" y="647712"/>
              <a:ext cx="3339486" cy="3042916"/>
              <a:chOff x="415831" y="2778810"/>
              <a:chExt cx="2765232" cy="2519661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47966FA2-660A-4A0A-8A4A-FC80B0E90C7D}"/>
                  </a:ext>
                </a:extLst>
              </p:cNvPr>
              <p:cNvSpPr/>
              <p:nvPr/>
            </p:nvSpPr>
            <p:spPr bwMode="auto">
              <a:xfrm>
                <a:off x="415831" y="2778810"/>
                <a:ext cx="2765232" cy="2519660"/>
              </a:xfrm>
              <a:custGeom>
                <a:avLst/>
                <a:gdLst>
                  <a:gd name="connsiteX0" fmla="*/ 0 w 2765232"/>
                  <a:gd name="connsiteY0" fmla="*/ 0 h 2519660"/>
                  <a:gd name="connsiteX1" fmla="*/ 56945 w 2765232"/>
                  <a:gd name="connsiteY1" fmla="*/ 0 h 2519660"/>
                  <a:gd name="connsiteX2" fmla="*/ 647248 w 2765232"/>
                  <a:gd name="connsiteY2" fmla="*/ 201946 h 2519660"/>
                  <a:gd name="connsiteX3" fmla="*/ 2117819 w 2765232"/>
                  <a:gd name="connsiteY3" fmla="*/ 201946 h 2519660"/>
                  <a:gd name="connsiteX4" fmla="*/ 2117819 w 2765232"/>
                  <a:gd name="connsiteY4" fmla="*/ 202003 h 2519660"/>
                  <a:gd name="connsiteX5" fmla="*/ 2708287 w 2765232"/>
                  <a:gd name="connsiteY5" fmla="*/ 0 h 2519660"/>
                  <a:gd name="connsiteX6" fmla="*/ 2765232 w 2765232"/>
                  <a:gd name="connsiteY6" fmla="*/ 0 h 2519660"/>
                  <a:gd name="connsiteX7" fmla="*/ 2765232 w 2765232"/>
                  <a:gd name="connsiteY7" fmla="*/ 2519660 h 2519660"/>
                  <a:gd name="connsiteX8" fmla="*/ 2708287 w 2765232"/>
                  <a:gd name="connsiteY8" fmla="*/ 2519660 h 2519660"/>
                  <a:gd name="connsiteX9" fmla="*/ 2114848 w 2765232"/>
                  <a:gd name="connsiteY9" fmla="*/ 2316641 h 2519660"/>
                  <a:gd name="connsiteX10" fmla="*/ 650384 w 2765232"/>
                  <a:gd name="connsiteY10" fmla="*/ 2316641 h 2519660"/>
                  <a:gd name="connsiteX11" fmla="*/ 56945 w 2765232"/>
                  <a:gd name="connsiteY11" fmla="*/ 2519660 h 2519660"/>
                  <a:gd name="connsiteX12" fmla="*/ 0 w 2765232"/>
                  <a:gd name="connsiteY12" fmla="*/ 2519660 h 2519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5232" h="2519660">
                    <a:moveTo>
                      <a:pt x="0" y="0"/>
                    </a:moveTo>
                    <a:lnTo>
                      <a:pt x="56945" y="0"/>
                    </a:lnTo>
                    <a:lnTo>
                      <a:pt x="647248" y="201946"/>
                    </a:lnTo>
                    <a:lnTo>
                      <a:pt x="2117819" y="201946"/>
                    </a:lnTo>
                    <a:lnTo>
                      <a:pt x="2117819" y="202003"/>
                    </a:lnTo>
                    <a:lnTo>
                      <a:pt x="2708287" y="0"/>
                    </a:lnTo>
                    <a:lnTo>
                      <a:pt x="2765232" y="0"/>
                    </a:lnTo>
                    <a:lnTo>
                      <a:pt x="2765232" y="2519660"/>
                    </a:lnTo>
                    <a:lnTo>
                      <a:pt x="2708287" y="2519660"/>
                    </a:lnTo>
                    <a:lnTo>
                      <a:pt x="2114848" y="2316641"/>
                    </a:lnTo>
                    <a:lnTo>
                      <a:pt x="650384" y="2316641"/>
                    </a:lnTo>
                    <a:lnTo>
                      <a:pt x="56945" y="2519660"/>
                    </a:lnTo>
                    <a:lnTo>
                      <a:pt x="0" y="2519660"/>
                    </a:ln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74BFF9CD-2D2F-420F-B755-3667B11FB6D6}"/>
                  </a:ext>
                </a:extLst>
              </p:cNvPr>
              <p:cNvGrpSpPr/>
              <p:nvPr/>
            </p:nvGrpSpPr>
            <p:grpSpPr>
              <a:xfrm>
                <a:off x="415831" y="2778811"/>
                <a:ext cx="2765232" cy="2519660"/>
                <a:chOff x="415831" y="2439509"/>
                <a:chExt cx="2765232" cy="2519660"/>
              </a:xfrm>
            </p:grpSpPr>
            <p:sp>
              <p:nvSpPr>
                <p:cNvPr id="58" name="正方形/長方形 57">
                  <a:extLst>
                    <a:ext uri="{FF2B5EF4-FFF2-40B4-BE49-F238E27FC236}">
                      <a16:creationId xmlns:a16="http://schemas.microsoft.com/office/drawing/2014/main" id="{5993F0E4-D4E8-413B-88EB-D6E105B805C5}"/>
                    </a:ext>
                  </a:extLst>
                </p:cNvPr>
                <p:cNvSpPr/>
                <p:nvPr/>
              </p:nvSpPr>
              <p:spPr bwMode="auto">
                <a:xfrm>
                  <a:off x="1056870" y="2641455"/>
                  <a:ext cx="1476780" cy="2114695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9948462E-EFA9-447C-899B-A844C257E10D}"/>
                    </a:ext>
                  </a:extLst>
                </p:cNvPr>
                <p:cNvSpPr/>
                <p:nvPr/>
              </p:nvSpPr>
              <p:spPr bwMode="auto">
                <a:xfrm>
                  <a:off x="415831" y="2439509"/>
                  <a:ext cx="654260" cy="2519660"/>
                </a:xfrm>
                <a:custGeom>
                  <a:avLst/>
                  <a:gdLst>
                    <a:gd name="connsiteX0" fmla="*/ 0 w 654260"/>
                    <a:gd name="connsiteY0" fmla="*/ 0 h 2519660"/>
                    <a:gd name="connsiteX1" fmla="*/ 56945 w 654260"/>
                    <a:gd name="connsiteY1" fmla="*/ 19481 h 2519660"/>
                    <a:gd name="connsiteX2" fmla="*/ 56945 w 654260"/>
                    <a:gd name="connsiteY2" fmla="*/ 0 h 2519660"/>
                    <a:gd name="connsiteX3" fmla="*/ 654260 w 654260"/>
                    <a:gd name="connsiteY3" fmla="*/ 204345 h 2519660"/>
                    <a:gd name="connsiteX4" fmla="*/ 654260 w 654260"/>
                    <a:gd name="connsiteY4" fmla="*/ 2315315 h 2519660"/>
                    <a:gd name="connsiteX5" fmla="*/ 56945 w 654260"/>
                    <a:gd name="connsiteY5" fmla="*/ 2519660 h 2519660"/>
                    <a:gd name="connsiteX6" fmla="*/ 56945 w 654260"/>
                    <a:gd name="connsiteY6" fmla="*/ 2500179 h 2519660"/>
                    <a:gd name="connsiteX7" fmla="*/ 0 w 654260"/>
                    <a:gd name="connsiteY7" fmla="*/ 251966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56945 w 654260"/>
                    <a:gd name="connsiteY5" fmla="*/ 2500179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66470 w 654260"/>
                    <a:gd name="connsiteY5" fmla="*/ 2502560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0 w 654260"/>
                    <a:gd name="connsiteY5" fmla="*/ 2519660 h 2519660"/>
                    <a:gd name="connsiteX6" fmla="*/ 0 w 654260"/>
                    <a:gd name="connsiteY6" fmla="*/ 0 h 2519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260" h="2519660">
                      <a:moveTo>
                        <a:pt x="0" y="0"/>
                      </a:moveTo>
                      <a:lnTo>
                        <a:pt x="56945" y="0"/>
                      </a:lnTo>
                      <a:lnTo>
                        <a:pt x="654260" y="204345"/>
                      </a:lnTo>
                      <a:lnTo>
                        <a:pt x="654260" y="2315315"/>
                      </a:lnTo>
                      <a:lnTo>
                        <a:pt x="56945" y="2519660"/>
                      </a:lnTo>
                      <a:lnTo>
                        <a:pt x="0" y="25196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80A08DB2-BB21-496F-910B-009C90F1F2AE}"/>
                    </a:ext>
                  </a:extLst>
                </p:cNvPr>
                <p:cNvSpPr/>
                <p:nvPr/>
              </p:nvSpPr>
              <p:spPr bwMode="auto">
                <a:xfrm flipH="1">
                  <a:off x="2526803" y="2439509"/>
                  <a:ext cx="654260" cy="2519660"/>
                </a:xfrm>
                <a:custGeom>
                  <a:avLst/>
                  <a:gdLst>
                    <a:gd name="connsiteX0" fmla="*/ 0 w 654260"/>
                    <a:gd name="connsiteY0" fmla="*/ 0 h 2519660"/>
                    <a:gd name="connsiteX1" fmla="*/ 56945 w 654260"/>
                    <a:gd name="connsiteY1" fmla="*/ 19481 h 2519660"/>
                    <a:gd name="connsiteX2" fmla="*/ 56945 w 654260"/>
                    <a:gd name="connsiteY2" fmla="*/ 0 h 2519660"/>
                    <a:gd name="connsiteX3" fmla="*/ 654260 w 654260"/>
                    <a:gd name="connsiteY3" fmla="*/ 204345 h 2519660"/>
                    <a:gd name="connsiteX4" fmla="*/ 654260 w 654260"/>
                    <a:gd name="connsiteY4" fmla="*/ 2315315 h 2519660"/>
                    <a:gd name="connsiteX5" fmla="*/ 56945 w 654260"/>
                    <a:gd name="connsiteY5" fmla="*/ 2519660 h 2519660"/>
                    <a:gd name="connsiteX6" fmla="*/ 56945 w 654260"/>
                    <a:gd name="connsiteY6" fmla="*/ 2500179 h 2519660"/>
                    <a:gd name="connsiteX7" fmla="*/ 0 w 654260"/>
                    <a:gd name="connsiteY7" fmla="*/ 251966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56945 w 654260"/>
                    <a:gd name="connsiteY5" fmla="*/ 2500179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66470 w 654260"/>
                    <a:gd name="connsiteY5" fmla="*/ 2502560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0 w 654260"/>
                    <a:gd name="connsiteY5" fmla="*/ 2519660 h 2519660"/>
                    <a:gd name="connsiteX6" fmla="*/ 0 w 654260"/>
                    <a:gd name="connsiteY6" fmla="*/ 0 h 2519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260" h="2519660">
                      <a:moveTo>
                        <a:pt x="0" y="0"/>
                      </a:moveTo>
                      <a:lnTo>
                        <a:pt x="56945" y="0"/>
                      </a:lnTo>
                      <a:lnTo>
                        <a:pt x="654260" y="204345"/>
                      </a:lnTo>
                      <a:lnTo>
                        <a:pt x="654260" y="2315315"/>
                      </a:lnTo>
                      <a:lnTo>
                        <a:pt x="56945" y="2519660"/>
                      </a:lnTo>
                      <a:lnTo>
                        <a:pt x="0" y="25196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C66DBE5D-0E02-48F5-B6A4-A38D39382A8B}"/>
                    </a:ext>
                  </a:extLst>
                </p:cNvPr>
                <p:cNvSpPr/>
                <p:nvPr/>
              </p:nvSpPr>
              <p:spPr bwMode="auto">
                <a:xfrm rot="7200000" flipV="1">
                  <a:off x="2705802" y="2697358"/>
                  <a:ext cx="417208" cy="164160"/>
                </a:xfrm>
                <a:custGeom>
                  <a:avLst/>
                  <a:gdLst>
                    <a:gd name="connsiteX0" fmla="*/ 78925 w 417208"/>
                    <a:gd name="connsiteY0" fmla="*/ 104395 h 164160"/>
                    <a:gd name="connsiteX1" fmla="*/ 63984 w 417208"/>
                    <a:gd name="connsiteY1" fmla="*/ 164160 h 164160"/>
                    <a:gd name="connsiteX2" fmla="*/ 402267 w 417208"/>
                    <a:gd name="connsiteY2" fmla="*/ 164160 h 164160"/>
                    <a:gd name="connsiteX3" fmla="*/ 417208 w 417208"/>
                    <a:gd name="connsiteY3" fmla="*/ 104395 h 164160"/>
                    <a:gd name="connsiteX4" fmla="*/ 14941 w 417208"/>
                    <a:gd name="connsiteY4" fmla="*/ 0 h 164160"/>
                    <a:gd name="connsiteX5" fmla="*/ 0 w 417208"/>
                    <a:gd name="connsiteY5" fmla="*/ 59765 h 164160"/>
                    <a:gd name="connsiteX6" fmla="*/ 338283 w 417208"/>
                    <a:gd name="connsiteY6" fmla="*/ 59765 h 164160"/>
                    <a:gd name="connsiteX7" fmla="*/ 353224 w 417208"/>
                    <a:gd name="connsiteY7" fmla="*/ 0 h 164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7208" h="164160">
                      <a:moveTo>
                        <a:pt x="78925" y="104395"/>
                      </a:moveTo>
                      <a:lnTo>
                        <a:pt x="63984" y="164160"/>
                      </a:lnTo>
                      <a:lnTo>
                        <a:pt x="402267" y="164160"/>
                      </a:lnTo>
                      <a:lnTo>
                        <a:pt x="417208" y="104395"/>
                      </a:lnTo>
                      <a:close/>
                      <a:moveTo>
                        <a:pt x="14941" y="0"/>
                      </a:moveTo>
                      <a:lnTo>
                        <a:pt x="0" y="59765"/>
                      </a:lnTo>
                      <a:lnTo>
                        <a:pt x="338283" y="59765"/>
                      </a:lnTo>
                      <a:lnTo>
                        <a:pt x="3532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ABE3EFB1-AA1F-4C9B-8F42-88CEFCECBCF3}"/>
                    </a:ext>
                  </a:extLst>
                </p:cNvPr>
                <p:cNvSpPr/>
                <p:nvPr/>
              </p:nvSpPr>
              <p:spPr bwMode="auto">
                <a:xfrm rot="7200000" flipV="1">
                  <a:off x="467511" y="4452373"/>
                  <a:ext cx="417208" cy="164160"/>
                </a:xfrm>
                <a:custGeom>
                  <a:avLst/>
                  <a:gdLst>
                    <a:gd name="connsiteX0" fmla="*/ 78925 w 417208"/>
                    <a:gd name="connsiteY0" fmla="*/ 104395 h 164160"/>
                    <a:gd name="connsiteX1" fmla="*/ 63984 w 417208"/>
                    <a:gd name="connsiteY1" fmla="*/ 164160 h 164160"/>
                    <a:gd name="connsiteX2" fmla="*/ 402267 w 417208"/>
                    <a:gd name="connsiteY2" fmla="*/ 164160 h 164160"/>
                    <a:gd name="connsiteX3" fmla="*/ 417208 w 417208"/>
                    <a:gd name="connsiteY3" fmla="*/ 104395 h 164160"/>
                    <a:gd name="connsiteX4" fmla="*/ 14941 w 417208"/>
                    <a:gd name="connsiteY4" fmla="*/ 0 h 164160"/>
                    <a:gd name="connsiteX5" fmla="*/ 0 w 417208"/>
                    <a:gd name="connsiteY5" fmla="*/ 59765 h 164160"/>
                    <a:gd name="connsiteX6" fmla="*/ 338283 w 417208"/>
                    <a:gd name="connsiteY6" fmla="*/ 59765 h 164160"/>
                    <a:gd name="connsiteX7" fmla="*/ 353224 w 417208"/>
                    <a:gd name="connsiteY7" fmla="*/ 0 h 164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7208" h="164160">
                      <a:moveTo>
                        <a:pt x="78925" y="104395"/>
                      </a:moveTo>
                      <a:lnTo>
                        <a:pt x="63984" y="164160"/>
                      </a:lnTo>
                      <a:lnTo>
                        <a:pt x="402267" y="164160"/>
                      </a:lnTo>
                      <a:lnTo>
                        <a:pt x="417208" y="104395"/>
                      </a:lnTo>
                      <a:close/>
                      <a:moveTo>
                        <a:pt x="14941" y="0"/>
                      </a:moveTo>
                      <a:lnTo>
                        <a:pt x="0" y="59765"/>
                      </a:lnTo>
                      <a:lnTo>
                        <a:pt x="338283" y="59765"/>
                      </a:lnTo>
                      <a:lnTo>
                        <a:pt x="3532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DF45D9BA-C9C4-41B7-AB95-506C9FFC56D2}"/>
                  </a:ext>
                </a:extLst>
              </p:cNvPr>
              <p:cNvGrpSpPr/>
              <p:nvPr/>
            </p:nvGrpSpPr>
            <p:grpSpPr>
              <a:xfrm>
                <a:off x="1196572" y="3070437"/>
                <a:ext cx="1197378" cy="738272"/>
                <a:chOff x="1196572" y="2731135"/>
                <a:chExt cx="1197378" cy="738272"/>
              </a:xfrm>
            </p:grpSpPr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22951C9B-3455-406C-B35D-19E56C4AD093}"/>
                    </a:ext>
                  </a:extLst>
                </p:cNvPr>
                <p:cNvGrpSpPr/>
                <p:nvPr/>
              </p:nvGrpSpPr>
              <p:grpSpPr>
                <a:xfrm>
                  <a:off x="1196572" y="2820487"/>
                  <a:ext cx="1197378" cy="648920"/>
                  <a:chOff x="2285371" y="2888940"/>
                  <a:chExt cx="1801128" cy="868446"/>
                </a:xfrm>
              </p:grpSpPr>
              <p:sp>
                <p:nvSpPr>
                  <p:cNvPr id="49" name="四角形: 角を丸くする 48">
                    <a:extLst>
                      <a:ext uri="{FF2B5EF4-FFF2-40B4-BE49-F238E27FC236}">
                        <a16:creationId xmlns:a16="http://schemas.microsoft.com/office/drawing/2014/main" id="{A44490AE-2B46-42F7-892A-6057DE92C7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85371" y="2888940"/>
                    <a:ext cx="1801128" cy="868446"/>
                  </a:xfrm>
                  <a:prstGeom prst="roundRect">
                    <a:avLst>
                      <a:gd name="adj" fmla="val 606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四角形: 角を丸くする 49">
                    <a:extLst>
                      <a:ext uri="{FF2B5EF4-FFF2-40B4-BE49-F238E27FC236}">
                        <a16:creationId xmlns:a16="http://schemas.microsoft.com/office/drawing/2014/main" id="{9434FF42-BDB7-4F1E-8133-D1C8A95995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2962599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四角形: 角を丸くする 50">
                    <a:extLst>
                      <a:ext uri="{FF2B5EF4-FFF2-40B4-BE49-F238E27FC236}">
                        <a16:creationId xmlns:a16="http://schemas.microsoft.com/office/drawing/2014/main" id="{A0E27EE7-058D-4055-A68C-2A59D20A02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069755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角を丸くする 51">
                    <a:extLst>
                      <a:ext uri="{FF2B5EF4-FFF2-40B4-BE49-F238E27FC236}">
                        <a16:creationId xmlns:a16="http://schemas.microsoft.com/office/drawing/2014/main" id="{B4C9CB25-2BCA-4C3E-A7E7-6A76E3E9FE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176911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四角形: 角を丸くする 52">
                    <a:extLst>
                      <a:ext uri="{FF2B5EF4-FFF2-40B4-BE49-F238E27FC236}">
                        <a16:creationId xmlns:a16="http://schemas.microsoft.com/office/drawing/2014/main" id="{F73B18C4-2A1C-46DF-963B-D6EC3799E5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284067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四角形: 角を丸くする 53">
                    <a:extLst>
                      <a:ext uri="{FF2B5EF4-FFF2-40B4-BE49-F238E27FC236}">
                        <a16:creationId xmlns:a16="http://schemas.microsoft.com/office/drawing/2014/main" id="{1CF7DE6E-0282-4043-89BA-DA32029DBF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391224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四角形: 角を丸くする 54">
                    <a:extLst>
                      <a:ext uri="{FF2B5EF4-FFF2-40B4-BE49-F238E27FC236}">
                        <a16:creationId xmlns:a16="http://schemas.microsoft.com/office/drawing/2014/main" id="{8F779089-2995-49C3-9BE8-78B3961CFA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26693"/>
                    <a:ext cx="1616430" cy="158572"/>
                  </a:xfrm>
                  <a:prstGeom prst="roundRect">
                    <a:avLst>
                      <a:gd name="adj" fmla="val 1663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四角形: 角を丸くする 55">
                    <a:extLst>
                      <a:ext uri="{FF2B5EF4-FFF2-40B4-BE49-F238E27FC236}">
                        <a16:creationId xmlns:a16="http://schemas.microsoft.com/office/drawing/2014/main" id="{CDD77C1E-F4A8-4C8C-B9AE-3FEBA323EA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64499"/>
                    <a:ext cx="1616430" cy="64691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四角形: 角を丸くする 56">
                    <a:extLst>
                      <a:ext uri="{FF2B5EF4-FFF2-40B4-BE49-F238E27FC236}">
                        <a16:creationId xmlns:a16="http://schemas.microsoft.com/office/drawing/2014/main" id="{38322772-C8E3-42A7-840C-D5E94AD3F8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45449"/>
                    <a:ext cx="1616430" cy="64691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7E2AA5B7-351A-4FE6-B80E-C6480C4CA3AD}"/>
                    </a:ext>
                  </a:extLst>
                </p:cNvPr>
                <p:cNvSpPr/>
                <p:nvPr/>
              </p:nvSpPr>
              <p:spPr bwMode="auto">
                <a:xfrm rot="10800000">
                  <a:off x="1311355" y="3144035"/>
                  <a:ext cx="965120" cy="171957"/>
                </a:xfrm>
                <a:custGeom>
                  <a:avLst/>
                  <a:gdLst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139789 w 1838339"/>
                    <a:gd name="connsiteY13" fmla="*/ 203063 h 386326"/>
                    <a:gd name="connsiteX14" fmla="*/ 136962 w 1838339"/>
                    <a:gd name="connsiteY14" fmla="*/ 202923 h 386326"/>
                    <a:gd name="connsiteX15" fmla="*/ 86377 w 1838339"/>
                    <a:gd name="connsiteY15" fmla="*/ 184999 h 386326"/>
                    <a:gd name="connsiteX16" fmla="*/ 7164 w 1838339"/>
                    <a:gd name="connsiteY16" fmla="*/ 40502 h 386326"/>
                    <a:gd name="connsiteX17" fmla="*/ 170812 w 1838339"/>
                    <a:gd name="connsiteY17" fmla="*/ 21182 h 386326"/>
                    <a:gd name="connsiteX18" fmla="*/ 210630 w 1838339"/>
                    <a:gd name="connsiteY18" fmla="*/ 49086 h 386326"/>
                    <a:gd name="connsiteX19" fmla="*/ 211993 w 1838339"/>
                    <a:gd name="connsiteY19" fmla="*/ 48283 h 386326"/>
                    <a:gd name="connsiteX20" fmla="*/ 921000 w 1838339"/>
                    <a:gd name="connsiteY20" fmla="*/ 205888 h 386326"/>
                    <a:gd name="connsiteX21" fmla="*/ 1631064 w 1838339"/>
                    <a:gd name="connsiteY21" fmla="*/ 46563 h 386326"/>
                    <a:gd name="connsiteX22" fmla="*/ 1631197 w 1838339"/>
                    <a:gd name="connsiteY22" fmla="*/ 46640 h 386326"/>
                    <a:gd name="connsiteX23" fmla="*/ 1667527 w 1838339"/>
                    <a:gd name="connsiteY23" fmla="*/ 21181 h 386326"/>
                    <a:gd name="connsiteX24" fmla="*/ 1765756 w 1838339"/>
                    <a:gd name="connsiteY24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139789 w 1838339"/>
                    <a:gd name="connsiteY13" fmla="*/ 203063 h 386326"/>
                    <a:gd name="connsiteX14" fmla="*/ 86377 w 1838339"/>
                    <a:gd name="connsiteY14" fmla="*/ 184999 h 386326"/>
                    <a:gd name="connsiteX15" fmla="*/ 7164 w 1838339"/>
                    <a:gd name="connsiteY15" fmla="*/ 40502 h 386326"/>
                    <a:gd name="connsiteX16" fmla="*/ 170812 w 1838339"/>
                    <a:gd name="connsiteY16" fmla="*/ 21182 h 386326"/>
                    <a:gd name="connsiteX17" fmla="*/ 210630 w 1838339"/>
                    <a:gd name="connsiteY17" fmla="*/ 49086 h 386326"/>
                    <a:gd name="connsiteX18" fmla="*/ 211993 w 1838339"/>
                    <a:gd name="connsiteY18" fmla="*/ 48283 h 386326"/>
                    <a:gd name="connsiteX19" fmla="*/ 921000 w 1838339"/>
                    <a:gd name="connsiteY19" fmla="*/ 205888 h 386326"/>
                    <a:gd name="connsiteX20" fmla="*/ 1631064 w 1838339"/>
                    <a:gd name="connsiteY20" fmla="*/ 46563 h 386326"/>
                    <a:gd name="connsiteX21" fmla="*/ 1631197 w 1838339"/>
                    <a:gd name="connsiteY21" fmla="*/ 46640 h 386326"/>
                    <a:gd name="connsiteX22" fmla="*/ 1667527 w 1838339"/>
                    <a:gd name="connsiteY22" fmla="*/ 21181 h 386326"/>
                    <a:gd name="connsiteX23" fmla="*/ 1765756 w 1838339"/>
                    <a:gd name="connsiteY23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86377 w 1838339"/>
                    <a:gd name="connsiteY13" fmla="*/ 184999 h 386326"/>
                    <a:gd name="connsiteX14" fmla="*/ 7164 w 1838339"/>
                    <a:gd name="connsiteY14" fmla="*/ 40502 h 386326"/>
                    <a:gd name="connsiteX15" fmla="*/ 170812 w 1838339"/>
                    <a:gd name="connsiteY15" fmla="*/ 21182 h 386326"/>
                    <a:gd name="connsiteX16" fmla="*/ 210630 w 1838339"/>
                    <a:gd name="connsiteY16" fmla="*/ 49086 h 386326"/>
                    <a:gd name="connsiteX17" fmla="*/ 211993 w 1838339"/>
                    <a:gd name="connsiteY17" fmla="*/ 48283 h 386326"/>
                    <a:gd name="connsiteX18" fmla="*/ 921000 w 1838339"/>
                    <a:gd name="connsiteY18" fmla="*/ 205888 h 386326"/>
                    <a:gd name="connsiteX19" fmla="*/ 1631064 w 1838339"/>
                    <a:gd name="connsiteY19" fmla="*/ 46563 h 386326"/>
                    <a:gd name="connsiteX20" fmla="*/ 1631197 w 1838339"/>
                    <a:gd name="connsiteY20" fmla="*/ 46640 h 386326"/>
                    <a:gd name="connsiteX21" fmla="*/ 1667527 w 1838339"/>
                    <a:gd name="connsiteY21" fmla="*/ 21181 h 386326"/>
                    <a:gd name="connsiteX22" fmla="*/ 1765756 w 1838339"/>
                    <a:gd name="connsiteY22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616112 w 1838339"/>
                    <a:gd name="connsiteY9" fmla="*/ 248676 h 386326"/>
                    <a:gd name="connsiteX10" fmla="*/ 921342 w 1838339"/>
                    <a:gd name="connsiteY10" fmla="*/ 386326 h 386326"/>
                    <a:gd name="connsiteX11" fmla="*/ 227510 w 1838339"/>
                    <a:gd name="connsiteY11" fmla="*/ 250339 h 386326"/>
                    <a:gd name="connsiteX12" fmla="*/ 86377 w 1838339"/>
                    <a:gd name="connsiteY12" fmla="*/ 184999 h 386326"/>
                    <a:gd name="connsiteX13" fmla="*/ 7164 w 1838339"/>
                    <a:gd name="connsiteY13" fmla="*/ 40502 h 386326"/>
                    <a:gd name="connsiteX14" fmla="*/ 170812 w 1838339"/>
                    <a:gd name="connsiteY14" fmla="*/ 21182 h 386326"/>
                    <a:gd name="connsiteX15" fmla="*/ 210630 w 1838339"/>
                    <a:gd name="connsiteY15" fmla="*/ 49086 h 386326"/>
                    <a:gd name="connsiteX16" fmla="*/ 211993 w 1838339"/>
                    <a:gd name="connsiteY16" fmla="*/ 48283 h 386326"/>
                    <a:gd name="connsiteX17" fmla="*/ 921000 w 1838339"/>
                    <a:gd name="connsiteY17" fmla="*/ 205888 h 386326"/>
                    <a:gd name="connsiteX18" fmla="*/ 1631064 w 1838339"/>
                    <a:gd name="connsiteY18" fmla="*/ 46563 h 386326"/>
                    <a:gd name="connsiteX19" fmla="*/ 1631197 w 1838339"/>
                    <a:gd name="connsiteY19" fmla="*/ 46640 h 386326"/>
                    <a:gd name="connsiteX20" fmla="*/ 1667527 w 1838339"/>
                    <a:gd name="connsiteY20" fmla="*/ 21181 h 386326"/>
                    <a:gd name="connsiteX21" fmla="*/ 1765756 w 1838339"/>
                    <a:gd name="connsiteY21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616112 w 1838339"/>
                    <a:gd name="connsiteY8" fmla="*/ 248676 h 386326"/>
                    <a:gd name="connsiteX9" fmla="*/ 921342 w 1838339"/>
                    <a:gd name="connsiteY9" fmla="*/ 386326 h 386326"/>
                    <a:gd name="connsiteX10" fmla="*/ 227510 w 1838339"/>
                    <a:gd name="connsiteY10" fmla="*/ 250339 h 386326"/>
                    <a:gd name="connsiteX11" fmla="*/ 86377 w 1838339"/>
                    <a:gd name="connsiteY11" fmla="*/ 184999 h 386326"/>
                    <a:gd name="connsiteX12" fmla="*/ 7164 w 1838339"/>
                    <a:gd name="connsiteY12" fmla="*/ 40502 h 386326"/>
                    <a:gd name="connsiteX13" fmla="*/ 170812 w 1838339"/>
                    <a:gd name="connsiteY13" fmla="*/ 21182 h 386326"/>
                    <a:gd name="connsiteX14" fmla="*/ 210630 w 1838339"/>
                    <a:gd name="connsiteY14" fmla="*/ 49086 h 386326"/>
                    <a:gd name="connsiteX15" fmla="*/ 211993 w 1838339"/>
                    <a:gd name="connsiteY15" fmla="*/ 48283 h 386326"/>
                    <a:gd name="connsiteX16" fmla="*/ 921000 w 1838339"/>
                    <a:gd name="connsiteY16" fmla="*/ 205888 h 386326"/>
                    <a:gd name="connsiteX17" fmla="*/ 1631064 w 1838339"/>
                    <a:gd name="connsiteY17" fmla="*/ 46563 h 386326"/>
                    <a:gd name="connsiteX18" fmla="*/ 1631197 w 1838339"/>
                    <a:gd name="connsiteY18" fmla="*/ 46640 h 386326"/>
                    <a:gd name="connsiteX19" fmla="*/ 1667527 w 1838339"/>
                    <a:gd name="connsiteY19" fmla="*/ 21181 h 386326"/>
                    <a:gd name="connsiteX20" fmla="*/ 1765756 w 1838339"/>
                    <a:gd name="connsiteY20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616112 w 1838339"/>
                    <a:gd name="connsiteY7" fmla="*/ 248676 h 386326"/>
                    <a:gd name="connsiteX8" fmla="*/ 921342 w 1838339"/>
                    <a:gd name="connsiteY8" fmla="*/ 386326 h 386326"/>
                    <a:gd name="connsiteX9" fmla="*/ 227510 w 1838339"/>
                    <a:gd name="connsiteY9" fmla="*/ 250339 h 386326"/>
                    <a:gd name="connsiteX10" fmla="*/ 86377 w 1838339"/>
                    <a:gd name="connsiteY10" fmla="*/ 184999 h 386326"/>
                    <a:gd name="connsiteX11" fmla="*/ 7164 w 1838339"/>
                    <a:gd name="connsiteY11" fmla="*/ 40502 h 386326"/>
                    <a:gd name="connsiteX12" fmla="*/ 170812 w 1838339"/>
                    <a:gd name="connsiteY12" fmla="*/ 21182 h 386326"/>
                    <a:gd name="connsiteX13" fmla="*/ 210630 w 1838339"/>
                    <a:gd name="connsiteY13" fmla="*/ 49086 h 386326"/>
                    <a:gd name="connsiteX14" fmla="*/ 211993 w 1838339"/>
                    <a:gd name="connsiteY14" fmla="*/ 48283 h 386326"/>
                    <a:gd name="connsiteX15" fmla="*/ 921000 w 1838339"/>
                    <a:gd name="connsiteY15" fmla="*/ 205888 h 386326"/>
                    <a:gd name="connsiteX16" fmla="*/ 1631064 w 1838339"/>
                    <a:gd name="connsiteY16" fmla="*/ 46563 h 386326"/>
                    <a:gd name="connsiteX17" fmla="*/ 1631197 w 1838339"/>
                    <a:gd name="connsiteY17" fmla="*/ 46640 h 386326"/>
                    <a:gd name="connsiteX18" fmla="*/ 1667527 w 1838339"/>
                    <a:gd name="connsiteY18" fmla="*/ 21181 h 386326"/>
                    <a:gd name="connsiteX19" fmla="*/ 1765756 w 1838339"/>
                    <a:gd name="connsiteY19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616112 w 1838339"/>
                    <a:gd name="connsiteY6" fmla="*/ 248676 h 386326"/>
                    <a:gd name="connsiteX7" fmla="*/ 921342 w 1838339"/>
                    <a:gd name="connsiteY7" fmla="*/ 386326 h 386326"/>
                    <a:gd name="connsiteX8" fmla="*/ 227510 w 1838339"/>
                    <a:gd name="connsiteY8" fmla="*/ 250339 h 386326"/>
                    <a:gd name="connsiteX9" fmla="*/ 86377 w 1838339"/>
                    <a:gd name="connsiteY9" fmla="*/ 184999 h 386326"/>
                    <a:gd name="connsiteX10" fmla="*/ 7164 w 1838339"/>
                    <a:gd name="connsiteY10" fmla="*/ 40502 h 386326"/>
                    <a:gd name="connsiteX11" fmla="*/ 170812 w 1838339"/>
                    <a:gd name="connsiteY11" fmla="*/ 21182 h 386326"/>
                    <a:gd name="connsiteX12" fmla="*/ 210630 w 1838339"/>
                    <a:gd name="connsiteY12" fmla="*/ 49086 h 386326"/>
                    <a:gd name="connsiteX13" fmla="*/ 211993 w 1838339"/>
                    <a:gd name="connsiteY13" fmla="*/ 48283 h 386326"/>
                    <a:gd name="connsiteX14" fmla="*/ 921000 w 1838339"/>
                    <a:gd name="connsiteY14" fmla="*/ 205888 h 386326"/>
                    <a:gd name="connsiteX15" fmla="*/ 1631064 w 1838339"/>
                    <a:gd name="connsiteY15" fmla="*/ 46563 h 386326"/>
                    <a:gd name="connsiteX16" fmla="*/ 1631197 w 1838339"/>
                    <a:gd name="connsiteY16" fmla="*/ 46640 h 386326"/>
                    <a:gd name="connsiteX17" fmla="*/ 1667527 w 1838339"/>
                    <a:gd name="connsiteY17" fmla="*/ 21181 h 386326"/>
                    <a:gd name="connsiteX18" fmla="*/ 1765756 w 1838339"/>
                    <a:gd name="connsiteY18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616112 w 1838339"/>
                    <a:gd name="connsiteY6" fmla="*/ 248676 h 386326"/>
                    <a:gd name="connsiteX7" fmla="*/ 921342 w 1838339"/>
                    <a:gd name="connsiteY7" fmla="*/ 386326 h 386326"/>
                    <a:gd name="connsiteX8" fmla="*/ 227510 w 1838339"/>
                    <a:gd name="connsiteY8" fmla="*/ 250339 h 386326"/>
                    <a:gd name="connsiteX9" fmla="*/ 86377 w 1838339"/>
                    <a:gd name="connsiteY9" fmla="*/ 184999 h 386326"/>
                    <a:gd name="connsiteX10" fmla="*/ 7164 w 1838339"/>
                    <a:gd name="connsiteY10" fmla="*/ 40502 h 386326"/>
                    <a:gd name="connsiteX11" fmla="*/ 170812 w 1838339"/>
                    <a:gd name="connsiteY11" fmla="*/ 21182 h 386326"/>
                    <a:gd name="connsiteX12" fmla="*/ 211993 w 1838339"/>
                    <a:gd name="connsiteY12" fmla="*/ 48283 h 386326"/>
                    <a:gd name="connsiteX13" fmla="*/ 921000 w 1838339"/>
                    <a:gd name="connsiteY13" fmla="*/ 205888 h 386326"/>
                    <a:gd name="connsiteX14" fmla="*/ 1631064 w 1838339"/>
                    <a:gd name="connsiteY14" fmla="*/ 46563 h 386326"/>
                    <a:gd name="connsiteX15" fmla="*/ 1631197 w 1838339"/>
                    <a:gd name="connsiteY15" fmla="*/ 46640 h 386326"/>
                    <a:gd name="connsiteX16" fmla="*/ 1667527 w 1838339"/>
                    <a:gd name="connsiteY16" fmla="*/ 21181 h 386326"/>
                    <a:gd name="connsiteX17" fmla="*/ 1765756 w 1838339"/>
                    <a:gd name="connsiteY17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0367 w 1838339"/>
                    <a:gd name="connsiteY4" fmla="*/ 148550 h 386326"/>
                    <a:gd name="connsiteX5" fmla="*/ 1616112 w 1838339"/>
                    <a:gd name="connsiteY5" fmla="*/ 248676 h 386326"/>
                    <a:gd name="connsiteX6" fmla="*/ 921342 w 1838339"/>
                    <a:gd name="connsiteY6" fmla="*/ 386326 h 386326"/>
                    <a:gd name="connsiteX7" fmla="*/ 227510 w 1838339"/>
                    <a:gd name="connsiteY7" fmla="*/ 250339 h 386326"/>
                    <a:gd name="connsiteX8" fmla="*/ 86377 w 1838339"/>
                    <a:gd name="connsiteY8" fmla="*/ 184999 h 386326"/>
                    <a:gd name="connsiteX9" fmla="*/ 7164 w 1838339"/>
                    <a:gd name="connsiteY9" fmla="*/ 40502 h 386326"/>
                    <a:gd name="connsiteX10" fmla="*/ 170812 w 1838339"/>
                    <a:gd name="connsiteY10" fmla="*/ 21182 h 386326"/>
                    <a:gd name="connsiteX11" fmla="*/ 211993 w 1838339"/>
                    <a:gd name="connsiteY11" fmla="*/ 48283 h 386326"/>
                    <a:gd name="connsiteX12" fmla="*/ 921000 w 1838339"/>
                    <a:gd name="connsiteY12" fmla="*/ 205888 h 386326"/>
                    <a:gd name="connsiteX13" fmla="*/ 1631064 w 1838339"/>
                    <a:gd name="connsiteY13" fmla="*/ 46563 h 386326"/>
                    <a:gd name="connsiteX14" fmla="*/ 1631197 w 1838339"/>
                    <a:gd name="connsiteY14" fmla="*/ 46640 h 386326"/>
                    <a:gd name="connsiteX15" fmla="*/ 1667527 w 1838339"/>
                    <a:gd name="connsiteY15" fmla="*/ 21181 h 386326"/>
                    <a:gd name="connsiteX16" fmla="*/ 1765756 w 1838339"/>
                    <a:gd name="connsiteY16" fmla="*/ 914 h 3863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38339" h="386326">
                      <a:moveTo>
                        <a:pt x="1765756" y="914"/>
                      </a:moveTo>
                      <a:cubicBezTo>
                        <a:pt x="1795370" y="4411"/>
                        <a:pt x="1819517" y="17883"/>
                        <a:pt x="1831175" y="40501"/>
                      </a:cubicBezTo>
                      <a:cubicBezTo>
                        <a:pt x="1842833" y="63119"/>
                        <a:pt x="1839795" y="90602"/>
                        <a:pt x="1825460" y="116750"/>
                      </a:cubicBezTo>
                      <a:lnTo>
                        <a:pt x="1802096" y="146360"/>
                      </a:lnTo>
                      <a:lnTo>
                        <a:pt x="1800367" y="148550"/>
                      </a:lnTo>
                      <a:lnTo>
                        <a:pt x="1616112" y="248676"/>
                      </a:lnTo>
                      <a:cubicBezTo>
                        <a:pt x="1414337" y="337362"/>
                        <a:pt x="1172083" y="386141"/>
                        <a:pt x="921342" y="386326"/>
                      </a:cubicBezTo>
                      <a:cubicBezTo>
                        <a:pt x="671222" y="386511"/>
                        <a:pt x="429342" y="338330"/>
                        <a:pt x="227510" y="250339"/>
                      </a:cubicBezTo>
                      <a:lnTo>
                        <a:pt x="86377" y="184999"/>
                      </a:lnTo>
                      <a:cubicBezTo>
                        <a:pt x="19314" y="150432"/>
                        <a:pt x="-16151" y="85739"/>
                        <a:pt x="7164" y="40502"/>
                      </a:cubicBezTo>
                      <a:cubicBezTo>
                        <a:pt x="30481" y="-4734"/>
                        <a:pt x="103748" y="-13385"/>
                        <a:pt x="170812" y="21182"/>
                      </a:cubicBezTo>
                      <a:lnTo>
                        <a:pt x="211993" y="48283"/>
                      </a:lnTo>
                      <a:cubicBezTo>
                        <a:pt x="403389" y="149623"/>
                        <a:pt x="657208" y="206044"/>
                        <a:pt x="921000" y="205888"/>
                      </a:cubicBezTo>
                      <a:cubicBezTo>
                        <a:pt x="1185583" y="205732"/>
                        <a:pt x="1439885" y="148671"/>
                        <a:pt x="1631064" y="46563"/>
                      </a:cubicBezTo>
                      <a:cubicBezTo>
                        <a:pt x="1631108" y="46589"/>
                        <a:pt x="1631153" y="46614"/>
                        <a:pt x="1631197" y="46640"/>
                      </a:cubicBezTo>
                      <a:lnTo>
                        <a:pt x="1667527" y="21181"/>
                      </a:lnTo>
                      <a:cubicBezTo>
                        <a:pt x="1701059" y="3898"/>
                        <a:pt x="1736142" y="-2582"/>
                        <a:pt x="1765756" y="91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287E6B4D-CF96-4598-8797-5F3F4465413F}"/>
                    </a:ext>
                  </a:extLst>
                </p:cNvPr>
                <p:cNvGrpSpPr/>
                <p:nvPr/>
              </p:nvGrpSpPr>
              <p:grpSpPr>
                <a:xfrm>
                  <a:off x="1355072" y="2731135"/>
                  <a:ext cx="279335" cy="282593"/>
                  <a:chOff x="1368543" y="2731135"/>
                  <a:chExt cx="279335" cy="282593"/>
                </a:xfrm>
              </p:grpSpPr>
              <p:sp>
                <p:nvSpPr>
                  <p:cNvPr id="46" name="楕円 45">
                    <a:extLst>
                      <a:ext uri="{FF2B5EF4-FFF2-40B4-BE49-F238E27FC236}">
                        <a16:creationId xmlns:a16="http://schemas.microsoft.com/office/drawing/2014/main" id="{F7267DD0-CF74-40FD-B754-223990AC3D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4393"/>
                    <a:ext cx="279335" cy="2793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楕円 46">
                    <a:extLst>
                      <a:ext uri="{FF2B5EF4-FFF2-40B4-BE49-F238E27FC236}">
                        <a16:creationId xmlns:a16="http://schemas.microsoft.com/office/drawing/2014/main" id="{82204277-9BB3-40E5-9A75-1EB61B03CC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53030" y="2817242"/>
                    <a:ext cx="110362" cy="110362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フリーフォーム: 図形 47">
                    <a:extLst>
                      <a:ext uri="{FF2B5EF4-FFF2-40B4-BE49-F238E27FC236}">
                        <a16:creationId xmlns:a16="http://schemas.microsoft.com/office/drawing/2014/main" id="{872BD7B1-3FD4-45F7-A06E-A0678C96C9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1135"/>
                    <a:ext cx="242609" cy="168675"/>
                  </a:xfrm>
                  <a:custGeom>
                    <a:avLst/>
                    <a:gdLst>
                      <a:gd name="connsiteX0" fmla="*/ 139668 w 242609"/>
                      <a:gd name="connsiteY0" fmla="*/ 0 h 168675"/>
                      <a:gd name="connsiteX1" fmla="*/ 238428 w 242609"/>
                      <a:gd name="connsiteY1" fmla="*/ 40908 h 168675"/>
                      <a:gd name="connsiteX2" fmla="*/ 242609 w 242609"/>
                      <a:gd name="connsiteY2" fmla="*/ 47108 h 168675"/>
                      <a:gd name="connsiteX3" fmla="*/ 204046 w 242609"/>
                      <a:gd name="connsiteY3" fmla="*/ 60125 h 168675"/>
                      <a:gd name="connsiteX4" fmla="*/ 71223 w 242609"/>
                      <a:gd name="connsiteY4" fmla="*/ 124136 h 168675"/>
                      <a:gd name="connsiteX5" fmla="*/ 5856 w 242609"/>
                      <a:gd name="connsiteY5" fmla="*/ 168675 h 168675"/>
                      <a:gd name="connsiteX6" fmla="*/ 0 w 242609"/>
                      <a:gd name="connsiteY6" fmla="*/ 139668 h 168675"/>
                      <a:gd name="connsiteX7" fmla="*/ 139668 w 242609"/>
                      <a:gd name="connsiteY7" fmla="*/ 0 h 168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2609" h="168675">
                        <a:moveTo>
                          <a:pt x="139668" y="0"/>
                        </a:moveTo>
                        <a:cubicBezTo>
                          <a:pt x="178237" y="0"/>
                          <a:pt x="213154" y="15633"/>
                          <a:pt x="238428" y="40908"/>
                        </a:cubicBezTo>
                        <a:lnTo>
                          <a:pt x="242609" y="47108"/>
                        </a:lnTo>
                        <a:lnTo>
                          <a:pt x="204046" y="60125"/>
                        </a:lnTo>
                        <a:cubicBezTo>
                          <a:pt x="161375" y="76600"/>
                          <a:pt x="116391" y="98059"/>
                          <a:pt x="71223" y="124136"/>
                        </a:cubicBezTo>
                        <a:lnTo>
                          <a:pt x="5856" y="168675"/>
                        </a:lnTo>
                        <a:lnTo>
                          <a:pt x="0" y="139668"/>
                        </a:lnTo>
                        <a:cubicBezTo>
                          <a:pt x="0" y="62531"/>
                          <a:pt x="62531" y="0"/>
                          <a:pt x="13966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436E43FA-B62D-4167-B8D7-2414C0C225ED}"/>
                    </a:ext>
                  </a:extLst>
                </p:cNvPr>
                <p:cNvGrpSpPr/>
                <p:nvPr/>
              </p:nvGrpSpPr>
              <p:grpSpPr>
                <a:xfrm flipH="1">
                  <a:off x="1969334" y="2731135"/>
                  <a:ext cx="279335" cy="282593"/>
                  <a:chOff x="1368543" y="2731135"/>
                  <a:chExt cx="279335" cy="282593"/>
                </a:xfrm>
              </p:grpSpPr>
              <p:sp>
                <p:nvSpPr>
                  <p:cNvPr id="43" name="楕円 42">
                    <a:extLst>
                      <a:ext uri="{FF2B5EF4-FFF2-40B4-BE49-F238E27FC236}">
                        <a16:creationId xmlns:a16="http://schemas.microsoft.com/office/drawing/2014/main" id="{ABBB02FE-1C08-470D-87F5-2379674698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4393"/>
                    <a:ext cx="279335" cy="2793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楕円 43">
                    <a:extLst>
                      <a:ext uri="{FF2B5EF4-FFF2-40B4-BE49-F238E27FC236}">
                        <a16:creationId xmlns:a16="http://schemas.microsoft.com/office/drawing/2014/main" id="{9EAFD496-A257-41E3-B364-82A3584D47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53030" y="2817242"/>
                    <a:ext cx="110362" cy="110362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D87632CA-35D9-494F-BC35-6021DC84E7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1135"/>
                    <a:ext cx="242609" cy="168675"/>
                  </a:xfrm>
                  <a:custGeom>
                    <a:avLst/>
                    <a:gdLst>
                      <a:gd name="connsiteX0" fmla="*/ 139668 w 242609"/>
                      <a:gd name="connsiteY0" fmla="*/ 0 h 168675"/>
                      <a:gd name="connsiteX1" fmla="*/ 238428 w 242609"/>
                      <a:gd name="connsiteY1" fmla="*/ 40908 h 168675"/>
                      <a:gd name="connsiteX2" fmla="*/ 242609 w 242609"/>
                      <a:gd name="connsiteY2" fmla="*/ 47108 h 168675"/>
                      <a:gd name="connsiteX3" fmla="*/ 204046 w 242609"/>
                      <a:gd name="connsiteY3" fmla="*/ 60125 h 168675"/>
                      <a:gd name="connsiteX4" fmla="*/ 71223 w 242609"/>
                      <a:gd name="connsiteY4" fmla="*/ 124136 h 168675"/>
                      <a:gd name="connsiteX5" fmla="*/ 5856 w 242609"/>
                      <a:gd name="connsiteY5" fmla="*/ 168675 h 168675"/>
                      <a:gd name="connsiteX6" fmla="*/ 0 w 242609"/>
                      <a:gd name="connsiteY6" fmla="*/ 139668 h 168675"/>
                      <a:gd name="connsiteX7" fmla="*/ 139668 w 242609"/>
                      <a:gd name="connsiteY7" fmla="*/ 0 h 168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2609" h="168675">
                        <a:moveTo>
                          <a:pt x="139668" y="0"/>
                        </a:moveTo>
                        <a:cubicBezTo>
                          <a:pt x="178237" y="0"/>
                          <a:pt x="213154" y="15633"/>
                          <a:pt x="238428" y="40908"/>
                        </a:cubicBezTo>
                        <a:lnTo>
                          <a:pt x="242609" y="47108"/>
                        </a:lnTo>
                        <a:lnTo>
                          <a:pt x="204046" y="60125"/>
                        </a:lnTo>
                        <a:cubicBezTo>
                          <a:pt x="161375" y="76600"/>
                          <a:pt x="116391" y="98059"/>
                          <a:pt x="71223" y="124136"/>
                        </a:cubicBezTo>
                        <a:lnTo>
                          <a:pt x="5856" y="168675"/>
                        </a:lnTo>
                        <a:lnTo>
                          <a:pt x="0" y="139668"/>
                        </a:lnTo>
                        <a:cubicBezTo>
                          <a:pt x="0" y="62531"/>
                          <a:pt x="62531" y="0"/>
                          <a:pt x="13966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BA26BE9F-D518-452A-8B4A-8077B0CCE1B8}"/>
                  </a:ext>
                </a:extLst>
              </p:cNvPr>
              <p:cNvSpPr/>
              <p:nvPr/>
            </p:nvSpPr>
            <p:spPr bwMode="auto">
              <a:xfrm>
                <a:off x="942570" y="3718127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" name="雲 62">
              <a:extLst>
                <a:ext uri="{FF2B5EF4-FFF2-40B4-BE49-F238E27FC236}">
                  <a16:creationId xmlns:a16="http://schemas.microsoft.com/office/drawing/2014/main" id="{10CB9A65-0ED2-40D1-BE7E-04B07BE8123B}"/>
                </a:ext>
              </a:extLst>
            </p:cNvPr>
            <p:cNvSpPr/>
            <p:nvPr/>
          </p:nvSpPr>
          <p:spPr>
            <a:xfrm>
              <a:off x="2530136" y="1343240"/>
              <a:ext cx="1025388" cy="760654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雲 63">
              <a:extLst>
                <a:ext uri="{FF2B5EF4-FFF2-40B4-BE49-F238E27FC236}">
                  <a16:creationId xmlns:a16="http://schemas.microsoft.com/office/drawing/2014/main" id="{E89D4FFB-5613-49EC-9F56-DEA960701184}"/>
                </a:ext>
              </a:extLst>
            </p:cNvPr>
            <p:cNvSpPr/>
            <p:nvPr/>
          </p:nvSpPr>
          <p:spPr>
            <a:xfrm>
              <a:off x="1607097" y="2496093"/>
              <a:ext cx="1220218" cy="905183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雲 64">
              <a:extLst>
                <a:ext uri="{FF2B5EF4-FFF2-40B4-BE49-F238E27FC236}">
                  <a16:creationId xmlns:a16="http://schemas.microsoft.com/office/drawing/2014/main" id="{A41D4488-D56D-4CC1-9233-22D54C92679D}"/>
                </a:ext>
              </a:extLst>
            </p:cNvPr>
            <p:cNvSpPr/>
            <p:nvPr/>
          </p:nvSpPr>
          <p:spPr>
            <a:xfrm>
              <a:off x="6480545" y="2568244"/>
              <a:ext cx="1025694" cy="760882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雲 65">
              <a:extLst>
                <a:ext uri="{FF2B5EF4-FFF2-40B4-BE49-F238E27FC236}">
                  <a16:creationId xmlns:a16="http://schemas.microsoft.com/office/drawing/2014/main" id="{C841C177-ADB0-4AC5-80B6-F5A3BAD88A8B}"/>
                </a:ext>
              </a:extLst>
            </p:cNvPr>
            <p:cNvSpPr/>
            <p:nvPr/>
          </p:nvSpPr>
          <p:spPr>
            <a:xfrm>
              <a:off x="6924821" y="1049033"/>
              <a:ext cx="1220218" cy="905183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開けっ放しにしないで！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198CE58-FAF1-45BE-ADE9-388CB36A64F9}"/>
              </a:ext>
            </a:extLst>
          </p:cNvPr>
          <p:cNvSpPr txBox="1"/>
          <p:nvPr/>
        </p:nvSpPr>
        <p:spPr>
          <a:xfrm>
            <a:off x="0" y="3889213"/>
            <a:ext cx="9905999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9000" b="1" spc="5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暖房中につき</a:t>
            </a:r>
            <a:endParaRPr lang="en-US" altLang="ja-JP" sz="9000" b="1" spc="5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000" b="1" spc="50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お閉め下さい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F2F84B7-7B02-4764-8B5E-98D95FA60690}"/>
              </a:ext>
            </a:extLst>
          </p:cNvPr>
          <p:cNvGrpSpPr/>
          <p:nvPr/>
        </p:nvGrpSpPr>
        <p:grpSpPr>
          <a:xfrm>
            <a:off x="2668779" y="1464816"/>
            <a:ext cx="4568440" cy="2126262"/>
            <a:chOff x="1607097" y="647712"/>
            <a:chExt cx="6537942" cy="304291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5D2A891-2520-465D-9805-C26155A01359}"/>
                </a:ext>
              </a:extLst>
            </p:cNvPr>
            <p:cNvGrpSpPr/>
            <p:nvPr/>
          </p:nvGrpSpPr>
          <p:grpSpPr>
            <a:xfrm>
              <a:off x="3283256" y="647712"/>
              <a:ext cx="3339486" cy="3042916"/>
              <a:chOff x="415831" y="2778810"/>
              <a:chExt cx="2765232" cy="2519661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7B34ECF5-8838-424B-BAEF-61192A2B1A47}"/>
                  </a:ext>
                </a:extLst>
              </p:cNvPr>
              <p:cNvSpPr/>
              <p:nvPr/>
            </p:nvSpPr>
            <p:spPr bwMode="auto">
              <a:xfrm>
                <a:off x="415831" y="2778810"/>
                <a:ext cx="2765232" cy="2519660"/>
              </a:xfrm>
              <a:custGeom>
                <a:avLst/>
                <a:gdLst>
                  <a:gd name="connsiteX0" fmla="*/ 0 w 2765232"/>
                  <a:gd name="connsiteY0" fmla="*/ 0 h 2519660"/>
                  <a:gd name="connsiteX1" fmla="*/ 56945 w 2765232"/>
                  <a:gd name="connsiteY1" fmla="*/ 0 h 2519660"/>
                  <a:gd name="connsiteX2" fmla="*/ 647248 w 2765232"/>
                  <a:gd name="connsiteY2" fmla="*/ 201946 h 2519660"/>
                  <a:gd name="connsiteX3" fmla="*/ 2117819 w 2765232"/>
                  <a:gd name="connsiteY3" fmla="*/ 201946 h 2519660"/>
                  <a:gd name="connsiteX4" fmla="*/ 2117819 w 2765232"/>
                  <a:gd name="connsiteY4" fmla="*/ 202003 h 2519660"/>
                  <a:gd name="connsiteX5" fmla="*/ 2708287 w 2765232"/>
                  <a:gd name="connsiteY5" fmla="*/ 0 h 2519660"/>
                  <a:gd name="connsiteX6" fmla="*/ 2765232 w 2765232"/>
                  <a:gd name="connsiteY6" fmla="*/ 0 h 2519660"/>
                  <a:gd name="connsiteX7" fmla="*/ 2765232 w 2765232"/>
                  <a:gd name="connsiteY7" fmla="*/ 2519660 h 2519660"/>
                  <a:gd name="connsiteX8" fmla="*/ 2708287 w 2765232"/>
                  <a:gd name="connsiteY8" fmla="*/ 2519660 h 2519660"/>
                  <a:gd name="connsiteX9" fmla="*/ 2114848 w 2765232"/>
                  <a:gd name="connsiteY9" fmla="*/ 2316641 h 2519660"/>
                  <a:gd name="connsiteX10" fmla="*/ 650384 w 2765232"/>
                  <a:gd name="connsiteY10" fmla="*/ 2316641 h 2519660"/>
                  <a:gd name="connsiteX11" fmla="*/ 56945 w 2765232"/>
                  <a:gd name="connsiteY11" fmla="*/ 2519660 h 2519660"/>
                  <a:gd name="connsiteX12" fmla="*/ 0 w 2765232"/>
                  <a:gd name="connsiteY12" fmla="*/ 2519660 h 2519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5232" h="2519660">
                    <a:moveTo>
                      <a:pt x="0" y="0"/>
                    </a:moveTo>
                    <a:lnTo>
                      <a:pt x="56945" y="0"/>
                    </a:lnTo>
                    <a:lnTo>
                      <a:pt x="647248" y="201946"/>
                    </a:lnTo>
                    <a:lnTo>
                      <a:pt x="2117819" y="201946"/>
                    </a:lnTo>
                    <a:lnTo>
                      <a:pt x="2117819" y="202003"/>
                    </a:lnTo>
                    <a:lnTo>
                      <a:pt x="2708287" y="0"/>
                    </a:lnTo>
                    <a:lnTo>
                      <a:pt x="2765232" y="0"/>
                    </a:lnTo>
                    <a:lnTo>
                      <a:pt x="2765232" y="2519660"/>
                    </a:lnTo>
                    <a:lnTo>
                      <a:pt x="2708287" y="2519660"/>
                    </a:lnTo>
                    <a:lnTo>
                      <a:pt x="2114848" y="2316641"/>
                    </a:lnTo>
                    <a:lnTo>
                      <a:pt x="650384" y="2316641"/>
                    </a:lnTo>
                    <a:lnTo>
                      <a:pt x="56945" y="2519660"/>
                    </a:lnTo>
                    <a:lnTo>
                      <a:pt x="0" y="2519660"/>
                    </a:ln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9CEC7A50-BAF8-4150-8F26-9413A0B24F29}"/>
                  </a:ext>
                </a:extLst>
              </p:cNvPr>
              <p:cNvGrpSpPr/>
              <p:nvPr/>
            </p:nvGrpSpPr>
            <p:grpSpPr>
              <a:xfrm>
                <a:off x="415831" y="2778811"/>
                <a:ext cx="2765232" cy="2519660"/>
                <a:chOff x="415831" y="2439509"/>
                <a:chExt cx="2765232" cy="2519660"/>
              </a:xfrm>
            </p:grpSpPr>
            <p:sp>
              <p:nvSpPr>
                <p:cNvPr id="36" name="正方形/長方形 35">
                  <a:extLst>
                    <a:ext uri="{FF2B5EF4-FFF2-40B4-BE49-F238E27FC236}">
                      <a16:creationId xmlns:a16="http://schemas.microsoft.com/office/drawing/2014/main" id="{F16E94D3-C1FA-43D6-9E87-06D15DC8389D}"/>
                    </a:ext>
                  </a:extLst>
                </p:cNvPr>
                <p:cNvSpPr/>
                <p:nvPr/>
              </p:nvSpPr>
              <p:spPr bwMode="auto">
                <a:xfrm>
                  <a:off x="1056870" y="2641455"/>
                  <a:ext cx="1476780" cy="2114695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76BE0C3F-3FDB-4A65-9B94-2F51CC7A1FD6}"/>
                    </a:ext>
                  </a:extLst>
                </p:cNvPr>
                <p:cNvSpPr/>
                <p:nvPr/>
              </p:nvSpPr>
              <p:spPr bwMode="auto">
                <a:xfrm>
                  <a:off x="415831" y="2439509"/>
                  <a:ext cx="654260" cy="2519660"/>
                </a:xfrm>
                <a:custGeom>
                  <a:avLst/>
                  <a:gdLst>
                    <a:gd name="connsiteX0" fmla="*/ 0 w 654260"/>
                    <a:gd name="connsiteY0" fmla="*/ 0 h 2519660"/>
                    <a:gd name="connsiteX1" fmla="*/ 56945 w 654260"/>
                    <a:gd name="connsiteY1" fmla="*/ 19481 h 2519660"/>
                    <a:gd name="connsiteX2" fmla="*/ 56945 w 654260"/>
                    <a:gd name="connsiteY2" fmla="*/ 0 h 2519660"/>
                    <a:gd name="connsiteX3" fmla="*/ 654260 w 654260"/>
                    <a:gd name="connsiteY3" fmla="*/ 204345 h 2519660"/>
                    <a:gd name="connsiteX4" fmla="*/ 654260 w 654260"/>
                    <a:gd name="connsiteY4" fmla="*/ 2315315 h 2519660"/>
                    <a:gd name="connsiteX5" fmla="*/ 56945 w 654260"/>
                    <a:gd name="connsiteY5" fmla="*/ 2519660 h 2519660"/>
                    <a:gd name="connsiteX6" fmla="*/ 56945 w 654260"/>
                    <a:gd name="connsiteY6" fmla="*/ 2500179 h 2519660"/>
                    <a:gd name="connsiteX7" fmla="*/ 0 w 654260"/>
                    <a:gd name="connsiteY7" fmla="*/ 251966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56945 w 654260"/>
                    <a:gd name="connsiteY5" fmla="*/ 2500179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66470 w 654260"/>
                    <a:gd name="connsiteY5" fmla="*/ 2502560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0 w 654260"/>
                    <a:gd name="connsiteY5" fmla="*/ 2519660 h 2519660"/>
                    <a:gd name="connsiteX6" fmla="*/ 0 w 654260"/>
                    <a:gd name="connsiteY6" fmla="*/ 0 h 2519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260" h="2519660">
                      <a:moveTo>
                        <a:pt x="0" y="0"/>
                      </a:moveTo>
                      <a:lnTo>
                        <a:pt x="56945" y="0"/>
                      </a:lnTo>
                      <a:lnTo>
                        <a:pt x="654260" y="204345"/>
                      </a:lnTo>
                      <a:lnTo>
                        <a:pt x="654260" y="2315315"/>
                      </a:lnTo>
                      <a:lnTo>
                        <a:pt x="56945" y="2519660"/>
                      </a:lnTo>
                      <a:lnTo>
                        <a:pt x="0" y="25196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8D51693C-DB7E-4B8A-925B-8ED39B9632BE}"/>
                    </a:ext>
                  </a:extLst>
                </p:cNvPr>
                <p:cNvSpPr/>
                <p:nvPr/>
              </p:nvSpPr>
              <p:spPr bwMode="auto">
                <a:xfrm flipH="1">
                  <a:off x="2526803" y="2439509"/>
                  <a:ext cx="654260" cy="2519660"/>
                </a:xfrm>
                <a:custGeom>
                  <a:avLst/>
                  <a:gdLst>
                    <a:gd name="connsiteX0" fmla="*/ 0 w 654260"/>
                    <a:gd name="connsiteY0" fmla="*/ 0 h 2519660"/>
                    <a:gd name="connsiteX1" fmla="*/ 56945 w 654260"/>
                    <a:gd name="connsiteY1" fmla="*/ 19481 h 2519660"/>
                    <a:gd name="connsiteX2" fmla="*/ 56945 w 654260"/>
                    <a:gd name="connsiteY2" fmla="*/ 0 h 2519660"/>
                    <a:gd name="connsiteX3" fmla="*/ 654260 w 654260"/>
                    <a:gd name="connsiteY3" fmla="*/ 204345 h 2519660"/>
                    <a:gd name="connsiteX4" fmla="*/ 654260 w 654260"/>
                    <a:gd name="connsiteY4" fmla="*/ 2315315 h 2519660"/>
                    <a:gd name="connsiteX5" fmla="*/ 56945 w 654260"/>
                    <a:gd name="connsiteY5" fmla="*/ 2519660 h 2519660"/>
                    <a:gd name="connsiteX6" fmla="*/ 56945 w 654260"/>
                    <a:gd name="connsiteY6" fmla="*/ 2500179 h 2519660"/>
                    <a:gd name="connsiteX7" fmla="*/ 0 w 654260"/>
                    <a:gd name="connsiteY7" fmla="*/ 251966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56945 w 654260"/>
                    <a:gd name="connsiteY5" fmla="*/ 2500179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66470 w 654260"/>
                    <a:gd name="connsiteY5" fmla="*/ 2502560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0 w 654260"/>
                    <a:gd name="connsiteY5" fmla="*/ 2519660 h 2519660"/>
                    <a:gd name="connsiteX6" fmla="*/ 0 w 654260"/>
                    <a:gd name="connsiteY6" fmla="*/ 0 h 2519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260" h="2519660">
                      <a:moveTo>
                        <a:pt x="0" y="0"/>
                      </a:moveTo>
                      <a:lnTo>
                        <a:pt x="56945" y="0"/>
                      </a:lnTo>
                      <a:lnTo>
                        <a:pt x="654260" y="204345"/>
                      </a:lnTo>
                      <a:lnTo>
                        <a:pt x="654260" y="2315315"/>
                      </a:lnTo>
                      <a:lnTo>
                        <a:pt x="56945" y="2519660"/>
                      </a:lnTo>
                      <a:lnTo>
                        <a:pt x="0" y="25196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4E9DD294-C35E-4020-8C94-C2D239CBC273}"/>
                    </a:ext>
                  </a:extLst>
                </p:cNvPr>
                <p:cNvSpPr/>
                <p:nvPr/>
              </p:nvSpPr>
              <p:spPr bwMode="auto">
                <a:xfrm rot="7200000" flipV="1">
                  <a:off x="2705802" y="2697358"/>
                  <a:ext cx="417208" cy="164160"/>
                </a:xfrm>
                <a:custGeom>
                  <a:avLst/>
                  <a:gdLst>
                    <a:gd name="connsiteX0" fmla="*/ 78925 w 417208"/>
                    <a:gd name="connsiteY0" fmla="*/ 104395 h 164160"/>
                    <a:gd name="connsiteX1" fmla="*/ 63984 w 417208"/>
                    <a:gd name="connsiteY1" fmla="*/ 164160 h 164160"/>
                    <a:gd name="connsiteX2" fmla="*/ 402267 w 417208"/>
                    <a:gd name="connsiteY2" fmla="*/ 164160 h 164160"/>
                    <a:gd name="connsiteX3" fmla="*/ 417208 w 417208"/>
                    <a:gd name="connsiteY3" fmla="*/ 104395 h 164160"/>
                    <a:gd name="connsiteX4" fmla="*/ 14941 w 417208"/>
                    <a:gd name="connsiteY4" fmla="*/ 0 h 164160"/>
                    <a:gd name="connsiteX5" fmla="*/ 0 w 417208"/>
                    <a:gd name="connsiteY5" fmla="*/ 59765 h 164160"/>
                    <a:gd name="connsiteX6" fmla="*/ 338283 w 417208"/>
                    <a:gd name="connsiteY6" fmla="*/ 59765 h 164160"/>
                    <a:gd name="connsiteX7" fmla="*/ 353224 w 417208"/>
                    <a:gd name="connsiteY7" fmla="*/ 0 h 164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7208" h="164160">
                      <a:moveTo>
                        <a:pt x="78925" y="104395"/>
                      </a:moveTo>
                      <a:lnTo>
                        <a:pt x="63984" y="164160"/>
                      </a:lnTo>
                      <a:lnTo>
                        <a:pt x="402267" y="164160"/>
                      </a:lnTo>
                      <a:lnTo>
                        <a:pt x="417208" y="104395"/>
                      </a:lnTo>
                      <a:close/>
                      <a:moveTo>
                        <a:pt x="14941" y="0"/>
                      </a:moveTo>
                      <a:lnTo>
                        <a:pt x="0" y="59765"/>
                      </a:lnTo>
                      <a:lnTo>
                        <a:pt x="338283" y="59765"/>
                      </a:lnTo>
                      <a:lnTo>
                        <a:pt x="3532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BDBB6F4C-F288-455C-94AA-4C76EDCB53ED}"/>
                    </a:ext>
                  </a:extLst>
                </p:cNvPr>
                <p:cNvSpPr/>
                <p:nvPr/>
              </p:nvSpPr>
              <p:spPr bwMode="auto">
                <a:xfrm rot="7200000" flipV="1">
                  <a:off x="467511" y="4452373"/>
                  <a:ext cx="417208" cy="164160"/>
                </a:xfrm>
                <a:custGeom>
                  <a:avLst/>
                  <a:gdLst>
                    <a:gd name="connsiteX0" fmla="*/ 78925 w 417208"/>
                    <a:gd name="connsiteY0" fmla="*/ 104395 h 164160"/>
                    <a:gd name="connsiteX1" fmla="*/ 63984 w 417208"/>
                    <a:gd name="connsiteY1" fmla="*/ 164160 h 164160"/>
                    <a:gd name="connsiteX2" fmla="*/ 402267 w 417208"/>
                    <a:gd name="connsiteY2" fmla="*/ 164160 h 164160"/>
                    <a:gd name="connsiteX3" fmla="*/ 417208 w 417208"/>
                    <a:gd name="connsiteY3" fmla="*/ 104395 h 164160"/>
                    <a:gd name="connsiteX4" fmla="*/ 14941 w 417208"/>
                    <a:gd name="connsiteY4" fmla="*/ 0 h 164160"/>
                    <a:gd name="connsiteX5" fmla="*/ 0 w 417208"/>
                    <a:gd name="connsiteY5" fmla="*/ 59765 h 164160"/>
                    <a:gd name="connsiteX6" fmla="*/ 338283 w 417208"/>
                    <a:gd name="connsiteY6" fmla="*/ 59765 h 164160"/>
                    <a:gd name="connsiteX7" fmla="*/ 353224 w 417208"/>
                    <a:gd name="connsiteY7" fmla="*/ 0 h 164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7208" h="164160">
                      <a:moveTo>
                        <a:pt x="78925" y="104395"/>
                      </a:moveTo>
                      <a:lnTo>
                        <a:pt x="63984" y="164160"/>
                      </a:lnTo>
                      <a:lnTo>
                        <a:pt x="402267" y="164160"/>
                      </a:lnTo>
                      <a:lnTo>
                        <a:pt x="417208" y="104395"/>
                      </a:lnTo>
                      <a:close/>
                      <a:moveTo>
                        <a:pt x="14941" y="0"/>
                      </a:moveTo>
                      <a:lnTo>
                        <a:pt x="0" y="59765"/>
                      </a:lnTo>
                      <a:lnTo>
                        <a:pt x="338283" y="59765"/>
                      </a:lnTo>
                      <a:lnTo>
                        <a:pt x="3532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81312586-7524-43CC-B1CB-69127A65B3FE}"/>
                  </a:ext>
                </a:extLst>
              </p:cNvPr>
              <p:cNvGrpSpPr/>
              <p:nvPr/>
            </p:nvGrpSpPr>
            <p:grpSpPr>
              <a:xfrm>
                <a:off x="1196572" y="3070437"/>
                <a:ext cx="1197378" cy="738272"/>
                <a:chOff x="1196572" y="2731135"/>
                <a:chExt cx="1197378" cy="738272"/>
              </a:xfrm>
            </p:grpSpPr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1574DF0F-AF58-4455-8DC8-1269F7E896AA}"/>
                    </a:ext>
                  </a:extLst>
                </p:cNvPr>
                <p:cNvGrpSpPr/>
                <p:nvPr/>
              </p:nvGrpSpPr>
              <p:grpSpPr>
                <a:xfrm>
                  <a:off x="1196572" y="2820487"/>
                  <a:ext cx="1197378" cy="648920"/>
                  <a:chOff x="2285371" y="2888940"/>
                  <a:chExt cx="1801128" cy="868446"/>
                </a:xfrm>
              </p:grpSpPr>
              <p:sp>
                <p:nvSpPr>
                  <p:cNvPr id="27" name="四角形: 角を丸くする 26">
                    <a:extLst>
                      <a:ext uri="{FF2B5EF4-FFF2-40B4-BE49-F238E27FC236}">
                        <a16:creationId xmlns:a16="http://schemas.microsoft.com/office/drawing/2014/main" id="{F65F286C-3095-48F3-97AD-F5998CC467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85371" y="2888940"/>
                    <a:ext cx="1801128" cy="868446"/>
                  </a:xfrm>
                  <a:prstGeom prst="roundRect">
                    <a:avLst>
                      <a:gd name="adj" fmla="val 606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角を丸くする 27">
                    <a:extLst>
                      <a:ext uri="{FF2B5EF4-FFF2-40B4-BE49-F238E27FC236}">
                        <a16:creationId xmlns:a16="http://schemas.microsoft.com/office/drawing/2014/main" id="{0E565FD8-123F-448B-949F-91A178FE7B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2962599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四角形: 角を丸くする 28">
                    <a:extLst>
                      <a:ext uri="{FF2B5EF4-FFF2-40B4-BE49-F238E27FC236}">
                        <a16:creationId xmlns:a16="http://schemas.microsoft.com/office/drawing/2014/main" id="{08624F3E-16A5-4AB5-BDD4-DD2D6C804C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069755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四角形: 角を丸くする 29">
                    <a:extLst>
                      <a:ext uri="{FF2B5EF4-FFF2-40B4-BE49-F238E27FC236}">
                        <a16:creationId xmlns:a16="http://schemas.microsoft.com/office/drawing/2014/main" id="{06923FA0-3361-4591-B0BA-DB1C5FCCFC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176911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四角形: 角を丸くする 30">
                    <a:extLst>
                      <a:ext uri="{FF2B5EF4-FFF2-40B4-BE49-F238E27FC236}">
                        <a16:creationId xmlns:a16="http://schemas.microsoft.com/office/drawing/2014/main" id="{CF731E01-8F62-44D8-8385-FF5CA62A93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284067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四角形: 角を丸くする 31">
                    <a:extLst>
                      <a:ext uri="{FF2B5EF4-FFF2-40B4-BE49-F238E27FC236}">
                        <a16:creationId xmlns:a16="http://schemas.microsoft.com/office/drawing/2014/main" id="{359380AE-9B0B-43A5-968F-80C8381F6B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391224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四角形: 角を丸くする 32">
                    <a:extLst>
                      <a:ext uri="{FF2B5EF4-FFF2-40B4-BE49-F238E27FC236}">
                        <a16:creationId xmlns:a16="http://schemas.microsoft.com/office/drawing/2014/main" id="{2948899D-BE95-4562-B8B0-21F77CACC3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26693"/>
                    <a:ext cx="1616430" cy="158572"/>
                  </a:xfrm>
                  <a:prstGeom prst="roundRect">
                    <a:avLst>
                      <a:gd name="adj" fmla="val 1663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四角形: 角を丸くする 33">
                    <a:extLst>
                      <a:ext uri="{FF2B5EF4-FFF2-40B4-BE49-F238E27FC236}">
                        <a16:creationId xmlns:a16="http://schemas.microsoft.com/office/drawing/2014/main" id="{0904D222-6DB9-4708-8417-3044D5FAE0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64499"/>
                    <a:ext cx="1616430" cy="64691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四角形: 角を丸くする 34">
                    <a:extLst>
                      <a:ext uri="{FF2B5EF4-FFF2-40B4-BE49-F238E27FC236}">
                        <a16:creationId xmlns:a16="http://schemas.microsoft.com/office/drawing/2014/main" id="{0455F167-E0FF-424A-B132-74766F766D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45449"/>
                    <a:ext cx="1616430" cy="64691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B1D536C1-247A-4EE0-8231-73F3DC54478A}"/>
                    </a:ext>
                  </a:extLst>
                </p:cNvPr>
                <p:cNvSpPr/>
                <p:nvPr/>
              </p:nvSpPr>
              <p:spPr bwMode="auto">
                <a:xfrm rot="10800000">
                  <a:off x="1311355" y="3144035"/>
                  <a:ext cx="965120" cy="171957"/>
                </a:xfrm>
                <a:custGeom>
                  <a:avLst/>
                  <a:gdLst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139789 w 1838339"/>
                    <a:gd name="connsiteY13" fmla="*/ 203063 h 386326"/>
                    <a:gd name="connsiteX14" fmla="*/ 136962 w 1838339"/>
                    <a:gd name="connsiteY14" fmla="*/ 202923 h 386326"/>
                    <a:gd name="connsiteX15" fmla="*/ 86377 w 1838339"/>
                    <a:gd name="connsiteY15" fmla="*/ 184999 h 386326"/>
                    <a:gd name="connsiteX16" fmla="*/ 7164 w 1838339"/>
                    <a:gd name="connsiteY16" fmla="*/ 40502 h 386326"/>
                    <a:gd name="connsiteX17" fmla="*/ 170812 w 1838339"/>
                    <a:gd name="connsiteY17" fmla="*/ 21182 h 386326"/>
                    <a:gd name="connsiteX18" fmla="*/ 210630 w 1838339"/>
                    <a:gd name="connsiteY18" fmla="*/ 49086 h 386326"/>
                    <a:gd name="connsiteX19" fmla="*/ 211993 w 1838339"/>
                    <a:gd name="connsiteY19" fmla="*/ 48283 h 386326"/>
                    <a:gd name="connsiteX20" fmla="*/ 921000 w 1838339"/>
                    <a:gd name="connsiteY20" fmla="*/ 205888 h 386326"/>
                    <a:gd name="connsiteX21" fmla="*/ 1631064 w 1838339"/>
                    <a:gd name="connsiteY21" fmla="*/ 46563 h 386326"/>
                    <a:gd name="connsiteX22" fmla="*/ 1631197 w 1838339"/>
                    <a:gd name="connsiteY22" fmla="*/ 46640 h 386326"/>
                    <a:gd name="connsiteX23" fmla="*/ 1667527 w 1838339"/>
                    <a:gd name="connsiteY23" fmla="*/ 21181 h 386326"/>
                    <a:gd name="connsiteX24" fmla="*/ 1765756 w 1838339"/>
                    <a:gd name="connsiteY24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139789 w 1838339"/>
                    <a:gd name="connsiteY13" fmla="*/ 203063 h 386326"/>
                    <a:gd name="connsiteX14" fmla="*/ 86377 w 1838339"/>
                    <a:gd name="connsiteY14" fmla="*/ 184999 h 386326"/>
                    <a:gd name="connsiteX15" fmla="*/ 7164 w 1838339"/>
                    <a:gd name="connsiteY15" fmla="*/ 40502 h 386326"/>
                    <a:gd name="connsiteX16" fmla="*/ 170812 w 1838339"/>
                    <a:gd name="connsiteY16" fmla="*/ 21182 h 386326"/>
                    <a:gd name="connsiteX17" fmla="*/ 210630 w 1838339"/>
                    <a:gd name="connsiteY17" fmla="*/ 49086 h 386326"/>
                    <a:gd name="connsiteX18" fmla="*/ 211993 w 1838339"/>
                    <a:gd name="connsiteY18" fmla="*/ 48283 h 386326"/>
                    <a:gd name="connsiteX19" fmla="*/ 921000 w 1838339"/>
                    <a:gd name="connsiteY19" fmla="*/ 205888 h 386326"/>
                    <a:gd name="connsiteX20" fmla="*/ 1631064 w 1838339"/>
                    <a:gd name="connsiteY20" fmla="*/ 46563 h 386326"/>
                    <a:gd name="connsiteX21" fmla="*/ 1631197 w 1838339"/>
                    <a:gd name="connsiteY21" fmla="*/ 46640 h 386326"/>
                    <a:gd name="connsiteX22" fmla="*/ 1667527 w 1838339"/>
                    <a:gd name="connsiteY22" fmla="*/ 21181 h 386326"/>
                    <a:gd name="connsiteX23" fmla="*/ 1765756 w 1838339"/>
                    <a:gd name="connsiteY23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86377 w 1838339"/>
                    <a:gd name="connsiteY13" fmla="*/ 184999 h 386326"/>
                    <a:gd name="connsiteX14" fmla="*/ 7164 w 1838339"/>
                    <a:gd name="connsiteY14" fmla="*/ 40502 h 386326"/>
                    <a:gd name="connsiteX15" fmla="*/ 170812 w 1838339"/>
                    <a:gd name="connsiteY15" fmla="*/ 21182 h 386326"/>
                    <a:gd name="connsiteX16" fmla="*/ 210630 w 1838339"/>
                    <a:gd name="connsiteY16" fmla="*/ 49086 h 386326"/>
                    <a:gd name="connsiteX17" fmla="*/ 211993 w 1838339"/>
                    <a:gd name="connsiteY17" fmla="*/ 48283 h 386326"/>
                    <a:gd name="connsiteX18" fmla="*/ 921000 w 1838339"/>
                    <a:gd name="connsiteY18" fmla="*/ 205888 h 386326"/>
                    <a:gd name="connsiteX19" fmla="*/ 1631064 w 1838339"/>
                    <a:gd name="connsiteY19" fmla="*/ 46563 h 386326"/>
                    <a:gd name="connsiteX20" fmla="*/ 1631197 w 1838339"/>
                    <a:gd name="connsiteY20" fmla="*/ 46640 h 386326"/>
                    <a:gd name="connsiteX21" fmla="*/ 1667527 w 1838339"/>
                    <a:gd name="connsiteY21" fmla="*/ 21181 h 386326"/>
                    <a:gd name="connsiteX22" fmla="*/ 1765756 w 1838339"/>
                    <a:gd name="connsiteY22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616112 w 1838339"/>
                    <a:gd name="connsiteY9" fmla="*/ 248676 h 386326"/>
                    <a:gd name="connsiteX10" fmla="*/ 921342 w 1838339"/>
                    <a:gd name="connsiteY10" fmla="*/ 386326 h 386326"/>
                    <a:gd name="connsiteX11" fmla="*/ 227510 w 1838339"/>
                    <a:gd name="connsiteY11" fmla="*/ 250339 h 386326"/>
                    <a:gd name="connsiteX12" fmla="*/ 86377 w 1838339"/>
                    <a:gd name="connsiteY12" fmla="*/ 184999 h 386326"/>
                    <a:gd name="connsiteX13" fmla="*/ 7164 w 1838339"/>
                    <a:gd name="connsiteY13" fmla="*/ 40502 h 386326"/>
                    <a:gd name="connsiteX14" fmla="*/ 170812 w 1838339"/>
                    <a:gd name="connsiteY14" fmla="*/ 21182 h 386326"/>
                    <a:gd name="connsiteX15" fmla="*/ 210630 w 1838339"/>
                    <a:gd name="connsiteY15" fmla="*/ 49086 h 386326"/>
                    <a:gd name="connsiteX16" fmla="*/ 211993 w 1838339"/>
                    <a:gd name="connsiteY16" fmla="*/ 48283 h 386326"/>
                    <a:gd name="connsiteX17" fmla="*/ 921000 w 1838339"/>
                    <a:gd name="connsiteY17" fmla="*/ 205888 h 386326"/>
                    <a:gd name="connsiteX18" fmla="*/ 1631064 w 1838339"/>
                    <a:gd name="connsiteY18" fmla="*/ 46563 h 386326"/>
                    <a:gd name="connsiteX19" fmla="*/ 1631197 w 1838339"/>
                    <a:gd name="connsiteY19" fmla="*/ 46640 h 386326"/>
                    <a:gd name="connsiteX20" fmla="*/ 1667527 w 1838339"/>
                    <a:gd name="connsiteY20" fmla="*/ 21181 h 386326"/>
                    <a:gd name="connsiteX21" fmla="*/ 1765756 w 1838339"/>
                    <a:gd name="connsiteY21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616112 w 1838339"/>
                    <a:gd name="connsiteY8" fmla="*/ 248676 h 386326"/>
                    <a:gd name="connsiteX9" fmla="*/ 921342 w 1838339"/>
                    <a:gd name="connsiteY9" fmla="*/ 386326 h 386326"/>
                    <a:gd name="connsiteX10" fmla="*/ 227510 w 1838339"/>
                    <a:gd name="connsiteY10" fmla="*/ 250339 h 386326"/>
                    <a:gd name="connsiteX11" fmla="*/ 86377 w 1838339"/>
                    <a:gd name="connsiteY11" fmla="*/ 184999 h 386326"/>
                    <a:gd name="connsiteX12" fmla="*/ 7164 w 1838339"/>
                    <a:gd name="connsiteY12" fmla="*/ 40502 h 386326"/>
                    <a:gd name="connsiteX13" fmla="*/ 170812 w 1838339"/>
                    <a:gd name="connsiteY13" fmla="*/ 21182 h 386326"/>
                    <a:gd name="connsiteX14" fmla="*/ 210630 w 1838339"/>
                    <a:gd name="connsiteY14" fmla="*/ 49086 h 386326"/>
                    <a:gd name="connsiteX15" fmla="*/ 211993 w 1838339"/>
                    <a:gd name="connsiteY15" fmla="*/ 48283 h 386326"/>
                    <a:gd name="connsiteX16" fmla="*/ 921000 w 1838339"/>
                    <a:gd name="connsiteY16" fmla="*/ 205888 h 386326"/>
                    <a:gd name="connsiteX17" fmla="*/ 1631064 w 1838339"/>
                    <a:gd name="connsiteY17" fmla="*/ 46563 h 386326"/>
                    <a:gd name="connsiteX18" fmla="*/ 1631197 w 1838339"/>
                    <a:gd name="connsiteY18" fmla="*/ 46640 h 386326"/>
                    <a:gd name="connsiteX19" fmla="*/ 1667527 w 1838339"/>
                    <a:gd name="connsiteY19" fmla="*/ 21181 h 386326"/>
                    <a:gd name="connsiteX20" fmla="*/ 1765756 w 1838339"/>
                    <a:gd name="connsiteY20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616112 w 1838339"/>
                    <a:gd name="connsiteY7" fmla="*/ 248676 h 386326"/>
                    <a:gd name="connsiteX8" fmla="*/ 921342 w 1838339"/>
                    <a:gd name="connsiteY8" fmla="*/ 386326 h 386326"/>
                    <a:gd name="connsiteX9" fmla="*/ 227510 w 1838339"/>
                    <a:gd name="connsiteY9" fmla="*/ 250339 h 386326"/>
                    <a:gd name="connsiteX10" fmla="*/ 86377 w 1838339"/>
                    <a:gd name="connsiteY10" fmla="*/ 184999 h 386326"/>
                    <a:gd name="connsiteX11" fmla="*/ 7164 w 1838339"/>
                    <a:gd name="connsiteY11" fmla="*/ 40502 h 386326"/>
                    <a:gd name="connsiteX12" fmla="*/ 170812 w 1838339"/>
                    <a:gd name="connsiteY12" fmla="*/ 21182 h 386326"/>
                    <a:gd name="connsiteX13" fmla="*/ 210630 w 1838339"/>
                    <a:gd name="connsiteY13" fmla="*/ 49086 h 386326"/>
                    <a:gd name="connsiteX14" fmla="*/ 211993 w 1838339"/>
                    <a:gd name="connsiteY14" fmla="*/ 48283 h 386326"/>
                    <a:gd name="connsiteX15" fmla="*/ 921000 w 1838339"/>
                    <a:gd name="connsiteY15" fmla="*/ 205888 h 386326"/>
                    <a:gd name="connsiteX16" fmla="*/ 1631064 w 1838339"/>
                    <a:gd name="connsiteY16" fmla="*/ 46563 h 386326"/>
                    <a:gd name="connsiteX17" fmla="*/ 1631197 w 1838339"/>
                    <a:gd name="connsiteY17" fmla="*/ 46640 h 386326"/>
                    <a:gd name="connsiteX18" fmla="*/ 1667527 w 1838339"/>
                    <a:gd name="connsiteY18" fmla="*/ 21181 h 386326"/>
                    <a:gd name="connsiteX19" fmla="*/ 1765756 w 1838339"/>
                    <a:gd name="connsiteY19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616112 w 1838339"/>
                    <a:gd name="connsiteY6" fmla="*/ 248676 h 386326"/>
                    <a:gd name="connsiteX7" fmla="*/ 921342 w 1838339"/>
                    <a:gd name="connsiteY7" fmla="*/ 386326 h 386326"/>
                    <a:gd name="connsiteX8" fmla="*/ 227510 w 1838339"/>
                    <a:gd name="connsiteY8" fmla="*/ 250339 h 386326"/>
                    <a:gd name="connsiteX9" fmla="*/ 86377 w 1838339"/>
                    <a:gd name="connsiteY9" fmla="*/ 184999 h 386326"/>
                    <a:gd name="connsiteX10" fmla="*/ 7164 w 1838339"/>
                    <a:gd name="connsiteY10" fmla="*/ 40502 h 386326"/>
                    <a:gd name="connsiteX11" fmla="*/ 170812 w 1838339"/>
                    <a:gd name="connsiteY11" fmla="*/ 21182 h 386326"/>
                    <a:gd name="connsiteX12" fmla="*/ 210630 w 1838339"/>
                    <a:gd name="connsiteY12" fmla="*/ 49086 h 386326"/>
                    <a:gd name="connsiteX13" fmla="*/ 211993 w 1838339"/>
                    <a:gd name="connsiteY13" fmla="*/ 48283 h 386326"/>
                    <a:gd name="connsiteX14" fmla="*/ 921000 w 1838339"/>
                    <a:gd name="connsiteY14" fmla="*/ 205888 h 386326"/>
                    <a:gd name="connsiteX15" fmla="*/ 1631064 w 1838339"/>
                    <a:gd name="connsiteY15" fmla="*/ 46563 h 386326"/>
                    <a:gd name="connsiteX16" fmla="*/ 1631197 w 1838339"/>
                    <a:gd name="connsiteY16" fmla="*/ 46640 h 386326"/>
                    <a:gd name="connsiteX17" fmla="*/ 1667527 w 1838339"/>
                    <a:gd name="connsiteY17" fmla="*/ 21181 h 386326"/>
                    <a:gd name="connsiteX18" fmla="*/ 1765756 w 1838339"/>
                    <a:gd name="connsiteY18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616112 w 1838339"/>
                    <a:gd name="connsiteY6" fmla="*/ 248676 h 386326"/>
                    <a:gd name="connsiteX7" fmla="*/ 921342 w 1838339"/>
                    <a:gd name="connsiteY7" fmla="*/ 386326 h 386326"/>
                    <a:gd name="connsiteX8" fmla="*/ 227510 w 1838339"/>
                    <a:gd name="connsiteY8" fmla="*/ 250339 h 386326"/>
                    <a:gd name="connsiteX9" fmla="*/ 86377 w 1838339"/>
                    <a:gd name="connsiteY9" fmla="*/ 184999 h 386326"/>
                    <a:gd name="connsiteX10" fmla="*/ 7164 w 1838339"/>
                    <a:gd name="connsiteY10" fmla="*/ 40502 h 386326"/>
                    <a:gd name="connsiteX11" fmla="*/ 170812 w 1838339"/>
                    <a:gd name="connsiteY11" fmla="*/ 21182 h 386326"/>
                    <a:gd name="connsiteX12" fmla="*/ 211993 w 1838339"/>
                    <a:gd name="connsiteY12" fmla="*/ 48283 h 386326"/>
                    <a:gd name="connsiteX13" fmla="*/ 921000 w 1838339"/>
                    <a:gd name="connsiteY13" fmla="*/ 205888 h 386326"/>
                    <a:gd name="connsiteX14" fmla="*/ 1631064 w 1838339"/>
                    <a:gd name="connsiteY14" fmla="*/ 46563 h 386326"/>
                    <a:gd name="connsiteX15" fmla="*/ 1631197 w 1838339"/>
                    <a:gd name="connsiteY15" fmla="*/ 46640 h 386326"/>
                    <a:gd name="connsiteX16" fmla="*/ 1667527 w 1838339"/>
                    <a:gd name="connsiteY16" fmla="*/ 21181 h 386326"/>
                    <a:gd name="connsiteX17" fmla="*/ 1765756 w 1838339"/>
                    <a:gd name="connsiteY17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0367 w 1838339"/>
                    <a:gd name="connsiteY4" fmla="*/ 148550 h 386326"/>
                    <a:gd name="connsiteX5" fmla="*/ 1616112 w 1838339"/>
                    <a:gd name="connsiteY5" fmla="*/ 248676 h 386326"/>
                    <a:gd name="connsiteX6" fmla="*/ 921342 w 1838339"/>
                    <a:gd name="connsiteY6" fmla="*/ 386326 h 386326"/>
                    <a:gd name="connsiteX7" fmla="*/ 227510 w 1838339"/>
                    <a:gd name="connsiteY7" fmla="*/ 250339 h 386326"/>
                    <a:gd name="connsiteX8" fmla="*/ 86377 w 1838339"/>
                    <a:gd name="connsiteY8" fmla="*/ 184999 h 386326"/>
                    <a:gd name="connsiteX9" fmla="*/ 7164 w 1838339"/>
                    <a:gd name="connsiteY9" fmla="*/ 40502 h 386326"/>
                    <a:gd name="connsiteX10" fmla="*/ 170812 w 1838339"/>
                    <a:gd name="connsiteY10" fmla="*/ 21182 h 386326"/>
                    <a:gd name="connsiteX11" fmla="*/ 211993 w 1838339"/>
                    <a:gd name="connsiteY11" fmla="*/ 48283 h 386326"/>
                    <a:gd name="connsiteX12" fmla="*/ 921000 w 1838339"/>
                    <a:gd name="connsiteY12" fmla="*/ 205888 h 386326"/>
                    <a:gd name="connsiteX13" fmla="*/ 1631064 w 1838339"/>
                    <a:gd name="connsiteY13" fmla="*/ 46563 h 386326"/>
                    <a:gd name="connsiteX14" fmla="*/ 1631197 w 1838339"/>
                    <a:gd name="connsiteY14" fmla="*/ 46640 h 386326"/>
                    <a:gd name="connsiteX15" fmla="*/ 1667527 w 1838339"/>
                    <a:gd name="connsiteY15" fmla="*/ 21181 h 386326"/>
                    <a:gd name="connsiteX16" fmla="*/ 1765756 w 1838339"/>
                    <a:gd name="connsiteY16" fmla="*/ 914 h 3863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38339" h="386326">
                      <a:moveTo>
                        <a:pt x="1765756" y="914"/>
                      </a:moveTo>
                      <a:cubicBezTo>
                        <a:pt x="1795370" y="4411"/>
                        <a:pt x="1819517" y="17883"/>
                        <a:pt x="1831175" y="40501"/>
                      </a:cubicBezTo>
                      <a:cubicBezTo>
                        <a:pt x="1842833" y="63119"/>
                        <a:pt x="1839795" y="90602"/>
                        <a:pt x="1825460" y="116750"/>
                      </a:cubicBezTo>
                      <a:lnTo>
                        <a:pt x="1802096" y="146360"/>
                      </a:lnTo>
                      <a:lnTo>
                        <a:pt x="1800367" y="148550"/>
                      </a:lnTo>
                      <a:lnTo>
                        <a:pt x="1616112" y="248676"/>
                      </a:lnTo>
                      <a:cubicBezTo>
                        <a:pt x="1414337" y="337362"/>
                        <a:pt x="1172083" y="386141"/>
                        <a:pt x="921342" y="386326"/>
                      </a:cubicBezTo>
                      <a:cubicBezTo>
                        <a:pt x="671222" y="386511"/>
                        <a:pt x="429342" y="338330"/>
                        <a:pt x="227510" y="250339"/>
                      </a:cubicBezTo>
                      <a:lnTo>
                        <a:pt x="86377" y="184999"/>
                      </a:lnTo>
                      <a:cubicBezTo>
                        <a:pt x="19314" y="150432"/>
                        <a:pt x="-16151" y="85739"/>
                        <a:pt x="7164" y="40502"/>
                      </a:cubicBezTo>
                      <a:cubicBezTo>
                        <a:pt x="30481" y="-4734"/>
                        <a:pt x="103748" y="-13385"/>
                        <a:pt x="170812" y="21182"/>
                      </a:cubicBezTo>
                      <a:lnTo>
                        <a:pt x="211993" y="48283"/>
                      </a:lnTo>
                      <a:cubicBezTo>
                        <a:pt x="403389" y="149623"/>
                        <a:pt x="657208" y="206044"/>
                        <a:pt x="921000" y="205888"/>
                      </a:cubicBezTo>
                      <a:cubicBezTo>
                        <a:pt x="1185583" y="205732"/>
                        <a:pt x="1439885" y="148671"/>
                        <a:pt x="1631064" y="46563"/>
                      </a:cubicBezTo>
                      <a:cubicBezTo>
                        <a:pt x="1631108" y="46589"/>
                        <a:pt x="1631153" y="46614"/>
                        <a:pt x="1631197" y="46640"/>
                      </a:cubicBezTo>
                      <a:lnTo>
                        <a:pt x="1667527" y="21181"/>
                      </a:lnTo>
                      <a:cubicBezTo>
                        <a:pt x="1701059" y="3898"/>
                        <a:pt x="1736142" y="-2582"/>
                        <a:pt x="1765756" y="91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BDE6460A-8BF1-486C-B385-5A0B624D6652}"/>
                    </a:ext>
                  </a:extLst>
                </p:cNvPr>
                <p:cNvGrpSpPr/>
                <p:nvPr/>
              </p:nvGrpSpPr>
              <p:grpSpPr>
                <a:xfrm>
                  <a:off x="1355072" y="2731135"/>
                  <a:ext cx="279335" cy="282593"/>
                  <a:chOff x="1368543" y="2731135"/>
                  <a:chExt cx="279335" cy="282593"/>
                </a:xfrm>
              </p:grpSpPr>
              <p:sp>
                <p:nvSpPr>
                  <p:cNvPr id="24" name="楕円 23">
                    <a:extLst>
                      <a:ext uri="{FF2B5EF4-FFF2-40B4-BE49-F238E27FC236}">
                        <a16:creationId xmlns:a16="http://schemas.microsoft.com/office/drawing/2014/main" id="{9F4C6EBF-0077-4BC6-9C87-35505388F3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4393"/>
                    <a:ext cx="279335" cy="2793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楕円 24">
                    <a:extLst>
                      <a:ext uri="{FF2B5EF4-FFF2-40B4-BE49-F238E27FC236}">
                        <a16:creationId xmlns:a16="http://schemas.microsoft.com/office/drawing/2014/main" id="{DE79D44C-EC88-46E1-8076-407BBDC1BA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53030" y="2817242"/>
                    <a:ext cx="110362" cy="110362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387A99F1-2F97-406A-92BA-02ACACDA94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1135"/>
                    <a:ext cx="242609" cy="168675"/>
                  </a:xfrm>
                  <a:custGeom>
                    <a:avLst/>
                    <a:gdLst>
                      <a:gd name="connsiteX0" fmla="*/ 139668 w 242609"/>
                      <a:gd name="connsiteY0" fmla="*/ 0 h 168675"/>
                      <a:gd name="connsiteX1" fmla="*/ 238428 w 242609"/>
                      <a:gd name="connsiteY1" fmla="*/ 40908 h 168675"/>
                      <a:gd name="connsiteX2" fmla="*/ 242609 w 242609"/>
                      <a:gd name="connsiteY2" fmla="*/ 47108 h 168675"/>
                      <a:gd name="connsiteX3" fmla="*/ 204046 w 242609"/>
                      <a:gd name="connsiteY3" fmla="*/ 60125 h 168675"/>
                      <a:gd name="connsiteX4" fmla="*/ 71223 w 242609"/>
                      <a:gd name="connsiteY4" fmla="*/ 124136 h 168675"/>
                      <a:gd name="connsiteX5" fmla="*/ 5856 w 242609"/>
                      <a:gd name="connsiteY5" fmla="*/ 168675 h 168675"/>
                      <a:gd name="connsiteX6" fmla="*/ 0 w 242609"/>
                      <a:gd name="connsiteY6" fmla="*/ 139668 h 168675"/>
                      <a:gd name="connsiteX7" fmla="*/ 139668 w 242609"/>
                      <a:gd name="connsiteY7" fmla="*/ 0 h 168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2609" h="168675">
                        <a:moveTo>
                          <a:pt x="139668" y="0"/>
                        </a:moveTo>
                        <a:cubicBezTo>
                          <a:pt x="178237" y="0"/>
                          <a:pt x="213154" y="15633"/>
                          <a:pt x="238428" y="40908"/>
                        </a:cubicBezTo>
                        <a:lnTo>
                          <a:pt x="242609" y="47108"/>
                        </a:lnTo>
                        <a:lnTo>
                          <a:pt x="204046" y="60125"/>
                        </a:lnTo>
                        <a:cubicBezTo>
                          <a:pt x="161375" y="76600"/>
                          <a:pt x="116391" y="98059"/>
                          <a:pt x="71223" y="124136"/>
                        </a:cubicBezTo>
                        <a:lnTo>
                          <a:pt x="5856" y="168675"/>
                        </a:lnTo>
                        <a:lnTo>
                          <a:pt x="0" y="139668"/>
                        </a:lnTo>
                        <a:cubicBezTo>
                          <a:pt x="0" y="62531"/>
                          <a:pt x="62531" y="0"/>
                          <a:pt x="13966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262CFC4B-DB7B-431E-8AEE-5A08AACD85A6}"/>
                    </a:ext>
                  </a:extLst>
                </p:cNvPr>
                <p:cNvGrpSpPr/>
                <p:nvPr/>
              </p:nvGrpSpPr>
              <p:grpSpPr>
                <a:xfrm flipH="1">
                  <a:off x="1969334" y="2731135"/>
                  <a:ext cx="279335" cy="282593"/>
                  <a:chOff x="1368543" y="2731135"/>
                  <a:chExt cx="279335" cy="282593"/>
                </a:xfrm>
              </p:grpSpPr>
              <p:sp>
                <p:nvSpPr>
                  <p:cNvPr id="21" name="楕円 20">
                    <a:extLst>
                      <a:ext uri="{FF2B5EF4-FFF2-40B4-BE49-F238E27FC236}">
                        <a16:creationId xmlns:a16="http://schemas.microsoft.com/office/drawing/2014/main" id="{61BB213C-7257-48C0-B669-58759C8CB1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4393"/>
                    <a:ext cx="279335" cy="2793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楕円 21">
                    <a:extLst>
                      <a:ext uri="{FF2B5EF4-FFF2-40B4-BE49-F238E27FC236}">
                        <a16:creationId xmlns:a16="http://schemas.microsoft.com/office/drawing/2014/main" id="{43FB1583-985B-496A-B202-9A9D63B4F7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53030" y="2817242"/>
                    <a:ext cx="110362" cy="110362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31F23639-99E2-4AD3-BFBB-6FA203F13F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1135"/>
                    <a:ext cx="242609" cy="168675"/>
                  </a:xfrm>
                  <a:custGeom>
                    <a:avLst/>
                    <a:gdLst>
                      <a:gd name="connsiteX0" fmla="*/ 139668 w 242609"/>
                      <a:gd name="connsiteY0" fmla="*/ 0 h 168675"/>
                      <a:gd name="connsiteX1" fmla="*/ 238428 w 242609"/>
                      <a:gd name="connsiteY1" fmla="*/ 40908 h 168675"/>
                      <a:gd name="connsiteX2" fmla="*/ 242609 w 242609"/>
                      <a:gd name="connsiteY2" fmla="*/ 47108 h 168675"/>
                      <a:gd name="connsiteX3" fmla="*/ 204046 w 242609"/>
                      <a:gd name="connsiteY3" fmla="*/ 60125 h 168675"/>
                      <a:gd name="connsiteX4" fmla="*/ 71223 w 242609"/>
                      <a:gd name="connsiteY4" fmla="*/ 124136 h 168675"/>
                      <a:gd name="connsiteX5" fmla="*/ 5856 w 242609"/>
                      <a:gd name="connsiteY5" fmla="*/ 168675 h 168675"/>
                      <a:gd name="connsiteX6" fmla="*/ 0 w 242609"/>
                      <a:gd name="connsiteY6" fmla="*/ 139668 h 168675"/>
                      <a:gd name="connsiteX7" fmla="*/ 139668 w 242609"/>
                      <a:gd name="connsiteY7" fmla="*/ 0 h 168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2609" h="168675">
                        <a:moveTo>
                          <a:pt x="139668" y="0"/>
                        </a:moveTo>
                        <a:cubicBezTo>
                          <a:pt x="178237" y="0"/>
                          <a:pt x="213154" y="15633"/>
                          <a:pt x="238428" y="40908"/>
                        </a:cubicBezTo>
                        <a:lnTo>
                          <a:pt x="242609" y="47108"/>
                        </a:lnTo>
                        <a:lnTo>
                          <a:pt x="204046" y="60125"/>
                        </a:lnTo>
                        <a:cubicBezTo>
                          <a:pt x="161375" y="76600"/>
                          <a:pt x="116391" y="98059"/>
                          <a:pt x="71223" y="124136"/>
                        </a:cubicBezTo>
                        <a:lnTo>
                          <a:pt x="5856" y="168675"/>
                        </a:lnTo>
                        <a:lnTo>
                          <a:pt x="0" y="139668"/>
                        </a:lnTo>
                        <a:cubicBezTo>
                          <a:pt x="0" y="62531"/>
                          <a:pt x="62531" y="0"/>
                          <a:pt x="13966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2F549308-9E98-46B1-9696-08AB72BD23FF}"/>
                  </a:ext>
                </a:extLst>
              </p:cNvPr>
              <p:cNvSpPr/>
              <p:nvPr/>
            </p:nvSpPr>
            <p:spPr bwMode="auto">
              <a:xfrm>
                <a:off x="942570" y="3718127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雲 6">
              <a:extLst>
                <a:ext uri="{FF2B5EF4-FFF2-40B4-BE49-F238E27FC236}">
                  <a16:creationId xmlns:a16="http://schemas.microsoft.com/office/drawing/2014/main" id="{5A6F9CCB-B7F1-498F-9B3D-DBB93F9E57F5}"/>
                </a:ext>
              </a:extLst>
            </p:cNvPr>
            <p:cNvSpPr/>
            <p:nvPr/>
          </p:nvSpPr>
          <p:spPr>
            <a:xfrm>
              <a:off x="2530136" y="1343240"/>
              <a:ext cx="1025388" cy="760654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雲 9">
              <a:extLst>
                <a:ext uri="{FF2B5EF4-FFF2-40B4-BE49-F238E27FC236}">
                  <a16:creationId xmlns:a16="http://schemas.microsoft.com/office/drawing/2014/main" id="{95EC9CB3-4869-4910-94D7-C4670DD5357E}"/>
                </a:ext>
              </a:extLst>
            </p:cNvPr>
            <p:cNvSpPr/>
            <p:nvPr/>
          </p:nvSpPr>
          <p:spPr>
            <a:xfrm>
              <a:off x="1607097" y="2496093"/>
              <a:ext cx="1220218" cy="905183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雲 10">
              <a:extLst>
                <a:ext uri="{FF2B5EF4-FFF2-40B4-BE49-F238E27FC236}">
                  <a16:creationId xmlns:a16="http://schemas.microsoft.com/office/drawing/2014/main" id="{F1CFC8E5-B5A1-4894-95D8-D7484B9FFDEC}"/>
                </a:ext>
              </a:extLst>
            </p:cNvPr>
            <p:cNvSpPr/>
            <p:nvPr/>
          </p:nvSpPr>
          <p:spPr>
            <a:xfrm>
              <a:off x="6480545" y="2568244"/>
              <a:ext cx="1025694" cy="760882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雲 11">
              <a:extLst>
                <a:ext uri="{FF2B5EF4-FFF2-40B4-BE49-F238E27FC236}">
                  <a16:creationId xmlns:a16="http://schemas.microsoft.com/office/drawing/2014/main" id="{A02F1837-88ED-4912-839B-3688FE2EF7E8}"/>
                </a:ext>
              </a:extLst>
            </p:cNvPr>
            <p:cNvSpPr/>
            <p:nvPr/>
          </p:nvSpPr>
          <p:spPr>
            <a:xfrm>
              <a:off x="6924821" y="1049033"/>
              <a:ext cx="1220218" cy="905183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ご協力お願いします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4557056-0910-475B-BF50-B0EB30731770}"/>
              </a:ext>
            </a:extLst>
          </p:cNvPr>
          <p:cNvSpPr txBox="1"/>
          <p:nvPr/>
        </p:nvSpPr>
        <p:spPr>
          <a:xfrm>
            <a:off x="0" y="3889213"/>
            <a:ext cx="9905999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9000" b="1" spc="5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暖房中につき</a:t>
            </a:r>
            <a:endParaRPr lang="en-US" altLang="ja-JP" sz="9000" b="1" spc="5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000" b="1" spc="50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お閉め下さい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090AD16-9D18-4D9B-AE53-DDE3F8372C2A}"/>
              </a:ext>
            </a:extLst>
          </p:cNvPr>
          <p:cNvGrpSpPr/>
          <p:nvPr/>
        </p:nvGrpSpPr>
        <p:grpSpPr>
          <a:xfrm>
            <a:off x="2668779" y="1464816"/>
            <a:ext cx="4568440" cy="2126262"/>
            <a:chOff x="1607097" y="647712"/>
            <a:chExt cx="6537942" cy="304291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B04357B-CB52-4043-B50F-41F2155D9099}"/>
                </a:ext>
              </a:extLst>
            </p:cNvPr>
            <p:cNvGrpSpPr/>
            <p:nvPr/>
          </p:nvGrpSpPr>
          <p:grpSpPr>
            <a:xfrm>
              <a:off x="3283256" y="647712"/>
              <a:ext cx="3339486" cy="3042916"/>
              <a:chOff x="415831" y="2778810"/>
              <a:chExt cx="2765232" cy="2519661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77FB5841-A51C-4FF7-BF88-454F5B96AFA4}"/>
                  </a:ext>
                </a:extLst>
              </p:cNvPr>
              <p:cNvSpPr/>
              <p:nvPr/>
            </p:nvSpPr>
            <p:spPr bwMode="auto">
              <a:xfrm>
                <a:off x="415831" y="2778810"/>
                <a:ext cx="2765232" cy="2519660"/>
              </a:xfrm>
              <a:custGeom>
                <a:avLst/>
                <a:gdLst>
                  <a:gd name="connsiteX0" fmla="*/ 0 w 2765232"/>
                  <a:gd name="connsiteY0" fmla="*/ 0 h 2519660"/>
                  <a:gd name="connsiteX1" fmla="*/ 56945 w 2765232"/>
                  <a:gd name="connsiteY1" fmla="*/ 0 h 2519660"/>
                  <a:gd name="connsiteX2" fmla="*/ 647248 w 2765232"/>
                  <a:gd name="connsiteY2" fmla="*/ 201946 h 2519660"/>
                  <a:gd name="connsiteX3" fmla="*/ 2117819 w 2765232"/>
                  <a:gd name="connsiteY3" fmla="*/ 201946 h 2519660"/>
                  <a:gd name="connsiteX4" fmla="*/ 2117819 w 2765232"/>
                  <a:gd name="connsiteY4" fmla="*/ 202003 h 2519660"/>
                  <a:gd name="connsiteX5" fmla="*/ 2708287 w 2765232"/>
                  <a:gd name="connsiteY5" fmla="*/ 0 h 2519660"/>
                  <a:gd name="connsiteX6" fmla="*/ 2765232 w 2765232"/>
                  <a:gd name="connsiteY6" fmla="*/ 0 h 2519660"/>
                  <a:gd name="connsiteX7" fmla="*/ 2765232 w 2765232"/>
                  <a:gd name="connsiteY7" fmla="*/ 2519660 h 2519660"/>
                  <a:gd name="connsiteX8" fmla="*/ 2708287 w 2765232"/>
                  <a:gd name="connsiteY8" fmla="*/ 2519660 h 2519660"/>
                  <a:gd name="connsiteX9" fmla="*/ 2114848 w 2765232"/>
                  <a:gd name="connsiteY9" fmla="*/ 2316641 h 2519660"/>
                  <a:gd name="connsiteX10" fmla="*/ 650384 w 2765232"/>
                  <a:gd name="connsiteY10" fmla="*/ 2316641 h 2519660"/>
                  <a:gd name="connsiteX11" fmla="*/ 56945 w 2765232"/>
                  <a:gd name="connsiteY11" fmla="*/ 2519660 h 2519660"/>
                  <a:gd name="connsiteX12" fmla="*/ 0 w 2765232"/>
                  <a:gd name="connsiteY12" fmla="*/ 2519660 h 2519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5232" h="2519660">
                    <a:moveTo>
                      <a:pt x="0" y="0"/>
                    </a:moveTo>
                    <a:lnTo>
                      <a:pt x="56945" y="0"/>
                    </a:lnTo>
                    <a:lnTo>
                      <a:pt x="647248" y="201946"/>
                    </a:lnTo>
                    <a:lnTo>
                      <a:pt x="2117819" y="201946"/>
                    </a:lnTo>
                    <a:lnTo>
                      <a:pt x="2117819" y="202003"/>
                    </a:lnTo>
                    <a:lnTo>
                      <a:pt x="2708287" y="0"/>
                    </a:lnTo>
                    <a:lnTo>
                      <a:pt x="2765232" y="0"/>
                    </a:lnTo>
                    <a:lnTo>
                      <a:pt x="2765232" y="2519660"/>
                    </a:lnTo>
                    <a:lnTo>
                      <a:pt x="2708287" y="2519660"/>
                    </a:lnTo>
                    <a:lnTo>
                      <a:pt x="2114848" y="2316641"/>
                    </a:lnTo>
                    <a:lnTo>
                      <a:pt x="650384" y="2316641"/>
                    </a:lnTo>
                    <a:lnTo>
                      <a:pt x="56945" y="2519660"/>
                    </a:lnTo>
                    <a:lnTo>
                      <a:pt x="0" y="2519660"/>
                    </a:ln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AAED6BBF-0FFE-4CAB-A5AB-266D3014E9FD}"/>
                  </a:ext>
                </a:extLst>
              </p:cNvPr>
              <p:cNvGrpSpPr/>
              <p:nvPr/>
            </p:nvGrpSpPr>
            <p:grpSpPr>
              <a:xfrm>
                <a:off x="415831" y="2778811"/>
                <a:ext cx="2765232" cy="2519660"/>
                <a:chOff x="415831" y="2439509"/>
                <a:chExt cx="2765232" cy="2519660"/>
              </a:xfrm>
            </p:grpSpPr>
            <p:sp>
              <p:nvSpPr>
                <p:cNvPr id="36" name="正方形/長方形 35">
                  <a:extLst>
                    <a:ext uri="{FF2B5EF4-FFF2-40B4-BE49-F238E27FC236}">
                      <a16:creationId xmlns:a16="http://schemas.microsoft.com/office/drawing/2014/main" id="{6E94A8DE-2AE1-45A3-ADBE-72C53183CAA8}"/>
                    </a:ext>
                  </a:extLst>
                </p:cNvPr>
                <p:cNvSpPr/>
                <p:nvPr/>
              </p:nvSpPr>
              <p:spPr bwMode="auto">
                <a:xfrm>
                  <a:off x="1056870" y="2641455"/>
                  <a:ext cx="1476780" cy="2114695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D1E958F7-31B2-4113-987F-90625F533993}"/>
                    </a:ext>
                  </a:extLst>
                </p:cNvPr>
                <p:cNvSpPr/>
                <p:nvPr/>
              </p:nvSpPr>
              <p:spPr bwMode="auto">
                <a:xfrm>
                  <a:off x="415831" y="2439509"/>
                  <a:ext cx="654260" cy="2519660"/>
                </a:xfrm>
                <a:custGeom>
                  <a:avLst/>
                  <a:gdLst>
                    <a:gd name="connsiteX0" fmla="*/ 0 w 654260"/>
                    <a:gd name="connsiteY0" fmla="*/ 0 h 2519660"/>
                    <a:gd name="connsiteX1" fmla="*/ 56945 w 654260"/>
                    <a:gd name="connsiteY1" fmla="*/ 19481 h 2519660"/>
                    <a:gd name="connsiteX2" fmla="*/ 56945 w 654260"/>
                    <a:gd name="connsiteY2" fmla="*/ 0 h 2519660"/>
                    <a:gd name="connsiteX3" fmla="*/ 654260 w 654260"/>
                    <a:gd name="connsiteY3" fmla="*/ 204345 h 2519660"/>
                    <a:gd name="connsiteX4" fmla="*/ 654260 w 654260"/>
                    <a:gd name="connsiteY4" fmla="*/ 2315315 h 2519660"/>
                    <a:gd name="connsiteX5" fmla="*/ 56945 w 654260"/>
                    <a:gd name="connsiteY5" fmla="*/ 2519660 h 2519660"/>
                    <a:gd name="connsiteX6" fmla="*/ 56945 w 654260"/>
                    <a:gd name="connsiteY6" fmla="*/ 2500179 h 2519660"/>
                    <a:gd name="connsiteX7" fmla="*/ 0 w 654260"/>
                    <a:gd name="connsiteY7" fmla="*/ 251966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56945 w 654260"/>
                    <a:gd name="connsiteY5" fmla="*/ 2500179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66470 w 654260"/>
                    <a:gd name="connsiteY5" fmla="*/ 2502560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0 w 654260"/>
                    <a:gd name="connsiteY5" fmla="*/ 2519660 h 2519660"/>
                    <a:gd name="connsiteX6" fmla="*/ 0 w 654260"/>
                    <a:gd name="connsiteY6" fmla="*/ 0 h 2519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260" h="2519660">
                      <a:moveTo>
                        <a:pt x="0" y="0"/>
                      </a:moveTo>
                      <a:lnTo>
                        <a:pt x="56945" y="0"/>
                      </a:lnTo>
                      <a:lnTo>
                        <a:pt x="654260" y="204345"/>
                      </a:lnTo>
                      <a:lnTo>
                        <a:pt x="654260" y="2315315"/>
                      </a:lnTo>
                      <a:lnTo>
                        <a:pt x="56945" y="2519660"/>
                      </a:lnTo>
                      <a:lnTo>
                        <a:pt x="0" y="25196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388A9015-16B7-4740-9EF0-E29235494187}"/>
                    </a:ext>
                  </a:extLst>
                </p:cNvPr>
                <p:cNvSpPr/>
                <p:nvPr/>
              </p:nvSpPr>
              <p:spPr bwMode="auto">
                <a:xfrm flipH="1">
                  <a:off x="2526803" y="2439509"/>
                  <a:ext cx="654260" cy="2519660"/>
                </a:xfrm>
                <a:custGeom>
                  <a:avLst/>
                  <a:gdLst>
                    <a:gd name="connsiteX0" fmla="*/ 0 w 654260"/>
                    <a:gd name="connsiteY0" fmla="*/ 0 h 2519660"/>
                    <a:gd name="connsiteX1" fmla="*/ 56945 w 654260"/>
                    <a:gd name="connsiteY1" fmla="*/ 19481 h 2519660"/>
                    <a:gd name="connsiteX2" fmla="*/ 56945 w 654260"/>
                    <a:gd name="connsiteY2" fmla="*/ 0 h 2519660"/>
                    <a:gd name="connsiteX3" fmla="*/ 654260 w 654260"/>
                    <a:gd name="connsiteY3" fmla="*/ 204345 h 2519660"/>
                    <a:gd name="connsiteX4" fmla="*/ 654260 w 654260"/>
                    <a:gd name="connsiteY4" fmla="*/ 2315315 h 2519660"/>
                    <a:gd name="connsiteX5" fmla="*/ 56945 w 654260"/>
                    <a:gd name="connsiteY5" fmla="*/ 2519660 h 2519660"/>
                    <a:gd name="connsiteX6" fmla="*/ 56945 w 654260"/>
                    <a:gd name="connsiteY6" fmla="*/ 2500179 h 2519660"/>
                    <a:gd name="connsiteX7" fmla="*/ 0 w 654260"/>
                    <a:gd name="connsiteY7" fmla="*/ 251966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56945 w 654260"/>
                    <a:gd name="connsiteY5" fmla="*/ 2500179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66470 w 654260"/>
                    <a:gd name="connsiteY5" fmla="*/ 2502560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0 w 654260"/>
                    <a:gd name="connsiteY5" fmla="*/ 2519660 h 2519660"/>
                    <a:gd name="connsiteX6" fmla="*/ 0 w 654260"/>
                    <a:gd name="connsiteY6" fmla="*/ 0 h 2519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260" h="2519660">
                      <a:moveTo>
                        <a:pt x="0" y="0"/>
                      </a:moveTo>
                      <a:lnTo>
                        <a:pt x="56945" y="0"/>
                      </a:lnTo>
                      <a:lnTo>
                        <a:pt x="654260" y="204345"/>
                      </a:lnTo>
                      <a:lnTo>
                        <a:pt x="654260" y="2315315"/>
                      </a:lnTo>
                      <a:lnTo>
                        <a:pt x="56945" y="2519660"/>
                      </a:lnTo>
                      <a:lnTo>
                        <a:pt x="0" y="25196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F901B129-8444-44C4-B88D-2EE7FE8E93E4}"/>
                    </a:ext>
                  </a:extLst>
                </p:cNvPr>
                <p:cNvSpPr/>
                <p:nvPr/>
              </p:nvSpPr>
              <p:spPr bwMode="auto">
                <a:xfrm rot="7200000" flipV="1">
                  <a:off x="2705802" y="2697358"/>
                  <a:ext cx="417208" cy="164160"/>
                </a:xfrm>
                <a:custGeom>
                  <a:avLst/>
                  <a:gdLst>
                    <a:gd name="connsiteX0" fmla="*/ 78925 w 417208"/>
                    <a:gd name="connsiteY0" fmla="*/ 104395 h 164160"/>
                    <a:gd name="connsiteX1" fmla="*/ 63984 w 417208"/>
                    <a:gd name="connsiteY1" fmla="*/ 164160 h 164160"/>
                    <a:gd name="connsiteX2" fmla="*/ 402267 w 417208"/>
                    <a:gd name="connsiteY2" fmla="*/ 164160 h 164160"/>
                    <a:gd name="connsiteX3" fmla="*/ 417208 w 417208"/>
                    <a:gd name="connsiteY3" fmla="*/ 104395 h 164160"/>
                    <a:gd name="connsiteX4" fmla="*/ 14941 w 417208"/>
                    <a:gd name="connsiteY4" fmla="*/ 0 h 164160"/>
                    <a:gd name="connsiteX5" fmla="*/ 0 w 417208"/>
                    <a:gd name="connsiteY5" fmla="*/ 59765 h 164160"/>
                    <a:gd name="connsiteX6" fmla="*/ 338283 w 417208"/>
                    <a:gd name="connsiteY6" fmla="*/ 59765 h 164160"/>
                    <a:gd name="connsiteX7" fmla="*/ 353224 w 417208"/>
                    <a:gd name="connsiteY7" fmla="*/ 0 h 164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7208" h="164160">
                      <a:moveTo>
                        <a:pt x="78925" y="104395"/>
                      </a:moveTo>
                      <a:lnTo>
                        <a:pt x="63984" y="164160"/>
                      </a:lnTo>
                      <a:lnTo>
                        <a:pt x="402267" y="164160"/>
                      </a:lnTo>
                      <a:lnTo>
                        <a:pt x="417208" y="104395"/>
                      </a:lnTo>
                      <a:close/>
                      <a:moveTo>
                        <a:pt x="14941" y="0"/>
                      </a:moveTo>
                      <a:lnTo>
                        <a:pt x="0" y="59765"/>
                      </a:lnTo>
                      <a:lnTo>
                        <a:pt x="338283" y="59765"/>
                      </a:lnTo>
                      <a:lnTo>
                        <a:pt x="3532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E16965ED-A030-43B5-8215-B9C58B5DDDE4}"/>
                    </a:ext>
                  </a:extLst>
                </p:cNvPr>
                <p:cNvSpPr/>
                <p:nvPr/>
              </p:nvSpPr>
              <p:spPr bwMode="auto">
                <a:xfrm rot="7200000" flipV="1">
                  <a:off x="467511" y="4452373"/>
                  <a:ext cx="417208" cy="164160"/>
                </a:xfrm>
                <a:custGeom>
                  <a:avLst/>
                  <a:gdLst>
                    <a:gd name="connsiteX0" fmla="*/ 78925 w 417208"/>
                    <a:gd name="connsiteY0" fmla="*/ 104395 h 164160"/>
                    <a:gd name="connsiteX1" fmla="*/ 63984 w 417208"/>
                    <a:gd name="connsiteY1" fmla="*/ 164160 h 164160"/>
                    <a:gd name="connsiteX2" fmla="*/ 402267 w 417208"/>
                    <a:gd name="connsiteY2" fmla="*/ 164160 h 164160"/>
                    <a:gd name="connsiteX3" fmla="*/ 417208 w 417208"/>
                    <a:gd name="connsiteY3" fmla="*/ 104395 h 164160"/>
                    <a:gd name="connsiteX4" fmla="*/ 14941 w 417208"/>
                    <a:gd name="connsiteY4" fmla="*/ 0 h 164160"/>
                    <a:gd name="connsiteX5" fmla="*/ 0 w 417208"/>
                    <a:gd name="connsiteY5" fmla="*/ 59765 h 164160"/>
                    <a:gd name="connsiteX6" fmla="*/ 338283 w 417208"/>
                    <a:gd name="connsiteY6" fmla="*/ 59765 h 164160"/>
                    <a:gd name="connsiteX7" fmla="*/ 353224 w 417208"/>
                    <a:gd name="connsiteY7" fmla="*/ 0 h 164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7208" h="164160">
                      <a:moveTo>
                        <a:pt x="78925" y="104395"/>
                      </a:moveTo>
                      <a:lnTo>
                        <a:pt x="63984" y="164160"/>
                      </a:lnTo>
                      <a:lnTo>
                        <a:pt x="402267" y="164160"/>
                      </a:lnTo>
                      <a:lnTo>
                        <a:pt x="417208" y="104395"/>
                      </a:lnTo>
                      <a:close/>
                      <a:moveTo>
                        <a:pt x="14941" y="0"/>
                      </a:moveTo>
                      <a:lnTo>
                        <a:pt x="0" y="59765"/>
                      </a:lnTo>
                      <a:lnTo>
                        <a:pt x="338283" y="59765"/>
                      </a:lnTo>
                      <a:lnTo>
                        <a:pt x="3532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72364A25-B047-4B10-9585-92163395AF5E}"/>
                  </a:ext>
                </a:extLst>
              </p:cNvPr>
              <p:cNvGrpSpPr/>
              <p:nvPr/>
            </p:nvGrpSpPr>
            <p:grpSpPr>
              <a:xfrm>
                <a:off x="1196572" y="3070437"/>
                <a:ext cx="1197378" cy="738272"/>
                <a:chOff x="1196572" y="2731135"/>
                <a:chExt cx="1197378" cy="738272"/>
              </a:xfrm>
            </p:grpSpPr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AE8496F3-5D80-4A74-91BD-CDED01D52A31}"/>
                    </a:ext>
                  </a:extLst>
                </p:cNvPr>
                <p:cNvGrpSpPr/>
                <p:nvPr/>
              </p:nvGrpSpPr>
              <p:grpSpPr>
                <a:xfrm>
                  <a:off x="1196572" y="2820487"/>
                  <a:ext cx="1197378" cy="648920"/>
                  <a:chOff x="2285371" y="2888940"/>
                  <a:chExt cx="1801128" cy="868446"/>
                </a:xfrm>
              </p:grpSpPr>
              <p:sp>
                <p:nvSpPr>
                  <p:cNvPr id="27" name="四角形: 角を丸くする 26">
                    <a:extLst>
                      <a:ext uri="{FF2B5EF4-FFF2-40B4-BE49-F238E27FC236}">
                        <a16:creationId xmlns:a16="http://schemas.microsoft.com/office/drawing/2014/main" id="{31A8743D-F371-45C2-8384-95702EA9AE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85371" y="2888940"/>
                    <a:ext cx="1801128" cy="868446"/>
                  </a:xfrm>
                  <a:prstGeom prst="roundRect">
                    <a:avLst>
                      <a:gd name="adj" fmla="val 606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角を丸くする 27">
                    <a:extLst>
                      <a:ext uri="{FF2B5EF4-FFF2-40B4-BE49-F238E27FC236}">
                        <a16:creationId xmlns:a16="http://schemas.microsoft.com/office/drawing/2014/main" id="{9A8BD210-BB95-4E9D-8EA1-639D4AC025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2962599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四角形: 角を丸くする 28">
                    <a:extLst>
                      <a:ext uri="{FF2B5EF4-FFF2-40B4-BE49-F238E27FC236}">
                        <a16:creationId xmlns:a16="http://schemas.microsoft.com/office/drawing/2014/main" id="{11F4F3E0-87BE-40CF-A7F9-682422B146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069755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四角形: 角を丸くする 29">
                    <a:extLst>
                      <a:ext uri="{FF2B5EF4-FFF2-40B4-BE49-F238E27FC236}">
                        <a16:creationId xmlns:a16="http://schemas.microsoft.com/office/drawing/2014/main" id="{5E9CE242-F273-4B81-AEE8-4D692878FF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176911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四角形: 角を丸くする 30">
                    <a:extLst>
                      <a:ext uri="{FF2B5EF4-FFF2-40B4-BE49-F238E27FC236}">
                        <a16:creationId xmlns:a16="http://schemas.microsoft.com/office/drawing/2014/main" id="{5D4B54D6-46B8-4907-A24E-84FB43727A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284067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四角形: 角を丸くする 31">
                    <a:extLst>
                      <a:ext uri="{FF2B5EF4-FFF2-40B4-BE49-F238E27FC236}">
                        <a16:creationId xmlns:a16="http://schemas.microsoft.com/office/drawing/2014/main" id="{F0E9EC31-3FC0-4AD4-98A8-915A0F0B45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391224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四角形: 角を丸くする 32">
                    <a:extLst>
                      <a:ext uri="{FF2B5EF4-FFF2-40B4-BE49-F238E27FC236}">
                        <a16:creationId xmlns:a16="http://schemas.microsoft.com/office/drawing/2014/main" id="{E7B97D51-EA82-42D7-8EFF-CC42FE7420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26693"/>
                    <a:ext cx="1616430" cy="158572"/>
                  </a:xfrm>
                  <a:prstGeom prst="roundRect">
                    <a:avLst>
                      <a:gd name="adj" fmla="val 1663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四角形: 角を丸くする 33">
                    <a:extLst>
                      <a:ext uri="{FF2B5EF4-FFF2-40B4-BE49-F238E27FC236}">
                        <a16:creationId xmlns:a16="http://schemas.microsoft.com/office/drawing/2014/main" id="{C4CAF7FC-BCA2-4AF0-B132-C47A4ACDB2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64499"/>
                    <a:ext cx="1616430" cy="64691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四角形: 角を丸くする 34">
                    <a:extLst>
                      <a:ext uri="{FF2B5EF4-FFF2-40B4-BE49-F238E27FC236}">
                        <a16:creationId xmlns:a16="http://schemas.microsoft.com/office/drawing/2014/main" id="{F7E9E74E-CBCB-40DC-A80A-64ADDD0FCD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45449"/>
                    <a:ext cx="1616430" cy="64691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BECE6B92-1ACC-4073-98FF-D21582DC1E5E}"/>
                    </a:ext>
                  </a:extLst>
                </p:cNvPr>
                <p:cNvSpPr/>
                <p:nvPr/>
              </p:nvSpPr>
              <p:spPr bwMode="auto">
                <a:xfrm rot="10800000">
                  <a:off x="1311355" y="3144035"/>
                  <a:ext cx="965120" cy="171957"/>
                </a:xfrm>
                <a:custGeom>
                  <a:avLst/>
                  <a:gdLst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139789 w 1838339"/>
                    <a:gd name="connsiteY13" fmla="*/ 203063 h 386326"/>
                    <a:gd name="connsiteX14" fmla="*/ 136962 w 1838339"/>
                    <a:gd name="connsiteY14" fmla="*/ 202923 h 386326"/>
                    <a:gd name="connsiteX15" fmla="*/ 86377 w 1838339"/>
                    <a:gd name="connsiteY15" fmla="*/ 184999 h 386326"/>
                    <a:gd name="connsiteX16" fmla="*/ 7164 w 1838339"/>
                    <a:gd name="connsiteY16" fmla="*/ 40502 h 386326"/>
                    <a:gd name="connsiteX17" fmla="*/ 170812 w 1838339"/>
                    <a:gd name="connsiteY17" fmla="*/ 21182 h 386326"/>
                    <a:gd name="connsiteX18" fmla="*/ 210630 w 1838339"/>
                    <a:gd name="connsiteY18" fmla="*/ 49086 h 386326"/>
                    <a:gd name="connsiteX19" fmla="*/ 211993 w 1838339"/>
                    <a:gd name="connsiteY19" fmla="*/ 48283 h 386326"/>
                    <a:gd name="connsiteX20" fmla="*/ 921000 w 1838339"/>
                    <a:gd name="connsiteY20" fmla="*/ 205888 h 386326"/>
                    <a:gd name="connsiteX21" fmla="*/ 1631064 w 1838339"/>
                    <a:gd name="connsiteY21" fmla="*/ 46563 h 386326"/>
                    <a:gd name="connsiteX22" fmla="*/ 1631197 w 1838339"/>
                    <a:gd name="connsiteY22" fmla="*/ 46640 h 386326"/>
                    <a:gd name="connsiteX23" fmla="*/ 1667527 w 1838339"/>
                    <a:gd name="connsiteY23" fmla="*/ 21181 h 386326"/>
                    <a:gd name="connsiteX24" fmla="*/ 1765756 w 1838339"/>
                    <a:gd name="connsiteY24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139789 w 1838339"/>
                    <a:gd name="connsiteY13" fmla="*/ 203063 h 386326"/>
                    <a:gd name="connsiteX14" fmla="*/ 86377 w 1838339"/>
                    <a:gd name="connsiteY14" fmla="*/ 184999 h 386326"/>
                    <a:gd name="connsiteX15" fmla="*/ 7164 w 1838339"/>
                    <a:gd name="connsiteY15" fmla="*/ 40502 h 386326"/>
                    <a:gd name="connsiteX16" fmla="*/ 170812 w 1838339"/>
                    <a:gd name="connsiteY16" fmla="*/ 21182 h 386326"/>
                    <a:gd name="connsiteX17" fmla="*/ 210630 w 1838339"/>
                    <a:gd name="connsiteY17" fmla="*/ 49086 h 386326"/>
                    <a:gd name="connsiteX18" fmla="*/ 211993 w 1838339"/>
                    <a:gd name="connsiteY18" fmla="*/ 48283 h 386326"/>
                    <a:gd name="connsiteX19" fmla="*/ 921000 w 1838339"/>
                    <a:gd name="connsiteY19" fmla="*/ 205888 h 386326"/>
                    <a:gd name="connsiteX20" fmla="*/ 1631064 w 1838339"/>
                    <a:gd name="connsiteY20" fmla="*/ 46563 h 386326"/>
                    <a:gd name="connsiteX21" fmla="*/ 1631197 w 1838339"/>
                    <a:gd name="connsiteY21" fmla="*/ 46640 h 386326"/>
                    <a:gd name="connsiteX22" fmla="*/ 1667527 w 1838339"/>
                    <a:gd name="connsiteY22" fmla="*/ 21181 h 386326"/>
                    <a:gd name="connsiteX23" fmla="*/ 1765756 w 1838339"/>
                    <a:gd name="connsiteY23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86377 w 1838339"/>
                    <a:gd name="connsiteY13" fmla="*/ 184999 h 386326"/>
                    <a:gd name="connsiteX14" fmla="*/ 7164 w 1838339"/>
                    <a:gd name="connsiteY14" fmla="*/ 40502 h 386326"/>
                    <a:gd name="connsiteX15" fmla="*/ 170812 w 1838339"/>
                    <a:gd name="connsiteY15" fmla="*/ 21182 h 386326"/>
                    <a:gd name="connsiteX16" fmla="*/ 210630 w 1838339"/>
                    <a:gd name="connsiteY16" fmla="*/ 49086 h 386326"/>
                    <a:gd name="connsiteX17" fmla="*/ 211993 w 1838339"/>
                    <a:gd name="connsiteY17" fmla="*/ 48283 h 386326"/>
                    <a:gd name="connsiteX18" fmla="*/ 921000 w 1838339"/>
                    <a:gd name="connsiteY18" fmla="*/ 205888 h 386326"/>
                    <a:gd name="connsiteX19" fmla="*/ 1631064 w 1838339"/>
                    <a:gd name="connsiteY19" fmla="*/ 46563 h 386326"/>
                    <a:gd name="connsiteX20" fmla="*/ 1631197 w 1838339"/>
                    <a:gd name="connsiteY20" fmla="*/ 46640 h 386326"/>
                    <a:gd name="connsiteX21" fmla="*/ 1667527 w 1838339"/>
                    <a:gd name="connsiteY21" fmla="*/ 21181 h 386326"/>
                    <a:gd name="connsiteX22" fmla="*/ 1765756 w 1838339"/>
                    <a:gd name="connsiteY22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616112 w 1838339"/>
                    <a:gd name="connsiteY9" fmla="*/ 248676 h 386326"/>
                    <a:gd name="connsiteX10" fmla="*/ 921342 w 1838339"/>
                    <a:gd name="connsiteY10" fmla="*/ 386326 h 386326"/>
                    <a:gd name="connsiteX11" fmla="*/ 227510 w 1838339"/>
                    <a:gd name="connsiteY11" fmla="*/ 250339 h 386326"/>
                    <a:gd name="connsiteX12" fmla="*/ 86377 w 1838339"/>
                    <a:gd name="connsiteY12" fmla="*/ 184999 h 386326"/>
                    <a:gd name="connsiteX13" fmla="*/ 7164 w 1838339"/>
                    <a:gd name="connsiteY13" fmla="*/ 40502 h 386326"/>
                    <a:gd name="connsiteX14" fmla="*/ 170812 w 1838339"/>
                    <a:gd name="connsiteY14" fmla="*/ 21182 h 386326"/>
                    <a:gd name="connsiteX15" fmla="*/ 210630 w 1838339"/>
                    <a:gd name="connsiteY15" fmla="*/ 49086 h 386326"/>
                    <a:gd name="connsiteX16" fmla="*/ 211993 w 1838339"/>
                    <a:gd name="connsiteY16" fmla="*/ 48283 h 386326"/>
                    <a:gd name="connsiteX17" fmla="*/ 921000 w 1838339"/>
                    <a:gd name="connsiteY17" fmla="*/ 205888 h 386326"/>
                    <a:gd name="connsiteX18" fmla="*/ 1631064 w 1838339"/>
                    <a:gd name="connsiteY18" fmla="*/ 46563 h 386326"/>
                    <a:gd name="connsiteX19" fmla="*/ 1631197 w 1838339"/>
                    <a:gd name="connsiteY19" fmla="*/ 46640 h 386326"/>
                    <a:gd name="connsiteX20" fmla="*/ 1667527 w 1838339"/>
                    <a:gd name="connsiteY20" fmla="*/ 21181 h 386326"/>
                    <a:gd name="connsiteX21" fmla="*/ 1765756 w 1838339"/>
                    <a:gd name="connsiteY21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616112 w 1838339"/>
                    <a:gd name="connsiteY8" fmla="*/ 248676 h 386326"/>
                    <a:gd name="connsiteX9" fmla="*/ 921342 w 1838339"/>
                    <a:gd name="connsiteY9" fmla="*/ 386326 h 386326"/>
                    <a:gd name="connsiteX10" fmla="*/ 227510 w 1838339"/>
                    <a:gd name="connsiteY10" fmla="*/ 250339 h 386326"/>
                    <a:gd name="connsiteX11" fmla="*/ 86377 w 1838339"/>
                    <a:gd name="connsiteY11" fmla="*/ 184999 h 386326"/>
                    <a:gd name="connsiteX12" fmla="*/ 7164 w 1838339"/>
                    <a:gd name="connsiteY12" fmla="*/ 40502 h 386326"/>
                    <a:gd name="connsiteX13" fmla="*/ 170812 w 1838339"/>
                    <a:gd name="connsiteY13" fmla="*/ 21182 h 386326"/>
                    <a:gd name="connsiteX14" fmla="*/ 210630 w 1838339"/>
                    <a:gd name="connsiteY14" fmla="*/ 49086 h 386326"/>
                    <a:gd name="connsiteX15" fmla="*/ 211993 w 1838339"/>
                    <a:gd name="connsiteY15" fmla="*/ 48283 h 386326"/>
                    <a:gd name="connsiteX16" fmla="*/ 921000 w 1838339"/>
                    <a:gd name="connsiteY16" fmla="*/ 205888 h 386326"/>
                    <a:gd name="connsiteX17" fmla="*/ 1631064 w 1838339"/>
                    <a:gd name="connsiteY17" fmla="*/ 46563 h 386326"/>
                    <a:gd name="connsiteX18" fmla="*/ 1631197 w 1838339"/>
                    <a:gd name="connsiteY18" fmla="*/ 46640 h 386326"/>
                    <a:gd name="connsiteX19" fmla="*/ 1667527 w 1838339"/>
                    <a:gd name="connsiteY19" fmla="*/ 21181 h 386326"/>
                    <a:gd name="connsiteX20" fmla="*/ 1765756 w 1838339"/>
                    <a:gd name="connsiteY20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616112 w 1838339"/>
                    <a:gd name="connsiteY7" fmla="*/ 248676 h 386326"/>
                    <a:gd name="connsiteX8" fmla="*/ 921342 w 1838339"/>
                    <a:gd name="connsiteY8" fmla="*/ 386326 h 386326"/>
                    <a:gd name="connsiteX9" fmla="*/ 227510 w 1838339"/>
                    <a:gd name="connsiteY9" fmla="*/ 250339 h 386326"/>
                    <a:gd name="connsiteX10" fmla="*/ 86377 w 1838339"/>
                    <a:gd name="connsiteY10" fmla="*/ 184999 h 386326"/>
                    <a:gd name="connsiteX11" fmla="*/ 7164 w 1838339"/>
                    <a:gd name="connsiteY11" fmla="*/ 40502 h 386326"/>
                    <a:gd name="connsiteX12" fmla="*/ 170812 w 1838339"/>
                    <a:gd name="connsiteY12" fmla="*/ 21182 h 386326"/>
                    <a:gd name="connsiteX13" fmla="*/ 210630 w 1838339"/>
                    <a:gd name="connsiteY13" fmla="*/ 49086 h 386326"/>
                    <a:gd name="connsiteX14" fmla="*/ 211993 w 1838339"/>
                    <a:gd name="connsiteY14" fmla="*/ 48283 h 386326"/>
                    <a:gd name="connsiteX15" fmla="*/ 921000 w 1838339"/>
                    <a:gd name="connsiteY15" fmla="*/ 205888 h 386326"/>
                    <a:gd name="connsiteX16" fmla="*/ 1631064 w 1838339"/>
                    <a:gd name="connsiteY16" fmla="*/ 46563 h 386326"/>
                    <a:gd name="connsiteX17" fmla="*/ 1631197 w 1838339"/>
                    <a:gd name="connsiteY17" fmla="*/ 46640 h 386326"/>
                    <a:gd name="connsiteX18" fmla="*/ 1667527 w 1838339"/>
                    <a:gd name="connsiteY18" fmla="*/ 21181 h 386326"/>
                    <a:gd name="connsiteX19" fmla="*/ 1765756 w 1838339"/>
                    <a:gd name="connsiteY19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616112 w 1838339"/>
                    <a:gd name="connsiteY6" fmla="*/ 248676 h 386326"/>
                    <a:gd name="connsiteX7" fmla="*/ 921342 w 1838339"/>
                    <a:gd name="connsiteY7" fmla="*/ 386326 h 386326"/>
                    <a:gd name="connsiteX8" fmla="*/ 227510 w 1838339"/>
                    <a:gd name="connsiteY8" fmla="*/ 250339 h 386326"/>
                    <a:gd name="connsiteX9" fmla="*/ 86377 w 1838339"/>
                    <a:gd name="connsiteY9" fmla="*/ 184999 h 386326"/>
                    <a:gd name="connsiteX10" fmla="*/ 7164 w 1838339"/>
                    <a:gd name="connsiteY10" fmla="*/ 40502 h 386326"/>
                    <a:gd name="connsiteX11" fmla="*/ 170812 w 1838339"/>
                    <a:gd name="connsiteY11" fmla="*/ 21182 h 386326"/>
                    <a:gd name="connsiteX12" fmla="*/ 210630 w 1838339"/>
                    <a:gd name="connsiteY12" fmla="*/ 49086 h 386326"/>
                    <a:gd name="connsiteX13" fmla="*/ 211993 w 1838339"/>
                    <a:gd name="connsiteY13" fmla="*/ 48283 h 386326"/>
                    <a:gd name="connsiteX14" fmla="*/ 921000 w 1838339"/>
                    <a:gd name="connsiteY14" fmla="*/ 205888 h 386326"/>
                    <a:gd name="connsiteX15" fmla="*/ 1631064 w 1838339"/>
                    <a:gd name="connsiteY15" fmla="*/ 46563 h 386326"/>
                    <a:gd name="connsiteX16" fmla="*/ 1631197 w 1838339"/>
                    <a:gd name="connsiteY16" fmla="*/ 46640 h 386326"/>
                    <a:gd name="connsiteX17" fmla="*/ 1667527 w 1838339"/>
                    <a:gd name="connsiteY17" fmla="*/ 21181 h 386326"/>
                    <a:gd name="connsiteX18" fmla="*/ 1765756 w 1838339"/>
                    <a:gd name="connsiteY18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616112 w 1838339"/>
                    <a:gd name="connsiteY6" fmla="*/ 248676 h 386326"/>
                    <a:gd name="connsiteX7" fmla="*/ 921342 w 1838339"/>
                    <a:gd name="connsiteY7" fmla="*/ 386326 h 386326"/>
                    <a:gd name="connsiteX8" fmla="*/ 227510 w 1838339"/>
                    <a:gd name="connsiteY8" fmla="*/ 250339 h 386326"/>
                    <a:gd name="connsiteX9" fmla="*/ 86377 w 1838339"/>
                    <a:gd name="connsiteY9" fmla="*/ 184999 h 386326"/>
                    <a:gd name="connsiteX10" fmla="*/ 7164 w 1838339"/>
                    <a:gd name="connsiteY10" fmla="*/ 40502 h 386326"/>
                    <a:gd name="connsiteX11" fmla="*/ 170812 w 1838339"/>
                    <a:gd name="connsiteY11" fmla="*/ 21182 h 386326"/>
                    <a:gd name="connsiteX12" fmla="*/ 211993 w 1838339"/>
                    <a:gd name="connsiteY12" fmla="*/ 48283 h 386326"/>
                    <a:gd name="connsiteX13" fmla="*/ 921000 w 1838339"/>
                    <a:gd name="connsiteY13" fmla="*/ 205888 h 386326"/>
                    <a:gd name="connsiteX14" fmla="*/ 1631064 w 1838339"/>
                    <a:gd name="connsiteY14" fmla="*/ 46563 h 386326"/>
                    <a:gd name="connsiteX15" fmla="*/ 1631197 w 1838339"/>
                    <a:gd name="connsiteY15" fmla="*/ 46640 h 386326"/>
                    <a:gd name="connsiteX16" fmla="*/ 1667527 w 1838339"/>
                    <a:gd name="connsiteY16" fmla="*/ 21181 h 386326"/>
                    <a:gd name="connsiteX17" fmla="*/ 1765756 w 1838339"/>
                    <a:gd name="connsiteY17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0367 w 1838339"/>
                    <a:gd name="connsiteY4" fmla="*/ 148550 h 386326"/>
                    <a:gd name="connsiteX5" fmla="*/ 1616112 w 1838339"/>
                    <a:gd name="connsiteY5" fmla="*/ 248676 h 386326"/>
                    <a:gd name="connsiteX6" fmla="*/ 921342 w 1838339"/>
                    <a:gd name="connsiteY6" fmla="*/ 386326 h 386326"/>
                    <a:gd name="connsiteX7" fmla="*/ 227510 w 1838339"/>
                    <a:gd name="connsiteY7" fmla="*/ 250339 h 386326"/>
                    <a:gd name="connsiteX8" fmla="*/ 86377 w 1838339"/>
                    <a:gd name="connsiteY8" fmla="*/ 184999 h 386326"/>
                    <a:gd name="connsiteX9" fmla="*/ 7164 w 1838339"/>
                    <a:gd name="connsiteY9" fmla="*/ 40502 h 386326"/>
                    <a:gd name="connsiteX10" fmla="*/ 170812 w 1838339"/>
                    <a:gd name="connsiteY10" fmla="*/ 21182 h 386326"/>
                    <a:gd name="connsiteX11" fmla="*/ 211993 w 1838339"/>
                    <a:gd name="connsiteY11" fmla="*/ 48283 h 386326"/>
                    <a:gd name="connsiteX12" fmla="*/ 921000 w 1838339"/>
                    <a:gd name="connsiteY12" fmla="*/ 205888 h 386326"/>
                    <a:gd name="connsiteX13" fmla="*/ 1631064 w 1838339"/>
                    <a:gd name="connsiteY13" fmla="*/ 46563 h 386326"/>
                    <a:gd name="connsiteX14" fmla="*/ 1631197 w 1838339"/>
                    <a:gd name="connsiteY14" fmla="*/ 46640 h 386326"/>
                    <a:gd name="connsiteX15" fmla="*/ 1667527 w 1838339"/>
                    <a:gd name="connsiteY15" fmla="*/ 21181 h 386326"/>
                    <a:gd name="connsiteX16" fmla="*/ 1765756 w 1838339"/>
                    <a:gd name="connsiteY16" fmla="*/ 914 h 3863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38339" h="386326">
                      <a:moveTo>
                        <a:pt x="1765756" y="914"/>
                      </a:moveTo>
                      <a:cubicBezTo>
                        <a:pt x="1795370" y="4411"/>
                        <a:pt x="1819517" y="17883"/>
                        <a:pt x="1831175" y="40501"/>
                      </a:cubicBezTo>
                      <a:cubicBezTo>
                        <a:pt x="1842833" y="63119"/>
                        <a:pt x="1839795" y="90602"/>
                        <a:pt x="1825460" y="116750"/>
                      </a:cubicBezTo>
                      <a:lnTo>
                        <a:pt x="1802096" y="146360"/>
                      </a:lnTo>
                      <a:lnTo>
                        <a:pt x="1800367" y="148550"/>
                      </a:lnTo>
                      <a:lnTo>
                        <a:pt x="1616112" y="248676"/>
                      </a:lnTo>
                      <a:cubicBezTo>
                        <a:pt x="1414337" y="337362"/>
                        <a:pt x="1172083" y="386141"/>
                        <a:pt x="921342" y="386326"/>
                      </a:cubicBezTo>
                      <a:cubicBezTo>
                        <a:pt x="671222" y="386511"/>
                        <a:pt x="429342" y="338330"/>
                        <a:pt x="227510" y="250339"/>
                      </a:cubicBezTo>
                      <a:lnTo>
                        <a:pt x="86377" y="184999"/>
                      </a:lnTo>
                      <a:cubicBezTo>
                        <a:pt x="19314" y="150432"/>
                        <a:pt x="-16151" y="85739"/>
                        <a:pt x="7164" y="40502"/>
                      </a:cubicBezTo>
                      <a:cubicBezTo>
                        <a:pt x="30481" y="-4734"/>
                        <a:pt x="103748" y="-13385"/>
                        <a:pt x="170812" y="21182"/>
                      </a:cubicBezTo>
                      <a:lnTo>
                        <a:pt x="211993" y="48283"/>
                      </a:lnTo>
                      <a:cubicBezTo>
                        <a:pt x="403389" y="149623"/>
                        <a:pt x="657208" y="206044"/>
                        <a:pt x="921000" y="205888"/>
                      </a:cubicBezTo>
                      <a:cubicBezTo>
                        <a:pt x="1185583" y="205732"/>
                        <a:pt x="1439885" y="148671"/>
                        <a:pt x="1631064" y="46563"/>
                      </a:cubicBezTo>
                      <a:cubicBezTo>
                        <a:pt x="1631108" y="46589"/>
                        <a:pt x="1631153" y="46614"/>
                        <a:pt x="1631197" y="46640"/>
                      </a:cubicBezTo>
                      <a:lnTo>
                        <a:pt x="1667527" y="21181"/>
                      </a:lnTo>
                      <a:cubicBezTo>
                        <a:pt x="1701059" y="3898"/>
                        <a:pt x="1736142" y="-2582"/>
                        <a:pt x="1765756" y="91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472C99DE-0118-4F66-A1C8-4E00F6B30FF0}"/>
                    </a:ext>
                  </a:extLst>
                </p:cNvPr>
                <p:cNvGrpSpPr/>
                <p:nvPr/>
              </p:nvGrpSpPr>
              <p:grpSpPr>
                <a:xfrm>
                  <a:off x="1355072" y="2731135"/>
                  <a:ext cx="279335" cy="282593"/>
                  <a:chOff x="1368543" y="2731135"/>
                  <a:chExt cx="279335" cy="282593"/>
                </a:xfrm>
              </p:grpSpPr>
              <p:sp>
                <p:nvSpPr>
                  <p:cNvPr id="24" name="楕円 23">
                    <a:extLst>
                      <a:ext uri="{FF2B5EF4-FFF2-40B4-BE49-F238E27FC236}">
                        <a16:creationId xmlns:a16="http://schemas.microsoft.com/office/drawing/2014/main" id="{145AD252-F54A-41D7-86A8-09A7F7BAD3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4393"/>
                    <a:ext cx="279335" cy="2793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楕円 24">
                    <a:extLst>
                      <a:ext uri="{FF2B5EF4-FFF2-40B4-BE49-F238E27FC236}">
                        <a16:creationId xmlns:a16="http://schemas.microsoft.com/office/drawing/2014/main" id="{51944BEB-DC52-4242-BDC6-2D14AF1BF2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53030" y="2817242"/>
                    <a:ext cx="110362" cy="110362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61397F22-FD08-44CA-9026-78CEA8E6C0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1135"/>
                    <a:ext cx="242609" cy="168675"/>
                  </a:xfrm>
                  <a:custGeom>
                    <a:avLst/>
                    <a:gdLst>
                      <a:gd name="connsiteX0" fmla="*/ 139668 w 242609"/>
                      <a:gd name="connsiteY0" fmla="*/ 0 h 168675"/>
                      <a:gd name="connsiteX1" fmla="*/ 238428 w 242609"/>
                      <a:gd name="connsiteY1" fmla="*/ 40908 h 168675"/>
                      <a:gd name="connsiteX2" fmla="*/ 242609 w 242609"/>
                      <a:gd name="connsiteY2" fmla="*/ 47108 h 168675"/>
                      <a:gd name="connsiteX3" fmla="*/ 204046 w 242609"/>
                      <a:gd name="connsiteY3" fmla="*/ 60125 h 168675"/>
                      <a:gd name="connsiteX4" fmla="*/ 71223 w 242609"/>
                      <a:gd name="connsiteY4" fmla="*/ 124136 h 168675"/>
                      <a:gd name="connsiteX5" fmla="*/ 5856 w 242609"/>
                      <a:gd name="connsiteY5" fmla="*/ 168675 h 168675"/>
                      <a:gd name="connsiteX6" fmla="*/ 0 w 242609"/>
                      <a:gd name="connsiteY6" fmla="*/ 139668 h 168675"/>
                      <a:gd name="connsiteX7" fmla="*/ 139668 w 242609"/>
                      <a:gd name="connsiteY7" fmla="*/ 0 h 168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2609" h="168675">
                        <a:moveTo>
                          <a:pt x="139668" y="0"/>
                        </a:moveTo>
                        <a:cubicBezTo>
                          <a:pt x="178237" y="0"/>
                          <a:pt x="213154" y="15633"/>
                          <a:pt x="238428" y="40908"/>
                        </a:cubicBezTo>
                        <a:lnTo>
                          <a:pt x="242609" y="47108"/>
                        </a:lnTo>
                        <a:lnTo>
                          <a:pt x="204046" y="60125"/>
                        </a:lnTo>
                        <a:cubicBezTo>
                          <a:pt x="161375" y="76600"/>
                          <a:pt x="116391" y="98059"/>
                          <a:pt x="71223" y="124136"/>
                        </a:cubicBezTo>
                        <a:lnTo>
                          <a:pt x="5856" y="168675"/>
                        </a:lnTo>
                        <a:lnTo>
                          <a:pt x="0" y="139668"/>
                        </a:lnTo>
                        <a:cubicBezTo>
                          <a:pt x="0" y="62531"/>
                          <a:pt x="62531" y="0"/>
                          <a:pt x="13966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53528C62-9F87-4C8C-A116-8A74E67C9C3C}"/>
                    </a:ext>
                  </a:extLst>
                </p:cNvPr>
                <p:cNvGrpSpPr/>
                <p:nvPr/>
              </p:nvGrpSpPr>
              <p:grpSpPr>
                <a:xfrm flipH="1">
                  <a:off x="1969334" y="2731135"/>
                  <a:ext cx="279335" cy="282593"/>
                  <a:chOff x="1368543" y="2731135"/>
                  <a:chExt cx="279335" cy="282593"/>
                </a:xfrm>
              </p:grpSpPr>
              <p:sp>
                <p:nvSpPr>
                  <p:cNvPr id="21" name="楕円 20">
                    <a:extLst>
                      <a:ext uri="{FF2B5EF4-FFF2-40B4-BE49-F238E27FC236}">
                        <a16:creationId xmlns:a16="http://schemas.microsoft.com/office/drawing/2014/main" id="{990F10AE-F5C9-414C-8F56-06F8B988E7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4393"/>
                    <a:ext cx="279335" cy="2793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楕円 21">
                    <a:extLst>
                      <a:ext uri="{FF2B5EF4-FFF2-40B4-BE49-F238E27FC236}">
                        <a16:creationId xmlns:a16="http://schemas.microsoft.com/office/drawing/2014/main" id="{1A49E653-ED0F-41DF-9198-4FCE85BFED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53030" y="2817242"/>
                    <a:ext cx="110362" cy="110362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13DE6601-0501-45C7-A6C3-A86727D230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1135"/>
                    <a:ext cx="242609" cy="168675"/>
                  </a:xfrm>
                  <a:custGeom>
                    <a:avLst/>
                    <a:gdLst>
                      <a:gd name="connsiteX0" fmla="*/ 139668 w 242609"/>
                      <a:gd name="connsiteY0" fmla="*/ 0 h 168675"/>
                      <a:gd name="connsiteX1" fmla="*/ 238428 w 242609"/>
                      <a:gd name="connsiteY1" fmla="*/ 40908 h 168675"/>
                      <a:gd name="connsiteX2" fmla="*/ 242609 w 242609"/>
                      <a:gd name="connsiteY2" fmla="*/ 47108 h 168675"/>
                      <a:gd name="connsiteX3" fmla="*/ 204046 w 242609"/>
                      <a:gd name="connsiteY3" fmla="*/ 60125 h 168675"/>
                      <a:gd name="connsiteX4" fmla="*/ 71223 w 242609"/>
                      <a:gd name="connsiteY4" fmla="*/ 124136 h 168675"/>
                      <a:gd name="connsiteX5" fmla="*/ 5856 w 242609"/>
                      <a:gd name="connsiteY5" fmla="*/ 168675 h 168675"/>
                      <a:gd name="connsiteX6" fmla="*/ 0 w 242609"/>
                      <a:gd name="connsiteY6" fmla="*/ 139668 h 168675"/>
                      <a:gd name="connsiteX7" fmla="*/ 139668 w 242609"/>
                      <a:gd name="connsiteY7" fmla="*/ 0 h 168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2609" h="168675">
                        <a:moveTo>
                          <a:pt x="139668" y="0"/>
                        </a:moveTo>
                        <a:cubicBezTo>
                          <a:pt x="178237" y="0"/>
                          <a:pt x="213154" y="15633"/>
                          <a:pt x="238428" y="40908"/>
                        </a:cubicBezTo>
                        <a:lnTo>
                          <a:pt x="242609" y="47108"/>
                        </a:lnTo>
                        <a:lnTo>
                          <a:pt x="204046" y="60125"/>
                        </a:lnTo>
                        <a:cubicBezTo>
                          <a:pt x="161375" y="76600"/>
                          <a:pt x="116391" y="98059"/>
                          <a:pt x="71223" y="124136"/>
                        </a:cubicBezTo>
                        <a:lnTo>
                          <a:pt x="5856" y="168675"/>
                        </a:lnTo>
                        <a:lnTo>
                          <a:pt x="0" y="139668"/>
                        </a:lnTo>
                        <a:cubicBezTo>
                          <a:pt x="0" y="62531"/>
                          <a:pt x="62531" y="0"/>
                          <a:pt x="13966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C5A54F60-E4F2-44C0-AC3C-C83171E645DC}"/>
                  </a:ext>
                </a:extLst>
              </p:cNvPr>
              <p:cNvSpPr/>
              <p:nvPr/>
            </p:nvSpPr>
            <p:spPr bwMode="auto">
              <a:xfrm>
                <a:off x="942570" y="3718127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雲 8">
              <a:extLst>
                <a:ext uri="{FF2B5EF4-FFF2-40B4-BE49-F238E27FC236}">
                  <a16:creationId xmlns:a16="http://schemas.microsoft.com/office/drawing/2014/main" id="{9FEDB10F-F4EF-4ECA-95E6-FE7692C338B8}"/>
                </a:ext>
              </a:extLst>
            </p:cNvPr>
            <p:cNvSpPr/>
            <p:nvPr/>
          </p:nvSpPr>
          <p:spPr>
            <a:xfrm>
              <a:off x="2530136" y="1343240"/>
              <a:ext cx="1025388" cy="760654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雲 9">
              <a:extLst>
                <a:ext uri="{FF2B5EF4-FFF2-40B4-BE49-F238E27FC236}">
                  <a16:creationId xmlns:a16="http://schemas.microsoft.com/office/drawing/2014/main" id="{14A23861-E1DA-4431-9D97-3F5244E8CDD9}"/>
                </a:ext>
              </a:extLst>
            </p:cNvPr>
            <p:cNvSpPr/>
            <p:nvPr/>
          </p:nvSpPr>
          <p:spPr>
            <a:xfrm>
              <a:off x="1607097" y="2496093"/>
              <a:ext cx="1220218" cy="905183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雲 10">
              <a:extLst>
                <a:ext uri="{FF2B5EF4-FFF2-40B4-BE49-F238E27FC236}">
                  <a16:creationId xmlns:a16="http://schemas.microsoft.com/office/drawing/2014/main" id="{FE989127-84C9-4887-A976-E4AFEFDD510E}"/>
                </a:ext>
              </a:extLst>
            </p:cNvPr>
            <p:cNvSpPr/>
            <p:nvPr/>
          </p:nvSpPr>
          <p:spPr>
            <a:xfrm>
              <a:off x="6480545" y="2568244"/>
              <a:ext cx="1025694" cy="760882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雲 11">
              <a:extLst>
                <a:ext uri="{FF2B5EF4-FFF2-40B4-BE49-F238E27FC236}">
                  <a16:creationId xmlns:a16="http://schemas.microsoft.com/office/drawing/2014/main" id="{4ACF0E0C-3F66-4EED-8385-638506CCF108}"/>
                </a:ext>
              </a:extLst>
            </p:cNvPr>
            <p:cNvSpPr/>
            <p:nvPr/>
          </p:nvSpPr>
          <p:spPr>
            <a:xfrm>
              <a:off x="6924821" y="1049033"/>
              <a:ext cx="1220218" cy="905183"/>
            </a:xfrm>
            <a:prstGeom prst="cloud">
              <a:avLst/>
            </a:prstGeom>
            <a:solidFill>
              <a:srgbClr val="66C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2112787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暖房中につきお閉め下さいの貼り紙</dc:title>
  <dc:subject>暖房中につきお閉め下さいの貼り紙</dc:subject>
  <dc:creator>Digipot.net</dc:creator>
  <cp:lastModifiedBy/>
  <cp:revision>1</cp:revision>
  <dcterms:created xsi:type="dcterms:W3CDTF">2014-07-30T05:46:34Z</dcterms:created>
  <dcterms:modified xsi:type="dcterms:W3CDTF">2018-08-09T23:28:27Z</dcterms:modified>
  <cp:version>1</cp:version>
</cp:coreProperties>
</file>