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9" r:id="rId5"/>
    <p:sldId id="310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152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1313765" y="317485"/>
            <a:ext cx="3877985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8478B43-56F3-449F-BA8D-13B35809A06A}"/>
              </a:ext>
            </a:extLst>
          </p:cNvPr>
          <p:cNvSpPr txBox="1"/>
          <p:nvPr/>
        </p:nvSpPr>
        <p:spPr>
          <a:xfrm>
            <a:off x="1351215" y="317485"/>
            <a:ext cx="3877985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A9E8C86-3CB0-4922-9387-0A4AC27925D8}"/>
              </a:ext>
            </a:extLst>
          </p:cNvPr>
          <p:cNvSpPr txBox="1"/>
          <p:nvPr/>
        </p:nvSpPr>
        <p:spPr>
          <a:xfrm>
            <a:off x="419100" y="5061590"/>
            <a:ext cx="6019800" cy="40054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492204" y="3647855"/>
            <a:ext cx="5866686" cy="10931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51DD6BC-8F8B-44B8-A025-61C5B7E5CCA5}"/>
              </a:ext>
            </a:extLst>
          </p:cNvPr>
          <p:cNvGrpSpPr/>
          <p:nvPr/>
        </p:nvGrpSpPr>
        <p:grpSpPr>
          <a:xfrm>
            <a:off x="943100" y="742951"/>
            <a:ext cx="4964894" cy="2431990"/>
            <a:chOff x="537385" y="759587"/>
            <a:chExt cx="4572865" cy="2239961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8BA0B3F-2228-41F9-9074-7496D0AFD4B7}"/>
                </a:ext>
              </a:extLst>
            </p:cNvPr>
            <p:cNvGrpSpPr/>
            <p:nvPr/>
          </p:nvGrpSpPr>
          <p:grpSpPr>
            <a:xfrm>
              <a:off x="537385" y="759587"/>
              <a:ext cx="2163834" cy="2239961"/>
              <a:chOff x="537385" y="759587"/>
              <a:chExt cx="2163834" cy="2239961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93E994E-CE21-4DFD-B440-3976311E1624}"/>
                  </a:ext>
                </a:extLst>
              </p:cNvPr>
              <p:cNvGrpSpPr/>
              <p:nvPr/>
            </p:nvGrpSpPr>
            <p:grpSpPr>
              <a:xfrm>
                <a:off x="537385" y="759587"/>
                <a:ext cx="2163834" cy="2204654"/>
                <a:chOff x="537385" y="759587"/>
                <a:chExt cx="2163834" cy="2204654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3E89F928-17AB-40DB-B7BE-112BD4BB6F1C}"/>
                    </a:ext>
                  </a:extLst>
                </p:cNvPr>
                <p:cNvSpPr/>
                <p:nvPr/>
              </p:nvSpPr>
              <p:spPr>
                <a:xfrm>
                  <a:off x="607285" y="759587"/>
                  <a:ext cx="2054997" cy="1398302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9BAA0CB8-57A6-4242-8BFC-35155F76B256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1327711E-D8C8-4769-8369-5978B1397D28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A3D0D869-3795-4A62-892F-9FF62AC7EB8A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A5271BC2-17DA-4EA7-9AA7-1154495D84EC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7D69932-8FDE-40D5-A3BC-1651E2697306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AA53EF34-3A8C-42DD-A925-B9ECE8323AF0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F2393EDE-B930-4293-BE31-3169A06DE912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7909CE60-2BE3-4450-8884-3FF62275FF94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98E22349-8587-4930-A832-0DB0AAFF549C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A7311E1-F80B-498D-8A0C-F0D31A8AEC6E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09E56EA7-B58B-4FC7-B567-3A0637738152}"/>
                    </a:ext>
                  </a:extLst>
                </p:cNvPr>
                <p:cNvSpPr/>
                <p:nvPr/>
              </p:nvSpPr>
              <p:spPr>
                <a:xfrm>
                  <a:off x="113015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00D061C6-75AE-43C4-A1D3-F322AE1139C8}"/>
                    </a:ext>
                  </a:extLst>
                </p:cNvPr>
                <p:cNvSpPr/>
                <p:nvPr/>
              </p:nvSpPr>
              <p:spPr>
                <a:xfrm>
                  <a:off x="193811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99CC85CE-9543-48F0-8196-6E41902CC7CF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4DC5341A-E059-4121-8E8F-EB46387FEA2B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94131577-BBF6-478C-9D5F-820A397CB21F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59" name="楕円 32">
                  <a:extLst>
                    <a:ext uri="{FF2B5EF4-FFF2-40B4-BE49-F238E27FC236}">
                      <a16:creationId xmlns:a16="http://schemas.microsoft.com/office/drawing/2014/main" id="{8B8EEB3C-EFE6-4E97-927B-F191B786B2B5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3BD07526-E70E-476A-A2EB-F9C1B074503F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D82B6EF-F56F-4DFB-A000-49EB39674BF5}"/>
                </a:ext>
              </a:extLst>
            </p:cNvPr>
            <p:cNvGrpSpPr/>
            <p:nvPr/>
          </p:nvGrpSpPr>
          <p:grpSpPr>
            <a:xfrm>
              <a:off x="2913505" y="802256"/>
              <a:ext cx="2196745" cy="2197291"/>
              <a:chOff x="3327438" y="655320"/>
              <a:chExt cx="2343645" cy="2344228"/>
            </a:xfrm>
          </p:grpSpPr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CCAB8512-42C4-4A2D-BD94-D6FC8B2BAD77}"/>
                  </a:ext>
                </a:extLst>
              </p:cNvPr>
              <p:cNvSpPr/>
              <p:nvPr/>
            </p:nvSpPr>
            <p:spPr>
              <a:xfrm>
                <a:off x="3327438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A421C7E9-3A39-4DE4-82B3-34EB5556D9B6}"/>
                  </a:ext>
                </a:extLst>
              </p:cNvPr>
              <p:cNvSpPr/>
              <p:nvPr/>
            </p:nvSpPr>
            <p:spPr>
              <a:xfrm flipH="1">
                <a:off x="5036869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867C429-47A9-4CB7-95BD-19C965E690DB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26F86D8E-574E-42B6-A9E8-29EC224C4398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F3BA5BC-D12C-42FB-9950-930540BE2738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EBD585A-0F4A-47BE-AA41-04ECC9E83014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A250AF7-0E98-45EA-A49B-1C9FD0637E3B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10116F90-AF29-4705-8741-427E7D1C932D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95EA8CA-F147-431B-8C87-368A51AD1848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40F2D8CD-296D-4806-9FC4-00A361EBAC61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BCE854D5-F420-4C8E-BF6F-A5759D91075F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3058148-2062-4AEB-8359-F74341D8EA6B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CC841303-F3D1-40F2-9D3C-45AE9B09A975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BE196F68-4224-447E-8CB9-51CB57C1DEBB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3A1405C4-9264-41A0-9263-1B91BBAC911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31DE4F47-88AD-4518-BF3E-55CB2E863E84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A98FC831-7FA8-4948-B376-39894698AC6F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853AA25-B8DF-439C-AABB-0B1816E4B6D2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51" name="楕円 32">
                  <a:extLst>
                    <a:ext uri="{FF2B5EF4-FFF2-40B4-BE49-F238E27FC236}">
                      <a16:creationId xmlns:a16="http://schemas.microsoft.com/office/drawing/2014/main" id="{2DC2C7E2-F989-466D-8224-5B03DABCA750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872C1EB-9057-4CD7-98F4-1F7ECBCBC018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1468DBC-5CC0-4D8C-A4EA-4011DA29B6DC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A9E8C86-3CB0-4922-9387-0A4AC27925D8}"/>
              </a:ext>
            </a:extLst>
          </p:cNvPr>
          <p:cNvSpPr txBox="1"/>
          <p:nvPr/>
        </p:nvSpPr>
        <p:spPr>
          <a:xfrm>
            <a:off x="419100" y="5061590"/>
            <a:ext cx="6019800" cy="40054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492204" y="3647855"/>
            <a:ext cx="5866686" cy="10931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D663F29D-ADB4-4394-86AB-BCE8B4D9BBE9}"/>
              </a:ext>
            </a:extLst>
          </p:cNvPr>
          <p:cNvGrpSpPr/>
          <p:nvPr/>
        </p:nvGrpSpPr>
        <p:grpSpPr>
          <a:xfrm>
            <a:off x="899082" y="672971"/>
            <a:ext cx="5060072" cy="2527878"/>
            <a:chOff x="6835795" y="726736"/>
            <a:chExt cx="4549503" cy="2272812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C83A3420-FB66-41A6-AC28-4318ADE0EF1A}"/>
                </a:ext>
              </a:extLst>
            </p:cNvPr>
            <p:cNvGrpSpPr/>
            <p:nvPr/>
          </p:nvGrpSpPr>
          <p:grpSpPr>
            <a:xfrm>
              <a:off x="9221464" y="807721"/>
              <a:ext cx="2163834" cy="2191827"/>
              <a:chOff x="9221464" y="807721"/>
              <a:chExt cx="2163834" cy="2191827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46A09172-E7B7-4BA4-A57B-1AE8AB17B7F7}"/>
                  </a:ext>
                </a:extLst>
              </p:cNvPr>
              <p:cNvSpPr/>
              <p:nvPr/>
            </p:nvSpPr>
            <p:spPr>
              <a:xfrm>
                <a:off x="9348437" y="807721"/>
                <a:ext cx="1912310" cy="2007132"/>
              </a:xfrm>
              <a:custGeom>
                <a:avLst/>
                <a:gdLst>
                  <a:gd name="connsiteX0" fmla="*/ 561399 w 1122798"/>
                  <a:gd name="connsiteY0" fmla="*/ 0 h 1122798"/>
                  <a:gd name="connsiteX1" fmla="*/ 1122798 w 1122798"/>
                  <a:gd name="connsiteY1" fmla="*/ 561399 h 1122798"/>
                  <a:gd name="connsiteX2" fmla="*/ 1122798 w 1122798"/>
                  <a:gd name="connsiteY2" fmla="*/ 1122798 h 1122798"/>
                  <a:gd name="connsiteX3" fmla="*/ 0 w 1122798"/>
                  <a:gd name="connsiteY3" fmla="*/ 1122798 h 1122798"/>
                  <a:gd name="connsiteX4" fmla="*/ 0 w 1122798"/>
                  <a:gd name="connsiteY4" fmla="*/ 561399 h 1122798"/>
                  <a:gd name="connsiteX5" fmla="*/ 561399 w 1122798"/>
                  <a:gd name="connsiteY5" fmla="*/ 0 h 112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798" h="1122798">
                    <a:moveTo>
                      <a:pt x="561399" y="0"/>
                    </a:moveTo>
                    <a:cubicBezTo>
                      <a:pt x="871451" y="0"/>
                      <a:pt x="1122798" y="251347"/>
                      <a:pt x="1122798" y="561399"/>
                    </a:cubicBezTo>
                    <a:lnTo>
                      <a:pt x="1122798" y="1122798"/>
                    </a:lnTo>
                    <a:lnTo>
                      <a:pt x="0" y="1122798"/>
                    </a:lnTo>
                    <a:lnTo>
                      <a:pt x="0" y="561399"/>
                    </a:lnTo>
                    <a:cubicBezTo>
                      <a:pt x="0" y="251347"/>
                      <a:pt x="251347" y="0"/>
                      <a:pt x="5613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67E215F3-0C4D-4AB5-B415-EC18D8735D89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6643E088-9F06-44B8-B624-9BE0D33797E1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BB78D2BB-DE14-43E5-91C0-6BB9A3A57375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CF7B9C20-3932-4D25-9DA2-454931ABFCC8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D74CB780-4928-49B5-991E-7613B170A665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2F3ABA1F-2CD7-40BB-BD4A-06A2732AE36F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67CF57AA-3FAE-4AFC-97BD-1ED8E348D93D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5DB76595-96B1-4741-8E2D-5529CFB3AA58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6E4A0FC6-171D-46D1-A310-23145A0941AB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7648F27F-ACAD-4B99-8460-E55CC200C3A9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AB34B835-82A2-4C21-B0F8-3A716EF4624B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4AE14CEC-0E11-400F-BECE-40920E6D09A5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D4735697-23D9-4C94-8C00-6403F7CDFEF0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66" name="楕円 32">
                  <a:extLst>
                    <a:ext uri="{FF2B5EF4-FFF2-40B4-BE49-F238E27FC236}">
                      <a16:creationId xmlns:a16="http://schemas.microsoft.com/office/drawing/2014/main" id="{920B65BB-3CB3-41D4-9241-E02D674CAABF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4323F40-A409-45F4-AFA6-D12731BA2AA5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9188A898-58AD-47FB-89A7-56C5477A6E35}"/>
                  </a:ext>
                </a:extLst>
              </p:cNvPr>
              <p:cNvGrpSpPr/>
              <p:nvPr/>
            </p:nvGrpSpPr>
            <p:grpSpPr>
              <a:xfrm>
                <a:off x="9780002" y="1612812"/>
                <a:ext cx="254586" cy="340418"/>
                <a:chOff x="9803551" y="1644299"/>
                <a:chExt cx="207488" cy="277443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DD6D993-CAFA-4045-9119-004CC62DEBE0}"/>
                    </a:ext>
                  </a:extLst>
                </p:cNvPr>
                <p:cNvSpPr/>
                <p:nvPr/>
              </p:nvSpPr>
              <p:spPr>
                <a:xfrm>
                  <a:off x="9803551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1E0C3732-C993-486A-9265-C83BE5A41F92}"/>
                    </a:ext>
                  </a:extLst>
                </p:cNvPr>
                <p:cNvSpPr/>
                <p:nvPr/>
              </p:nvSpPr>
              <p:spPr>
                <a:xfrm>
                  <a:off x="9881927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CA1AD1E-3F50-475B-8152-DA84C56CE805}"/>
                  </a:ext>
                </a:extLst>
              </p:cNvPr>
              <p:cNvGrpSpPr/>
              <p:nvPr/>
            </p:nvGrpSpPr>
            <p:grpSpPr>
              <a:xfrm>
                <a:off x="10575339" y="1612812"/>
                <a:ext cx="254586" cy="340418"/>
                <a:chOff x="10598888" y="1644299"/>
                <a:chExt cx="207488" cy="277443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03C372E6-27C4-438A-AD55-9F283153EECD}"/>
                    </a:ext>
                  </a:extLst>
                </p:cNvPr>
                <p:cNvSpPr/>
                <p:nvPr/>
              </p:nvSpPr>
              <p:spPr>
                <a:xfrm>
                  <a:off x="10598888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9C884ACE-9807-493C-B59B-79C36A7FABB6}"/>
                    </a:ext>
                  </a:extLst>
                </p:cNvPr>
                <p:cNvSpPr/>
                <p:nvPr/>
              </p:nvSpPr>
              <p:spPr>
                <a:xfrm>
                  <a:off x="10679646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CC71D3C2-275B-4894-981B-7F5453A3D6ED}"/>
                  </a:ext>
                </a:extLst>
              </p:cNvPr>
              <p:cNvSpPr/>
              <p:nvPr/>
            </p:nvSpPr>
            <p:spPr>
              <a:xfrm rot="5400000">
                <a:off x="10090484" y="558966"/>
                <a:ext cx="425793" cy="1291736"/>
              </a:xfrm>
              <a:prstGeom prst="moon">
                <a:avLst>
                  <a:gd name="adj" fmla="val 43289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0D8B1F9-F245-4812-AA54-31B80B6E867C}"/>
                </a:ext>
              </a:extLst>
            </p:cNvPr>
            <p:cNvGrpSpPr/>
            <p:nvPr/>
          </p:nvGrpSpPr>
          <p:grpSpPr>
            <a:xfrm>
              <a:off x="6835795" y="726736"/>
              <a:ext cx="2163834" cy="2272812"/>
              <a:chOff x="6663865" y="726736"/>
              <a:chExt cx="2163834" cy="2272812"/>
            </a:xfrm>
          </p:grpSpPr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22C41FB1-3787-4099-8FBE-C03CA3C7E35C}"/>
                  </a:ext>
                </a:extLst>
              </p:cNvPr>
              <p:cNvSpPr/>
              <p:nvPr/>
            </p:nvSpPr>
            <p:spPr>
              <a:xfrm>
                <a:off x="6804327" y="726736"/>
                <a:ext cx="1891099" cy="1940481"/>
              </a:xfrm>
              <a:prstGeom prst="ellipse">
                <a:avLst/>
              </a:pr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B1E4B77-C3D9-4A0E-B48B-893C72552464}"/>
                  </a:ext>
                </a:extLst>
              </p:cNvPr>
              <p:cNvGrpSpPr/>
              <p:nvPr/>
            </p:nvGrpSpPr>
            <p:grpSpPr>
              <a:xfrm>
                <a:off x="6663865" y="990301"/>
                <a:ext cx="2163834" cy="1973940"/>
                <a:chOff x="537385" y="990301"/>
                <a:chExt cx="2163834" cy="1973940"/>
              </a:xfrm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5FAB45B9-BEE0-4BE3-AA7B-24E6A3D9D9D1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6E0CCECE-D6CB-446C-81B3-A000DFFFF189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72120E59-EDB7-423B-A9E7-F3C433CFB2A4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FFF94C7-A22E-455E-AD6C-84EA897162D1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01B706C2-DF6B-4AEB-8578-130E90A02898}"/>
                    </a:ext>
                  </a:extLst>
                </p:cNvPr>
                <p:cNvSpPr/>
                <p:nvPr/>
              </p:nvSpPr>
              <p:spPr>
                <a:xfrm>
                  <a:off x="761900" y="990301"/>
                  <a:ext cx="1714804" cy="1973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C8A4E583-799A-42B5-AF53-28C1802AD640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A3280AEE-D5EF-456F-BB5C-5F8C96C32A0E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C121BAF6-D27A-4E66-9411-2C34C6FF2A93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93E9F626-205A-4A88-A75E-9B65A7E3FD31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7BF6443A-CA14-4ADF-AC81-292EBFCE281C}"/>
                    </a:ext>
                  </a:extLst>
                </p:cNvPr>
                <p:cNvSpPr/>
                <p:nvPr/>
              </p:nvSpPr>
              <p:spPr>
                <a:xfrm rot="5400000">
                  <a:off x="1179588" y="1365229"/>
                  <a:ext cx="85307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C7029D6C-AA05-4B2E-815A-C7DF9FA7B184}"/>
                    </a:ext>
                  </a:extLst>
                </p:cNvPr>
                <p:cNvSpPr/>
                <p:nvPr/>
              </p:nvSpPr>
              <p:spPr>
                <a:xfrm rot="5400000">
                  <a:off x="1984943" y="1365232"/>
                  <a:ext cx="85306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C19C189-AF89-4B04-96FA-8A2EC94EEF0F}"/>
                  </a:ext>
                </a:extLst>
              </p:cNvPr>
              <p:cNvGrpSpPr/>
              <p:nvPr/>
            </p:nvGrpSpPr>
            <p:grpSpPr>
              <a:xfrm>
                <a:off x="69423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36" name="楕円 32">
                  <a:extLst>
                    <a:ext uri="{FF2B5EF4-FFF2-40B4-BE49-F238E27FC236}">
                      <a16:creationId xmlns:a16="http://schemas.microsoft.com/office/drawing/2014/main" id="{ED8A632F-77E1-40F0-9F9C-10083D1E1CD8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32280D38-509E-495D-A423-4A1A45D549C8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F7C6D954-F52A-4773-AB3D-28865A94586B}"/>
                  </a:ext>
                </a:extLst>
              </p:cNvPr>
              <p:cNvGrpSpPr/>
              <p:nvPr/>
            </p:nvGrpSpPr>
            <p:grpSpPr>
              <a:xfrm>
                <a:off x="8048846" y="1657882"/>
                <a:ext cx="215680" cy="299180"/>
                <a:chOff x="8064594" y="1699537"/>
                <a:chExt cx="184183" cy="255491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67A2666E-2AF8-43A7-AD6F-A43AC24348D8}"/>
                    </a:ext>
                  </a:extLst>
                </p:cNvPr>
                <p:cNvSpPr/>
                <p:nvPr/>
              </p:nvSpPr>
              <p:spPr>
                <a:xfrm>
                  <a:off x="806459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5F71A7CD-72F1-4E81-8AD9-56114E05DD32}"/>
                    </a:ext>
                  </a:extLst>
                </p:cNvPr>
                <p:cNvSpPr/>
                <p:nvPr/>
              </p:nvSpPr>
              <p:spPr>
                <a:xfrm>
                  <a:off x="8117106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891C9BDA-970A-4C25-AA84-0F47D5012098}"/>
                  </a:ext>
                </a:extLst>
              </p:cNvPr>
              <p:cNvGrpSpPr/>
              <p:nvPr/>
            </p:nvGrpSpPr>
            <p:grpSpPr>
              <a:xfrm>
                <a:off x="7240885" y="1657882"/>
                <a:ext cx="215680" cy="299180"/>
                <a:chOff x="7256633" y="1699537"/>
                <a:chExt cx="184183" cy="255491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D955D242-2A1E-4D4D-A4E5-026036F4B9B9}"/>
                    </a:ext>
                  </a:extLst>
                </p:cNvPr>
                <p:cNvSpPr/>
                <p:nvPr/>
              </p:nvSpPr>
              <p:spPr>
                <a:xfrm>
                  <a:off x="725663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89AB5971-5DCA-4391-801B-23D650238362}"/>
                    </a:ext>
                  </a:extLst>
                </p:cNvPr>
                <p:cNvSpPr/>
                <p:nvPr/>
              </p:nvSpPr>
              <p:spPr>
                <a:xfrm>
                  <a:off x="7309862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129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095706-F960-42F2-BB39-4784B36A195D}"/>
              </a:ext>
            </a:extLst>
          </p:cNvPr>
          <p:cNvGrpSpPr/>
          <p:nvPr/>
        </p:nvGrpSpPr>
        <p:grpSpPr>
          <a:xfrm>
            <a:off x="768507" y="4075879"/>
            <a:ext cx="5320986" cy="4790090"/>
            <a:chOff x="419100" y="3647855"/>
            <a:chExt cx="6019800" cy="5419180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5E8A03D9-AAB7-4839-A265-8917593CB621}"/>
                </a:ext>
              </a:extLst>
            </p:cNvPr>
            <p:cNvSpPr txBox="1"/>
            <p:nvPr/>
          </p:nvSpPr>
          <p:spPr>
            <a:xfrm>
              <a:off x="419100" y="5061590"/>
              <a:ext cx="6019800" cy="40054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</a:t>
              </a:r>
              <a:endParaRPr lang="en-US" altLang="ja-JP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着用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77A9FAC9-6B1B-4500-A495-1DB83AE39F35}"/>
                </a:ext>
              </a:extLst>
            </p:cNvPr>
            <p:cNvSpPr txBox="1"/>
            <p:nvPr/>
          </p:nvSpPr>
          <p:spPr>
            <a:xfrm>
              <a:off x="492204" y="364785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入室時には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9E9EF9C-46C7-450B-AAB1-40D8349DF418}"/>
              </a:ext>
            </a:extLst>
          </p:cNvPr>
          <p:cNvGrpSpPr/>
          <p:nvPr/>
        </p:nvGrpSpPr>
        <p:grpSpPr>
          <a:xfrm>
            <a:off x="1212294" y="1187172"/>
            <a:ext cx="4426506" cy="2168268"/>
            <a:chOff x="537385" y="759587"/>
            <a:chExt cx="4572865" cy="2239961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572C8E2C-A540-4AA2-A796-60E53C46AF8C}"/>
                </a:ext>
              </a:extLst>
            </p:cNvPr>
            <p:cNvGrpSpPr/>
            <p:nvPr/>
          </p:nvGrpSpPr>
          <p:grpSpPr>
            <a:xfrm>
              <a:off x="537385" y="759587"/>
              <a:ext cx="2163834" cy="2239961"/>
              <a:chOff x="537385" y="759587"/>
              <a:chExt cx="2163834" cy="2239961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6315DD66-68E7-446E-B14E-732776CD0926}"/>
                  </a:ext>
                </a:extLst>
              </p:cNvPr>
              <p:cNvGrpSpPr/>
              <p:nvPr/>
            </p:nvGrpSpPr>
            <p:grpSpPr>
              <a:xfrm>
                <a:off x="537385" y="759587"/>
                <a:ext cx="2163834" cy="2204654"/>
                <a:chOff x="537385" y="759587"/>
                <a:chExt cx="2163834" cy="2204654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BB2AC54-9AF6-4122-9CCC-7B7117F0462C}"/>
                    </a:ext>
                  </a:extLst>
                </p:cNvPr>
                <p:cNvSpPr/>
                <p:nvPr/>
              </p:nvSpPr>
              <p:spPr>
                <a:xfrm>
                  <a:off x="607285" y="759587"/>
                  <a:ext cx="2054997" cy="1398302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E330DB0-33FC-4F73-A717-8448A1A08640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213E26E8-C403-4B8B-A66F-C2B600773C7F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3B0E5D14-5448-4F3C-B248-2F1AD98F95D9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FEC4DD61-6F27-4035-BC76-B62345B3F227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FD3084CB-CC76-488B-860F-EFCEB3DFD254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388C80AE-4556-42AC-B843-253192847633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B82AC8CB-3182-425E-92FF-F16409AD2AFF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D3076D95-0756-45EF-8D0E-121E404E3A70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12470F59-336B-4835-A9FE-7DAD6476013F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D3C5B290-37B1-4F32-BC8E-5B5DE57F955B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8D33A7AA-1400-488A-B43E-230B31684186}"/>
                    </a:ext>
                  </a:extLst>
                </p:cNvPr>
                <p:cNvSpPr/>
                <p:nvPr/>
              </p:nvSpPr>
              <p:spPr>
                <a:xfrm>
                  <a:off x="113015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9A84BFA8-D0DC-42EC-8D48-E47D3D53C40E}"/>
                    </a:ext>
                  </a:extLst>
                </p:cNvPr>
                <p:cNvSpPr/>
                <p:nvPr/>
              </p:nvSpPr>
              <p:spPr>
                <a:xfrm>
                  <a:off x="193811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C83A80F6-5A77-4010-AAE1-82C80922E709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B4DE941C-20F2-4060-99FE-E6167F94434C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34BF7A6-FC02-49F3-A5F8-528861A57C5C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17" name="楕円 32">
                  <a:extLst>
                    <a:ext uri="{FF2B5EF4-FFF2-40B4-BE49-F238E27FC236}">
                      <a16:creationId xmlns:a16="http://schemas.microsoft.com/office/drawing/2014/main" id="{717AF79B-C131-455E-ABE3-41BFA45EBB84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B0944AC9-52CF-4AA7-88E3-DD3FFF20FE58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E233C89-1724-4371-BBE4-236BFFA5CB7D}"/>
                </a:ext>
              </a:extLst>
            </p:cNvPr>
            <p:cNvGrpSpPr/>
            <p:nvPr/>
          </p:nvGrpSpPr>
          <p:grpSpPr>
            <a:xfrm>
              <a:off x="2913505" y="802256"/>
              <a:ext cx="2196745" cy="2197291"/>
              <a:chOff x="3327438" y="655320"/>
              <a:chExt cx="2343645" cy="2344228"/>
            </a:xfrm>
          </p:grpSpPr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1C5B0BD2-DD8C-478B-A188-72F20234B4C7}"/>
                  </a:ext>
                </a:extLst>
              </p:cNvPr>
              <p:cNvSpPr/>
              <p:nvPr/>
            </p:nvSpPr>
            <p:spPr>
              <a:xfrm>
                <a:off x="3327438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FC4B48FB-22D7-4EEE-A384-35ED78BD0760}"/>
                  </a:ext>
                </a:extLst>
              </p:cNvPr>
              <p:cNvSpPr/>
              <p:nvPr/>
            </p:nvSpPr>
            <p:spPr>
              <a:xfrm flipH="1">
                <a:off x="5036869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38C4A2B-243C-4B90-9C8E-C0ACC9ADAB57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A4932765-1A3E-4FDB-A893-F0013F2D0775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96616719-9E50-49DE-892A-08BC25976C29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BB819736-3360-4CA5-9025-F26EA1DB413C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D8C3EBF4-75C5-4004-9B4D-33DEFB463A5E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862B8FCA-E97E-480C-8702-53EA43040DC5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DC48986-91A4-4CBC-A6B1-C50262CF0406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4590A709-33D2-48CA-8029-C6E2069798B5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209B1D3C-CA94-450D-B494-B2321D358561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48EA7DA-B667-46FD-88D8-5C0F0D8BB949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C10A434-CB8F-4B5E-A449-CF37751175EC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95B2DE93-67EF-4FFB-931B-42B4A3C37685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D430CAFD-1291-4A44-B35C-D0215F33691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03CD4CD5-8D77-4CE5-B58C-F62C3C6F8E81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3F21C739-2B4E-4DAE-AE54-46D1EAF95D3C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16B4A76E-ACED-4013-BC80-9DAC99CEC9B5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09" name="楕円 32">
                  <a:extLst>
                    <a:ext uri="{FF2B5EF4-FFF2-40B4-BE49-F238E27FC236}">
                      <a16:creationId xmlns:a16="http://schemas.microsoft.com/office/drawing/2014/main" id="{ACE27FA7-2451-487F-98B6-DD3BC0254AC5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813F5CC-90CB-42DC-8AEE-D53EEFB33283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3FF0DDB-D5D4-49BE-BDFE-A758DAC46025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492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095706-F960-42F2-BB39-4784B36A195D}"/>
              </a:ext>
            </a:extLst>
          </p:cNvPr>
          <p:cNvGrpSpPr/>
          <p:nvPr/>
        </p:nvGrpSpPr>
        <p:grpSpPr>
          <a:xfrm>
            <a:off x="768507" y="4075879"/>
            <a:ext cx="5320986" cy="4790090"/>
            <a:chOff x="419100" y="3647855"/>
            <a:chExt cx="6019800" cy="5419180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5E8A03D9-AAB7-4839-A265-8917593CB621}"/>
                </a:ext>
              </a:extLst>
            </p:cNvPr>
            <p:cNvSpPr txBox="1"/>
            <p:nvPr/>
          </p:nvSpPr>
          <p:spPr>
            <a:xfrm>
              <a:off x="419100" y="5061590"/>
              <a:ext cx="6019800" cy="40054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</a:t>
              </a:r>
              <a:endParaRPr lang="en-US" altLang="ja-JP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着用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77A9FAC9-6B1B-4500-A495-1DB83AE39F35}"/>
                </a:ext>
              </a:extLst>
            </p:cNvPr>
            <p:cNvSpPr txBox="1"/>
            <p:nvPr/>
          </p:nvSpPr>
          <p:spPr>
            <a:xfrm>
              <a:off x="492204" y="364785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入室時には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49406C81-2DF8-4462-9223-DE851A3405C6}"/>
              </a:ext>
            </a:extLst>
          </p:cNvPr>
          <p:cNvGrpSpPr/>
          <p:nvPr/>
        </p:nvGrpSpPr>
        <p:grpSpPr>
          <a:xfrm>
            <a:off x="1105136" y="1114125"/>
            <a:ext cx="4647964" cy="2322000"/>
            <a:chOff x="6835795" y="726736"/>
            <a:chExt cx="4549503" cy="2272812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4D96D7F4-4630-4ED9-9C47-670710C15212}"/>
                </a:ext>
              </a:extLst>
            </p:cNvPr>
            <p:cNvGrpSpPr/>
            <p:nvPr/>
          </p:nvGrpSpPr>
          <p:grpSpPr>
            <a:xfrm>
              <a:off x="9221464" y="807721"/>
              <a:ext cx="2163834" cy="2191827"/>
              <a:chOff x="9221464" y="807721"/>
              <a:chExt cx="2163834" cy="2191827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0511F457-12AF-4FF8-A93C-BA1622AF50AD}"/>
                  </a:ext>
                </a:extLst>
              </p:cNvPr>
              <p:cNvSpPr/>
              <p:nvPr/>
            </p:nvSpPr>
            <p:spPr>
              <a:xfrm>
                <a:off x="9348437" y="807721"/>
                <a:ext cx="1912310" cy="2007132"/>
              </a:xfrm>
              <a:custGeom>
                <a:avLst/>
                <a:gdLst>
                  <a:gd name="connsiteX0" fmla="*/ 561399 w 1122798"/>
                  <a:gd name="connsiteY0" fmla="*/ 0 h 1122798"/>
                  <a:gd name="connsiteX1" fmla="*/ 1122798 w 1122798"/>
                  <a:gd name="connsiteY1" fmla="*/ 561399 h 1122798"/>
                  <a:gd name="connsiteX2" fmla="*/ 1122798 w 1122798"/>
                  <a:gd name="connsiteY2" fmla="*/ 1122798 h 1122798"/>
                  <a:gd name="connsiteX3" fmla="*/ 0 w 1122798"/>
                  <a:gd name="connsiteY3" fmla="*/ 1122798 h 1122798"/>
                  <a:gd name="connsiteX4" fmla="*/ 0 w 1122798"/>
                  <a:gd name="connsiteY4" fmla="*/ 561399 h 1122798"/>
                  <a:gd name="connsiteX5" fmla="*/ 561399 w 1122798"/>
                  <a:gd name="connsiteY5" fmla="*/ 0 h 112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798" h="1122798">
                    <a:moveTo>
                      <a:pt x="561399" y="0"/>
                    </a:moveTo>
                    <a:cubicBezTo>
                      <a:pt x="871451" y="0"/>
                      <a:pt x="1122798" y="251347"/>
                      <a:pt x="1122798" y="561399"/>
                    </a:cubicBezTo>
                    <a:lnTo>
                      <a:pt x="1122798" y="1122798"/>
                    </a:lnTo>
                    <a:lnTo>
                      <a:pt x="0" y="1122798"/>
                    </a:lnTo>
                    <a:lnTo>
                      <a:pt x="0" y="561399"/>
                    </a:lnTo>
                    <a:cubicBezTo>
                      <a:pt x="0" y="251347"/>
                      <a:pt x="251347" y="0"/>
                      <a:pt x="5613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C6B70EB9-E350-4D54-AAD1-1594082DCFF2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388FF035-03E9-4603-88CF-AE1A7FC47A57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06E13A3F-2831-4C3A-AA9D-80D20C1BFB6A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09DCACF7-15E8-48F8-A27C-9C11519CD8E1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70ECC0F8-1AB6-4BE9-930E-67278B496A35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A128B992-35AC-4888-9D5E-FBCD31109EB1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248D22F1-B79E-4B79-974F-DFC389FFE9DE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5502EC1-E551-4AA4-8922-11D13D569C29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8922F9DC-7646-43CF-9797-07F38E62C2BC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093BB30E-EBDA-4174-9F87-6EF89AD6DC4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89E70E6B-DE9A-4A7F-A276-09860A1B13D1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B9FA8F28-00D7-467C-AAE9-91DCF58C0141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401BF6C7-89F9-4507-AD2E-BA604B8D19EF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224" name="楕円 32">
                  <a:extLst>
                    <a:ext uri="{FF2B5EF4-FFF2-40B4-BE49-F238E27FC236}">
                      <a16:creationId xmlns:a16="http://schemas.microsoft.com/office/drawing/2014/main" id="{7EA91FEE-199B-418A-BAE6-6264D25522FF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C705F31-7B96-4E6F-B340-9363235DE3DE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96FBDA85-708A-4D17-8DC9-A61B86A8949D}"/>
                  </a:ext>
                </a:extLst>
              </p:cNvPr>
              <p:cNvGrpSpPr/>
              <p:nvPr/>
            </p:nvGrpSpPr>
            <p:grpSpPr>
              <a:xfrm>
                <a:off x="9780002" y="1612812"/>
                <a:ext cx="254586" cy="340418"/>
                <a:chOff x="9803551" y="1644299"/>
                <a:chExt cx="207488" cy="277443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2A9593B7-B29B-4CE8-BC0F-E58D7D9D3FCA}"/>
                    </a:ext>
                  </a:extLst>
                </p:cNvPr>
                <p:cNvSpPr/>
                <p:nvPr/>
              </p:nvSpPr>
              <p:spPr>
                <a:xfrm>
                  <a:off x="9803551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2D2C3DC2-9ED3-4901-B025-52E581C3D285}"/>
                    </a:ext>
                  </a:extLst>
                </p:cNvPr>
                <p:cNvSpPr/>
                <p:nvPr/>
              </p:nvSpPr>
              <p:spPr>
                <a:xfrm>
                  <a:off x="9881927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1C58D991-4772-4349-BF95-F3AD465A5EDE}"/>
                  </a:ext>
                </a:extLst>
              </p:cNvPr>
              <p:cNvGrpSpPr/>
              <p:nvPr/>
            </p:nvGrpSpPr>
            <p:grpSpPr>
              <a:xfrm>
                <a:off x="10575339" y="1612812"/>
                <a:ext cx="254586" cy="340418"/>
                <a:chOff x="10598888" y="1644299"/>
                <a:chExt cx="207488" cy="277443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797F34F-A328-4F24-9E82-19C91577A48E}"/>
                    </a:ext>
                  </a:extLst>
                </p:cNvPr>
                <p:cNvSpPr/>
                <p:nvPr/>
              </p:nvSpPr>
              <p:spPr>
                <a:xfrm>
                  <a:off x="10598888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D003993F-470F-40CD-A107-E89EF95FDB89}"/>
                    </a:ext>
                  </a:extLst>
                </p:cNvPr>
                <p:cNvSpPr/>
                <p:nvPr/>
              </p:nvSpPr>
              <p:spPr>
                <a:xfrm>
                  <a:off x="10679646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9" name="月 218">
                <a:extLst>
                  <a:ext uri="{FF2B5EF4-FFF2-40B4-BE49-F238E27FC236}">
                    <a16:creationId xmlns:a16="http://schemas.microsoft.com/office/drawing/2014/main" id="{10205F77-C3EF-4D96-837F-5872995E5346}"/>
                  </a:ext>
                </a:extLst>
              </p:cNvPr>
              <p:cNvSpPr/>
              <p:nvPr/>
            </p:nvSpPr>
            <p:spPr>
              <a:xfrm rot="5400000">
                <a:off x="10090484" y="558966"/>
                <a:ext cx="425793" cy="1291736"/>
              </a:xfrm>
              <a:prstGeom prst="moon">
                <a:avLst>
                  <a:gd name="adj" fmla="val 43289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6D233512-7BE3-4DE5-B9BB-F6CF96128288}"/>
                </a:ext>
              </a:extLst>
            </p:cNvPr>
            <p:cNvGrpSpPr/>
            <p:nvPr/>
          </p:nvGrpSpPr>
          <p:grpSpPr>
            <a:xfrm>
              <a:off x="6835795" y="726736"/>
              <a:ext cx="2163834" cy="2272812"/>
              <a:chOff x="6663865" y="726736"/>
              <a:chExt cx="2163834" cy="2272812"/>
            </a:xfrm>
          </p:grpSpPr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D4E3EC8-B300-4179-9C87-5FBD7D2C23EA}"/>
                  </a:ext>
                </a:extLst>
              </p:cNvPr>
              <p:cNvSpPr/>
              <p:nvPr/>
            </p:nvSpPr>
            <p:spPr>
              <a:xfrm>
                <a:off x="6804327" y="726736"/>
                <a:ext cx="1891099" cy="1940481"/>
              </a:xfrm>
              <a:prstGeom prst="ellipse">
                <a:avLst/>
              </a:pr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1B59F47-2B85-4DB8-8858-DCDDF4865B43}"/>
                  </a:ext>
                </a:extLst>
              </p:cNvPr>
              <p:cNvGrpSpPr/>
              <p:nvPr/>
            </p:nvGrpSpPr>
            <p:grpSpPr>
              <a:xfrm>
                <a:off x="6663865" y="990301"/>
                <a:ext cx="2163834" cy="1973940"/>
                <a:chOff x="537385" y="990301"/>
                <a:chExt cx="2163834" cy="1973940"/>
              </a:xfrm>
            </p:grpSpPr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2B4CBFF0-E862-4ED8-B12F-33622CF14BCA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84711539-22BA-4862-9CA8-04FF514B39AB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3C6CBF3E-BA54-41C6-99A2-9E9BFC176F0E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6E2114BE-0E5F-4C62-A16F-9E2F7F511B1E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868A8348-16B8-4ED0-85D9-B5DD9C6076DC}"/>
                    </a:ext>
                  </a:extLst>
                </p:cNvPr>
                <p:cNvSpPr/>
                <p:nvPr/>
              </p:nvSpPr>
              <p:spPr>
                <a:xfrm>
                  <a:off x="761900" y="990301"/>
                  <a:ext cx="1714804" cy="1973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B82C83B8-9717-45E2-94FB-88F5ED9AA0F0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E358FBD3-391E-4746-ACB5-985D4DB0F198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1135F1D7-B426-4246-BD9D-E5FD186CFB85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9B3480AB-3A98-4473-977F-39BBBD523A17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月 204">
                  <a:extLst>
                    <a:ext uri="{FF2B5EF4-FFF2-40B4-BE49-F238E27FC236}">
                      <a16:creationId xmlns:a16="http://schemas.microsoft.com/office/drawing/2014/main" id="{FA11DC1D-377A-4239-87CB-9966902D8B65}"/>
                    </a:ext>
                  </a:extLst>
                </p:cNvPr>
                <p:cNvSpPr/>
                <p:nvPr/>
              </p:nvSpPr>
              <p:spPr>
                <a:xfrm rot="5400000">
                  <a:off x="1179588" y="1365229"/>
                  <a:ext cx="85307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4AE651B8-FC0F-4CF0-930A-0D9E3D21A2D8}"/>
                    </a:ext>
                  </a:extLst>
                </p:cNvPr>
                <p:cNvSpPr/>
                <p:nvPr/>
              </p:nvSpPr>
              <p:spPr>
                <a:xfrm rot="5400000">
                  <a:off x="1984943" y="1365232"/>
                  <a:ext cx="85306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B92E8AB6-6514-44B4-96D1-05B96C9213B4}"/>
                  </a:ext>
                </a:extLst>
              </p:cNvPr>
              <p:cNvGrpSpPr/>
              <p:nvPr/>
            </p:nvGrpSpPr>
            <p:grpSpPr>
              <a:xfrm>
                <a:off x="69423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94" name="楕円 32">
                  <a:extLst>
                    <a:ext uri="{FF2B5EF4-FFF2-40B4-BE49-F238E27FC236}">
                      <a16:creationId xmlns:a16="http://schemas.microsoft.com/office/drawing/2014/main" id="{8D61DC51-74F3-4F28-8290-E87A9479F808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30487E83-F201-4EFE-8327-81CB0B4C50E2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6B793B5-3F78-44C4-B93A-B0820E26B720}"/>
                  </a:ext>
                </a:extLst>
              </p:cNvPr>
              <p:cNvGrpSpPr/>
              <p:nvPr/>
            </p:nvGrpSpPr>
            <p:grpSpPr>
              <a:xfrm>
                <a:off x="8048846" y="1657882"/>
                <a:ext cx="215680" cy="299180"/>
                <a:chOff x="8064594" y="1699537"/>
                <a:chExt cx="184183" cy="255491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3E982236-DDD9-4230-8EC9-F09F9AF351BF}"/>
                    </a:ext>
                  </a:extLst>
                </p:cNvPr>
                <p:cNvSpPr/>
                <p:nvPr/>
              </p:nvSpPr>
              <p:spPr>
                <a:xfrm>
                  <a:off x="806459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D66F5462-63A5-408C-8E66-AE71F304AF11}"/>
                    </a:ext>
                  </a:extLst>
                </p:cNvPr>
                <p:cNvSpPr/>
                <p:nvPr/>
              </p:nvSpPr>
              <p:spPr>
                <a:xfrm>
                  <a:off x="8117106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1282B499-954C-4ACE-858F-C7A7D15BA2BF}"/>
                  </a:ext>
                </a:extLst>
              </p:cNvPr>
              <p:cNvGrpSpPr/>
              <p:nvPr/>
            </p:nvGrpSpPr>
            <p:grpSpPr>
              <a:xfrm>
                <a:off x="7240885" y="1657882"/>
                <a:ext cx="215680" cy="299180"/>
                <a:chOff x="7256633" y="1699537"/>
                <a:chExt cx="184183" cy="255491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7486515F-8C49-460E-85CA-5F0B39E8873A}"/>
                    </a:ext>
                  </a:extLst>
                </p:cNvPr>
                <p:cNvSpPr/>
                <p:nvPr/>
              </p:nvSpPr>
              <p:spPr>
                <a:xfrm>
                  <a:off x="725663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2506B1D9-786A-43C6-998D-6E1C27B1D79B}"/>
                    </a:ext>
                  </a:extLst>
                </p:cNvPr>
                <p:cNvSpPr/>
                <p:nvPr/>
              </p:nvSpPr>
              <p:spPr>
                <a:xfrm>
                  <a:off x="7309862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popa95_入室時にはマスク着用</dc:title>
  <dc:subject>popa95_入室時にはマスク着用</dc:subject>
  <dc:creator>でじけろお</dc:creator>
  <cp:lastModifiedBy/>
  <cp:revision>1</cp:revision>
  <dcterms:created xsi:type="dcterms:W3CDTF">2014-12-04T06:28:15Z</dcterms:created>
  <dcterms:modified xsi:type="dcterms:W3CDTF">2020-04-07T10:36:08Z</dcterms:modified>
  <cp:version>1</cp:version>
</cp:coreProperties>
</file>