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11" r:id="rId2"/>
    <p:sldId id="313" r:id="rId3"/>
    <p:sldId id="309" r:id="rId4"/>
    <p:sldId id="315" r:id="rId5"/>
    <p:sldId id="301" r:id="rId6"/>
    <p:sldId id="31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0000"/>
    <a:srgbClr val="FF6600"/>
    <a:srgbClr val="FFCC66"/>
    <a:srgbClr val="99CCFF"/>
    <a:srgbClr val="CC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42" d="100"/>
          <a:sy n="42" d="100"/>
        </p:scale>
        <p:origin x="66" y="7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">
            <a:extLst>
              <a:ext uri="{FF2B5EF4-FFF2-40B4-BE49-F238E27FC236}">
                <a16:creationId xmlns:a16="http://schemas.microsoft.com/office/drawing/2014/main" id="{B48A4D09-B541-43A5-8122-1E8590D453E9}"/>
              </a:ext>
            </a:extLst>
          </p:cNvPr>
          <p:cNvSpPr/>
          <p:nvPr/>
        </p:nvSpPr>
        <p:spPr>
          <a:xfrm>
            <a:off x="295275" y="323655"/>
            <a:ext cx="9315450" cy="6210495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00B0F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7D337FF-E047-4353-923A-315D677E7621}"/>
              </a:ext>
            </a:extLst>
          </p:cNvPr>
          <p:cNvSpPr txBox="1"/>
          <p:nvPr/>
        </p:nvSpPr>
        <p:spPr>
          <a:xfrm>
            <a:off x="295275" y="1536076"/>
            <a:ext cx="931544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入室時には</a:t>
            </a:r>
            <a:endParaRPr lang="en-US" altLang="ja-JP" sz="12000" b="1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マスク着用</a:t>
            </a:r>
            <a:endParaRPr kumimoji="1" lang="ja-JP" altLang="en-US" sz="12000" b="1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0959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">
            <a:extLst>
              <a:ext uri="{FF2B5EF4-FFF2-40B4-BE49-F238E27FC236}">
                <a16:creationId xmlns:a16="http://schemas.microsoft.com/office/drawing/2014/main" id="{B48A4D09-B541-43A5-8122-1E8590D453E9}"/>
              </a:ext>
            </a:extLst>
          </p:cNvPr>
          <p:cNvSpPr/>
          <p:nvPr/>
        </p:nvSpPr>
        <p:spPr>
          <a:xfrm>
            <a:off x="295275" y="323655"/>
            <a:ext cx="9315450" cy="6210495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chemeClr val="bg1">
                <a:lumMod val="50000"/>
              </a:schemeClr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FEB3A1C-CCB8-4988-9405-E620A92BFE72}"/>
              </a:ext>
            </a:extLst>
          </p:cNvPr>
          <p:cNvSpPr txBox="1"/>
          <p:nvPr/>
        </p:nvSpPr>
        <p:spPr>
          <a:xfrm>
            <a:off x="295275" y="1536076"/>
            <a:ext cx="931544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入室時には</a:t>
            </a:r>
            <a:endParaRPr lang="en-US" altLang="ja-JP" sz="120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マスク着用</a:t>
            </a:r>
            <a:endParaRPr kumimoji="1" lang="ja-JP" altLang="en-US" sz="120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6402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5C578BF-5277-4496-ABCE-B37CFE6EABD4}"/>
              </a:ext>
            </a:extLst>
          </p:cNvPr>
          <p:cNvSpPr txBox="1"/>
          <p:nvPr/>
        </p:nvSpPr>
        <p:spPr>
          <a:xfrm>
            <a:off x="536885" y="4480560"/>
            <a:ext cx="8787224" cy="195284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マスク着用</a:t>
            </a:r>
            <a:endParaRPr kumimoji="1" lang="ja-JP" altLang="en-US" sz="12000" b="1" dirty="0">
              <a:ln w="381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8C08C17-4D1E-446D-BCC3-2F05AC4ADBAD}"/>
              </a:ext>
            </a:extLst>
          </p:cNvPr>
          <p:cNvSpPr txBox="1"/>
          <p:nvPr/>
        </p:nvSpPr>
        <p:spPr>
          <a:xfrm>
            <a:off x="1997154" y="3166835"/>
            <a:ext cx="5866686" cy="109316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入室時には</a:t>
            </a:r>
            <a:endParaRPr kumimoji="1" lang="ja-JP" altLang="en-US" sz="120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7C06F77-D4C7-4C1D-8EF1-9F6E5BB97947}"/>
              </a:ext>
            </a:extLst>
          </p:cNvPr>
          <p:cNvGrpSpPr/>
          <p:nvPr/>
        </p:nvGrpSpPr>
        <p:grpSpPr>
          <a:xfrm>
            <a:off x="2644064" y="424595"/>
            <a:ext cx="4572865" cy="2239961"/>
            <a:chOff x="537385" y="759587"/>
            <a:chExt cx="4572865" cy="2239961"/>
          </a:xfrm>
        </p:grpSpPr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C4070FEF-1F84-41A9-BDD2-39CFA91F0951}"/>
                </a:ext>
              </a:extLst>
            </p:cNvPr>
            <p:cNvGrpSpPr/>
            <p:nvPr/>
          </p:nvGrpSpPr>
          <p:grpSpPr>
            <a:xfrm>
              <a:off x="537385" y="759587"/>
              <a:ext cx="2163834" cy="2239961"/>
              <a:chOff x="537385" y="759587"/>
              <a:chExt cx="2163834" cy="2239961"/>
            </a:xfrm>
          </p:grpSpPr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D7744016-7BB2-40EB-A594-4C844E22F860}"/>
                  </a:ext>
                </a:extLst>
              </p:cNvPr>
              <p:cNvGrpSpPr/>
              <p:nvPr/>
            </p:nvGrpSpPr>
            <p:grpSpPr>
              <a:xfrm>
                <a:off x="537385" y="759587"/>
                <a:ext cx="2163834" cy="2204654"/>
                <a:chOff x="537385" y="759587"/>
                <a:chExt cx="2163834" cy="2204654"/>
              </a:xfrm>
            </p:grpSpPr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C72386E6-748A-4A72-BB6A-1B3EAC288CD4}"/>
                    </a:ext>
                  </a:extLst>
                </p:cNvPr>
                <p:cNvSpPr/>
                <p:nvPr/>
              </p:nvSpPr>
              <p:spPr>
                <a:xfrm>
                  <a:off x="607285" y="759587"/>
                  <a:ext cx="2054997" cy="1398302"/>
                </a:xfrm>
                <a:custGeom>
                  <a:avLst/>
                  <a:gdLst>
                    <a:gd name="connsiteX0" fmla="*/ 1180785 w 2054997"/>
                    <a:gd name="connsiteY0" fmla="*/ 13 h 1277990"/>
                    <a:gd name="connsiteX1" fmla="*/ 1777080 w 2054997"/>
                    <a:gd name="connsiteY1" fmla="*/ 277917 h 1277990"/>
                    <a:gd name="connsiteX2" fmla="*/ 1943127 w 2054997"/>
                    <a:gd name="connsiteY2" fmla="*/ 1166119 h 1277990"/>
                    <a:gd name="connsiteX3" fmla="*/ 1054925 w 2054997"/>
                    <a:gd name="connsiteY3" fmla="*/ 1000073 h 1277990"/>
                    <a:gd name="connsiteX4" fmla="*/ 1027499 w 2054997"/>
                    <a:gd name="connsiteY4" fmla="*/ 968578 h 1277990"/>
                    <a:gd name="connsiteX5" fmla="*/ 1000073 w 2054997"/>
                    <a:gd name="connsiteY5" fmla="*/ 1000073 h 1277990"/>
                    <a:gd name="connsiteX6" fmla="*/ 111870 w 2054997"/>
                    <a:gd name="connsiteY6" fmla="*/ 1166119 h 1277990"/>
                    <a:gd name="connsiteX7" fmla="*/ 277917 w 2054997"/>
                    <a:gd name="connsiteY7" fmla="*/ 277917 h 1277990"/>
                    <a:gd name="connsiteX8" fmla="*/ 984147 w 2054997"/>
                    <a:gd name="connsiteY8" fmla="*/ 12747 h 1277990"/>
                    <a:gd name="connsiteX9" fmla="*/ 1023009 w 2054997"/>
                    <a:gd name="connsiteY9" fmla="*/ 27371 h 1277990"/>
                    <a:gd name="connsiteX10" fmla="*/ 1097401 w 2054997"/>
                    <a:gd name="connsiteY10" fmla="*/ 7309 h 1277990"/>
                    <a:gd name="connsiteX11" fmla="*/ 1180785 w 2054997"/>
                    <a:gd name="connsiteY11" fmla="*/ 13 h 127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54997" h="1277990">
                      <a:moveTo>
                        <a:pt x="1180785" y="13"/>
                      </a:moveTo>
                      <a:cubicBezTo>
                        <a:pt x="1371560" y="-1306"/>
                        <a:pt x="1595128" y="95965"/>
                        <a:pt x="1777080" y="277917"/>
                      </a:cubicBezTo>
                      <a:cubicBezTo>
                        <a:pt x="2068203" y="569040"/>
                        <a:pt x="2142544" y="966702"/>
                        <a:pt x="1943127" y="1166119"/>
                      </a:cubicBezTo>
                      <a:cubicBezTo>
                        <a:pt x="1743709" y="1365537"/>
                        <a:pt x="1346048" y="1291196"/>
                        <a:pt x="1054925" y="1000073"/>
                      </a:cubicBezTo>
                      <a:lnTo>
                        <a:pt x="1027499" y="968578"/>
                      </a:lnTo>
                      <a:lnTo>
                        <a:pt x="1000073" y="1000073"/>
                      </a:lnTo>
                      <a:cubicBezTo>
                        <a:pt x="708950" y="1291196"/>
                        <a:pt x="311288" y="1365537"/>
                        <a:pt x="111870" y="1166119"/>
                      </a:cubicBezTo>
                      <a:cubicBezTo>
                        <a:pt x="-87547" y="966702"/>
                        <a:pt x="-13206" y="569040"/>
                        <a:pt x="277917" y="277917"/>
                      </a:cubicBezTo>
                      <a:cubicBezTo>
                        <a:pt x="496259" y="59575"/>
                        <a:pt x="774529" y="-36827"/>
                        <a:pt x="984147" y="12747"/>
                      </a:cubicBezTo>
                      <a:lnTo>
                        <a:pt x="1023009" y="27371"/>
                      </a:lnTo>
                      <a:lnTo>
                        <a:pt x="1097401" y="7309"/>
                      </a:lnTo>
                      <a:cubicBezTo>
                        <a:pt x="1124290" y="2627"/>
                        <a:pt x="1152168" y="211"/>
                        <a:pt x="1180785" y="13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" name="楕円 122">
                  <a:extLst>
                    <a:ext uri="{FF2B5EF4-FFF2-40B4-BE49-F238E27FC236}">
                      <a16:creationId xmlns:a16="http://schemas.microsoft.com/office/drawing/2014/main" id="{D27AF307-106D-4513-AAD0-A60C0B6FB8F3}"/>
                    </a:ext>
                  </a:extLst>
                </p:cNvPr>
                <p:cNvSpPr/>
                <p:nvPr/>
              </p:nvSpPr>
              <p:spPr>
                <a:xfrm rot="20700000">
                  <a:off x="537385" y="1728241"/>
                  <a:ext cx="449030" cy="646660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" name="楕円 123">
                  <a:extLst>
                    <a:ext uri="{FF2B5EF4-FFF2-40B4-BE49-F238E27FC236}">
                      <a16:creationId xmlns:a16="http://schemas.microsoft.com/office/drawing/2014/main" id="{3B85980B-04C0-4F50-87ED-E767859AE819}"/>
                    </a:ext>
                  </a:extLst>
                </p:cNvPr>
                <p:cNvSpPr/>
                <p:nvPr/>
              </p:nvSpPr>
              <p:spPr>
                <a:xfrm rot="20700000">
                  <a:off x="626582" y="1830256"/>
                  <a:ext cx="307355" cy="442630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" name="楕円 124">
                  <a:extLst>
                    <a:ext uri="{FF2B5EF4-FFF2-40B4-BE49-F238E27FC236}">
                      <a16:creationId xmlns:a16="http://schemas.microsoft.com/office/drawing/2014/main" id="{21EF1D65-F036-40FF-9AC6-2709D9270F76}"/>
                    </a:ext>
                  </a:extLst>
                </p:cNvPr>
                <p:cNvSpPr/>
                <p:nvPr/>
              </p:nvSpPr>
              <p:spPr>
                <a:xfrm rot="900000" flipH="1">
                  <a:off x="2252189" y="1728241"/>
                  <a:ext cx="449030" cy="646660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" name="楕円 125">
                  <a:extLst>
                    <a:ext uri="{FF2B5EF4-FFF2-40B4-BE49-F238E27FC236}">
                      <a16:creationId xmlns:a16="http://schemas.microsoft.com/office/drawing/2014/main" id="{C5855BBE-4960-4AB6-82C3-A96AF1B6457E}"/>
                    </a:ext>
                  </a:extLst>
                </p:cNvPr>
                <p:cNvSpPr/>
                <p:nvPr/>
              </p:nvSpPr>
              <p:spPr>
                <a:xfrm rot="900000" flipH="1">
                  <a:off x="2304667" y="1830256"/>
                  <a:ext cx="307355" cy="442630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" name="楕円 126">
                  <a:extLst>
                    <a:ext uri="{FF2B5EF4-FFF2-40B4-BE49-F238E27FC236}">
                      <a16:creationId xmlns:a16="http://schemas.microsoft.com/office/drawing/2014/main" id="{06AEB368-E88F-4B3E-9A9F-D62F7B5EF5CC}"/>
                    </a:ext>
                  </a:extLst>
                </p:cNvPr>
                <p:cNvSpPr/>
                <p:nvPr/>
              </p:nvSpPr>
              <p:spPr>
                <a:xfrm>
                  <a:off x="761900" y="1076872"/>
                  <a:ext cx="1714804" cy="1887369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" name="四角形: 角を丸くする 127">
                  <a:extLst>
                    <a:ext uri="{FF2B5EF4-FFF2-40B4-BE49-F238E27FC236}">
                      <a16:creationId xmlns:a16="http://schemas.microsoft.com/office/drawing/2014/main" id="{5252F2C8-C589-4102-9C9F-1330F8B9B082}"/>
                    </a:ext>
                  </a:extLst>
                </p:cNvPr>
                <p:cNvSpPr/>
                <p:nvPr/>
              </p:nvSpPr>
              <p:spPr>
                <a:xfrm rot="20700000">
                  <a:off x="842543" y="168494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" name="四角形: 角を丸くする 128">
                  <a:extLst>
                    <a:ext uri="{FF2B5EF4-FFF2-40B4-BE49-F238E27FC236}">
                      <a16:creationId xmlns:a16="http://schemas.microsoft.com/office/drawing/2014/main" id="{93B4605A-CCF4-4381-B842-A33E6FC7F414}"/>
                    </a:ext>
                  </a:extLst>
                </p:cNvPr>
                <p:cNvSpPr/>
                <p:nvPr/>
              </p:nvSpPr>
              <p:spPr>
                <a:xfrm rot="900000" flipH="1">
                  <a:off x="2347850" y="169345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0" name="四角形: 角を丸くする 129">
                  <a:extLst>
                    <a:ext uri="{FF2B5EF4-FFF2-40B4-BE49-F238E27FC236}">
                      <a16:creationId xmlns:a16="http://schemas.microsoft.com/office/drawing/2014/main" id="{9BB4325D-A697-417B-B0F5-5622D730F7FD}"/>
                    </a:ext>
                  </a:extLst>
                </p:cNvPr>
                <p:cNvSpPr/>
                <p:nvPr/>
              </p:nvSpPr>
              <p:spPr>
                <a:xfrm rot="13500000">
                  <a:off x="827861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1" name="四角形: 角を丸くする 130">
                  <a:extLst>
                    <a:ext uri="{FF2B5EF4-FFF2-40B4-BE49-F238E27FC236}">
                      <a16:creationId xmlns:a16="http://schemas.microsoft.com/office/drawing/2014/main" id="{9708DE91-6FA6-4AF3-AC09-C0CA66AE0813}"/>
                    </a:ext>
                  </a:extLst>
                </p:cNvPr>
                <p:cNvSpPr/>
                <p:nvPr/>
              </p:nvSpPr>
              <p:spPr>
                <a:xfrm rot="8100000" flipH="1">
                  <a:off x="2359451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9837028A-00A1-438D-95F0-3EA60B9A48D9}"/>
                    </a:ext>
                  </a:extLst>
                </p:cNvPr>
                <p:cNvSpPr/>
                <p:nvPr/>
              </p:nvSpPr>
              <p:spPr>
                <a:xfrm>
                  <a:off x="770130" y="906272"/>
                  <a:ext cx="1702775" cy="746895"/>
                </a:xfrm>
                <a:custGeom>
                  <a:avLst/>
                  <a:gdLst>
                    <a:gd name="connsiteX0" fmla="*/ 940316 w 1702775"/>
                    <a:gd name="connsiteY0" fmla="*/ 1628 h 746895"/>
                    <a:gd name="connsiteX1" fmla="*/ 1357640 w 1702775"/>
                    <a:gd name="connsiteY1" fmla="*/ 107056 h 746895"/>
                    <a:gd name="connsiteX2" fmla="*/ 1664495 w 1702775"/>
                    <a:gd name="connsiteY2" fmla="*/ 746894 h 746895"/>
                    <a:gd name="connsiteX3" fmla="*/ 928923 w 1702775"/>
                    <a:gd name="connsiteY3" fmla="*/ 255944 h 746895"/>
                    <a:gd name="connsiteX4" fmla="*/ 851389 w 1702775"/>
                    <a:gd name="connsiteY4" fmla="*/ 226657 h 746895"/>
                    <a:gd name="connsiteX5" fmla="*/ 773852 w 1702775"/>
                    <a:gd name="connsiteY5" fmla="*/ 255945 h 746895"/>
                    <a:gd name="connsiteX6" fmla="*/ 38280 w 1702775"/>
                    <a:gd name="connsiteY6" fmla="*/ 746895 h 746895"/>
                    <a:gd name="connsiteX7" fmla="*/ 345134 w 1702775"/>
                    <a:gd name="connsiteY7" fmla="*/ 107057 h 746895"/>
                    <a:gd name="connsiteX8" fmla="*/ 762458 w 1702775"/>
                    <a:gd name="connsiteY8" fmla="*/ 1629 h 746895"/>
                    <a:gd name="connsiteX9" fmla="*/ 853236 w 1702775"/>
                    <a:gd name="connsiteY9" fmla="*/ 17091 h 746895"/>
                    <a:gd name="connsiteX10" fmla="*/ 870728 w 1702775"/>
                    <a:gd name="connsiteY10" fmla="*/ 11786 h 746895"/>
                    <a:gd name="connsiteX11" fmla="*/ 940316 w 1702775"/>
                    <a:gd name="connsiteY11" fmla="*/ 1628 h 746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702775" h="746895">
                      <a:moveTo>
                        <a:pt x="940316" y="1628"/>
                      </a:moveTo>
                      <a:cubicBezTo>
                        <a:pt x="1068357" y="-8176"/>
                        <a:pt x="1217581" y="26192"/>
                        <a:pt x="1357640" y="107056"/>
                      </a:cubicBezTo>
                      <a:cubicBezTo>
                        <a:pt x="1637759" y="268782"/>
                        <a:pt x="1775142" y="555248"/>
                        <a:pt x="1664495" y="746894"/>
                      </a:cubicBezTo>
                      <a:cubicBezTo>
                        <a:pt x="1458403" y="539550"/>
                        <a:pt x="1202808" y="369893"/>
                        <a:pt x="928923" y="255944"/>
                      </a:cubicBezTo>
                      <a:lnTo>
                        <a:pt x="851389" y="226657"/>
                      </a:lnTo>
                      <a:lnTo>
                        <a:pt x="773852" y="255945"/>
                      </a:lnTo>
                      <a:cubicBezTo>
                        <a:pt x="499966" y="369894"/>
                        <a:pt x="244371" y="539551"/>
                        <a:pt x="38280" y="746895"/>
                      </a:cubicBezTo>
                      <a:cubicBezTo>
                        <a:pt x="-72367" y="555249"/>
                        <a:pt x="65016" y="268783"/>
                        <a:pt x="345134" y="107057"/>
                      </a:cubicBezTo>
                      <a:cubicBezTo>
                        <a:pt x="485194" y="26193"/>
                        <a:pt x="634418" y="-8175"/>
                        <a:pt x="762458" y="1629"/>
                      </a:cubicBezTo>
                      <a:lnTo>
                        <a:pt x="853236" y="17091"/>
                      </a:lnTo>
                      <a:lnTo>
                        <a:pt x="870728" y="11786"/>
                      </a:lnTo>
                      <a:cubicBezTo>
                        <a:pt x="893046" y="6858"/>
                        <a:pt x="916309" y="3467"/>
                        <a:pt x="940316" y="162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" name="楕円 132">
                  <a:extLst>
                    <a:ext uri="{FF2B5EF4-FFF2-40B4-BE49-F238E27FC236}">
                      <a16:creationId xmlns:a16="http://schemas.microsoft.com/office/drawing/2014/main" id="{6A1445CF-5719-464A-8BE5-55BADFC76342}"/>
                    </a:ext>
                  </a:extLst>
                </p:cNvPr>
                <p:cNvSpPr/>
                <p:nvPr/>
              </p:nvSpPr>
              <p:spPr>
                <a:xfrm>
                  <a:off x="1130153" y="1699537"/>
                  <a:ext cx="184183" cy="25549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" name="楕円 133">
                  <a:extLst>
                    <a:ext uri="{FF2B5EF4-FFF2-40B4-BE49-F238E27FC236}">
                      <a16:creationId xmlns:a16="http://schemas.microsoft.com/office/drawing/2014/main" id="{0F7A251B-B6B6-435B-BD5F-2DB889DD6654}"/>
                    </a:ext>
                  </a:extLst>
                </p:cNvPr>
                <p:cNvSpPr/>
                <p:nvPr/>
              </p:nvSpPr>
              <p:spPr>
                <a:xfrm>
                  <a:off x="1938114" y="1699537"/>
                  <a:ext cx="184183" cy="25549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" name="月 134">
                  <a:extLst>
                    <a:ext uri="{FF2B5EF4-FFF2-40B4-BE49-F238E27FC236}">
                      <a16:creationId xmlns:a16="http://schemas.microsoft.com/office/drawing/2014/main" id="{CE6EF032-2D78-4E86-A330-231CE4626C50}"/>
                    </a:ext>
                  </a:extLst>
                </p:cNvPr>
                <p:cNvSpPr/>
                <p:nvPr/>
              </p:nvSpPr>
              <p:spPr>
                <a:xfrm rot="5400000">
                  <a:off x="1150032" y="1273933"/>
                  <a:ext cx="144422" cy="488231"/>
                </a:xfrm>
                <a:prstGeom prst="moon">
                  <a:avLst>
                    <a:gd name="adj" fmla="val 63191"/>
                  </a:avLst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6" name="月 135">
                  <a:extLst>
                    <a:ext uri="{FF2B5EF4-FFF2-40B4-BE49-F238E27FC236}">
                      <a16:creationId xmlns:a16="http://schemas.microsoft.com/office/drawing/2014/main" id="{213EED6F-A45F-4E5A-A865-1EBC793A99E0}"/>
                    </a:ext>
                  </a:extLst>
                </p:cNvPr>
                <p:cNvSpPr/>
                <p:nvPr/>
              </p:nvSpPr>
              <p:spPr>
                <a:xfrm rot="5400000">
                  <a:off x="1955385" y="1273935"/>
                  <a:ext cx="144422" cy="488231"/>
                </a:xfrm>
                <a:prstGeom prst="moon">
                  <a:avLst>
                    <a:gd name="adj" fmla="val 63191"/>
                  </a:avLst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3D88E552-9340-4EAF-B9CC-2C953CBDF96D}"/>
                  </a:ext>
                </a:extLst>
              </p:cNvPr>
              <p:cNvGrpSpPr/>
              <p:nvPr/>
            </p:nvGrpSpPr>
            <p:grpSpPr>
              <a:xfrm>
                <a:off x="814643" y="2036058"/>
                <a:ext cx="1621468" cy="963490"/>
                <a:chOff x="804513" y="2016579"/>
                <a:chExt cx="1624776" cy="872077"/>
              </a:xfrm>
            </p:grpSpPr>
            <p:sp>
              <p:nvSpPr>
                <p:cNvPr id="120" name="楕円 32">
                  <a:extLst>
                    <a:ext uri="{FF2B5EF4-FFF2-40B4-BE49-F238E27FC236}">
                      <a16:creationId xmlns:a16="http://schemas.microsoft.com/office/drawing/2014/main" id="{ABE62C1F-645A-42F5-A065-A02938B1699C}"/>
                    </a:ext>
                  </a:extLst>
                </p:cNvPr>
                <p:cNvSpPr/>
                <p:nvPr/>
              </p:nvSpPr>
              <p:spPr>
                <a:xfrm>
                  <a:off x="804513" y="201657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30B34099-C5DF-4285-8777-7F17996629AD}"/>
                    </a:ext>
                  </a:extLst>
                </p:cNvPr>
                <p:cNvSpPr/>
                <p:nvPr/>
              </p:nvSpPr>
              <p:spPr>
                <a:xfrm>
                  <a:off x="1640682" y="207852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052899FD-F1D0-4918-AF73-23490D4E80BD}"/>
                </a:ext>
              </a:extLst>
            </p:cNvPr>
            <p:cNvGrpSpPr/>
            <p:nvPr/>
          </p:nvGrpSpPr>
          <p:grpSpPr>
            <a:xfrm>
              <a:off x="2913505" y="802256"/>
              <a:ext cx="2196745" cy="2197291"/>
              <a:chOff x="3327438" y="655320"/>
              <a:chExt cx="2343645" cy="2344228"/>
            </a:xfrm>
          </p:grpSpPr>
          <p:sp>
            <p:nvSpPr>
              <p:cNvPr id="138" name="月 137">
                <a:extLst>
                  <a:ext uri="{FF2B5EF4-FFF2-40B4-BE49-F238E27FC236}">
                    <a16:creationId xmlns:a16="http://schemas.microsoft.com/office/drawing/2014/main" id="{78743ABC-BAA4-4281-B2C3-8164E6E26ABB}"/>
                  </a:ext>
                </a:extLst>
              </p:cNvPr>
              <p:cNvSpPr/>
              <p:nvPr/>
            </p:nvSpPr>
            <p:spPr>
              <a:xfrm>
                <a:off x="3327438" y="1621742"/>
                <a:ext cx="634214" cy="1316550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9" name="月 138">
                <a:extLst>
                  <a:ext uri="{FF2B5EF4-FFF2-40B4-BE49-F238E27FC236}">
                    <a16:creationId xmlns:a16="http://schemas.microsoft.com/office/drawing/2014/main" id="{FEE12903-9C5C-4BE9-8435-7CDF76A7C551}"/>
                  </a:ext>
                </a:extLst>
              </p:cNvPr>
              <p:cNvSpPr/>
              <p:nvPr/>
            </p:nvSpPr>
            <p:spPr>
              <a:xfrm flipH="1">
                <a:off x="5036869" y="1621742"/>
                <a:ext cx="634214" cy="1316550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7F5E76C8-19AA-40A2-AA6D-A63275B66E00}"/>
                  </a:ext>
                </a:extLst>
              </p:cNvPr>
              <p:cNvSpPr/>
              <p:nvPr/>
            </p:nvSpPr>
            <p:spPr>
              <a:xfrm>
                <a:off x="3429226" y="655320"/>
                <a:ext cx="2158774" cy="1502569"/>
              </a:xfrm>
              <a:custGeom>
                <a:avLst/>
                <a:gdLst>
                  <a:gd name="connsiteX0" fmla="*/ 1180785 w 2054997"/>
                  <a:gd name="connsiteY0" fmla="*/ 13 h 1277990"/>
                  <a:gd name="connsiteX1" fmla="*/ 1777080 w 2054997"/>
                  <a:gd name="connsiteY1" fmla="*/ 277917 h 1277990"/>
                  <a:gd name="connsiteX2" fmla="*/ 1943127 w 2054997"/>
                  <a:gd name="connsiteY2" fmla="*/ 1166119 h 1277990"/>
                  <a:gd name="connsiteX3" fmla="*/ 1054925 w 2054997"/>
                  <a:gd name="connsiteY3" fmla="*/ 1000073 h 1277990"/>
                  <a:gd name="connsiteX4" fmla="*/ 1027499 w 2054997"/>
                  <a:gd name="connsiteY4" fmla="*/ 968578 h 1277990"/>
                  <a:gd name="connsiteX5" fmla="*/ 1000073 w 2054997"/>
                  <a:gd name="connsiteY5" fmla="*/ 1000073 h 1277990"/>
                  <a:gd name="connsiteX6" fmla="*/ 111870 w 2054997"/>
                  <a:gd name="connsiteY6" fmla="*/ 1166119 h 1277990"/>
                  <a:gd name="connsiteX7" fmla="*/ 277917 w 2054997"/>
                  <a:gd name="connsiteY7" fmla="*/ 277917 h 1277990"/>
                  <a:gd name="connsiteX8" fmla="*/ 984147 w 2054997"/>
                  <a:gd name="connsiteY8" fmla="*/ 12747 h 1277990"/>
                  <a:gd name="connsiteX9" fmla="*/ 1023009 w 2054997"/>
                  <a:gd name="connsiteY9" fmla="*/ 27371 h 1277990"/>
                  <a:gd name="connsiteX10" fmla="*/ 1097401 w 2054997"/>
                  <a:gd name="connsiteY10" fmla="*/ 7309 h 1277990"/>
                  <a:gd name="connsiteX11" fmla="*/ 1180785 w 2054997"/>
                  <a:gd name="connsiteY11" fmla="*/ 13 h 1277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54997" h="1277990">
                    <a:moveTo>
                      <a:pt x="1180785" y="13"/>
                    </a:moveTo>
                    <a:cubicBezTo>
                      <a:pt x="1371560" y="-1306"/>
                      <a:pt x="1595128" y="95965"/>
                      <a:pt x="1777080" y="277917"/>
                    </a:cubicBezTo>
                    <a:cubicBezTo>
                      <a:pt x="2068203" y="569040"/>
                      <a:pt x="2142544" y="966702"/>
                      <a:pt x="1943127" y="1166119"/>
                    </a:cubicBezTo>
                    <a:cubicBezTo>
                      <a:pt x="1743709" y="1365537"/>
                      <a:pt x="1346048" y="1291196"/>
                      <a:pt x="1054925" y="1000073"/>
                    </a:cubicBezTo>
                    <a:lnTo>
                      <a:pt x="1027499" y="968578"/>
                    </a:lnTo>
                    <a:lnTo>
                      <a:pt x="1000073" y="1000073"/>
                    </a:lnTo>
                    <a:cubicBezTo>
                      <a:pt x="708950" y="1291196"/>
                      <a:pt x="311288" y="1365537"/>
                      <a:pt x="111870" y="1166119"/>
                    </a:cubicBezTo>
                    <a:cubicBezTo>
                      <a:pt x="-87547" y="966702"/>
                      <a:pt x="-13206" y="569040"/>
                      <a:pt x="277917" y="277917"/>
                    </a:cubicBezTo>
                    <a:cubicBezTo>
                      <a:pt x="496259" y="59575"/>
                      <a:pt x="774529" y="-36827"/>
                      <a:pt x="984147" y="12747"/>
                    </a:cubicBezTo>
                    <a:lnTo>
                      <a:pt x="1023009" y="27371"/>
                    </a:lnTo>
                    <a:lnTo>
                      <a:pt x="1097401" y="7309"/>
                    </a:lnTo>
                    <a:cubicBezTo>
                      <a:pt x="1124290" y="2627"/>
                      <a:pt x="1152168" y="211"/>
                      <a:pt x="1180785" y="13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A9BF0F04-6A32-4FF5-AA9B-EE37D9CBC486}"/>
                  </a:ext>
                </a:extLst>
              </p:cNvPr>
              <p:cNvSpPr/>
              <p:nvPr/>
            </p:nvSpPr>
            <p:spPr>
              <a:xfrm rot="20700000">
                <a:off x="3411214" y="1728241"/>
                <a:ext cx="449030" cy="646660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31C297F9-9F4B-4616-A90D-E031E5BFD279}"/>
                  </a:ext>
                </a:extLst>
              </p:cNvPr>
              <p:cNvSpPr/>
              <p:nvPr/>
            </p:nvSpPr>
            <p:spPr>
              <a:xfrm rot="20700000">
                <a:off x="3500411" y="1830256"/>
                <a:ext cx="307355" cy="442630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3" name="楕円 142">
                <a:extLst>
                  <a:ext uri="{FF2B5EF4-FFF2-40B4-BE49-F238E27FC236}">
                    <a16:creationId xmlns:a16="http://schemas.microsoft.com/office/drawing/2014/main" id="{6D864B00-4E19-41DF-9A31-554EEE70A42D}"/>
                  </a:ext>
                </a:extLst>
              </p:cNvPr>
              <p:cNvSpPr/>
              <p:nvPr/>
            </p:nvSpPr>
            <p:spPr>
              <a:xfrm rot="900000" flipH="1">
                <a:off x="5126018" y="1728241"/>
                <a:ext cx="449030" cy="646660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4A102E98-639B-42B2-B13E-07E3610874C5}"/>
                  </a:ext>
                </a:extLst>
              </p:cNvPr>
              <p:cNvSpPr/>
              <p:nvPr/>
            </p:nvSpPr>
            <p:spPr>
              <a:xfrm rot="900000" flipH="1">
                <a:off x="5178496" y="1830256"/>
                <a:ext cx="307355" cy="442630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ADB425B2-0CC0-410F-BA89-A97FF577C88C}"/>
                  </a:ext>
                </a:extLst>
              </p:cNvPr>
              <p:cNvSpPr/>
              <p:nvPr/>
            </p:nvSpPr>
            <p:spPr>
              <a:xfrm>
                <a:off x="3635729" y="1076872"/>
                <a:ext cx="1714804" cy="1887369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039203EE-E01A-4FA4-B007-B2EE4B9C1EC1}"/>
                  </a:ext>
                </a:extLst>
              </p:cNvPr>
              <p:cNvSpPr/>
              <p:nvPr/>
            </p:nvSpPr>
            <p:spPr>
              <a:xfrm>
                <a:off x="4788638" y="1644299"/>
                <a:ext cx="207488" cy="277443"/>
              </a:xfrm>
              <a:custGeom>
                <a:avLst/>
                <a:gdLst>
                  <a:gd name="connsiteX0" fmla="*/ 9673 w 207488"/>
                  <a:gd name="connsiteY0" fmla="*/ 0 h 277443"/>
                  <a:gd name="connsiteX1" fmla="*/ 50801 w 207488"/>
                  <a:gd name="connsiteY1" fmla="*/ 48484 h 277443"/>
                  <a:gd name="connsiteX2" fmla="*/ 46473 w 207488"/>
                  <a:gd name="connsiteY2" fmla="*/ 37276 h 277443"/>
                  <a:gd name="connsiteX3" fmla="*/ 54916 w 207488"/>
                  <a:gd name="connsiteY3" fmla="*/ 0 h 277443"/>
                  <a:gd name="connsiteX4" fmla="*/ 81571 w 207488"/>
                  <a:gd name="connsiteY4" fmla="*/ 31424 h 277443"/>
                  <a:gd name="connsiteX5" fmla="*/ 115396 w 207488"/>
                  <a:gd name="connsiteY5" fmla="*/ 21951 h 277443"/>
                  <a:gd name="connsiteX6" fmla="*/ 207488 w 207488"/>
                  <a:gd name="connsiteY6" fmla="*/ 149697 h 277443"/>
                  <a:gd name="connsiteX7" fmla="*/ 115396 w 207488"/>
                  <a:gd name="connsiteY7" fmla="*/ 277443 h 277443"/>
                  <a:gd name="connsiteX8" fmla="*/ 23304 w 207488"/>
                  <a:gd name="connsiteY8" fmla="*/ 149697 h 277443"/>
                  <a:gd name="connsiteX9" fmla="*/ 30541 w 207488"/>
                  <a:gd name="connsiteY9" fmla="*/ 99973 h 277443"/>
                  <a:gd name="connsiteX10" fmla="*/ 36683 w 207488"/>
                  <a:gd name="connsiteY10" fmla="*/ 87338 h 277443"/>
                  <a:gd name="connsiteX11" fmla="*/ 26566 w 207488"/>
                  <a:gd name="connsiteY11" fmla="*/ 81548 h 277443"/>
                  <a:gd name="connsiteX12" fmla="*/ 9673 w 207488"/>
                  <a:gd name="connsiteY12" fmla="*/ 0 h 277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7488" h="277443">
                    <a:moveTo>
                      <a:pt x="9673" y="0"/>
                    </a:moveTo>
                    <a:lnTo>
                      <a:pt x="50801" y="48484"/>
                    </a:lnTo>
                    <a:lnTo>
                      <a:pt x="46473" y="37276"/>
                    </a:lnTo>
                    <a:cubicBezTo>
                      <a:pt x="43416" y="22518"/>
                      <a:pt x="45989" y="8927"/>
                      <a:pt x="54916" y="0"/>
                    </a:cubicBezTo>
                    <a:lnTo>
                      <a:pt x="81571" y="31424"/>
                    </a:lnTo>
                    <a:lnTo>
                      <a:pt x="115396" y="21951"/>
                    </a:lnTo>
                    <a:cubicBezTo>
                      <a:pt x="166257" y="21951"/>
                      <a:pt x="207488" y="79145"/>
                      <a:pt x="207488" y="149697"/>
                    </a:cubicBezTo>
                    <a:cubicBezTo>
                      <a:pt x="207488" y="220249"/>
                      <a:pt x="166257" y="277443"/>
                      <a:pt x="115396" y="277443"/>
                    </a:cubicBezTo>
                    <a:cubicBezTo>
                      <a:pt x="64535" y="277443"/>
                      <a:pt x="23304" y="220249"/>
                      <a:pt x="23304" y="149697"/>
                    </a:cubicBezTo>
                    <a:cubicBezTo>
                      <a:pt x="23304" y="132059"/>
                      <a:pt x="25881" y="115256"/>
                      <a:pt x="30541" y="99973"/>
                    </a:cubicBezTo>
                    <a:lnTo>
                      <a:pt x="36683" y="87338"/>
                    </a:lnTo>
                    <a:lnTo>
                      <a:pt x="26566" y="81548"/>
                    </a:lnTo>
                    <a:cubicBezTo>
                      <a:pt x="-618" y="54365"/>
                      <a:pt x="-8181" y="17854"/>
                      <a:pt x="967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7" name="月 146">
                <a:extLst>
                  <a:ext uri="{FF2B5EF4-FFF2-40B4-BE49-F238E27FC236}">
                    <a16:creationId xmlns:a16="http://schemas.microsoft.com/office/drawing/2014/main" id="{5BBEC17A-CF68-4C62-B56A-9C2AC35FBCDF}"/>
                  </a:ext>
                </a:extLst>
              </p:cNvPr>
              <p:cNvSpPr/>
              <p:nvPr/>
            </p:nvSpPr>
            <p:spPr>
              <a:xfrm rot="5400000">
                <a:off x="4066118" y="1255191"/>
                <a:ext cx="59908" cy="488231"/>
              </a:xfrm>
              <a:prstGeom prst="moon">
                <a:avLst>
                  <a:gd name="adj" fmla="val 63191"/>
                </a:avLst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" name="月 147">
                <a:extLst>
                  <a:ext uri="{FF2B5EF4-FFF2-40B4-BE49-F238E27FC236}">
                    <a16:creationId xmlns:a16="http://schemas.microsoft.com/office/drawing/2014/main" id="{4D7E2675-DD3F-4482-A990-9A5D54173FB9}"/>
                  </a:ext>
                </a:extLst>
              </p:cNvPr>
              <p:cNvSpPr/>
              <p:nvPr/>
            </p:nvSpPr>
            <p:spPr>
              <a:xfrm rot="5400000">
                <a:off x="4871470" y="1255192"/>
                <a:ext cx="59909" cy="488231"/>
              </a:xfrm>
              <a:prstGeom prst="moon">
                <a:avLst>
                  <a:gd name="adj" fmla="val 63191"/>
                </a:avLst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09CFBA01-1134-484C-B726-D3531524DBC4}"/>
                  </a:ext>
                </a:extLst>
              </p:cNvPr>
              <p:cNvSpPr/>
              <p:nvPr/>
            </p:nvSpPr>
            <p:spPr>
              <a:xfrm>
                <a:off x="3993301" y="1644299"/>
                <a:ext cx="207488" cy="277443"/>
              </a:xfrm>
              <a:custGeom>
                <a:avLst/>
                <a:gdLst>
                  <a:gd name="connsiteX0" fmla="*/ 9673 w 207488"/>
                  <a:gd name="connsiteY0" fmla="*/ 0 h 277443"/>
                  <a:gd name="connsiteX1" fmla="*/ 50801 w 207488"/>
                  <a:gd name="connsiteY1" fmla="*/ 48484 h 277443"/>
                  <a:gd name="connsiteX2" fmla="*/ 46473 w 207488"/>
                  <a:gd name="connsiteY2" fmla="*/ 37276 h 277443"/>
                  <a:gd name="connsiteX3" fmla="*/ 54916 w 207488"/>
                  <a:gd name="connsiteY3" fmla="*/ 0 h 277443"/>
                  <a:gd name="connsiteX4" fmla="*/ 81571 w 207488"/>
                  <a:gd name="connsiteY4" fmla="*/ 31424 h 277443"/>
                  <a:gd name="connsiteX5" fmla="*/ 115396 w 207488"/>
                  <a:gd name="connsiteY5" fmla="*/ 21951 h 277443"/>
                  <a:gd name="connsiteX6" fmla="*/ 207488 w 207488"/>
                  <a:gd name="connsiteY6" fmla="*/ 149697 h 277443"/>
                  <a:gd name="connsiteX7" fmla="*/ 115396 w 207488"/>
                  <a:gd name="connsiteY7" fmla="*/ 277443 h 277443"/>
                  <a:gd name="connsiteX8" fmla="*/ 23304 w 207488"/>
                  <a:gd name="connsiteY8" fmla="*/ 149697 h 277443"/>
                  <a:gd name="connsiteX9" fmla="*/ 30541 w 207488"/>
                  <a:gd name="connsiteY9" fmla="*/ 99973 h 277443"/>
                  <a:gd name="connsiteX10" fmla="*/ 36683 w 207488"/>
                  <a:gd name="connsiteY10" fmla="*/ 87338 h 277443"/>
                  <a:gd name="connsiteX11" fmla="*/ 26566 w 207488"/>
                  <a:gd name="connsiteY11" fmla="*/ 81548 h 277443"/>
                  <a:gd name="connsiteX12" fmla="*/ 9673 w 207488"/>
                  <a:gd name="connsiteY12" fmla="*/ 0 h 277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7488" h="277443">
                    <a:moveTo>
                      <a:pt x="9673" y="0"/>
                    </a:moveTo>
                    <a:lnTo>
                      <a:pt x="50801" y="48484"/>
                    </a:lnTo>
                    <a:lnTo>
                      <a:pt x="46473" y="37276"/>
                    </a:lnTo>
                    <a:cubicBezTo>
                      <a:pt x="43416" y="22518"/>
                      <a:pt x="45989" y="8927"/>
                      <a:pt x="54916" y="0"/>
                    </a:cubicBezTo>
                    <a:lnTo>
                      <a:pt x="81571" y="31424"/>
                    </a:lnTo>
                    <a:lnTo>
                      <a:pt x="115396" y="21951"/>
                    </a:lnTo>
                    <a:cubicBezTo>
                      <a:pt x="166257" y="21951"/>
                      <a:pt x="207488" y="79145"/>
                      <a:pt x="207488" y="149697"/>
                    </a:cubicBezTo>
                    <a:cubicBezTo>
                      <a:pt x="207488" y="220249"/>
                      <a:pt x="166257" y="277443"/>
                      <a:pt x="115396" y="277443"/>
                    </a:cubicBezTo>
                    <a:cubicBezTo>
                      <a:pt x="64535" y="277443"/>
                      <a:pt x="23304" y="220249"/>
                      <a:pt x="23304" y="149697"/>
                    </a:cubicBezTo>
                    <a:cubicBezTo>
                      <a:pt x="23304" y="132059"/>
                      <a:pt x="25881" y="115256"/>
                      <a:pt x="30541" y="99973"/>
                    </a:cubicBezTo>
                    <a:lnTo>
                      <a:pt x="36683" y="87338"/>
                    </a:lnTo>
                    <a:lnTo>
                      <a:pt x="26566" y="81548"/>
                    </a:lnTo>
                    <a:cubicBezTo>
                      <a:pt x="-618" y="54365"/>
                      <a:pt x="-8181" y="17854"/>
                      <a:pt x="967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86538CDA-B22C-4F98-8B8C-7F9205BA9599}"/>
                  </a:ext>
                </a:extLst>
              </p:cNvPr>
              <p:cNvGrpSpPr/>
              <p:nvPr/>
            </p:nvGrpSpPr>
            <p:grpSpPr>
              <a:xfrm>
                <a:off x="3634127" y="1684949"/>
                <a:ext cx="1644872" cy="756497"/>
                <a:chOff x="3634127" y="1684949"/>
                <a:chExt cx="1644872" cy="756497"/>
              </a:xfrm>
            </p:grpSpPr>
            <p:sp>
              <p:nvSpPr>
                <p:cNvPr id="155" name="四角形: 角を丸くする 154">
                  <a:extLst>
                    <a:ext uri="{FF2B5EF4-FFF2-40B4-BE49-F238E27FC236}">
                      <a16:creationId xmlns:a16="http://schemas.microsoft.com/office/drawing/2014/main" id="{63A40E97-834B-49A6-A861-255D41619DA5}"/>
                    </a:ext>
                  </a:extLst>
                </p:cNvPr>
                <p:cNvSpPr/>
                <p:nvPr/>
              </p:nvSpPr>
              <p:spPr>
                <a:xfrm rot="20700000">
                  <a:off x="3716372" y="168494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6" name="四角形: 角を丸くする 155">
                  <a:extLst>
                    <a:ext uri="{FF2B5EF4-FFF2-40B4-BE49-F238E27FC236}">
                      <a16:creationId xmlns:a16="http://schemas.microsoft.com/office/drawing/2014/main" id="{CF6F2DE3-6F7A-4BF8-AA29-0D3BBFCE8555}"/>
                    </a:ext>
                  </a:extLst>
                </p:cNvPr>
                <p:cNvSpPr/>
                <p:nvPr/>
              </p:nvSpPr>
              <p:spPr>
                <a:xfrm rot="900000" flipH="1">
                  <a:off x="5221679" y="169345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7" name="四角形: 角を丸くする 156">
                  <a:extLst>
                    <a:ext uri="{FF2B5EF4-FFF2-40B4-BE49-F238E27FC236}">
                      <a16:creationId xmlns:a16="http://schemas.microsoft.com/office/drawing/2014/main" id="{6B4E87A3-C6A2-410A-8293-9E1C2FDC0F90}"/>
                    </a:ext>
                  </a:extLst>
                </p:cNvPr>
                <p:cNvSpPr/>
                <p:nvPr/>
              </p:nvSpPr>
              <p:spPr>
                <a:xfrm rot="13500000">
                  <a:off x="3701690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8" name="四角形: 角を丸くする 157">
                  <a:extLst>
                    <a:ext uri="{FF2B5EF4-FFF2-40B4-BE49-F238E27FC236}">
                      <a16:creationId xmlns:a16="http://schemas.microsoft.com/office/drawing/2014/main" id="{32D7B0C6-33BA-413D-861A-C88641E60997}"/>
                    </a:ext>
                  </a:extLst>
                </p:cNvPr>
                <p:cNvSpPr/>
                <p:nvPr/>
              </p:nvSpPr>
              <p:spPr>
                <a:xfrm rot="8100000" flipH="1">
                  <a:off x="5233280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FB9BF5A3-CE86-4519-8C5D-D808C3C39EE2}"/>
                  </a:ext>
                </a:extLst>
              </p:cNvPr>
              <p:cNvGrpSpPr/>
              <p:nvPr/>
            </p:nvGrpSpPr>
            <p:grpSpPr>
              <a:xfrm>
                <a:off x="3697543" y="2036058"/>
                <a:ext cx="1621468" cy="963490"/>
                <a:chOff x="804513" y="2016579"/>
                <a:chExt cx="1624776" cy="872077"/>
              </a:xfrm>
            </p:grpSpPr>
            <p:sp>
              <p:nvSpPr>
                <p:cNvPr id="153" name="楕円 32">
                  <a:extLst>
                    <a:ext uri="{FF2B5EF4-FFF2-40B4-BE49-F238E27FC236}">
                      <a16:creationId xmlns:a16="http://schemas.microsoft.com/office/drawing/2014/main" id="{7EA281FF-CF19-4AA8-8C35-96EFFF165268}"/>
                    </a:ext>
                  </a:extLst>
                </p:cNvPr>
                <p:cNvSpPr/>
                <p:nvPr/>
              </p:nvSpPr>
              <p:spPr>
                <a:xfrm>
                  <a:off x="804513" y="201657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9B67B6DC-4877-4C91-8AF3-B9B5B4E5E0C3}"/>
                    </a:ext>
                  </a:extLst>
                </p:cNvPr>
                <p:cNvSpPr/>
                <p:nvPr/>
              </p:nvSpPr>
              <p:spPr>
                <a:xfrm>
                  <a:off x="1640682" y="207852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5E246448-C77F-4FB6-A06C-B2846B471EC6}"/>
                  </a:ext>
                </a:extLst>
              </p:cNvPr>
              <p:cNvSpPr/>
              <p:nvPr/>
            </p:nvSpPr>
            <p:spPr>
              <a:xfrm>
                <a:off x="3600976" y="979116"/>
                <a:ext cx="1852088" cy="698371"/>
              </a:xfrm>
              <a:custGeom>
                <a:avLst/>
                <a:gdLst>
                  <a:gd name="connsiteX0" fmla="*/ 940316 w 1702775"/>
                  <a:gd name="connsiteY0" fmla="*/ 1628 h 746895"/>
                  <a:gd name="connsiteX1" fmla="*/ 1357640 w 1702775"/>
                  <a:gd name="connsiteY1" fmla="*/ 107056 h 746895"/>
                  <a:gd name="connsiteX2" fmla="*/ 1664495 w 1702775"/>
                  <a:gd name="connsiteY2" fmla="*/ 746894 h 746895"/>
                  <a:gd name="connsiteX3" fmla="*/ 1322132 w 1702775"/>
                  <a:gd name="connsiteY3" fmla="*/ 466396 h 746895"/>
                  <a:gd name="connsiteX4" fmla="*/ 1250378 w 1702775"/>
                  <a:gd name="connsiteY4" fmla="*/ 423419 h 746895"/>
                  <a:gd name="connsiteX5" fmla="*/ 1251056 w 1702775"/>
                  <a:gd name="connsiteY5" fmla="*/ 424502 h 746895"/>
                  <a:gd name="connsiteX6" fmla="*/ 1248822 w 1702775"/>
                  <a:gd name="connsiteY6" fmla="*/ 570312 h 746895"/>
                  <a:gd name="connsiteX7" fmla="*/ 1128903 w 1702775"/>
                  <a:gd name="connsiteY7" fmla="*/ 382725 h 746895"/>
                  <a:gd name="connsiteX8" fmla="*/ 1116684 w 1702775"/>
                  <a:gd name="connsiteY8" fmla="*/ 372177 h 746895"/>
                  <a:gd name="connsiteX9" fmla="*/ 1149457 w 1702775"/>
                  <a:gd name="connsiteY9" fmla="*/ 424502 h 746895"/>
                  <a:gd name="connsiteX10" fmla="*/ 1147223 w 1702775"/>
                  <a:gd name="connsiteY10" fmla="*/ 570312 h 746895"/>
                  <a:gd name="connsiteX11" fmla="*/ 962949 w 1702775"/>
                  <a:gd name="connsiteY11" fmla="*/ 327171 h 746895"/>
                  <a:gd name="connsiteX12" fmla="*/ 891803 w 1702775"/>
                  <a:gd name="connsiteY12" fmla="*/ 280628 h 746895"/>
                  <a:gd name="connsiteX13" fmla="*/ 833956 w 1702775"/>
                  <a:gd name="connsiteY13" fmla="*/ 253231 h 746895"/>
                  <a:gd name="connsiteX14" fmla="*/ 776111 w 1702775"/>
                  <a:gd name="connsiteY14" fmla="*/ 280627 h 746895"/>
                  <a:gd name="connsiteX15" fmla="*/ 704966 w 1702775"/>
                  <a:gd name="connsiteY15" fmla="*/ 327170 h 746895"/>
                  <a:gd name="connsiteX16" fmla="*/ 520692 w 1702775"/>
                  <a:gd name="connsiteY16" fmla="*/ 570311 h 746895"/>
                  <a:gd name="connsiteX17" fmla="*/ 518457 w 1702775"/>
                  <a:gd name="connsiteY17" fmla="*/ 424501 h 746895"/>
                  <a:gd name="connsiteX18" fmla="*/ 559202 w 1702775"/>
                  <a:gd name="connsiteY18" fmla="*/ 359448 h 746895"/>
                  <a:gd name="connsiteX19" fmla="*/ 550212 w 1702775"/>
                  <a:gd name="connsiteY19" fmla="*/ 364833 h 746895"/>
                  <a:gd name="connsiteX20" fmla="*/ 529485 w 1702775"/>
                  <a:gd name="connsiteY20" fmla="*/ 382725 h 746895"/>
                  <a:gd name="connsiteX21" fmla="*/ 409566 w 1702775"/>
                  <a:gd name="connsiteY21" fmla="*/ 570312 h 746895"/>
                  <a:gd name="connsiteX22" fmla="*/ 388964 w 1702775"/>
                  <a:gd name="connsiteY22" fmla="*/ 504644 h 746895"/>
                  <a:gd name="connsiteX23" fmla="*/ 400449 w 1702775"/>
                  <a:gd name="connsiteY23" fmla="*/ 454534 h 746895"/>
                  <a:gd name="connsiteX24" fmla="*/ 380643 w 1702775"/>
                  <a:gd name="connsiteY24" fmla="*/ 466397 h 746895"/>
                  <a:gd name="connsiteX25" fmla="*/ 38280 w 1702775"/>
                  <a:gd name="connsiteY25" fmla="*/ 746895 h 746895"/>
                  <a:gd name="connsiteX26" fmla="*/ 345134 w 1702775"/>
                  <a:gd name="connsiteY26" fmla="*/ 107057 h 746895"/>
                  <a:gd name="connsiteX27" fmla="*/ 762458 w 1702775"/>
                  <a:gd name="connsiteY27" fmla="*/ 1629 h 746895"/>
                  <a:gd name="connsiteX28" fmla="*/ 853236 w 1702775"/>
                  <a:gd name="connsiteY28" fmla="*/ 17091 h 746895"/>
                  <a:gd name="connsiteX29" fmla="*/ 870728 w 1702775"/>
                  <a:gd name="connsiteY29" fmla="*/ 11786 h 746895"/>
                  <a:gd name="connsiteX30" fmla="*/ 940316 w 1702775"/>
                  <a:gd name="connsiteY30" fmla="*/ 1628 h 746895"/>
                  <a:gd name="connsiteX0" fmla="*/ 870728 w 1702775"/>
                  <a:gd name="connsiteY0" fmla="*/ 11786 h 746895"/>
                  <a:gd name="connsiteX1" fmla="*/ 940316 w 1702775"/>
                  <a:gd name="connsiteY1" fmla="*/ 1628 h 746895"/>
                  <a:gd name="connsiteX2" fmla="*/ 1357640 w 1702775"/>
                  <a:gd name="connsiteY2" fmla="*/ 107056 h 746895"/>
                  <a:gd name="connsiteX3" fmla="*/ 1664495 w 1702775"/>
                  <a:gd name="connsiteY3" fmla="*/ 746894 h 746895"/>
                  <a:gd name="connsiteX4" fmla="*/ 1322132 w 1702775"/>
                  <a:gd name="connsiteY4" fmla="*/ 466396 h 746895"/>
                  <a:gd name="connsiteX5" fmla="*/ 1250378 w 1702775"/>
                  <a:gd name="connsiteY5" fmla="*/ 423419 h 746895"/>
                  <a:gd name="connsiteX6" fmla="*/ 1251056 w 1702775"/>
                  <a:gd name="connsiteY6" fmla="*/ 424502 h 746895"/>
                  <a:gd name="connsiteX7" fmla="*/ 1248822 w 1702775"/>
                  <a:gd name="connsiteY7" fmla="*/ 570312 h 746895"/>
                  <a:gd name="connsiteX8" fmla="*/ 1128903 w 1702775"/>
                  <a:gd name="connsiteY8" fmla="*/ 382725 h 746895"/>
                  <a:gd name="connsiteX9" fmla="*/ 1116684 w 1702775"/>
                  <a:gd name="connsiteY9" fmla="*/ 372177 h 746895"/>
                  <a:gd name="connsiteX10" fmla="*/ 1149457 w 1702775"/>
                  <a:gd name="connsiteY10" fmla="*/ 424502 h 746895"/>
                  <a:gd name="connsiteX11" fmla="*/ 1147223 w 1702775"/>
                  <a:gd name="connsiteY11" fmla="*/ 570312 h 746895"/>
                  <a:gd name="connsiteX12" fmla="*/ 962949 w 1702775"/>
                  <a:gd name="connsiteY12" fmla="*/ 327171 h 746895"/>
                  <a:gd name="connsiteX13" fmla="*/ 891803 w 1702775"/>
                  <a:gd name="connsiteY13" fmla="*/ 280628 h 746895"/>
                  <a:gd name="connsiteX14" fmla="*/ 833956 w 1702775"/>
                  <a:gd name="connsiteY14" fmla="*/ 253231 h 746895"/>
                  <a:gd name="connsiteX15" fmla="*/ 776111 w 1702775"/>
                  <a:gd name="connsiteY15" fmla="*/ 280627 h 746895"/>
                  <a:gd name="connsiteX16" fmla="*/ 704966 w 1702775"/>
                  <a:gd name="connsiteY16" fmla="*/ 327170 h 746895"/>
                  <a:gd name="connsiteX17" fmla="*/ 520692 w 1702775"/>
                  <a:gd name="connsiteY17" fmla="*/ 570311 h 746895"/>
                  <a:gd name="connsiteX18" fmla="*/ 518457 w 1702775"/>
                  <a:gd name="connsiteY18" fmla="*/ 424501 h 746895"/>
                  <a:gd name="connsiteX19" fmla="*/ 559202 w 1702775"/>
                  <a:gd name="connsiteY19" fmla="*/ 359448 h 746895"/>
                  <a:gd name="connsiteX20" fmla="*/ 550212 w 1702775"/>
                  <a:gd name="connsiteY20" fmla="*/ 364833 h 746895"/>
                  <a:gd name="connsiteX21" fmla="*/ 529485 w 1702775"/>
                  <a:gd name="connsiteY21" fmla="*/ 382725 h 746895"/>
                  <a:gd name="connsiteX22" fmla="*/ 409566 w 1702775"/>
                  <a:gd name="connsiteY22" fmla="*/ 570312 h 746895"/>
                  <a:gd name="connsiteX23" fmla="*/ 388964 w 1702775"/>
                  <a:gd name="connsiteY23" fmla="*/ 504644 h 746895"/>
                  <a:gd name="connsiteX24" fmla="*/ 400449 w 1702775"/>
                  <a:gd name="connsiteY24" fmla="*/ 454534 h 746895"/>
                  <a:gd name="connsiteX25" fmla="*/ 380643 w 1702775"/>
                  <a:gd name="connsiteY25" fmla="*/ 466397 h 746895"/>
                  <a:gd name="connsiteX26" fmla="*/ 38280 w 1702775"/>
                  <a:gd name="connsiteY26" fmla="*/ 746895 h 746895"/>
                  <a:gd name="connsiteX27" fmla="*/ 345134 w 1702775"/>
                  <a:gd name="connsiteY27" fmla="*/ 107057 h 746895"/>
                  <a:gd name="connsiteX28" fmla="*/ 762458 w 1702775"/>
                  <a:gd name="connsiteY28" fmla="*/ 1629 h 746895"/>
                  <a:gd name="connsiteX29" fmla="*/ 853236 w 1702775"/>
                  <a:gd name="connsiteY29" fmla="*/ 17091 h 746895"/>
                  <a:gd name="connsiteX30" fmla="*/ 954796 w 1702775"/>
                  <a:gd name="connsiteY30" fmla="*/ 95562 h 746895"/>
                  <a:gd name="connsiteX0" fmla="*/ 870728 w 1702775"/>
                  <a:gd name="connsiteY0" fmla="*/ 11786 h 746895"/>
                  <a:gd name="connsiteX1" fmla="*/ 940316 w 1702775"/>
                  <a:gd name="connsiteY1" fmla="*/ 1628 h 746895"/>
                  <a:gd name="connsiteX2" fmla="*/ 1357640 w 1702775"/>
                  <a:gd name="connsiteY2" fmla="*/ 107056 h 746895"/>
                  <a:gd name="connsiteX3" fmla="*/ 1664495 w 1702775"/>
                  <a:gd name="connsiteY3" fmla="*/ 746894 h 746895"/>
                  <a:gd name="connsiteX4" fmla="*/ 1322132 w 1702775"/>
                  <a:gd name="connsiteY4" fmla="*/ 466396 h 746895"/>
                  <a:gd name="connsiteX5" fmla="*/ 1250378 w 1702775"/>
                  <a:gd name="connsiteY5" fmla="*/ 423419 h 746895"/>
                  <a:gd name="connsiteX6" fmla="*/ 1251056 w 1702775"/>
                  <a:gd name="connsiteY6" fmla="*/ 424502 h 746895"/>
                  <a:gd name="connsiteX7" fmla="*/ 1248822 w 1702775"/>
                  <a:gd name="connsiteY7" fmla="*/ 570312 h 746895"/>
                  <a:gd name="connsiteX8" fmla="*/ 1128903 w 1702775"/>
                  <a:gd name="connsiteY8" fmla="*/ 382725 h 746895"/>
                  <a:gd name="connsiteX9" fmla="*/ 1116684 w 1702775"/>
                  <a:gd name="connsiteY9" fmla="*/ 372177 h 746895"/>
                  <a:gd name="connsiteX10" fmla="*/ 1149457 w 1702775"/>
                  <a:gd name="connsiteY10" fmla="*/ 424502 h 746895"/>
                  <a:gd name="connsiteX11" fmla="*/ 1147223 w 1702775"/>
                  <a:gd name="connsiteY11" fmla="*/ 570312 h 746895"/>
                  <a:gd name="connsiteX12" fmla="*/ 962949 w 1702775"/>
                  <a:gd name="connsiteY12" fmla="*/ 327171 h 746895"/>
                  <a:gd name="connsiteX13" fmla="*/ 891803 w 1702775"/>
                  <a:gd name="connsiteY13" fmla="*/ 280628 h 746895"/>
                  <a:gd name="connsiteX14" fmla="*/ 833956 w 1702775"/>
                  <a:gd name="connsiteY14" fmla="*/ 253231 h 746895"/>
                  <a:gd name="connsiteX15" fmla="*/ 776111 w 1702775"/>
                  <a:gd name="connsiteY15" fmla="*/ 280627 h 746895"/>
                  <a:gd name="connsiteX16" fmla="*/ 704966 w 1702775"/>
                  <a:gd name="connsiteY16" fmla="*/ 327170 h 746895"/>
                  <a:gd name="connsiteX17" fmla="*/ 520692 w 1702775"/>
                  <a:gd name="connsiteY17" fmla="*/ 570311 h 746895"/>
                  <a:gd name="connsiteX18" fmla="*/ 518457 w 1702775"/>
                  <a:gd name="connsiteY18" fmla="*/ 424501 h 746895"/>
                  <a:gd name="connsiteX19" fmla="*/ 559202 w 1702775"/>
                  <a:gd name="connsiteY19" fmla="*/ 359448 h 746895"/>
                  <a:gd name="connsiteX20" fmla="*/ 550212 w 1702775"/>
                  <a:gd name="connsiteY20" fmla="*/ 364833 h 746895"/>
                  <a:gd name="connsiteX21" fmla="*/ 529485 w 1702775"/>
                  <a:gd name="connsiteY21" fmla="*/ 382725 h 746895"/>
                  <a:gd name="connsiteX22" fmla="*/ 409566 w 1702775"/>
                  <a:gd name="connsiteY22" fmla="*/ 570312 h 746895"/>
                  <a:gd name="connsiteX23" fmla="*/ 388964 w 1702775"/>
                  <a:gd name="connsiteY23" fmla="*/ 504644 h 746895"/>
                  <a:gd name="connsiteX24" fmla="*/ 400449 w 1702775"/>
                  <a:gd name="connsiteY24" fmla="*/ 454534 h 746895"/>
                  <a:gd name="connsiteX25" fmla="*/ 380643 w 1702775"/>
                  <a:gd name="connsiteY25" fmla="*/ 466397 h 746895"/>
                  <a:gd name="connsiteX26" fmla="*/ 38280 w 1702775"/>
                  <a:gd name="connsiteY26" fmla="*/ 746895 h 746895"/>
                  <a:gd name="connsiteX27" fmla="*/ 345134 w 1702775"/>
                  <a:gd name="connsiteY27" fmla="*/ 107057 h 746895"/>
                  <a:gd name="connsiteX28" fmla="*/ 762458 w 1702775"/>
                  <a:gd name="connsiteY28" fmla="*/ 1629 h 746895"/>
                  <a:gd name="connsiteX29" fmla="*/ 853236 w 1702775"/>
                  <a:gd name="connsiteY29" fmla="*/ 17091 h 746895"/>
                  <a:gd name="connsiteX0" fmla="*/ 870728 w 1702775"/>
                  <a:gd name="connsiteY0" fmla="*/ 11786 h 746895"/>
                  <a:gd name="connsiteX1" fmla="*/ 940316 w 1702775"/>
                  <a:gd name="connsiteY1" fmla="*/ 1628 h 746895"/>
                  <a:gd name="connsiteX2" fmla="*/ 1357640 w 1702775"/>
                  <a:gd name="connsiteY2" fmla="*/ 107056 h 746895"/>
                  <a:gd name="connsiteX3" fmla="*/ 1664495 w 1702775"/>
                  <a:gd name="connsiteY3" fmla="*/ 746894 h 746895"/>
                  <a:gd name="connsiteX4" fmla="*/ 1322132 w 1702775"/>
                  <a:gd name="connsiteY4" fmla="*/ 466396 h 746895"/>
                  <a:gd name="connsiteX5" fmla="*/ 1250378 w 1702775"/>
                  <a:gd name="connsiteY5" fmla="*/ 423419 h 746895"/>
                  <a:gd name="connsiteX6" fmla="*/ 1251056 w 1702775"/>
                  <a:gd name="connsiteY6" fmla="*/ 424502 h 746895"/>
                  <a:gd name="connsiteX7" fmla="*/ 1248822 w 1702775"/>
                  <a:gd name="connsiteY7" fmla="*/ 570312 h 746895"/>
                  <a:gd name="connsiteX8" fmla="*/ 1128903 w 1702775"/>
                  <a:gd name="connsiteY8" fmla="*/ 382725 h 746895"/>
                  <a:gd name="connsiteX9" fmla="*/ 1116684 w 1702775"/>
                  <a:gd name="connsiteY9" fmla="*/ 372177 h 746895"/>
                  <a:gd name="connsiteX10" fmla="*/ 1149457 w 1702775"/>
                  <a:gd name="connsiteY10" fmla="*/ 424502 h 746895"/>
                  <a:gd name="connsiteX11" fmla="*/ 1147223 w 1702775"/>
                  <a:gd name="connsiteY11" fmla="*/ 570312 h 746895"/>
                  <a:gd name="connsiteX12" fmla="*/ 962949 w 1702775"/>
                  <a:gd name="connsiteY12" fmla="*/ 327171 h 746895"/>
                  <a:gd name="connsiteX13" fmla="*/ 891803 w 1702775"/>
                  <a:gd name="connsiteY13" fmla="*/ 280628 h 746895"/>
                  <a:gd name="connsiteX14" fmla="*/ 833956 w 1702775"/>
                  <a:gd name="connsiteY14" fmla="*/ 253231 h 746895"/>
                  <a:gd name="connsiteX15" fmla="*/ 776111 w 1702775"/>
                  <a:gd name="connsiteY15" fmla="*/ 280627 h 746895"/>
                  <a:gd name="connsiteX16" fmla="*/ 704966 w 1702775"/>
                  <a:gd name="connsiteY16" fmla="*/ 327170 h 746895"/>
                  <a:gd name="connsiteX17" fmla="*/ 520692 w 1702775"/>
                  <a:gd name="connsiteY17" fmla="*/ 570311 h 746895"/>
                  <a:gd name="connsiteX18" fmla="*/ 518457 w 1702775"/>
                  <a:gd name="connsiteY18" fmla="*/ 424501 h 746895"/>
                  <a:gd name="connsiteX19" fmla="*/ 559202 w 1702775"/>
                  <a:gd name="connsiteY19" fmla="*/ 359448 h 746895"/>
                  <a:gd name="connsiteX20" fmla="*/ 550212 w 1702775"/>
                  <a:gd name="connsiteY20" fmla="*/ 364833 h 746895"/>
                  <a:gd name="connsiteX21" fmla="*/ 529485 w 1702775"/>
                  <a:gd name="connsiteY21" fmla="*/ 382725 h 746895"/>
                  <a:gd name="connsiteX22" fmla="*/ 409566 w 1702775"/>
                  <a:gd name="connsiteY22" fmla="*/ 570312 h 746895"/>
                  <a:gd name="connsiteX23" fmla="*/ 388964 w 1702775"/>
                  <a:gd name="connsiteY23" fmla="*/ 504644 h 746895"/>
                  <a:gd name="connsiteX24" fmla="*/ 400449 w 1702775"/>
                  <a:gd name="connsiteY24" fmla="*/ 454534 h 746895"/>
                  <a:gd name="connsiteX25" fmla="*/ 380643 w 1702775"/>
                  <a:gd name="connsiteY25" fmla="*/ 466397 h 746895"/>
                  <a:gd name="connsiteX26" fmla="*/ 38280 w 1702775"/>
                  <a:gd name="connsiteY26" fmla="*/ 746895 h 746895"/>
                  <a:gd name="connsiteX27" fmla="*/ 345134 w 1702775"/>
                  <a:gd name="connsiteY27" fmla="*/ 107057 h 746895"/>
                  <a:gd name="connsiteX28" fmla="*/ 762458 w 1702775"/>
                  <a:gd name="connsiteY28" fmla="*/ 1629 h 746895"/>
                  <a:gd name="connsiteX0" fmla="*/ 870728 w 1702775"/>
                  <a:gd name="connsiteY0" fmla="*/ 11786 h 746895"/>
                  <a:gd name="connsiteX1" fmla="*/ 940316 w 1702775"/>
                  <a:gd name="connsiteY1" fmla="*/ 1628 h 746895"/>
                  <a:gd name="connsiteX2" fmla="*/ 1357640 w 1702775"/>
                  <a:gd name="connsiteY2" fmla="*/ 107056 h 746895"/>
                  <a:gd name="connsiteX3" fmla="*/ 1664495 w 1702775"/>
                  <a:gd name="connsiteY3" fmla="*/ 746894 h 746895"/>
                  <a:gd name="connsiteX4" fmla="*/ 1322132 w 1702775"/>
                  <a:gd name="connsiteY4" fmla="*/ 466396 h 746895"/>
                  <a:gd name="connsiteX5" fmla="*/ 1250378 w 1702775"/>
                  <a:gd name="connsiteY5" fmla="*/ 423419 h 746895"/>
                  <a:gd name="connsiteX6" fmla="*/ 1251056 w 1702775"/>
                  <a:gd name="connsiteY6" fmla="*/ 424502 h 746895"/>
                  <a:gd name="connsiteX7" fmla="*/ 1248822 w 1702775"/>
                  <a:gd name="connsiteY7" fmla="*/ 570312 h 746895"/>
                  <a:gd name="connsiteX8" fmla="*/ 1128903 w 1702775"/>
                  <a:gd name="connsiteY8" fmla="*/ 382725 h 746895"/>
                  <a:gd name="connsiteX9" fmla="*/ 1116684 w 1702775"/>
                  <a:gd name="connsiteY9" fmla="*/ 372177 h 746895"/>
                  <a:gd name="connsiteX10" fmla="*/ 1149457 w 1702775"/>
                  <a:gd name="connsiteY10" fmla="*/ 424502 h 746895"/>
                  <a:gd name="connsiteX11" fmla="*/ 1147223 w 1702775"/>
                  <a:gd name="connsiteY11" fmla="*/ 570312 h 746895"/>
                  <a:gd name="connsiteX12" fmla="*/ 962949 w 1702775"/>
                  <a:gd name="connsiteY12" fmla="*/ 327171 h 746895"/>
                  <a:gd name="connsiteX13" fmla="*/ 891803 w 1702775"/>
                  <a:gd name="connsiteY13" fmla="*/ 280628 h 746895"/>
                  <a:gd name="connsiteX14" fmla="*/ 833956 w 1702775"/>
                  <a:gd name="connsiteY14" fmla="*/ 253231 h 746895"/>
                  <a:gd name="connsiteX15" fmla="*/ 776111 w 1702775"/>
                  <a:gd name="connsiteY15" fmla="*/ 280627 h 746895"/>
                  <a:gd name="connsiteX16" fmla="*/ 704966 w 1702775"/>
                  <a:gd name="connsiteY16" fmla="*/ 327170 h 746895"/>
                  <a:gd name="connsiteX17" fmla="*/ 520692 w 1702775"/>
                  <a:gd name="connsiteY17" fmla="*/ 570311 h 746895"/>
                  <a:gd name="connsiteX18" fmla="*/ 518457 w 1702775"/>
                  <a:gd name="connsiteY18" fmla="*/ 424501 h 746895"/>
                  <a:gd name="connsiteX19" fmla="*/ 559202 w 1702775"/>
                  <a:gd name="connsiteY19" fmla="*/ 359448 h 746895"/>
                  <a:gd name="connsiteX20" fmla="*/ 550212 w 1702775"/>
                  <a:gd name="connsiteY20" fmla="*/ 364833 h 746895"/>
                  <a:gd name="connsiteX21" fmla="*/ 529485 w 1702775"/>
                  <a:gd name="connsiteY21" fmla="*/ 382725 h 746895"/>
                  <a:gd name="connsiteX22" fmla="*/ 409566 w 1702775"/>
                  <a:gd name="connsiteY22" fmla="*/ 570312 h 746895"/>
                  <a:gd name="connsiteX23" fmla="*/ 388964 w 1702775"/>
                  <a:gd name="connsiteY23" fmla="*/ 504644 h 746895"/>
                  <a:gd name="connsiteX24" fmla="*/ 400449 w 1702775"/>
                  <a:gd name="connsiteY24" fmla="*/ 454534 h 746895"/>
                  <a:gd name="connsiteX25" fmla="*/ 380643 w 1702775"/>
                  <a:gd name="connsiteY25" fmla="*/ 466397 h 746895"/>
                  <a:gd name="connsiteX26" fmla="*/ 38280 w 1702775"/>
                  <a:gd name="connsiteY26" fmla="*/ 746895 h 746895"/>
                  <a:gd name="connsiteX27" fmla="*/ 345134 w 1702775"/>
                  <a:gd name="connsiteY27" fmla="*/ 107057 h 746895"/>
                  <a:gd name="connsiteX0" fmla="*/ 940316 w 1702775"/>
                  <a:gd name="connsiteY0" fmla="*/ 1628 h 746895"/>
                  <a:gd name="connsiteX1" fmla="*/ 1357640 w 1702775"/>
                  <a:gd name="connsiteY1" fmla="*/ 107056 h 746895"/>
                  <a:gd name="connsiteX2" fmla="*/ 1664495 w 1702775"/>
                  <a:gd name="connsiteY2" fmla="*/ 746894 h 746895"/>
                  <a:gd name="connsiteX3" fmla="*/ 1322132 w 1702775"/>
                  <a:gd name="connsiteY3" fmla="*/ 466396 h 746895"/>
                  <a:gd name="connsiteX4" fmla="*/ 1250378 w 1702775"/>
                  <a:gd name="connsiteY4" fmla="*/ 423419 h 746895"/>
                  <a:gd name="connsiteX5" fmla="*/ 1251056 w 1702775"/>
                  <a:gd name="connsiteY5" fmla="*/ 424502 h 746895"/>
                  <a:gd name="connsiteX6" fmla="*/ 1248822 w 1702775"/>
                  <a:gd name="connsiteY6" fmla="*/ 570312 h 746895"/>
                  <a:gd name="connsiteX7" fmla="*/ 1128903 w 1702775"/>
                  <a:gd name="connsiteY7" fmla="*/ 382725 h 746895"/>
                  <a:gd name="connsiteX8" fmla="*/ 1116684 w 1702775"/>
                  <a:gd name="connsiteY8" fmla="*/ 372177 h 746895"/>
                  <a:gd name="connsiteX9" fmla="*/ 1149457 w 1702775"/>
                  <a:gd name="connsiteY9" fmla="*/ 424502 h 746895"/>
                  <a:gd name="connsiteX10" fmla="*/ 1147223 w 1702775"/>
                  <a:gd name="connsiteY10" fmla="*/ 570312 h 746895"/>
                  <a:gd name="connsiteX11" fmla="*/ 962949 w 1702775"/>
                  <a:gd name="connsiteY11" fmla="*/ 327171 h 746895"/>
                  <a:gd name="connsiteX12" fmla="*/ 891803 w 1702775"/>
                  <a:gd name="connsiteY12" fmla="*/ 280628 h 746895"/>
                  <a:gd name="connsiteX13" fmla="*/ 833956 w 1702775"/>
                  <a:gd name="connsiteY13" fmla="*/ 253231 h 746895"/>
                  <a:gd name="connsiteX14" fmla="*/ 776111 w 1702775"/>
                  <a:gd name="connsiteY14" fmla="*/ 280627 h 746895"/>
                  <a:gd name="connsiteX15" fmla="*/ 704966 w 1702775"/>
                  <a:gd name="connsiteY15" fmla="*/ 327170 h 746895"/>
                  <a:gd name="connsiteX16" fmla="*/ 520692 w 1702775"/>
                  <a:gd name="connsiteY16" fmla="*/ 570311 h 746895"/>
                  <a:gd name="connsiteX17" fmla="*/ 518457 w 1702775"/>
                  <a:gd name="connsiteY17" fmla="*/ 424501 h 746895"/>
                  <a:gd name="connsiteX18" fmla="*/ 559202 w 1702775"/>
                  <a:gd name="connsiteY18" fmla="*/ 359448 h 746895"/>
                  <a:gd name="connsiteX19" fmla="*/ 550212 w 1702775"/>
                  <a:gd name="connsiteY19" fmla="*/ 364833 h 746895"/>
                  <a:gd name="connsiteX20" fmla="*/ 529485 w 1702775"/>
                  <a:gd name="connsiteY20" fmla="*/ 382725 h 746895"/>
                  <a:gd name="connsiteX21" fmla="*/ 409566 w 1702775"/>
                  <a:gd name="connsiteY21" fmla="*/ 570312 h 746895"/>
                  <a:gd name="connsiteX22" fmla="*/ 388964 w 1702775"/>
                  <a:gd name="connsiteY22" fmla="*/ 504644 h 746895"/>
                  <a:gd name="connsiteX23" fmla="*/ 400449 w 1702775"/>
                  <a:gd name="connsiteY23" fmla="*/ 454534 h 746895"/>
                  <a:gd name="connsiteX24" fmla="*/ 380643 w 1702775"/>
                  <a:gd name="connsiteY24" fmla="*/ 466397 h 746895"/>
                  <a:gd name="connsiteX25" fmla="*/ 38280 w 1702775"/>
                  <a:gd name="connsiteY25" fmla="*/ 746895 h 746895"/>
                  <a:gd name="connsiteX26" fmla="*/ 345134 w 1702775"/>
                  <a:gd name="connsiteY26" fmla="*/ 107057 h 746895"/>
                  <a:gd name="connsiteX0" fmla="*/ 1357640 w 1702775"/>
                  <a:gd name="connsiteY0" fmla="*/ 0 h 639839"/>
                  <a:gd name="connsiteX1" fmla="*/ 1664495 w 1702775"/>
                  <a:gd name="connsiteY1" fmla="*/ 639838 h 639839"/>
                  <a:gd name="connsiteX2" fmla="*/ 1322132 w 1702775"/>
                  <a:gd name="connsiteY2" fmla="*/ 359340 h 639839"/>
                  <a:gd name="connsiteX3" fmla="*/ 1250378 w 1702775"/>
                  <a:gd name="connsiteY3" fmla="*/ 316363 h 639839"/>
                  <a:gd name="connsiteX4" fmla="*/ 1251056 w 1702775"/>
                  <a:gd name="connsiteY4" fmla="*/ 317446 h 639839"/>
                  <a:gd name="connsiteX5" fmla="*/ 1248822 w 1702775"/>
                  <a:gd name="connsiteY5" fmla="*/ 463256 h 639839"/>
                  <a:gd name="connsiteX6" fmla="*/ 1128903 w 1702775"/>
                  <a:gd name="connsiteY6" fmla="*/ 275669 h 639839"/>
                  <a:gd name="connsiteX7" fmla="*/ 1116684 w 1702775"/>
                  <a:gd name="connsiteY7" fmla="*/ 265121 h 639839"/>
                  <a:gd name="connsiteX8" fmla="*/ 1149457 w 1702775"/>
                  <a:gd name="connsiteY8" fmla="*/ 317446 h 639839"/>
                  <a:gd name="connsiteX9" fmla="*/ 1147223 w 1702775"/>
                  <a:gd name="connsiteY9" fmla="*/ 463256 h 639839"/>
                  <a:gd name="connsiteX10" fmla="*/ 962949 w 1702775"/>
                  <a:gd name="connsiteY10" fmla="*/ 220115 h 639839"/>
                  <a:gd name="connsiteX11" fmla="*/ 891803 w 1702775"/>
                  <a:gd name="connsiteY11" fmla="*/ 173572 h 639839"/>
                  <a:gd name="connsiteX12" fmla="*/ 833956 w 1702775"/>
                  <a:gd name="connsiteY12" fmla="*/ 146175 h 639839"/>
                  <a:gd name="connsiteX13" fmla="*/ 776111 w 1702775"/>
                  <a:gd name="connsiteY13" fmla="*/ 173571 h 639839"/>
                  <a:gd name="connsiteX14" fmla="*/ 704966 w 1702775"/>
                  <a:gd name="connsiteY14" fmla="*/ 220114 h 639839"/>
                  <a:gd name="connsiteX15" fmla="*/ 520692 w 1702775"/>
                  <a:gd name="connsiteY15" fmla="*/ 463255 h 639839"/>
                  <a:gd name="connsiteX16" fmla="*/ 518457 w 1702775"/>
                  <a:gd name="connsiteY16" fmla="*/ 317445 h 639839"/>
                  <a:gd name="connsiteX17" fmla="*/ 559202 w 1702775"/>
                  <a:gd name="connsiteY17" fmla="*/ 252392 h 639839"/>
                  <a:gd name="connsiteX18" fmla="*/ 550212 w 1702775"/>
                  <a:gd name="connsiteY18" fmla="*/ 257777 h 639839"/>
                  <a:gd name="connsiteX19" fmla="*/ 529485 w 1702775"/>
                  <a:gd name="connsiteY19" fmla="*/ 275669 h 639839"/>
                  <a:gd name="connsiteX20" fmla="*/ 409566 w 1702775"/>
                  <a:gd name="connsiteY20" fmla="*/ 463256 h 639839"/>
                  <a:gd name="connsiteX21" fmla="*/ 388964 w 1702775"/>
                  <a:gd name="connsiteY21" fmla="*/ 397588 h 639839"/>
                  <a:gd name="connsiteX22" fmla="*/ 400449 w 1702775"/>
                  <a:gd name="connsiteY22" fmla="*/ 347478 h 639839"/>
                  <a:gd name="connsiteX23" fmla="*/ 380643 w 1702775"/>
                  <a:gd name="connsiteY23" fmla="*/ 359341 h 639839"/>
                  <a:gd name="connsiteX24" fmla="*/ 38280 w 1702775"/>
                  <a:gd name="connsiteY24" fmla="*/ 639839 h 639839"/>
                  <a:gd name="connsiteX25" fmla="*/ 345134 w 1702775"/>
                  <a:gd name="connsiteY25" fmla="*/ 1 h 639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702775" h="639839">
                    <a:moveTo>
                      <a:pt x="1357640" y="0"/>
                    </a:moveTo>
                    <a:cubicBezTo>
                      <a:pt x="1637759" y="161726"/>
                      <a:pt x="1775142" y="448192"/>
                      <a:pt x="1664495" y="639838"/>
                    </a:cubicBezTo>
                    <a:cubicBezTo>
                      <a:pt x="1561449" y="536166"/>
                      <a:pt x="1446027" y="441916"/>
                      <a:pt x="1322132" y="359340"/>
                    </a:cubicBezTo>
                    <a:lnTo>
                      <a:pt x="1250378" y="316363"/>
                    </a:lnTo>
                    <a:lnTo>
                      <a:pt x="1251056" y="317446"/>
                    </a:lnTo>
                    <a:cubicBezTo>
                      <a:pt x="1275332" y="373484"/>
                      <a:pt x="1276505" y="426515"/>
                      <a:pt x="1248822" y="463256"/>
                    </a:cubicBezTo>
                    <a:cubicBezTo>
                      <a:pt x="1230987" y="400577"/>
                      <a:pt x="1188126" y="334237"/>
                      <a:pt x="1128903" y="275669"/>
                    </a:cubicBezTo>
                    <a:lnTo>
                      <a:pt x="1116684" y="265121"/>
                    </a:lnTo>
                    <a:lnTo>
                      <a:pt x="1149457" y="317446"/>
                    </a:lnTo>
                    <a:cubicBezTo>
                      <a:pt x="1173733" y="373484"/>
                      <a:pt x="1174907" y="426515"/>
                      <a:pt x="1147223" y="463256"/>
                    </a:cubicBezTo>
                    <a:cubicBezTo>
                      <a:pt x="1123443" y="379684"/>
                      <a:pt x="1055172" y="289604"/>
                      <a:pt x="962949" y="220115"/>
                    </a:cubicBezTo>
                    <a:cubicBezTo>
                      <a:pt x="939893" y="202743"/>
                      <a:pt x="916013" y="187165"/>
                      <a:pt x="891803" y="173572"/>
                    </a:cubicBezTo>
                    <a:lnTo>
                      <a:pt x="833956" y="146175"/>
                    </a:lnTo>
                    <a:lnTo>
                      <a:pt x="776111" y="173571"/>
                    </a:lnTo>
                    <a:cubicBezTo>
                      <a:pt x="751902" y="187164"/>
                      <a:pt x="728022" y="202742"/>
                      <a:pt x="704966" y="220114"/>
                    </a:cubicBezTo>
                    <a:cubicBezTo>
                      <a:pt x="612742" y="289603"/>
                      <a:pt x="544471" y="379683"/>
                      <a:pt x="520692" y="463255"/>
                    </a:cubicBezTo>
                    <a:cubicBezTo>
                      <a:pt x="493008" y="426515"/>
                      <a:pt x="494181" y="373483"/>
                      <a:pt x="518457" y="317445"/>
                    </a:cubicBezTo>
                    <a:lnTo>
                      <a:pt x="559202" y="252392"/>
                    </a:lnTo>
                    <a:lnTo>
                      <a:pt x="550212" y="257777"/>
                    </a:lnTo>
                    <a:lnTo>
                      <a:pt x="529485" y="275669"/>
                    </a:lnTo>
                    <a:cubicBezTo>
                      <a:pt x="470262" y="334237"/>
                      <a:pt x="427401" y="400577"/>
                      <a:pt x="409566" y="463256"/>
                    </a:cubicBezTo>
                    <a:cubicBezTo>
                      <a:pt x="395725" y="444886"/>
                      <a:pt x="389097" y="422443"/>
                      <a:pt x="388964" y="397588"/>
                    </a:cubicBezTo>
                    <a:lnTo>
                      <a:pt x="400449" y="347478"/>
                    </a:lnTo>
                    <a:lnTo>
                      <a:pt x="380643" y="359341"/>
                    </a:lnTo>
                    <a:cubicBezTo>
                      <a:pt x="256747" y="441917"/>
                      <a:pt x="141326" y="536167"/>
                      <a:pt x="38280" y="639839"/>
                    </a:cubicBezTo>
                    <a:cubicBezTo>
                      <a:pt x="-72367" y="448193"/>
                      <a:pt x="65016" y="161727"/>
                      <a:pt x="345134" y="1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17127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5C578BF-5277-4496-ABCE-B37CFE6EABD4}"/>
              </a:ext>
            </a:extLst>
          </p:cNvPr>
          <p:cNvSpPr txBox="1"/>
          <p:nvPr/>
        </p:nvSpPr>
        <p:spPr>
          <a:xfrm>
            <a:off x="536885" y="4480560"/>
            <a:ext cx="8787224" cy="195284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マスク着用</a:t>
            </a:r>
            <a:endParaRPr kumimoji="1" lang="ja-JP" altLang="en-US" sz="12000" b="1" dirty="0">
              <a:ln w="381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8C08C17-4D1E-446D-BCC3-2F05AC4ADBAD}"/>
              </a:ext>
            </a:extLst>
          </p:cNvPr>
          <p:cNvSpPr txBox="1"/>
          <p:nvPr/>
        </p:nvSpPr>
        <p:spPr>
          <a:xfrm>
            <a:off x="1997154" y="3166835"/>
            <a:ext cx="5866686" cy="109316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入室時には</a:t>
            </a:r>
            <a:endParaRPr kumimoji="1" lang="ja-JP" altLang="en-US" sz="120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B116E412-4729-4C63-B9A5-8A9E3C4694C2}"/>
              </a:ext>
            </a:extLst>
          </p:cNvPr>
          <p:cNvGrpSpPr/>
          <p:nvPr/>
        </p:nvGrpSpPr>
        <p:grpSpPr>
          <a:xfrm>
            <a:off x="2648679" y="356437"/>
            <a:ext cx="4549503" cy="2272812"/>
            <a:chOff x="6835795" y="726736"/>
            <a:chExt cx="4549503" cy="2272812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DEB08592-5545-4520-B78E-48B40C3D87C8}"/>
                </a:ext>
              </a:extLst>
            </p:cNvPr>
            <p:cNvGrpSpPr/>
            <p:nvPr/>
          </p:nvGrpSpPr>
          <p:grpSpPr>
            <a:xfrm>
              <a:off x="9221464" y="807721"/>
              <a:ext cx="2163834" cy="2191827"/>
              <a:chOff x="9221464" y="807721"/>
              <a:chExt cx="2163834" cy="2191827"/>
            </a:xfrm>
          </p:grpSpPr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7EC3E022-ABD3-4AA8-A7FF-955231456781}"/>
                  </a:ext>
                </a:extLst>
              </p:cNvPr>
              <p:cNvSpPr/>
              <p:nvPr/>
            </p:nvSpPr>
            <p:spPr>
              <a:xfrm>
                <a:off x="9348437" y="807721"/>
                <a:ext cx="1912310" cy="2007132"/>
              </a:xfrm>
              <a:custGeom>
                <a:avLst/>
                <a:gdLst>
                  <a:gd name="connsiteX0" fmla="*/ 561399 w 1122798"/>
                  <a:gd name="connsiteY0" fmla="*/ 0 h 1122798"/>
                  <a:gd name="connsiteX1" fmla="*/ 1122798 w 1122798"/>
                  <a:gd name="connsiteY1" fmla="*/ 561399 h 1122798"/>
                  <a:gd name="connsiteX2" fmla="*/ 1122798 w 1122798"/>
                  <a:gd name="connsiteY2" fmla="*/ 1122798 h 1122798"/>
                  <a:gd name="connsiteX3" fmla="*/ 0 w 1122798"/>
                  <a:gd name="connsiteY3" fmla="*/ 1122798 h 1122798"/>
                  <a:gd name="connsiteX4" fmla="*/ 0 w 1122798"/>
                  <a:gd name="connsiteY4" fmla="*/ 561399 h 1122798"/>
                  <a:gd name="connsiteX5" fmla="*/ 561399 w 1122798"/>
                  <a:gd name="connsiteY5" fmla="*/ 0 h 1122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22798" h="1122798">
                    <a:moveTo>
                      <a:pt x="561399" y="0"/>
                    </a:moveTo>
                    <a:cubicBezTo>
                      <a:pt x="871451" y="0"/>
                      <a:pt x="1122798" y="251347"/>
                      <a:pt x="1122798" y="561399"/>
                    </a:cubicBezTo>
                    <a:lnTo>
                      <a:pt x="1122798" y="1122798"/>
                    </a:lnTo>
                    <a:lnTo>
                      <a:pt x="0" y="1122798"/>
                    </a:lnTo>
                    <a:lnTo>
                      <a:pt x="0" y="561399"/>
                    </a:lnTo>
                    <a:cubicBezTo>
                      <a:pt x="0" y="251347"/>
                      <a:pt x="251347" y="0"/>
                      <a:pt x="5613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1FB33F40-B711-4F06-99A5-3E0AC82E03A5}"/>
                  </a:ext>
                </a:extLst>
              </p:cNvPr>
              <p:cNvSpPr/>
              <p:nvPr/>
            </p:nvSpPr>
            <p:spPr>
              <a:xfrm rot="20700000">
                <a:off x="9221464" y="1728241"/>
                <a:ext cx="449030" cy="646660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3" name="楕円 162">
                <a:extLst>
                  <a:ext uri="{FF2B5EF4-FFF2-40B4-BE49-F238E27FC236}">
                    <a16:creationId xmlns:a16="http://schemas.microsoft.com/office/drawing/2014/main" id="{BFF0D218-259A-4A7F-99CC-CC05996729C3}"/>
                  </a:ext>
                </a:extLst>
              </p:cNvPr>
              <p:cNvSpPr/>
              <p:nvPr/>
            </p:nvSpPr>
            <p:spPr>
              <a:xfrm rot="20700000">
                <a:off x="9310661" y="1830256"/>
                <a:ext cx="307355" cy="442630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4" name="楕円 163">
                <a:extLst>
                  <a:ext uri="{FF2B5EF4-FFF2-40B4-BE49-F238E27FC236}">
                    <a16:creationId xmlns:a16="http://schemas.microsoft.com/office/drawing/2014/main" id="{B7E72862-9EFC-4D5F-A36F-7486271493EC}"/>
                  </a:ext>
                </a:extLst>
              </p:cNvPr>
              <p:cNvSpPr/>
              <p:nvPr/>
            </p:nvSpPr>
            <p:spPr>
              <a:xfrm rot="900000" flipH="1">
                <a:off x="10936268" y="1728241"/>
                <a:ext cx="449030" cy="646660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FA5A4494-C71C-4871-ADDF-74971B1C1B4D}"/>
                  </a:ext>
                </a:extLst>
              </p:cNvPr>
              <p:cNvSpPr/>
              <p:nvPr/>
            </p:nvSpPr>
            <p:spPr>
              <a:xfrm rot="900000" flipH="1">
                <a:off x="10988746" y="1830256"/>
                <a:ext cx="307355" cy="442630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8BD3FDD8-46EA-4E45-9423-3F2A50888990}"/>
                  </a:ext>
                </a:extLst>
              </p:cNvPr>
              <p:cNvSpPr/>
              <p:nvPr/>
            </p:nvSpPr>
            <p:spPr>
              <a:xfrm>
                <a:off x="9445979" y="1076872"/>
                <a:ext cx="1714804" cy="1887369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7" name="月 166">
                <a:extLst>
                  <a:ext uri="{FF2B5EF4-FFF2-40B4-BE49-F238E27FC236}">
                    <a16:creationId xmlns:a16="http://schemas.microsoft.com/office/drawing/2014/main" id="{9138A9AD-CA2A-4409-B647-4EAF50A14FED}"/>
                  </a:ext>
                </a:extLst>
              </p:cNvPr>
              <p:cNvSpPr/>
              <p:nvPr/>
            </p:nvSpPr>
            <p:spPr>
              <a:xfrm rot="5400000">
                <a:off x="9873867" y="1300094"/>
                <a:ext cx="64910" cy="398426"/>
              </a:xfrm>
              <a:prstGeom prst="moon">
                <a:avLst>
                  <a:gd name="adj" fmla="val 63191"/>
                </a:avLst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8" name="月 167">
                <a:extLst>
                  <a:ext uri="{FF2B5EF4-FFF2-40B4-BE49-F238E27FC236}">
                    <a16:creationId xmlns:a16="http://schemas.microsoft.com/office/drawing/2014/main" id="{5FE29AED-9DCF-40B3-95CE-309B6C63FDDF}"/>
                  </a:ext>
                </a:extLst>
              </p:cNvPr>
              <p:cNvSpPr/>
              <p:nvPr/>
            </p:nvSpPr>
            <p:spPr>
              <a:xfrm rot="5400000">
                <a:off x="10679217" y="1300095"/>
                <a:ext cx="64914" cy="398426"/>
              </a:xfrm>
              <a:prstGeom prst="moon">
                <a:avLst>
                  <a:gd name="adj" fmla="val 63191"/>
                </a:avLst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3A0778E5-0CD9-48EF-8E97-3C8067A9BAE2}"/>
                  </a:ext>
                </a:extLst>
              </p:cNvPr>
              <p:cNvGrpSpPr/>
              <p:nvPr/>
            </p:nvGrpSpPr>
            <p:grpSpPr>
              <a:xfrm>
                <a:off x="9444377" y="1684949"/>
                <a:ext cx="1644872" cy="756497"/>
                <a:chOff x="3634127" y="1684949"/>
                <a:chExt cx="1644872" cy="756497"/>
              </a:xfrm>
            </p:grpSpPr>
            <p:sp>
              <p:nvSpPr>
                <p:cNvPr id="180" name="四角形: 角を丸くする 179">
                  <a:extLst>
                    <a:ext uri="{FF2B5EF4-FFF2-40B4-BE49-F238E27FC236}">
                      <a16:creationId xmlns:a16="http://schemas.microsoft.com/office/drawing/2014/main" id="{29992F11-22CB-46E7-8549-36BC73F18D39}"/>
                    </a:ext>
                  </a:extLst>
                </p:cNvPr>
                <p:cNvSpPr/>
                <p:nvPr/>
              </p:nvSpPr>
              <p:spPr>
                <a:xfrm rot="20700000">
                  <a:off x="3716372" y="168494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" name="四角形: 角を丸くする 180">
                  <a:extLst>
                    <a:ext uri="{FF2B5EF4-FFF2-40B4-BE49-F238E27FC236}">
                      <a16:creationId xmlns:a16="http://schemas.microsoft.com/office/drawing/2014/main" id="{56ADFE3D-559C-4410-816F-15A07C1A776F}"/>
                    </a:ext>
                  </a:extLst>
                </p:cNvPr>
                <p:cNvSpPr/>
                <p:nvPr/>
              </p:nvSpPr>
              <p:spPr>
                <a:xfrm rot="900000" flipH="1">
                  <a:off x="5221679" y="169345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" name="四角形: 角を丸くする 181">
                  <a:extLst>
                    <a:ext uri="{FF2B5EF4-FFF2-40B4-BE49-F238E27FC236}">
                      <a16:creationId xmlns:a16="http://schemas.microsoft.com/office/drawing/2014/main" id="{ED422941-065D-4E14-A404-0651964A1919}"/>
                    </a:ext>
                  </a:extLst>
                </p:cNvPr>
                <p:cNvSpPr/>
                <p:nvPr/>
              </p:nvSpPr>
              <p:spPr>
                <a:xfrm rot="13500000">
                  <a:off x="3701690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3" name="四角形: 角を丸くする 182">
                  <a:extLst>
                    <a:ext uri="{FF2B5EF4-FFF2-40B4-BE49-F238E27FC236}">
                      <a16:creationId xmlns:a16="http://schemas.microsoft.com/office/drawing/2014/main" id="{B2ACB8C2-D083-47E4-B34D-EA25B672051A}"/>
                    </a:ext>
                  </a:extLst>
                </p:cNvPr>
                <p:cNvSpPr/>
                <p:nvPr/>
              </p:nvSpPr>
              <p:spPr>
                <a:xfrm rot="8100000" flipH="1">
                  <a:off x="5233280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2A0C9B60-79A7-4C36-AAC0-7EEDE19D5579}"/>
                  </a:ext>
                </a:extLst>
              </p:cNvPr>
              <p:cNvGrpSpPr/>
              <p:nvPr/>
            </p:nvGrpSpPr>
            <p:grpSpPr>
              <a:xfrm>
                <a:off x="9507793" y="2036058"/>
                <a:ext cx="1621468" cy="963490"/>
                <a:chOff x="804513" y="2016579"/>
                <a:chExt cx="1624776" cy="872077"/>
              </a:xfrm>
            </p:grpSpPr>
            <p:sp>
              <p:nvSpPr>
                <p:cNvPr id="178" name="楕円 32">
                  <a:extLst>
                    <a:ext uri="{FF2B5EF4-FFF2-40B4-BE49-F238E27FC236}">
                      <a16:creationId xmlns:a16="http://schemas.microsoft.com/office/drawing/2014/main" id="{3D64A4DB-1FE6-48DD-A22D-E73D8523518C}"/>
                    </a:ext>
                  </a:extLst>
                </p:cNvPr>
                <p:cNvSpPr/>
                <p:nvPr/>
              </p:nvSpPr>
              <p:spPr>
                <a:xfrm>
                  <a:off x="804513" y="201657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37000680-C4BD-4A18-8F26-85DC7D080F1F}"/>
                    </a:ext>
                  </a:extLst>
                </p:cNvPr>
                <p:cNvSpPr/>
                <p:nvPr/>
              </p:nvSpPr>
              <p:spPr>
                <a:xfrm>
                  <a:off x="1640682" y="207852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24F43FA1-4480-41FA-B135-A5A75E84BDD0}"/>
                  </a:ext>
                </a:extLst>
              </p:cNvPr>
              <p:cNvGrpSpPr/>
              <p:nvPr/>
            </p:nvGrpSpPr>
            <p:grpSpPr>
              <a:xfrm>
                <a:off x="9780002" y="1612812"/>
                <a:ext cx="254586" cy="340418"/>
                <a:chOff x="9803551" y="1644299"/>
                <a:chExt cx="207488" cy="277443"/>
              </a:xfrm>
            </p:grpSpPr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51FA7EAB-9FE5-48CD-937B-DAC7A0EF3B1A}"/>
                    </a:ext>
                  </a:extLst>
                </p:cNvPr>
                <p:cNvSpPr/>
                <p:nvPr/>
              </p:nvSpPr>
              <p:spPr>
                <a:xfrm>
                  <a:off x="9803551" y="1644299"/>
                  <a:ext cx="207488" cy="277443"/>
                </a:xfrm>
                <a:custGeom>
                  <a:avLst/>
                  <a:gdLst>
                    <a:gd name="connsiteX0" fmla="*/ 9673 w 207488"/>
                    <a:gd name="connsiteY0" fmla="*/ 0 h 277443"/>
                    <a:gd name="connsiteX1" fmla="*/ 50801 w 207488"/>
                    <a:gd name="connsiteY1" fmla="*/ 48484 h 277443"/>
                    <a:gd name="connsiteX2" fmla="*/ 46473 w 207488"/>
                    <a:gd name="connsiteY2" fmla="*/ 37276 h 277443"/>
                    <a:gd name="connsiteX3" fmla="*/ 54916 w 207488"/>
                    <a:gd name="connsiteY3" fmla="*/ 0 h 277443"/>
                    <a:gd name="connsiteX4" fmla="*/ 81571 w 207488"/>
                    <a:gd name="connsiteY4" fmla="*/ 31424 h 277443"/>
                    <a:gd name="connsiteX5" fmla="*/ 115396 w 207488"/>
                    <a:gd name="connsiteY5" fmla="*/ 21951 h 277443"/>
                    <a:gd name="connsiteX6" fmla="*/ 207488 w 207488"/>
                    <a:gd name="connsiteY6" fmla="*/ 149697 h 277443"/>
                    <a:gd name="connsiteX7" fmla="*/ 115396 w 207488"/>
                    <a:gd name="connsiteY7" fmla="*/ 277443 h 277443"/>
                    <a:gd name="connsiteX8" fmla="*/ 23304 w 207488"/>
                    <a:gd name="connsiteY8" fmla="*/ 149697 h 277443"/>
                    <a:gd name="connsiteX9" fmla="*/ 30541 w 207488"/>
                    <a:gd name="connsiteY9" fmla="*/ 99973 h 277443"/>
                    <a:gd name="connsiteX10" fmla="*/ 36683 w 207488"/>
                    <a:gd name="connsiteY10" fmla="*/ 87338 h 277443"/>
                    <a:gd name="connsiteX11" fmla="*/ 26566 w 207488"/>
                    <a:gd name="connsiteY11" fmla="*/ 81548 h 277443"/>
                    <a:gd name="connsiteX12" fmla="*/ 9673 w 207488"/>
                    <a:gd name="connsiteY12" fmla="*/ 0 h 277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488" h="277443">
                      <a:moveTo>
                        <a:pt x="9673" y="0"/>
                      </a:moveTo>
                      <a:lnTo>
                        <a:pt x="50801" y="48484"/>
                      </a:lnTo>
                      <a:lnTo>
                        <a:pt x="46473" y="37276"/>
                      </a:lnTo>
                      <a:cubicBezTo>
                        <a:pt x="43416" y="22518"/>
                        <a:pt x="45989" y="8927"/>
                        <a:pt x="54916" y="0"/>
                      </a:cubicBezTo>
                      <a:lnTo>
                        <a:pt x="81571" y="31424"/>
                      </a:lnTo>
                      <a:lnTo>
                        <a:pt x="115396" y="21951"/>
                      </a:lnTo>
                      <a:cubicBezTo>
                        <a:pt x="166257" y="21951"/>
                        <a:pt x="207488" y="79145"/>
                        <a:pt x="207488" y="149697"/>
                      </a:cubicBezTo>
                      <a:cubicBezTo>
                        <a:pt x="207488" y="220249"/>
                        <a:pt x="166257" y="277443"/>
                        <a:pt x="115396" y="277443"/>
                      </a:cubicBezTo>
                      <a:cubicBezTo>
                        <a:pt x="64535" y="277443"/>
                        <a:pt x="23304" y="220249"/>
                        <a:pt x="23304" y="149697"/>
                      </a:cubicBezTo>
                      <a:cubicBezTo>
                        <a:pt x="23304" y="132059"/>
                        <a:pt x="25881" y="115256"/>
                        <a:pt x="30541" y="99973"/>
                      </a:cubicBezTo>
                      <a:lnTo>
                        <a:pt x="36683" y="87338"/>
                      </a:lnTo>
                      <a:lnTo>
                        <a:pt x="26566" y="81548"/>
                      </a:lnTo>
                      <a:cubicBezTo>
                        <a:pt x="-618" y="54365"/>
                        <a:pt x="-8181" y="17854"/>
                        <a:pt x="967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" name="楕円 176">
                  <a:extLst>
                    <a:ext uri="{FF2B5EF4-FFF2-40B4-BE49-F238E27FC236}">
                      <a16:creationId xmlns:a16="http://schemas.microsoft.com/office/drawing/2014/main" id="{158B6F0D-8764-4B22-AD64-6F297C9EE9EF}"/>
                    </a:ext>
                  </a:extLst>
                </p:cNvPr>
                <p:cNvSpPr/>
                <p:nvPr/>
              </p:nvSpPr>
              <p:spPr>
                <a:xfrm>
                  <a:off x="9881927" y="1701739"/>
                  <a:ext cx="73939" cy="10954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4AE44C12-0D06-4AAC-AA39-0011CF4EC7C4}"/>
                  </a:ext>
                </a:extLst>
              </p:cNvPr>
              <p:cNvGrpSpPr/>
              <p:nvPr/>
            </p:nvGrpSpPr>
            <p:grpSpPr>
              <a:xfrm>
                <a:off x="10575339" y="1612812"/>
                <a:ext cx="254586" cy="340418"/>
                <a:chOff x="10598888" y="1644299"/>
                <a:chExt cx="207488" cy="277443"/>
              </a:xfrm>
            </p:grpSpPr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2B71C2C6-980C-4E74-AE47-C14BC4C17311}"/>
                    </a:ext>
                  </a:extLst>
                </p:cNvPr>
                <p:cNvSpPr/>
                <p:nvPr/>
              </p:nvSpPr>
              <p:spPr>
                <a:xfrm>
                  <a:off x="10598888" y="1644299"/>
                  <a:ext cx="207488" cy="277443"/>
                </a:xfrm>
                <a:custGeom>
                  <a:avLst/>
                  <a:gdLst>
                    <a:gd name="connsiteX0" fmla="*/ 9673 w 207488"/>
                    <a:gd name="connsiteY0" fmla="*/ 0 h 277443"/>
                    <a:gd name="connsiteX1" fmla="*/ 50801 w 207488"/>
                    <a:gd name="connsiteY1" fmla="*/ 48484 h 277443"/>
                    <a:gd name="connsiteX2" fmla="*/ 46473 w 207488"/>
                    <a:gd name="connsiteY2" fmla="*/ 37276 h 277443"/>
                    <a:gd name="connsiteX3" fmla="*/ 54916 w 207488"/>
                    <a:gd name="connsiteY3" fmla="*/ 0 h 277443"/>
                    <a:gd name="connsiteX4" fmla="*/ 81571 w 207488"/>
                    <a:gd name="connsiteY4" fmla="*/ 31424 h 277443"/>
                    <a:gd name="connsiteX5" fmla="*/ 115396 w 207488"/>
                    <a:gd name="connsiteY5" fmla="*/ 21951 h 277443"/>
                    <a:gd name="connsiteX6" fmla="*/ 207488 w 207488"/>
                    <a:gd name="connsiteY6" fmla="*/ 149697 h 277443"/>
                    <a:gd name="connsiteX7" fmla="*/ 115396 w 207488"/>
                    <a:gd name="connsiteY7" fmla="*/ 277443 h 277443"/>
                    <a:gd name="connsiteX8" fmla="*/ 23304 w 207488"/>
                    <a:gd name="connsiteY8" fmla="*/ 149697 h 277443"/>
                    <a:gd name="connsiteX9" fmla="*/ 30541 w 207488"/>
                    <a:gd name="connsiteY9" fmla="*/ 99973 h 277443"/>
                    <a:gd name="connsiteX10" fmla="*/ 36683 w 207488"/>
                    <a:gd name="connsiteY10" fmla="*/ 87338 h 277443"/>
                    <a:gd name="connsiteX11" fmla="*/ 26566 w 207488"/>
                    <a:gd name="connsiteY11" fmla="*/ 81548 h 277443"/>
                    <a:gd name="connsiteX12" fmla="*/ 9673 w 207488"/>
                    <a:gd name="connsiteY12" fmla="*/ 0 h 277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488" h="277443">
                      <a:moveTo>
                        <a:pt x="9673" y="0"/>
                      </a:moveTo>
                      <a:lnTo>
                        <a:pt x="50801" y="48484"/>
                      </a:lnTo>
                      <a:lnTo>
                        <a:pt x="46473" y="37276"/>
                      </a:lnTo>
                      <a:cubicBezTo>
                        <a:pt x="43416" y="22518"/>
                        <a:pt x="45989" y="8927"/>
                        <a:pt x="54916" y="0"/>
                      </a:cubicBezTo>
                      <a:lnTo>
                        <a:pt x="81571" y="31424"/>
                      </a:lnTo>
                      <a:lnTo>
                        <a:pt x="115396" y="21951"/>
                      </a:lnTo>
                      <a:cubicBezTo>
                        <a:pt x="166257" y="21951"/>
                        <a:pt x="207488" y="79145"/>
                        <a:pt x="207488" y="149697"/>
                      </a:cubicBezTo>
                      <a:cubicBezTo>
                        <a:pt x="207488" y="220249"/>
                        <a:pt x="166257" y="277443"/>
                        <a:pt x="115396" y="277443"/>
                      </a:cubicBezTo>
                      <a:cubicBezTo>
                        <a:pt x="64535" y="277443"/>
                        <a:pt x="23304" y="220249"/>
                        <a:pt x="23304" y="149697"/>
                      </a:cubicBezTo>
                      <a:cubicBezTo>
                        <a:pt x="23304" y="132059"/>
                        <a:pt x="25881" y="115256"/>
                        <a:pt x="30541" y="99973"/>
                      </a:cubicBezTo>
                      <a:lnTo>
                        <a:pt x="36683" y="87338"/>
                      </a:lnTo>
                      <a:lnTo>
                        <a:pt x="26566" y="81548"/>
                      </a:lnTo>
                      <a:cubicBezTo>
                        <a:pt x="-618" y="54365"/>
                        <a:pt x="-8181" y="17854"/>
                        <a:pt x="967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" name="楕円 174">
                  <a:extLst>
                    <a:ext uri="{FF2B5EF4-FFF2-40B4-BE49-F238E27FC236}">
                      <a16:creationId xmlns:a16="http://schemas.microsoft.com/office/drawing/2014/main" id="{EFB418EF-98F1-4856-A1DB-1316AC6E8E10}"/>
                    </a:ext>
                  </a:extLst>
                </p:cNvPr>
                <p:cNvSpPr/>
                <p:nvPr/>
              </p:nvSpPr>
              <p:spPr>
                <a:xfrm>
                  <a:off x="10679646" y="1701739"/>
                  <a:ext cx="73939" cy="10954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73" name="月 172">
                <a:extLst>
                  <a:ext uri="{FF2B5EF4-FFF2-40B4-BE49-F238E27FC236}">
                    <a16:creationId xmlns:a16="http://schemas.microsoft.com/office/drawing/2014/main" id="{E5A88C8B-DA3C-4CF9-8FE5-028DC4750858}"/>
                  </a:ext>
                </a:extLst>
              </p:cNvPr>
              <p:cNvSpPr/>
              <p:nvPr/>
            </p:nvSpPr>
            <p:spPr>
              <a:xfrm rot="5400000">
                <a:off x="10090484" y="558966"/>
                <a:ext cx="425793" cy="1291736"/>
              </a:xfrm>
              <a:prstGeom prst="moon">
                <a:avLst>
                  <a:gd name="adj" fmla="val 43289"/>
                </a:avLst>
              </a:pr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6E3A37C5-ABB5-4CE0-8FA5-743C740A73FA}"/>
                </a:ext>
              </a:extLst>
            </p:cNvPr>
            <p:cNvGrpSpPr/>
            <p:nvPr/>
          </p:nvGrpSpPr>
          <p:grpSpPr>
            <a:xfrm>
              <a:off x="6835795" y="726736"/>
              <a:ext cx="2163834" cy="2272812"/>
              <a:chOff x="6663865" y="726736"/>
              <a:chExt cx="2163834" cy="2272812"/>
            </a:xfrm>
          </p:grpSpPr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58D197FA-30AD-4D9B-B384-60D5A211A2D4}"/>
                  </a:ext>
                </a:extLst>
              </p:cNvPr>
              <p:cNvSpPr/>
              <p:nvPr/>
            </p:nvSpPr>
            <p:spPr>
              <a:xfrm>
                <a:off x="6804327" y="726736"/>
                <a:ext cx="1891099" cy="1940481"/>
              </a:xfrm>
              <a:prstGeom prst="ellipse">
                <a:avLst/>
              </a:prstGeom>
              <a:pattFill prst="lgConfetti">
                <a:fgClr>
                  <a:sysClr val="window" lastClr="FFFFFF">
                    <a:lumMod val="50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5A6BB45F-755D-488D-B112-BA099E4F378C}"/>
                  </a:ext>
                </a:extLst>
              </p:cNvPr>
              <p:cNvGrpSpPr/>
              <p:nvPr/>
            </p:nvGrpSpPr>
            <p:grpSpPr>
              <a:xfrm>
                <a:off x="6663865" y="990301"/>
                <a:ext cx="2163834" cy="1973940"/>
                <a:chOff x="537385" y="990301"/>
                <a:chExt cx="2163834" cy="1973940"/>
              </a:xfrm>
            </p:grpSpPr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64D33E9C-4E49-40EA-B15E-BBBCB6C0538B}"/>
                    </a:ext>
                  </a:extLst>
                </p:cNvPr>
                <p:cNvSpPr/>
                <p:nvPr/>
              </p:nvSpPr>
              <p:spPr>
                <a:xfrm rot="20700000">
                  <a:off x="537385" y="1728241"/>
                  <a:ext cx="449030" cy="646660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" name="楕円 108">
                  <a:extLst>
                    <a:ext uri="{FF2B5EF4-FFF2-40B4-BE49-F238E27FC236}">
                      <a16:creationId xmlns:a16="http://schemas.microsoft.com/office/drawing/2014/main" id="{CF9ECCC0-13EC-4D7F-94A4-8377AFF9529F}"/>
                    </a:ext>
                  </a:extLst>
                </p:cNvPr>
                <p:cNvSpPr/>
                <p:nvPr/>
              </p:nvSpPr>
              <p:spPr>
                <a:xfrm rot="20700000">
                  <a:off x="626582" y="1830256"/>
                  <a:ext cx="307355" cy="442630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4AE8FC8A-5EEA-4FFC-8E90-2785972923D0}"/>
                    </a:ext>
                  </a:extLst>
                </p:cNvPr>
                <p:cNvSpPr/>
                <p:nvPr/>
              </p:nvSpPr>
              <p:spPr>
                <a:xfrm rot="900000" flipH="1">
                  <a:off x="2252189" y="1728241"/>
                  <a:ext cx="449030" cy="646660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ECDF37ED-6B34-45D4-B492-E38D80488009}"/>
                    </a:ext>
                  </a:extLst>
                </p:cNvPr>
                <p:cNvSpPr/>
                <p:nvPr/>
              </p:nvSpPr>
              <p:spPr>
                <a:xfrm rot="900000" flipH="1">
                  <a:off x="2304667" y="1830256"/>
                  <a:ext cx="307355" cy="442630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95B8D29A-2C60-42A3-9645-D4B9D087F952}"/>
                    </a:ext>
                  </a:extLst>
                </p:cNvPr>
                <p:cNvSpPr/>
                <p:nvPr/>
              </p:nvSpPr>
              <p:spPr>
                <a:xfrm>
                  <a:off x="761900" y="990301"/>
                  <a:ext cx="1714804" cy="1973940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" name="四角形: 角を丸くする 112">
                  <a:extLst>
                    <a:ext uri="{FF2B5EF4-FFF2-40B4-BE49-F238E27FC236}">
                      <a16:creationId xmlns:a16="http://schemas.microsoft.com/office/drawing/2014/main" id="{03CD4B2E-D26B-4F42-85D4-1977255A2583}"/>
                    </a:ext>
                  </a:extLst>
                </p:cNvPr>
                <p:cNvSpPr/>
                <p:nvPr/>
              </p:nvSpPr>
              <p:spPr>
                <a:xfrm rot="20700000">
                  <a:off x="842543" y="168494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" name="四角形: 角を丸くする 113">
                  <a:extLst>
                    <a:ext uri="{FF2B5EF4-FFF2-40B4-BE49-F238E27FC236}">
                      <a16:creationId xmlns:a16="http://schemas.microsoft.com/office/drawing/2014/main" id="{AAD7E4CD-B523-44F5-B74C-3AB0A547C5E3}"/>
                    </a:ext>
                  </a:extLst>
                </p:cNvPr>
                <p:cNvSpPr/>
                <p:nvPr/>
              </p:nvSpPr>
              <p:spPr>
                <a:xfrm rot="900000" flipH="1">
                  <a:off x="2347850" y="169345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" name="四角形: 角を丸くする 114">
                  <a:extLst>
                    <a:ext uri="{FF2B5EF4-FFF2-40B4-BE49-F238E27FC236}">
                      <a16:creationId xmlns:a16="http://schemas.microsoft.com/office/drawing/2014/main" id="{27AE496C-8BBE-420B-83C9-E30B9DD1A489}"/>
                    </a:ext>
                  </a:extLst>
                </p:cNvPr>
                <p:cNvSpPr/>
                <p:nvPr/>
              </p:nvSpPr>
              <p:spPr>
                <a:xfrm rot="13500000">
                  <a:off x="827861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" name="四角形: 角を丸くする 115">
                  <a:extLst>
                    <a:ext uri="{FF2B5EF4-FFF2-40B4-BE49-F238E27FC236}">
                      <a16:creationId xmlns:a16="http://schemas.microsoft.com/office/drawing/2014/main" id="{72F7B862-AB42-4F2E-B7A0-964DBEA7F987}"/>
                    </a:ext>
                  </a:extLst>
                </p:cNvPr>
                <p:cNvSpPr/>
                <p:nvPr/>
              </p:nvSpPr>
              <p:spPr>
                <a:xfrm rot="8100000" flipH="1">
                  <a:off x="2359451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9" name="月 158">
                  <a:extLst>
                    <a:ext uri="{FF2B5EF4-FFF2-40B4-BE49-F238E27FC236}">
                      <a16:creationId xmlns:a16="http://schemas.microsoft.com/office/drawing/2014/main" id="{222AE8B9-207A-4A94-A1D9-420B201839C2}"/>
                    </a:ext>
                  </a:extLst>
                </p:cNvPr>
                <p:cNvSpPr/>
                <p:nvPr/>
              </p:nvSpPr>
              <p:spPr>
                <a:xfrm rot="5400000">
                  <a:off x="1179588" y="1365229"/>
                  <a:ext cx="85307" cy="364754"/>
                </a:xfrm>
                <a:prstGeom prst="moon">
                  <a:avLst>
                    <a:gd name="adj" fmla="val 63191"/>
                  </a:avLst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0" name="月 159">
                  <a:extLst>
                    <a:ext uri="{FF2B5EF4-FFF2-40B4-BE49-F238E27FC236}">
                      <a16:creationId xmlns:a16="http://schemas.microsoft.com/office/drawing/2014/main" id="{B70B026B-1E22-446C-8662-ED329B33F084}"/>
                    </a:ext>
                  </a:extLst>
                </p:cNvPr>
                <p:cNvSpPr/>
                <p:nvPr/>
              </p:nvSpPr>
              <p:spPr>
                <a:xfrm rot="5400000">
                  <a:off x="1984943" y="1365232"/>
                  <a:ext cx="85306" cy="364754"/>
                </a:xfrm>
                <a:prstGeom prst="moon">
                  <a:avLst>
                    <a:gd name="adj" fmla="val 63191"/>
                  </a:avLst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CB940989-6CA6-4AC9-B4EE-9CA6A137ECCB}"/>
                  </a:ext>
                </a:extLst>
              </p:cNvPr>
              <p:cNvGrpSpPr/>
              <p:nvPr/>
            </p:nvGrpSpPr>
            <p:grpSpPr>
              <a:xfrm>
                <a:off x="6942393" y="2036058"/>
                <a:ext cx="1621468" cy="963490"/>
                <a:chOff x="804513" y="2016579"/>
                <a:chExt cx="1624776" cy="872077"/>
              </a:xfrm>
            </p:grpSpPr>
            <p:sp>
              <p:nvSpPr>
                <p:cNvPr id="106" name="楕円 32">
                  <a:extLst>
                    <a:ext uri="{FF2B5EF4-FFF2-40B4-BE49-F238E27FC236}">
                      <a16:creationId xmlns:a16="http://schemas.microsoft.com/office/drawing/2014/main" id="{2F0C7ACB-0F3E-4CCC-9467-FD7A01248743}"/>
                    </a:ext>
                  </a:extLst>
                </p:cNvPr>
                <p:cNvSpPr/>
                <p:nvPr/>
              </p:nvSpPr>
              <p:spPr>
                <a:xfrm>
                  <a:off x="804513" y="201657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D6FE27DB-F343-4D6F-A05A-25993D3E6FCA}"/>
                    </a:ext>
                  </a:extLst>
                </p:cNvPr>
                <p:cNvSpPr/>
                <p:nvPr/>
              </p:nvSpPr>
              <p:spPr>
                <a:xfrm>
                  <a:off x="1640682" y="207852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92F385FE-B734-4BD5-A6ED-01C3082ED97D}"/>
                  </a:ext>
                </a:extLst>
              </p:cNvPr>
              <p:cNvGrpSpPr/>
              <p:nvPr/>
            </p:nvGrpSpPr>
            <p:grpSpPr>
              <a:xfrm>
                <a:off x="8048846" y="1657882"/>
                <a:ext cx="215680" cy="299180"/>
                <a:chOff x="8064594" y="1699537"/>
                <a:chExt cx="184183" cy="255491"/>
              </a:xfrm>
            </p:grpSpPr>
            <p:sp>
              <p:nvSpPr>
                <p:cNvPr id="104" name="楕円 103">
                  <a:extLst>
                    <a:ext uri="{FF2B5EF4-FFF2-40B4-BE49-F238E27FC236}">
                      <a16:creationId xmlns:a16="http://schemas.microsoft.com/office/drawing/2014/main" id="{895E3842-ED73-4773-9FBC-B71A46E669FA}"/>
                    </a:ext>
                  </a:extLst>
                </p:cNvPr>
                <p:cNvSpPr/>
                <p:nvPr/>
              </p:nvSpPr>
              <p:spPr>
                <a:xfrm>
                  <a:off x="8064594" y="1699537"/>
                  <a:ext cx="184183" cy="25549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" name="楕円 104">
                  <a:extLst>
                    <a:ext uri="{FF2B5EF4-FFF2-40B4-BE49-F238E27FC236}">
                      <a16:creationId xmlns:a16="http://schemas.microsoft.com/office/drawing/2014/main" id="{0BC0D73C-0780-41F5-9898-9B10BBFCC4A9}"/>
                    </a:ext>
                  </a:extLst>
                </p:cNvPr>
                <p:cNvSpPr/>
                <p:nvPr/>
              </p:nvSpPr>
              <p:spPr>
                <a:xfrm>
                  <a:off x="8117106" y="1735370"/>
                  <a:ext cx="73939" cy="10954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D626A123-98B5-48A4-B3BE-06DCA65FD2E7}"/>
                  </a:ext>
                </a:extLst>
              </p:cNvPr>
              <p:cNvGrpSpPr/>
              <p:nvPr/>
            </p:nvGrpSpPr>
            <p:grpSpPr>
              <a:xfrm>
                <a:off x="7240885" y="1657882"/>
                <a:ext cx="215680" cy="299180"/>
                <a:chOff x="7256633" y="1699537"/>
                <a:chExt cx="184183" cy="255491"/>
              </a:xfrm>
            </p:grpSpPr>
            <p:sp>
              <p:nvSpPr>
                <p:cNvPr id="102" name="楕円 101">
                  <a:extLst>
                    <a:ext uri="{FF2B5EF4-FFF2-40B4-BE49-F238E27FC236}">
                      <a16:creationId xmlns:a16="http://schemas.microsoft.com/office/drawing/2014/main" id="{6BA33446-C8C1-4D90-B3E2-30DAF652D59F}"/>
                    </a:ext>
                  </a:extLst>
                </p:cNvPr>
                <p:cNvSpPr/>
                <p:nvPr/>
              </p:nvSpPr>
              <p:spPr>
                <a:xfrm>
                  <a:off x="7256633" y="1699537"/>
                  <a:ext cx="184183" cy="25549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B0A63C94-09FC-4CC1-AE3C-15521BE2D8DC}"/>
                    </a:ext>
                  </a:extLst>
                </p:cNvPr>
                <p:cNvSpPr/>
                <p:nvPr/>
              </p:nvSpPr>
              <p:spPr>
                <a:xfrm>
                  <a:off x="7309862" y="1735370"/>
                  <a:ext cx="73939" cy="10954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222267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06B39E65-7A9D-45B9-AF8D-9686D0687232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0621FC3-5410-46C6-B690-9C2CE838D16B}"/>
              </a:ext>
            </a:extLst>
          </p:cNvPr>
          <p:cNvGrpSpPr/>
          <p:nvPr/>
        </p:nvGrpSpPr>
        <p:grpSpPr>
          <a:xfrm>
            <a:off x="899874" y="3052611"/>
            <a:ext cx="8061246" cy="2996694"/>
            <a:chOff x="536885" y="3166835"/>
            <a:chExt cx="8787224" cy="3266570"/>
          </a:xfrm>
        </p:grpSpPr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735139C8-E0A0-4AD8-A4E4-B7CC2947DA40}"/>
                </a:ext>
              </a:extLst>
            </p:cNvPr>
            <p:cNvSpPr txBox="1"/>
            <p:nvPr/>
          </p:nvSpPr>
          <p:spPr>
            <a:xfrm>
              <a:off x="536885" y="4480560"/>
              <a:ext cx="8787224" cy="1952845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ja-JP" altLang="en-US" sz="12000" b="1" dirty="0">
                  <a:ln w="38100">
                    <a:noFill/>
                  </a:ln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マスク着用</a:t>
              </a:r>
              <a:endParaRPr kumimoji="1"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41E9CA89-4388-4A15-9505-3A33ECDDFE5E}"/>
                </a:ext>
              </a:extLst>
            </p:cNvPr>
            <p:cNvSpPr txBox="1"/>
            <p:nvPr/>
          </p:nvSpPr>
          <p:spPr>
            <a:xfrm>
              <a:off x="1997154" y="3166835"/>
              <a:ext cx="5866686" cy="109316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ja-JP" altLang="en-US" sz="12000" b="1" dirty="0">
                  <a:ln w="3810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</a:rPr>
                <a:t>入室時には</a:t>
              </a:r>
              <a:endParaRPr kumimoji="1" lang="ja-JP" altLang="en-US" sz="120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A44EBBC7-537C-4A42-AA1B-666837525510}"/>
              </a:ext>
            </a:extLst>
          </p:cNvPr>
          <p:cNvGrpSpPr/>
          <p:nvPr/>
        </p:nvGrpSpPr>
        <p:grpSpPr>
          <a:xfrm>
            <a:off x="2911553" y="788372"/>
            <a:ext cx="4037888" cy="1977908"/>
            <a:chOff x="537385" y="759587"/>
            <a:chExt cx="4572865" cy="2239961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F8201FC0-3AF0-4A16-80BD-F3A625B15D95}"/>
                </a:ext>
              </a:extLst>
            </p:cNvPr>
            <p:cNvGrpSpPr/>
            <p:nvPr/>
          </p:nvGrpSpPr>
          <p:grpSpPr>
            <a:xfrm>
              <a:off x="537385" y="759587"/>
              <a:ext cx="2163834" cy="2239961"/>
              <a:chOff x="537385" y="759587"/>
              <a:chExt cx="2163834" cy="2239961"/>
            </a:xfrm>
          </p:grpSpPr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4708B87D-7A1F-432B-ABA4-420CEB45BF8C}"/>
                  </a:ext>
                </a:extLst>
              </p:cNvPr>
              <p:cNvGrpSpPr/>
              <p:nvPr/>
            </p:nvGrpSpPr>
            <p:grpSpPr>
              <a:xfrm>
                <a:off x="537385" y="759587"/>
                <a:ext cx="2163834" cy="2204654"/>
                <a:chOff x="537385" y="759587"/>
                <a:chExt cx="2163834" cy="2204654"/>
              </a:xfrm>
            </p:grpSpPr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35E1D8FA-3D68-4E9C-85B0-6DE332CA40DB}"/>
                    </a:ext>
                  </a:extLst>
                </p:cNvPr>
                <p:cNvSpPr/>
                <p:nvPr/>
              </p:nvSpPr>
              <p:spPr>
                <a:xfrm>
                  <a:off x="607285" y="759587"/>
                  <a:ext cx="2054997" cy="1398302"/>
                </a:xfrm>
                <a:custGeom>
                  <a:avLst/>
                  <a:gdLst>
                    <a:gd name="connsiteX0" fmla="*/ 1180785 w 2054997"/>
                    <a:gd name="connsiteY0" fmla="*/ 13 h 1277990"/>
                    <a:gd name="connsiteX1" fmla="*/ 1777080 w 2054997"/>
                    <a:gd name="connsiteY1" fmla="*/ 277917 h 1277990"/>
                    <a:gd name="connsiteX2" fmla="*/ 1943127 w 2054997"/>
                    <a:gd name="connsiteY2" fmla="*/ 1166119 h 1277990"/>
                    <a:gd name="connsiteX3" fmla="*/ 1054925 w 2054997"/>
                    <a:gd name="connsiteY3" fmla="*/ 1000073 h 1277990"/>
                    <a:gd name="connsiteX4" fmla="*/ 1027499 w 2054997"/>
                    <a:gd name="connsiteY4" fmla="*/ 968578 h 1277990"/>
                    <a:gd name="connsiteX5" fmla="*/ 1000073 w 2054997"/>
                    <a:gd name="connsiteY5" fmla="*/ 1000073 h 1277990"/>
                    <a:gd name="connsiteX6" fmla="*/ 111870 w 2054997"/>
                    <a:gd name="connsiteY6" fmla="*/ 1166119 h 1277990"/>
                    <a:gd name="connsiteX7" fmla="*/ 277917 w 2054997"/>
                    <a:gd name="connsiteY7" fmla="*/ 277917 h 1277990"/>
                    <a:gd name="connsiteX8" fmla="*/ 984147 w 2054997"/>
                    <a:gd name="connsiteY8" fmla="*/ 12747 h 1277990"/>
                    <a:gd name="connsiteX9" fmla="*/ 1023009 w 2054997"/>
                    <a:gd name="connsiteY9" fmla="*/ 27371 h 1277990"/>
                    <a:gd name="connsiteX10" fmla="*/ 1097401 w 2054997"/>
                    <a:gd name="connsiteY10" fmla="*/ 7309 h 1277990"/>
                    <a:gd name="connsiteX11" fmla="*/ 1180785 w 2054997"/>
                    <a:gd name="connsiteY11" fmla="*/ 13 h 127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54997" h="1277990">
                      <a:moveTo>
                        <a:pt x="1180785" y="13"/>
                      </a:moveTo>
                      <a:cubicBezTo>
                        <a:pt x="1371560" y="-1306"/>
                        <a:pt x="1595128" y="95965"/>
                        <a:pt x="1777080" y="277917"/>
                      </a:cubicBezTo>
                      <a:cubicBezTo>
                        <a:pt x="2068203" y="569040"/>
                        <a:pt x="2142544" y="966702"/>
                        <a:pt x="1943127" y="1166119"/>
                      </a:cubicBezTo>
                      <a:cubicBezTo>
                        <a:pt x="1743709" y="1365537"/>
                        <a:pt x="1346048" y="1291196"/>
                        <a:pt x="1054925" y="1000073"/>
                      </a:cubicBezTo>
                      <a:lnTo>
                        <a:pt x="1027499" y="968578"/>
                      </a:lnTo>
                      <a:lnTo>
                        <a:pt x="1000073" y="1000073"/>
                      </a:lnTo>
                      <a:cubicBezTo>
                        <a:pt x="708950" y="1291196"/>
                        <a:pt x="311288" y="1365537"/>
                        <a:pt x="111870" y="1166119"/>
                      </a:cubicBezTo>
                      <a:cubicBezTo>
                        <a:pt x="-87547" y="966702"/>
                        <a:pt x="-13206" y="569040"/>
                        <a:pt x="277917" y="277917"/>
                      </a:cubicBezTo>
                      <a:cubicBezTo>
                        <a:pt x="496259" y="59575"/>
                        <a:pt x="774529" y="-36827"/>
                        <a:pt x="984147" y="12747"/>
                      </a:cubicBezTo>
                      <a:lnTo>
                        <a:pt x="1023009" y="27371"/>
                      </a:lnTo>
                      <a:lnTo>
                        <a:pt x="1097401" y="7309"/>
                      </a:lnTo>
                      <a:cubicBezTo>
                        <a:pt x="1124290" y="2627"/>
                        <a:pt x="1152168" y="211"/>
                        <a:pt x="1180785" y="13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" name="楕円 80">
                  <a:extLst>
                    <a:ext uri="{FF2B5EF4-FFF2-40B4-BE49-F238E27FC236}">
                      <a16:creationId xmlns:a16="http://schemas.microsoft.com/office/drawing/2014/main" id="{3104DA48-D351-46A0-A7D4-EBAFFDAAAB50}"/>
                    </a:ext>
                  </a:extLst>
                </p:cNvPr>
                <p:cNvSpPr/>
                <p:nvPr/>
              </p:nvSpPr>
              <p:spPr>
                <a:xfrm rot="20700000">
                  <a:off x="537385" y="1728241"/>
                  <a:ext cx="449030" cy="646660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" name="楕円 81">
                  <a:extLst>
                    <a:ext uri="{FF2B5EF4-FFF2-40B4-BE49-F238E27FC236}">
                      <a16:creationId xmlns:a16="http://schemas.microsoft.com/office/drawing/2014/main" id="{42E29AE4-20EF-49A9-846C-816CB98840F9}"/>
                    </a:ext>
                  </a:extLst>
                </p:cNvPr>
                <p:cNvSpPr/>
                <p:nvPr/>
              </p:nvSpPr>
              <p:spPr>
                <a:xfrm rot="20700000">
                  <a:off x="626582" y="1830256"/>
                  <a:ext cx="307355" cy="442630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" name="楕円 82">
                  <a:extLst>
                    <a:ext uri="{FF2B5EF4-FFF2-40B4-BE49-F238E27FC236}">
                      <a16:creationId xmlns:a16="http://schemas.microsoft.com/office/drawing/2014/main" id="{7C33308E-4693-4F9E-A322-7A531EF07B5A}"/>
                    </a:ext>
                  </a:extLst>
                </p:cNvPr>
                <p:cNvSpPr/>
                <p:nvPr/>
              </p:nvSpPr>
              <p:spPr>
                <a:xfrm rot="900000" flipH="1">
                  <a:off x="2252189" y="1728241"/>
                  <a:ext cx="449030" cy="646660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" name="楕円 83">
                  <a:extLst>
                    <a:ext uri="{FF2B5EF4-FFF2-40B4-BE49-F238E27FC236}">
                      <a16:creationId xmlns:a16="http://schemas.microsoft.com/office/drawing/2014/main" id="{D500E999-8703-45D2-A763-53FF46294338}"/>
                    </a:ext>
                  </a:extLst>
                </p:cNvPr>
                <p:cNvSpPr/>
                <p:nvPr/>
              </p:nvSpPr>
              <p:spPr>
                <a:xfrm rot="900000" flipH="1">
                  <a:off x="2304667" y="1830256"/>
                  <a:ext cx="307355" cy="442630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F6B93F27-8493-461B-A03F-AE98712BE7DF}"/>
                    </a:ext>
                  </a:extLst>
                </p:cNvPr>
                <p:cNvSpPr/>
                <p:nvPr/>
              </p:nvSpPr>
              <p:spPr>
                <a:xfrm>
                  <a:off x="761900" y="1076872"/>
                  <a:ext cx="1714804" cy="1887369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" name="四角形: 角を丸くする 85">
                  <a:extLst>
                    <a:ext uri="{FF2B5EF4-FFF2-40B4-BE49-F238E27FC236}">
                      <a16:creationId xmlns:a16="http://schemas.microsoft.com/office/drawing/2014/main" id="{6307ED0C-4F51-42BC-B21A-08D4B4B92BC8}"/>
                    </a:ext>
                  </a:extLst>
                </p:cNvPr>
                <p:cNvSpPr/>
                <p:nvPr/>
              </p:nvSpPr>
              <p:spPr>
                <a:xfrm rot="20700000">
                  <a:off x="842543" y="168494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" name="四角形: 角を丸くする 86">
                  <a:extLst>
                    <a:ext uri="{FF2B5EF4-FFF2-40B4-BE49-F238E27FC236}">
                      <a16:creationId xmlns:a16="http://schemas.microsoft.com/office/drawing/2014/main" id="{68D32F41-5C02-43C2-A682-B08B7273388A}"/>
                    </a:ext>
                  </a:extLst>
                </p:cNvPr>
                <p:cNvSpPr/>
                <p:nvPr/>
              </p:nvSpPr>
              <p:spPr>
                <a:xfrm rot="900000" flipH="1">
                  <a:off x="2347850" y="169345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" name="四角形: 角を丸くする 87">
                  <a:extLst>
                    <a:ext uri="{FF2B5EF4-FFF2-40B4-BE49-F238E27FC236}">
                      <a16:creationId xmlns:a16="http://schemas.microsoft.com/office/drawing/2014/main" id="{D32322F2-1947-495A-8090-7951224703DE}"/>
                    </a:ext>
                  </a:extLst>
                </p:cNvPr>
                <p:cNvSpPr/>
                <p:nvPr/>
              </p:nvSpPr>
              <p:spPr>
                <a:xfrm rot="13500000">
                  <a:off x="827861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" name="四角形: 角を丸くする 88">
                  <a:extLst>
                    <a:ext uri="{FF2B5EF4-FFF2-40B4-BE49-F238E27FC236}">
                      <a16:creationId xmlns:a16="http://schemas.microsoft.com/office/drawing/2014/main" id="{E0AA2AF0-509F-4EDB-AEBD-C2565E8D7712}"/>
                    </a:ext>
                  </a:extLst>
                </p:cNvPr>
                <p:cNvSpPr/>
                <p:nvPr/>
              </p:nvSpPr>
              <p:spPr>
                <a:xfrm rot="8100000" flipH="1">
                  <a:off x="2359451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2E9DD756-C632-4BDD-A5CE-9B17EBAC1B70}"/>
                    </a:ext>
                  </a:extLst>
                </p:cNvPr>
                <p:cNvSpPr/>
                <p:nvPr/>
              </p:nvSpPr>
              <p:spPr>
                <a:xfrm>
                  <a:off x="770130" y="906272"/>
                  <a:ext cx="1702775" cy="746895"/>
                </a:xfrm>
                <a:custGeom>
                  <a:avLst/>
                  <a:gdLst>
                    <a:gd name="connsiteX0" fmla="*/ 940316 w 1702775"/>
                    <a:gd name="connsiteY0" fmla="*/ 1628 h 746895"/>
                    <a:gd name="connsiteX1" fmla="*/ 1357640 w 1702775"/>
                    <a:gd name="connsiteY1" fmla="*/ 107056 h 746895"/>
                    <a:gd name="connsiteX2" fmla="*/ 1664495 w 1702775"/>
                    <a:gd name="connsiteY2" fmla="*/ 746894 h 746895"/>
                    <a:gd name="connsiteX3" fmla="*/ 928923 w 1702775"/>
                    <a:gd name="connsiteY3" fmla="*/ 255944 h 746895"/>
                    <a:gd name="connsiteX4" fmla="*/ 851389 w 1702775"/>
                    <a:gd name="connsiteY4" fmla="*/ 226657 h 746895"/>
                    <a:gd name="connsiteX5" fmla="*/ 773852 w 1702775"/>
                    <a:gd name="connsiteY5" fmla="*/ 255945 h 746895"/>
                    <a:gd name="connsiteX6" fmla="*/ 38280 w 1702775"/>
                    <a:gd name="connsiteY6" fmla="*/ 746895 h 746895"/>
                    <a:gd name="connsiteX7" fmla="*/ 345134 w 1702775"/>
                    <a:gd name="connsiteY7" fmla="*/ 107057 h 746895"/>
                    <a:gd name="connsiteX8" fmla="*/ 762458 w 1702775"/>
                    <a:gd name="connsiteY8" fmla="*/ 1629 h 746895"/>
                    <a:gd name="connsiteX9" fmla="*/ 853236 w 1702775"/>
                    <a:gd name="connsiteY9" fmla="*/ 17091 h 746895"/>
                    <a:gd name="connsiteX10" fmla="*/ 870728 w 1702775"/>
                    <a:gd name="connsiteY10" fmla="*/ 11786 h 746895"/>
                    <a:gd name="connsiteX11" fmla="*/ 940316 w 1702775"/>
                    <a:gd name="connsiteY11" fmla="*/ 1628 h 746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702775" h="746895">
                      <a:moveTo>
                        <a:pt x="940316" y="1628"/>
                      </a:moveTo>
                      <a:cubicBezTo>
                        <a:pt x="1068357" y="-8176"/>
                        <a:pt x="1217581" y="26192"/>
                        <a:pt x="1357640" y="107056"/>
                      </a:cubicBezTo>
                      <a:cubicBezTo>
                        <a:pt x="1637759" y="268782"/>
                        <a:pt x="1775142" y="555248"/>
                        <a:pt x="1664495" y="746894"/>
                      </a:cubicBezTo>
                      <a:cubicBezTo>
                        <a:pt x="1458403" y="539550"/>
                        <a:pt x="1202808" y="369893"/>
                        <a:pt x="928923" y="255944"/>
                      </a:cubicBezTo>
                      <a:lnTo>
                        <a:pt x="851389" y="226657"/>
                      </a:lnTo>
                      <a:lnTo>
                        <a:pt x="773852" y="255945"/>
                      </a:lnTo>
                      <a:cubicBezTo>
                        <a:pt x="499966" y="369894"/>
                        <a:pt x="244371" y="539551"/>
                        <a:pt x="38280" y="746895"/>
                      </a:cubicBezTo>
                      <a:cubicBezTo>
                        <a:pt x="-72367" y="555249"/>
                        <a:pt x="65016" y="268783"/>
                        <a:pt x="345134" y="107057"/>
                      </a:cubicBezTo>
                      <a:cubicBezTo>
                        <a:pt x="485194" y="26193"/>
                        <a:pt x="634418" y="-8175"/>
                        <a:pt x="762458" y="1629"/>
                      </a:cubicBezTo>
                      <a:lnTo>
                        <a:pt x="853236" y="17091"/>
                      </a:lnTo>
                      <a:lnTo>
                        <a:pt x="870728" y="11786"/>
                      </a:lnTo>
                      <a:cubicBezTo>
                        <a:pt x="893046" y="6858"/>
                        <a:pt x="916309" y="3467"/>
                        <a:pt x="940316" y="162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9150C966-4268-4146-859B-73AB0E1FD5F4}"/>
                    </a:ext>
                  </a:extLst>
                </p:cNvPr>
                <p:cNvSpPr/>
                <p:nvPr/>
              </p:nvSpPr>
              <p:spPr>
                <a:xfrm>
                  <a:off x="1130153" y="1699537"/>
                  <a:ext cx="184183" cy="25549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CA84AF0C-EDF1-4AA3-A437-7C51DA648FE7}"/>
                    </a:ext>
                  </a:extLst>
                </p:cNvPr>
                <p:cNvSpPr/>
                <p:nvPr/>
              </p:nvSpPr>
              <p:spPr>
                <a:xfrm>
                  <a:off x="1938114" y="1699537"/>
                  <a:ext cx="184183" cy="25549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" name="月 92">
                  <a:extLst>
                    <a:ext uri="{FF2B5EF4-FFF2-40B4-BE49-F238E27FC236}">
                      <a16:creationId xmlns:a16="http://schemas.microsoft.com/office/drawing/2014/main" id="{5050602D-AB08-40E1-9F10-B83CEAE2EF75}"/>
                    </a:ext>
                  </a:extLst>
                </p:cNvPr>
                <p:cNvSpPr/>
                <p:nvPr/>
              </p:nvSpPr>
              <p:spPr>
                <a:xfrm rot="5400000">
                  <a:off x="1150032" y="1273933"/>
                  <a:ext cx="144422" cy="488231"/>
                </a:xfrm>
                <a:prstGeom prst="moon">
                  <a:avLst>
                    <a:gd name="adj" fmla="val 63191"/>
                  </a:avLst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" name="月 93">
                  <a:extLst>
                    <a:ext uri="{FF2B5EF4-FFF2-40B4-BE49-F238E27FC236}">
                      <a16:creationId xmlns:a16="http://schemas.microsoft.com/office/drawing/2014/main" id="{26D99148-61F0-4992-8DF1-D518FED5756B}"/>
                    </a:ext>
                  </a:extLst>
                </p:cNvPr>
                <p:cNvSpPr/>
                <p:nvPr/>
              </p:nvSpPr>
              <p:spPr>
                <a:xfrm rot="5400000">
                  <a:off x="1955385" y="1273935"/>
                  <a:ext cx="144422" cy="488231"/>
                </a:xfrm>
                <a:prstGeom prst="moon">
                  <a:avLst>
                    <a:gd name="adj" fmla="val 63191"/>
                  </a:avLst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BC84BF27-5E6B-43D5-8795-4B510EED738C}"/>
                  </a:ext>
                </a:extLst>
              </p:cNvPr>
              <p:cNvGrpSpPr/>
              <p:nvPr/>
            </p:nvGrpSpPr>
            <p:grpSpPr>
              <a:xfrm>
                <a:off x="814643" y="2036058"/>
                <a:ext cx="1621468" cy="963490"/>
                <a:chOff x="804513" y="2016579"/>
                <a:chExt cx="1624776" cy="872077"/>
              </a:xfrm>
            </p:grpSpPr>
            <p:sp>
              <p:nvSpPr>
                <p:cNvPr id="78" name="楕円 32">
                  <a:extLst>
                    <a:ext uri="{FF2B5EF4-FFF2-40B4-BE49-F238E27FC236}">
                      <a16:creationId xmlns:a16="http://schemas.microsoft.com/office/drawing/2014/main" id="{6F9BC971-589F-4705-BE84-E14706B8B0DB}"/>
                    </a:ext>
                  </a:extLst>
                </p:cNvPr>
                <p:cNvSpPr/>
                <p:nvPr/>
              </p:nvSpPr>
              <p:spPr>
                <a:xfrm>
                  <a:off x="804513" y="201657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5181CA1D-596E-48D5-A3B6-C30927AC4944}"/>
                    </a:ext>
                  </a:extLst>
                </p:cNvPr>
                <p:cNvSpPr/>
                <p:nvPr/>
              </p:nvSpPr>
              <p:spPr>
                <a:xfrm>
                  <a:off x="1640682" y="207852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8BC9414D-164A-411D-8A83-0E775526DC8A}"/>
                </a:ext>
              </a:extLst>
            </p:cNvPr>
            <p:cNvGrpSpPr/>
            <p:nvPr/>
          </p:nvGrpSpPr>
          <p:grpSpPr>
            <a:xfrm>
              <a:off x="2913505" y="802256"/>
              <a:ext cx="2196745" cy="2197291"/>
              <a:chOff x="3327438" y="655320"/>
              <a:chExt cx="2343645" cy="2344228"/>
            </a:xfrm>
          </p:grpSpPr>
          <p:sp>
            <p:nvSpPr>
              <p:cNvPr id="55" name="月 54">
                <a:extLst>
                  <a:ext uri="{FF2B5EF4-FFF2-40B4-BE49-F238E27FC236}">
                    <a16:creationId xmlns:a16="http://schemas.microsoft.com/office/drawing/2014/main" id="{B3EC3B44-65BC-4BFE-8C8B-64582D17F81D}"/>
                  </a:ext>
                </a:extLst>
              </p:cNvPr>
              <p:cNvSpPr/>
              <p:nvPr/>
            </p:nvSpPr>
            <p:spPr>
              <a:xfrm>
                <a:off x="3327438" y="1621742"/>
                <a:ext cx="634214" cy="1316550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" name="月 55">
                <a:extLst>
                  <a:ext uri="{FF2B5EF4-FFF2-40B4-BE49-F238E27FC236}">
                    <a16:creationId xmlns:a16="http://schemas.microsoft.com/office/drawing/2014/main" id="{3D21AE9F-5187-43CE-B00C-973B5146418A}"/>
                  </a:ext>
                </a:extLst>
              </p:cNvPr>
              <p:cNvSpPr/>
              <p:nvPr/>
            </p:nvSpPr>
            <p:spPr>
              <a:xfrm flipH="1">
                <a:off x="5036869" y="1621742"/>
                <a:ext cx="634214" cy="1316550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5C4B34B4-812C-48AE-8A80-CE76CE189058}"/>
                  </a:ext>
                </a:extLst>
              </p:cNvPr>
              <p:cNvSpPr/>
              <p:nvPr/>
            </p:nvSpPr>
            <p:spPr>
              <a:xfrm>
                <a:off x="3429226" y="655320"/>
                <a:ext cx="2158774" cy="1502569"/>
              </a:xfrm>
              <a:custGeom>
                <a:avLst/>
                <a:gdLst>
                  <a:gd name="connsiteX0" fmla="*/ 1180785 w 2054997"/>
                  <a:gd name="connsiteY0" fmla="*/ 13 h 1277990"/>
                  <a:gd name="connsiteX1" fmla="*/ 1777080 w 2054997"/>
                  <a:gd name="connsiteY1" fmla="*/ 277917 h 1277990"/>
                  <a:gd name="connsiteX2" fmla="*/ 1943127 w 2054997"/>
                  <a:gd name="connsiteY2" fmla="*/ 1166119 h 1277990"/>
                  <a:gd name="connsiteX3" fmla="*/ 1054925 w 2054997"/>
                  <a:gd name="connsiteY3" fmla="*/ 1000073 h 1277990"/>
                  <a:gd name="connsiteX4" fmla="*/ 1027499 w 2054997"/>
                  <a:gd name="connsiteY4" fmla="*/ 968578 h 1277990"/>
                  <a:gd name="connsiteX5" fmla="*/ 1000073 w 2054997"/>
                  <a:gd name="connsiteY5" fmla="*/ 1000073 h 1277990"/>
                  <a:gd name="connsiteX6" fmla="*/ 111870 w 2054997"/>
                  <a:gd name="connsiteY6" fmla="*/ 1166119 h 1277990"/>
                  <a:gd name="connsiteX7" fmla="*/ 277917 w 2054997"/>
                  <a:gd name="connsiteY7" fmla="*/ 277917 h 1277990"/>
                  <a:gd name="connsiteX8" fmla="*/ 984147 w 2054997"/>
                  <a:gd name="connsiteY8" fmla="*/ 12747 h 1277990"/>
                  <a:gd name="connsiteX9" fmla="*/ 1023009 w 2054997"/>
                  <a:gd name="connsiteY9" fmla="*/ 27371 h 1277990"/>
                  <a:gd name="connsiteX10" fmla="*/ 1097401 w 2054997"/>
                  <a:gd name="connsiteY10" fmla="*/ 7309 h 1277990"/>
                  <a:gd name="connsiteX11" fmla="*/ 1180785 w 2054997"/>
                  <a:gd name="connsiteY11" fmla="*/ 13 h 1277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54997" h="1277990">
                    <a:moveTo>
                      <a:pt x="1180785" y="13"/>
                    </a:moveTo>
                    <a:cubicBezTo>
                      <a:pt x="1371560" y="-1306"/>
                      <a:pt x="1595128" y="95965"/>
                      <a:pt x="1777080" y="277917"/>
                    </a:cubicBezTo>
                    <a:cubicBezTo>
                      <a:pt x="2068203" y="569040"/>
                      <a:pt x="2142544" y="966702"/>
                      <a:pt x="1943127" y="1166119"/>
                    </a:cubicBezTo>
                    <a:cubicBezTo>
                      <a:pt x="1743709" y="1365537"/>
                      <a:pt x="1346048" y="1291196"/>
                      <a:pt x="1054925" y="1000073"/>
                    </a:cubicBezTo>
                    <a:lnTo>
                      <a:pt x="1027499" y="968578"/>
                    </a:lnTo>
                    <a:lnTo>
                      <a:pt x="1000073" y="1000073"/>
                    </a:lnTo>
                    <a:cubicBezTo>
                      <a:pt x="708950" y="1291196"/>
                      <a:pt x="311288" y="1365537"/>
                      <a:pt x="111870" y="1166119"/>
                    </a:cubicBezTo>
                    <a:cubicBezTo>
                      <a:pt x="-87547" y="966702"/>
                      <a:pt x="-13206" y="569040"/>
                      <a:pt x="277917" y="277917"/>
                    </a:cubicBezTo>
                    <a:cubicBezTo>
                      <a:pt x="496259" y="59575"/>
                      <a:pt x="774529" y="-36827"/>
                      <a:pt x="984147" y="12747"/>
                    </a:cubicBezTo>
                    <a:lnTo>
                      <a:pt x="1023009" y="27371"/>
                    </a:lnTo>
                    <a:lnTo>
                      <a:pt x="1097401" y="7309"/>
                    </a:lnTo>
                    <a:cubicBezTo>
                      <a:pt x="1124290" y="2627"/>
                      <a:pt x="1152168" y="211"/>
                      <a:pt x="1180785" y="13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A381A9B8-FD89-4E6B-8F55-3548ED657A9A}"/>
                  </a:ext>
                </a:extLst>
              </p:cNvPr>
              <p:cNvSpPr/>
              <p:nvPr/>
            </p:nvSpPr>
            <p:spPr>
              <a:xfrm rot="20700000">
                <a:off x="3411214" y="1728241"/>
                <a:ext cx="449030" cy="646660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94A5BE0F-727E-49BB-8F83-0D5986522E30}"/>
                  </a:ext>
                </a:extLst>
              </p:cNvPr>
              <p:cNvSpPr/>
              <p:nvPr/>
            </p:nvSpPr>
            <p:spPr>
              <a:xfrm rot="20700000">
                <a:off x="3500411" y="1830256"/>
                <a:ext cx="307355" cy="442630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89026882-2613-48DE-A7F8-88CD18A7AA34}"/>
                  </a:ext>
                </a:extLst>
              </p:cNvPr>
              <p:cNvSpPr/>
              <p:nvPr/>
            </p:nvSpPr>
            <p:spPr>
              <a:xfrm rot="900000" flipH="1">
                <a:off x="5126018" y="1728241"/>
                <a:ext cx="449030" cy="646660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405F3CD4-1668-4195-95CB-8ECF401A594F}"/>
                  </a:ext>
                </a:extLst>
              </p:cNvPr>
              <p:cNvSpPr/>
              <p:nvPr/>
            </p:nvSpPr>
            <p:spPr>
              <a:xfrm rot="900000" flipH="1">
                <a:off x="5178496" y="1830256"/>
                <a:ext cx="307355" cy="442630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DBBE39D1-AEEB-47BE-844D-5263A44B55FD}"/>
                  </a:ext>
                </a:extLst>
              </p:cNvPr>
              <p:cNvSpPr/>
              <p:nvPr/>
            </p:nvSpPr>
            <p:spPr>
              <a:xfrm>
                <a:off x="3635729" y="1076872"/>
                <a:ext cx="1714804" cy="1887369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47764C64-BEB2-452B-ACDF-2726129E87BB}"/>
                  </a:ext>
                </a:extLst>
              </p:cNvPr>
              <p:cNvSpPr/>
              <p:nvPr/>
            </p:nvSpPr>
            <p:spPr>
              <a:xfrm>
                <a:off x="4788638" y="1644299"/>
                <a:ext cx="207488" cy="277443"/>
              </a:xfrm>
              <a:custGeom>
                <a:avLst/>
                <a:gdLst>
                  <a:gd name="connsiteX0" fmla="*/ 9673 w 207488"/>
                  <a:gd name="connsiteY0" fmla="*/ 0 h 277443"/>
                  <a:gd name="connsiteX1" fmla="*/ 50801 w 207488"/>
                  <a:gd name="connsiteY1" fmla="*/ 48484 h 277443"/>
                  <a:gd name="connsiteX2" fmla="*/ 46473 w 207488"/>
                  <a:gd name="connsiteY2" fmla="*/ 37276 h 277443"/>
                  <a:gd name="connsiteX3" fmla="*/ 54916 w 207488"/>
                  <a:gd name="connsiteY3" fmla="*/ 0 h 277443"/>
                  <a:gd name="connsiteX4" fmla="*/ 81571 w 207488"/>
                  <a:gd name="connsiteY4" fmla="*/ 31424 h 277443"/>
                  <a:gd name="connsiteX5" fmla="*/ 115396 w 207488"/>
                  <a:gd name="connsiteY5" fmla="*/ 21951 h 277443"/>
                  <a:gd name="connsiteX6" fmla="*/ 207488 w 207488"/>
                  <a:gd name="connsiteY6" fmla="*/ 149697 h 277443"/>
                  <a:gd name="connsiteX7" fmla="*/ 115396 w 207488"/>
                  <a:gd name="connsiteY7" fmla="*/ 277443 h 277443"/>
                  <a:gd name="connsiteX8" fmla="*/ 23304 w 207488"/>
                  <a:gd name="connsiteY8" fmla="*/ 149697 h 277443"/>
                  <a:gd name="connsiteX9" fmla="*/ 30541 w 207488"/>
                  <a:gd name="connsiteY9" fmla="*/ 99973 h 277443"/>
                  <a:gd name="connsiteX10" fmla="*/ 36683 w 207488"/>
                  <a:gd name="connsiteY10" fmla="*/ 87338 h 277443"/>
                  <a:gd name="connsiteX11" fmla="*/ 26566 w 207488"/>
                  <a:gd name="connsiteY11" fmla="*/ 81548 h 277443"/>
                  <a:gd name="connsiteX12" fmla="*/ 9673 w 207488"/>
                  <a:gd name="connsiteY12" fmla="*/ 0 h 277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7488" h="277443">
                    <a:moveTo>
                      <a:pt x="9673" y="0"/>
                    </a:moveTo>
                    <a:lnTo>
                      <a:pt x="50801" y="48484"/>
                    </a:lnTo>
                    <a:lnTo>
                      <a:pt x="46473" y="37276"/>
                    </a:lnTo>
                    <a:cubicBezTo>
                      <a:pt x="43416" y="22518"/>
                      <a:pt x="45989" y="8927"/>
                      <a:pt x="54916" y="0"/>
                    </a:cubicBezTo>
                    <a:lnTo>
                      <a:pt x="81571" y="31424"/>
                    </a:lnTo>
                    <a:lnTo>
                      <a:pt x="115396" y="21951"/>
                    </a:lnTo>
                    <a:cubicBezTo>
                      <a:pt x="166257" y="21951"/>
                      <a:pt x="207488" y="79145"/>
                      <a:pt x="207488" y="149697"/>
                    </a:cubicBezTo>
                    <a:cubicBezTo>
                      <a:pt x="207488" y="220249"/>
                      <a:pt x="166257" y="277443"/>
                      <a:pt x="115396" y="277443"/>
                    </a:cubicBezTo>
                    <a:cubicBezTo>
                      <a:pt x="64535" y="277443"/>
                      <a:pt x="23304" y="220249"/>
                      <a:pt x="23304" y="149697"/>
                    </a:cubicBezTo>
                    <a:cubicBezTo>
                      <a:pt x="23304" y="132059"/>
                      <a:pt x="25881" y="115256"/>
                      <a:pt x="30541" y="99973"/>
                    </a:cubicBezTo>
                    <a:lnTo>
                      <a:pt x="36683" y="87338"/>
                    </a:lnTo>
                    <a:lnTo>
                      <a:pt x="26566" y="81548"/>
                    </a:lnTo>
                    <a:cubicBezTo>
                      <a:pt x="-618" y="54365"/>
                      <a:pt x="-8181" y="17854"/>
                      <a:pt x="967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" name="月 63">
                <a:extLst>
                  <a:ext uri="{FF2B5EF4-FFF2-40B4-BE49-F238E27FC236}">
                    <a16:creationId xmlns:a16="http://schemas.microsoft.com/office/drawing/2014/main" id="{93539BBA-831D-4798-B911-14217F3E230C}"/>
                  </a:ext>
                </a:extLst>
              </p:cNvPr>
              <p:cNvSpPr/>
              <p:nvPr/>
            </p:nvSpPr>
            <p:spPr>
              <a:xfrm rot="5400000">
                <a:off x="4066118" y="1255191"/>
                <a:ext cx="59908" cy="488231"/>
              </a:xfrm>
              <a:prstGeom prst="moon">
                <a:avLst>
                  <a:gd name="adj" fmla="val 63191"/>
                </a:avLst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" name="月 64">
                <a:extLst>
                  <a:ext uri="{FF2B5EF4-FFF2-40B4-BE49-F238E27FC236}">
                    <a16:creationId xmlns:a16="http://schemas.microsoft.com/office/drawing/2014/main" id="{B3D94AC4-8A07-4333-99CB-794352F53FD0}"/>
                  </a:ext>
                </a:extLst>
              </p:cNvPr>
              <p:cNvSpPr/>
              <p:nvPr/>
            </p:nvSpPr>
            <p:spPr>
              <a:xfrm rot="5400000">
                <a:off x="4871470" y="1255192"/>
                <a:ext cx="59909" cy="488231"/>
              </a:xfrm>
              <a:prstGeom prst="moon">
                <a:avLst>
                  <a:gd name="adj" fmla="val 63191"/>
                </a:avLst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0BF0ED1C-2A58-4554-AB38-4A420BEB3992}"/>
                  </a:ext>
                </a:extLst>
              </p:cNvPr>
              <p:cNvSpPr/>
              <p:nvPr/>
            </p:nvSpPr>
            <p:spPr>
              <a:xfrm>
                <a:off x="3993301" y="1644299"/>
                <a:ext cx="207488" cy="277443"/>
              </a:xfrm>
              <a:custGeom>
                <a:avLst/>
                <a:gdLst>
                  <a:gd name="connsiteX0" fmla="*/ 9673 w 207488"/>
                  <a:gd name="connsiteY0" fmla="*/ 0 h 277443"/>
                  <a:gd name="connsiteX1" fmla="*/ 50801 w 207488"/>
                  <a:gd name="connsiteY1" fmla="*/ 48484 h 277443"/>
                  <a:gd name="connsiteX2" fmla="*/ 46473 w 207488"/>
                  <a:gd name="connsiteY2" fmla="*/ 37276 h 277443"/>
                  <a:gd name="connsiteX3" fmla="*/ 54916 w 207488"/>
                  <a:gd name="connsiteY3" fmla="*/ 0 h 277443"/>
                  <a:gd name="connsiteX4" fmla="*/ 81571 w 207488"/>
                  <a:gd name="connsiteY4" fmla="*/ 31424 h 277443"/>
                  <a:gd name="connsiteX5" fmla="*/ 115396 w 207488"/>
                  <a:gd name="connsiteY5" fmla="*/ 21951 h 277443"/>
                  <a:gd name="connsiteX6" fmla="*/ 207488 w 207488"/>
                  <a:gd name="connsiteY6" fmla="*/ 149697 h 277443"/>
                  <a:gd name="connsiteX7" fmla="*/ 115396 w 207488"/>
                  <a:gd name="connsiteY7" fmla="*/ 277443 h 277443"/>
                  <a:gd name="connsiteX8" fmla="*/ 23304 w 207488"/>
                  <a:gd name="connsiteY8" fmla="*/ 149697 h 277443"/>
                  <a:gd name="connsiteX9" fmla="*/ 30541 w 207488"/>
                  <a:gd name="connsiteY9" fmla="*/ 99973 h 277443"/>
                  <a:gd name="connsiteX10" fmla="*/ 36683 w 207488"/>
                  <a:gd name="connsiteY10" fmla="*/ 87338 h 277443"/>
                  <a:gd name="connsiteX11" fmla="*/ 26566 w 207488"/>
                  <a:gd name="connsiteY11" fmla="*/ 81548 h 277443"/>
                  <a:gd name="connsiteX12" fmla="*/ 9673 w 207488"/>
                  <a:gd name="connsiteY12" fmla="*/ 0 h 277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7488" h="277443">
                    <a:moveTo>
                      <a:pt x="9673" y="0"/>
                    </a:moveTo>
                    <a:lnTo>
                      <a:pt x="50801" y="48484"/>
                    </a:lnTo>
                    <a:lnTo>
                      <a:pt x="46473" y="37276"/>
                    </a:lnTo>
                    <a:cubicBezTo>
                      <a:pt x="43416" y="22518"/>
                      <a:pt x="45989" y="8927"/>
                      <a:pt x="54916" y="0"/>
                    </a:cubicBezTo>
                    <a:lnTo>
                      <a:pt x="81571" y="31424"/>
                    </a:lnTo>
                    <a:lnTo>
                      <a:pt x="115396" y="21951"/>
                    </a:lnTo>
                    <a:cubicBezTo>
                      <a:pt x="166257" y="21951"/>
                      <a:pt x="207488" y="79145"/>
                      <a:pt x="207488" y="149697"/>
                    </a:cubicBezTo>
                    <a:cubicBezTo>
                      <a:pt x="207488" y="220249"/>
                      <a:pt x="166257" y="277443"/>
                      <a:pt x="115396" y="277443"/>
                    </a:cubicBezTo>
                    <a:cubicBezTo>
                      <a:pt x="64535" y="277443"/>
                      <a:pt x="23304" y="220249"/>
                      <a:pt x="23304" y="149697"/>
                    </a:cubicBezTo>
                    <a:cubicBezTo>
                      <a:pt x="23304" y="132059"/>
                      <a:pt x="25881" y="115256"/>
                      <a:pt x="30541" y="99973"/>
                    </a:cubicBezTo>
                    <a:lnTo>
                      <a:pt x="36683" y="87338"/>
                    </a:lnTo>
                    <a:lnTo>
                      <a:pt x="26566" y="81548"/>
                    </a:lnTo>
                    <a:cubicBezTo>
                      <a:pt x="-618" y="54365"/>
                      <a:pt x="-8181" y="17854"/>
                      <a:pt x="967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99594A5C-ED85-469E-85D6-32E38004ECF4}"/>
                  </a:ext>
                </a:extLst>
              </p:cNvPr>
              <p:cNvGrpSpPr/>
              <p:nvPr/>
            </p:nvGrpSpPr>
            <p:grpSpPr>
              <a:xfrm>
                <a:off x="3634127" y="1684949"/>
                <a:ext cx="1644872" cy="756497"/>
                <a:chOff x="3634127" y="1684949"/>
                <a:chExt cx="1644872" cy="756497"/>
              </a:xfrm>
            </p:grpSpPr>
            <p:sp>
              <p:nvSpPr>
                <p:cNvPr id="72" name="四角形: 角を丸くする 71">
                  <a:extLst>
                    <a:ext uri="{FF2B5EF4-FFF2-40B4-BE49-F238E27FC236}">
                      <a16:creationId xmlns:a16="http://schemas.microsoft.com/office/drawing/2014/main" id="{4717A212-30D5-433B-B311-D19F446AEF47}"/>
                    </a:ext>
                  </a:extLst>
                </p:cNvPr>
                <p:cNvSpPr/>
                <p:nvPr/>
              </p:nvSpPr>
              <p:spPr>
                <a:xfrm rot="20700000">
                  <a:off x="3716372" y="168494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" name="四角形: 角を丸くする 72">
                  <a:extLst>
                    <a:ext uri="{FF2B5EF4-FFF2-40B4-BE49-F238E27FC236}">
                      <a16:creationId xmlns:a16="http://schemas.microsoft.com/office/drawing/2014/main" id="{14F9A8BA-9E85-4852-A9CA-906A9FD1519D}"/>
                    </a:ext>
                  </a:extLst>
                </p:cNvPr>
                <p:cNvSpPr/>
                <p:nvPr/>
              </p:nvSpPr>
              <p:spPr>
                <a:xfrm rot="900000" flipH="1">
                  <a:off x="5221679" y="169345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" name="四角形: 角を丸くする 73">
                  <a:extLst>
                    <a:ext uri="{FF2B5EF4-FFF2-40B4-BE49-F238E27FC236}">
                      <a16:creationId xmlns:a16="http://schemas.microsoft.com/office/drawing/2014/main" id="{C07140CB-87FD-48B7-83CC-22F7DE03EC78}"/>
                    </a:ext>
                  </a:extLst>
                </p:cNvPr>
                <p:cNvSpPr/>
                <p:nvPr/>
              </p:nvSpPr>
              <p:spPr>
                <a:xfrm rot="13500000">
                  <a:off x="3701690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" name="四角形: 角を丸くする 74">
                  <a:extLst>
                    <a:ext uri="{FF2B5EF4-FFF2-40B4-BE49-F238E27FC236}">
                      <a16:creationId xmlns:a16="http://schemas.microsoft.com/office/drawing/2014/main" id="{AB57DDB5-5ABD-4116-9770-1162D2793F21}"/>
                    </a:ext>
                  </a:extLst>
                </p:cNvPr>
                <p:cNvSpPr/>
                <p:nvPr/>
              </p:nvSpPr>
              <p:spPr>
                <a:xfrm rot="8100000" flipH="1">
                  <a:off x="5233280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C80C7AAB-1C33-4143-88EB-65CD5251DB4F}"/>
                  </a:ext>
                </a:extLst>
              </p:cNvPr>
              <p:cNvGrpSpPr/>
              <p:nvPr/>
            </p:nvGrpSpPr>
            <p:grpSpPr>
              <a:xfrm>
                <a:off x="3697543" y="2036058"/>
                <a:ext cx="1621468" cy="963490"/>
                <a:chOff x="804513" y="2016579"/>
                <a:chExt cx="1624776" cy="872077"/>
              </a:xfrm>
            </p:grpSpPr>
            <p:sp>
              <p:nvSpPr>
                <p:cNvPr id="70" name="楕円 32">
                  <a:extLst>
                    <a:ext uri="{FF2B5EF4-FFF2-40B4-BE49-F238E27FC236}">
                      <a16:creationId xmlns:a16="http://schemas.microsoft.com/office/drawing/2014/main" id="{51BDCBA3-6894-4225-9B11-684F3445AAFA}"/>
                    </a:ext>
                  </a:extLst>
                </p:cNvPr>
                <p:cNvSpPr/>
                <p:nvPr/>
              </p:nvSpPr>
              <p:spPr>
                <a:xfrm>
                  <a:off x="804513" y="201657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2BAFCF59-23F9-4259-821D-8FD332D52608}"/>
                    </a:ext>
                  </a:extLst>
                </p:cNvPr>
                <p:cNvSpPr/>
                <p:nvPr/>
              </p:nvSpPr>
              <p:spPr>
                <a:xfrm>
                  <a:off x="1640682" y="207852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93150AC0-E946-475A-9189-F41E686CD850}"/>
                  </a:ext>
                </a:extLst>
              </p:cNvPr>
              <p:cNvSpPr/>
              <p:nvPr/>
            </p:nvSpPr>
            <p:spPr>
              <a:xfrm>
                <a:off x="3600976" y="979116"/>
                <a:ext cx="1852088" cy="698371"/>
              </a:xfrm>
              <a:custGeom>
                <a:avLst/>
                <a:gdLst>
                  <a:gd name="connsiteX0" fmla="*/ 940316 w 1702775"/>
                  <a:gd name="connsiteY0" fmla="*/ 1628 h 746895"/>
                  <a:gd name="connsiteX1" fmla="*/ 1357640 w 1702775"/>
                  <a:gd name="connsiteY1" fmla="*/ 107056 h 746895"/>
                  <a:gd name="connsiteX2" fmla="*/ 1664495 w 1702775"/>
                  <a:gd name="connsiteY2" fmla="*/ 746894 h 746895"/>
                  <a:gd name="connsiteX3" fmla="*/ 1322132 w 1702775"/>
                  <a:gd name="connsiteY3" fmla="*/ 466396 h 746895"/>
                  <a:gd name="connsiteX4" fmla="*/ 1250378 w 1702775"/>
                  <a:gd name="connsiteY4" fmla="*/ 423419 h 746895"/>
                  <a:gd name="connsiteX5" fmla="*/ 1251056 w 1702775"/>
                  <a:gd name="connsiteY5" fmla="*/ 424502 h 746895"/>
                  <a:gd name="connsiteX6" fmla="*/ 1248822 w 1702775"/>
                  <a:gd name="connsiteY6" fmla="*/ 570312 h 746895"/>
                  <a:gd name="connsiteX7" fmla="*/ 1128903 w 1702775"/>
                  <a:gd name="connsiteY7" fmla="*/ 382725 h 746895"/>
                  <a:gd name="connsiteX8" fmla="*/ 1116684 w 1702775"/>
                  <a:gd name="connsiteY8" fmla="*/ 372177 h 746895"/>
                  <a:gd name="connsiteX9" fmla="*/ 1149457 w 1702775"/>
                  <a:gd name="connsiteY9" fmla="*/ 424502 h 746895"/>
                  <a:gd name="connsiteX10" fmla="*/ 1147223 w 1702775"/>
                  <a:gd name="connsiteY10" fmla="*/ 570312 h 746895"/>
                  <a:gd name="connsiteX11" fmla="*/ 962949 w 1702775"/>
                  <a:gd name="connsiteY11" fmla="*/ 327171 h 746895"/>
                  <a:gd name="connsiteX12" fmla="*/ 891803 w 1702775"/>
                  <a:gd name="connsiteY12" fmla="*/ 280628 h 746895"/>
                  <a:gd name="connsiteX13" fmla="*/ 833956 w 1702775"/>
                  <a:gd name="connsiteY13" fmla="*/ 253231 h 746895"/>
                  <a:gd name="connsiteX14" fmla="*/ 776111 w 1702775"/>
                  <a:gd name="connsiteY14" fmla="*/ 280627 h 746895"/>
                  <a:gd name="connsiteX15" fmla="*/ 704966 w 1702775"/>
                  <a:gd name="connsiteY15" fmla="*/ 327170 h 746895"/>
                  <a:gd name="connsiteX16" fmla="*/ 520692 w 1702775"/>
                  <a:gd name="connsiteY16" fmla="*/ 570311 h 746895"/>
                  <a:gd name="connsiteX17" fmla="*/ 518457 w 1702775"/>
                  <a:gd name="connsiteY17" fmla="*/ 424501 h 746895"/>
                  <a:gd name="connsiteX18" fmla="*/ 559202 w 1702775"/>
                  <a:gd name="connsiteY18" fmla="*/ 359448 h 746895"/>
                  <a:gd name="connsiteX19" fmla="*/ 550212 w 1702775"/>
                  <a:gd name="connsiteY19" fmla="*/ 364833 h 746895"/>
                  <a:gd name="connsiteX20" fmla="*/ 529485 w 1702775"/>
                  <a:gd name="connsiteY20" fmla="*/ 382725 h 746895"/>
                  <a:gd name="connsiteX21" fmla="*/ 409566 w 1702775"/>
                  <a:gd name="connsiteY21" fmla="*/ 570312 h 746895"/>
                  <a:gd name="connsiteX22" fmla="*/ 388964 w 1702775"/>
                  <a:gd name="connsiteY22" fmla="*/ 504644 h 746895"/>
                  <a:gd name="connsiteX23" fmla="*/ 400449 w 1702775"/>
                  <a:gd name="connsiteY23" fmla="*/ 454534 h 746895"/>
                  <a:gd name="connsiteX24" fmla="*/ 380643 w 1702775"/>
                  <a:gd name="connsiteY24" fmla="*/ 466397 h 746895"/>
                  <a:gd name="connsiteX25" fmla="*/ 38280 w 1702775"/>
                  <a:gd name="connsiteY25" fmla="*/ 746895 h 746895"/>
                  <a:gd name="connsiteX26" fmla="*/ 345134 w 1702775"/>
                  <a:gd name="connsiteY26" fmla="*/ 107057 h 746895"/>
                  <a:gd name="connsiteX27" fmla="*/ 762458 w 1702775"/>
                  <a:gd name="connsiteY27" fmla="*/ 1629 h 746895"/>
                  <a:gd name="connsiteX28" fmla="*/ 853236 w 1702775"/>
                  <a:gd name="connsiteY28" fmla="*/ 17091 h 746895"/>
                  <a:gd name="connsiteX29" fmla="*/ 870728 w 1702775"/>
                  <a:gd name="connsiteY29" fmla="*/ 11786 h 746895"/>
                  <a:gd name="connsiteX30" fmla="*/ 940316 w 1702775"/>
                  <a:gd name="connsiteY30" fmla="*/ 1628 h 746895"/>
                  <a:gd name="connsiteX0" fmla="*/ 870728 w 1702775"/>
                  <a:gd name="connsiteY0" fmla="*/ 11786 h 746895"/>
                  <a:gd name="connsiteX1" fmla="*/ 940316 w 1702775"/>
                  <a:gd name="connsiteY1" fmla="*/ 1628 h 746895"/>
                  <a:gd name="connsiteX2" fmla="*/ 1357640 w 1702775"/>
                  <a:gd name="connsiteY2" fmla="*/ 107056 h 746895"/>
                  <a:gd name="connsiteX3" fmla="*/ 1664495 w 1702775"/>
                  <a:gd name="connsiteY3" fmla="*/ 746894 h 746895"/>
                  <a:gd name="connsiteX4" fmla="*/ 1322132 w 1702775"/>
                  <a:gd name="connsiteY4" fmla="*/ 466396 h 746895"/>
                  <a:gd name="connsiteX5" fmla="*/ 1250378 w 1702775"/>
                  <a:gd name="connsiteY5" fmla="*/ 423419 h 746895"/>
                  <a:gd name="connsiteX6" fmla="*/ 1251056 w 1702775"/>
                  <a:gd name="connsiteY6" fmla="*/ 424502 h 746895"/>
                  <a:gd name="connsiteX7" fmla="*/ 1248822 w 1702775"/>
                  <a:gd name="connsiteY7" fmla="*/ 570312 h 746895"/>
                  <a:gd name="connsiteX8" fmla="*/ 1128903 w 1702775"/>
                  <a:gd name="connsiteY8" fmla="*/ 382725 h 746895"/>
                  <a:gd name="connsiteX9" fmla="*/ 1116684 w 1702775"/>
                  <a:gd name="connsiteY9" fmla="*/ 372177 h 746895"/>
                  <a:gd name="connsiteX10" fmla="*/ 1149457 w 1702775"/>
                  <a:gd name="connsiteY10" fmla="*/ 424502 h 746895"/>
                  <a:gd name="connsiteX11" fmla="*/ 1147223 w 1702775"/>
                  <a:gd name="connsiteY11" fmla="*/ 570312 h 746895"/>
                  <a:gd name="connsiteX12" fmla="*/ 962949 w 1702775"/>
                  <a:gd name="connsiteY12" fmla="*/ 327171 h 746895"/>
                  <a:gd name="connsiteX13" fmla="*/ 891803 w 1702775"/>
                  <a:gd name="connsiteY13" fmla="*/ 280628 h 746895"/>
                  <a:gd name="connsiteX14" fmla="*/ 833956 w 1702775"/>
                  <a:gd name="connsiteY14" fmla="*/ 253231 h 746895"/>
                  <a:gd name="connsiteX15" fmla="*/ 776111 w 1702775"/>
                  <a:gd name="connsiteY15" fmla="*/ 280627 h 746895"/>
                  <a:gd name="connsiteX16" fmla="*/ 704966 w 1702775"/>
                  <a:gd name="connsiteY16" fmla="*/ 327170 h 746895"/>
                  <a:gd name="connsiteX17" fmla="*/ 520692 w 1702775"/>
                  <a:gd name="connsiteY17" fmla="*/ 570311 h 746895"/>
                  <a:gd name="connsiteX18" fmla="*/ 518457 w 1702775"/>
                  <a:gd name="connsiteY18" fmla="*/ 424501 h 746895"/>
                  <a:gd name="connsiteX19" fmla="*/ 559202 w 1702775"/>
                  <a:gd name="connsiteY19" fmla="*/ 359448 h 746895"/>
                  <a:gd name="connsiteX20" fmla="*/ 550212 w 1702775"/>
                  <a:gd name="connsiteY20" fmla="*/ 364833 h 746895"/>
                  <a:gd name="connsiteX21" fmla="*/ 529485 w 1702775"/>
                  <a:gd name="connsiteY21" fmla="*/ 382725 h 746895"/>
                  <a:gd name="connsiteX22" fmla="*/ 409566 w 1702775"/>
                  <a:gd name="connsiteY22" fmla="*/ 570312 h 746895"/>
                  <a:gd name="connsiteX23" fmla="*/ 388964 w 1702775"/>
                  <a:gd name="connsiteY23" fmla="*/ 504644 h 746895"/>
                  <a:gd name="connsiteX24" fmla="*/ 400449 w 1702775"/>
                  <a:gd name="connsiteY24" fmla="*/ 454534 h 746895"/>
                  <a:gd name="connsiteX25" fmla="*/ 380643 w 1702775"/>
                  <a:gd name="connsiteY25" fmla="*/ 466397 h 746895"/>
                  <a:gd name="connsiteX26" fmla="*/ 38280 w 1702775"/>
                  <a:gd name="connsiteY26" fmla="*/ 746895 h 746895"/>
                  <a:gd name="connsiteX27" fmla="*/ 345134 w 1702775"/>
                  <a:gd name="connsiteY27" fmla="*/ 107057 h 746895"/>
                  <a:gd name="connsiteX28" fmla="*/ 762458 w 1702775"/>
                  <a:gd name="connsiteY28" fmla="*/ 1629 h 746895"/>
                  <a:gd name="connsiteX29" fmla="*/ 853236 w 1702775"/>
                  <a:gd name="connsiteY29" fmla="*/ 17091 h 746895"/>
                  <a:gd name="connsiteX30" fmla="*/ 954796 w 1702775"/>
                  <a:gd name="connsiteY30" fmla="*/ 95562 h 746895"/>
                  <a:gd name="connsiteX0" fmla="*/ 870728 w 1702775"/>
                  <a:gd name="connsiteY0" fmla="*/ 11786 h 746895"/>
                  <a:gd name="connsiteX1" fmla="*/ 940316 w 1702775"/>
                  <a:gd name="connsiteY1" fmla="*/ 1628 h 746895"/>
                  <a:gd name="connsiteX2" fmla="*/ 1357640 w 1702775"/>
                  <a:gd name="connsiteY2" fmla="*/ 107056 h 746895"/>
                  <a:gd name="connsiteX3" fmla="*/ 1664495 w 1702775"/>
                  <a:gd name="connsiteY3" fmla="*/ 746894 h 746895"/>
                  <a:gd name="connsiteX4" fmla="*/ 1322132 w 1702775"/>
                  <a:gd name="connsiteY4" fmla="*/ 466396 h 746895"/>
                  <a:gd name="connsiteX5" fmla="*/ 1250378 w 1702775"/>
                  <a:gd name="connsiteY5" fmla="*/ 423419 h 746895"/>
                  <a:gd name="connsiteX6" fmla="*/ 1251056 w 1702775"/>
                  <a:gd name="connsiteY6" fmla="*/ 424502 h 746895"/>
                  <a:gd name="connsiteX7" fmla="*/ 1248822 w 1702775"/>
                  <a:gd name="connsiteY7" fmla="*/ 570312 h 746895"/>
                  <a:gd name="connsiteX8" fmla="*/ 1128903 w 1702775"/>
                  <a:gd name="connsiteY8" fmla="*/ 382725 h 746895"/>
                  <a:gd name="connsiteX9" fmla="*/ 1116684 w 1702775"/>
                  <a:gd name="connsiteY9" fmla="*/ 372177 h 746895"/>
                  <a:gd name="connsiteX10" fmla="*/ 1149457 w 1702775"/>
                  <a:gd name="connsiteY10" fmla="*/ 424502 h 746895"/>
                  <a:gd name="connsiteX11" fmla="*/ 1147223 w 1702775"/>
                  <a:gd name="connsiteY11" fmla="*/ 570312 h 746895"/>
                  <a:gd name="connsiteX12" fmla="*/ 962949 w 1702775"/>
                  <a:gd name="connsiteY12" fmla="*/ 327171 h 746895"/>
                  <a:gd name="connsiteX13" fmla="*/ 891803 w 1702775"/>
                  <a:gd name="connsiteY13" fmla="*/ 280628 h 746895"/>
                  <a:gd name="connsiteX14" fmla="*/ 833956 w 1702775"/>
                  <a:gd name="connsiteY14" fmla="*/ 253231 h 746895"/>
                  <a:gd name="connsiteX15" fmla="*/ 776111 w 1702775"/>
                  <a:gd name="connsiteY15" fmla="*/ 280627 h 746895"/>
                  <a:gd name="connsiteX16" fmla="*/ 704966 w 1702775"/>
                  <a:gd name="connsiteY16" fmla="*/ 327170 h 746895"/>
                  <a:gd name="connsiteX17" fmla="*/ 520692 w 1702775"/>
                  <a:gd name="connsiteY17" fmla="*/ 570311 h 746895"/>
                  <a:gd name="connsiteX18" fmla="*/ 518457 w 1702775"/>
                  <a:gd name="connsiteY18" fmla="*/ 424501 h 746895"/>
                  <a:gd name="connsiteX19" fmla="*/ 559202 w 1702775"/>
                  <a:gd name="connsiteY19" fmla="*/ 359448 h 746895"/>
                  <a:gd name="connsiteX20" fmla="*/ 550212 w 1702775"/>
                  <a:gd name="connsiteY20" fmla="*/ 364833 h 746895"/>
                  <a:gd name="connsiteX21" fmla="*/ 529485 w 1702775"/>
                  <a:gd name="connsiteY21" fmla="*/ 382725 h 746895"/>
                  <a:gd name="connsiteX22" fmla="*/ 409566 w 1702775"/>
                  <a:gd name="connsiteY22" fmla="*/ 570312 h 746895"/>
                  <a:gd name="connsiteX23" fmla="*/ 388964 w 1702775"/>
                  <a:gd name="connsiteY23" fmla="*/ 504644 h 746895"/>
                  <a:gd name="connsiteX24" fmla="*/ 400449 w 1702775"/>
                  <a:gd name="connsiteY24" fmla="*/ 454534 h 746895"/>
                  <a:gd name="connsiteX25" fmla="*/ 380643 w 1702775"/>
                  <a:gd name="connsiteY25" fmla="*/ 466397 h 746895"/>
                  <a:gd name="connsiteX26" fmla="*/ 38280 w 1702775"/>
                  <a:gd name="connsiteY26" fmla="*/ 746895 h 746895"/>
                  <a:gd name="connsiteX27" fmla="*/ 345134 w 1702775"/>
                  <a:gd name="connsiteY27" fmla="*/ 107057 h 746895"/>
                  <a:gd name="connsiteX28" fmla="*/ 762458 w 1702775"/>
                  <a:gd name="connsiteY28" fmla="*/ 1629 h 746895"/>
                  <a:gd name="connsiteX29" fmla="*/ 853236 w 1702775"/>
                  <a:gd name="connsiteY29" fmla="*/ 17091 h 746895"/>
                  <a:gd name="connsiteX0" fmla="*/ 870728 w 1702775"/>
                  <a:gd name="connsiteY0" fmla="*/ 11786 h 746895"/>
                  <a:gd name="connsiteX1" fmla="*/ 940316 w 1702775"/>
                  <a:gd name="connsiteY1" fmla="*/ 1628 h 746895"/>
                  <a:gd name="connsiteX2" fmla="*/ 1357640 w 1702775"/>
                  <a:gd name="connsiteY2" fmla="*/ 107056 h 746895"/>
                  <a:gd name="connsiteX3" fmla="*/ 1664495 w 1702775"/>
                  <a:gd name="connsiteY3" fmla="*/ 746894 h 746895"/>
                  <a:gd name="connsiteX4" fmla="*/ 1322132 w 1702775"/>
                  <a:gd name="connsiteY4" fmla="*/ 466396 h 746895"/>
                  <a:gd name="connsiteX5" fmla="*/ 1250378 w 1702775"/>
                  <a:gd name="connsiteY5" fmla="*/ 423419 h 746895"/>
                  <a:gd name="connsiteX6" fmla="*/ 1251056 w 1702775"/>
                  <a:gd name="connsiteY6" fmla="*/ 424502 h 746895"/>
                  <a:gd name="connsiteX7" fmla="*/ 1248822 w 1702775"/>
                  <a:gd name="connsiteY7" fmla="*/ 570312 h 746895"/>
                  <a:gd name="connsiteX8" fmla="*/ 1128903 w 1702775"/>
                  <a:gd name="connsiteY8" fmla="*/ 382725 h 746895"/>
                  <a:gd name="connsiteX9" fmla="*/ 1116684 w 1702775"/>
                  <a:gd name="connsiteY9" fmla="*/ 372177 h 746895"/>
                  <a:gd name="connsiteX10" fmla="*/ 1149457 w 1702775"/>
                  <a:gd name="connsiteY10" fmla="*/ 424502 h 746895"/>
                  <a:gd name="connsiteX11" fmla="*/ 1147223 w 1702775"/>
                  <a:gd name="connsiteY11" fmla="*/ 570312 h 746895"/>
                  <a:gd name="connsiteX12" fmla="*/ 962949 w 1702775"/>
                  <a:gd name="connsiteY12" fmla="*/ 327171 h 746895"/>
                  <a:gd name="connsiteX13" fmla="*/ 891803 w 1702775"/>
                  <a:gd name="connsiteY13" fmla="*/ 280628 h 746895"/>
                  <a:gd name="connsiteX14" fmla="*/ 833956 w 1702775"/>
                  <a:gd name="connsiteY14" fmla="*/ 253231 h 746895"/>
                  <a:gd name="connsiteX15" fmla="*/ 776111 w 1702775"/>
                  <a:gd name="connsiteY15" fmla="*/ 280627 h 746895"/>
                  <a:gd name="connsiteX16" fmla="*/ 704966 w 1702775"/>
                  <a:gd name="connsiteY16" fmla="*/ 327170 h 746895"/>
                  <a:gd name="connsiteX17" fmla="*/ 520692 w 1702775"/>
                  <a:gd name="connsiteY17" fmla="*/ 570311 h 746895"/>
                  <a:gd name="connsiteX18" fmla="*/ 518457 w 1702775"/>
                  <a:gd name="connsiteY18" fmla="*/ 424501 h 746895"/>
                  <a:gd name="connsiteX19" fmla="*/ 559202 w 1702775"/>
                  <a:gd name="connsiteY19" fmla="*/ 359448 h 746895"/>
                  <a:gd name="connsiteX20" fmla="*/ 550212 w 1702775"/>
                  <a:gd name="connsiteY20" fmla="*/ 364833 h 746895"/>
                  <a:gd name="connsiteX21" fmla="*/ 529485 w 1702775"/>
                  <a:gd name="connsiteY21" fmla="*/ 382725 h 746895"/>
                  <a:gd name="connsiteX22" fmla="*/ 409566 w 1702775"/>
                  <a:gd name="connsiteY22" fmla="*/ 570312 h 746895"/>
                  <a:gd name="connsiteX23" fmla="*/ 388964 w 1702775"/>
                  <a:gd name="connsiteY23" fmla="*/ 504644 h 746895"/>
                  <a:gd name="connsiteX24" fmla="*/ 400449 w 1702775"/>
                  <a:gd name="connsiteY24" fmla="*/ 454534 h 746895"/>
                  <a:gd name="connsiteX25" fmla="*/ 380643 w 1702775"/>
                  <a:gd name="connsiteY25" fmla="*/ 466397 h 746895"/>
                  <a:gd name="connsiteX26" fmla="*/ 38280 w 1702775"/>
                  <a:gd name="connsiteY26" fmla="*/ 746895 h 746895"/>
                  <a:gd name="connsiteX27" fmla="*/ 345134 w 1702775"/>
                  <a:gd name="connsiteY27" fmla="*/ 107057 h 746895"/>
                  <a:gd name="connsiteX28" fmla="*/ 762458 w 1702775"/>
                  <a:gd name="connsiteY28" fmla="*/ 1629 h 746895"/>
                  <a:gd name="connsiteX0" fmla="*/ 870728 w 1702775"/>
                  <a:gd name="connsiteY0" fmla="*/ 11786 h 746895"/>
                  <a:gd name="connsiteX1" fmla="*/ 940316 w 1702775"/>
                  <a:gd name="connsiteY1" fmla="*/ 1628 h 746895"/>
                  <a:gd name="connsiteX2" fmla="*/ 1357640 w 1702775"/>
                  <a:gd name="connsiteY2" fmla="*/ 107056 h 746895"/>
                  <a:gd name="connsiteX3" fmla="*/ 1664495 w 1702775"/>
                  <a:gd name="connsiteY3" fmla="*/ 746894 h 746895"/>
                  <a:gd name="connsiteX4" fmla="*/ 1322132 w 1702775"/>
                  <a:gd name="connsiteY4" fmla="*/ 466396 h 746895"/>
                  <a:gd name="connsiteX5" fmla="*/ 1250378 w 1702775"/>
                  <a:gd name="connsiteY5" fmla="*/ 423419 h 746895"/>
                  <a:gd name="connsiteX6" fmla="*/ 1251056 w 1702775"/>
                  <a:gd name="connsiteY6" fmla="*/ 424502 h 746895"/>
                  <a:gd name="connsiteX7" fmla="*/ 1248822 w 1702775"/>
                  <a:gd name="connsiteY7" fmla="*/ 570312 h 746895"/>
                  <a:gd name="connsiteX8" fmla="*/ 1128903 w 1702775"/>
                  <a:gd name="connsiteY8" fmla="*/ 382725 h 746895"/>
                  <a:gd name="connsiteX9" fmla="*/ 1116684 w 1702775"/>
                  <a:gd name="connsiteY9" fmla="*/ 372177 h 746895"/>
                  <a:gd name="connsiteX10" fmla="*/ 1149457 w 1702775"/>
                  <a:gd name="connsiteY10" fmla="*/ 424502 h 746895"/>
                  <a:gd name="connsiteX11" fmla="*/ 1147223 w 1702775"/>
                  <a:gd name="connsiteY11" fmla="*/ 570312 h 746895"/>
                  <a:gd name="connsiteX12" fmla="*/ 962949 w 1702775"/>
                  <a:gd name="connsiteY12" fmla="*/ 327171 h 746895"/>
                  <a:gd name="connsiteX13" fmla="*/ 891803 w 1702775"/>
                  <a:gd name="connsiteY13" fmla="*/ 280628 h 746895"/>
                  <a:gd name="connsiteX14" fmla="*/ 833956 w 1702775"/>
                  <a:gd name="connsiteY14" fmla="*/ 253231 h 746895"/>
                  <a:gd name="connsiteX15" fmla="*/ 776111 w 1702775"/>
                  <a:gd name="connsiteY15" fmla="*/ 280627 h 746895"/>
                  <a:gd name="connsiteX16" fmla="*/ 704966 w 1702775"/>
                  <a:gd name="connsiteY16" fmla="*/ 327170 h 746895"/>
                  <a:gd name="connsiteX17" fmla="*/ 520692 w 1702775"/>
                  <a:gd name="connsiteY17" fmla="*/ 570311 h 746895"/>
                  <a:gd name="connsiteX18" fmla="*/ 518457 w 1702775"/>
                  <a:gd name="connsiteY18" fmla="*/ 424501 h 746895"/>
                  <a:gd name="connsiteX19" fmla="*/ 559202 w 1702775"/>
                  <a:gd name="connsiteY19" fmla="*/ 359448 h 746895"/>
                  <a:gd name="connsiteX20" fmla="*/ 550212 w 1702775"/>
                  <a:gd name="connsiteY20" fmla="*/ 364833 h 746895"/>
                  <a:gd name="connsiteX21" fmla="*/ 529485 w 1702775"/>
                  <a:gd name="connsiteY21" fmla="*/ 382725 h 746895"/>
                  <a:gd name="connsiteX22" fmla="*/ 409566 w 1702775"/>
                  <a:gd name="connsiteY22" fmla="*/ 570312 h 746895"/>
                  <a:gd name="connsiteX23" fmla="*/ 388964 w 1702775"/>
                  <a:gd name="connsiteY23" fmla="*/ 504644 h 746895"/>
                  <a:gd name="connsiteX24" fmla="*/ 400449 w 1702775"/>
                  <a:gd name="connsiteY24" fmla="*/ 454534 h 746895"/>
                  <a:gd name="connsiteX25" fmla="*/ 380643 w 1702775"/>
                  <a:gd name="connsiteY25" fmla="*/ 466397 h 746895"/>
                  <a:gd name="connsiteX26" fmla="*/ 38280 w 1702775"/>
                  <a:gd name="connsiteY26" fmla="*/ 746895 h 746895"/>
                  <a:gd name="connsiteX27" fmla="*/ 345134 w 1702775"/>
                  <a:gd name="connsiteY27" fmla="*/ 107057 h 746895"/>
                  <a:gd name="connsiteX0" fmla="*/ 940316 w 1702775"/>
                  <a:gd name="connsiteY0" fmla="*/ 1628 h 746895"/>
                  <a:gd name="connsiteX1" fmla="*/ 1357640 w 1702775"/>
                  <a:gd name="connsiteY1" fmla="*/ 107056 h 746895"/>
                  <a:gd name="connsiteX2" fmla="*/ 1664495 w 1702775"/>
                  <a:gd name="connsiteY2" fmla="*/ 746894 h 746895"/>
                  <a:gd name="connsiteX3" fmla="*/ 1322132 w 1702775"/>
                  <a:gd name="connsiteY3" fmla="*/ 466396 h 746895"/>
                  <a:gd name="connsiteX4" fmla="*/ 1250378 w 1702775"/>
                  <a:gd name="connsiteY4" fmla="*/ 423419 h 746895"/>
                  <a:gd name="connsiteX5" fmla="*/ 1251056 w 1702775"/>
                  <a:gd name="connsiteY5" fmla="*/ 424502 h 746895"/>
                  <a:gd name="connsiteX6" fmla="*/ 1248822 w 1702775"/>
                  <a:gd name="connsiteY6" fmla="*/ 570312 h 746895"/>
                  <a:gd name="connsiteX7" fmla="*/ 1128903 w 1702775"/>
                  <a:gd name="connsiteY7" fmla="*/ 382725 h 746895"/>
                  <a:gd name="connsiteX8" fmla="*/ 1116684 w 1702775"/>
                  <a:gd name="connsiteY8" fmla="*/ 372177 h 746895"/>
                  <a:gd name="connsiteX9" fmla="*/ 1149457 w 1702775"/>
                  <a:gd name="connsiteY9" fmla="*/ 424502 h 746895"/>
                  <a:gd name="connsiteX10" fmla="*/ 1147223 w 1702775"/>
                  <a:gd name="connsiteY10" fmla="*/ 570312 h 746895"/>
                  <a:gd name="connsiteX11" fmla="*/ 962949 w 1702775"/>
                  <a:gd name="connsiteY11" fmla="*/ 327171 h 746895"/>
                  <a:gd name="connsiteX12" fmla="*/ 891803 w 1702775"/>
                  <a:gd name="connsiteY12" fmla="*/ 280628 h 746895"/>
                  <a:gd name="connsiteX13" fmla="*/ 833956 w 1702775"/>
                  <a:gd name="connsiteY13" fmla="*/ 253231 h 746895"/>
                  <a:gd name="connsiteX14" fmla="*/ 776111 w 1702775"/>
                  <a:gd name="connsiteY14" fmla="*/ 280627 h 746895"/>
                  <a:gd name="connsiteX15" fmla="*/ 704966 w 1702775"/>
                  <a:gd name="connsiteY15" fmla="*/ 327170 h 746895"/>
                  <a:gd name="connsiteX16" fmla="*/ 520692 w 1702775"/>
                  <a:gd name="connsiteY16" fmla="*/ 570311 h 746895"/>
                  <a:gd name="connsiteX17" fmla="*/ 518457 w 1702775"/>
                  <a:gd name="connsiteY17" fmla="*/ 424501 h 746895"/>
                  <a:gd name="connsiteX18" fmla="*/ 559202 w 1702775"/>
                  <a:gd name="connsiteY18" fmla="*/ 359448 h 746895"/>
                  <a:gd name="connsiteX19" fmla="*/ 550212 w 1702775"/>
                  <a:gd name="connsiteY19" fmla="*/ 364833 h 746895"/>
                  <a:gd name="connsiteX20" fmla="*/ 529485 w 1702775"/>
                  <a:gd name="connsiteY20" fmla="*/ 382725 h 746895"/>
                  <a:gd name="connsiteX21" fmla="*/ 409566 w 1702775"/>
                  <a:gd name="connsiteY21" fmla="*/ 570312 h 746895"/>
                  <a:gd name="connsiteX22" fmla="*/ 388964 w 1702775"/>
                  <a:gd name="connsiteY22" fmla="*/ 504644 h 746895"/>
                  <a:gd name="connsiteX23" fmla="*/ 400449 w 1702775"/>
                  <a:gd name="connsiteY23" fmla="*/ 454534 h 746895"/>
                  <a:gd name="connsiteX24" fmla="*/ 380643 w 1702775"/>
                  <a:gd name="connsiteY24" fmla="*/ 466397 h 746895"/>
                  <a:gd name="connsiteX25" fmla="*/ 38280 w 1702775"/>
                  <a:gd name="connsiteY25" fmla="*/ 746895 h 746895"/>
                  <a:gd name="connsiteX26" fmla="*/ 345134 w 1702775"/>
                  <a:gd name="connsiteY26" fmla="*/ 107057 h 746895"/>
                  <a:gd name="connsiteX0" fmla="*/ 1357640 w 1702775"/>
                  <a:gd name="connsiteY0" fmla="*/ 0 h 639839"/>
                  <a:gd name="connsiteX1" fmla="*/ 1664495 w 1702775"/>
                  <a:gd name="connsiteY1" fmla="*/ 639838 h 639839"/>
                  <a:gd name="connsiteX2" fmla="*/ 1322132 w 1702775"/>
                  <a:gd name="connsiteY2" fmla="*/ 359340 h 639839"/>
                  <a:gd name="connsiteX3" fmla="*/ 1250378 w 1702775"/>
                  <a:gd name="connsiteY3" fmla="*/ 316363 h 639839"/>
                  <a:gd name="connsiteX4" fmla="*/ 1251056 w 1702775"/>
                  <a:gd name="connsiteY4" fmla="*/ 317446 h 639839"/>
                  <a:gd name="connsiteX5" fmla="*/ 1248822 w 1702775"/>
                  <a:gd name="connsiteY5" fmla="*/ 463256 h 639839"/>
                  <a:gd name="connsiteX6" fmla="*/ 1128903 w 1702775"/>
                  <a:gd name="connsiteY6" fmla="*/ 275669 h 639839"/>
                  <a:gd name="connsiteX7" fmla="*/ 1116684 w 1702775"/>
                  <a:gd name="connsiteY7" fmla="*/ 265121 h 639839"/>
                  <a:gd name="connsiteX8" fmla="*/ 1149457 w 1702775"/>
                  <a:gd name="connsiteY8" fmla="*/ 317446 h 639839"/>
                  <a:gd name="connsiteX9" fmla="*/ 1147223 w 1702775"/>
                  <a:gd name="connsiteY9" fmla="*/ 463256 h 639839"/>
                  <a:gd name="connsiteX10" fmla="*/ 962949 w 1702775"/>
                  <a:gd name="connsiteY10" fmla="*/ 220115 h 639839"/>
                  <a:gd name="connsiteX11" fmla="*/ 891803 w 1702775"/>
                  <a:gd name="connsiteY11" fmla="*/ 173572 h 639839"/>
                  <a:gd name="connsiteX12" fmla="*/ 833956 w 1702775"/>
                  <a:gd name="connsiteY12" fmla="*/ 146175 h 639839"/>
                  <a:gd name="connsiteX13" fmla="*/ 776111 w 1702775"/>
                  <a:gd name="connsiteY13" fmla="*/ 173571 h 639839"/>
                  <a:gd name="connsiteX14" fmla="*/ 704966 w 1702775"/>
                  <a:gd name="connsiteY14" fmla="*/ 220114 h 639839"/>
                  <a:gd name="connsiteX15" fmla="*/ 520692 w 1702775"/>
                  <a:gd name="connsiteY15" fmla="*/ 463255 h 639839"/>
                  <a:gd name="connsiteX16" fmla="*/ 518457 w 1702775"/>
                  <a:gd name="connsiteY16" fmla="*/ 317445 h 639839"/>
                  <a:gd name="connsiteX17" fmla="*/ 559202 w 1702775"/>
                  <a:gd name="connsiteY17" fmla="*/ 252392 h 639839"/>
                  <a:gd name="connsiteX18" fmla="*/ 550212 w 1702775"/>
                  <a:gd name="connsiteY18" fmla="*/ 257777 h 639839"/>
                  <a:gd name="connsiteX19" fmla="*/ 529485 w 1702775"/>
                  <a:gd name="connsiteY19" fmla="*/ 275669 h 639839"/>
                  <a:gd name="connsiteX20" fmla="*/ 409566 w 1702775"/>
                  <a:gd name="connsiteY20" fmla="*/ 463256 h 639839"/>
                  <a:gd name="connsiteX21" fmla="*/ 388964 w 1702775"/>
                  <a:gd name="connsiteY21" fmla="*/ 397588 h 639839"/>
                  <a:gd name="connsiteX22" fmla="*/ 400449 w 1702775"/>
                  <a:gd name="connsiteY22" fmla="*/ 347478 h 639839"/>
                  <a:gd name="connsiteX23" fmla="*/ 380643 w 1702775"/>
                  <a:gd name="connsiteY23" fmla="*/ 359341 h 639839"/>
                  <a:gd name="connsiteX24" fmla="*/ 38280 w 1702775"/>
                  <a:gd name="connsiteY24" fmla="*/ 639839 h 639839"/>
                  <a:gd name="connsiteX25" fmla="*/ 345134 w 1702775"/>
                  <a:gd name="connsiteY25" fmla="*/ 1 h 639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702775" h="639839">
                    <a:moveTo>
                      <a:pt x="1357640" y="0"/>
                    </a:moveTo>
                    <a:cubicBezTo>
                      <a:pt x="1637759" y="161726"/>
                      <a:pt x="1775142" y="448192"/>
                      <a:pt x="1664495" y="639838"/>
                    </a:cubicBezTo>
                    <a:cubicBezTo>
                      <a:pt x="1561449" y="536166"/>
                      <a:pt x="1446027" y="441916"/>
                      <a:pt x="1322132" y="359340"/>
                    </a:cubicBezTo>
                    <a:lnTo>
                      <a:pt x="1250378" y="316363"/>
                    </a:lnTo>
                    <a:lnTo>
                      <a:pt x="1251056" y="317446"/>
                    </a:lnTo>
                    <a:cubicBezTo>
                      <a:pt x="1275332" y="373484"/>
                      <a:pt x="1276505" y="426515"/>
                      <a:pt x="1248822" y="463256"/>
                    </a:cubicBezTo>
                    <a:cubicBezTo>
                      <a:pt x="1230987" y="400577"/>
                      <a:pt x="1188126" y="334237"/>
                      <a:pt x="1128903" y="275669"/>
                    </a:cubicBezTo>
                    <a:lnTo>
                      <a:pt x="1116684" y="265121"/>
                    </a:lnTo>
                    <a:lnTo>
                      <a:pt x="1149457" y="317446"/>
                    </a:lnTo>
                    <a:cubicBezTo>
                      <a:pt x="1173733" y="373484"/>
                      <a:pt x="1174907" y="426515"/>
                      <a:pt x="1147223" y="463256"/>
                    </a:cubicBezTo>
                    <a:cubicBezTo>
                      <a:pt x="1123443" y="379684"/>
                      <a:pt x="1055172" y="289604"/>
                      <a:pt x="962949" y="220115"/>
                    </a:cubicBezTo>
                    <a:cubicBezTo>
                      <a:pt x="939893" y="202743"/>
                      <a:pt x="916013" y="187165"/>
                      <a:pt x="891803" y="173572"/>
                    </a:cubicBezTo>
                    <a:lnTo>
                      <a:pt x="833956" y="146175"/>
                    </a:lnTo>
                    <a:lnTo>
                      <a:pt x="776111" y="173571"/>
                    </a:lnTo>
                    <a:cubicBezTo>
                      <a:pt x="751902" y="187164"/>
                      <a:pt x="728022" y="202742"/>
                      <a:pt x="704966" y="220114"/>
                    </a:cubicBezTo>
                    <a:cubicBezTo>
                      <a:pt x="612742" y="289603"/>
                      <a:pt x="544471" y="379683"/>
                      <a:pt x="520692" y="463255"/>
                    </a:cubicBezTo>
                    <a:cubicBezTo>
                      <a:pt x="493008" y="426515"/>
                      <a:pt x="494181" y="373483"/>
                      <a:pt x="518457" y="317445"/>
                    </a:cubicBezTo>
                    <a:lnTo>
                      <a:pt x="559202" y="252392"/>
                    </a:lnTo>
                    <a:lnTo>
                      <a:pt x="550212" y="257777"/>
                    </a:lnTo>
                    <a:lnTo>
                      <a:pt x="529485" y="275669"/>
                    </a:lnTo>
                    <a:cubicBezTo>
                      <a:pt x="470262" y="334237"/>
                      <a:pt x="427401" y="400577"/>
                      <a:pt x="409566" y="463256"/>
                    </a:cubicBezTo>
                    <a:cubicBezTo>
                      <a:pt x="395725" y="444886"/>
                      <a:pt x="389097" y="422443"/>
                      <a:pt x="388964" y="397588"/>
                    </a:cubicBezTo>
                    <a:lnTo>
                      <a:pt x="400449" y="347478"/>
                    </a:lnTo>
                    <a:lnTo>
                      <a:pt x="380643" y="359341"/>
                    </a:lnTo>
                    <a:cubicBezTo>
                      <a:pt x="256747" y="441917"/>
                      <a:pt x="141326" y="536167"/>
                      <a:pt x="38280" y="639839"/>
                    </a:cubicBezTo>
                    <a:cubicBezTo>
                      <a:pt x="-72367" y="448193"/>
                      <a:pt x="65016" y="161727"/>
                      <a:pt x="345134" y="1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91749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06B39E65-7A9D-45B9-AF8D-9686D0687232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0621FC3-5410-46C6-B690-9C2CE838D16B}"/>
              </a:ext>
            </a:extLst>
          </p:cNvPr>
          <p:cNvGrpSpPr/>
          <p:nvPr/>
        </p:nvGrpSpPr>
        <p:grpSpPr>
          <a:xfrm>
            <a:off x="899874" y="3052611"/>
            <a:ext cx="8061246" cy="2996694"/>
            <a:chOff x="536885" y="3166835"/>
            <a:chExt cx="8787224" cy="3266570"/>
          </a:xfrm>
        </p:grpSpPr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735139C8-E0A0-4AD8-A4E4-B7CC2947DA40}"/>
                </a:ext>
              </a:extLst>
            </p:cNvPr>
            <p:cNvSpPr txBox="1"/>
            <p:nvPr/>
          </p:nvSpPr>
          <p:spPr>
            <a:xfrm>
              <a:off x="536885" y="4480560"/>
              <a:ext cx="8787224" cy="1952845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ja-JP" altLang="en-US" sz="12000" b="1" dirty="0">
                  <a:ln w="38100">
                    <a:noFill/>
                  </a:ln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マスク着用</a:t>
              </a:r>
              <a:endParaRPr kumimoji="1"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41E9CA89-4388-4A15-9505-3A33ECDDFE5E}"/>
                </a:ext>
              </a:extLst>
            </p:cNvPr>
            <p:cNvSpPr txBox="1"/>
            <p:nvPr/>
          </p:nvSpPr>
          <p:spPr>
            <a:xfrm>
              <a:off x="1997154" y="3166835"/>
              <a:ext cx="5866686" cy="109316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ja-JP" altLang="en-US" sz="12000" b="1" dirty="0">
                  <a:ln w="3810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</a:rPr>
                <a:t>入室時には</a:t>
              </a:r>
              <a:endParaRPr kumimoji="1" lang="ja-JP" altLang="en-US" sz="120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CDC0C75E-98DF-4E84-B8CF-770F1B92B9E3}"/>
              </a:ext>
            </a:extLst>
          </p:cNvPr>
          <p:cNvGrpSpPr/>
          <p:nvPr/>
        </p:nvGrpSpPr>
        <p:grpSpPr>
          <a:xfrm>
            <a:off x="2865119" y="767036"/>
            <a:ext cx="4175762" cy="2086100"/>
            <a:chOff x="6835795" y="726736"/>
            <a:chExt cx="4549503" cy="2272812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09FCECA8-CF64-4FE0-BECC-215D93AF0918}"/>
                </a:ext>
              </a:extLst>
            </p:cNvPr>
            <p:cNvGrpSpPr/>
            <p:nvPr/>
          </p:nvGrpSpPr>
          <p:grpSpPr>
            <a:xfrm>
              <a:off x="9221464" y="807721"/>
              <a:ext cx="2163834" cy="2191827"/>
              <a:chOff x="9221464" y="807721"/>
              <a:chExt cx="2163834" cy="2191827"/>
            </a:xfrm>
          </p:grpSpPr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23D19D67-44DA-4302-92FE-A436AFAE8860}"/>
                  </a:ext>
                </a:extLst>
              </p:cNvPr>
              <p:cNvSpPr/>
              <p:nvPr/>
            </p:nvSpPr>
            <p:spPr>
              <a:xfrm>
                <a:off x="9348437" y="807721"/>
                <a:ext cx="1912310" cy="2007132"/>
              </a:xfrm>
              <a:custGeom>
                <a:avLst/>
                <a:gdLst>
                  <a:gd name="connsiteX0" fmla="*/ 561399 w 1122798"/>
                  <a:gd name="connsiteY0" fmla="*/ 0 h 1122798"/>
                  <a:gd name="connsiteX1" fmla="*/ 1122798 w 1122798"/>
                  <a:gd name="connsiteY1" fmla="*/ 561399 h 1122798"/>
                  <a:gd name="connsiteX2" fmla="*/ 1122798 w 1122798"/>
                  <a:gd name="connsiteY2" fmla="*/ 1122798 h 1122798"/>
                  <a:gd name="connsiteX3" fmla="*/ 0 w 1122798"/>
                  <a:gd name="connsiteY3" fmla="*/ 1122798 h 1122798"/>
                  <a:gd name="connsiteX4" fmla="*/ 0 w 1122798"/>
                  <a:gd name="connsiteY4" fmla="*/ 561399 h 1122798"/>
                  <a:gd name="connsiteX5" fmla="*/ 561399 w 1122798"/>
                  <a:gd name="connsiteY5" fmla="*/ 0 h 1122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22798" h="1122798">
                    <a:moveTo>
                      <a:pt x="561399" y="0"/>
                    </a:moveTo>
                    <a:cubicBezTo>
                      <a:pt x="871451" y="0"/>
                      <a:pt x="1122798" y="251347"/>
                      <a:pt x="1122798" y="561399"/>
                    </a:cubicBezTo>
                    <a:lnTo>
                      <a:pt x="1122798" y="1122798"/>
                    </a:lnTo>
                    <a:lnTo>
                      <a:pt x="0" y="1122798"/>
                    </a:lnTo>
                    <a:lnTo>
                      <a:pt x="0" y="561399"/>
                    </a:lnTo>
                    <a:cubicBezTo>
                      <a:pt x="0" y="251347"/>
                      <a:pt x="251347" y="0"/>
                      <a:pt x="5613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" name="楕円 119">
                <a:extLst>
                  <a:ext uri="{FF2B5EF4-FFF2-40B4-BE49-F238E27FC236}">
                    <a16:creationId xmlns:a16="http://schemas.microsoft.com/office/drawing/2014/main" id="{43A1CBC1-9D2E-480A-81A8-D1D1ABEFDBC0}"/>
                  </a:ext>
                </a:extLst>
              </p:cNvPr>
              <p:cNvSpPr/>
              <p:nvPr/>
            </p:nvSpPr>
            <p:spPr>
              <a:xfrm rot="20700000">
                <a:off x="9221464" y="1728241"/>
                <a:ext cx="449030" cy="646660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" name="楕円 120">
                <a:extLst>
                  <a:ext uri="{FF2B5EF4-FFF2-40B4-BE49-F238E27FC236}">
                    <a16:creationId xmlns:a16="http://schemas.microsoft.com/office/drawing/2014/main" id="{50FF99ED-3DA6-4481-9068-6356E18F0936}"/>
                  </a:ext>
                </a:extLst>
              </p:cNvPr>
              <p:cNvSpPr/>
              <p:nvPr/>
            </p:nvSpPr>
            <p:spPr>
              <a:xfrm rot="20700000">
                <a:off x="9310661" y="1830256"/>
                <a:ext cx="307355" cy="442630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" name="楕円 121">
                <a:extLst>
                  <a:ext uri="{FF2B5EF4-FFF2-40B4-BE49-F238E27FC236}">
                    <a16:creationId xmlns:a16="http://schemas.microsoft.com/office/drawing/2014/main" id="{D4A749D4-2558-4EBA-853D-42B3DCEF2979}"/>
                  </a:ext>
                </a:extLst>
              </p:cNvPr>
              <p:cNvSpPr/>
              <p:nvPr/>
            </p:nvSpPr>
            <p:spPr>
              <a:xfrm rot="900000" flipH="1">
                <a:off x="10936268" y="1728241"/>
                <a:ext cx="449030" cy="646660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809C8DEB-69E4-42C2-AAA4-7B86680FE948}"/>
                  </a:ext>
                </a:extLst>
              </p:cNvPr>
              <p:cNvSpPr/>
              <p:nvPr/>
            </p:nvSpPr>
            <p:spPr>
              <a:xfrm rot="900000" flipH="1">
                <a:off x="10988746" y="1830256"/>
                <a:ext cx="307355" cy="442630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C2282382-9656-4C0A-9042-E37B130FE7D8}"/>
                  </a:ext>
                </a:extLst>
              </p:cNvPr>
              <p:cNvSpPr/>
              <p:nvPr/>
            </p:nvSpPr>
            <p:spPr>
              <a:xfrm>
                <a:off x="9445979" y="1076872"/>
                <a:ext cx="1714804" cy="1887369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" name="月 124">
                <a:extLst>
                  <a:ext uri="{FF2B5EF4-FFF2-40B4-BE49-F238E27FC236}">
                    <a16:creationId xmlns:a16="http://schemas.microsoft.com/office/drawing/2014/main" id="{545F113F-F0C7-4240-AE6B-BEFBD8038B88}"/>
                  </a:ext>
                </a:extLst>
              </p:cNvPr>
              <p:cNvSpPr/>
              <p:nvPr/>
            </p:nvSpPr>
            <p:spPr>
              <a:xfrm rot="5400000">
                <a:off x="9873867" y="1300094"/>
                <a:ext cx="64910" cy="398426"/>
              </a:xfrm>
              <a:prstGeom prst="moon">
                <a:avLst>
                  <a:gd name="adj" fmla="val 63191"/>
                </a:avLst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" name="月 125">
                <a:extLst>
                  <a:ext uri="{FF2B5EF4-FFF2-40B4-BE49-F238E27FC236}">
                    <a16:creationId xmlns:a16="http://schemas.microsoft.com/office/drawing/2014/main" id="{4F116AD9-16D6-454D-B86B-437070767C5E}"/>
                  </a:ext>
                </a:extLst>
              </p:cNvPr>
              <p:cNvSpPr/>
              <p:nvPr/>
            </p:nvSpPr>
            <p:spPr>
              <a:xfrm rot="5400000">
                <a:off x="10679217" y="1300095"/>
                <a:ext cx="64914" cy="398426"/>
              </a:xfrm>
              <a:prstGeom prst="moon">
                <a:avLst>
                  <a:gd name="adj" fmla="val 63191"/>
                </a:avLst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C499A83B-AB97-454C-8321-F37233B3CE9C}"/>
                  </a:ext>
                </a:extLst>
              </p:cNvPr>
              <p:cNvGrpSpPr/>
              <p:nvPr/>
            </p:nvGrpSpPr>
            <p:grpSpPr>
              <a:xfrm>
                <a:off x="9444377" y="1684949"/>
                <a:ext cx="1644872" cy="756497"/>
                <a:chOff x="3634127" y="1684949"/>
                <a:chExt cx="1644872" cy="756497"/>
              </a:xfrm>
            </p:grpSpPr>
            <p:sp>
              <p:nvSpPr>
                <p:cNvPr id="138" name="四角形: 角を丸くする 137">
                  <a:extLst>
                    <a:ext uri="{FF2B5EF4-FFF2-40B4-BE49-F238E27FC236}">
                      <a16:creationId xmlns:a16="http://schemas.microsoft.com/office/drawing/2014/main" id="{C47CA04E-F523-4408-B20E-E6A821DC9ACF}"/>
                    </a:ext>
                  </a:extLst>
                </p:cNvPr>
                <p:cNvSpPr/>
                <p:nvPr/>
              </p:nvSpPr>
              <p:spPr>
                <a:xfrm rot="20700000">
                  <a:off x="3716372" y="168494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" name="四角形: 角を丸くする 138">
                  <a:extLst>
                    <a:ext uri="{FF2B5EF4-FFF2-40B4-BE49-F238E27FC236}">
                      <a16:creationId xmlns:a16="http://schemas.microsoft.com/office/drawing/2014/main" id="{5C747D1C-A3E3-48C8-9E11-04AB54256FF4}"/>
                    </a:ext>
                  </a:extLst>
                </p:cNvPr>
                <p:cNvSpPr/>
                <p:nvPr/>
              </p:nvSpPr>
              <p:spPr>
                <a:xfrm rot="900000" flipH="1">
                  <a:off x="5221679" y="169345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" name="四角形: 角を丸くする 139">
                  <a:extLst>
                    <a:ext uri="{FF2B5EF4-FFF2-40B4-BE49-F238E27FC236}">
                      <a16:creationId xmlns:a16="http://schemas.microsoft.com/office/drawing/2014/main" id="{5CAFE786-17B2-470C-A6EC-BB4DFD8EFD0B}"/>
                    </a:ext>
                  </a:extLst>
                </p:cNvPr>
                <p:cNvSpPr/>
                <p:nvPr/>
              </p:nvSpPr>
              <p:spPr>
                <a:xfrm rot="13500000">
                  <a:off x="3701690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" name="四角形: 角を丸くする 140">
                  <a:extLst>
                    <a:ext uri="{FF2B5EF4-FFF2-40B4-BE49-F238E27FC236}">
                      <a16:creationId xmlns:a16="http://schemas.microsoft.com/office/drawing/2014/main" id="{D4BC9ACF-E7FF-4870-982C-4FEF376FFFE1}"/>
                    </a:ext>
                  </a:extLst>
                </p:cNvPr>
                <p:cNvSpPr/>
                <p:nvPr/>
              </p:nvSpPr>
              <p:spPr>
                <a:xfrm rot="8100000" flipH="1">
                  <a:off x="5233280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02889FB7-D12F-43CD-B39C-E85596BE0923}"/>
                  </a:ext>
                </a:extLst>
              </p:cNvPr>
              <p:cNvGrpSpPr/>
              <p:nvPr/>
            </p:nvGrpSpPr>
            <p:grpSpPr>
              <a:xfrm>
                <a:off x="9507793" y="2036058"/>
                <a:ext cx="1621468" cy="963490"/>
                <a:chOff x="804513" y="2016579"/>
                <a:chExt cx="1624776" cy="872077"/>
              </a:xfrm>
            </p:grpSpPr>
            <p:sp>
              <p:nvSpPr>
                <p:cNvPr id="136" name="楕円 32">
                  <a:extLst>
                    <a:ext uri="{FF2B5EF4-FFF2-40B4-BE49-F238E27FC236}">
                      <a16:creationId xmlns:a16="http://schemas.microsoft.com/office/drawing/2014/main" id="{AFC692FE-5458-41CA-91CF-ECB5AB2D7585}"/>
                    </a:ext>
                  </a:extLst>
                </p:cNvPr>
                <p:cNvSpPr/>
                <p:nvPr/>
              </p:nvSpPr>
              <p:spPr>
                <a:xfrm>
                  <a:off x="804513" y="201657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9A6E01DF-BF0C-43A2-9CFD-C85A734B2C7E}"/>
                    </a:ext>
                  </a:extLst>
                </p:cNvPr>
                <p:cNvSpPr/>
                <p:nvPr/>
              </p:nvSpPr>
              <p:spPr>
                <a:xfrm>
                  <a:off x="1640682" y="207852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F7B143B5-1261-4755-99E4-94FDA234164F}"/>
                  </a:ext>
                </a:extLst>
              </p:cNvPr>
              <p:cNvGrpSpPr/>
              <p:nvPr/>
            </p:nvGrpSpPr>
            <p:grpSpPr>
              <a:xfrm>
                <a:off x="9780002" y="1612812"/>
                <a:ext cx="254586" cy="340418"/>
                <a:chOff x="9803551" y="1644299"/>
                <a:chExt cx="207488" cy="277443"/>
              </a:xfrm>
            </p:grpSpPr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8294019A-C73D-4808-9F74-3D05F0F713E2}"/>
                    </a:ext>
                  </a:extLst>
                </p:cNvPr>
                <p:cNvSpPr/>
                <p:nvPr/>
              </p:nvSpPr>
              <p:spPr>
                <a:xfrm>
                  <a:off x="9803551" y="1644299"/>
                  <a:ext cx="207488" cy="277443"/>
                </a:xfrm>
                <a:custGeom>
                  <a:avLst/>
                  <a:gdLst>
                    <a:gd name="connsiteX0" fmla="*/ 9673 w 207488"/>
                    <a:gd name="connsiteY0" fmla="*/ 0 h 277443"/>
                    <a:gd name="connsiteX1" fmla="*/ 50801 w 207488"/>
                    <a:gd name="connsiteY1" fmla="*/ 48484 h 277443"/>
                    <a:gd name="connsiteX2" fmla="*/ 46473 w 207488"/>
                    <a:gd name="connsiteY2" fmla="*/ 37276 h 277443"/>
                    <a:gd name="connsiteX3" fmla="*/ 54916 w 207488"/>
                    <a:gd name="connsiteY3" fmla="*/ 0 h 277443"/>
                    <a:gd name="connsiteX4" fmla="*/ 81571 w 207488"/>
                    <a:gd name="connsiteY4" fmla="*/ 31424 h 277443"/>
                    <a:gd name="connsiteX5" fmla="*/ 115396 w 207488"/>
                    <a:gd name="connsiteY5" fmla="*/ 21951 h 277443"/>
                    <a:gd name="connsiteX6" fmla="*/ 207488 w 207488"/>
                    <a:gd name="connsiteY6" fmla="*/ 149697 h 277443"/>
                    <a:gd name="connsiteX7" fmla="*/ 115396 w 207488"/>
                    <a:gd name="connsiteY7" fmla="*/ 277443 h 277443"/>
                    <a:gd name="connsiteX8" fmla="*/ 23304 w 207488"/>
                    <a:gd name="connsiteY8" fmla="*/ 149697 h 277443"/>
                    <a:gd name="connsiteX9" fmla="*/ 30541 w 207488"/>
                    <a:gd name="connsiteY9" fmla="*/ 99973 h 277443"/>
                    <a:gd name="connsiteX10" fmla="*/ 36683 w 207488"/>
                    <a:gd name="connsiteY10" fmla="*/ 87338 h 277443"/>
                    <a:gd name="connsiteX11" fmla="*/ 26566 w 207488"/>
                    <a:gd name="connsiteY11" fmla="*/ 81548 h 277443"/>
                    <a:gd name="connsiteX12" fmla="*/ 9673 w 207488"/>
                    <a:gd name="connsiteY12" fmla="*/ 0 h 277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488" h="277443">
                      <a:moveTo>
                        <a:pt x="9673" y="0"/>
                      </a:moveTo>
                      <a:lnTo>
                        <a:pt x="50801" y="48484"/>
                      </a:lnTo>
                      <a:lnTo>
                        <a:pt x="46473" y="37276"/>
                      </a:lnTo>
                      <a:cubicBezTo>
                        <a:pt x="43416" y="22518"/>
                        <a:pt x="45989" y="8927"/>
                        <a:pt x="54916" y="0"/>
                      </a:cubicBezTo>
                      <a:lnTo>
                        <a:pt x="81571" y="31424"/>
                      </a:lnTo>
                      <a:lnTo>
                        <a:pt x="115396" y="21951"/>
                      </a:lnTo>
                      <a:cubicBezTo>
                        <a:pt x="166257" y="21951"/>
                        <a:pt x="207488" y="79145"/>
                        <a:pt x="207488" y="149697"/>
                      </a:cubicBezTo>
                      <a:cubicBezTo>
                        <a:pt x="207488" y="220249"/>
                        <a:pt x="166257" y="277443"/>
                        <a:pt x="115396" y="277443"/>
                      </a:cubicBezTo>
                      <a:cubicBezTo>
                        <a:pt x="64535" y="277443"/>
                        <a:pt x="23304" y="220249"/>
                        <a:pt x="23304" y="149697"/>
                      </a:cubicBezTo>
                      <a:cubicBezTo>
                        <a:pt x="23304" y="132059"/>
                        <a:pt x="25881" y="115256"/>
                        <a:pt x="30541" y="99973"/>
                      </a:cubicBezTo>
                      <a:lnTo>
                        <a:pt x="36683" y="87338"/>
                      </a:lnTo>
                      <a:lnTo>
                        <a:pt x="26566" y="81548"/>
                      </a:lnTo>
                      <a:cubicBezTo>
                        <a:pt x="-618" y="54365"/>
                        <a:pt x="-8181" y="17854"/>
                        <a:pt x="967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" name="楕円 134">
                  <a:extLst>
                    <a:ext uri="{FF2B5EF4-FFF2-40B4-BE49-F238E27FC236}">
                      <a16:creationId xmlns:a16="http://schemas.microsoft.com/office/drawing/2014/main" id="{6C54F532-D1D2-4051-AA86-A9F92B06045E}"/>
                    </a:ext>
                  </a:extLst>
                </p:cNvPr>
                <p:cNvSpPr/>
                <p:nvPr/>
              </p:nvSpPr>
              <p:spPr>
                <a:xfrm>
                  <a:off x="9881927" y="1701739"/>
                  <a:ext cx="73939" cy="10954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4D768638-CBBB-4B06-AA55-E5231FE0A4DF}"/>
                  </a:ext>
                </a:extLst>
              </p:cNvPr>
              <p:cNvGrpSpPr/>
              <p:nvPr/>
            </p:nvGrpSpPr>
            <p:grpSpPr>
              <a:xfrm>
                <a:off x="10575339" y="1612812"/>
                <a:ext cx="254586" cy="340418"/>
                <a:chOff x="10598888" y="1644299"/>
                <a:chExt cx="207488" cy="277443"/>
              </a:xfrm>
            </p:grpSpPr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2B2B92AE-B943-4DBE-B2EE-8D6B6827993F}"/>
                    </a:ext>
                  </a:extLst>
                </p:cNvPr>
                <p:cNvSpPr/>
                <p:nvPr/>
              </p:nvSpPr>
              <p:spPr>
                <a:xfrm>
                  <a:off x="10598888" y="1644299"/>
                  <a:ext cx="207488" cy="277443"/>
                </a:xfrm>
                <a:custGeom>
                  <a:avLst/>
                  <a:gdLst>
                    <a:gd name="connsiteX0" fmla="*/ 9673 w 207488"/>
                    <a:gd name="connsiteY0" fmla="*/ 0 h 277443"/>
                    <a:gd name="connsiteX1" fmla="*/ 50801 w 207488"/>
                    <a:gd name="connsiteY1" fmla="*/ 48484 h 277443"/>
                    <a:gd name="connsiteX2" fmla="*/ 46473 w 207488"/>
                    <a:gd name="connsiteY2" fmla="*/ 37276 h 277443"/>
                    <a:gd name="connsiteX3" fmla="*/ 54916 w 207488"/>
                    <a:gd name="connsiteY3" fmla="*/ 0 h 277443"/>
                    <a:gd name="connsiteX4" fmla="*/ 81571 w 207488"/>
                    <a:gd name="connsiteY4" fmla="*/ 31424 h 277443"/>
                    <a:gd name="connsiteX5" fmla="*/ 115396 w 207488"/>
                    <a:gd name="connsiteY5" fmla="*/ 21951 h 277443"/>
                    <a:gd name="connsiteX6" fmla="*/ 207488 w 207488"/>
                    <a:gd name="connsiteY6" fmla="*/ 149697 h 277443"/>
                    <a:gd name="connsiteX7" fmla="*/ 115396 w 207488"/>
                    <a:gd name="connsiteY7" fmla="*/ 277443 h 277443"/>
                    <a:gd name="connsiteX8" fmla="*/ 23304 w 207488"/>
                    <a:gd name="connsiteY8" fmla="*/ 149697 h 277443"/>
                    <a:gd name="connsiteX9" fmla="*/ 30541 w 207488"/>
                    <a:gd name="connsiteY9" fmla="*/ 99973 h 277443"/>
                    <a:gd name="connsiteX10" fmla="*/ 36683 w 207488"/>
                    <a:gd name="connsiteY10" fmla="*/ 87338 h 277443"/>
                    <a:gd name="connsiteX11" fmla="*/ 26566 w 207488"/>
                    <a:gd name="connsiteY11" fmla="*/ 81548 h 277443"/>
                    <a:gd name="connsiteX12" fmla="*/ 9673 w 207488"/>
                    <a:gd name="connsiteY12" fmla="*/ 0 h 277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488" h="277443">
                      <a:moveTo>
                        <a:pt x="9673" y="0"/>
                      </a:moveTo>
                      <a:lnTo>
                        <a:pt x="50801" y="48484"/>
                      </a:lnTo>
                      <a:lnTo>
                        <a:pt x="46473" y="37276"/>
                      </a:lnTo>
                      <a:cubicBezTo>
                        <a:pt x="43416" y="22518"/>
                        <a:pt x="45989" y="8927"/>
                        <a:pt x="54916" y="0"/>
                      </a:cubicBezTo>
                      <a:lnTo>
                        <a:pt x="81571" y="31424"/>
                      </a:lnTo>
                      <a:lnTo>
                        <a:pt x="115396" y="21951"/>
                      </a:lnTo>
                      <a:cubicBezTo>
                        <a:pt x="166257" y="21951"/>
                        <a:pt x="207488" y="79145"/>
                        <a:pt x="207488" y="149697"/>
                      </a:cubicBezTo>
                      <a:cubicBezTo>
                        <a:pt x="207488" y="220249"/>
                        <a:pt x="166257" y="277443"/>
                        <a:pt x="115396" y="277443"/>
                      </a:cubicBezTo>
                      <a:cubicBezTo>
                        <a:pt x="64535" y="277443"/>
                        <a:pt x="23304" y="220249"/>
                        <a:pt x="23304" y="149697"/>
                      </a:cubicBezTo>
                      <a:cubicBezTo>
                        <a:pt x="23304" y="132059"/>
                        <a:pt x="25881" y="115256"/>
                        <a:pt x="30541" y="99973"/>
                      </a:cubicBezTo>
                      <a:lnTo>
                        <a:pt x="36683" y="87338"/>
                      </a:lnTo>
                      <a:lnTo>
                        <a:pt x="26566" y="81548"/>
                      </a:lnTo>
                      <a:cubicBezTo>
                        <a:pt x="-618" y="54365"/>
                        <a:pt x="-8181" y="17854"/>
                        <a:pt x="967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" name="楕円 132">
                  <a:extLst>
                    <a:ext uri="{FF2B5EF4-FFF2-40B4-BE49-F238E27FC236}">
                      <a16:creationId xmlns:a16="http://schemas.microsoft.com/office/drawing/2014/main" id="{ED1AD126-DF05-4733-A456-94734C6987D8}"/>
                    </a:ext>
                  </a:extLst>
                </p:cNvPr>
                <p:cNvSpPr/>
                <p:nvPr/>
              </p:nvSpPr>
              <p:spPr>
                <a:xfrm>
                  <a:off x="10679646" y="1701739"/>
                  <a:ext cx="73939" cy="10954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31" name="月 130">
                <a:extLst>
                  <a:ext uri="{FF2B5EF4-FFF2-40B4-BE49-F238E27FC236}">
                    <a16:creationId xmlns:a16="http://schemas.microsoft.com/office/drawing/2014/main" id="{844F0E79-9860-4688-9DA2-976079FC663C}"/>
                  </a:ext>
                </a:extLst>
              </p:cNvPr>
              <p:cNvSpPr/>
              <p:nvPr/>
            </p:nvSpPr>
            <p:spPr>
              <a:xfrm rot="5400000">
                <a:off x="10090484" y="558966"/>
                <a:ext cx="425793" cy="1291736"/>
              </a:xfrm>
              <a:prstGeom prst="moon">
                <a:avLst>
                  <a:gd name="adj" fmla="val 43289"/>
                </a:avLst>
              </a:pr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1F35E2A8-4F2D-4906-B16F-8D39AE66AF6E}"/>
                </a:ext>
              </a:extLst>
            </p:cNvPr>
            <p:cNvGrpSpPr/>
            <p:nvPr/>
          </p:nvGrpSpPr>
          <p:grpSpPr>
            <a:xfrm>
              <a:off x="6835795" y="726736"/>
              <a:ext cx="2163834" cy="2272812"/>
              <a:chOff x="6663865" y="726736"/>
              <a:chExt cx="2163834" cy="2272812"/>
            </a:xfrm>
          </p:grpSpPr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D31FE8C2-DFE8-4032-BE79-7CAB46D53391}"/>
                  </a:ext>
                </a:extLst>
              </p:cNvPr>
              <p:cNvSpPr/>
              <p:nvPr/>
            </p:nvSpPr>
            <p:spPr>
              <a:xfrm>
                <a:off x="6804327" y="726736"/>
                <a:ext cx="1891099" cy="1940481"/>
              </a:xfrm>
              <a:prstGeom prst="ellipse">
                <a:avLst/>
              </a:prstGeom>
              <a:pattFill prst="lgConfetti">
                <a:fgClr>
                  <a:sysClr val="window" lastClr="FFFFFF">
                    <a:lumMod val="50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79945FA5-3365-4EA5-8F94-DFD56B34A73A}"/>
                  </a:ext>
                </a:extLst>
              </p:cNvPr>
              <p:cNvGrpSpPr/>
              <p:nvPr/>
            </p:nvGrpSpPr>
            <p:grpSpPr>
              <a:xfrm>
                <a:off x="6663865" y="990301"/>
                <a:ext cx="2163834" cy="1973940"/>
                <a:chOff x="537385" y="990301"/>
                <a:chExt cx="2163834" cy="1973940"/>
              </a:xfrm>
            </p:grpSpPr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4B1363FC-220E-4312-9EF3-31E9600792B1}"/>
                    </a:ext>
                  </a:extLst>
                </p:cNvPr>
                <p:cNvSpPr/>
                <p:nvPr/>
              </p:nvSpPr>
              <p:spPr>
                <a:xfrm rot="20700000">
                  <a:off x="537385" y="1728241"/>
                  <a:ext cx="449030" cy="646660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" name="楕円 108">
                  <a:extLst>
                    <a:ext uri="{FF2B5EF4-FFF2-40B4-BE49-F238E27FC236}">
                      <a16:creationId xmlns:a16="http://schemas.microsoft.com/office/drawing/2014/main" id="{D7037C57-AD4C-4F8C-96AC-EA7B7DE8066C}"/>
                    </a:ext>
                  </a:extLst>
                </p:cNvPr>
                <p:cNvSpPr/>
                <p:nvPr/>
              </p:nvSpPr>
              <p:spPr>
                <a:xfrm rot="20700000">
                  <a:off x="626582" y="1830256"/>
                  <a:ext cx="307355" cy="442630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A6054AC4-1407-4A0E-BE33-14044310BEA9}"/>
                    </a:ext>
                  </a:extLst>
                </p:cNvPr>
                <p:cNvSpPr/>
                <p:nvPr/>
              </p:nvSpPr>
              <p:spPr>
                <a:xfrm rot="900000" flipH="1">
                  <a:off x="2252189" y="1728241"/>
                  <a:ext cx="449030" cy="646660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2BABE1C3-6FDD-4178-847C-C36118AB5AFD}"/>
                    </a:ext>
                  </a:extLst>
                </p:cNvPr>
                <p:cNvSpPr/>
                <p:nvPr/>
              </p:nvSpPr>
              <p:spPr>
                <a:xfrm rot="900000" flipH="1">
                  <a:off x="2304667" y="1830256"/>
                  <a:ext cx="307355" cy="442630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C61BD7EE-5857-49F4-B413-2B8AC39DADD6}"/>
                    </a:ext>
                  </a:extLst>
                </p:cNvPr>
                <p:cNvSpPr/>
                <p:nvPr/>
              </p:nvSpPr>
              <p:spPr>
                <a:xfrm>
                  <a:off x="761900" y="990301"/>
                  <a:ext cx="1714804" cy="1973940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" name="四角形: 角を丸くする 112">
                  <a:extLst>
                    <a:ext uri="{FF2B5EF4-FFF2-40B4-BE49-F238E27FC236}">
                      <a16:creationId xmlns:a16="http://schemas.microsoft.com/office/drawing/2014/main" id="{D25A816B-C5C4-47DD-82E8-4C7059F95121}"/>
                    </a:ext>
                  </a:extLst>
                </p:cNvPr>
                <p:cNvSpPr/>
                <p:nvPr/>
              </p:nvSpPr>
              <p:spPr>
                <a:xfrm rot="20700000">
                  <a:off x="842543" y="168494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" name="四角形: 角を丸くする 113">
                  <a:extLst>
                    <a:ext uri="{FF2B5EF4-FFF2-40B4-BE49-F238E27FC236}">
                      <a16:creationId xmlns:a16="http://schemas.microsoft.com/office/drawing/2014/main" id="{F5CB1EB7-99E2-4FEF-A4FC-F8F620D44454}"/>
                    </a:ext>
                  </a:extLst>
                </p:cNvPr>
                <p:cNvSpPr/>
                <p:nvPr/>
              </p:nvSpPr>
              <p:spPr>
                <a:xfrm rot="900000" flipH="1">
                  <a:off x="2347850" y="169345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" name="四角形: 角を丸くする 114">
                  <a:extLst>
                    <a:ext uri="{FF2B5EF4-FFF2-40B4-BE49-F238E27FC236}">
                      <a16:creationId xmlns:a16="http://schemas.microsoft.com/office/drawing/2014/main" id="{758D72A4-B651-4D9D-9632-B0793A42ED3B}"/>
                    </a:ext>
                  </a:extLst>
                </p:cNvPr>
                <p:cNvSpPr/>
                <p:nvPr/>
              </p:nvSpPr>
              <p:spPr>
                <a:xfrm rot="13500000">
                  <a:off x="827861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" name="四角形: 角を丸くする 115">
                  <a:extLst>
                    <a:ext uri="{FF2B5EF4-FFF2-40B4-BE49-F238E27FC236}">
                      <a16:creationId xmlns:a16="http://schemas.microsoft.com/office/drawing/2014/main" id="{EBACA9B4-BAA9-4A99-AA3F-F287E5029A3C}"/>
                    </a:ext>
                  </a:extLst>
                </p:cNvPr>
                <p:cNvSpPr/>
                <p:nvPr/>
              </p:nvSpPr>
              <p:spPr>
                <a:xfrm rot="8100000" flipH="1">
                  <a:off x="2359451" y="226060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" name="月 116">
                  <a:extLst>
                    <a:ext uri="{FF2B5EF4-FFF2-40B4-BE49-F238E27FC236}">
                      <a16:creationId xmlns:a16="http://schemas.microsoft.com/office/drawing/2014/main" id="{6AEE27A5-6C78-4A19-B1F5-D5517B77A043}"/>
                    </a:ext>
                  </a:extLst>
                </p:cNvPr>
                <p:cNvSpPr/>
                <p:nvPr/>
              </p:nvSpPr>
              <p:spPr>
                <a:xfrm rot="5400000">
                  <a:off x="1179588" y="1365229"/>
                  <a:ext cx="85307" cy="364754"/>
                </a:xfrm>
                <a:prstGeom prst="moon">
                  <a:avLst>
                    <a:gd name="adj" fmla="val 63191"/>
                  </a:avLst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" name="月 117">
                  <a:extLst>
                    <a:ext uri="{FF2B5EF4-FFF2-40B4-BE49-F238E27FC236}">
                      <a16:creationId xmlns:a16="http://schemas.microsoft.com/office/drawing/2014/main" id="{57F33A06-7029-43B1-A451-79518C2A0267}"/>
                    </a:ext>
                  </a:extLst>
                </p:cNvPr>
                <p:cNvSpPr/>
                <p:nvPr/>
              </p:nvSpPr>
              <p:spPr>
                <a:xfrm rot="5400000">
                  <a:off x="1984943" y="1365232"/>
                  <a:ext cx="85306" cy="364754"/>
                </a:xfrm>
                <a:prstGeom prst="moon">
                  <a:avLst>
                    <a:gd name="adj" fmla="val 63191"/>
                  </a:avLst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96DB5760-F2AF-4256-8AC7-5FACBEFB60D4}"/>
                  </a:ext>
                </a:extLst>
              </p:cNvPr>
              <p:cNvGrpSpPr/>
              <p:nvPr/>
            </p:nvGrpSpPr>
            <p:grpSpPr>
              <a:xfrm>
                <a:off x="6942393" y="2036058"/>
                <a:ext cx="1621468" cy="963490"/>
                <a:chOff x="804513" y="2016579"/>
                <a:chExt cx="1624776" cy="872077"/>
              </a:xfrm>
            </p:grpSpPr>
            <p:sp>
              <p:nvSpPr>
                <p:cNvPr id="106" name="楕円 32">
                  <a:extLst>
                    <a:ext uri="{FF2B5EF4-FFF2-40B4-BE49-F238E27FC236}">
                      <a16:creationId xmlns:a16="http://schemas.microsoft.com/office/drawing/2014/main" id="{79A84083-EAF3-40BA-8E2C-3FC4263E1621}"/>
                    </a:ext>
                  </a:extLst>
                </p:cNvPr>
                <p:cNvSpPr/>
                <p:nvPr/>
              </p:nvSpPr>
              <p:spPr>
                <a:xfrm>
                  <a:off x="804513" y="201657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41FE43F6-1744-419A-ABD8-21877E4782B5}"/>
                    </a:ext>
                  </a:extLst>
                </p:cNvPr>
                <p:cNvSpPr/>
                <p:nvPr/>
              </p:nvSpPr>
              <p:spPr>
                <a:xfrm>
                  <a:off x="1640682" y="207852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920D5EAE-55FC-4D56-9C43-10718658B129}"/>
                  </a:ext>
                </a:extLst>
              </p:cNvPr>
              <p:cNvGrpSpPr/>
              <p:nvPr/>
            </p:nvGrpSpPr>
            <p:grpSpPr>
              <a:xfrm>
                <a:off x="8048846" y="1657882"/>
                <a:ext cx="215680" cy="299180"/>
                <a:chOff x="8064594" y="1699537"/>
                <a:chExt cx="184183" cy="255491"/>
              </a:xfrm>
            </p:grpSpPr>
            <p:sp>
              <p:nvSpPr>
                <p:cNvPr id="104" name="楕円 103">
                  <a:extLst>
                    <a:ext uri="{FF2B5EF4-FFF2-40B4-BE49-F238E27FC236}">
                      <a16:creationId xmlns:a16="http://schemas.microsoft.com/office/drawing/2014/main" id="{FABC8B0F-542A-46CA-B83D-6C3D1151F50A}"/>
                    </a:ext>
                  </a:extLst>
                </p:cNvPr>
                <p:cNvSpPr/>
                <p:nvPr/>
              </p:nvSpPr>
              <p:spPr>
                <a:xfrm>
                  <a:off x="8064594" y="1699537"/>
                  <a:ext cx="184183" cy="25549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" name="楕円 104">
                  <a:extLst>
                    <a:ext uri="{FF2B5EF4-FFF2-40B4-BE49-F238E27FC236}">
                      <a16:creationId xmlns:a16="http://schemas.microsoft.com/office/drawing/2014/main" id="{EEA86F0A-300D-4785-8FAB-F86EB296426E}"/>
                    </a:ext>
                  </a:extLst>
                </p:cNvPr>
                <p:cNvSpPr/>
                <p:nvPr/>
              </p:nvSpPr>
              <p:spPr>
                <a:xfrm>
                  <a:off x="8117106" y="1735370"/>
                  <a:ext cx="73939" cy="10954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36D99718-24C8-4278-9970-288477DF7791}"/>
                  </a:ext>
                </a:extLst>
              </p:cNvPr>
              <p:cNvGrpSpPr/>
              <p:nvPr/>
            </p:nvGrpSpPr>
            <p:grpSpPr>
              <a:xfrm>
                <a:off x="7240885" y="1657882"/>
                <a:ext cx="215680" cy="299180"/>
                <a:chOff x="7256633" y="1699537"/>
                <a:chExt cx="184183" cy="255491"/>
              </a:xfrm>
            </p:grpSpPr>
            <p:sp>
              <p:nvSpPr>
                <p:cNvPr id="102" name="楕円 101">
                  <a:extLst>
                    <a:ext uri="{FF2B5EF4-FFF2-40B4-BE49-F238E27FC236}">
                      <a16:creationId xmlns:a16="http://schemas.microsoft.com/office/drawing/2014/main" id="{DA14D2F6-E7B2-4BC6-97B7-E72EFF3978DA}"/>
                    </a:ext>
                  </a:extLst>
                </p:cNvPr>
                <p:cNvSpPr/>
                <p:nvPr/>
              </p:nvSpPr>
              <p:spPr>
                <a:xfrm>
                  <a:off x="7256633" y="1699537"/>
                  <a:ext cx="184183" cy="25549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02FC620B-45C1-4131-AE2C-7B19CE3A440A}"/>
                    </a:ext>
                  </a:extLst>
                </p:cNvPr>
                <p:cNvSpPr/>
                <p:nvPr/>
              </p:nvSpPr>
              <p:spPr>
                <a:xfrm>
                  <a:off x="7309862" y="1735370"/>
                  <a:ext cx="73939" cy="10954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99238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popa95_入室時にはマスク着用</dc:title>
  <dc:subject>popa95_入室時にはマスク着用</dc:subject>
  <dc:creator>でじけろお</dc:creator>
  <cp:lastModifiedBy/>
  <cp:revision>1</cp:revision>
  <dcterms:created xsi:type="dcterms:W3CDTF">2014-12-04T06:28:23Z</dcterms:created>
  <dcterms:modified xsi:type="dcterms:W3CDTF">2020-04-07T10:36:07Z</dcterms:modified>
  <cp:version>1</cp:version>
</cp:coreProperties>
</file>