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7" r:id="rId2"/>
    <p:sldId id="286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66"/>
    <a:srgbClr val="002060"/>
    <a:srgbClr val="9DC3E6"/>
    <a:srgbClr val="DEEBF7"/>
    <a:srgbClr val="CCECFF"/>
    <a:srgbClr val="FFCC99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112" d="100"/>
          <a:sy n="112" d="100"/>
        </p:scale>
        <p:origin x="1884" y="10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3F94B518-8CF9-4ACB-8AEE-349FDDDE2CB7}"/>
              </a:ext>
            </a:extLst>
          </p:cNvPr>
          <p:cNvGrpSpPr/>
          <p:nvPr/>
        </p:nvGrpSpPr>
        <p:grpSpPr>
          <a:xfrm>
            <a:off x="7887795" y="676087"/>
            <a:ext cx="1622630" cy="1744235"/>
            <a:chOff x="-2302327" y="121458"/>
            <a:chExt cx="2787837" cy="2996767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0B8B011F-2BB6-4621-A7A8-7E6FF9B63941}"/>
                </a:ext>
              </a:extLst>
            </p:cNvPr>
            <p:cNvGrpSpPr/>
            <p:nvPr/>
          </p:nvGrpSpPr>
          <p:grpSpPr>
            <a:xfrm>
              <a:off x="-2302327" y="121458"/>
              <a:ext cx="2787837" cy="2996767"/>
              <a:chOff x="5148490" y="3298141"/>
              <a:chExt cx="2787837" cy="2996767"/>
            </a:xfrm>
          </p:grpSpPr>
          <p:grpSp>
            <p:nvGrpSpPr>
              <p:cNvPr id="5" name="グループ化 4">
                <a:extLst>
                  <a:ext uri="{FF2B5EF4-FFF2-40B4-BE49-F238E27FC236}">
                    <a16:creationId xmlns:a16="http://schemas.microsoft.com/office/drawing/2014/main" id="{CEB3BCAC-75FA-4666-A08F-0879DE72F002}"/>
                  </a:ext>
                </a:extLst>
              </p:cNvPr>
              <p:cNvGrpSpPr/>
              <p:nvPr/>
            </p:nvGrpSpPr>
            <p:grpSpPr>
              <a:xfrm>
                <a:off x="5148490" y="3298141"/>
                <a:ext cx="2787837" cy="2996767"/>
                <a:chOff x="5826647" y="1550409"/>
                <a:chExt cx="2140508" cy="2300925"/>
              </a:xfrm>
            </p:grpSpPr>
            <p:sp>
              <p:nvSpPr>
                <p:cNvPr id="31" name="フローチャート: 論理積ゲート 30">
                  <a:extLst>
                    <a:ext uri="{FF2B5EF4-FFF2-40B4-BE49-F238E27FC236}">
                      <a16:creationId xmlns:a16="http://schemas.microsoft.com/office/drawing/2014/main" id="{6085EEC0-1211-41A9-A88B-06D758F4D5D6}"/>
                    </a:ext>
                  </a:extLst>
                </p:cNvPr>
                <p:cNvSpPr/>
                <p:nvPr/>
              </p:nvSpPr>
              <p:spPr bwMode="auto">
                <a:xfrm rot="16200000">
                  <a:off x="6544709" y="2986838"/>
                  <a:ext cx="732014" cy="996978"/>
                </a:xfrm>
                <a:prstGeom prst="flowChartDelay">
                  <a:avLst/>
                </a:prstGeom>
                <a:solidFill>
                  <a:srgbClr val="0070C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2" name="フリーフォーム: 図形 31">
                  <a:extLst>
                    <a:ext uri="{FF2B5EF4-FFF2-40B4-BE49-F238E27FC236}">
                      <a16:creationId xmlns:a16="http://schemas.microsoft.com/office/drawing/2014/main" id="{4A28297E-E597-44B6-AAF3-48E294F06324}"/>
                    </a:ext>
                  </a:extLst>
                </p:cNvPr>
                <p:cNvSpPr/>
                <p:nvPr/>
              </p:nvSpPr>
              <p:spPr bwMode="auto">
                <a:xfrm rot="14370585">
                  <a:off x="5889472" y="1487584"/>
                  <a:ext cx="801355" cy="927006"/>
                </a:xfrm>
                <a:custGeom>
                  <a:avLst/>
                  <a:gdLst>
                    <a:gd name="connsiteX0" fmla="*/ 963007 w 963007"/>
                    <a:gd name="connsiteY0" fmla="*/ 426564 h 1114005"/>
                    <a:gd name="connsiteX1" fmla="*/ 840326 w 963007"/>
                    <a:gd name="connsiteY1" fmla="*/ 426564 h 1114005"/>
                    <a:gd name="connsiteX2" fmla="*/ 843140 w 963007"/>
                    <a:gd name="connsiteY2" fmla="*/ 447601 h 1114005"/>
                    <a:gd name="connsiteX3" fmla="*/ 625166 w 963007"/>
                    <a:gd name="connsiteY3" fmla="*/ 964112 h 1114005"/>
                    <a:gd name="connsiteX4" fmla="*/ 0 w 963007"/>
                    <a:gd name="connsiteY4" fmla="*/ 1074451 h 1114005"/>
                    <a:gd name="connsiteX5" fmla="*/ 23719 w 963007"/>
                    <a:gd name="connsiteY5" fmla="*/ 1010948 h 1114005"/>
                    <a:gd name="connsiteX6" fmla="*/ 581142 w 963007"/>
                    <a:gd name="connsiteY6" fmla="*/ 912566 h 1114005"/>
                    <a:gd name="connsiteX7" fmla="*/ 775497 w 963007"/>
                    <a:gd name="connsiteY7" fmla="*/ 452023 h 1114005"/>
                    <a:gd name="connsiteX8" fmla="*/ 772091 w 963007"/>
                    <a:gd name="connsiteY8" fmla="*/ 426564 h 1114005"/>
                    <a:gd name="connsiteX9" fmla="*/ 661111 w 963007"/>
                    <a:gd name="connsiteY9" fmla="*/ 426564 h 1114005"/>
                    <a:gd name="connsiteX10" fmla="*/ 812059 w 963007"/>
                    <a:gd name="connsiteY10" fmla="*/ 0 h 11140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963007" h="1114005">
                      <a:moveTo>
                        <a:pt x="963007" y="426564"/>
                      </a:moveTo>
                      <a:lnTo>
                        <a:pt x="840326" y="426564"/>
                      </a:lnTo>
                      <a:lnTo>
                        <a:pt x="843140" y="447601"/>
                      </a:lnTo>
                      <a:cubicBezTo>
                        <a:pt x="855937" y="642847"/>
                        <a:pt x="776419" y="834929"/>
                        <a:pt x="625166" y="964112"/>
                      </a:cubicBezTo>
                      <a:cubicBezTo>
                        <a:pt x="452304" y="1111750"/>
                        <a:pt x="212957" y="1153993"/>
                        <a:pt x="0" y="1074451"/>
                      </a:cubicBezTo>
                      <a:lnTo>
                        <a:pt x="23719" y="1010948"/>
                      </a:lnTo>
                      <a:cubicBezTo>
                        <a:pt x="213601" y="1081871"/>
                        <a:pt x="427011" y="1044205"/>
                        <a:pt x="581142" y="912566"/>
                      </a:cubicBezTo>
                      <a:cubicBezTo>
                        <a:pt x="716006" y="797381"/>
                        <a:pt x="786907" y="626113"/>
                        <a:pt x="775497" y="452023"/>
                      </a:cubicBezTo>
                      <a:lnTo>
                        <a:pt x="772091" y="426564"/>
                      </a:lnTo>
                      <a:lnTo>
                        <a:pt x="661111" y="426564"/>
                      </a:lnTo>
                      <a:lnTo>
                        <a:pt x="812059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3" name="フリーフォーム: 図形 32">
                  <a:extLst>
                    <a:ext uri="{FF2B5EF4-FFF2-40B4-BE49-F238E27FC236}">
                      <a16:creationId xmlns:a16="http://schemas.microsoft.com/office/drawing/2014/main" id="{82FC7B10-01F5-4B2B-A46B-7FBCA99A6B72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7102974" y="1510883"/>
                  <a:ext cx="801355" cy="927006"/>
                </a:xfrm>
                <a:custGeom>
                  <a:avLst/>
                  <a:gdLst>
                    <a:gd name="connsiteX0" fmla="*/ 963007 w 963007"/>
                    <a:gd name="connsiteY0" fmla="*/ 426564 h 1114005"/>
                    <a:gd name="connsiteX1" fmla="*/ 840326 w 963007"/>
                    <a:gd name="connsiteY1" fmla="*/ 426564 h 1114005"/>
                    <a:gd name="connsiteX2" fmla="*/ 843140 w 963007"/>
                    <a:gd name="connsiteY2" fmla="*/ 447601 h 1114005"/>
                    <a:gd name="connsiteX3" fmla="*/ 625166 w 963007"/>
                    <a:gd name="connsiteY3" fmla="*/ 964112 h 1114005"/>
                    <a:gd name="connsiteX4" fmla="*/ 0 w 963007"/>
                    <a:gd name="connsiteY4" fmla="*/ 1074451 h 1114005"/>
                    <a:gd name="connsiteX5" fmla="*/ 23719 w 963007"/>
                    <a:gd name="connsiteY5" fmla="*/ 1010948 h 1114005"/>
                    <a:gd name="connsiteX6" fmla="*/ 581142 w 963007"/>
                    <a:gd name="connsiteY6" fmla="*/ 912566 h 1114005"/>
                    <a:gd name="connsiteX7" fmla="*/ 775497 w 963007"/>
                    <a:gd name="connsiteY7" fmla="*/ 452023 h 1114005"/>
                    <a:gd name="connsiteX8" fmla="*/ 772091 w 963007"/>
                    <a:gd name="connsiteY8" fmla="*/ 426564 h 1114005"/>
                    <a:gd name="connsiteX9" fmla="*/ 661111 w 963007"/>
                    <a:gd name="connsiteY9" fmla="*/ 426564 h 1114005"/>
                    <a:gd name="connsiteX10" fmla="*/ 812059 w 963007"/>
                    <a:gd name="connsiteY10" fmla="*/ 0 h 11140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963007" h="1114005">
                      <a:moveTo>
                        <a:pt x="963007" y="426564"/>
                      </a:moveTo>
                      <a:lnTo>
                        <a:pt x="840326" y="426564"/>
                      </a:lnTo>
                      <a:lnTo>
                        <a:pt x="843140" y="447601"/>
                      </a:lnTo>
                      <a:cubicBezTo>
                        <a:pt x="855937" y="642847"/>
                        <a:pt x="776419" y="834929"/>
                        <a:pt x="625166" y="964112"/>
                      </a:cubicBezTo>
                      <a:cubicBezTo>
                        <a:pt x="452304" y="1111750"/>
                        <a:pt x="212957" y="1153993"/>
                        <a:pt x="0" y="1074451"/>
                      </a:cubicBezTo>
                      <a:lnTo>
                        <a:pt x="23719" y="1010948"/>
                      </a:lnTo>
                      <a:cubicBezTo>
                        <a:pt x="213601" y="1081871"/>
                        <a:pt x="427011" y="1044205"/>
                        <a:pt x="581142" y="912566"/>
                      </a:cubicBezTo>
                      <a:cubicBezTo>
                        <a:pt x="716006" y="797381"/>
                        <a:pt x="786907" y="626113"/>
                        <a:pt x="775497" y="452023"/>
                      </a:cubicBezTo>
                      <a:lnTo>
                        <a:pt x="772091" y="426564"/>
                      </a:lnTo>
                      <a:lnTo>
                        <a:pt x="661111" y="426564"/>
                      </a:lnTo>
                      <a:lnTo>
                        <a:pt x="812059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4" name="四角形: 角を丸くする 33">
                  <a:extLst>
                    <a:ext uri="{FF2B5EF4-FFF2-40B4-BE49-F238E27FC236}">
                      <a16:creationId xmlns:a16="http://schemas.microsoft.com/office/drawing/2014/main" id="{D02C4373-F4BA-4781-8CC1-87BB71530C93}"/>
                    </a:ext>
                  </a:extLst>
                </p:cNvPr>
                <p:cNvSpPr/>
                <p:nvPr/>
              </p:nvSpPr>
              <p:spPr bwMode="auto">
                <a:xfrm>
                  <a:off x="6258144" y="1951087"/>
                  <a:ext cx="1305145" cy="1207883"/>
                </a:xfrm>
                <a:prstGeom prst="roundRect">
                  <a:avLst>
                    <a:gd name="adj" fmla="val 28852"/>
                  </a:avLst>
                </a:prstGeom>
                <a:solidFill>
                  <a:srgbClr val="0070C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0750AD96-29B8-4019-BCC4-F80A72E4F2EF}"/>
                  </a:ext>
                </a:extLst>
              </p:cNvPr>
              <p:cNvGrpSpPr/>
              <p:nvPr/>
            </p:nvGrpSpPr>
            <p:grpSpPr>
              <a:xfrm>
                <a:off x="6060734" y="4767026"/>
                <a:ext cx="987004" cy="501521"/>
                <a:chOff x="6911441" y="3818045"/>
                <a:chExt cx="1865174" cy="871095"/>
              </a:xfrm>
            </p:grpSpPr>
            <p:sp>
              <p:nvSpPr>
                <p:cNvPr id="8" name="フリーフォーム: 図形 7">
                  <a:extLst>
                    <a:ext uri="{FF2B5EF4-FFF2-40B4-BE49-F238E27FC236}">
                      <a16:creationId xmlns:a16="http://schemas.microsoft.com/office/drawing/2014/main" id="{6B1A4576-37DE-489E-ACAB-51E541BE80C1}"/>
                    </a:ext>
                  </a:extLst>
                </p:cNvPr>
                <p:cNvSpPr/>
                <p:nvPr/>
              </p:nvSpPr>
              <p:spPr bwMode="auto">
                <a:xfrm>
                  <a:off x="6911441" y="3870340"/>
                  <a:ext cx="1865174" cy="753322"/>
                </a:xfrm>
                <a:custGeom>
                  <a:avLst/>
                  <a:gdLst>
                    <a:gd name="connsiteX0" fmla="*/ 1005811 w 2011622"/>
                    <a:gd name="connsiteY0" fmla="*/ 0 h 963198"/>
                    <a:gd name="connsiteX1" fmla="*/ 2001436 w 2011622"/>
                    <a:gd name="connsiteY1" fmla="*/ 428271 h 963198"/>
                    <a:gd name="connsiteX2" fmla="*/ 2011622 w 2011622"/>
                    <a:gd name="connsiteY2" fmla="*/ 481599 h 963198"/>
                    <a:gd name="connsiteX3" fmla="*/ 2001436 w 2011622"/>
                    <a:gd name="connsiteY3" fmla="*/ 534927 h 963198"/>
                    <a:gd name="connsiteX4" fmla="*/ 1005811 w 2011622"/>
                    <a:gd name="connsiteY4" fmla="*/ 963198 h 963198"/>
                    <a:gd name="connsiteX5" fmla="*/ 10186 w 2011622"/>
                    <a:gd name="connsiteY5" fmla="*/ 534927 h 963198"/>
                    <a:gd name="connsiteX6" fmla="*/ 0 w 2011622"/>
                    <a:gd name="connsiteY6" fmla="*/ 481599 h 963198"/>
                    <a:gd name="connsiteX7" fmla="*/ 10186 w 2011622"/>
                    <a:gd name="connsiteY7" fmla="*/ 428271 h 963198"/>
                    <a:gd name="connsiteX8" fmla="*/ 1005811 w 2011622"/>
                    <a:gd name="connsiteY8" fmla="*/ 0 h 9631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011622" h="963198">
                      <a:moveTo>
                        <a:pt x="1005811" y="0"/>
                      </a:moveTo>
                      <a:cubicBezTo>
                        <a:pt x="1496924" y="0"/>
                        <a:pt x="1906672" y="183857"/>
                        <a:pt x="2001436" y="428271"/>
                      </a:cubicBezTo>
                      <a:lnTo>
                        <a:pt x="2011622" y="481599"/>
                      </a:lnTo>
                      <a:lnTo>
                        <a:pt x="2001436" y="534927"/>
                      </a:lnTo>
                      <a:cubicBezTo>
                        <a:pt x="1906672" y="779341"/>
                        <a:pt x="1496924" y="963198"/>
                        <a:pt x="1005811" y="963198"/>
                      </a:cubicBezTo>
                      <a:cubicBezTo>
                        <a:pt x="514698" y="963198"/>
                        <a:pt x="104950" y="779341"/>
                        <a:pt x="10186" y="534927"/>
                      </a:cubicBezTo>
                      <a:lnTo>
                        <a:pt x="0" y="481599"/>
                      </a:lnTo>
                      <a:lnTo>
                        <a:pt x="10186" y="428271"/>
                      </a:lnTo>
                      <a:cubicBezTo>
                        <a:pt x="104950" y="183857"/>
                        <a:pt x="514698" y="0"/>
                        <a:pt x="100581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" name="フリーフォーム: 図形 8">
                  <a:extLst>
                    <a:ext uri="{FF2B5EF4-FFF2-40B4-BE49-F238E27FC236}">
                      <a16:creationId xmlns:a16="http://schemas.microsoft.com/office/drawing/2014/main" id="{49E96E6C-4EC1-4606-8C37-6FF76E60FFE5}"/>
                    </a:ext>
                  </a:extLst>
                </p:cNvPr>
                <p:cNvSpPr/>
                <p:nvPr/>
              </p:nvSpPr>
              <p:spPr bwMode="auto">
                <a:xfrm>
                  <a:off x="6935589" y="3880152"/>
                  <a:ext cx="1816878" cy="727568"/>
                </a:xfrm>
                <a:custGeom>
                  <a:avLst/>
                  <a:gdLst>
                    <a:gd name="connsiteX0" fmla="*/ 0 w 1816878"/>
                    <a:gd name="connsiteY0" fmla="*/ 412204 h 727568"/>
                    <a:gd name="connsiteX1" fmla="*/ 1816878 w 1816878"/>
                    <a:gd name="connsiteY1" fmla="*/ 412204 h 727568"/>
                    <a:gd name="connsiteX2" fmla="*/ 1810526 w 1816878"/>
                    <a:gd name="connsiteY2" fmla="*/ 437099 h 727568"/>
                    <a:gd name="connsiteX3" fmla="*/ 908439 w 1816878"/>
                    <a:gd name="connsiteY3" fmla="*/ 727568 h 727568"/>
                    <a:gd name="connsiteX4" fmla="*/ 6353 w 1816878"/>
                    <a:gd name="connsiteY4" fmla="*/ 437099 h 727568"/>
                    <a:gd name="connsiteX5" fmla="*/ 908439 w 1816878"/>
                    <a:gd name="connsiteY5" fmla="*/ 0 h 727568"/>
                    <a:gd name="connsiteX6" fmla="*/ 1810526 w 1816878"/>
                    <a:gd name="connsiteY6" fmla="*/ 290469 h 727568"/>
                    <a:gd name="connsiteX7" fmla="*/ 1816513 w 1816878"/>
                    <a:gd name="connsiteY7" fmla="*/ 313933 h 727568"/>
                    <a:gd name="connsiteX8" fmla="*/ 365 w 1816878"/>
                    <a:gd name="connsiteY8" fmla="*/ 313933 h 727568"/>
                    <a:gd name="connsiteX9" fmla="*/ 6353 w 1816878"/>
                    <a:gd name="connsiteY9" fmla="*/ 290469 h 727568"/>
                    <a:gd name="connsiteX10" fmla="*/ 908439 w 1816878"/>
                    <a:gd name="connsiteY10" fmla="*/ 0 h 7275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816878" h="727568">
                      <a:moveTo>
                        <a:pt x="0" y="412204"/>
                      </a:moveTo>
                      <a:lnTo>
                        <a:pt x="1816878" y="412204"/>
                      </a:lnTo>
                      <a:lnTo>
                        <a:pt x="1810526" y="437099"/>
                      </a:lnTo>
                      <a:cubicBezTo>
                        <a:pt x="1724665" y="602869"/>
                        <a:pt x="1353412" y="727568"/>
                        <a:pt x="908439" y="727568"/>
                      </a:cubicBezTo>
                      <a:cubicBezTo>
                        <a:pt x="463467" y="727568"/>
                        <a:pt x="92213" y="602869"/>
                        <a:pt x="6353" y="437099"/>
                      </a:cubicBezTo>
                      <a:close/>
                      <a:moveTo>
                        <a:pt x="908439" y="0"/>
                      </a:moveTo>
                      <a:cubicBezTo>
                        <a:pt x="1353412" y="0"/>
                        <a:pt x="1724665" y="124699"/>
                        <a:pt x="1810526" y="290469"/>
                      </a:cubicBezTo>
                      <a:lnTo>
                        <a:pt x="1816513" y="313933"/>
                      </a:lnTo>
                      <a:lnTo>
                        <a:pt x="365" y="313933"/>
                      </a:lnTo>
                      <a:lnTo>
                        <a:pt x="6353" y="290469"/>
                      </a:lnTo>
                      <a:cubicBezTo>
                        <a:pt x="92213" y="124699"/>
                        <a:pt x="463467" y="0"/>
                        <a:pt x="908439" y="0"/>
                      </a:cubicBezTo>
                      <a:close/>
                    </a:path>
                  </a:pathLst>
                </a:custGeom>
                <a:solidFill>
                  <a:srgbClr val="FF6699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" name="四角形: 上の 2 つの角を丸める 9">
                  <a:extLst>
                    <a:ext uri="{FF2B5EF4-FFF2-40B4-BE49-F238E27FC236}">
                      <a16:creationId xmlns:a16="http://schemas.microsoft.com/office/drawing/2014/main" id="{A85B5FBF-3886-479E-9297-7E94E8D5B239}"/>
                    </a:ext>
                  </a:extLst>
                </p:cNvPr>
                <p:cNvSpPr/>
                <p:nvPr/>
              </p:nvSpPr>
              <p:spPr bwMode="auto">
                <a:xfrm rot="10800000">
                  <a:off x="7598072" y="4239683"/>
                  <a:ext cx="247868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" name="四角形: 上の 2 つの角を丸める 10">
                  <a:extLst>
                    <a:ext uri="{FF2B5EF4-FFF2-40B4-BE49-F238E27FC236}">
                      <a16:creationId xmlns:a16="http://schemas.microsoft.com/office/drawing/2014/main" id="{D238FEF8-71F9-45C9-905F-3B5BAA9086AE}"/>
                    </a:ext>
                  </a:extLst>
                </p:cNvPr>
                <p:cNvSpPr/>
                <p:nvPr/>
              </p:nvSpPr>
              <p:spPr bwMode="auto">
                <a:xfrm rot="10800000">
                  <a:off x="7845943" y="4239683"/>
                  <a:ext cx="244250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四角形: 上の 2 つの角を丸める 11">
                  <a:extLst>
                    <a:ext uri="{FF2B5EF4-FFF2-40B4-BE49-F238E27FC236}">
                      <a16:creationId xmlns:a16="http://schemas.microsoft.com/office/drawing/2014/main" id="{B0D71541-872F-42B2-9974-0052ADB2380E}"/>
                    </a:ext>
                  </a:extLst>
                </p:cNvPr>
                <p:cNvSpPr/>
                <p:nvPr/>
              </p:nvSpPr>
              <p:spPr bwMode="auto">
                <a:xfrm rot="10800000">
                  <a:off x="7372326" y="4216607"/>
                  <a:ext cx="225742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" name="四角形: 上の 2 つの角を丸める 12">
                  <a:extLst>
                    <a:ext uri="{FF2B5EF4-FFF2-40B4-BE49-F238E27FC236}">
                      <a16:creationId xmlns:a16="http://schemas.microsoft.com/office/drawing/2014/main" id="{EFA7120D-9C68-4397-A12B-AAF9D5C2B2B1}"/>
                    </a:ext>
                  </a:extLst>
                </p:cNvPr>
                <p:cNvSpPr/>
                <p:nvPr/>
              </p:nvSpPr>
              <p:spPr bwMode="auto">
                <a:xfrm rot="10800000">
                  <a:off x="8090193" y="4216607"/>
                  <a:ext cx="225742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四角形: 上の 2 つの角を丸める 13">
                  <a:extLst>
                    <a:ext uri="{FF2B5EF4-FFF2-40B4-BE49-F238E27FC236}">
                      <a16:creationId xmlns:a16="http://schemas.microsoft.com/office/drawing/2014/main" id="{41A2E1B2-1E7F-43A5-B85A-F4E5E572F2C5}"/>
                    </a:ext>
                  </a:extLst>
                </p:cNvPr>
                <p:cNvSpPr/>
                <p:nvPr/>
              </p:nvSpPr>
              <p:spPr bwMode="auto">
                <a:xfrm rot="10800000">
                  <a:off x="7197554" y="4199429"/>
                  <a:ext cx="176674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四角形: 上の 2 つの角を丸める 14">
                  <a:extLst>
                    <a:ext uri="{FF2B5EF4-FFF2-40B4-BE49-F238E27FC236}">
                      <a16:creationId xmlns:a16="http://schemas.microsoft.com/office/drawing/2014/main" id="{474BC8D5-3FFA-4236-B268-654AC3C167DB}"/>
                    </a:ext>
                  </a:extLst>
                </p:cNvPr>
                <p:cNvSpPr/>
                <p:nvPr/>
              </p:nvSpPr>
              <p:spPr bwMode="auto">
                <a:xfrm rot="10800000">
                  <a:off x="8314032" y="4199429"/>
                  <a:ext cx="176676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" name="四角形: 上の 2 つの角を丸める 15">
                  <a:extLst>
                    <a:ext uri="{FF2B5EF4-FFF2-40B4-BE49-F238E27FC236}">
                      <a16:creationId xmlns:a16="http://schemas.microsoft.com/office/drawing/2014/main" id="{D005528C-CC06-4091-A22D-D09B909B699F}"/>
                    </a:ext>
                  </a:extLst>
                </p:cNvPr>
                <p:cNvSpPr/>
                <p:nvPr/>
              </p:nvSpPr>
              <p:spPr bwMode="auto">
                <a:xfrm rot="10800000">
                  <a:off x="7043659" y="4177543"/>
                  <a:ext cx="153698" cy="28829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" name="四角形: 上の 2 つの角を丸める 16">
                  <a:extLst>
                    <a:ext uri="{FF2B5EF4-FFF2-40B4-BE49-F238E27FC236}">
                      <a16:creationId xmlns:a16="http://schemas.microsoft.com/office/drawing/2014/main" id="{E4B76316-8A0F-4EF3-A6E2-F051FD4EE3B6}"/>
                    </a:ext>
                  </a:extLst>
                </p:cNvPr>
                <p:cNvSpPr/>
                <p:nvPr/>
              </p:nvSpPr>
              <p:spPr bwMode="auto">
                <a:xfrm rot="10800000">
                  <a:off x="8490708" y="4177543"/>
                  <a:ext cx="153698" cy="28829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8759EC26-4D91-479A-81A7-17BC628753FA}"/>
                    </a:ext>
                  </a:extLst>
                </p:cNvPr>
                <p:cNvSpPr/>
                <p:nvPr/>
              </p:nvSpPr>
              <p:spPr bwMode="auto">
                <a:xfrm rot="10800000">
                  <a:off x="6931055" y="4146480"/>
                  <a:ext cx="1810513" cy="264423"/>
                </a:xfrm>
                <a:custGeom>
                  <a:avLst/>
                  <a:gdLst>
                    <a:gd name="connsiteX0" fmla="*/ 83352 w 1810513"/>
                    <a:gd name="connsiteY0" fmla="*/ 264423 h 264423"/>
                    <a:gd name="connsiteX1" fmla="*/ 15213 w 1810513"/>
                    <a:gd name="connsiteY1" fmla="*/ 264423 h 264423"/>
                    <a:gd name="connsiteX2" fmla="*/ 0 w 1810513"/>
                    <a:gd name="connsiteY2" fmla="*/ 245061 h 264423"/>
                    <a:gd name="connsiteX3" fmla="*/ 0 w 1810513"/>
                    <a:gd name="connsiteY3" fmla="*/ 86857 h 264423"/>
                    <a:gd name="connsiteX4" fmla="*/ 49107 w 1810513"/>
                    <a:gd name="connsiteY4" fmla="*/ 24358 h 264423"/>
                    <a:gd name="connsiteX5" fmla="*/ 82572 w 1810513"/>
                    <a:gd name="connsiteY5" fmla="*/ 0 h 264423"/>
                    <a:gd name="connsiteX6" fmla="*/ 96058 w 1810513"/>
                    <a:gd name="connsiteY6" fmla="*/ 32557 h 264423"/>
                    <a:gd name="connsiteX7" fmla="*/ 96057 w 1810513"/>
                    <a:gd name="connsiteY7" fmla="*/ 251718 h 264423"/>
                    <a:gd name="connsiteX8" fmla="*/ 83352 w 1810513"/>
                    <a:gd name="connsiteY8" fmla="*/ 264423 h 264423"/>
                    <a:gd name="connsiteX9" fmla="*/ 1779867 w 1810513"/>
                    <a:gd name="connsiteY9" fmla="*/ 264423 h 264423"/>
                    <a:gd name="connsiteX10" fmla="*/ 1713771 w 1810513"/>
                    <a:gd name="connsiteY10" fmla="*/ 264423 h 264423"/>
                    <a:gd name="connsiteX11" fmla="*/ 1699025 w 1810513"/>
                    <a:gd name="connsiteY11" fmla="*/ 249677 h 264423"/>
                    <a:gd name="connsiteX12" fmla="*/ 1699025 w 1810513"/>
                    <a:gd name="connsiteY12" fmla="*/ 55702 h 264423"/>
                    <a:gd name="connsiteX13" fmla="*/ 1715352 w 1810513"/>
                    <a:gd name="connsiteY13" fmla="*/ 16285 h 264423"/>
                    <a:gd name="connsiteX14" fmla="*/ 1725491 w 1810513"/>
                    <a:gd name="connsiteY14" fmla="*/ 9449 h 264423"/>
                    <a:gd name="connsiteX15" fmla="*/ 1745974 w 1810513"/>
                    <a:gd name="connsiteY15" fmla="*/ 24358 h 264423"/>
                    <a:gd name="connsiteX16" fmla="*/ 1799627 w 1810513"/>
                    <a:gd name="connsiteY16" fmla="*/ 92644 h 264423"/>
                    <a:gd name="connsiteX17" fmla="*/ 1810513 w 1810513"/>
                    <a:gd name="connsiteY17" fmla="*/ 135307 h 264423"/>
                    <a:gd name="connsiteX18" fmla="*/ 1810513 w 1810513"/>
                    <a:gd name="connsiteY18" fmla="*/ 196613 h 264423"/>
                    <a:gd name="connsiteX19" fmla="*/ 1799627 w 1810513"/>
                    <a:gd name="connsiteY19" fmla="*/ 239274 h 2644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1810513" h="264423">
                      <a:moveTo>
                        <a:pt x="83352" y="264423"/>
                      </a:moveTo>
                      <a:lnTo>
                        <a:pt x="15213" y="264423"/>
                      </a:lnTo>
                      <a:lnTo>
                        <a:pt x="0" y="245061"/>
                      </a:lnTo>
                      <a:lnTo>
                        <a:pt x="0" y="86857"/>
                      </a:lnTo>
                      <a:lnTo>
                        <a:pt x="49107" y="24358"/>
                      </a:lnTo>
                      <a:lnTo>
                        <a:pt x="82572" y="0"/>
                      </a:lnTo>
                      <a:lnTo>
                        <a:pt x="96058" y="32557"/>
                      </a:lnTo>
                      <a:cubicBezTo>
                        <a:pt x="96058" y="105611"/>
                        <a:pt x="96057" y="178664"/>
                        <a:pt x="96057" y="251718"/>
                      </a:cubicBezTo>
                      <a:cubicBezTo>
                        <a:pt x="96057" y="258735"/>
                        <a:pt x="90369" y="264423"/>
                        <a:pt x="83352" y="264423"/>
                      </a:cubicBezTo>
                      <a:close/>
                      <a:moveTo>
                        <a:pt x="1779867" y="264423"/>
                      </a:moveTo>
                      <a:lnTo>
                        <a:pt x="1713771" y="264423"/>
                      </a:lnTo>
                      <a:cubicBezTo>
                        <a:pt x="1705627" y="264423"/>
                        <a:pt x="1699025" y="257821"/>
                        <a:pt x="1699025" y="249677"/>
                      </a:cubicBezTo>
                      <a:lnTo>
                        <a:pt x="1699025" y="55702"/>
                      </a:lnTo>
                      <a:cubicBezTo>
                        <a:pt x="1699025" y="40309"/>
                        <a:pt x="1705264" y="26373"/>
                        <a:pt x="1715352" y="16285"/>
                      </a:cubicBezTo>
                      <a:lnTo>
                        <a:pt x="1725491" y="9449"/>
                      </a:lnTo>
                      <a:lnTo>
                        <a:pt x="1745974" y="24358"/>
                      </a:lnTo>
                      <a:cubicBezTo>
                        <a:pt x="1769271" y="46120"/>
                        <a:pt x="1787361" y="68963"/>
                        <a:pt x="1799627" y="92644"/>
                      </a:cubicBezTo>
                      <a:lnTo>
                        <a:pt x="1810513" y="135307"/>
                      </a:lnTo>
                      <a:lnTo>
                        <a:pt x="1810513" y="196613"/>
                      </a:lnTo>
                      <a:lnTo>
                        <a:pt x="1799627" y="23927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31AEEADF-48A1-41FF-A3E7-07BDFFA20E0A}"/>
                    </a:ext>
                  </a:extLst>
                </p:cNvPr>
                <p:cNvSpPr/>
                <p:nvPr/>
              </p:nvSpPr>
              <p:spPr bwMode="auto">
                <a:xfrm>
                  <a:off x="6946486" y="4167080"/>
                  <a:ext cx="1795082" cy="241353"/>
                </a:xfrm>
                <a:custGeom>
                  <a:avLst/>
                  <a:gdLst>
                    <a:gd name="connsiteX0" fmla="*/ 1376537 w 1795082"/>
                    <a:gd name="connsiteY0" fmla="*/ 101905 h 241353"/>
                    <a:gd name="connsiteX1" fmla="*/ 1376536 w 1795082"/>
                    <a:gd name="connsiteY1" fmla="*/ 166665 h 241353"/>
                    <a:gd name="connsiteX2" fmla="*/ 1346852 w 1795082"/>
                    <a:gd name="connsiteY2" fmla="*/ 196349 h 241353"/>
                    <a:gd name="connsiteX3" fmla="*/ 1181803 w 1795082"/>
                    <a:gd name="connsiteY3" fmla="*/ 196349 h 241353"/>
                    <a:gd name="connsiteX4" fmla="*/ 1160814 w 1795082"/>
                    <a:gd name="connsiteY4" fmla="*/ 187655 h 241353"/>
                    <a:gd name="connsiteX5" fmla="*/ 1153646 w 1795082"/>
                    <a:gd name="connsiteY5" fmla="*/ 170352 h 241353"/>
                    <a:gd name="connsiteX6" fmla="*/ 1153646 w 1795082"/>
                    <a:gd name="connsiteY6" fmla="*/ 206508 h 241353"/>
                    <a:gd name="connsiteX7" fmla="*/ 1118801 w 1795082"/>
                    <a:gd name="connsiteY7" fmla="*/ 241353 h 241353"/>
                    <a:gd name="connsiteX8" fmla="*/ 925056 w 1795082"/>
                    <a:gd name="connsiteY8" fmla="*/ 241353 h 241353"/>
                    <a:gd name="connsiteX9" fmla="*/ 890211 w 1795082"/>
                    <a:gd name="connsiteY9" fmla="*/ 206508 h 241353"/>
                    <a:gd name="connsiteX10" fmla="*/ 855366 w 1795082"/>
                    <a:gd name="connsiteY10" fmla="*/ 241353 h 241353"/>
                    <a:gd name="connsiteX11" fmla="*/ 661621 w 1795082"/>
                    <a:gd name="connsiteY11" fmla="*/ 241353 h 241353"/>
                    <a:gd name="connsiteX12" fmla="*/ 626776 w 1795082"/>
                    <a:gd name="connsiteY12" fmla="*/ 206508 h 241353"/>
                    <a:gd name="connsiteX13" fmla="*/ 626776 w 1795082"/>
                    <a:gd name="connsiteY13" fmla="*/ 125410 h 241353"/>
                    <a:gd name="connsiteX14" fmla="*/ 685463 w 1795082"/>
                    <a:gd name="connsiteY14" fmla="*/ 130713 h 241353"/>
                    <a:gd name="connsiteX15" fmla="*/ 897542 w 1795082"/>
                    <a:gd name="connsiteY15" fmla="*/ 136935 h 241353"/>
                    <a:gd name="connsiteX16" fmla="*/ 1307153 w 1795082"/>
                    <a:gd name="connsiteY16" fmla="*/ 112866 h 241353"/>
                    <a:gd name="connsiteX17" fmla="*/ 401842 w 1795082"/>
                    <a:gd name="connsiteY17" fmla="*/ 99265 h 241353"/>
                    <a:gd name="connsiteX18" fmla="*/ 487931 w 1795082"/>
                    <a:gd name="connsiteY18" fmla="*/ 112866 h 241353"/>
                    <a:gd name="connsiteX19" fmla="*/ 624732 w 1795082"/>
                    <a:gd name="connsiteY19" fmla="*/ 125226 h 241353"/>
                    <a:gd name="connsiteX20" fmla="*/ 624732 w 1795082"/>
                    <a:gd name="connsiteY20" fmla="*/ 166867 h 241353"/>
                    <a:gd name="connsiteX21" fmla="*/ 595250 w 1795082"/>
                    <a:gd name="connsiteY21" fmla="*/ 196349 h 241353"/>
                    <a:gd name="connsiteX22" fmla="*/ 431324 w 1795082"/>
                    <a:gd name="connsiteY22" fmla="*/ 196349 h 241353"/>
                    <a:gd name="connsiteX23" fmla="*/ 401842 w 1795082"/>
                    <a:gd name="connsiteY23" fmla="*/ 166867 h 241353"/>
                    <a:gd name="connsiteX24" fmla="*/ 1549401 w 1795082"/>
                    <a:gd name="connsiteY24" fmla="*/ 69378 h 241353"/>
                    <a:gd name="connsiteX25" fmla="*/ 1549401 w 1795082"/>
                    <a:gd name="connsiteY25" fmla="*/ 128547 h 241353"/>
                    <a:gd name="connsiteX26" fmla="*/ 1526605 w 1795082"/>
                    <a:gd name="connsiteY26" fmla="*/ 151343 h 241353"/>
                    <a:gd name="connsiteX27" fmla="*/ 1399851 w 1795082"/>
                    <a:gd name="connsiteY27" fmla="*/ 151343 h 241353"/>
                    <a:gd name="connsiteX28" fmla="*/ 1377055 w 1795082"/>
                    <a:gd name="connsiteY28" fmla="*/ 128547 h 241353"/>
                    <a:gd name="connsiteX29" fmla="*/ 1377055 w 1795082"/>
                    <a:gd name="connsiteY29" fmla="*/ 101823 h 241353"/>
                    <a:gd name="connsiteX30" fmla="*/ 1485905 w 1795082"/>
                    <a:gd name="connsiteY30" fmla="*/ 84626 h 241353"/>
                    <a:gd name="connsiteX31" fmla="*/ 226980 w 1795082"/>
                    <a:gd name="connsiteY31" fmla="*/ 64887 h 241353"/>
                    <a:gd name="connsiteX32" fmla="*/ 309179 w 1795082"/>
                    <a:gd name="connsiteY32" fmla="*/ 84626 h 241353"/>
                    <a:gd name="connsiteX33" fmla="*/ 399796 w 1795082"/>
                    <a:gd name="connsiteY33" fmla="*/ 98942 h 241353"/>
                    <a:gd name="connsiteX34" fmla="*/ 399796 w 1795082"/>
                    <a:gd name="connsiteY34" fmla="*/ 128485 h 241353"/>
                    <a:gd name="connsiteX35" fmla="*/ 376938 w 1795082"/>
                    <a:gd name="connsiteY35" fmla="*/ 151343 h 241353"/>
                    <a:gd name="connsiteX36" fmla="*/ 249838 w 1795082"/>
                    <a:gd name="connsiteY36" fmla="*/ 151343 h 241353"/>
                    <a:gd name="connsiteX37" fmla="*/ 226980 w 1795082"/>
                    <a:gd name="connsiteY37" fmla="*/ 128485 h 241353"/>
                    <a:gd name="connsiteX38" fmla="*/ 98592 w 1795082"/>
                    <a:gd name="connsiteY38" fmla="*/ 27878 h 241353"/>
                    <a:gd name="connsiteX39" fmla="*/ 153438 w 1795082"/>
                    <a:gd name="connsiteY39" fmla="*/ 47226 h 241353"/>
                    <a:gd name="connsiteX40" fmla="*/ 224936 w 1795082"/>
                    <a:gd name="connsiteY40" fmla="*/ 64396 h 241353"/>
                    <a:gd name="connsiteX41" fmla="*/ 224936 w 1795082"/>
                    <a:gd name="connsiteY41" fmla="*/ 89627 h 241353"/>
                    <a:gd name="connsiteX42" fmla="*/ 208224 w 1795082"/>
                    <a:gd name="connsiteY42" fmla="*/ 106339 h 241353"/>
                    <a:gd name="connsiteX43" fmla="*/ 115304 w 1795082"/>
                    <a:gd name="connsiteY43" fmla="*/ 106339 h 241353"/>
                    <a:gd name="connsiteX44" fmla="*/ 98592 w 1795082"/>
                    <a:gd name="connsiteY44" fmla="*/ 89627 h 241353"/>
                    <a:gd name="connsiteX45" fmla="*/ 1773680 w 1795082"/>
                    <a:gd name="connsiteY45" fmla="*/ 0 h 241353"/>
                    <a:gd name="connsiteX46" fmla="*/ 1795082 w 1795082"/>
                    <a:gd name="connsiteY46" fmla="*/ 27239 h 241353"/>
                    <a:gd name="connsiteX47" fmla="*/ 1795082 w 1795082"/>
                    <a:gd name="connsiteY47" fmla="*/ 42510 h 241353"/>
                    <a:gd name="connsiteX48" fmla="*/ 1780336 w 1795082"/>
                    <a:gd name="connsiteY48" fmla="*/ 57256 h 241353"/>
                    <a:gd name="connsiteX49" fmla="*/ 1698344 w 1795082"/>
                    <a:gd name="connsiteY49" fmla="*/ 57256 h 241353"/>
                    <a:gd name="connsiteX50" fmla="*/ 1683598 w 1795082"/>
                    <a:gd name="connsiteY50" fmla="*/ 42510 h 241353"/>
                    <a:gd name="connsiteX51" fmla="*/ 1683598 w 1795082"/>
                    <a:gd name="connsiteY51" fmla="*/ 88806 h 241353"/>
                    <a:gd name="connsiteX52" fmla="*/ 1666065 w 1795082"/>
                    <a:gd name="connsiteY52" fmla="*/ 106339 h 241353"/>
                    <a:gd name="connsiteX53" fmla="*/ 1568579 w 1795082"/>
                    <a:gd name="connsiteY53" fmla="*/ 106339 h 241353"/>
                    <a:gd name="connsiteX54" fmla="*/ 1551046 w 1795082"/>
                    <a:gd name="connsiteY54" fmla="*/ 88806 h 241353"/>
                    <a:gd name="connsiteX55" fmla="*/ 1551046 w 1795082"/>
                    <a:gd name="connsiteY55" fmla="*/ 68983 h 241353"/>
                    <a:gd name="connsiteX56" fmla="*/ 1641646 w 1795082"/>
                    <a:gd name="connsiteY56" fmla="*/ 47226 h 241353"/>
                    <a:gd name="connsiteX57" fmla="*/ 1770144 w 1795082"/>
                    <a:gd name="connsiteY57" fmla="*/ 1897 h 241353"/>
                    <a:gd name="connsiteX58" fmla="*/ 21403 w 1795082"/>
                    <a:gd name="connsiteY58" fmla="*/ 0 h 241353"/>
                    <a:gd name="connsiteX59" fmla="*/ 24940 w 1795082"/>
                    <a:gd name="connsiteY59" fmla="*/ 1897 h 241353"/>
                    <a:gd name="connsiteX60" fmla="*/ 98072 w 1795082"/>
                    <a:gd name="connsiteY60" fmla="*/ 27695 h 241353"/>
                    <a:gd name="connsiteX61" fmla="*/ 98072 w 1795082"/>
                    <a:gd name="connsiteY61" fmla="*/ 48362 h 241353"/>
                    <a:gd name="connsiteX62" fmla="*/ 85100 w 1795082"/>
                    <a:gd name="connsiteY62" fmla="*/ 61334 h 241353"/>
                    <a:gd name="connsiteX63" fmla="*/ 12972 w 1795082"/>
                    <a:gd name="connsiteY63" fmla="*/ 61334 h 241353"/>
                    <a:gd name="connsiteX64" fmla="*/ 0 w 1795082"/>
                    <a:gd name="connsiteY64" fmla="*/ 48362 h 241353"/>
                    <a:gd name="connsiteX65" fmla="*/ 0 w 1795082"/>
                    <a:gd name="connsiteY65" fmla="*/ 27239 h 2413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795082" h="241353">
                      <a:moveTo>
                        <a:pt x="1376537" y="101905"/>
                      </a:moveTo>
                      <a:lnTo>
                        <a:pt x="1376536" y="166665"/>
                      </a:lnTo>
                      <a:cubicBezTo>
                        <a:pt x="1376536" y="183059"/>
                        <a:pt x="1363246" y="196349"/>
                        <a:pt x="1346852" y="196349"/>
                      </a:cubicBezTo>
                      <a:lnTo>
                        <a:pt x="1181803" y="196349"/>
                      </a:lnTo>
                      <a:cubicBezTo>
                        <a:pt x="1173606" y="196349"/>
                        <a:pt x="1166185" y="193027"/>
                        <a:pt x="1160814" y="187655"/>
                      </a:cubicBezTo>
                      <a:lnTo>
                        <a:pt x="1153646" y="170352"/>
                      </a:lnTo>
                      <a:lnTo>
                        <a:pt x="1153646" y="206508"/>
                      </a:lnTo>
                      <a:cubicBezTo>
                        <a:pt x="1153646" y="225752"/>
                        <a:pt x="1138045" y="241353"/>
                        <a:pt x="1118801" y="241353"/>
                      </a:cubicBezTo>
                      <a:lnTo>
                        <a:pt x="925056" y="241353"/>
                      </a:lnTo>
                      <a:cubicBezTo>
                        <a:pt x="905812" y="241353"/>
                        <a:pt x="890211" y="225752"/>
                        <a:pt x="890211" y="206508"/>
                      </a:cubicBezTo>
                      <a:cubicBezTo>
                        <a:pt x="890211" y="225752"/>
                        <a:pt x="874610" y="241353"/>
                        <a:pt x="855366" y="241353"/>
                      </a:cubicBezTo>
                      <a:lnTo>
                        <a:pt x="661621" y="241353"/>
                      </a:lnTo>
                      <a:cubicBezTo>
                        <a:pt x="642377" y="241353"/>
                        <a:pt x="626776" y="225752"/>
                        <a:pt x="626776" y="206508"/>
                      </a:cubicBezTo>
                      <a:lnTo>
                        <a:pt x="626776" y="125410"/>
                      </a:lnTo>
                      <a:lnTo>
                        <a:pt x="685463" y="130713"/>
                      </a:lnTo>
                      <a:cubicBezTo>
                        <a:pt x="753966" y="134793"/>
                        <a:pt x="824895" y="136935"/>
                        <a:pt x="897542" y="136935"/>
                      </a:cubicBezTo>
                      <a:cubicBezTo>
                        <a:pt x="1042838" y="136935"/>
                        <a:pt x="1181255" y="128365"/>
                        <a:pt x="1307153" y="112866"/>
                      </a:cubicBezTo>
                      <a:close/>
                      <a:moveTo>
                        <a:pt x="401842" y="99265"/>
                      </a:moveTo>
                      <a:lnTo>
                        <a:pt x="487931" y="112866"/>
                      </a:lnTo>
                      <a:lnTo>
                        <a:pt x="624732" y="125226"/>
                      </a:lnTo>
                      <a:lnTo>
                        <a:pt x="624732" y="166867"/>
                      </a:lnTo>
                      <a:cubicBezTo>
                        <a:pt x="624732" y="183149"/>
                        <a:pt x="611532" y="196349"/>
                        <a:pt x="595250" y="196349"/>
                      </a:cubicBezTo>
                      <a:lnTo>
                        <a:pt x="431324" y="196349"/>
                      </a:lnTo>
                      <a:cubicBezTo>
                        <a:pt x="415042" y="196349"/>
                        <a:pt x="401842" y="183149"/>
                        <a:pt x="401842" y="166867"/>
                      </a:cubicBezTo>
                      <a:close/>
                      <a:moveTo>
                        <a:pt x="1549401" y="69378"/>
                      </a:moveTo>
                      <a:lnTo>
                        <a:pt x="1549401" y="128547"/>
                      </a:lnTo>
                      <a:cubicBezTo>
                        <a:pt x="1549401" y="141137"/>
                        <a:pt x="1539195" y="151343"/>
                        <a:pt x="1526605" y="151343"/>
                      </a:cubicBezTo>
                      <a:lnTo>
                        <a:pt x="1399851" y="151343"/>
                      </a:lnTo>
                      <a:cubicBezTo>
                        <a:pt x="1387261" y="151343"/>
                        <a:pt x="1377055" y="141137"/>
                        <a:pt x="1377055" y="128547"/>
                      </a:cubicBezTo>
                      <a:lnTo>
                        <a:pt x="1377055" y="101823"/>
                      </a:lnTo>
                      <a:lnTo>
                        <a:pt x="1485905" y="84626"/>
                      </a:lnTo>
                      <a:close/>
                      <a:moveTo>
                        <a:pt x="226980" y="64887"/>
                      </a:moveTo>
                      <a:lnTo>
                        <a:pt x="309179" y="84626"/>
                      </a:lnTo>
                      <a:lnTo>
                        <a:pt x="399796" y="98942"/>
                      </a:lnTo>
                      <a:lnTo>
                        <a:pt x="399796" y="128485"/>
                      </a:lnTo>
                      <a:cubicBezTo>
                        <a:pt x="399796" y="141109"/>
                        <a:pt x="389562" y="151343"/>
                        <a:pt x="376938" y="151343"/>
                      </a:cubicBezTo>
                      <a:lnTo>
                        <a:pt x="249838" y="151343"/>
                      </a:lnTo>
                      <a:cubicBezTo>
                        <a:pt x="237214" y="151343"/>
                        <a:pt x="226980" y="141109"/>
                        <a:pt x="226980" y="128485"/>
                      </a:cubicBezTo>
                      <a:close/>
                      <a:moveTo>
                        <a:pt x="98592" y="27878"/>
                      </a:moveTo>
                      <a:lnTo>
                        <a:pt x="153438" y="47226"/>
                      </a:lnTo>
                      <a:lnTo>
                        <a:pt x="224936" y="64396"/>
                      </a:lnTo>
                      <a:lnTo>
                        <a:pt x="224936" y="89627"/>
                      </a:lnTo>
                      <a:cubicBezTo>
                        <a:pt x="224936" y="98857"/>
                        <a:pt x="217454" y="106339"/>
                        <a:pt x="208224" y="106339"/>
                      </a:cubicBezTo>
                      <a:lnTo>
                        <a:pt x="115304" y="106339"/>
                      </a:lnTo>
                      <a:cubicBezTo>
                        <a:pt x="106074" y="106339"/>
                        <a:pt x="98592" y="98857"/>
                        <a:pt x="98592" y="89627"/>
                      </a:cubicBezTo>
                      <a:close/>
                      <a:moveTo>
                        <a:pt x="1773680" y="0"/>
                      </a:moveTo>
                      <a:lnTo>
                        <a:pt x="1795082" y="27239"/>
                      </a:lnTo>
                      <a:lnTo>
                        <a:pt x="1795082" y="42510"/>
                      </a:lnTo>
                      <a:cubicBezTo>
                        <a:pt x="1795082" y="50654"/>
                        <a:pt x="1788480" y="57256"/>
                        <a:pt x="1780336" y="57256"/>
                      </a:cubicBezTo>
                      <a:lnTo>
                        <a:pt x="1698344" y="57256"/>
                      </a:lnTo>
                      <a:cubicBezTo>
                        <a:pt x="1690200" y="57256"/>
                        <a:pt x="1683598" y="50654"/>
                        <a:pt x="1683598" y="42510"/>
                      </a:cubicBezTo>
                      <a:lnTo>
                        <a:pt x="1683598" y="88806"/>
                      </a:lnTo>
                      <a:cubicBezTo>
                        <a:pt x="1683598" y="98489"/>
                        <a:pt x="1675748" y="106339"/>
                        <a:pt x="1666065" y="106339"/>
                      </a:cubicBezTo>
                      <a:lnTo>
                        <a:pt x="1568579" y="106339"/>
                      </a:lnTo>
                      <a:cubicBezTo>
                        <a:pt x="1558896" y="106339"/>
                        <a:pt x="1551046" y="98489"/>
                        <a:pt x="1551046" y="88806"/>
                      </a:cubicBezTo>
                      <a:lnTo>
                        <a:pt x="1551046" y="68983"/>
                      </a:lnTo>
                      <a:lnTo>
                        <a:pt x="1641646" y="47226"/>
                      </a:lnTo>
                      <a:cubicBezTo>
                        <a:pt x="1689254" y="33369"/>
                        <a:pt x="1732322" y="18191"/>
                        <a:pt x="1770144" y="1897"/>
                      </a:cubicBezTo>
                      <a:close/>
                      <a:moveTo>
                        <a:pt x="21403" y="0"/>
                      </a:moveTo>
                      <a:lnTo>
                        <a:pt x="24940" y="1897"/>
                      </a:lnTo>
                      <a:lnTo>
                        <a:pt x="98072" y="27695"/>
                      </a:lnTo>
                      <a:lnTo>
                        <a:pt x="98072" y="48362"/>
                      </a:lnTo>
                      <a:cubicBezTo>
                        <a:pt x="98072" y="55526"/>
                        <a:pt x="92264" y="61334"/>
                        <a:pt x="85100" y="61334"/>
                      </a:cubicBezTo>
                      <a:lnTo>
                        <a:pt x="12972" y="61334"/>
                      </a:lnTo>
                      <a:cubicBezTo>
                        <a:pt x="5808" y="61334"/>
                        <a:pt x="0" y="55526"/>
                        <a:pt x="0" y="48362"/>
                      </a:cubicBezTo>
                      <a:lnTo>
                        <a:pt x="0" y="27239"/>
                      </a:lnTo>
                      <a:close/>
                    </a:path>
                  </a:pathLst>
                </a:custGeom>
                <a:solidFill>
                  <a:schemeClr val="tx1">
                    <a:alpha val="20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0" name="グループ化 19">
                  <a:extLst>
                    <a:ext uri="{FF2B5EF4-FFF2-40B4-BE49-F238E27FC236}">
                      <a16:creationId xmlns:a16="http://schemas.microsoft.com/office/drawing/2014/main" id="{9C3B564F-2948-4A42-A7AF-B2711A636C05}"/>
                    </a:ext>
                  </a:extLst>
                </p:cNvPr>
                <p:cNvGrpSpPr/>
                <p:nvPr/>
              </p:nvGrpSpPr>
              <p:grpSpPr>
                <a:xfrm>
                  <a:off x="6946487" y="3985486"/>
                  <a:ext cx="1795082" cy="384847"/>
                  <a:chOff x="6946487" y="3985486"/>
                  <a:chExt cx="1795082" cy="384847"/>
                </a:xfrm>
              </p:grpSpPr>
              <p:sp>
                <p:nvSpPr>
                  <p:cNvPr id="23" name="四角形: 上の 2 つの角を丸める 22">
                    <a:extLst>
                      <a:ext uri="{FF2B5EF4-FFF2-40B4-BE49-F238E27FC236}">
                        <a16:creationId xmlns:a16="http://schemas.microsoft.com/office/drawing/2014/main" id="{0B1D83AB-25B7-4DDD-B552-3B9716A2955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573263" y="3985489"/>
                    <a:ext cx="263435" cy="384844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4" name="四角形: 上の 2 つの角を丸める 23">
                    <a:extLst>
                      <a:ext uri="{FF2B5EF4-FFF2-40B4-BE49-F238E27FC236}">
                        <a16:creationId xmlns:a16="http://schemas.microsoft.com/office/drawing/2014/main" id="{FA98BAB6-E105-421E-B89F-FE0F10D1133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836698" y="3985489"/>
                    <a:ext cx="263435" cy="384844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5" name="四角形: 上の 2 つの角を丸める 24">
                    <a:extLst>
                      <a:ext uri="{FF2B5EF4-FFF2-40B4-BE49-F238E27FC236}">
                        <a16:creationId xmlns:a16="http://schemas.microsoft.com/office/drawing/2014/main" id="{2225F797-01F7-4099-8908-967DC92241C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348329" y="3985487"/>
                    <a:ext cx="222890" cy="339842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6" name="四角形: 上の 2 つの角を丸める 25">
                    <a:extLst>
                      <a:ext uri="{FF2B5EF4-FFF2-40B4-BE49-F238E27FC236}">
                        <a16:creationId xmlns:a16="http://schemas.microsoft.com/office/drawing/2014/main" id="{F3920579-B530-4478-8214-4180E3103AC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098606" y="3985489"/>
                    <a:ext cx="224417" cy="339840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7" name="四角形: 上の 2 つの角を丸める 26">
                    <a:extLst>
                      <a:ext uri="{FF2B5EF4-FFF2-40B4-BE49-F238E27FC236}">
                        <a16:creationId xmlns:a16="http://schemas.microsoft.com/office/drawing/2014/main" id="{BB9482EE-7688-43FB-B7F2-481CEB1E01E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173467" y="3985486"/>
                    <a:ext cx="172816" cy="294837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" name="フリーフォーム: 図形 27">
                    <a:extLst>
                      <a:ext uri="{FF2B5EF4-FFF2-40B4-BE49-F238E27FC236}">
                        <a16:creationId xmlns:a16="http://schemas.microsoft.com/office/drawing/2014/main" id="{BB5379EE-6B8A-4641-B56E-D3CFDC8E8A5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045079" y="3997881"/>
                    <a:ext cx="1585006" cy="237438"/>
                  </a:xfrm>
                  <a:custGeom>
                    <a:avLst/>
                    <a:gdLst>
                      <a:gd name="connsiteX0" fmla="*/ 105776 w 1585006"/>
                      <a:gd name="connsiteY0" fmla="*/ 4714 h 237438"/>
                      <a:gd name="connsiteX1" fmla="*/ 107842 w 1585006"/>
                      <a:gd name="connsiteY1" fmla="*/ 6107 h 237438"/>
                      <a:gd name="connsiteX2" fmla="*/ 126344 w 1585006"/>
                      <a:gd name="connsiteY2" fmla="*/ 50776 h 237438"/>
                      <a:gd name="connsiteX3" fmla="*/ 126344 w 1585006"/>
                      <a:gd name="connsiteY3" fmla="*/ 220726 h 237438"/>
                      <a:gd name="connsiteX4" fmla="*/ 109632 w 1585006"/>
                      <a:gd name="connsiteY4" fmla="*/ 237438 h 237438"/>
                      <a:gd name="connsiteX5" fmla="*/ 16712 w 1585006"/>
                      <a:gd name="connsiteY5" fmla="*/ 237438 h 237438"/>
                      <a:gd name="connsiteX6" fmla="*/ 0 w 1585006"/>
                      <a:gd name="connsiteY6" fmla="*/ 220726 h 237438"/>
                      <a:gd name="connsiteX7" fmla="*/ 0 w 1585006"/>
                      <a:gd name="connsiteY7" fmla="*/ 64183 h 237438"/>
                      <a:gd name="connsiteX8" fmla="*/ 35413 w 1585006"/>
                      <a:gd name="connsiteY8" fmla="*/ 38407 h 237438"/>
                      <a:gd name="connsiteX9" fmla="*/ 1482276 w 1585006"/>
                      <a:gd name="connsiteY9" fmla="*/ 0 h 237438"/>
                      <a:gd name="connsiteX10" fmla="*/ 1562486 w 1585006"/>
                      <a:gd name="connsiteY10" fmla="*/ 38407 h 237438"/>
                      <a:gd name="connsiteX11" fmla="*/ 1585006 w 1585006"/>
                      <a:gd name="connsiteY11" fmla="*/ 54799 h 237438"/>
                      <a:gd name="connsiteX12" fmla="*/ 1585006 w 1585006"/>
                      <a:gd name="connsiteY12" fmla="*/ 219905 h 237438"/>
                      <a:gd name="connsiteX13" fmla="*/ 1567473 w 1585006"/>
                      <a:gd name="connsiteY13" fmla="*/ 237438 h 237438"/>
                      <a:gd name="connsiteX14" fmla="*/ 1469987 w 1585006"/>
                      <a:gd name="connsiteY14" fmla="*/ 237438 h 237438"/>
                      <a:gd name="connsiteX15" fmla="*/ 1452454 w 1585006"/>
                      <a:gd name="connsiteY15" fmla="*/ 219905 h 237438"/>
                      <a:gd name="connsiteX16" fmla="*/ 1452454 w 1585006"/>
                      <a:gd name="connsiteY16" fmla="*/ 53882 h 237438"/>
                      <a:gd name="connsiteX17" fmla="*/ 1471866 w 1585006"/>
                      <a:gd name="connsiteY17" fmla="*/ 7018 h 2374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</a:cxnLst>
                    <a:rect l="l" t="t" r="r" b="b"/>
                    <a:pathLst>
                      <a:path w="1585006" h="237438">
                        <a:moveTo>
                          <a:pt x="105776" y="4714"/>
                        </a:moveTo>
                        <a:lnTo>
                          <a:pt x="107842" y="6107"/>
                        </a:lnTo>
                        <a:cubicBezTo>
                          <a:pt x="119274" y="17539"/>
                          <a:pt x="126344" y="33332"/>
                          <a:pt x="126344" y="50776"/>
                        </a:cubicBezTo>
                        <a:lnTo>
                          <a:pt x="126344" y="220726"/>
                        </a:lnTo>
                        <a:cubicBezTo>
                          <a:pt x="126344" y="229956"/>
                          <a:pt x="118862" y="237438"/>
                          <a:pt x="109632" y="237438"/>
                        </a:cubicBezTo>
                        <a:lnTo>
                          <a:pt x="16712" y="237438"/>
                        </a:lnTo>
                        <a:cubicBezTo>
                          <a:pt x="7482" y="237438"/>
                          <a:pt x="0" y="229956"/>
                          <a:pt x="0" y="220726"/>
                        </a:cubicBezTo>
                        <a:lnTo>
                          <a:pt x="0" y="64183"/>
                        </a:lnTo>
                        <a:lnTo>
                          <a:pt x="35413" y="38407"/>
                        </a:lnTo>
                        <a:close/>
                        <a:moveTo>
                          <a:pt x="1482276" y="0"/>
                        </a:moveTo>
                        <a:lnTo>
                          <a:pt x="1562486" y="38407"/>
                        </a:lnTo>
                        <a:lnTo>
                          <a:pt x="1585006" y="54799"/>
                        </a:lnTo>
                        <a:lnTo>
                          <a:pt x="1585006" y="219905"/>
                        </a:lnTo>
                        <a:cubicBezTo>
                          <a:pt x="1585006" y="229588"/>
                          <a:pt x="1577156" y="237438"/>
                          <a:pt x="1567473" y="237438"/>
                        </a:cubicBezTo>
                        <a:lnTo>
                          <a:pt x="1469987" y="237438"/>
                        </a:lnTo>
                        <a:cubicBezTo>
                          <a:pt x="1460304" y="237438"/>
                          <a:pt x="1452454" y="229588"/>
                          <a:pt x="1452454" y="219905"/>
                        </a:cubicBezTo>
                        <a:lnTo>
                          <a:pt x="1452454" y="53882"/>
                        </a:lnTo>
                        <a:cubicBezTo>
                          <a:pt x="1452454" y="35581"/>
                          <a:pt x="1459872" y="19012"/>
                          <a:pt x="1471866" y="7018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9" name="四角形: 上の 2 つの角を丸める 28">
                    <a:extLst>
                      <a:ext uri="{FF2B5EF4-FFF2-40B4-BE49-F238E27FC236}">
                        <a16:creationId xmlns:a16="http://schemas.microsoft.com/office/drawing/2014/main" id="{1AA607C1-C251-4E1B-BCC5-E91C815E6A0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323542" y="3985488"/>
                    <a:ext cx="172346" cy="294835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" name="フリーフォーム: 図形 29">
                    <a:extLst>
                      <a:ext uri="{FF2B5EF4-FFF2-40B4-BE49-F238E27FC236}">
                        <a16:creationId xmlns:a16="http://schemas.microsoft.com/office/drawing/2014/main" id="{8B65A0C5-B0D8-4C3A-A53D-20AE12F9028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946487" y="4048316"/>
                    <a:ext cx="1795082" cy="141998"/>
                  </a:xfrm>
                  <a:custGeom>
                    <a:avLst/>
                    <a:gdLst>
                      <a:gd name="connsiteX0" fmla="*/ 98072 w 1795082"/>
                      <a:gd name="connsiteY0" fmla="*/ 9762 h 141998"/>
                      <a:gd name="connsiteX1" fmla="*/ 98072 w 1795082"/>
                      <a:gd name="connsiteY1" fmla="*/ 129026 h 141998"/>
                      <a:gd name="connsiteX2" fmla="*/ 85100 w 1795082"/>
                      <a:gd name="connsiteY2" fmla="*/ 141998 h 141998"/>
                      <a:gd name="connsiteX3" fmla="*/ 12972 w 1795082"/>
                      <a:gd name="connsiteY3" fmla="*/ 141998 h 141998"/>
                      <a:gd name="connsiteX4" fmla="*/ 0 w 1795082"/>
                      <a:gd name="connsiteY4" fmla="*/ 129026 h 141998"/>
                      <a:gd name="connsiteX5" fmla="*/ 0 w 1795082"/>
                      <a:gd name="connsiteY5" fmla="*/ 107903 h 141998"/>
                      <a:gd name="connsiteX6" fmla="*/ 49108 w 1795082"/>
                      <a:gd name="connsiteY6" fmla="*/ 45402 h 141998"/>
                      <a:gd name="connsiteX7" fmla="*/ 1683598 w 1795082"/>
                      <a:gd name="connsiteY7" fmla="*/ 0 h 141998"/>
                      <a:gd name="connsiteX8" fmla="*/ 1745974 w 1795082"/>
                      <a:gd name="connsiteY8" fmla="*/ 45402 h 141998"/>
                      <a:gd name="connsiteX9" fmla="*/ 1795082 w 1795082"/>
                      <a:gd name="connsiteY9" fmla="*/ 107903 h 141998"/>
                      <a:gd name="connsiteX10" fmla="*/ 1795082 w 1795082"/>
                      <a:gd name="connsiteY10" fmla="*/ 123174 h 141998"/>
                      <a:gd name="connsiteX11" fmla="*/ 1780336 w 1795082"/>
                      <a:gd name="connsiteY11" fmla="*/ 137920 h 141998"/>
                      <a:gd name="connsiteX12" fmla="*/ 1698344 w 1795082"/>
                      <a:gd name="connsiteY12" fmla="*/ 137920 h 141998"/>
                      <a:gd name="connsiteX13" fmla="*/ 1683598 w 1795082"/>
                      <a:gd name="connsiteY13" fmla="*/ 123174 h 14199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795082" h="141998">
                        <a:moveTo>
                          <a:pt x="98072" y="9762"/>
                        </a:moveTo>
                        <a:lnTo>
                          <a:pt x="98072" y="129026"/>
                        </a:lnTo>
                        <a:cubicBezTo>
                          <a:pt x="98072" y="136190"/>
                          <a:pt x="92264" y="141998"/>
                          <a:pt x="85100" y="141998"/>
                        </a:cubicBezTo>
                        <a:lnTo>
                          <a:pt x="12972" y="141998"/>
                        </a:lnTo>
                        <a:cubicBezTo>
                          <a:pt x="5808" y="141998"/>
                          <a:pt x="0" y="136190"/>
                          <a:pt x="0" y="129026"/>
                        </a:cubicBezTo>
                        <a:lnTo>
                          <a:pt x="0" y="107903"/>
                        </a:lnTo>
                        <a:lnTo>
                          <a:pt x="49108" y="45402"/>
                        </a:lnTo>
                        <a:close/>
                        <a:moveTo>
                          <a:pt x="1683598" y="0"/>
                        </a:moveTo>
                        <a:lnTo>
                          <a:pt x="1745974" y="45402"/>
                        </a:lnTo>
                        <a:lnTo>
                          <a:pt x="1795082" y="107903"/>
                        </a:lnTo>
                        <a:lnTo>
                          <a:pt x="1795082" y="123174"/>
                        </a:lnTo>
                        <a:cubicBezTo>
                          <a:pt x="1795082" y="131318"/>
                          <a:pt x="1788480" y="137920"/>
                          <a:pt x="1780336" y="137920"/>
                        </a:cubicBezTo>
                        <a:lnTo>
                          <a:pt x="1698344" y="137920"/>
                        </a:lnTo>
                        <a:cubicBezTo>
                          <a:pt x="1690200" y="137920"/>
                          <a:pt x="1683598" y="131318"/>
                          <a:pt x="1683598" y="123174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1" name="フリーフォーム: 図形 20">
                  <a:extLst>
                    <a:ext uri="{FF2B5EF4-FFF2-40B4-BE49-F238E27FC236}">
                      <a16:creationId xmlns:a16="http://schemas.microsoft.com/office/drawing/2014/main" id="{D5CD4914-B59E-4310-AACA-015A26E858FB}"/>
                    </a:ext>
                  </a:extLst>
                </p:cNvPr>
                <p:cNvSpPr/>
                <p:nvPr/>
              </p:nvSpPr>
              <p:spPr bwMode="auto">
                <a:xfrm>
                  <a:off x="6911441" y="3818045"/>
                  <a:ext cx="1865174" cy="871095"/>
                </a:xfrm>
                <a:custGeom>
                  <a:avLst/>
                  <a:gdLst>
                    <a:gd name="connsiteX0" fmla="*/ 347 w 1841588"/>
                    <a:gd name="connsiteY0" fmla="*/ 486226 h 981706"/>
                    <a:gd name="connsiteX1" fmla="*/ 9325 w 1841588"/>
                    <a:gd name="connsiteY1" fmla="*/ 526384 h 981706"/>
                    <a:gd name="connsiteX2" fmla="*/ 920794 w 1841588"/>
                    <a:gd name="connsiteY2" fmla="*/ 861337 h 981706"/>
                    <a:gd name="connsiteX3" fmla="*/ 1832263 w 1841588"/>
                    <a:gd name="connsiteY3" fmla="*/ 526384 h 981706"/>
                    <a:gd name="connsiteX4" fmla="*/ 1841241 w 1841588"/>
                    <a:gd name="connsiteY4" fmla="*/ 486226 h 981706"/>
                    <a:gd name="connsiteX5" fmla="*/ 1841588 w 1841588"/>
                    <a:gd name="connsiteY5" fmla="*/ 488257 h 981706"/>
                    <a:gd name="connsiteX6" fmla="*/ 1832263 w 1841588"/>
                    <a:gd name="connsiteY6" fmla="*/ 542897 h 981706"/>
                    <a:gd name="connsiteX7" fmla="*/ 920794 w 1841588"/>
                    <a:gd name="connsiteY7" fmla="*/ 981706 h 981706"/>
                    <a:gd name="connsiteX8" fmla="*/ 9325 w 1841588"/>
                    <a:gd name="connsiteY8" fmla="*/ 542897 h 981706"/>
                    <a:gd name="connsiteX9" fmla="*/ 0 w 1841588"/>
                    <a:gd name="connsiteY9" fmla="*/ 488257 h 981706"/>
                    <a:gd name="connsiteX10" fmla="*/ 821174 w 1841588"/>
                    <a:gd name="connsiteY10" fmla="*/ 0 h 981706"/>
                    <a:gd name="connsiteX11" fmla="*/ 920795 w 1841588"/>
                    <a:gd name="connsiteY11" fmla="*/ 38138 h 981706"/>
                    <a:gd name="connsiteX12" fmla="*/ 1020416 w 1841588"/>
                    <a:gd name="connsiteY12" fmla="*/ 1 h 981706"/>
                    <a:gd name="connsiteX13" fmla="*/ 1085485 w 1841588"/>
                    <a:gd name="connsiteY13" fmla="*/ 3392 h 981706"/>
                    <a:gd name="connsiteX14" fmla="*/ 1832263 w 1841588"/>
                    <a:gd name="connsiteY14" fmla="*/ 433617 h 981706"/>
                    <a:gd name="connsiteX15" fmla="*/ 1839006 w 1841588"/>
                    <a:gd name="connsiteY15" fmla="*/ 473127 h 981706"/>
                    <a:gd name="connsiteX16" fmla="*/ 1832263 w 1841588"/>
                    <a:gd name="connsiteY16" fmla="*/ 442968 h 981706"/>
                    <a:gd name="connsiteX17" fmla="*/ 920794 w 1841588"/>
                    <a:gd name="connsiteY17" fmla="*/ 108015 h 981706"/>
                    <a:gd name="connsiteX18" fmla="*/ 9325 w 1841588"/>
                    <a:gd name="connsiteY18" fmla="*/ 442968 h 981706"/>
                    <a:gd name="connsiteX19" fmla="*/ 2582 w 1841588"/>
                    <a:gd name="connsiteY19" fmla="*/ 473127 h 981706"/>
                    <a:gd name="connsiteX20" fmla="*/ 9325 w 1841588"/>
                    <a:gd name="connsiteY20" fmla="*/ 433617 h 981706"/>
                    <a:gd name="connsiteX21" fmla="*/ 756103 w 1841588"/>
                    <a:gd name="connsiteY21" fmla="*/ 3392 h 981706"/>
                    <a:gd name="connsiteX0" fmla="*/ 347 w 1841588"/>
                    <a:gd name="connsiteY0" fmla="*/ 486226 h 981706"/>
                    <a:gd name="connsiteX1" fmla="*/ 9325 w 1841588"/>
                    <a:gd name="connsiteY1" fmla="*/ 526384 h 981706"/>
                    <a:gd name="connsiteX2" fmla="*/ 920794 w 1841588"/>
                    <a:gd name="connsiteY2" fmla="*/ 810349 h 981706"/>
                    <a:gd name="connsiteX3" fmla="*/ 1832263 w 1841588"/>
                    <a:gd name="connsiteY3" fmla="*/ 526384 h 981706"/>
                    <a:gd name="connsiteX4" fmla="*/ 1841241 w 1841588"/>
                    <a:gd name="connsiteY4" fmla="*/ 486226 h 981706"/>
                    <a:gd name="connsiteX5" fmla="*/ 1841588 w 1841588"/>
                    <a:gd name="connsiteY5" fmla="*/ 488257 h 981706"/>
                    <a:gd name="connsiteX6" fmla="*/ 1832263 w 1841588"/>
                    <a:gd name="connsiteY6" fmla="*/ 542897 h 981706"/>
                    <a:gd name="connsiteX7" fmla="*/ 920794 w 1841588"/>
                    <a:gd name="connsiteY7" fmla="*/ 981706 h 981706"/>
                    <a:gd name="connsiteX8" fmla="*/ 9325 w 1841588"/>
                    <a:gd name="connsiteY8" fmla="*/ 542897 h 981706"/>
                    <a:gd name="connsiteX9" fmla="*/ 0 w 1841588"/>
                    <a:gd name="connsiteY9" fmla="*/ 488257 h 981706"/>
                    <a:gd name="connsiteX10" fmla="*/ 347 w 1841588"/>
                    <a:gd name="connsiteY10" fmla="*/ 486226 h 981706"/>
                    <a:gd name="connsiteX11" fmla="*/ 821174 w 1841588"/>
                    <a:gd name="connsiteY11" fmla="*/ 0 h 981706"/>
                    <a:gd name="connsiteX12" fmla="*/ 920795 w 1841588"/>
                    <a:gd name="connsiteY12" fmla="*/ 38138 h 981706"/>
                    <a:gd name="connsiteX13" fmla="*/ 1020416 w 1841588"/>
                    <a:gd name="connsiteY13" fmla="*/ 1 h 981706"/>
                    <a:gd name="connsiteX14" fmla="*/ 1085485 w 1841588"/>
                    <a:gd name="connsiteY14" fmla="*/ 3392 h 981706"/>
                    <a:gd name="connsiteX15" fmla="*/ 1832263 w 1841588"/>
                    <a:gd name="connsiteY15" fmla="*/ 433617 h 981706"/>
                    <a:gd name="connsiteX16" fmla="*/ 1839006 w 1841588"/>
                    <a:gd name="connsiteY16" fmla="*/ 473127 h 981706"/>
                    <a:gd name="connsiteX17" fmla="*/ 1832263 w 1841588"/>
                    <a:gd name="connsiteY17" fmla="*/ 442968 h 981706"/>
                    <a:gd name="connsiteX18" fmla="*/ 920794 w 1841588"/>
                    <a:gd name="connsiteY18" fmla="*/ 108015 h 981706"/>
                    <a:gd name="connsiteX19" fmla="*/ 9325 w 1841588"/>
                    <a:gd name="connsiteY19" fmla="*/ 442968 h 981706"/>
                    <a:gd name="connsiteX20" fmla="*/ 2582 w 1841588"/>
                    <a:gd name="connsiteY20" fmla="*/ 473127 h 981706"/>
                    <a:gd name="connsiteX21" fmla="*/ 9325 w 1841588"/>
                    <a:gd name="connsiteY21" fmla="*/ 433617 h 981706"/>
                    <a:gd name="connsiteX22" fmla="*/ 756103 w 1841588"/>
                    <a:gd name="connsiteY22" fmla="*/ 3392 h 981706"/>
                    <a:gd name="connsiteX23" fmla="*/ 821174 w 1841588"/>
                    <a:gd name="connsiteY23" fmla="*/ 0 h 981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841588" h="981706">
                      <a:moveTo>
                        <a:pt x="347" y="486226"/>
                      </a:moveTo>
                      <a:lnTo>
                        <a:pt x="9325" y="526384"/>
                      </a:lnTo>
                      <a:cubicBezTo>
                        <a:pt x="96079" y="717542"/>
                        <a:pt x="471193" y="810349"/>
                        <a:pt x="920794" y="810349"/>
                      </a:cubicBezTo>
                      <a:cubicBezTo>
                        <a:pt x="1370395" y="810349"/>
                        <a:pt x="1745509" y="717542"/>
                        <a:pt x="1832263" y="526384"/>
                      </a:cubicBezTo>
                      <a:lnTo>
                        <a:pt x="1841241" y="486226"/>
                      </a:lnTo>
                      <a:cubicBezTo>
                        <a:pt x="1841357" y="486903"/>
                        <a:pt x="1841472" y="487580"/>
                        <a:pt x="1841588" y="488257"/>
                      </a:cubicBezTo>
                      <a:lnTo>
                        <a:pt x="1832263" y="542897"/>
                      </a:lnTo>
                      <a:cubicBezTo>
                        <a:pt x="1745509" y="793325"/>
                        <a:pt x="1370395" y="981706"/>
                        <a:pt x="920794" y="981706"/>
                      </a:cubicBezTo>
                      <a:cubicBezTo>
                        <a:pt x="471193" y="981706"/>
                        <a:pt x="96079" y="793325"/>
                        <a:pt x="9325" y="542897"/>
                      </a:cubicBezTo>
                      <a:lnTo>
                        <a:pt x="0" y="488257"/>
                      </a:lnTo>
                      <a:cubicBezTo>
                        <a:pt x="116" y="487580"/>
                        <a:pt x="231" y="486903"/>
                        <a:pt x="347" y="486226"/>
                      </a:cubicBezTo>
                      <a:close/>
                      <a:moveTo>
                        <a:pt x="821174" y="0"/>
                      </a:moveTo>
                      <a:lnTo>
                        <a:pt x="920795" y="38138"/>
                      </a:lnTo>
                      <a:lnTo>
                        <a:pt x="1020416" y="1"/>
                      </a:lnTo>
                      <a:lnTo>
                        <a:pt x="1085485" y="3392"/>
                      </a:lnTo>
                      <a:cubicBezTo>
                        <a:pt x="1459668" y="42873"/>
                        <a:pt x="1756353" y="214493"/>
                        <a:pt x="1832263" y="433617"/>
                      </a:cubicBezTo>
                      <a:lnTo>
                        <a:pt x="1839006" y="473127"/>
                      </a:lnTo>
                      <a:lnTo>
                        <a:pt x="1832263" y="442968"/>
                      </a:lnTo>
                      <a:cubicBezTo>
                        <a:pt x="1745509" y="251811"/>
                        <a:pt x="1370395" y="108015"/>
                        <a:pt x="920794" y="108015"/>
                      </a:cubicBezTo>
                      <a:cubicBezTo>
                        <a:pt x="471193" y="108015"/>
                        <a:pt x="96079" y="251811"/>
                        <a:pt x="9325" y="442968"/>
                      </a:cubicBezTo>
                      <a:lnTo>
                        <a:pt x="2582" y="473127"/>
                      </a:lnTo>
                      <a:lnTo>
                        <a:pt x="9325" y="433617"/>
                      </a:lnTo>
                      <a:cubicBezTo>
                        <a:pt x="85235" y="214493"/>
                        <a:pt x="381920" y="42873"/>
                        <a:pt x="756103" y="3392"/>
                      </a:cubicBezTo>
                      <a:lnTo>
                        <a:pt x="821174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" name="楕円 21">
                  <a:extLst>
                    <a:ext uri="{FF2B5EF4-FFF2-40B4-BE49-F238E27FC236}">
                      <a16:creationId xmlns:a16="http://schemas.microsoft.com/office/drawing/2014/main" id="{4DAA0DF2-6081-43FC-8F92-31AC0DAC2488}"/>
                    </a:ext>
                  </a:extLst>
                </p:cNvPr>
                <p:cNvSpPr/>
                <p:nvPr/>
              </p:nvSpPr>
              <p:spPr bwMode="auto">
                <a:xfrm>
                  <a:off x="7765811" y="4567124"/>
                  <a:ext cx="180020" cy="45719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9595B991-2AF8-4CF6-A764-DCDCD6760B43}"/>
                  </a:ext>
                </a:extLst>
              </p:cNvPr>
              <p:cNvSpPr/>
              <p:nvPr/>
            </p:nvSpPr>
            <p:spPr bwMode="auto">
              <a:xfrm rot="20700000">
                <a:off x="6738386" y="4667596"/>
                <a:ext cx="414835" cy="634658"/>
              </a:xfrm>
              <a:custGeom>
                <a:avLst/>
                <a:gdLst>
                  <a:gd name="connsiteX0" fmla="*/ 323219 w 646438"/>
                  <a:gd name="connsiteY0" fmla="*/ 0 h 1363830"/>
                  <a:gd name="connsiteX1" fmla="*/ 357201 w 646438"/>
                  <a:gd name="connsiteY1" fmla="*/ 645403 h 1363830"/>
                  <a:gd name="connsiteX2" fmla="*/ 646438 w 646438"/>
                  <a:gd name="connsiteY2" fmla="*/ 686657 h 1363830"/>
                  <a:gd name="connsiteX3" fmla="*/ 356698 w 646438"/>
                  <a:gd name="connsiteY3" fmla="*/ 727983 h 1363830"/>
                  <a:gd name="connsiteX4" fmla="*/ 323219 w 646438"/>
                  <a:gd name="connsiteY4" fmla="*/ 1363830 h 1363830"/>
                  <a:gd name="connsiteX5" fmla="*/ 289741 w 646438"/>
                  <a:gd name="connsiteY5" fmla="*/ 727983 h 1363830"/>
                  <a:gd name="connsiteX6" fmla="*/ 0 w 646438"/>
                  <a:gd name="connsiteY6" fmla="*/ 686657 h 1363830"/>
                  <a:gd name="connsiteX7" fmla="*/ 289238 w 646438"/>
                  <a:gd name="connsiteY7" fmla="*/ 645403 h 13638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46438" h="1363830">
                    <a:moveTo>
                      <a:pt x="323219" y="0"/>
                    </a:moveTo>
                    <a:lnTo>
                      <a:pt x="357201" y="645403"/>
                    </a:lnTo>
                    <a:lnTo>
                      <a:pt x="646438" y="686657"/>
                    </a:lnTo>
                    <a:lnTo>
                      <a:pt x="356698" y="727983"/>
                    </a:lnTo>
                    <a:lnTo>
                      <a:pt x="323219" y="1363830"/>
                    </a:lnTo>
                    <a:lnTo>
                      <a:pt x="289741" y="727983"/>
                    </a:lnTo>
                    <a:lnTo>
                      <a:pt x="0" y="686657"/>
                    </a:lnTo>
                    <a:lnTo>
                      <a:pt x="289238" y="645403"/>
                    </a:lnTo>
                    <a:close/>
                  </a:path>
                </a:pathLst>
              </a:cu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338B095B-F665-4636-B5B2-D2FEF5320AB7}"/>
                </a:ext>
              </a:extLst>
            </p:cNvPr>
            <p:cNvSpPr/>
            <p:nvPr/>
          </p:nvSpPr>
          <p:spPr bwMode="auto">
            <a:xfrm>
              <a:off x="-1578244" y="1074919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AA1D9148-0136-4BC0-A9A9-77994617B884}"/>
              </a:ext>
            </a:extLst>
          </p:cNvPr>
          <p:cNvGrpSpPr/>
          <p:nvPr/>
        </p:nvGrpSpPr>
        <p:grpSpPr>
          <a:xfrm>
            <a:off x="4161486" y="680822"/>
            <a:ext cx="1622630" cy="1800984"/>
            <a:chOff x="-2302327" y="3309039"/>
            <a:chExt cx="2787837" cy="3094266"/>
          </a:xfrm>
        </p:grpSpPr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17AC24F7-6386-46E1-A516-5ED80F6550AD}"/>
                </a:ext>
              </a:extLst>
            </p:cNvPr>
            <p:cNvGrpSpPr/>
            <p:nvPr/>
          </p:nvGrpSpPr>
          <p:grpSpPr>
            <a:xfrm>
              <a:off x="-2302327" y="3309039"/>
              <a:ext cx="2787837" cy="2996767"/>
              <a:chOff x="5826647" y="1550409"/>
              <a:chExt cx="2140508" cy="2300925"/>
            </a:xfrm>
          </p:grpSpPr>
          <p:sp>
            <p:nvSpPr>
              <p:cNvPr id="74" name="フローチャート: 論理積ゲート 73">
                <a:extLst>
                  <a:ext uri="{FF2B5EF4-FFF2-40B4-BE49-F238E27FC236}">
                    <a16:creationId xmlns:a16="http://schemas.microsoft.com/office/drawing/2014/main" id="{D957A96B-AE7D-4068-A28B-FC05B64A28E8}"/>
                  </a:ext>
                </a:extLst>
              </p:cNvPr>
              <p:cNvSpPr/>
              <p:nvPr/>
            </p:nvSpPr>
            <p:spPr bwMode="auto">
              <a:xfrm rot="16200000">
                <a:off x="6544709" y="2986838"/>
                <a:ext cx="732014" cy="996978"/>
              </a:xfrm>
              <a:prstGeom prst="flowChartDelay">
                <a:avLst/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070A2902-22A8-4713-9DE1-CE468F213470}"/>
                  </a:ext>
                </a:extLst>
              </p:cNvPr>
              <p:cNvSpPr/>
              <p:nvPr/>
            </p:nvSpPr>
            <p:spPr bwMode="auto">
              <a:xfrm rot="14370585">
                <a:off x="5889472" y="1487584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6770D7FA-7F78-4073-83AD-2C2590968D5D}"/>
                  </a:ext>
                </a:extLst>
              </p:cNvPr>
              <p:cNvSpPr/>
              <p:nvPr/>
            </p:nvSpPr>
            <p:spPr bwMode="auto">
              <a:xfrm rot="7200000" flipH="1">
                <a:off x="7102974" y="1510883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7" name="四角形: 角を丸くする 76">
                <a:extLst>
                  <a:ext uri="{FF2B5EF4-FFF2-40B4-BE49-F238E27FC236}">
                    <a16:creationId xmlns:a16="http://schemas.microsoft.com/office/drawing/2014/main" id="{4E9CA5CC-68AD-4384-BC0C-2EBCBDAC6A83}"/>
                  </a:ext>
                </a:extLst>
              </p:cNvPr>
              <p:cNvSpPr/>
              <p:nvPr/>
            </p:nvSpPr>
            <p:spPr bwMode="auto">
              <a:xfrm>
                <a:off x="6258144" y="1951087"/>
                <a:ext cx="1305145" cy="1207883"/>
              </a:xfrm>
              <a:prstGeom prst="roundRect">
                <a:avLst>
                  <a:gd name="adj" fmla="val 28852"/>
                </a:avLst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04F2089E-6026-4106-A959-ADB5027F8705}"/>
                </a:ext>
              </a:extLst>
            </p:cNvPr>
            <p:cNvGrpSpPr/>
            <p:nvPr/>
          </p:nvGrpSpPr>
          <p:grpSpPr>
            <a:xfrm>
              <a:off x="-1390083" y="4845466"/>
              <a:ext cx="987004" cy="366436"/>
              <a:chOff x="6911441" y="3818044"/>
              <a:chExt cx="1865174" cy="871095"/>
            </a:xfrm>
          </p:grpSpPr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45A15888-377D-4FED-98E6-433622AB201C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6206457E-08DD-42C0-A0A0-0690CE42C799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四角形: 上の 2 つの角を丸める 52">
                <a:extLst>
                  <a:ext uri="{FF2B5EF4-FFF2-40B4-BE49-F238E27FC236}">
                    <a16:creationId xmlns:a16="http://schemas.microsoft.com/office/drawing/2014/main" id="{1A2E1901-16A6-41A3-9D07-FA09BCFB95A8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四角形: 上の 2 つの角を丸める 53">
                <a:extLst>
                  <a:ext uri="{FF2B5EF4-FFF2-40B4-BE49-F238E27FC236}">
                    <a16:creationId xmlns:a16="http://schemas.microsoft.com/office/drawing/2014/main" id="{CCC72091-6574-4CC4-9D8C-F283ED90CF18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四角形: 上の 2 つの角を丸める 54">
                <a:extLst>
                  <a:ext uri="{FF2B5EF4-FFF2-40B4-BE49-F238E27FC236}">
                    <a16:creationId xmlns:a16="http://schemas.microsoft.com/office/drawing/2014/main" id="{E164C74C-C0A8-407E-AD55-07410268C888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四角形: 上の 2 つの角を丸める 55">
                <a:extLst>
                  <a:ext uri="{FF2B5EF4-FFF2-40B4-BE49-F238E27FC236}">
                    <a16:creationId xmlns:a16="http://schemas.microsoft.com/office/drawing/2014/main" id="{4EB1CC4D-B266-4B32-A454-5279C9070506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四角形: 上の 2 つの角を丸める 56">
                <a:extLst>
                  <a:ext uri="{FF2B5EF4-FFF2-40B4-BE49-F238E27FC236}">
                    <a16:creationId xmlns:a16="http://schemas.microsoft.com/office/drawing/2014/main" id="{471002F7-A452-4370-97C9-EAD32823ABA4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四角形: 上の 2 つの角を丸める 57">
                <a:extLst>
                  <a:ext uri="{FF2B5EF4-FFF2-40B4-BE49-F238E27FC236}">
                    <a16:creationId xmlns:a16="http://schemas.microsoft.com/office/drawing/2014/main" id="{F6C44589-306A-40F7-B20D-BC30856C4DAB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四角形: 上の 2 つの角を丸める 58">
                <a:extLst>
                  <a:ext uri="{FF2B5EF4-FFF2-40B4-BE49-F238E27FC236}">
                    <a16:creationId xmlns:a16="http://schemas.microsoft.com/office/drawing/2014/main" id="{DFB8636D-61A7-4B53-9951-1EEF24D40725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四角形: 上の 2 つの角を丸める 59">
                <a:extLst>
                  <a:ext uri="{FF2B5EF4-FFF2-40B4-BE49-F238E27FC236}">
                    <a16:creationId xmlns:a16="http://schemas.microsoft.com/office/drawing/2014/main" id="{516628CD-F520-4C01-8590-88E08FDB8B42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B3FE2C1B-E8E3-442C-855C-B09522FA8909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D748C809-3B4D-45D7-A424-DE3D29C773E9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3" name="グループ化 62">
                <a:extLst>
                  <a:ext uri="{FF2B5EF4-FFF2-40B4-BE49-F238E27FC236}">
                    <a16:creationId xmlns:a16="http://schemas.microsoft.com/office/drawing/2014/main" id="{8CBA408C-5516-4EE3-8061-4D58A0D85FB9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66" name="四角形: 上の 2 つの角を丸める 65">
                  <a:extLst>
                    <a:ext uri="{FF2B5EF4-FFF2-40B4-BE49-F238E27FC236}">
                      <a16:creationId xmlns:a16="http://schemas.microsoft.com/office/drawing/2014/main" id="{C89B3C25-C1C3-4825-B7BB-C9387BE1D746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" name="四角形: 上の 2 つの角を丸める 66">
                  <a:extLst>
                    <a:ext uri="{FF2B5EF4-FFF2-40B4-BE49-F238E27FC236}">
                      <a16:creationId xmlns:a16="http://schemas.microsoft.com/office/drawing/2014/main" id="{A9C13FDD-014A-4984-99BD-3FE011788E13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四角形: 上の 2 つの角を丸める 67">
                  <a:extLst>
                    <a:ext uri="{FF2B5EF4-FFF2-40B4-BE49-F238E27FC236}">
                      <a16:creationId xmlns:a16="http://schemas.microsoft.com/office/drawing/2014/main" id="{44D678E7-67EB-4EFB-98A0-F9965355BCA8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" name="四角形: 上の 2 つの角を丸める 68">
                  <a:extLst>
                    <a:ext uri="{FF2B5EF4-FFF2-40B4-BE49-F238E27FC236}">
                      <a16:creationId xmlns:a16="http://schemas.microsoft.com/office/drawing/2014/main" id="{841B253B-6750-49BC-A216-C147AF5FD240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" name="四角形: 上の 2 つの角を丸める 69">
                  <a:extLst>
                    <a:ext uri="{FF2B5EF4-FFF2-40B4-BE49-F238E27FC236}">
                      <a16:creationId xmlns:a16="http://schemas.microsoft.com/office/drawing/2014/main" id="{8702191B-34AA-4C75-97EC-922F3A0678F0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" name="フリーフォーム: 図形 70">
                  <a:extLst>
                    <a:ext uri="{FF2B5EF4-FFF2-40B4-BE49-F238E27FC236}">
                      <a16:creationId xmlns:a16="http://schemas.microsoft.com/office/drawing/2014/main" id="{2926BCFA-A28D-4A64-ABAB-CDABE07C6097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" name="四角形: 上の 2 つの角を丸める 71">
                  <a:extLst>
                    <a:ext uri="{FF2B5EF4-FFF2-40B4-BE49-F238E27FC236}">
                      <a16:creationId xmlns:a16="http://schemas.microsoft.com/office/drawing/2014/main" id="{CB76E918-922D-473F-A8BD-D1BDD40A99B8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3" name="フリーフォーム: 図形 72">
                  <a:extLst>
                    <a:ext uri="{FF2B5EF4-FFF2-40B4-BE49-F238E27FC236}">
                      <a16:creationId xmlns:a16="http://schemas.microsoft.com/office/drawing/2014/main" id="{A8179F27-F949-48F4-B50C-CF9392E05987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F4A06681-B372-48A4-A055-9EA46A28191B}"/>
                  </a:ext>
                </a:extLst>
              </p:cNvPr>
              <p:cNvSpPr/>
              <p:nvPr/>
            </p:nvSpPr>
            <p:spPr bwMode="auto">
              <a:xfrm>
                <a:off x="6911441" y="3818044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楕円 64">
                <a:extLst>
                  <a:ext uri="{FF2B5EF4-FFF2-40B4-BE49-F238E27FC236}">
                    <a16:creationId xmlns:a16="http://schemas.microsoft.com/office/drawing/2014/main" id="{D5400D5A-F214-457F-8CF2-7EC6AE8F3209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FF09A327-9085-43EC-9C07-43C0A67452A1}"/>
                </a:ext>
              </a:extLst>
            </p:cNvPr>
            <p:cNvSpPr/>
            <p:nvPr/>
          </p:nvSpPr>
          <p:spPr bwMode="auto">
            <a:xfrm>
              <a:off x="-1578244" y="4262500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9" name="グループ化 38">
              <a:extLst>
                <a:ext uri="{FF2B5EF4-FFF2-40B4-BE49-F238E27FC236}">
                  <a16:creationId xmlns:a16="http://schemas.microsoft.com/office/drawing/2014/main" id="{2A464BB5-E115-413B-94B4-F684545520B6}"/>
                </a:ext>
              </a:extLst>
            </p:cNvPr>
            <p:cNvGrpSpPr/>
            <p:nvPr/>
          </p:nvGrpSpPr>
          <p:grpSpPr>
            <a:xfrm rot="474185" flipH="1">
              <a:off x="-1859606" y="4933898"/>
              <a:ext cx="1218461" cy="226808"/>
              <a:chOff x="5010890" y="5242355"/>
              <a:chExt cx="1218461" cy="226808"/>
            </a:xfrm>
          </p:grpSpPr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6AB634E7-90DB-496D-BD5A-C1A540D40EA8}"/>
                  </a:ext>
                </a:extLst>
              </p:cNvPr>
              <p:cNvSpPr/>
              <p:nvPr/>
            </p:nvSpPr>
            <p:spPr bwMode="auto">
              <a:xfrm>
                <a:off x="5035614" y="5242355"/>
                <a:ext cx="292286" cy="129261"/>
              </a:xfrm>
              <a:custGeom>
                <a:avLst/>
                <a:gdLst>
                  <a:gd name="connsiteX0" fmla="*/ 0 w 292286"/>
                  <a:gd name="connsiteY0" fmla="*/ 0 h 129261"/>
                  <a:gd name="connsiteX1" fmla="*/ 31105 w 292286"/>
                  <a:gd name="connsiteY1" fmla="*/ 0 h 129261"/>
                  <a:gd name="connsiteX2" fmla="*/ 30033 w 292286"/>
                  <a:gd name="connsiteY2" fmla="*/ 16405 h 129261"/>
                  <a:gd name="connsiteX3" fmla="*/ 45788 w 292286"/>
                  <a:gd name="connsiteY3" fmla="*/ 16405 h 129261"/>
                  <a:gd name="connsiteX4" fmla="*/ 44715 w 292286"/>
                  <a:gd name="connsiteY4" fmla="*/ 0 h 129261"/>
                  <a:gd name="connsiteX5" fmla="*/ 75820 w 292286"/>
                  <a:gd name="connsiteY5" fmla="*/ 0 h 129261"/>
                  <a:gd name="connsiteX6" fmla="*/ 74748 w 292286"/>
                  <a:gd name="connsiteY6" fmla="*/ 16405 h 129261"/>
                  <a:gd name="connsiteX7" fmla="*/ 90502 w 292286"/>
                  <a:gd name="connsiteY7" fmla="*/ 16405 h 129261"/>
                  <a:gd name="connsiteX8" fmla="*/ 89429 w 292286"/>
                  <a:gd name="connsiteY8" fmla="*/ 0 h 129261"/>
                  <a:gd name="connsiteX9" fmla="*/ 120534 w 292286"/>
                  <a:gd name="connsiteY9" fmla="*/ 0 h 129261"/>
                  <a:gd name="connsiteX10" fmla="*/ 119462 w 292286"/>
                  <a:gd name="connsiteY10" fmla="*/ 16405 h 129261"/>
                  <a:gd name="connsiteX11" fmla="*/ 135216 w 292286"/>
                  <a:gd name="connsiteY11" fmla="*/ 16405 h 129261"/>
                  <a:gd name="connsiteX12" fmla="*/ 134143 w 292286"/>
                  <a:gd name="connsiteY12" fmla="*/ 0 h 129261"/>
                  <a:gd name="connsiteX13" fmla="*/ 165248 w 292286"/>
                  <a:gd name="connsiteY13" fmla="*/ 0 h 129261"/>
                  <a:gd name="connsiteX14" fmla="*/ 164176 w 292286"/>
                  <a:gd name="connsiteY14" fmla="*/ 16405 h 129261"/>
                  <a:gd name="connsiteX15" fmla="*/ 179929 w 292286"/>
                  <a:gd name="connsiteY15" fmla="*/ 16405 h 129261"/>
                  <a:gd name="connsiteX16" fmla="*/ 178856 w 292286"/>
                  <a:gd name="connsiteY16" fmla="*/ 0 h 129261"/>
                  <a:gd name="connsiteX17" fmla="*/ 209961 w 292286"/>
                  <a:gd name="connsiteY17" fmla="*/ 0 h 129261"/>
                  <a:gd name="connsiteX18" fmla="*/ 208889 w 292286"/>
                  <a:gd name="connsiteY18" fmla="*/ 16405 h 129261"/>
                  <a:gd name="connsiteX19" fmla="*/ 224643 w 292286"/>
                  <a:gd name="connsiteY19" fmla="*/ 16405 h 129261"/>
                  <a:gd name="connsiteX20" fmla="*/ 223570 w 292286"/>
                  <a:gd name="connsiteY20" fmla="*/ 0 h 129261"/>
                  <a:gd name="connsiteX21" fmla="*/ 254675 w 292286"/>
                  <a:gd name="connsiteY21" fmla="*/ 0 h 129261"/>
                  <a:gd name="connsiteX22" fmla="*/ 253603 w 292286"/>
                  <a:gd name="connsiteY22" fmla="*/ 16405 h 129261"/>
                  <a:gd name="connsiteX23" fmla="*/ 274376 w 292286"/>
                  <a:gd name="connsiteY23" fmla="*/ 16405 h 129261"/>
                  <a:gd name="connsiteX24" fmla="*/ 273219 w 292286"/>
                  <a:gd name="connsiteY24" fmla="*/ 34107 h 129261"/>
                  <a:gd name="connsiteX25" fmla="*/ 292286 w 292286"/>
                  <a:gd name="connsiteY25" fmla="*/ 34107 h 129261"/>
                  <a:gd name="connsiteX26" fmla="*/ 286065 w 292286"/>
                  <a:gd name="connsiteY26" fmla="*/ 129261 h 129261"/>
                  <a:gd name="connsiteX27" fmla="*/ 267402 w 292286"/>
                  <a:gd name="connsiteY27" fmla="*/ 129261 h 129261"/>
                  <a:gd name="connsiteX28" fmla="*/ 266245 w 292286"/>
                  <a:gd name="connsiteY28" fmla="*/ 111559 h 129261"/>
                  <a:gd name="connsiteX29" fmla="*/ 249492 w 292286"/>
                  <a:gd name="connsiteY29" fmla="*/ 111559 h 129261"/>
                  <a:gd name="connsiteX30" fmla="*/ 248420 w 292286"/>
                  <a:gd name="connsiteY30" fmla="*/ 95154 h 129261"/>
                  <a:gd name="connsiteX31" fmla="*/ 243581 w 292286"/>
                  <a:gd name="connsiteY31" fmla="*/ 95154 h 129261"/>
                  <a:gd name="connsiteX32" fmla="*/ 241351 w 292286"/>
                  <a:gd name="connsiteY32" fmla="*/ 129261 h 129261"/>
                  <a:gd name="connsiteX33" fmla="*/ 222688 w 292286"/>
                  <a:gd name="connsiteY33" fmla="*/ 129261 h 129261"/>
                  <a:gd name="connsiteX34" fmla="*/ 221531 w 292286"/>
                  <a:gd name="connsiteY34" fmla="*/ 111559 h 129261"/>
                  <a:gd name="connsiteX35" fmla="*/ 204778 w 292286"/>
                  <a:gd name="connsiteY35" fmla="*/ 111559 h 129261"/>
                  <a:gd name="connsiteX36" fmla="*/ 203706 w 292286"/>
                  <a:gd name="connsiteY36" fmla="*/ 95154 h 129261"/>
                  <a:gd name="connsiteX37" fmla="*/ 198868 w 292286"/>
                  <a:gd name="connsiteY37" fmla="*/ 95154 h 129261"/>
                  <a:gd name="connsiteX38" fmla="*/ 196638 w 292286"/>
                  <a:gd name="connsiteY38" fmla="*/ 129261 h 129261"/>
                  <a:gd name="connsiteX39" fmla="*/ 177975 w 292286"/>
                  <a:gd name="connsiteY39" fmla="*/ 129261 h 129261"/>
                  <a:gd name="connsiteX40" fmla="*/ 176818 w 292286"/>
                  <a:gd name="connsiteY40" fmla="*/ 111559 h 129261"/>
                  <a:gd name="connsiteX41" fmla="*/ 160065 w 292286"/>
                  <a:gd name="connsiteY41" fmla="*/ 111559 h 129261"/>
                  <a:gd name="connsiteX42" fmla="*/ 158993 w 292286"/>
                  <a:gd name="connsiteY42" fmla="*/ 95154 h 129261"/>
                  <a:gd name="connsiteX43" fmla="*/ 154154 w 292286"/>
                  <a:gd name="connsiteY43" fmla="*/ 95154 h 129261"/>
                  <a:gd name="connsiteX44" fmla="*/ 151924 w 292286"/>
                  <a:gd name="connsiteY44" fmla="*/ 129261 h 129261"/>
                  <a:gd name="connsiteX45" fmla="*/ 133261 w 292286"/>
                  <a:gd name="connsiteY45" fmla="*/ 129261 h 129261"/>
                  <a:gd name="connsiteX46" fmla="*/ 132104 w 292286"/>
                  <a:gd name="connsiteY46" fmla="*/ 111559 h 129261"/>
                  <a:gd name="connsiteX47" fmla="*/ 115351 w 292286"/>
                  <a:gd name="connsiteY47" fmla="*/ 111559 h 129261"/>
                  <a:gd name="connsiteX48" fmla="*/ 114279 w 292286"/>
                  <a:gd name="connsiteY48" fmla="*/ 95154 h 129261"/>
                  <a:gd name="connsiteX49" fmla="*/ 109440 w 292286"/>
                  <a:gd name="connsiteY49" fmla="*/ 95154 h 129261"/>
                  <a:gd name="connsiteX50" fmla="*/ 107210 w 292286"/>
                  <a:gd name="connsiteY50" fmla="*/ 129261 h 129261"/>
                  <a:gd name="connsiteX51" fmla="*/ 88547 w 292286"/>
                  <a:gd name="connsiteY51" fmla="*/ 129261 h 129261"/>
                  <a:gd name="connsiteX52" fmla="*/ 87390 w 292286"/>
                  <a:gd name="connsiteY52" fmla="*/ 111559 h 129261"/>
                  <a:gd name="connsiteX53" fmla="*/ 70637 w 292286"/>
                  <a:gd name="connsiteY53" fmla="*/ 111559 h 129261"/>
                  <a:gd name="connsiteX54" fmla="*/ 69565 w 292286"/>
                  <a:gd name="connsiteY54" fmla="*/ 95154 h 129261"/>
                  <a:gd name="connsiteX55" fmla="*/ 64725 w 292286"/>
                  <a:gd name="connsiteY55" fmla="*/ 95154 h 129261"/>
                  <a:gd name="connsiteX56" fmla="*/ 62495 w 292286"/>
                  <a:gd name="connsiteY56" fmla="*/ 129261 h 129261"/>
                  <a:gd name="connsiteX57" fmla="*/ 43832 w 292286"/>
                  <a:gd name="connsiteY57" fmla="*/ 129261 h 129261"/>
                  <a:gd name="connsiteX58" fmla="*/ 42675 w 292286"/>
                  <a:gd name="connsiteY58" fmla="*/ 111559 h 129261"/>
                  <a:gd name="connsiteX59" fmla="*/ 25922 w 292286"/>
                  <a:gd name="connsiteY59" fmla="*/ 111559 h 129261"/>
                  <a:gd name="connsiteX60" fmla="*/ 24850 w 292286"/>
                  <a:gd name="connsiteY60" fmla="*/ 95154 h 129261"/>
                  <a:gd name="connsiteX61" fmla="*/ 6221 w 292286"/>
                  <a:gd name="connsiteY61" fmla="*/ 95154 h 1292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</a:cxnLst>
                <a:rect l="l" t="t" r="r" b="b"/>
                <a:pathLst>
                  <a:path w="292286" h="129261">
                    <a:moveTo>
                      <a:pt x="0" y="0"/>
                    </a:moveTo>
                    <a:lnTo>
                      <a:pt x="31105" y="0"/>
                    </a:lnTo>
                    <a:lnTo>
                      <a:pt x="30033" y="16405"/>
                    </a:lnTo>
                    <a:lnTo>
                      <a:pt x="45788" y="16405"/>
                    </a:lnTo>
                    <a:lnTo>
                      <a:pt x="44715" y="0"/>
                    </a:lnTo>
                    <a:lnTo>
                      <a:pt x="75820" y="0"/>
                    </a:lnTo>
                    <a:lnTo>
                      <a:pt x="74748" y="16405"/>
                    </a:lnTo>
                    <a:lnTo>
                      <a:pt x="90502" y="16405"/>
                    </a:lnTo>
                    <a:lnTo>
                      <a:pt x="89429" y="0"/>
                    </a:lnTo>
                    <a:lnTo>
                      <a:pt x="120534" y="0"/>
                    </a:lnTo>
                    <a:lnTo>
                      <a:pt x="119462" y="16405"/>
                    </a:lnTo>
                    <a:lnTo>
                      <a:pt x="135216" y="16405"/>
                    </a:lnTo>
                    <a:lnTo>
                      <a:pt x="134143" y="0"/>
                    </a:lnTo>
                    <a:lnTo>
                      <a:pt x="165248" y="0"/>
                    </a:lnTo>
                    <a:lnTo>
                      <a:pt x="164176" y="16405"/>
                    </a:lnTo>
                    <a:lnTo>
                      <a:pt x="179929" y="16405"/>
                    </a:lnTo>
                    <a:lnTo>
                      <a:pt x="178856" y="0"/>
                    </a:lnTo>
                    <a:lnTo>
                      <a:pt x="209961" y="0"/>
                    </a:lnTo>
                    <a:lnTo>
                      <a:pt x="208889" y="16405"/>
                    </a:lnTo>
                    <a:lnTo>
                      <a:pt x="224643" y="16405"/>
                    </a:lnTo>
                    <a:lnTo>
                      <a:pt x="223570" y="0"/>
                    </a:lnTo>
                    <a:lnTo>
                      <a:pt x="254675" y="0"/>
                    </a:lnTo>
                    <a:lnTo>
                      <a:pt x="253603" y="16405"/>
                    </a:lnTo>
                    <a:lnTo>
                      <a:pt x="274376" y="16405"/>
                    </a:lnTo>
                    <a:lnTo>
                      <a:pt x="273219" y="34107"/>
                    </a:lnTo>
                    <a:lnTo>
                      <a:pt x="292286" y="34107"/>
                    </a:lnTo>
                    <a:lnTo>
                      <a:pt x="286065" y="129261"/>
                    </a:lnTo>
                    <a:lnTo>
                      <a:pt x="267402" y="129261"/>
                    </a:lnTo>
                    <a:lnTo>
                      <a:pt x="266245" y="111559"/>
                    </a:lnTo>
                    <a:lnTo>
                      <a:pt x="249492" y="111559"/>
                    </a:lnTo>
                    <a:lnTo>
                      <a:pt x="248420" y="95154"/>
                    </a:lnTo>
                    <a:lnTo>
                      <a:pt x="243581" y="95154"/>
                    </a:lnTo>
                    <a:lnTo>
                      <a:pt x="241351" y="129261"/>
                    </a:lnTo>
                    <a:lnTo>
                      <a:pt x="222688" y="129261"/>
                    </a:lnTo>
                    <a:lnTo>
                      <a:pt x="221531" y="111559"/>
                    </a:lnTo>
                    <a:lnTo>
                      <a:pt x="204778" y="111559"/>
                    </a:lnTo>
                    <a:lnTo>
                      <a:pt x="203706" y="95154"/>
                    </a:lnTo>
                    <a:lnTo>
                      <a:pt x="198868" y="95154"/>
                    </a:lnTo>
                    <a:lnTo>
                      <a:pt x="196638" y="129261"/>
                    </a:lnTo>
                    <a:lnTo>
                      <a:pt x="177975" y="129261"/>
                    </a:lnTo>
                    <a:lnTo>
                      <a:pt x="176818" y="111559"/>
                    </a:lnTo>
                    <a:lnTo>
                      <a:pt x="160065" y="111559"/>
                    </a:lnTo>
                    <a:lnTo>
                      <a:pt x="158993" y="95154"/>
                    </a:lnTo>
                    <a:lnTo>
                      <a:pt x="154154" y="95154"/>
                    </a:lnTo>
                    <a:lnTo>
                      <a:pt x="151924" y="129261"/>
                    </a:lnTo>
                    <a:lnTo>
                      <a:pt x="133261" y="129261"/>
                    </a:lnTo>
                    <a:lnTo>
                      <a:pt x="132104" y="111559"/>
                    </a:lnTo>
                    <a:lnTo>
                      <a:pt x="115351" y="111559"/>
                    </a:lnTo>
                    <a:lnTo>
                      <a:pt x="114279" y="95154"/>
                    </a:lnTo>
                    <a:lnTo>
                      <a:pt x="109440" y="95154"/>
                    </a:lnTo>
                    <a:lnTo>
                      <a:pt x="107210" y="129261"/>
                    </a:lnTo>
                    <a:lnTo>
                      <a:pt x="88547" y="129261"/>
                    </a:lnTo>
                    <a:lnTo>
                      <a:pt x="87390" y="111559"/>
                    </a:lnTo>
                    <a:lnTo>
                      <a:pt x="70637" y="111559"/>
                    </a:lnTo>
                    <a:lnTo>
                      <a:pt x="69565" y="95154"/>
                    </a:lnTo>
                    <a:lnTo>
                      <a:pt x="64725" y="95154"/>
                    </a:lnTo>
                    <a:lnTo>
                      <a:pt x="62495" y="129261"/>
                    </a:lnTo>
                    <a:lnTo>
                      <a:pt x="43832" y="129261"/>
                    </a:lnTo>
                    <a:lnTo>
                      <a:pt x="42675" y="111559"/>
                    </a:lnTo>
                    <a:lnTo>
                      <a:pt x="25922" y="111559"/>
                    </a:lnTo>
                    <a:lnTo>
                      <a:pt x="24850" y="95154"/>
                    </a:lnTo>
                    <a:lnTo>
                      <a:pt x="6221" y="95154"/>
                    </a:ln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DC4F8E1E-8F3A-4CB5-B51C-D62C486B64B4}"/>
                  </a:ext>
                </a:extLst>
              </p:cNvPr>
              <p:cNvSpPr/>
              <p:nvPr/>
            </p:nvSpPr>
            <p:spPr bwMode="auto">
              <a:xfrm>
                <a:off x="5010890" y="5306985"/>
                <a:ext cx="1218461" cy="162178"/>
              </a:xfrm>
              <a:custGeom>
                <a:avLst/>
                <a:gdLst>
                  <a:gd name="connsiteX0" fmla="*/ 20152 w 1218461"/>
                  <a:gd name="connsiteY0" fmla="*/ 0 h 162178"/>
                  <a:gd name="connsiteX1" fmla="*/ 321584 w 1218461"/>
                  <a:gd name="connsiteY1" fmla="*/ 0 h 162178"/>
                  <a:gd name="connsiteX2" fmla="*/ 341736 w 1218461"/>
                  <a:gd name="connsiteY2" fmla="*/ 20152 h 162178"/>
                  <a:gd name="connsiteX3" fmla="*/ 341736 w 1218461"/>
                  <a:gd name="connsiteY3" fmla="*/ 29694 h 162178"/>
                  <a:gd name="connsiteX4" fmla="*/ 344113 w 1218461"/>
                  <a:gd name="connsiteY4" fmla="*/ 30679 h 162178"/>
                  <a:gd name="connsiteX5" fmla="*/ 348880 w 1218461"/>
                  <a:gd name="connsiteY5" fmla="*/ 42188 h 162178"/>
                  <a:gd name="connsiteX6" fmla="*/ 348880 w 1218461"/>
                  <a:gd name="connsiteY6" fmla="*/ 101431 h 162178"/>
                  <a:gd name="connsiteX7" fmla="*/ 369591 w 1218461"/>
                  <a:gd name="connsiteY7" fmla="*/ 110891 h 162178"/>
                  <a:gd name="connsiteX8" fmla="*/ 396911 w 1218461"/>
                  <a:gd name="connsiteY8" fmla="*/ 114627 h 162178"/>
                  <a:gd name="connsiteX9" fmla="*/ 467100 w 1218461"/>
                  <a:gd name="connsiteY9" fmla="*/ 67076 h 162178"/>
                  <a:gd name="connsiteX10" fmla="*/ 467510 w 1218461"/>
                  <a:gd name="connsiteY10" fmla="*/ 67076 h 162178"/>
                  <a:gd name="connsiteX11" fmla="*/ 476686 w 1218461"/>
                  <a:gd name="connsiteY11" fmla="*/ 44924 h 162178"/>
                  <a:gd name="connsiteX12" fmla="*/ 498839 w 1218461"/>
                  <a:gd name="connsiteY12" fmla="*/ 35747 h 162178"/>
                  <a:gd name="connsiteX13" fmla="*/ 1187131 w 1218461"/>
                  <a:gd name="connsiteY13" fmla="*/ 35747 h 162178"/>
                  <a:gd name="connsiteX14" fmla="*/ 1218461 w 1218461"/>
                  <a:gd name="connsiteY14" fmla="*/ 67077 h 162178"/>
                  <a:gd name="connsiteX15" fmla="*/ 1187131 w 1218461"/>
                  <a:gd name="connsiteY15" fmla="*/ 98407 h 162178"/>
                  <a:gd name="connsiteX16" fmla="*/ 506819 w 1218461"/>
                  <a:gd name="connsiteY16" fmla="*/ 98407 h 162178"/>
                  <a:gd name="connsiteX17" fmla="*/ 505398 w 1218461"/>
                  <a:gd name="connsiteY17" fmla="*/ 104094 h 162178"/>
                  <a:gd name="connsiteX18" fmla="*/ 396910 w 1218461"/>
                  <a:gd name="connsiteY18" fmla="*/ 162178 h 162178"/>
                  <a:gd name="connsiteX19" fmla="*/ 313655 w 1218461"/>
                  <a:gd name="connsiteY19" fmla="*/ 134323 h 162178"/>
                  <a:gd name="connsiteX20" fmla="*/ 304682 w 1218461"/>
                  <a:gd name="connsiteY20" fmla="*/ 123573 h 162178"/>
                  <a:gd name="connsiteX21" fmla="*/ 23421 w 1218461"/>
                  <a:gd name="connsiteY21" fmla="*/ 123573 h 162178"/>
                  <a:gd name="connsiteX22" fmla="*/ 11912 w 1218461"/>
                  <a:gd name="connsiteY22" fmla="*/ 118806 h 162178"/>
                  <a:gd name="connsiteX23" fmla="*/ 11257 w 1218461"/>
                  <a:gd name="connsiteY23" fmla="*/ 117226 h 162178"/>
                  <a:gd name="connsiteX24" fmla="*/ 5903 w 1218461"/>
                  <a:gd name="connsiteY24" fmla="*/ 115008 h 162178"/>
                  <a:gd name="connsiteX25" fmla="*/ 0 w 1218461"/>
                  <a:gd name="connsiteY25" fmla="*/ 100758 h 162178"/>
                  <a:gd name="connsiteX26" fmla="*/ 0 w 1218461"/>
                  <a:gd name="connsiteY26" fmla="*/ 20152 h 162178"/>
                  <a:gd name="connsiteX27" fmla="*/ 20152 w 1218461"/>
                  <a:gd name="connsiteY27" fmla="*/ 0 h 1621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1218461" h="162178">
                    <a:moveTo>
                      <a:pt x="20152" y="0"/>
                    </a:moveTo>
                    <a:lnTo>
                      <a:pt x="321584" y="0"/>
                    </a:lnTo>
                    <a:cubicBezTo>
                      <a:pt x="332714" y="0"/>
                      <a:pt x="341736" y="9022"/>
                      <a:pt x="341736" y="20152"/>
                    </a:cubicBezTo>
                    <a:lnTo>
                      <a:pt x="341736" y="29694"/>
                    </a:lnTo>
                    <a:lnTo>
                      <a:pt x="344113" y="30679"/>
                    </a:lnTo>
                    <a:cubicBezTo>
                      <a:pt x="347058" y="33624"/>
                      <a:pt x="348880" y="37693"/>
                      <a:pt x="348880" y="42188"/>
                    </a:cubicBezTo>
                    <a:lnTo>
                      <a:pt x="348880" y="101431"/>
                    </a:lnTo>
                    <a:lnTo>
                      <a:pt x="369591" y="110891"/>
                    </a:lnTo>
                    <a:cubicBezTo>
                      <a:pt x="377988" y="113297"/>
                      <a:pt x="387220" y="114627"/>
                      <a:pt x="396911" y="114627"/>
                    </a:cubicBezTo>
                    <a:cubicBezTo>
                      <a:pt x="435675" y="114627"/>
                      <a:pt x="467100" y="93338"/>
                      <a:pt x="467100" y="67076"/>
                    </a:cubicBezTo>
                    <a:lnTo>
                      <a:pt x="467510" y="67076"/>
                    </a:lnTo>
                    <a:lnTo>
                      <a:pt x="476686" y="44924"/>
                    </a:lnTo>
                    <a:cubicBezTo>
                      <a:pt x="482355" y="39254"/>
                      <a:pt x="490188" y="35747"/>
                      <a:pt x="498839" y="35747"/>
                    </a:cubicBezTo>
                    <a:lnTo>
                      <a:pt x="1187131" y="35747"/>
                    </a:lnTo>
                    <a:cubicBezTo>
                      <a:pt x="1204434" y="35747"/>
                      <a:pt x="1218461" y="49774"/>
                      <a:pt x="1218461" y="67077"/>
                    </a:cubicBezTo>
                    <a:cubicBezTo>
                      <a:pt x="1218461" y="84380"/>
                      <a:pt x="1204434" y="98407"/>
                      <a:pt x="1187131" y="98407"/>
                    </a:cubicBezTo>
                    <a:lnTo>
                      <a:pt x="506819" y="98407"/>
                    </a:lnTo>
                    <a:lnTo>
                      <a:pt x="505398" y="104094"/>
                    </a:lnTo>
                    <a:cubicBezTo>
                      <a:pt x="487524" y="138228"/>
                      <a:pt x="445680" y="162178"/>
                      <a:pt x="396910" y="162178"/>
                    </a:cubicBezTo>
                    <a:cubicBezTo>
                      <a:pt x="364397" y="162178"/>
                      <a:pt x="334962" y="151533"/>
                      <a:pt x="313655" y="134323"/>
                    </a:cubicBezTo>
                    <a:lnTo>
                      <a:pt x="304682" y="123573"/>
                    </a:lnTo>
                    <a:lnTo>
                      <a:pt x="23421" y="123573"/>
                    </a:lnTo>
                    <a:cubicBezTo>
                      <a:pt x="18926" y="123573"/>
                      <a:pt x="14857" y="121751"/>
                      <a:pt x="11912" y="118806"/>
                    </a:cubicBezTo>
                    <a:lnTo>
                      <a:pt x="11257" y="117226"/>
                    </a:lnTo>
                    <a:lnTo>
                      <a:pt x="5903" y="115008"/>
                    </a:lnTo>
                    <a:cubicBezTo>
                      <a:pt x="2256" y="111361"/>
                      <a:pt x="0" y="106323"/>
                      <a:pt x="0" y="100758"/>
                    </a:cubicBezTo>
                    <a:lnTo>
                      <a:pt x="0" y="20152"/>
                    </a:lnTo>
                    <a:cubicBezTo>
                      <a:pt x="0" y="9022"/>
                      <a:pt x="9022" y="0"/>
                      <a:pt x="20152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69734276-48AE-4F9F-B58E-A9523FB8463B}"/>
                </a:ext>
              </a:extLst>
            </p:cNvPr>
            <p:cNvSpPr/>
            <p:nvPr/>
          </p:nvSpPr>
          <p:spPr bwMode="auto">
            <a:xfrm rot="626033" flipH="1">
              <a:off x="-1881697" y="4961823"/>
              <a:ext cx="563521" cy="1441482"/>
            </a:xfrm>
            <a:custGeom>
              <a:avLst/>
              <a:gdLst>
                <a:gd name="connsiteX0" fmla="*/ 556466 w 563521"/>
                <a:gd name="connsiteY0" fmla="*/ 0 h 1441482"/>
                <a:gd name="connsiteX1" fmla="*/ 75215 w 563521"/>
                <a:gd name="connsiteY1" fmla="*/ 18934 h 1441482"/>
                <a:gd name="connsiteX2" fmla="*/ 76709 w 563521"/>
                <a:gd name="connsiteY2" fmla="*/ 56910 h 1441482"/>
                <a:gd name="connsiteX3" fmla="*/ 66207 w 563521"/>
                <a:gd name="connsiteY3" fmla="*/ 64495 h 1441482"/>
                <a:gd name="connsiteX4" fmla="*/ 16969 w 563521"/>
                <a:gd name="connsiteY4" fmla="*/ 117766 h 1441482"/>
                <a:gd name="connsiteX5" fmla="*/ 20521 w 563521"/>
                <a:gd name="connsiteY5" fmla="*/ 208039 h 1441482"/>
                <a:gd name="connsiteX6" fmla="*/ 32088 w 563521"/>
                <a:gd name="connsiteY6" fmla="*/ 215081 h 1441482"/>
                <a:gd name="connsiteX7" fmla="*/ 34643 w 563521"/>
                <a:gd name="connsiteY7" fmla="*/ 220622 h 1441482"/>
                <a:gd name="connsiteX8" fmla="*/ 112463 w 563521"/>
                <a:gd name="connsiteY8" fmla="*/ 283494 h 1441482"/>
                <a:gd name="connsiteX9" fmla="*/ 126674 w 563521"/>
                <a:gd name="connsiteY9" fmla="*/ 304965 h 1441482"/>
                <a:gd name="connsiteX10" fmla="*/ 156647 w 563521"/>
                <a:gd name="connsiteY10" fmla="*/ 326635 h 1441482"/>
                <a:gd name="connsiteX11" fmla="*/ 156647 w 563521"/>
                <a:gd name="connsiteY11" fmla="*/ 1270351 h 1441482"/>
                <a:gd name="connsiteX12" fmla="*/ 327778 w 563521"/>
                <a:gd name="connsiteY12" fmla="*/ 1441482 h 1441482"/>
                <a:gd name="connsiteX13" fmla="*/ 498909 w 563521"/>
                <a:gd name="connsiteY13" fmla="*/ 1270351 h 1441482"/>
                <a:gd name="connsiteX14" fmla="*/ 498909 w 563521"/>
                <a:gd name="connsiteY14" fmla="*/ 315223 h 1441482"/>
                <a:gd name="connsiteX15" fmla="*/ 516785 w 563521"/>
                <a:gd name="connsiteY15" fmla="*/ 302120 h 1441482"/>
                <a:gd name="connsiteX16" fmla="*/ 563383 w 563521"/>
                <a:gd name="connsiteY16" fmla="*/ 175790 h 1441482"/>
                <a:gd name="connsiteX0" fmla="*/ 556466 w 563521"/>
                <a:gd name="connsiteY0" fmla="*/ 0 h 1441482"/>
                <a:gd name="connsiteX1" fmla="*/ 75215 w 563521"/>
                <a:gd name="connsiteY1" fmla="*/ 18934 h 1441482"/>
                <a:gd name="connsiteX2" fmla="*/ 76709 w 563521"/>
                <a:gd name="connsiteY2" fmla="*/ 56910 h 1441482"/>
                <a:gd name="connsiteX3" fmla="*/ 66207 w 563521"/>
                <a:gd name="connsiteY3" fmla="*/ 64495 h 1441482"/>
                <a:gd name="connsiteX4" fmla="*/ 16969 w 563521"/>
                <a:gd name="connsiteY4" fmla="*/ 117766 h 1441482"/>
                <a:gd name="connsiteX5" fmla="*/ 20521 w 563521"/>
                <a:gd name="connsiteY5" fmla="*/ 208039 h 1441482"/>
                <a:gd name="connsiteX6" fmla="*/ 32088 w 563521"/>
                <a:gd name="connsiteY6" fmla="*/ 215081 h 1441482"/>
                <a:gd name="connsiteX7" fmla="*/ 34643 w 563521"/>
                <a:gd name="connsiteY7" fmla="*/ 220622 h 1441482"/>
                <a:gd name="connsiteX8" fmla="*/ 112463 w 563521"/>
                <a:gd name="connsiteY8" fmla="*/ 283494 h 1441482"/>
                <a:gd name="connsiteX9" fmla="*/ 126674 w 563521"/>
                <a:gd name="connsiteY9" fmla="*/ 304965 h 1441482"/>
                <a:gd name="connsiteX10" fmla="*/ 156647 w 563521"/>
                <a:gd name="connsiteY10" fmla="*/ 326635 h 1441482"/>
                <a:gd name="connsiteX11" fmla="*/ 156647 w 563521"/>
                <a:gd name="connsiteY11" fmla="*/ 1270351 h 1441482"/>
                <a:gd name="connsiteX12" fmla="*/ 327778 w 563521"/>
                <a:gd name="connsiteY12" fmla="*/ 1441482 h 1441482"/>
                <a:gd name="connsiteX13" fmla="*/ 498909 w 563521"/>
                <a:gd name="connsiteY13" fmla="*/ 1270351 h 1441482"/>
                <a:gd name="connsiteX14" fmla="*/ 444554 w 563521"/>
                <a:gd name="connsiteY14" fmla="*/ 334269 h 1441482"/>
                <a:gd name="connsiteX15" fmla="*/ 516785 w 563521"/>
                <a:gd name="connsiteY15" fmla="*/ 302120 h 1441482"/>
                <a:gd name="connsiteX16" fmla="*/ 563383 w 563521"/>
                <a:gd name="connsiteY16" fmla="*/ 175790 h 1441482"/>
                <a:gd name="connsiteX17" fmla="*/ 556466 w 563521"/>
                <a:gd name="connsiteY17" fmla="*/ 0 h 1441482"/>
                <a:gd name="connsiteX0" fmla="*/ 556466 w 563521"/>
                <a:gd name="connsiteY0" fmla="*/ 0 h 1441482"/>
                <a:gd name="connsiteX1" fmla="*/ 75215 w 563521"/>
                <a:gd name="connsiteY1" fmla="*/ 18934 h 1441482"/>
                <a:gd name="connsiteX2" fmla="*/ 76709 w 563521"/>
                <a:gd name="connsiteY2" fmla="*/ 56910 h 1441482"/>
                <a:gd name="connsiteX3" fmla="*/ 66207 w 563521"/>
                <a:gd name="connsiteY3" fmla="*/ 64495 h 1441482"/>
                <a:gd name="connsiteX4" fmla="*/ 16969 w 563521"/>
                <a:gd name="connsiteY4" fmla="*/ 117766 h 1441482"/>
                <a:gd name="connsiteX5" fmla="*/ 20521 w 563521"/>
                <a:gd name="connsiteY5" fmla="*/ 208039 h 1441482"/>
                <a:gd name="connsiteX6" fmla="*/ 32088 w 563521"/>
                <a:gd name="connsiteY6" fmla="*/ 215081 h 1441482"/>
                <a:gd name="connsiteX7" fmla="*/ 34643 w 563521"/>
                <a:gd name="connsiteY7" fmla="*/ 220622 h 1441482"/>
                <a:gd name="connsiteX8" fmla="*/ 112463 w 563521"/>
                <a:gd name="connsiteY8" fmla="*/ 283494 h 1441482"/>
                <a:gd name="connsiteX9" fmla="*/ 126674 w 563521"/>
                <a:gd name="connsiteY9" fmla="*/ 304965 h 1441482"/>
                <a:gd name="connsiteX10" fmla="*/ 211804 w 563521"/>
                <a:gd name="connsiteY10" fmla="*/ 329529 h 1441482"/>
                <a:gd name="connsiteX11" fmla="*/ 156647 w 563521"/>
                <a:gd name="connsiteY11" fmla="*/ 1270351 h 1441482"/>
                <a:gd name="connsiteX12" fmla="*/ 327778 w 563521"/>
                <a:gd name="connsiteY12" fmla="*/ 1441482 h 1441482"/>
                <a:gd name="connsiteX13" fmla="*/ 498909 w 563521"/>
                <a:gd name="connsiteY13" fmla="*/ 1270351 h 1441482"/>
                <a:gd name="connsiteX14" fmla="*/ 444554 w 563521"/>
                <a:gd name="connsiteY14" fmla="*/ 334269 h 1441482"/>
                <a:gd name="connsiteX15" fmla="*/ 516785 w 563521"/>
                <a:gd name="connsiteY15" fmla="*/ 302120 h 1441482"/>
                <a:gd name="connsiteX16" fmla="*/ 563383 w 563521"/>
                <a:gd name="connsiteY16" fmla="*/ 175790 h 1441482"/>
                <a:gd name="connsiteX17" fmla="*/ 556466 w 563521"/>
                <a:gd name="connsiteY17" fmla="*/ 0 h 14414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3521" h="1441482">
                  <a:moveTo>
                    <a:pt x="556466" y="0"/>
                  </a:moveTo>
                  <a:lnTo>
                    <a:pt x="75215" y="18934"/>
                  </a:lnTo>
                  <a:lnTo>
                    <a:pt x="76709" y="56910"/>
                  </a:lnTo>
                  <a:lnTo>
                    <a:pt x="66207" y="64495"/>
                  </a:lnTo>
                  <a:lnTo>
                    <a:pt x="16969" y="117766"/>
                  </a:lnTo>
                  <a:cubicBezTo>
                    <a:pt x="-6978" y="143675"/>
                    <a:pt x="-5388" y="184092"/>
                    <a:pt x="20521" y="208039"/>
                  </a:cubicBezTo>
                  <a:lnTo>
                    <a:pt x="32088" y="215081"/>
                  </a:lnTo>
                  <a:lnTo>
                    <a:pt x="34643" y="220622"/>
                  </a:lnTo>
                  <a:lnTo>
                    <a:pt x="112463" y="283494"/>
                  </a:lnTo>
                  <a:lnTo>
                    <a:pt x="126674" y="304965"/>
                  </a:lnTo>
                  <a:lnTo>
                    <a:pt x="211804" y="329529"/>
                  </a:lnTo>
                  <a:lnTo>
                    <a:pt x="156647" y="1270351"/>
                  </a:lnTo>
                  <a:cubicBezTo>
                    <a:pt x="156647" y="1364864"/>
                    <a:pt x="233265" y="1441482"/>
                    <a:pt x="327778" y="1441482"/>
                  </a:cubicBezTo>
                  <a:cubicBezTo>
                    <a:pt x="422291" y="1441482"/>
                    <a:pt x="498909" y="1364864"/>
                    <a:pt x="498909" y="1270351"/>
                  </a:cubicBezTo>
                  <a:lnTo>
                    <a:pt x="444554" y="334269"/>
                  </a:lnTo>
                  <a:cubicBezTo>
                    <a:pt x="450513" y="329901"/>
                    <a:pt x="510826" y="306488"/>
                    <a:pt x="516785" y="302120"/>
                  </a:cubicBezTo>
                  <a:cubicBezTo>
                    <a:pt x="547346" y="269056"/>
                    <a:pt x="565292" y="224334"/>
                    <a:pt x="563383" y="175790"/>
                  </a:cubicBezTo>
                  <a:lnTo>
                    <a:pt x="556466" y="0"/>
                  </a:ln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2C189DEF-1356-485B-BCCC-1735DAF0DC42}"/>
                </a:ext>
              </a:extLst>
            </p:cNvPr>
            <p:cNvGrpSpPr/>
            <p:nvPr/>
          </p:nvGrpSpPr>
          <p:grpSpPr>
            <a:xfrm rot="20764622">
              <a:off x="-1773390" y="4793441"/>
              <a:ext cx="565807" cy="460376"/>
              <a:chOff x="895674" y="4756884"/>
              <a:chExt cx="565807" cy="460376"/>
            </a:xfrm>
          </p:grpSpPr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53411E88-F943-4615-9454-543431485987}"/>
                  </a:ext>
                </a:extLst>
              </p:cNvPr>
              <p:cNvSpPr/>
              <p:nvPr/>
            </p:nvSpPr>
            <p:spPr bwMode="auto">
              <a:xfrm rot="1574306" flipH="1">
                <a:off x="895674" y="4861083"/>
                <a:ext cx="565807" cy="317663"/>
              </a:xfrm>
              <a:custGeom>
                <a:avLst/>
                <a:gdLst>
                  <a:gd name="connsiteX0" fmla="*/ 291606 w 565807"/>
                  <a:gd name="connsiteY0" fmla="*/ 5157 h 317663"/>
                  <a:gd name="connsiteX1" fmla="*/ 266066 w 565807"/>
                  <a:gd name="connsiteY1" fmla="*/ 1 h 317663"/>
                  <a:gd name="connsiteX2" fmla="*/ 200454 w 565807"/>
                  <a:gd name="connsiteY2" fmla="*/ 65613 h 317663"/>
                  <a:gd name="connsiteX3" fmla="*/ 200454 w 565807"/>
                  <a:gd name="connsiteY3" fmla="*/ 196362 h 317663"/>
                  <a:gd name="connsiteX4" fmla="*/ 200453 w 565807"/>
                  <a:gd name="connsiteY4" fmla="*/ 196361 h 317663"/>
                  <a:gd name="connsiteX5" fmla="*/ 200453 w 565807"/>
                  <a:gd name="connsiteY5" fmla="*/ 59656 h 317663"/>
                  <a:gd name="connsiteX6" fmla="*/ 164018 w 565807"/>
                  <a:gd name="connsiteY6" fmla="*/ 4688 h 317663"/>
                  <a:gd name="connsiteX7" fmla="*/ 140797 w 565807"/>
                  <a:gd name="connsiteY7" fmla="*/ 0 h 317663"/>
                  <a:gd name="connsiteX8" fmla="*/ 81141 w 565807"/>
                  <a:gd name="connsiteY8" fmla="*/ 59656 h 317663"/>
                  <a:gd name="connsiteX9" fmla="*/ 81141 w 565807"/>
                  <a:gd name="connsiteY9" fmla="*/ 166348 h 317663"/>
                  <a:gd name="connsiteX10" fmla="*/ 78556 w 565807"/>
                  <a:gd name="connsiteY10" fmla="*/ 166159 h 317663"/>
                  <a:gd name="connsiteX11" fmla="*/ 198 w 565807"/>
                  <a:gd name="connsiteY11" fmla="*/ 233821 h 317663"/>
                  <a:gd name="connsiteX12" fmla="*/ 67860 w 565807"/>
                  <a:gd name="connsiteY12" fmla="*/ 312180 h 317663"/>
                  <a:gd name="connsiteX13" fmla="*/ 140013 w 565807"/>
                  <a:gd name="connsiteY13" fmla="*/ 317464 h 317663"/>
                  <a:gd name="connsiteX14" fmla="*/ 193205 w 565807"/>
                  <a:gd name="connsiteY14" fmla="*/ 299862 h 317663"/>
                  <a:gd name="connsiteX15" fmla="*/ 210049 w 565807"/>
                  <a:gd name="connsiteY15" fmla="*/ 278441 h 317663"/>
                  <a:gd name="connsiteX16" fmla="*/ 219671 w 565807"/>
                  <a:gd name="connsiteY16" fmla="*/ 292712 h 317663"/>
                  <a:gd name="connsiteX17" fmla="*/ 266066 w 565807"/>
                  <a:gd name="connsiteY17" fmla="*/ 311929 h 317663"/>
                  <a:gd name="connsiteX18" fmla="*/ 331678 w 565807"/>
                  <a:gd name="connsiteY18" fmla="*/ 246317 h 317663"/>
                  <a:gd name="connsiteX19" fmla="*/ 331678 w 565807"/>
                  <a:gd name="connsiteY19" fmla="*/ 65612 h 317663"/>
                  <a:gd name="connsiteX20" fmla="*/ 291606 w 565807"/>
                  <a:gd name="connsiteY20" fmla="*/ 5157 h 317663"/>
                  <a:gd name="connsiteX21" fmla="*/ 532501 w 565807"/>
                  <a:gd name="connsiteY21" fmla="*/ 29081 h 317663"/>
                  <a:gd name="connsiteX22" fmla="*/ 511275 w 565807"/>
                  <a:gd name="connsiteY22" fmla="*/ 24796 h 317663"/>
                  <a:gd name="connsiteX23" fmla="*/ 472715 w 565807"/>
                  <a:gd name="connsiteY23" fmla="*/ 40768 h 317663"/>
                  <a:gd name="connsiteX24" fmla="*/ 456744 w 565807"/>
                  <a:gd name="connsiteY24" fmla="*/ 79326 h 317663"/>
                  <a:gd name="connsiteX25" fmla="*/ 456744 w 565807"/>
                  <a:gd name="connsiteY25" fmla="*/ 62275 h 317663"/>
                  <a:gd name="connsiteX26" fmla="*/ 418709 w 565807"/>
                  <a:gd name="connsiteY26" fmla="*/ 4894 h 317663"/>
                  <a:gd name="connsiteX27" fmla="*/ 394469 w 565807"/>
                  <a:gd name="connsiteY27" fmla="*/ 0 h 317663"/>
                  <a:gd name="connsiteX28" fmla="*/ 332194 w 565807"/>
                  <a:gd name="connsiteY28" fmla="*/ 62275 h 317663"/>
                  <a:gd name="connsiteX29" fmla="*/ 332194 w 565807"/>
                  <a:gd name="connsiteY29" fmla="*/ 249654 h 317663"/>
                  <a:gd name="connsiteX30" fmla="*/ 394469 w 565807"/>
                  <a:gd name="connsiteY30" fmla="*/ 311929 h 317663"/>
                  <a:gd name="connsiteX31" fmla="*/ 394468 w 565807"/>
                  <a:gd name="connsiteY31" fmla="*/ 311930 h 317663"/>
                  <a:gd name="connsiteX32" fmla="*/ 456743 w 565807"/>
                  <a:gd name="connsiteY32" fmla="*/ 249655 h 317663"/>
                  <a:gd name="connsiteX33" fmla="*/ 456743 w 565807"/>
                  <a:gd name="connsiteY33" fmla="*/ 158785 h 317663"/>
                  <a:gd name="connsiteX34" fmla="*/ 456743 w 565807"/>
                  <a:gd name="connsiteY34" fmla="*/ 257397 h 317663"/>
                  <a:gd name="connsiteX35" fmla="*/ 511275 w 565807"/>
                  <a:gd name="connsiteY35" fmla="*/ 311929 h 317663"/>
                  <a:gd name="connsiteX36" fmla="*/ 565807 w 565807"/>
                  <a:gd name="connsiteY36" fmla="*/ 257397 h 317663"/>
                  <a:gd name="connsiteX37" fmla="*/ 565807 w 565807"/>
                  <a:gd name="connsiteY37" fmla="*/ 79328 h 317663"/>
                  <a:gd name="connsiteX38" fmla="*/ 532501 w 565807"/>
                  <a:gd name="connsiteY38" fmla="*/ 29081 h 317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565807" h="317663">
                    <a:moveTo>
                      <a:pt x="291606" y="5157"/>
                    </a:moveTo>
                    <a:cubicBezTo>
                      <a:pt x="283756" y="1837"/>
                      <a:pt x="275125" y="1"/>
                      <a:pt x="266066" y="1"/>
                    </a:cubicBezTo>
                    <a:cubicBezTo>
                      <a:pt x="229829" y="1"/>
                      <a:pt x="200454" y="29375"/>
                      <a:pt x="200454" y="65613"/>
                    </a:cubicBezTo>
                    <a:lnTo>
                      <a:pt x="200454" y="196362"/>
                    </a:lnTo>
                    <a:lnTo>
                      <a:pt x="200453" y="196361"/>
                    </a:lnTo>
                    <a:lnTo>
                      <a:pt x="200453" y="59656"/>
                    </a:lnTo>
                    <a:cubicBezTo>
                      <a:pt x="200453" y="34946"/>
                      <a:pt x="185429" y="13744"/>
                      <a:pt x="164018" y="4688"/>
                    </a:cubicBezTo>
                    <a:cubicBezTo>
                      <a:pt x="156881" y="1669"/>
                      <a:pt x="149034" y="0"/>
                      <a:pt x="140797" y="0"/>
                    </a:cubicBezTo>
                    <a:cubicBezTo>
                      <a:pt x="107850" y="0"/>
                      <a:pt x="81141" y="26709"/>
                      <a:pt x="81141" y="59656"/>
                    </a:cubicBezTo>
                    <a:lnTo>
                      <a:pt x="81141" y="166348"/>
                    </a:lnTo>
                    <a:lnTo>
                      <a:pt x="78556" y="166159"/>
                    </a:lnTo>
                    <a:cubicBezTo>
                      <a:pt x="38233" y="163205"/>
                      <a:pt x="3151" y="193498"/>
                      <a:pt x="198" y="233821"/>
                    </a:cubicBezTo>
                    <a:cubicBezTo>
                      <a:pt x="-2756" y="274144"/>
                      <a:pt x="27537" y="309226"/>
                      <a:pt x="67860" y="312180"/>
                    </a:cubicBezTo>
                    <a:lnTo>
                      <a:pt x="140013" y="317464"/>
                    </a:lnTo>
                    <a:cubicBezTo>
                      <a:pt x="160174" y="318942"/>
                      <a:pt x="179025" y="312107"/>
                      <a:pt x="193205" y="299862"/>
                    </a:cubicBezTo>
                    <a:lnTo>
                      <a:pt x="210049" y="278441"/>
                    </a:lnTo>
                    <a:lnTo>
                      <a:pt x="219671" y="292712"/>
                    </a:lnTo>
                    <a:cubicBezTo>
                      <a:pt x="231545" y="304586"/>
                      <a:pt x="247948" y="311929"/>
                      <a:pt x="266066" y="311929"/>
                    </a:cubicBezTo>
                    <a:cubicBezTo>
                      <a:pt x="302303" y="311929"/>
                      <a:pt x="331678" y="282555"/>
                      <a:pt x="331678" y="246317"/>
                    </a:cubicBezTo>
                    <a:lnTo>
                      <a:pt x="331678" y="65612"/>
                    </a:lnTo>
                    <a:cubicBezTo>
                      <a:pt x="331678" y="38435"/>
                      <a:pt x="315155" y="15117"/>
                      <a:pt x="291606" y="5157"/>
                    </a:cubicBezTo>
                    <a:close/>
                    <a:moveTo>
                      <a:pt x="532501" y="29081"/>
                    </a:moveTo>
                    <a:cubicBezTo>
                      <a:pt x="525977" y="26322"/>
                      <a:pt x="518804" y="24796"/>
                      <a:pt x="511275" y="24796"/>
                    </a:cubicBezTo>
                    <a:cubicBezTo>
                      <a:pt x="496217" y="24796"/>
                      <a:pt x="482584" y="30900"/>
                      <a:pt x="472715" y="40768"/>
                    </a:cubicBezTo>
                    <a:lnTo>
                      <a:pt x="456744" y="79326"/>
                    </a:lnTo>
                    <a:lnTo>
                      <a:pt x="456744" y="62275"/>
                    </a:lnTo>
                    <a:cubicBezTo>
                      <a:pt x="456744" y="36479"/>
                      <a:pt x="441061" y="14347"/>
                      <a:pt x="418709" y="4894"/>
                    </a:cubicBezTo>
                    <a:cubicBezTo>
                      <a:pt x="411259" y="1743"/>
                      <a:pt x="403067" y="0"/>
                      <a:pt x="394469" y="0"/>
                    </a:cubicBezTo>
                    <a:cubicBezTo>
                      <a:pt x="360075" y="0"/>
                      <a:pt x="332194" y="27881"/>
                      <a:pt x="332194" y="62275"/>
                    </a:cubicBezTo>
                    <a:lnTo>
                      <a:pt x="332194" y="249654"/>
                    </a:lnTo>
                    <a:cubicBezTo>
                      <a:pt x="332194" y="284048"/>
                      <a:pt x="360075" y="311929"/>
                      <a:pt x="394469" y="311929"/>
                    </a:cubicBezTo>
                    <a:lnTo>
                      <a:pt x="394468" y="311930"/>
                    </a:lnTo>
                    <a:cubicBezTo>
                      <a:pt x="428862" y="311930"/>
                      <a:pt x="456743" y="284049"/>
                      <a:pt x="456743" y="249655"/>
                    </a:cubicBezTo>
                    <a:lnTo>
                      <a:pt x="456743" y="158785"/>
                    </a:lnTo>
                    <a:lnTo>
                      <a:pt x="456743" y="257397"/>
                    </a:lnTo>
                    <a:cubicBezTo>
                      <a:pt x="456743" y="287514"/>
                      <a:pt x="481158" y="311929"/>
                      <a:pt x="511275" y="311929"/>
                    </a:cubicBezTo>
                    <a:cubicBezTo>
                      <a:pt x="541392" y="311928"/>
                      <a:pt x="565807" y="287514"/>
                      <a:pt x="565807" y="257397"/>
                    </a:cubicBezTo>
                    <a:lnTo>
                      <a:pt x="565807" y="79328"/>
                    </a:lnTo>
                    <a:cubicBezTo>
                      <a:pt x="565807" y="56740"/>
                      <a:pt x="552074" y="37360"/>
                      <a:pt x="532501" y="29081"/>
                    </a:cubicBezTo>
                    <a:close/>
                  </a:path>
                </a:pathLst>
              </a:custGeom>
              <a:solidFill>
                <a:schemeClr val="tx1">
                  <a:alpha val="40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3" name="グループ化 42">
                <a:extLst>
                  <a:ext uri="{FF2B5EF4-FFF2-40B4-BE49-F238E27FC236}">
                    <a16:creationId xmlns:a16="http://schemas.microsoft.com/office/drawing/2014/main" id="{0DA6D380-284B-41CA-A9A6-5B5ABE5482E6}"/>
                  </a:ext>
                </a:extLst>
              </p:cNvPr>
              <p:cNvGrpSpPr/>
              <p:nvPr/>
            </p:nvGrpSpPr>
            <p:grpSpPr>
              <a:xfrm>
                <a:off x="929075" y="4756884"/>
                <a:ext cx="492008" cy="460376"/>
                <a:chOff x="929075" y="4756884"/>
                <a:chExt cx="492008" cy="460376"/>
              </a:xfrm>
            </p:grpSpPr>
            <p:sp>
              <p:nvSpPr>
                <p:cNvPr id="44" name="四角形: 角を丸くする 43">
                  <a:extLst>
                    <a:ext uri="{FF2B5EF4-FFF2-40B4-BE49-F238E27FC236}">
                      <a16:creationId xmlns:a16="http://schemas.microsoft.com/office/drawing/2014/main" id="{63C4E23E-55B6-47C1-9CF8-FE25F04E220A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261736" y="4897157"/>
                  <a:ext cx="119312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" name="四角形: 角を丸くする 44">
                  <a:extLst>
                    <a:ext uri="{FF2B5EF4-FFF2-40B4-BE49-F238E27FC236}">
                      <a16:creationId xmlns:a16="http://schemas.microsoft.com/office/drawing/2014/main" id="{118FD32F-3503-47DA-B109-DBC8186F98BF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143418" y="4841774"/>
                  <a:ext cx="131224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" name="四角形: 角を丸くする 45">
                  <a:extLst>
                    <a:ext uri="{FF2B5EF4-FFF2-40B4-BE49-F238E27FC236}">
                      <a16:creationId xmlns:a16="http://schemas.microsoft.com/office/drawing/2014/main" id="{DA76D900-351F-482C-AFBC-07A8546A2903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031584" y="4785007"/>
                  <a:ext cx="124549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7" name="四角形: 角を丸くする 46">
                  <a:extLst>
                    <a:ext uri="{FF2B5EF4-FFF2-40B4-BE49-F238E27FC236}">
                      <a16:creationId xmlns:a16="http://schemas.microsoft.com/office/drawing/2014/main" id="{CCA0568F-6BB7-4C1C-858E-E503AEAA7817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929075" y="4756884"/>
                  <a:ext cx="109064" cy="28713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" name="四角形: 角を丸くする 47">
                  <a:extLst>
                    <a:ext uri="{FF2B5EF4-FFF2-40B4-BE49-F238E27FC236}">
                      <a16:creationId xmlns:a16="http://schemas.microsoft.com/office/drawing/2014/main" id="{59E092BA-77C7-4FAB-B91B-D6222A286B42}"/>
                    </a:ext>
                  </a:extLst>
                </p:cNvPr>
                <p:cNvSpPr/>
                <p:nvPr/>
              </p:nvSpPr>
              <p:spPr bwMode="auto">
                <a:xfrm rot="17522937" flipH="1">
                  <a:off x="1238498" y="5034675"/>
                  <a:ext cx="146412" cy="2187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78" name="グループ化 77">
            <a:extLst>
              <a:ext uri="{FF2B5EF4-FFF2-40B4-BE49-F238E27FC236}">
                <a16:creationId xmlns:a16="http://schemas.microsoft.com/office/drawing/2014/main" id="{9D650421-2902-40E9-B249-33FD45028151}"/>
              </a:ext>
            </a:extLst>
          </p:cNvPr>
          <p:cNvGrpSpPr/>
          <p:nvPr/>
        </p:nvGrpSpPr>
        <p:grpSpPr>
          <a:xfrm>
            <a:off x="398293" y="673750"/>
            <a:ext cx="1645448" cy="1826790"/>
            <a:chOff x="9680123" y="3309039"/>
            <a:chExt cx="2827040" cy="3138604"/>
          </a:xfrm>
        </p:grpSpPr>
        <p:grpSp>
          <p:nvGrpSpPr>
            <p:cNvPr id="79" name="グループ化 78">
              <a:extLst>
                <a:ext uri="{FF2B5EF4-FFF2-40B4-BE49-F238E27FC236}">
                  <a16:creationId xmlns:a16="http://schemas.microsoft.com/office/drawing/2014/main" id="{F17719F9-6C21-4155-929E-923D280A646E}"/>
                </a:ext>
              </a:extLst>
            </p:cNvPr>
            <p:cNvGrpSpPr/>
            <p:nvPr/>
          </p:nvGrpSpPr>
          <p:grpSpPr>
            <a:xfrm>
              <a:off x="9680123" y="3309039"/>
              <a:ext cx="2787837" cy="2996767"/>
              <a:chOff x="5826647" y="1550409"/>
              <a:chExt cx="2140508" cy="2300925"/>
            </a:xfrm>
          </p:grpSpPr>
          <p:sp>
            <p:nvSpPr>
              <p:cNvPr id="119" name="フローチャート: 論理積ゲート 118">
                <a:extLst>
                  <a:ext uri="{FF2B5EF4-FFF2-40B4-BE49-F238E27FC236}">
                    <a16:creationId xmlns:a16="http://schemas.microsoft.com/office/drawing/2014/main" id="{0F0CEC59-2C11-49FC-B646-8EE34066DCD1}"/>
                  </a:ext>
                </a:extLst>
              </p:cNvPr>
              <p:cNvSpPr/>
              <p:nvPr/>
            </p:nvSpPr>
            <p:spPr bwMode="auto">
              <a:xfrm rot="16200000">
                <a:off x="6544709" y="2986838"/>
                <a:ext cx="732014" cy="996978"/>
              </a:xfrm>
              <a:prstGeom prst="flowChartDelay">
                <a:avLst/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06CA1300-8015-4357-8F51-90F12509D9FC}"/>
                  </a:ext>
                </a:extLst>
              </p:cNvPr>
              <p:cNvSpPr/>
              <p:nvPr/>
            </p:nvSpPr>
            <p:spPr bwMode="auto">
              <a:xfrm rot="14370585">
                <a:off x="5889472" y="1487584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90BEF0C1-6FF3-40C4-8E90-DBFFA9B1EE9A}"/>
                  </a:ext>
                </a:extLst>
              </p:cNvPr>
              <p:cNvSpPr/>
              <p:nvPr/>
            </p:nvSpPr>
            <p:spPr bwMode="auto">
              <a:xfrm rot="7200000" flipH="1">
                <a:off x="7102974" y="1510883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2" name="四角形: 角を丸くする 121">
                <a:extLst>
                  <a:ext uri="{FF2B5EF4-FFF2-40B4-BE49-F238E27FC236}">
                    <a16:creationId xmlns:a16="http://schemas.microsoft.com/office/drawing/2014/main" id="{88F5DF2E-4807-45A4-A832-8E85C9BCCE18}"/>
                  </a:ext>
                </a:extLst>
              </p:cNvPr>
              <p:cNvSpPr/>
              <p:nvPr/>
            </p:nvSpPr>
            <p:spPr bwMode="auto">
              <a:xfrm>
                <a:off x="6258144" y="1951087"/>
                <a:ext cx="1305145" cy="1207883"/>
              </a:xfrm>
              <a:prstGeom prst="roundRect">
                <a:avLst>
                  <a:gd name="adj" fmla="val 28852"/>
                </a:avLst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80" name="グループ化 79">
              <a:extLst>
                <a:ext uri="{FF2B5EF4-FFF2-40B4-BE49-F238E27FC236}">
                  <a16:creationId xmlns:a16="http://schemas.microsoft.com/office/drawing/2014/main" id="{2E4BA894-6440-4B63-B21E-C755B9C454F1}"/>
                </a:ext>
              </a:extLst>
            </p:cNvPr>
            <p:cNvGrpSpPr/>
            <p:nvPr/>
          </p:nvGrpSpPr>
          <p:grpSpPr>
            <a:xfrm>
              <a:off x="12084423" y="4725165"/>
              <a:ext cx="422740" cy="431021"/>
              <a:chOff x="9480923" y="4725165"/>
              <a:chExt cx="422740" cy="431021"/>
            </a:xfrm>
          </p:grpSpPr>
          <p:sp>
            <p:nvSpPr>
              <p:cNvPr id="117" name="稲妻 116">
                <a:extLst>
                  <a:ext uri="{FF2B5EF4-FFF2-40B4-BE49-F238E27FC236}">
                    <a16:creationId xmlns:a16="http://schemas.microsoft.com/office/drawing/2014/main" id="{D650C10A-4F55-448C-BB51-CFBFE70592AD}"/>
                  </a:ext>
                </a:extLst>
              </p:cNvPr>
              <p:cNvSpPr/>
              <p:nvPr/>
            </p:nvSpPr>
            <p:spPr bwMode="auto">
              <a:xfrm rot="5400000">
                <a:off x="9522913" y="4683175"/>
                <a:ext cx="225025" cy="309005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" name="稲妻 117">
                <a:extLst>
                  <a:ext uri="{FF2B5EF4-FFF2-40B4-BE49-F238E27FC236}">
                    <a16:creationId xmlns:a16="http://schemas.microsoft.com/office/drawing/2014/main" id="{1DC7B580-5796-4E60-A3F6-FBF3318E002D}"/>
                  </a:ext>
                </a:extLst>
              </p:cNvPr>
              <p:cNvSpPr/>
              <p:nvPr/>
            </p:nvSpPr>
            <p:spPr bwMode="auto">
              <a:xfrm rot="7200000">
                <a:off x="9557577" y="4810099"/>
                <a:ext cx="291662" cy="400511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1" name="乗算記号 80">
              <a:extLst>
                <a:ext uri="{FF2B5EF4-FFF2-40B4-BE49-F238E27FC236}">
                  <a16:creationId xmlns:a16="http://schemas.microsoft.com/office/drawing/2014/main" id="{566D87B6-DE49-407B-A4A0-533A3DC1CEED}"/>
                </a:ext>
              </a:extLst>
            </p:cNvPr>
            <p:cNvSpPr/>
            <p:nvPr/>
          </p:nvSpPr>
          <p:spPr bwMode="auto">
            <a:xfrm>
              <a:off x="10428053" y="4177110"/>
              <a:ext cx="534428" cy="53442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" name="乗算記号 81">
              <a:extLst>
                <a:ext uri="{FF2B5EF4-FFF2-40B4-BE49-F238E27FC236}">
                  <a16:creationId xmlns:a16="http://schemas.microsoft.com/office/drawing/2014/main" id="{5A6674DA-E6E4-479A-9DFF-C00337261EAB}"/>
                </a:ext>
              </a:extLst>
            </p:cNvPr>
            <p:cNvSpPr/>
            <p:nvPr/>
          </p:nvSpPr>
          <p:spPr bwMode="auto">
            <a:xfrm>
              <a:off x="11221803" y="4177110"/>
              <a:ext cx="534428" cy="53442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3" name="グループ化 82">
              <a:extLst>
                <a:ext uri="{FF2B5EF4-FFF2-40B4-BE49-F238E27FC236}">
                  <a16:creationId xmlns:a16="http://schemas.microsoft.com/office/drawing/2014/main" id="{31A2B288-AB52-4EFF-B106-3FFC29A502A2}"/>
                </a:ext>
              </a:extLst>
            </p:cNvPr>
            <p:cNvGrpSpPr/>
            <p:nvPr/>
          </p:nvGrpSpPr>
          <p:grpSpPr>
            <a:xfrm>
              <a:off x="10621005" y="4782132"/>
              <a:ext cx="987004" cy="501521"/>
              <a:chOff x="6911441" y="3818045"/>
              <a:chExt cx="1865174" cy="871095"/>
            </a:xfrm>
          </p:grpSpPr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B52328B4-9701-4EFF-8A46-CCD34417150B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D4751C53-7CD7-49AD-A622-10414097D874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" name="四角形: 上の 2 つの角を丸める 95">
                <a:extLst>
                  <a:ext uri="{FF2B5EF4-FFF2-40B4-BE49-F238E27FC236}">
                    <a16:creationId xmlns:a16="http://schemas.microsoft.com/office/drawing/2014/main" id="{B181823A-F27A-493C-BF09-DC573770FA92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" name="四角形: 上の 2 つの角を丸める 96">
                <a:extLst>
                  <a:ext uri="{FF2B5EF4-FFF2-40B4-BE49-F238E27FC236}">
                    <a16:creationId xmlns:a16="http://schemas.microsoft.com/office/drawing/2014/main" id="{D394CAE9-17F4-45A5-A8EB-C6A9C4B42227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" name="四角形: 上の 2 つの角を丸める 97">
                <a:extLst>
                  <a:ext uri="{FF2B5EF4-FFF2-40B4-BE49-F238E27FC236}">
                    <a16:creationId xmlns:a16="http://schemas.microsoft.com/office/drawing/2014/main" id="{3533C5F9-3E0F-4263-8FA3-15E779E40559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" name="四角形: 上の 2 つの角を丸める 98">
                <a:extLst>
                  <a:ext uri="{FF2B5EF4-FFF2-40B4-BE49-F238E27FC236}">
                    <a16:creationId xmlns:a16="http://schemas.microsoft.com/office/drawing/2014/main" id="{AEA74171-4F02-4416-BF67-9BDFC222DD21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四角形: 上の 2 つの角を丸める 99">
                <a:extLst>
                  <a:ext uri="{FF2B5EF4-FFF2-40B4-BE49-F238E27FC236}">
                    <a16:creationId xmlns:a16="http://schemas.microsoft.com/office/drawing/2014/main" id="{65BF498F-3F17-4DCD-80D2-0D5640FF4CA3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" name="四角形: 上の 2 つの角を丸める 100">
                <a:extLst>
                  <a:ext uri="{FF2B5EF4-FFF2-40B4-BE49-F238E27FC236}">
                    <a16:creationId xmlns:a16="http://schemas.microsoft.com/office/drawing/2014/main" id="{CBCA7F96-DC12-4FF5-9E96-3D8168D67131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四角形: 上の 2 つの角を丸める 101">
                <a:extLst>
                  <a:ext uri="{FF2B5EF4-FFF2-40B4-BE49-F238E27FC236}">
                    <a16:creationId xmlns:a16="http://schemas.microsoft.com/office/drawing/2014/main" id="{90D958B1-5E24-41E4-AC07-874DE2B2B02D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四角形: 上の 2 つの角を丸める 102">
                <a:extLst>
                  <a:ext uri="{FF2B5EF4-FFF2-40B4-BE49-F238E27FC236}">
                    <a16:creationId xmlns:a16="http://schemas.microsoft.com/office/drawing/2014/main" id="{871BAA93-7B52-4A17-AE4F-8661C1C6F7CE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フリーフォーム: 図形 103">
                <a:extLst>
                  <a:ext uri="{FF2B5EF4-FFF2-40B4-BE49-F238E27FC236}">
                    <a16:creationId xmlns:a16="http://schemas.microsoft.com/office/drawing/2014/main" id="{589D63F2-182C-4F98-B367-0A2F11B24732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DF3618DA-CDB5-4497-B7CD-2FD0F04A3805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6" name="グループ化 105">
                <a:extLst>
                  <a:ext uri="{FF2B5EF4-FFF2-40B4-BE49-F238E27FC236}">
                    <a16:creationId xmlns:a16="http://schemas.microsoft.com/office/drawing/2014/main" id="{A27DA5AD-CDDB-449E-9205-4ABED4171C31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109" name="四角形: 上の 2 つの角を丸める 108">
                  <a:extLst>
                    <a:ext uri="{FF2B5EF4-FFF2-40B4-BE49-F238E27FC236}">
                      <a16:creationId xmlns:a16="http://schemas.microsoft.com/office/drawing/2014/main" id="{2165C8AD-71F2-4CA8-ABF7-1CABA7762588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四角形: 上の 2 つの角を丸める 109">
                  <a:extLst>
                    <a:ext uri="{FF2B5EF4-FFF2-40B4-BE49-F238E27FC236}">
                      <a16:creationId xmlns:a16="http://schemas.microsoft.com/office/drawing/2014/main" id="{BCACC1BB-54B6-431D-9C0D-8FA7DD2EBB65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四角形: 上の 2 つの角を丸める 110">
                  <a:extLst>
                    <a:ext uri="{FF2B5EF4-FFF2-40B4-BE49-F238E27FC236}">
                      <a16:creationId xmlns:a16="http://schemas.microsoft.com/office/drawing/2014/main" id="{4BD2380B-62BD-4B7C-8792-8FC5FFD81A38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四角形: 上の 2 つの角を丸める 111">
                  <a:extLst>
                    <a:ext uri="{FF2B5EF4-FFF2-40B4-BE49-F238E27FC236}">
                      <a16:creationId xmlns:a16="http://schemas.microsoft.com/office/drawing/2014/main" id="{D1073DF5-4450-4F5D-9DF3-FC1251ADF867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四角形: 上の 2 つの角を丸める 112">
                  <a:extLst>
                    <a:ext uri="{FF2B5EF4-FFF2-40B4-BE49-F238E27FC236}">
                      <a16:creationId xmlns:a16="http://schemas.microsoft.com/office/drawing/2014/main" id="{D3BCBBF6-D492-4905-8906-C3612A72F7B2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フリーフォーム: 図形 113">
                  <a:extLst>
                    <a:ext uri="{FF2B5EF4-FFF2-40B4-BE49-F238E27FC236}">
                      <a16:creationId xmlns:a16="http://schemas.microsoft.com/office/drawing/2014/main" id="{FA082C5C-5224-4077-AC0E-FE9AD3AFA6CD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四角形: 上の 2 つの角を丸める 114">
                  <a:extLst>
                    <a:ext uri="{FF2B5EF4-FFF2-40B4-BE49-F238E27FC236}">
                      <a16:creationId xmlns:a16="http://schemas.microsoft.com/office/drawing/2014/main" id="{A583AAA9-72AB-47D6-9424-C25A9ACAED40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14184B85-8B98-4A7A-B68D-2C4798F45216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7" name="フリーフォーム: 図形 106">
                <a:extLst>
                  <a:ext uri="{FF2B5EF4-FFF2-40B4-BE49-F238E27FC236}">
                    <a16:creationId xmlns:a16="http://schemas.microsoft.com/office/drawing/2014/main" id="{63DF12F5-05BE-41FC-BFEE-489749864202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楕円 107">
                <a:extLst>
                  <a:ext uri="{FF2B5EF4-FFF2-40B4-BE49-F238E27FC236}">
                    <a16:creationId xmlns:a16="http://schemas.microsoft.com/office/drawing/2014/main" id="{2F783DB3-0188-4FBF-B25A-B3C8A4CB16ED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469D559B-7EAF-4C34-ACF3-58F8E7C28439}"/>
                </a:ext>
              </a:extLst>
            </p:cNvPr>
            <p:cNvGrpSpPr/>
            <p:nvPr/>
          </p:nvGrpSpPr>
          <p:grpSpPr>
            <a:xfrm>
              <a:off x="10697678" y="4932570"/>
              <a:ext cx="751115" cy="216271"/>
              <a:chOff x="5921873" y="1713120"/>
              <a:chExt cx="751115" cy="216271"/>
            </a:xfrm>
          </p:grpSpPr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02C0D62A-8E8B-443E-B35E-36B3EE679D4A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29E4FB96-6A2D-46B5-9944-9ABF46170EE1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フリーフォーム: 図形 88">
                <a:extLst>
                  <a:ext uri="{FF2B5EF4-FFF2-40B4-BE49-F238E27FC236}">
                    <a16:creationId xmlns:a16="http://schemas.microsoft.com/office/drawing/2014/main" id="{A3E596EA-26BD-41FB-B425-7B80D1D877C9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E95720A2-5D77-4E09-8FFA-6AB34BE9CDDE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7C138527-6D3E-4AD7-B598-D15054CF89E4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" name="フリーフォーム: 図形 91">
                <a:extLst>
                  <a:ext uri="{FF2B5EF4-FFF2-40B4-BE49-F238E27FC236}">
                    <a16:creationId xmlns:a16="http://schemas.microsoft.com/office/drawing/2014/main" id="{9181B223-6796-412B-882A-4CAE0D853A0B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3" name="フリーフォーム: 図形 92">
                <a:extLst>
                  <a:ext uri="{FF2B5EF4-FFF2-40B4-BE49-F238E27FC236}">
                    <a16:creationId xmlns:a16="http://schemas.microsoft.com/office/drawing/2014/main" id="{CCC307C8-512F-4C17-9AE5-3DD654E42761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5" name="楕円 84">
              <a:extLst>
                <a:ext uri="{FF2B5EF4-FFF2-40B4-BE49-F238E27FC236}">
                  <a16:creationId xmlns:a16="http://schemas.microsoft.com/office/drawing/2014/main" id="{4CFB452A-10C8-499A-8687-C6A4FE95A439}"/>
                </a:ext>
              </a:extLst>
            </p:cNvPr>
            <p:cNvSpPr/>
            <p:nvPr/>
          </p:nvSpPr>
          <p:spPr bwMode="auto">
            <a:xfrm rot="18900000">
              <a:off x="11516405" y="5039125"/>
              <a:ext cx="428737" cy="238645"/>
            </a:xfrm>
            <a:prstGeom prst="ellipse">
              <a:avLst/>
            </a:prstGeom>
            <a:gradFill flip="none" rotWithShape="1">
              <a:gsLst>
                <a:gs pos="0">
                  <a:srgbClr val="FF0000"/>
                </a:gs>
                <a:gs pos="50000">
                  <a:srgbClr val="0070C0"/>
                </a:gs>
              </a:gsLst>
              <a:path path="circle">
                <a:fillToRect l="50000" t="50000" r="50000" b="50000"/>
              </a:path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E4645A7A-C7FE-407C-B8CE-D274E7C45A9B}"/>
                </a:ext>
              </a:extLst>
            </p:cNvPr>
            <p:cNvSpPr/>
            <p:nvPr/>
          </p:nvSpPr>
          <p:spPr bwMode="auto">
            <a:xfrm rot="20973967">
              <a:off x="11500271" y="4915323"/>
              <a:ext cx="658952" cy="1532320"/>
            </a:xfrm>
            <a:custGeom>
              <a:avLst/>
              <a:gdLst>
                <a:gd name="connsiteX0" fmla="*/ 603367 w 658952"/>
                <a:gd name="connsiteY0" fmla="*/ 226 h 1532320"/>
                <a:gd name="connsiteX1" fmla="*/ 640530 w 658952"/>
                <a:gd name="connsiteY1" fmla="*/ 11657 h 1532320"/>
                <a:gd name="connsiteX2" fmla="*/ 647295 w 658952"/>
                <a:gd name="connsiteY2" fmla="*/ 83180 h 1532320"/>
                <a:gd name="connsiteX3" fmla="*/ 526973 w 658952"/>
                <a:gd name="connsiteY3" fmla="*/ 228640 h 1532320"/>
                <a:gd name="connsiteX4" fmla="*/ 514510 w 658952"/>
                <a:gd name="connsiteY4" fmla="*/ 258245 h 1532320"/>
                <a:gd name="connsiteX5" fmla="*/ 501100 w 658952"/>
                <a:gd name="connsiteY5" fmla="*/ 277946 h 1532320"/>
                <a:gd name="connsiteX6" fmla="*/ 431007 w 658952"/>
                <a:gd name="connsiteY6" fmla="*/ 377000 h 1532320"/>
                <a:gd name="connsiteX7" fmla="*/ 424675 w 658952"/>
                <a:gd name="connsiteY7" fmla="*/ 449907 h 1532320"/>
                <a:gd name="connsiteX8" fmla="*/ 433509 w 658952"/>
                <a:gd name="connsiteY8" fmla="*/ 449718 h 1532320"/>
                <a:gd name="connsiteX9" fmla="*/ 470979 w 658952"/>
                <a:gd name="connsiteY9" fmla="*/ 1361189 h 1532320"/>
                <a:gd name="connsiteX10" fmla="*/ 299848 w 658952"/>
                <a:gd name="connsiteY10" fmla="*/ 1532320 h 1532320"/>
                <a:gd name="connsiteX11" fmla="*/ 128717 w 658952"/>
                <a:gd name="connsiteY11" fmla="*/ 1361189 h 1532320"/>
                <a:gd name="connsiteX12" fmla="*/ 218702 w 658952"/>
                <a:gd name="connsiteY12" fmla="*/ 478374 h 1532320"/>
                <a:gd name="connsiteX13" fmla="*/ 189706 w 658952"/>
                <a:gd name="connsiteY13" fmla="*/ 463975 h 1532320"/>
                <a:gd name="connsiteX14" fmla="*/ 163997 w 658952"/>
                <a:gd name="connsiteY14" fmla="*/ 453929 h 1532320"/>
                <a:gd name="connsiteX15" fmla="*/ 66234 w 658952"/>
                <a:gd name="connsiteY15" fmla="*/ 455826 h 1532320"/>
                <a:gd name="connsiteX16" fmla="*/ 19922 w 658952"/>
                <a:gd name="connsiteY16" fmla="*/ 437688 h 1532320"/>
                <a:gd name="connsiteX17" fmla="*/ 0 w 658952"/>
                <a:gd name="connsiteY17" fmla="*/ 392115 h 1532320"/>
                <a:gd name="connsiteX18" fmla="*/ 4615 w 658952"/>
                <a:gd name="connsiteY18" fmla="*/ 366727 h 1532320"/>
                <a:gd name="connsiteX19" fmla="*/ 18138 w 658952"/>
                <a:gd name="connsiteY19" fmla="*/ 345804 h 1532320"/>
                <a:gd name="connsiteX20" fmla="*/ 63711 w 658952"/>
                <a:gd name="connsiteY20" fmla="*/ 325882 h 1532320"/>
                <a:gd name="connsiteX21" fmla="*/ 248869 w 658952"/>
                <a:gd name="connsiteY21" fmla="*/ 322287 h 1532320"/>
                <a:gd name="connsiteX22" fmla="*/ 253230 w 658952"/>
                <a:gd name="connsiteY22" fmla="*/ 317343 h 1532320"/>
                <a:gd name="connsiteX23" fmla="*/ 409188 w 658952"/>
                <a:gd name="connsiteY23" fmla="*/ 199087 h 1532320"/>
                <a:gd name="connsiteX24" fmla="*/ 470998 w 658952"/>
                <a:gd name="connsiteY24" fmla="*/ 52253 h 1532320"/>
                <a:gd name="connsiteX25" fmla="*/ 549593 w 658952"/>
                <a:gd name="connsiteY25" fmla="*/ 20225 h 1532320"/>
                <a:gd name="connsiteX26" fmla="*/ 549593 w 658952"/>
                <a:gd name="connsiteY26" fmla="*/ 20226 h 1532320"/>
                <a:gd name="connsiteX27" fmla="*/ 559350 w 658952"/>
                <a:gd name="connsiteY27" fmla="*/ 30096 h 1532320"/>
                <a:gd name="connsiteX28" fmla="*/ 569007 w 658952"/>
                <a:gd name="connsiteY28" fmla="*/ 18422 h 1532320"/>
                <a:gd name="connsiteX29" fmla="*/ 603367 w 658952"/>
                <a:gd name="connsiteY29" fmla="*/ 226 h 1532320"/>
                <a:gd name="connsiteX0" fmla="*/ 603367 w 658952"/>
                <a:gd name="connsiteY0" fmla="*/ 226 h 1532320"/>
                <a:gd name="connsiteX1" fmla="*/ 640530 w 658952"/>
                <a:gd name="connsiteY1" fmla="*/ 11657 h 1532320"/>
                <a:gd name="connsiteX2" fmla="*/ 647295 w 658952"/>
                <a:gd name="connsiteY2" fmla="*/ 83180 h 1532320"/>
                <a:gd name="connsiteX3" fmla="*/ 526973 w 658952"/>
                <a:gd name="connsiteY3" fmla="*/ 228640 h 1532320"/>
                <a:gd name="connsiteX4" fmla="*/ 514510 w 658952"/>
                <a:gd name="connsiteY4" fmla="*/ 258245 h 1532320"/>
                <a:gd name="connsiteX5" fmla="*/ 501100 w 658952"/>
                <a:gd name="connsiteY5" fmla="*/ 277946 h 1532320"/>
                <a:gd name="connsiteX6" fmla="*/ 431007 w 658952"/>
                <a:gd name="connsiteY6" fmla="*/ 377000 h 1532320"/>
                <a:gd name="connsiteX7" fmla="*/ 424675 w 658952"/>
                <a:gd name="connsiteY7" fmla="*/ 449907 h 1532320"/>
                <a:gd name="connsiteX8" fmla="*/ 470979 w 658952"/>
                <a:gd name="connsiteY8" fmla="*/ 1361189 h 1532320"/>
                <a:gd name="connsiteX9" fmla="*/ 299848 w 658952"/>
                <a:gd name="connsiteY9" fmla="*/ 1532320 h 1532320"/>
                <a:gd name="connsiteX10" fmla="*/ 128717 w 658952"/>
                <a:gd name="connsiteY10" fmla="*/ 1361189 h 1532320"/>
                <a:gd name="connsiteX11" fmla="*/ 218702 w 658952"/>
                <a:gd name="connsiteY11" fmla="*/ 478374 h 1532320"/>
                <a:gd name="connsiteX12" fmla="*/ 189706 w 658952"/>
                <a:gd name="connsiteY12" fmla="*/ 463975 h 1532320"/>
                <a:gd name="connsiteX13" fmla="*/ 163997 w 658952"/>
                <a:gd name="connsiteY13" fmla="*/ 453929 h 1532320"/>
                <a:gd name="connsiteX14" fmla="*/ 66234 w 658952"/>
                <a:gd name="connsiteY14" fmla="*/ 455826 h 1532320"/>
                <a:gd name="connsiteX15" fmla="*/ 19922 w 658952"/>
                <a:gd name="connsiteY15" fmla="*/ 437688 h 1532320"/>
                <a:gd name="connsiteX16" fmla="*/ 0 w 658952"/>
                <a:gd name="connsiteY16" fmla="*/ 392115 h 1532320"/>
                <a:gd name="connsiteX17" fmla="*/ 4615 w 658952"/>
                <a:gd name="connsiteY17" fmla="*/ 366727 h 1532320"/>
                <a:gd name="connsiteX18" fmla="*/ 18138 w 658952"/>
                <a:gd name="connsiteY18" fmla="*/ 345804 h 1532320"/>
                <a:gd name="connsiteX19" fmla="*/ 63711 w 658952"/>
                <a:gd name="connsiteY19" fmla="*/ 325882 h 1532320"/>
                <a:gd name="connsiteX20" fmla="*/ 248869 w 658952"/>
                <a:gd name="connsiteY20" fmla="*/ 322287 h 1532320"/>
                <a:gd name="connsiteX21" fmla="*/ 253230 w 658952"/>
                <a:gd name="connsiteY21" fmla="*/ 317343 h 1532320"/>
                <a:gd name="connsiteX22" fmla="*/ 409188 w 658952"/>
                <a:gd name="connsiteY22" fmla="*/ 199087 h 1532320"/>
                <a:gd name="connsiteX23" fmla="*/ 470998 w 658952"/>
                <a:gd name="connsiteY23" fmla="*/ 52253 h 1532320"/>
                <a:gd name="connsiteX24" fmla="*/ 549593 w 658952"/>
                <a:gd name="connsiteY24" fmla="*/ 20225 h 1532320"/>
                <a:gd name="connsiteX25" fmla="*/ 549593 w 658952"/>
                <a:gd name="connsiteY25" fmla="*/ 20226 h 1532320"/>
                <a:gd name="connsiteX26" fmla="*/ 559350 w 658952"/>
                <a:gd name="connsiteY26" fmla="*/ 30096 h 1532320"/>
                <a:gd name="connsiteX27" fmla="*/ 569007 w 658952"/>
                <a:gd name="connsiteY27" fmla="*/ 18422 h 1532320"/>
                <a:gd name="connsiteX28" fmla="*/ 603367 w 658952"/>
                <a:gd name="connsiteY28" fmla="*/ 226 h 15323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658952" h="1532320">
                  <a:moveTo>
                    <a:pt x="603367" y="226"/>
                  </a:moveTo>
                  <a:cubicBezTo>
                    <a:pt x="616311" y="-997"/>
                    <a:pt x="629721" y="2716"/>
                    <a:pt x="640530" y="11657"/>
                  </a:cubicBezTo>
                  <a:cubicBezTo>
                    <a:pt x="662149" y="29539"/>
                    <a:pt x="665177" y="61561"/>
                    <a:pt x="647295" y="83180"/>
                  </a:cubicBezTo>
                  <a:lnTo>
                    <a:pt x="526973" y="228640"/>
                  </a:lnTo>
                  <a:lnTo>
                    <a:pt x="514510" y="258245"/>
                  </a:lnTo>
                  <a:cubicBezTo>
                    <a:pt x="511295" y="265882"/>
                    <a:pt x="506684" y="272507"/>
                    <a:pt x="501100" y="277946"/>
                  </a:cubicBezTo>
                  <a:lnTo>
                    <a:pt x="431007" y="377000"/>
                  </a:lnTo>
                  <a:lnTo>
                    <a:pt x="424675" y="449907"/>
                  </a:lnTo>
                  <a:lnTo>
                    <a:pt x="470979" y="1361189"/>
                  </a:lnTo>
                  <a:cubicBezTo>
                    <a:pt x="470979" y="1455702"/>
                    <a:pt x="394361" y="1532320"/>
                    <a:pt x="299848" y="1532320"/>
                  </a:cubicBezTo>
                  <a:cubicBezTo>
                    <a:pt x="205335" y="1532320"/>
                    <a:pt x="128717" y="1455702"/>
                    <a:pt x="128717" y="1361189"/>
                  </a:cubicBezTo>
                  <a:lnTo>
                    <a:pt x="218702" y="478374"/>
                  </a:lnTo>
                  <a:lnTo>
                    <a:pt x="189706" y="463975"/>
                  </a:lnTo>
                  <a:cubicBezTo>
                    <a:pt x="179969" y="459518"/>
                    <a:pt x="171272" y="456029"/>
                    <a:pt x="163997" y="453929"/>
                  </a:cubicBezTo>
                  <a:lnTo>
                    <a:pt x="66234" y="455826"/>
                  </a:lnTo>
                  <a:cubicBezTo>
                    <a:pt x="48292" y="456175"/>
                    <a:pt x="31908" y="449217"/>
                    <a:pt x="19922" y="437688"/>
                  </a:cubicBezTo>
                  <a:lnTo>
                    <a:pt x="0" y="392115"/>
                  </a:lnTo>
                  <a:lnTo>
                    <a:pt x="4615" y="366727"/>
                  </a:lnTo>
                  <a:cubicBezTo>
                    <a:pt x="7752" y="358889"/>
                    <a:pt x="12374" y="351796"/>
                    <a:pt x="18138" y="345804"/>
                  </a:cubicBezTo>
                  <a:cubicBezTo>
                    <a:pt x="29668" y="333818"/>
                    <a:pt x="45769" y="326231"/>
                    <a:pt x="63711" y="325882"/>
                  </a:cubicBezTo>
                  <a:lnTo>
                    <a:pt x="248869" y="322287"/>
                  </a:lnTo>
                  <a:lnTo>
                    <a:pt x="253230" y="317343"/>
                  </a:lnTo>
                  <a:lnTo>
                    <a:pt x="409188" y="199087"/>
                  </a:lnTo>
                  <a:lnTo>
                    <a:pt x="470998" y="52253"/>
                  </a:lnTo>
                  <a:cubicBezTo>
                    <a:pt x="483856" y="21705"/>
                    <a:pt x="519046" y="7366"/>
                    <a:pt x="549593" y="20225"/>
                  </a:cubicBezTo>
                  <a:lnTo>
                    <a:pt x="549593" y="20226"/>
                  </a:lnTo>
                  <a:lnTo>
                    <a:pt x="559350" y="30096"/>
                  </a:lnTo>
                  <a:lnTo>
                    <a:pt x="569007" y="18422"/>
                  </a:lnTo>
                  <a:cubicBezTo>
                    <a:pt x="577948" y="7613"/>
                    <a:pt x="590424" y="1451"/>
                    <a:pt x="603367" y="226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F49C6952-5A87-4068-84E3-5D93E304121B}"/>
              </a:ext>
            </a:extLst>
          </p:cNvPr>
          <p:cNvGrpSpPr/>
          <p:nvPr/>
        </p:nvGrpSpPr>
        <p:grpSpPr>
          <a:xfrm>
            <a:off x="2292467" y="676441"/>
            <a:ext cx="1622630" cy="1744235"/>
            <a:chOff x="9654715" y="122067"/>
            <a:chExt cx="2787837" cy="2996767"/>
          </a:xfrm>
        </p:grpSpPr>
        <p:grpSp>
          <p:nvGrpSpPr>
            <p:cNvPr id="124" name="グループ化 123">
              <a:extLst>
                <a:ext uri="{FF2B5EF4-FFF2-40B4-BE49-F238E27FC236}">
                  <a16:creationId xmlns:a16="http://schemas.microsoft.com/office/drawing/2014/main" id="{F329B00A-10FB-46D3-B6FD-6D1F2DE751B6}"/>
                </a:ext>
              </a:extLst>
            </p:cNvPr>
            <p:cNvGrpSpPr/>
            <p:nvPr/>
          </p:nvGrpSpPr>
          <p:grpSpPr>
            <a:xfrm>
              <a:off x="9654715" y="122067"/>
              <a:ext cx="2787837" cy="2996767"/>
              <a:chOff x="5826647" y="1550409"/>
              <a:chExt cx="2140508" cy="2300925"/>
            </a:xfrm>
          </p:grpSpPr>
          <p:sp>
            <p:nvSpPr>
              <p:cNvPr id="171" name="フローチャート: 論理積ゲート 170">
                <a:extLst>
                  <a:ext uri="{FF2B5EF4-FFF2-40B4-BE49-F238E27FC236}">
                    <a16:creationId xmlns:a16="http://schemas.microsoft.com/office/drawing/2014/main" id="{6BAC5247-DB7F-475C-94B1-BC6B0B0A95D3}"/>
                  </a:ext>
                </a:extLst>
              </p:cNvPr>
              <p:cNvSpPr/>
              <p:nvPr/>
            </p:nvSpPr>
            <p:spPr bwMode="auto">
              <a:xfrm rot="16200000">
                <a:off x="6544709" y="2986838"/>
                <a:ext cx="732014" cy="996978"/>
              </a:xfrm>
              <a:prstGeom prst="flowChartDelay">
                <a:avLst/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2" name="フリーフォーム: 図形 171">
                <a:extLst>
                  <a:ext uri="{FF2B5EF4-FFF2-40B4-BE49-F238E27FC236}">
                    <a16:creationId xmlns:a16="http://schemas.microsoft.com/office/drawing/2014/main" id="{4C62D180-B535-4B9D-ABED-AD21BC839CC0}"/>
                  </a:ext>
                </a:extLst>
              </p:cNvPr>
              <p:cNvSpPr/>
              <p:nvPr/>
            </p:nvSpPr>
            <p:spPr bwMode="auto">
              <a:xfrm rot="14370585">
                <a:off x="5889472" y="1487584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3" name="フリーフォーム: 図形 172">
                <a:extLst>
                  <a:ext uri="{FF2B5EF4-FFF2-40B4-BE49-F238E27FC236}">
                    <a16:creationId xmlns:a16="http://schemas.microsoft.com/office/drawing/2014/main" id="{0C1C0021-7BCD-4F40-8F97-FCCE4A57E949}"/>
                  </a:ext>
                </a:extLst>
              </p:cNvPr>
              <p:cNvSpPr/>
              <p:nvPr/>
            </p:nvSpPr>
            <p:spPr bwMode="auto">
              <a:xfrm rot="7200000" flipH="1">
                <a:off x="7102974" y="1510883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4" name="四角形: 角を丸くする 173">
                <a:extLst>
                  <a:ext uri="{FF2B5EF4-FFF2-40B4-BE49-F238E27FC236}">
                    <a16:creationId xmlns:a16="http://schemas.microsoft.com/office/drawing/2014/main" id="{27A93B91-CB04-4CCB-ADF7-D74AE2DB54E1}"/>
                  </a:ext>
                </a:extLst>
              </p:cNvPr>
              <p:cNvSpPr/>
              <p:nvPr/>
            </p:nvSpPr>
            <p:spPr bwMode="auto">
              <a:xfrm>
                <a:off x="6258144" y="1951087"/>
                <a:ext cx="1305145" cy="1207883"/>
              </a:xfrm>
              <a:prstGeom prst="roundRect">
                <a:avLst>
                  <a:gd name="adj" fmla="val 28852"/>
                </a:avLst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5" name="楕円 174">
                <a:extLst>
                  <a:ext uri="{FF2B5EF4-FFF2-40B4-BE49-F238E27FC236}">
                    <a16:creationId xmlns:a16="http://schemas.microsoft.com/office/drawing/2014/main" id="{2467AE41-C1B8-454A-B114-20B0976FD900}"/>
                  </a:ext>
                </a:extLst>
              </p:cNvPr>
              <p:cNvSpPr/>
              <p:nvPr/>
            </p:nvSpPr>
            <p:spPr bwMode="auto">
              <a:xfrm rot="900000">
                <a:off x="6969067" y="2303876"/>
                <a:ext cx="506659" cy="270030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6" name="楕円 175">
                <a:extLst>
                  <a:ext uri="{FF2B5EF4-FFF2-40B4-BE49-F238E27FC236}">
                    <a16:creationId xmlns:a16="http://schemas.microsoft.com/office/drawing/2014/main" id="{DCF82208-1497-4C98-ABFE-855464F1ECB2}"/>
                  </a:ext>
                </a:extLst>
              </p:cNvPr>
              <p:cNvSpPr/>
              <p:nvPr/>
            </p:nvSpPr>
            <p:spPr bwMode="auto">
              <a:xfrm rot="20700000" flipH="1">
                <a:off x="6360639" y="2303876"/>
                <a:ext cx="506659" cy="270030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7" name="楕円 176">
                <a:extLst>
                  <a:ext uri="{FF2B5EF4-FFF2-40B4-BE49-F238E27FC236}">
                    <a16:creationId xmlns:a16="http://schemas.microsoft.com/office/drawing/2014/main" id="{47E1AF9D-DB35-4D9B-822E-262BC1BE9580}"/>
                  </a:ext>
                </a:extLst>
              </p:cNvPr>
              <p:cNvSpPr/>
              <p:nvPr/>
            </p:nvSpPr>
            <p:spPr bwMode="auto">
              <a:xfrm>
                <a:off x="7048845" y="2336711"/>
                <a:ext cx="225025" cy="225025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8" name="楕円 177">
                <a:extLst>
                  <a:ext uri="{FF2B5EF4-FFF2-40B4-BE49-F238E27FC236}">
                    <a16:creationId xmlns:a16="http://schemas.microsoft.com/office/drawing/2014/main" id="{7A6CA51C-AC47-4B83-8BE9-C3FC4FFABC09}"/>
                  </a:ext>
                </a:extLst>
              </p:cNvPr>
              <p:cNvSpPr/>
              <p:nvPr/>
            </p:nvSpPr>
            <p:spPr bwMode="auto">
              <a:xfrm>
                <a:off x="6544961" y="2336711"/>
                <a:ext cx="225025" cy="225025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25" name="グループ化 124">
              <a:extLst>
                <a:ext uri="{FF2B5EF4-FFF2-40B4-BE49-F238E27FC236}">
                  <a16:creationId xmlns:a16="http://schemas.microsoft.com/office/drawing/2014/main" id="{5DF214E4-BBE9-40BA-ADC7-F26A69983A4C}"/>
                </a:ext>
              </a:extLst>
            </p:cNvPr>
            <p:cNvGrpSpPr/>
            <p:nvPr/>
          </p:nvGrpSpPr>
          <p:grpSpPr>
            <a:xfrm>
              <a:off x="10566959" y="1590952"/>
              <a:ext cx="987004" cy="501521"/>
              <a:chOff x="6911441" y="3818045"/>
              <a:chExt cx="1865174" cy="871095"/>
            </a:xfrm>
          </p:grpSpPr>
          <p:sp>
            <p:nvSpPr>
              <p:cNvPr id="148" name="フリーフォーム: 図形 147">
                <a:extLst>
                  <a:ext uri="{FF2B5EF4-FFF2-40B4-BE49-F238E27FC236}">
                    <a16:creationId xmlns:a16="http://schemas.microsoft.com/office/drawing/2014/main" id="{F630116F-D7D2-4605-A09B-BA10909BAB81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9" name="フリーフォーム: 図形 148">
                <a:extLst>
                  <a:ext uri="{FF2B5EF4-FFF2-40B4-BE49-F238E27FC236}">
                    <a16:creationId xmlns:a16="http://schemas.microsoft.com/office/drawing/2014/main" id="{BAB93C4A-DE66-413E-A7FB-21D028221D10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0" name="四角形: 上の 2 つの角を丸める 149">
                <a:extLst>
                  <a:ext uri="{FF2B5EF4-FFF2-40B4-BE49-F238E27FC236}">
                    <a16:creationId xmlns:a16="http://schemas.microsoft.com/office/drawing/2014/main" id="{F3609190-E55E-4F66-83EE-B0CC856B302B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" name="四角形: 上の 2 つの角を丸める 150">
                <a:extLst>
                  <a:ext uri="{FF2B5EF4-FFF2-40B4-BE49-F238E27FC236}">
                    <a16:creationId xmlns:a16="http://schemas.microsoft.com/office/drawing/2014/main" id="{BBB559CE-8296-463C-9999-03EE3560BD72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2" name="四角形: 上の 2 つの角を丸める 151">
                <a:extLst>
                  <a:ext uri="{FF2B5EF4-FFF2-40B4-BE49-F238E27FC236}">
                    <a16:creationId xmlns:a16="http://schemas.microsoft.com/office/drawing/2014/main" id="{6725F5C7-0477-435A-A6BE-AE3E0643BBA4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3" name="四角形: 上の 2 つの角を丸める 152">
                <a:extLst>
                  <a:ext uri="{FF2B5EF4-FFF2-40B4-BE49-F238E27FC236}">
                    <a16:creationId xmlns:a16="http://schemas.microsoft.com/office/drawing/2014/main" id="{287EAF3B-74DF-4334-B8A1-96C35324765C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4" name="四角形: 上の 2 つの角を丸める 153">
                <a:extLst>
                  <a:ext uri="{FF2B5EF4-FFF2-40B4-BE49-F238E27FC236}">
                    <a16:creationId xmlns:a16="http://schemas.microsoft.com/office/drawing/2014/main" id="{D8059E91-DF30-40CE-B3A9-599E4C701BBA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5" name="四角形: 上の 2 つの角を丸める 154">
                <a:extLst>
                  <a:ext uri="{FF2B5EF4-FFF2-40B4-BE49-F238E27FC236}">
                    <a16:creationId xmlns:a16="http://schemas.microsoft.com/office/drawing/2014/main" id="{A1D6B8BC-7E29-4DAC-A782-147EB69015DD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6" name="四角形: 上の 2 つの角を丸める 155">
                <a:extLst>
                  <a:ext uri="{FF2B5EF4-FFF2-40B4-BE49-F238E27FC236}">
                    <a16:creationId xmlns:a16="http://schemas.microsoft.com/office/drawing/2014/main" id="{096B1075-A81B-4FCF-A548-3085A68A90CE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7" name="四角形: 上の 2 つの角を丸める 156">
                <a:extLst>
                  <a:ext uri="{FF2B5EF4-FFF2-40B4-BE49-F238E27FC236}">
                    <a16:creationId xmlns:a16="http://schemas.microsoft.com/office/drawing/2014/main" id="{3541408F-B53B-4F19-B4C5-29202DE76C1A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8" name="フリーフォーム: 図形 157">
                <a:extLst>
                  <a:ext uri="{FF2B5EF4-FFF2-40B4-BE49-F238E27FC236}">
                    <a16:creationId xmlns:a16="http://schemas.microsoft.com/office/drawing/2014/main" id="{0A8F9B45-DF57-4392-BF98-52A30B31F9DD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9" name="フリーフォーム: 図形 158">
                <a:extLst>
                  <a:ext uri="{FF2B5EF4-FFF2-40B4-BE49-F238E27FC236}">
                    <a16:creationId xmlns:a16="http://schemas.microsoft.com/office/drawing/2014/main" id="{BFE2F041-5099-4844-B1DA-08CBF1037624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0" name="グループ化 159">
                <a:extLst>
                  <a:ext uri="{FF2B5EF4-FFF2-40B4-BE49-F238E27FC236}">
                    <a16:creationId xmlns:a16="http://schemas.microsoft.com/office/drawing/2014/main" id="{A35E8FAF-FFC7-44B9-8AD8-081520A7ABC3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163" name="四角形: 上の 2 つの角を丸める 162">
                  <a:extLst>
                    <a:ext uri="{FF2B5EF4-FFF2-40B4-BE49-F238E27FC236}">
                      <a16:creationId xmlns:a16="http://schemas.microsoft.com/office/drawing/2014/main" id="{55EF543D-87E3-44B0-B35E-FAB43A8BDA70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" name="四角形: 上の 2 つの角を丸める 163">
                  <a:extLst>
                    <a:ext uri="{FF2B5EF4-FFF2-40B4-BE49-F238E27FC236}">
                      <a16:creationId xmlns:a16="http://schemas.microsoft.com/office/drawing/2014/main" id="{88191419-4CB3-44EA-90C8-0B4901BF44A5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" name="四角形: 上の 2 つの角を丸める 164">
                  <a:extLst>
                    <a:ext uri="{FF2B5EF4-FFF2-40B4-BE49-F238E27FC236}">
                      <a16:creationId xmlns:a16="http://schemas.microsoft.com/office/drawing/2014/main" id="{A82DEC15-5E64-47BA-9981-3305C269C88D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6" name="四角形: 上の 2 つの角を丸める 165">
                  <a:extLst>
                    <a:ext uri="{FF2B5EF4-FFF2-40B4-BE49-F238E27FC236}">
                      <a16:creationId xmlns:a16="http://schemas.microsoft.com/office/drawing/2014/main" id="{B4ED972C-6AC6-492C-BE6F-7B542FD002F8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7" name="四角形: 上の 2 つの角を丸める 166">
                  <a:extLst>
                    <a:ext uri="{FF2B5EF4-FFF2-40B4-BE49-F238E27FC236}">
                      <a16:creationId xmlns:a16="http://schemas.microsoft.com/office/drawing/2014/main" id="{44349307-78BE-4262-949C-D5D1237D3B29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8" name="フリーフォーム: 図形 167">
                  <a:extLst>
                    <a:ext uri="{FF2B5EF4-FFF2-40B4-BE49-F238E27FC236}">
                      <a16:creationId xmlns:a16="http://schemas.microsoft.com/office/drawing/2014/main" id="{20CA9F76-1710-4F9E-A5A5-F38D2F6D893F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9" name="四角形: 上の 2 つの角を丸める 168">
                  <a:extLst>
                    <a:ext uri="{FF2B5EF4-FFF2-40B4-BE49-F238E27FC236}">
                      <a16:creationId xmlns:a16="http://schemas.microsoft.com/office/drawing/2014/main" id="{A147D730-D45C-4DBC-8E5B-5D501B48EEDC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0" name="フリーフォーム: 図形 169">
                  <a:extLst>
                    <a:ext uri="{FF2B5EF4-FFF2-40B4-BE49-F238E27FC236}">
                      <a16:creationId xmlns:a16="http://schemas.microsoft.com/office/drawing/2014/main" id="{927E84F6-7A92-449D-A023-2EB108E0C2AE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1" name="フリーフォーム: 図形 160">
                <a:extLst>
                  <a:ext uri="{FF2B5EF4-FFF2-40B4-BE49-F238E27FC236}">
                    <a16:creationId xmlns:a16="http://schemas.microsoft.com/office/drawing/2014/main" id="{CF61F9DC-CFEE-4FB3-9048-4E836A724D2E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2" name="楕円 161">
                <a:extLst>
                  <a:ext uri="{FF2B5EF4-FFF2-40B4-BE49-F238E27FC236}">
                    <a16:creationId xmlns:a16="http://schemas.microsoft.com/office/drawing/2014/main" id="{92E77D57-A708-45C2-ACA7-15AD9348D68F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6" name="月 125">
              <a:extLst>
                <a:ext uri="{FF2B5EF4-FFF2-40B4-BE49-F238E27FC236}">
                  <a16:creationId xmlns:a16="http://schemas.microsoft.com/office/drawing/2014/main" id="{6C819BB6-06FA-46F7-81F3-603B6D3BF010}"/>
                </a:ext>
              </a:extLst>
            </p:cNvPr>
            <p:cNvSpPr/>
            <p:nvPr/>
          </p:nvSpPr>
          <p:spPr bwMode="auto">
            <a:xfrm rot="4500000" flipH="1">
              <a:off x="10605623" y="788025"/>
              <a:ext cx="95609" cy="388172"/>
            </a:xfrm>
            <a:prstGeom prst="moon">
              <a:avLst>
                <a:gd name="adj" fmla="val 76429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7" name="月 126">
              <a:extLst>
                <a:ext uri="{FF2B5EF4-FFF2-40B4-BE49-F238E27FC236}">
                  <a16:creationId xmlns:a16="http://schemas.microsoft.com/office/drawing/2014/main" id="{D14D847A-E458-415F-9FA1-B540E0D4AC80}"/>
                </a:ext>
              </a:extLst>
            </p:cNvPr>
            <p:cNvSpPr/>
            <p:nvPr/>
          </p:nvSpPr>
          <p:spPr bwMode="auto">
            <a:xfrm rot="17100000">
              <a:off x="11436195" y="788023"/>
              <a:ext cx="95609" cy="388172"/>
            </a:xfrm>
            <a:prstGeom prst="moon">
              <a:avLst>
                <a:gd name="adj" fmla="val 76429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8" name="グループ化 127">
              <a:extLst>
                <a:ext uri="{FF2B5EF4-FFF2-40B4-BE49-F238E27FC236}">
                  <a16:creationId xmlns:a16="http://schemas.microsoft.com/office/drawing/2014/main" id="{27D1990D-DAC6-4D77-89DE-4EAF0EEA7BEF}"/>
                </a:ext>
              </a:extLst>
            </p:cNvPr>
            <p:cNvGrpSpPr/>
            <p:nvPr/>
          </p:nvGrpSpPr>
          <p:grpSpPr>
            <a:xfrm>
              <a:off x="11608572" y="1442728"/>
              <a:ext cx="210447" cy="307843"/>
              <a:chOff x="7038231" y="241156"/>
              <a:chExt cx="1337772" cy="1956897"/>
            </a:xfrm>
          </p:grpSpPr>
          <p:sp>
            <p:nvSpPr>
              <p:cNvPr id="146" name="楕円 525">
                <a:extLst>
                  <a:ext uri="{FF2B5EF4-FFF2-40B4-BE49-F238E27FC236}">
                    <a16:creationId xmlns:a16="http://schemas.microsoft.com/office/drawing/2014/main" id="{20B8DA56-13BF-411B-88EC-256D96AE41C7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47" name="楕円 146">
                <a:extLst>
                  <a:ext uri="{FF2B5EF4-FFF2-40B4-BE49-F238E27FC236}">
                    <a16:creationId xmlns:a16="http://schemas.microsoft.com/office/drawing/2014/main" id="{365FB775-D768-48C3-89BC-4511F0B978DF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29" name="グループ化 128">
              <a:extLst>
                <a:ext uri="{FF2B5EF4-FFF2-40B4-BE49-F238E27FC236}">
                  <a16:creationId xmlns:a16="http://schemas.microsoft.com/office/drawing/2014/main" id="{9397E788-E5F5-4F2F-B884-88F1D5C928D7}"/>
                </a:ext>
              </a:extLst>
            </p:cNvPr>
            <p:cNvGrpSpPr/>
            <p:nvPr/>
          </p:nvGrpSpPr>
          <p:grpSpPr>
            <a:xfrm>
              <a:off x="10645785" y="1713120"/>
              <a:ext cx="751115" cy="216271"/>
              <a:chOff x="5921873" y="1713120"/>
              <a:chExt cx="751115" cy="216271"/>
            </a:xfrm>
          </p:grpSpPr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5B3EBFFB-F377-4BC7-98BD-A37AFC481D9E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A24D3C4C-D84C-4162-8686-27151E1DA1F4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1" name="フリーフォーム: 図形 140">
                <a:extLst>
                  <a:ext uri="{FF2B5EF4-FFF2-40B4-BE49-F238E27FC236}">
                    <a16:creationId xmlns:a16="http://schemas.microsoft.com/office/drawing/2014/main" id="{B8FF6ADE-7670-4900-8EFD-66E73E348E06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" name="フリーフォーム: 図形 141">
                <a:extLst>
                  <a:ext uri="{FF2B5EF4-FFF2-40B4-BE49-F238E27FC236}">
                    <a16:creationId xmlns:a16="http://schemas.microsoft.com/office/drawing/2014/main" id="{D5B6C647-4CF8-4BC7-A04B-1CCCD6C8B588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3" name="フリーフォーム: 図形 142">
                <a:extLst>
                  <a:ext uri="{FF2B5EF4-FFF2-40B4-BE49-F238E27FC236}">
                    <a16:creationId xmlns:a16="http://schemas.microsoft.com/office/drawing/2014/main" id="{C12DCFD7-260E-4A4D-A41E-7D4484FC9511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4" name="フリーフォーム: 図形 143">
                <a:extLst>
                  <a:ext uri="{FF2B5EF4-FFF2-40B4-BE49-F238E27FC236}">
                    <a16:creationId xmlns:a16="http://schemas.microsoft.com/office/drawing/2014/main" id="{30B76502-2430-45E8-B7DD-803BD8037D29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5" name="フリーフォーム: 図形 144">
                <a:extLst>
                  <a:ext uri="{FF2B5EF4-FFF2-40B4-BE49-F238E27FC236}">
                    <a16:creationId xmlns:a16="http://schemas.microsoft.com/office/drawing/2014/main" id="{36B78072-1695-4C77-AC8F-3A58A226805A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0" name="グループ化 129">
              <a:extLst>
                <a:ext uri="{FF2B5EF4-FFF2-40B4-BE49-F238E27FC236}">
                  <a16:creationId xmlns:a16="http://schemas.microsoft.com/office/drawing/2014/main" id="{52181BE0-2D73-44BD-B70A-CF5CA07AD2CC}"/>
                </a:ext>
              </a:extLst>
            </p:cNvPr>
            <p:cNvGrpSpPr/>
            <p:nvPr/>
          </p:nvGrpSpPr>
          <p:grpSpPr>
            <a:xfrm>
              <a:off x="11608572" y="1842778"/>
              <a:ext cx="210447" cy="307843"/>
              <a:chOff x="7038231" y="241156"/>
              <a:chExt cx="1337772" cy="1956897"/>
            </a:xfrm>
          </p:grpSpPr>
          <p:sp>
            <p:nvSpPr>
              <p:cNvPr id="137" name="楕円 525">
                <a:extLst>
                  <a:ext uri="{FF2B5EF4-FFF2-40B4-BE49-F238E27FC236}">
                    <a16:creationId xmlns:a16="http://schemas.microsoft.com/office/drawing/2014/main" id="{B7359599-6E74-4967-B6B1-590B18141C54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8" name="楕円 137">
                <a:extLst>
                  <a:ext uri="{FF2B5EF4-FFF2-40B4-BE49-F238E27FC236}">
                    <a16:creationId xmlns:a16="http://schemas.microsoft.com/office/drawing/2014/main" id="{D627618D-4639-4262-BB33-DE90FBC10F6C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1" name="グループ化 130">
              <a:extLst>
                <a:ext uri="{FF2B5EF4-FFF2-40B4-BE49-F238E27FC236}">
                  <a16:creationId xmlns:a16="http://schemas.microsoft.com/office/drawing/2014/main" id="{9450BBB8-94DA-48FC-B91E-C14328DF5EC7}"/>
                </a:ext>
              </a:extLst>
            </p:cNvPr>
            <p:cNvGrpSpPr/>
            <p:nvPr/>
          </p:nvGrpSpPr>
          <p:grpSpPr>
            <a:xfrm>
              <a:off x="10351272" y="1442728"/>
              <a:ext cx="210447" cy="307843"/>
              <a:chOff x="7038231" y="241156"/>
              <a:chExt cx="1337772" cy="1956897"/>
            </a:xfrm>
          </p:grpSpPr>
          <p:sp>
            <p:nvSpPr>
              <p:cNvPr id="135" name="楕円 525">
                <a:extLst>
                  <a:ext uri="{FF2B5EF4-FFF2-40B4-BE49-F238E27FC236}">
                    <a16:creationId xmlns:a16="http://schemas.microsoft.com/office/drawing/2014/main" id="{9ABA8384-0105-46EE-8C57-2C5E08E2B232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6" name="楕円 135">
                <a:extLst>
                  <a:ext uri="{FF2B5EF4-FFF2-40B4-BE49-F238E27FC236}">
                    <a16:creationId xmlns:a16="http://schemas.microsoft.com/office/drawing/2014/main" id="{DC5DB8AD-CB5C-4DF8-96A8-0C9C9C8ABFD2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2" name="グループ化 131">
              <a:extLst>
                <a:ext uri="{FF2B5EF4-FFF2-40B4-BE49-F238E27FC236}">
                  <a16:creationId xmlns:a16="http://schemas.microsoft.com/office/drawing/2014/main" id="{9B45055E-F131-40A6-9EF0-C54BEF42DA76}"/>
                </a:ext>
              </a:extLst>
            </p:cNvPr>
            <p:cNvGrpSpPr/>
            <p:nvPr/>
          </p:nvGrpSpPr>
          <p:grpSpPr>
            <a:xfrm>
              <a:off x="10351272" y="1842778"/>
              <a:ext cx="210447" cy="307843"/>
              <a:chOff x="7038231" y="241156"/>
              <a:chExt cx="1337772" cy="1956897"/>
            </a:xfrm>
          </p:grpSpPr>
          <p:sp>
            <p:nvSpPr>
              <p:cNvPr id="133" name="楕円 525">
                <a:extLst>
                  <a:ext uri="{FF2B5EF4-FFF2-40B4-BE49-F238E27FC236}">
                    <a16:creationId xmlns:a16="http://schemas.microsoft.com/office/drawing/2014/main" id="{6C33D910-55BD-4C34-93EF-1349558A2E64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4" name="楕円 133">
                <a:extLst>
                  <a:ext uri="{FF2B5EF4-FFF2-40B4-BE49-F238E27FC236}">
                    <a16:creationId xmlns:a16="http://schemas.microsoft.com/office/drawing/2014/main" id="{1ABBECA1-E602-49A2-BE2E-FB828509A98E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79" name="グループ化 178">
            <a:extLst>
              <a:ext uri="{FF2B5EF4-FFF2-40B4-BE49-F238E27FC236}">
                <a16:creationId xmlns:a16="http://schemas.microsoft.com/office/drawing/2014/main" id="{B0C4BC21-E90A-45A8-A9FE-90EB175C33D2}"/>
              </a:ext>
            </a:extLst>
          </p:cNvPr>
          <p:cNvGrpSpPr/>
          <p:nvPr/>
        </p:nvGrpSpPr>
        <p:grpSpPr>
          <a:xfrm>
            <a:off x="6033388" y="662623"/>
            <a:ext cx="1622630" cy="1801708"/>
            <a:chOff x="4969672" y="3309039"/>
            <a:chExt cx="2787837" cy="3095511"/>
          </a:xfrm>
        </p:grpSpPr>
        <p:grpSp>
          <p:nvGrpSpPr>
            <p:cNvPr id="180" name="グループ化 179">
              <a:extLst>
                <a:ext uri="{FF2B5EF4-FFF2-40B4-BE49-F238E27FC236}">
                  <a16:creationId xmlns:a16="http://schemas.microsoft.com/office/drawing/2014/main" id="{412690ED-3750-4230-ADD0-CE389E49BCB2}"/>
                </a:ext>
              </a:extLst>
            </p:cNvPr>
            <p:cNvGrpSpPr/>
            <p:nvPr/>
          </p:nvGrpSpPr>
          <p:grpSpPr>
            <a:xfrm>
              <a:off x="4969672" y="3309039"/>
              <a:ext cx="2787837" cy="2996767"/>
              <a:chOff x="5826647" y="1550409"/>
              <a:chExt cx="2140508" cy="2300925"/>
            </a:xfrm>
          </p:grpSpPr>
          <p:sp>
            <p:nvSpPr>
              <p:cNvPr id="194" name="フローチャート: 論理積ゲート 193">
                <a:extLst>
                  <a:ext uri="{FF2B5EF4-FFF2-40B4-BE49-F238E27FC236}">
                    <a16:creationId xmlns:a16="http://schemas.microsoft.com/office/drawing/2014/main" id="{B691BB81-7921-42A2-8044-00E216FED6DA}"/>
                  </a:ext>
                </a:extLst>
              </p:cNvPr>
              <p:cNvSpPr/>
              <p:nvPr/>
            </p:nvSpPr>
            <p:spPr bwMode="auto">
              <a:xfrm rot="16200000">
                <a:off x="6544709" y="2986838"/>
                <a:ext cx="732014" cy="996978"/>
              </a:xfrm>
              <a:prstGeom prst="flowChartDelay">
                <a:avLst/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95" name="フリーフォーム: 図形 194">
                <a:extLst>
                  <a:ext uri="{FF2B5EF4-FFF2-40B4-BE49-F238E27FC236}">
                    <a16:creationId xmlns:a16="http://schemas.microsoft.com/office/drawing/2014/main" id="{02DD3700-2F4C-4C88-8D56-39C18805D547}"/>
                  </a:ext>
                </a:extLst>
              </p:cNvPr>
              <p:cNvSpPr/>
              <p:nvPr/>
            </p:nvSpPr>
            <p:spPr bwMode="auto">
              <a:xfrm rot="14370585">
                <a:off x="5889472" y="1487584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96" name="フリーフォーム: 図形 195">
                <a:extLst>
                  <a:ext uri="{FF2B5EF4-FFF2-40B4-BE49-F238E27FC236}">
                    <a16:creationId xmlns:a16="http://schemas.microsoft.com/office/drawing/2014/main" id="{71EB8F8C-0C3C-40FA-9730-5F2A106A2B05}"/>
                  </a:ext>
                </a:extLst>
              </p:cNvPr>
              <p:cNvSpPr/>
              <p:nvPr/>
            </p:nvSpPr>
            <p:spPr bwMode="auto">
              <a:xfrm rot="7200000" flipH="1">
                <a:off x="7102974" y="1510883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97" name="四角形: 角を丸くする 196">
                <a:extLst>
                  <a:ext uri="{FF2B5EF4-FFF2-40B4-BE49-F238E27FC236}">
                    <a16:creationId xmlns:a16="http://schemas.microsoft.com/office/drawing/2014/main" id="{61F69E1A-776D-4CF3-A2D8-86AAAB244754}"/>
                  </a:ext>
                </a:extLst>
              </p:cNvPr>
              <p:cNvSpPr/>
              <p:nvPr/>
            </p:nvSpPr>
            <p:spPr bwMode="auto">
              <a:xfrm>
                <a:off x="6258144" y="1951087"/>
                <a:ext cx="1305145" cy="1207883"/>
              </a:xfrm>
              <a:prstGeom prst="roundRect">
                <a:avLst>
                  <a:gd name="adj" fmla="val 28852"/>
                </a:avLst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81" name="フリーフォーム: 図形 180">
              <a:extLst>
                <a:ext uri="{FF2B5EF4-FFF2-40B4-BE49-F238E27FC236}">
                  <a16:creationId xmlns:a16="http://schemas.microsoft.com/office/drawing/2014/main" id="{DD010DDD-F6B5-4F75-A169-74E4D799C40C}"/>
                </a:ext>
              </a:extLst>
            </p:cNvPr>
            <p:cNvSpPr/>
            <p:nvPr/>
          </p:nvSpPr>
          <p:spPr bwMode="auto">
            <a:xfrm>
              <a:off x="5720174" y="4262500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2" name="フリーフォーム: 図形 181">
              <a:extLst>
                <a:ext uri="{FF2B5EF4-FFF2-40B4-BE49-F238E27FC236}">
                  <a16:creationId xmlns:a16="http://schemas.microsoft.com/office/drawing/2014/main" id="{70AE3ACE-BE72-468F-ADCB-933EB43441A7}"/>
                </a:ext>
              </a:extLst>
            </p:cNvPr>
            <p:cNvSpPr/>
            <p:nvPr/>
          </p:nvSpPr>
          <p:spPr bwMode="auto">
            <a:xfrm rot="575540" flipH="1">
              <a:off x="5599313" y="4966917"/>
              <a:ext cx="694285" cy="62660"/>
            </a:xfrm>
            <a:custGeom>
              <a:avLst/>
              <a:gdLst>
                <a:gd name="connsiteX0" fmla="*/ 662955 w 694285"/>
                <a:gd name="connsiteY0" fmla="*/ 0 h 62660"/>
                <a:gd name="connsiteX1" fmla="*/ 0 w 694285"/>
                <a:gd name="connsiteY1" fmla="*/ 0 h 62660"/>
                <a:gd name="connsiteX2" fmla="*/ 5660 w 694285"/>
                <a:gd name="connsiteY2" fmla="*/ 62660 h 62660"/>
                <a:gd name="connsiteX3" fmla="*/ 662955 w 694285"/>
                <a:gd name="connsiteY3" fmla="*/ 62660 h 62660"/>
                <a:gd name="connsiteX4" fmla="*/ 694285 w 694285"/>
                <a:gd name="connsiteY4" fmla="*/ 31330 h 62660"/>
                <a:gd name="connsiteX5" fmla="*/ 662955 w 694285"/>
                <a:gd name="connsiteY5" fmla="*/ 0 h 62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94285" h="62660">
                  <a:moveTo>
                    <a:pt x="662955" y="0"/>
                  </a:moveTo>
                  <a:lnTo>
                    <a:pt x="0" y="0"/>
                  </a:lnTo>
                  <a:lnTo>
                    <a:pt x="5660" y="62660"/>
                  </a:lnTo>
                  <a:lnTo>
                    <a:pt x="662955" y="62660"/>
                  </a:lnTo>
                  <a:cubicBezTo>
                    <a:pt x="680258" y="62660"/>
                    <a:pt x="694285" y="48633"/>
                    <a:pt x="694285" y="31330"/>
                  </a:cubicBezTo>
                  <a:cubicBezTo>
                    <a:pt x="694285" y="14027"/>
                    <a:pt x="680258" y="0"/>
                    <a:pt x="662955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3" name="フリーフォーム: 図形 182">
              <a:extLst>
                <a:ext uri="{FF2B5EF4-FFF2-40B4-BE49-F238E27FC236}">
                  <a16:creationId xmlns:a16="http://schemas.microsoft.com/office/drawing/2014/main" id="{D8FB0053-B975-4BC2-A97F-BF7CF0148F68}"/>
                </a:ext>
              </a:extLst>
            </p:cNvPr>
            <p:cNvSpPr/>
            <p:nvPr/>
          </p:nvSpPr>
          <p:spPr bwMode="auto">
            <a:xfrm>
              <a:off x="6265437" y="4888429"/>
              <a:ext cx="259615" cy="347288"/>
            </a:xfrm>
            <a:custGeom>
              <a:avLst/>
              <a:gdLst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32880 w 259615"/>
                <a:gd name="connsiteY2" fmla="*/ 295560 h 347288"/>
                <a:gd name="connsiteX3" fmla="*/ 38147 w 259615"/>
                <a:gd name="connsiteY3" fmla="*/ 347288 h 347288"/>
                <a:gd name="connsiteX4" fmla="*/ 24500 w 259615"/>
                <a:gd name="connsiteY4" fmla="*/ 328013 h 347288"/>
                <a:gd name="connsiteX5" fmla="*/ 0 w 259615"/>
                <a:gd name="connsiteY5" fmla="*/ 234979 h 347288"/>
                <a:gd name="connsiteX6" fmla="*/ 248936 w 259615"/>
                <a:gd name="connsiteY6" fmla="*/ 825 h 347288"/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69621 w 259615"/>
                <a:gd name="connsiteY2" fmla="*/ 138257 h 347288"/>
                <a:gd name="connsiteX3" fmla="*/ 32880 w 259615"/>
                <a:gd name="connsiteY3" fmla="*/ 295560 h 347288"/>
                <a:gd name="connsiteX4" fmla="*/ 38147 w 259615"/>
                <a:gd name="connsiteY4" fmla="*/ 347288 h 347288"/>
                <a:gd name="connsiteX5" fmla="*/ 24500 w 259615"/>
                <a:gd name="connsiteY5" fmla="*/ 328013 h 347288"/>
                <a:gd name="connsiteX6" fmla="*/ 0 w 259615"/>
                <a:gd name="connsiteY6" fmla="*/ 234979 h 347288"/>
                <a:gd name="connsiteX7" fmla="*/ 248936 w 259615"/>
                <a:gd name="connsiteY7" fmla="*/ 825 h 347288"/>
                <a:gd name="connsiteX8" fmla="*/ 259615 w 259615"/>
                <a:gd name="connsiteY8" fmla="*/ 0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8" fmla="*/ 161061 w 259615"/>
                <a:gd name="connsiteY8" fmla="*/ 229697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0" fmla="*/ 32880 w 259615"/>
                <a:gd name="connsiteY0" fmla="*/ 295560 h 347288"/>
                <a:gd name="connsiteX1" fmla="*/ 38147 w 259615"/>
                <a:gd name="connsiteY1" fmla="*/ 347288 h 347288"/>
                <a:gd name="connsiteX2" fmla="*/ 24500 w 259615"/>
                <a:gd name="connsiteY2" fmla="*/ 328013 h 347288"/>
                <a:gd name="connsiteX3" fmla="*/ 0 w 259615"/>
                <a:gd name="connsiteY3" fmla="*/ 234979 h 347288"/>
                <a:gd name="connsiteX4" fmla="*/ 248936 w 259615"/>
                <a:gd name="connsiteY4" fmla="*/ 825 h 347288"/>
                <a:gd name="connsiteX5" fmla="*/ 259615 w 259615"/>
                <a:gd name="connsiteY5" fmla="*/ 0 h 347288"/>
                <a:gd name="connsiteX6" fmla="*/ 223294 w 259615"/>
                <a:gd name="connsiteY6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  <a:gd name="connsiteX5" fmla="*/ 223294 w 259615"/>
                <a:gd name="connsiteY5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615" h="347288">
                  <a:moveTo>
                    <a:pt x="38147" y="347288"/>
                  </a:moveTo>
                  <a:lnTo>
                    <a:pt x="24500" y="328013"/>
                  </a:lnTo>
                  <a:cubicBezTo>
                    <a:pt x="8724" y="299418"/>
                    <a:pt x="0" y="267980"/>
                    <a:pt x="0" y="234979"/>
                  </a:cubicBezTo>
                  <a:cubicBezTo>
                    <a:pt x="0" y="119478"/>
                    <a:pt x="106868" y="23112"/>
                    <a:pt x="248936" y="825"/>
                  </a:cubicBezTo>
                  <a:lnTo>
                    <a:pt x="259615" y="0"/>
                  </a:lnTo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84" name="グループ化 183">
              <a:extLst>
                <a:ext uri="{FF2B5EF4-FFF2-40B4-BE49-F238E27FC236}">
                  <a16:creationId xmlns:a16="http://schemas.microsoft.com/office/drawing/2014/main" id="{A9D00BB7-BBFC-4C08-837F-61A17EB5C482}"/>
                </a:ext>
              </a:extLst>
            </p:cNvPr>
            <p:cNvGrpSpPr/>
            <p:nvPr/>
          </p:nvGrpSpPr>
          <p:grpSpPr>
            <a:xfrm rot="397128">
              <a:off x="5499892" y="4794686"/>
              <a:ext cx="674114" cy="1609864"/>
              <a:chOff x="5390302" y="4793441"/>
              <a:chExt cx="674114" cy="1609864"/>
            </a:xfrm>
          </p:grpSpPr>
          <p:sp>
            <p:nvSpPr>
              <p:cNvPr id="185" name="フリーフォーム: 図形 184">
                <a:extLst>
                  <a:ext uri="{FF2B5EF4-FFF2-40B4-BE49-F238E27FC236}">
                    <a16:creationId xmlns:a16="http://schemas.microsoft.com/office/drawing/2014/main" id="{CB4937DA-5B3B-4F6F-A252-B654C93C8C03}"/>
                  </a:ext>
                </a:extLst>
              </p:cNvPr>
              <p:cNvSpPr/>
              <p:nvPr/>
            </p:nvSpPr>
            <p:spPr bwMode="auto">
              <a:xfrm rot="626033" flipH="1">
                <a:off x="5390302" y="4961823"/>
                <a:ext cx="563521" cy="1441482"/>
              </a:xfrm>
              <a:custGeom>
                <a:avLst/>
                <a:gdLst>
                  <a:gd name="connsiteX0" fmla="*/ 556466 w 563521"/>
                  <a:gd name="connsiteY0" fmla="*/ 0 h 1441482"/>
                  <a:gd name="connsiteX1" fmla="*/ 75215 w 563521"/>
                  <a:gd name="connsiteY1" fmla="*/ 18934 h 1441482"/>
                  <a:gd name="connsiteX2" fmla="*/ 76709 w 563521"/>
                  <a:gd name="connsiteY2" fmla="*/ 56910 h 1441482"/>
                  <a:gd name="connsiteX3" fmla="*/ 66207 w 563521"/>
                  <a:gd name="connsiteY3" fmla="*/ 64495 h 1441482"/>
                  <a:gd name="connsiteX4" fmla="*/ 16969 w 563521"/>
                  <a:gd name="connsiteY4" fmla="*/ 117766 h 1441482"/>
                  <a:gd name="connsiteX5" fmla="*/ 20521 w 563521"/>
                  <a:gd name="connsiteY5" fmla="*/ 208039 h 1441482"/>
                  <a:gd name="connsiteX6" fmla="*/ 32088 w 563521"/>
                  <a:gd name="connsiteY6" fmla="*/ 215081 h 1441482"/>
                  <a:gd name="connsiteX7" fmla="*/ 34643 w 563521"/>
                  <a:gd name="connsiteY7" fmla="*/ 220622 h 1441482"/>
                  <a:gd name="connsiteX8" fmla="*/ 112463 w 563521"/>
                  <a:gd name="connsiteY8" fmla="*/ 283494 h 1441482"/>
                  <a:gd name="connsiteX9" fmla="*/ 126674 w 563521"/>
                  <a:gd name="connsiteY9" fmla="*/ 304965 h 1441482"/>
                  <a:gd name="connsiteX10" fmla="*/ 156647 w 563521"/>
                  <a:gd name="connsiteY10" fmla="*/ 326635 h 1441482"/>
                  <a:gd name="connsiteX11" fmla="*/ 156647 w 563521"/>
                  <a:gd name="connsiteY11" fmla="*/ 1270351 h 1441482"/>
                  <a:gd name="connsiteX12" fmla="*/ 327778 w 563521"/>
                  <a:gd name="connsiteY12" fmla="*/ 1441482 h 1441482"/>
                  <a:gd name="connsiteX13" fmla="*/ 498909 w 563521"/>
                  <a:gd name="connsiteY13" fmla="*/ 1270351 h 1441482"/>
                  <a:gd name="connsiteX14" fmla="*/ 498909 w 563521"/>
                  <a:gd name="connsiteY14" fmla="*/ 315223 h 1441482"/>
                  <a:gd name="connsiteX15" fmla="*/ 516785 w 563521"/>
                  <a:gd name="connsiteY15" fmla="*/ 302120 h 1441482"/>
                  <a:gd name="connsiteX16" fmla="*/ 563383 w 563521"/>
                  <a:gd name="connsiteY16" fmla="*/ 175790 h 1441482"/>
                  <a:gd name="connsiteX0" fmla="*/ 556466 w 563521"/>
                  <a:gd name="connsiteY0" fmla="*/ 0 h 1441482"/>
                  <a:gd name="connsiteX1" fmla="*/ 75215 w 563521"/>
                  <a:gd name="connsiteY1" fmla="*/ 18934 h 1441482"/>
                  <a:gd name="connsiteX2" fmla="*/ 76709 w 563521"/>
                  <a:gd name="connsiteY2" fmla="*/ 56910 h 1441482"/>
                  <a:gd name="connsiteX3" fmla="*/ 66207 w 563521"/>
                  <a:gd name="connsiteY3" fmla="*/ 64495 h 1441482"/>
                  <a:gd name="connsiteX4" fmla="*/ 16969 w 563521"/>
                  <a:gd name="connsiteY4" fmla="*/ 117766 h 1441482"/>
                  <a:gd name="connsiteX5" fmla="*/ 20521 w 563521"/>
                  <a:gd name="connsiteY5" fmla="*/ 208039 h 1441482"/>
                  <a:gd name="connsiteX6" fmla="*/ 32088 w 563521"/>
                  <a:gd name="connsiteY6" fmla="*/ 215081 h 1441482"/>
                  <a:gd name="connsiteX7" fmla="*/ 34643 w 563521"/>
                  <a:gd name="connsiteY7" fmla="*/ 220622 h 1441482"/>
                  <a:gd name="connsiteX8" fmla="*/ 112463 w 563521"/>
                  <a:gd name="connsiteY8" fmla="*/ 283494 h 1441482"/>
                  <a:gd name="connsiteX9" fmla="*/ 126674 w 563521"/>
                  <a:gd name="connsiteY9" fmla="*/ 304965 h 1441482"/>
                  <a:gd name="connsiteX10" fmla="*/ 156647 w 563521"/>
                  <a:gd name="connsiteY10" fmla="*/ 326635 h 1441482"/>
                  <a:gd name="connsiteX11" fmla="*/ 156647 w 563521"/>
                  <a:gd name="connsiteY11" fmla="*/ 1270351 h 1441482"/>
                  <a:gd name="connsiteX12" fmla="*/ 327778 w 563521"/>
                  <a:gd name="connsiteY12" fmla="*/ 1441482 h 1441482"/>
                  <a:gd name="connsiteX13" fmla="*/ 498909 w 563521"/>
                  <a:gd name="connsiteY13" fmla="*/ 1270351 h 1441482"/>
                  <a:gd name="connsiteX14" fmla="*/ 444554 w 563521"/>
                  <a:gd name="connsiteY14" fmla="*/ 334269 h 1441482"/>
                  <a:gd name="connsiteX15" fmla="*/ 516785 w 563521"/>
                  <a:gd name="connsiteY15" fmla="*/ 302120 h 1441482"/>
                  <a:gd name="connsiteX16" fmla="*/ 563383 w 563521"/>
                  <a:gd name="connsiteY16" fmla="*/ 175790 h 1441482"/>
                  <a:gd name="connsiteX17" fmla="*/ 556466 w 563521"/>
                  <a:gd name="connsiteY17" fmla="*/ 0 h 1441482"/>
                  <a:gd name="connsiteX0" fmla="*/ 556466 w 563521"/>
                  <a:gd name="connsiteY0" fmla="*/ 0 h 1441482"/>
                  <a:gd name="connsiteX1" fmla="*/ 75215 w 563521"/>
                  <a:gd name="connsiteY1" fmla="*/ 18934 h 1441482"/>
                  <a:gd name="connsiteX2" fmla="*/ 76709 w 563521"/>
                  <a:gd name="connsiteY2" fmla="*/ 56910 h 1441482"/>
                  <a:gd name="connsiteX3" fmla="*/ 66207 w 563521"/>
                  <a:gd name="connsiteY3" fmla="*/ 64495 h 1441482"/>
                  <a:gd name="connsiteX4" fmla="*/ 16969 w 563521"/>
                  <a:gd name="connsiteY4" fmla="*/ 117766 h 1441482"/>
                  <a:gd name="connsiteX5" fmla="*/ 20521 w 563521"/>
                  <a:gd name="connsiteY5" fmla="*/ 208039 h 1441482"/>
                  <a:gd name="connsiteX6" fmla="*/ 32088 w 563521"/>
                  <a:gd name="connsiteY6" fmla="*/ 215081 h 1441482"/>
                  <a:gd name="connsiteX7" fmla="*/ 34643 w 563521"/>
                  <a:gd name="connsiteY7" fmla="*/ 220622 h 1441482"/>
                  <a:gd name="connsiteX8" fmla="*/ 112463 w 563521"/>
                  <a:gd name="connsiteY8" fmla="*/ 283494 h 1441482"/>
                  <a:gd name="connsiteX9" fmla="*/ 126674 w 563521"/>
                  <a:gd name="connsiteY9" fmla="*/ 304965 h 1441482"/>
                  <a:gd name="connsiteX10" fmla="*/ 211804 w 563521"/>
                  <a:gd name="connsiteY10" fmla="*/ 329529 h 1441482"/>
                  <a:gd name="connsiteX11" fmla="*/ 156647 w 563521"/>
                  <a:gd name="connsiteY11" fmla="*/ 1270351 h 1441482"/>
                  <a:gd name="connsiteX12" fmla="*/ 327778 w 563521"/>
                  <a:gd name="connsiteY12" fmla="*/ 1441482 h 1441482"/>
                  <a:gd name="connsiteX13" fmla="*/ 498909 w 563521"/>
                  <a:gd name="connsiteY13" fmla="*/ 1270351 h 1441482"/>
                  <a:gd name="connsiteX14" fmla="*/ 444554 w 563521"/>
                  <a:gd name="connsiteY14" fmla="*/ 334269 h 1441482"/>
                  <a:gd name="connsiteX15" fmla="*/ 516785 w 563521"/>
                  <a:gd name="connsiteY15" fmla="*/ 302120 h 1441482"/>
                  <a:gd name="connsiteX16" fmla="*/ 563383 w 563521"/>
                  <a:gd name="connsiteY16" fmla="*/ 175790 h 1441482"/>
                  <a:gd name="connsiteX17" fmla="*/ 556466 w 563521"/>
                  <a:gd name="connsiteY17" fmla="*/ 0 h 1441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63521" h="1441482">
                    <a:moveTo>
                      <a:pt x="556466" y="0"/>
                    </a:moveTo>
                    <a:lnTo>
                      <a:pt x="75215" y="18934"/>
                    </a:lnTo>
                    <a:lnTo>
                      <a:pt x="76709" y="56910"/>
                    </a:lnTo>
                    <a:lnTo>
                      <a:pt x="66207" y="64495"/>
                    </a:lnTo>
                    <a:lnTo>
                      <a:pt x="16969" y="117766"/>
                    </a:lnTo>
                    <a:cubicBezTo>
                      <a:pt x="-6978" y="143675"/>
                      <a:pt x="-5388" y="184092"/>
                      <a:pt x="20521" y="208039"/>
                    </a:cubicBezTo>
                    <a:lnTo>
                      <a:pt x="32088" y="215081"/>
                    </a:lnTo>
                    <a:lnTo>
                      <a:pt x="34643" y="220622"/>
                    </a:lnTo>
                    <a:lnTo>
                      <a:pt x="112463" y="283494"/>
                    </a:lnTo>
                    <a:lnTo>
                      <a:pt x="126674" y="304965"/>
                    </a:lnTo>
                    <a:lnTo>
                      <a:pt x="211804" y="329529"/>
                    </a:lnTo>
                    <a:lnTo>
                      <a:pt x="156647" y="1270351"/>
                    </a:lnTo>
                    <a:cubicBezTo>
                      <a:pt x="156647" y="1364864"/>
                      <a:pt x="233265" y="1441482"/>
                      <a:pt x="327778" y="1441482"/>
                    </a:cubicBezTo>
                    <a:cubicBezTo>
                      <a:pt x="422291" y="1441482"/>
                      <a:pt x="498909" y="1364864"/>
                      <a:pt x="498909" y="1270351"/>
                    </a:cubicBezTo>
                    <a:lnTo>
                      <a:pt x="444554" y="334269"/>
                    </a:lnTo>
                    <a:cubicBezTo>
                      <a:pt x="450513" y="329901"/>
                      <a:pt x="510826" y="306488"/>
                      <a:pt x="516785" y="302120"/>
                    </a:cubicBezTo>
                    <a:cubicBezTo>
                      <a:pt x="547346" y="269056"/>
                      <a:pt x="565292" y="224334"/>
                      <a:pt x="563383" y="175790"/>
                    </a:cubicBezTo>
                    <a:lnTo>
                      <a:pt x="556466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grpSp>
            <p:nvGrpSpPr>
              <p:cNvPr id="186" name="グループ化 185">
                <a:extLst>
                  <a:ext uri="{FF2B5EF4-FFF2-40B4-BE49-F238E27FC236}">
                    <a16:creationId xmlns:a16="http://schemas.microsoft.com/office/drawing/2014/main" id="{F6F44946-BB06-442C-B945-0BDA2EB1C1C4}"/>
                  </a:ext>
                </a:extLst>
              </p:cNvPr>
              <p:cNvGrpSpPr/>
              <p:nvPr/>
            </p:nvGrpSpPr>
            <p:grpSpPr>
              <a:xfrm rot="20764622">
                <a:off x="5498609" y="4793441"/>
                <a:ext cx="565807" cy="460376"/>
                <a:chOff x="895674" y="4756884"/>
                <a:chExt cx="565807" cy="460376"/>
              </a:xfrm>
            </p:grpSpPr>
            <p:sp>
              <p:nvSpPr>
                <p:cNvPr id="187" name="フリーフォーム: 図形 186">
                  <a:extLst>
                    <a:ext uri="{FF2B5EF4-FFF2-40B4-BE49-F238E27FC236}">
                      <a16:creationId xmlns:a16="http://schemas.microsoft.com/office/drawing/2014/main" id="{B754499E-0512-47EF-AE49-DB30A207548A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895674" y="4861083"/>
                  <a:ext cx="565807" cy="317663"/>
                </a:xfrm>
                <a:custGeom>
                  <a:avLst/>
                  <a:gdLst>
                    <a:gd name="connsiteX0" fmla="*/ 291606 w 565807"/>
                    <a:gd name="connsiteY0" fmla="*/ 5157 h 317663"/>
                    <a:gd name="connsiteX1" fmla="*/ 266066 w 565807"/>
                    <a:gd name="connsiteY1" fmla="*/ 1 h 317663"/>
                    <a:gd name="connsiteX2" fmla="*/ 200454 w 565807"/>
                    <a:gd name="connsiteY2" fmla="*/ 65613 h 317663"/>
                    <a:gd name="connsiteX3" fmla="*/ 200454 w 565807"/>
                    <a:gd name="connsiteY3" fmla="*/ 196362 h 317663"/>
                    <a:gd name="connsiteX4" fmla="*/ 200453 w 565807"/>
                    <a:gd name="connsiteY4" fmla="*/ 196361 h 317663"/>
                    <a:gd name="connsiteX5" fmla="*/ 200453 w 565807"/>
                    <a:gd name="connsiteY5" fmla="*/ 59656 h 317663"/>
                    <a:gd name="connsiteX6" fmla="*/ 164018 w 565807"/>
                    <a:gd name="connsiteY6" fmla="*/ 4688 h 317663"/>
                    <a:gd name="connsiteX7" fmla="*/ 140797 w 565807"/>
                    <a:gd name="connsiteY7" fmla="*/ 0 h 317663"/>
                    <a:gd name="connsiteX8" fmla="*/ 81141 w 565807"/>
                    <a:gd name="connsiteY8" fmla="*/ 59656 h 317663"/>
                    <a:gd name="connsiteX9" fmla="*/ 81141 w 565807"/>
                    <a:gd name="connsiteY9" fmla="*/ 166348 h 317663"/>
                    <a:gd name="connsiteX10" fmla="*/ 78556 w 565807"/>
                    <a:gd name="connsiteY10" fmla="*/ 166159 h 317663"/>
                    <a:gd name="connsiteX11" fmla="*/ 198 w 565807"/>
                    <a:gd name="connsiteY11" fmla="*/ 233821 h 317663"/>
                    <a:gd name="connsiteX12" fmla="*/ 67860 w 565807"/>
                    <a:gd name="connsiteY12" fmla="*/ 312180 h 317663"/>
                    <a:gd name="connsiteX13" fmla="*/ 140013 w 565807"/>
                    <a:gd name="connsiteY13" fmla="*/ 317464 h 317663"/>
                    <a:gd name="connsiteX14" fmla="*/ 193205 w 565807"/>
                    <a:gd name="connsiteY14" fmla="*/ 299862 h 317663"/>
                    <a:gd name="connsiteX15" fmla="*/ 210049 w 565807"/>
                    <a:gd name="connsiteY15" fmla="*/ 278441 h 317663"/>
                    <a:gd name="connsiteX16" fmla="*/ 219671 w 565807"/>
                    <a:gd name="connsiteY16" fmla="*/ 292712 h 317663"/>
                    <a:gd name="connsiteX17" fmla="*/ 266066 w 565807"/>
                    <a:gd name="connsiteY17" fmla="*/ 311929 h 317663"/>
                    <a:gd name="connsiteX18" fmla="*/ 331678 w 565807"/>
                    <a:gd name="connsiteY18" fmla="*/ 246317 h 317663"/>
                    <a:gd name="connsiteX19" fmla="*/ 331678 w 565807"/>
                    <a:gd name="connsiteY19" fmla="*/ 65612 h 317663"/>
                    <a:gd name="connsiteX20" fmla="*/ 291606 w 565807"/>
                    <a:gd name="connsiteY20" fmla="*/ 5157 h 317663"/>
                    <a:gd name="connsiteX21" fmla="*/ 532501 w 565807"/>
                    <a:gd name="connsiteY21" fmla="*/ 29081 h 317663"/>
                    <a:gd name="connsiteX22" fmla="*/ 511275 w 565807"/>
                    <a:gd name="connsiteY22" fmla="*/ 24796 h 317663"/>
                    <a:gd name="connsiteX23" fmla="*/ 472715 w 565807"/>
                    <a:gd name="connsiteY23" fmla="*/ 40768 h 317663"/>
                    <a:gd name="connsiteX24" fmla="*/ 456744 w 565807"/>
                    <a:gd name="connsiteY24" fmla="*/ 79326 h 317663"/>
                    <a:gd name="connsiteX25" fmla="*/ 456744 w 565807"/>
                    <a:gd name="connsiteY25" fmla="*/ 62275 h 317663"/>
                    <a:gd name="connsiteX26" fmla="*/ 418709 w 565807"/>
                    <a:gd name="connsiteY26" fmla="*/ 4894 h 317663"/>
                    <a:gd name="connsiteX27" fmla="*/ 394469 w 565807"/>
                    <a:gd name="connsiteY27" fmla="*/ 0 h 317663"/>
                    <a:gd name="connsiteX28" fmla="*/ 332194 w 565807"/>
                    <a:gd name="connsiteY28" fmla="*/ 62275 h 317663"/>
                    <a:gd name="connsiteX29" fmla="*/ 332194 w 565807"/>
                    <a:gd name="connsiteY29" fmla="*/ 249654 h 317663"/>
                    <a:gd name="connsiteX30" fmla="*/ 394469 w 565807"/>
                    <a:gd name="connsiteY30" fmla="*/ 311929 h 317663"/>
                    <a:gd name="connsiteX31" fmla="*/ 394468 w 565807"/>
                    <a:gd name="connsiteY31" fmla="*/ 311930 h 317663"/>
                    <a:gd name="connsiteX32" fmla="*/ 456743 w 565807"/>
                    <a:gd name="connsiteY32" fmla="*/ 249655 h 317663"/>
                    <a:gd name="connsiteX33" fmla="*/ 456743 w 565807"/>
                    <a:gd name="connsiteY33" fmla="*/ 158785 h 317663"/>
                    <a:gd name="connsiteX34" fmla="*/ 456743 w 565807"/>
                    <a:gd name="connsiteY34" fmla="*/ 257397 h 317663"/>
                    <a:gd name="connsiteX35" fmla="*/ 511275 w 565807"/>
                    <a:gd name="connsiteY35" fmla="*/ 311929 h 317663"/>
                    <a:gd name="connsiteX36" fmla="*/ 565807 w 565807"/>
                    <a:gd name="connsiteY36" fmla="*/ 257397 h 317663"/>
                    <a:gd name="connsiteX37" fmla="*/ 565807 w 565807"/>
                    <a:gd name="connsiteY37" fmla="*/ 79328 h 317663"/>
                    <a:gd name="connsiteX38" fmla="*/ 532501 w 565807"/>
                    <a:gd name="connsiteY38" fmla="*/ 29081 h 317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</a:cxnLst>
                  <a:rect l="l" t="t" r="r" b="b"/>
                  <a:pathLst>
                    <a:path w="565807" h="317663">
                      <a:moveTo>
                        <a:pt x="291606" y="5157"/>
                      </a:moveTo>
                      <a:cubicBezTo>
                        <a:pt x="283756" y="1837"/>
                        <a:pt x="275125" y="1"/>
                        <a:pt x="266066" y="1"/>
                      </a:cubicBezTo>
                      <a:cubicBezTo>
                        <a:pt x="229829" y="1"/>
                        <a:pt x="200454" y="29375"/>
                        <a:pt x="200454" y="65613"/>
                      </a:cubicBezTo>
                      <a:lnTo>
                        <a:pt x="200454" y="196362"/>
                      </a:lnTo>
                      <a:lnTo>
                        <a:pt x="200453" y="196361"/>
                      </a:lnTo>
                      <a:lnTo>
                        <a:pt x="200453" y="59656"/>
                      </a:lnTo>
                      <a:cubicBezTo>
                        <a:pt x="200453" y="34946"/>
                        <a:pt x="185429" y="13744"/>
                        <a:pt x="164018" y="4688"/>
                      </a:cubicBezTo>
                      <a:cubicBezTo>
                        <a:pt x="156881" y="1669"/>
                        <a:pt x="149034" y="0"/>
                        <a:pt x="140797" y="0"/>
                      </a:cubicBezTo>
                      <a:cubicBezTo>
                        <a:pt x="107850" y="0"/>
                        <a:pt x="81141" y="26709"/>
                        <a:pt x="81141" y="59656"/>
                      </a:cubicBezTo>
                      <a:lnTo>
                        <a:pt x="81141" y="166348"/>
                      </a:lnTo>
                      <a:lnTo>
                        <a:pt x="78556" y="166159"/>
                      </a:lnTo>
                      <a:cubicBezTo>
                        <a:pt x="38233" y="163205"/>
                        <a:pt x="3151" y="193498"/>
                        <a:pt x="198" y="233821"/>
                      </a:cubicBezTo>
                      <a:cubicBezTo>
                        <a:pt x="-2756" y="274144"/>
                        <a:pt x="27537" y="309226"/>
                        <a:pt x="67860" y="312180"/>
                      </a:cubicBezTo>
                      <a:lnTo>
                        <a:pt x="140013" y="317464"/>
                      </a:lnTo>
                      <a:cubicBezTo>
                        <a:pt x="160174" y="318942"/>
                        <a:pt x="179025" y="312107"/>
                        <a:pt x="193205" y="299862"/>
                      </a:cubicBezTo>
                      <a:lnTo>
                        <a:pt x="210049" y="278441"/>
                      </a:lnTo>
                      <a:lnTo>
                        <a:pt x="219671" y="292712"/>
                      </a:lnTo>
                      <a:cubicBezTo>
                        <a:pt x="231545" y="304586"/>
                        <a:pt x="247948" y="311929"/>
                        <a:pt x="266066" y="311929"/>
                      </a:cubicBezTo>
                      <a:cubicBezTo>
                        <a:pt x="302303" y="311929"/>
                        <a:pt x="331678" y="282555"/>
                        <a:pt x="331678" y="246317"/>
                      </a:cubicBezTo>
                      <a:lnTo>
                        <a:pt x="331678" y="65612"/>
                      </a:lnTo>
                      <a:cubicBezTo>
                        <a:pt x="331678" y="38435"/>
                        <a:pt x="315155" y="15117"/>
                        <a:pt x="291606" y="5157"/>
                      </a:cubicBezTo>
                      <a:close/>
                      <a:moveTo>
                        <a:pt x="532501" y="29081"/>
                      </a:moveTo>
                      <a:cubicBezTo>
                        <a:pt x="525977" y="26322"/>
                        <a:pt x="518804" y="24796"/>
                        <a:pt x="511275" y="24796"/>
                      </a:cubicBezTo>
                      <a:cubicBezTo>
                        <a:pt x="496217" y="24796"/>
                        <a:pt x="482584" y="30900"/>
                        <a:pt x="472715" y="40768"/>
                      </a:cubicBezTo>
                      <a:lnTo>
                        <a:pt x="456744" y="79326"/>
                      </a:lnTo>
                      <a:lnTo>
                        <a:pt x="456744" y="62275"/>
                      </a:lnTo>
                      <a:cubicBezTo>
                        <a:pt x="456744" y="36479"/>
                        <a:pt x="441061" y="14347"/>
                        <a:pt x="418709" y="4894"/>
                      </a:cubicBezTo>
                      <a:cubicBezTo>
                        <a:pt x="411259" y="1743"/>
                        <a:pt x="403067" y="0"/>
                        <a:pt x="394469" y="0"/>
                      </a:cubicBezTo>
                      <a:cubicBezTo>
                        <a:pt x="360075" y="0"/>
                        <a:pt x="332194" y="27881"/>
                        <a:pt x="332194" y="62275"/>
                      </a:cubicBezTo>
                      <a:lnTo>
                        <a:pt x="332194" y="249654"/>
                      </a:lnTo>
                      <a:cubicBezTo>
                        <a:pt x="332194" y="284048"/>
                        <a:pt x="360075" y="311929"/>
                        <a:pt x="394469" y="311929"/>
                      </a:cubicBezTo>
                      <a:lnTo>
                        <a:pt x="394468" y="311930"/>
                      </a:lnTo>
                      <a:cubicBezTo>
                        <a:pt x="428862" y="311930"/>
                        <a:pt x="456743" y="284049"/>
                        <a:pt x="456743" y="249655"/>
                      </a:cubicBezTo>
                      <a:lnTo>
                        <a:pt x="456743" y="158785"/>
                      </a:lnTo>
                      <a:lnTo>
                        <a:pt x="456743" y="257397"/>
                      </a:lnTo>
                      <a:cubicBezTo>
                        <a:pt x="456743" y="287514"/>
                        <a:pt x="481158" y="311929"/>
                        <a:pt x="511275" y="311929"/>
                      </a:cubicBezTo>
                      <a:cubicBezTo>
                        <a:pt x="541392" y="311928"/>
                        <a:pt x="565807" y="287514"/>
                        <a:pt x="565807" y="257397"/>
                      </a:cubicBezTo>
                      <a:lnTo>
                        <a:pt x="565807" y="79328"/>
                      </a:lnTo>
                      <a:cubicBezTo>
                        <a:pt x="565807" y="56740"/>
                        <a:pt x="552074" y="37360"/>
                        <a:pt x="532501" y="29081"/>
                      </a:cubicBezTo>
                      <a:close/>
                    </a:path>
                  </a:pathLst>
                </a:custGeom>
                <a:solidFill>
                  <a:schemeClr val="tx1">
                    <a:alpha val="40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88" name="グループ化 187">
                  <a:extLst>
                    <a:ext uri="{FF2B5EF4-FFF2-40B4-BE49-F238E27FC236}">
                      <a16:creationId xmlns:a16="http://schemas.microsoft.com/office/drawing/2014/main" id="{DA2361D6-7B71-44AA-9496-879D1C21F149}"/>
                    </a:ext>
                  </a:extLst>
                </p:cNvPr>
                <p:cNvGrpSpPr/>
                <p:nvPr/>
              </p:nvGrpSpPr>
              <p:grpSpPr>
                <a:xfrm>
                  <a:off x="929075" y="4756884"/>
                  <a:ext cx="492008" cy="460376"/>
                  <a:chOff x="929075" y="4756884"/>
                  <a:chExt cx="492008" cy="460376"/>
                </a:xfrm>
              </p:grpSpPr>
              <p:sp>
                <p:nvSpPr>
                  <p:cNvPr id="189" name="四角形: 角を丸くする 188">
                    <a:extLst>
                      <a:ext uri="{FF2B5EF4-FFF2-40B4-BE49-F238E27FC236}">
                        <a16:creationId xmlns:a16="http://schemas.microsoft.com/office/drawing/2014/main" id="{243A6127-CA8F-490C-8EC3-4FE9EB6F224A}"/>
                      </a:ext>
                    </a:extLst>
                  </p:cNvPr>
                  <p:cNvSpPr/>
                  <p:nvPr/>
                </p:nvSpPr>
                <p:spPr bwMode="auto">
                  <a:xfrm rot="1574306" flipH="1">
                    <a:off x="1261736" y="4897157"/>
                    <a:ext cx="119312" cy="31192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90" name="四角形: 角を丸くする 189">
                    <a:extLst>
                      <a:ext uri="{FF2B5EF4-FFF2-40B4-BE49-F238E27FC236}">
                        <a16:creationId xmlns:a16="http://schemas.microsoft.com/office/drawing/2014/main" id="{628139FA-1875-4548-9968-08B4D14AE48E}"/>
                      </a:ext>
                    </a:extLst>
                  </p:cNvPr>
                  <p:cNvSpPr/>
                  <p:nvPr/>
                </p:nvSpPr>
                <p:spPr bwMode="auto">
                  <a:xfrm rot="1574306" flipH="1">
                    <a:off x="1143418" y="4841774"/>
                    <a:ext cx="131224" cy="31192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91" name="四角形: 角を丸くする 190">
                    <a:extLst>
                      <a:ext uri="{FF2B5EF4-FFF2-40B4-BE49-F238E27FC236}">
                        <a16:creationId xmlns:a16="http://schemas.microsoft.com/office/drawing/2014/main" id="{5B2326A0-C9D8-4471-B599-45F72CDF55D8}"/>
                      </a:ext>
                    </a:extLst>
                  </p:cNvPr>
                  <p:cNvSpPr/>
                  <p:nvPr/>
                </p:nvSpPr>
                <p:spPr bwMode="auto">
                  <a:xfrm rot="1574306" flipH="1">
                    <a:off x="1031584" y="4785007"/>
                    <a:ext cx="124549" cy="31192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92" name="四角形: 角を丸くする 191">
                    <a:extLst>
                      <a:ext uri="{FF2B5EF4-FFF2-40B4-BE49-F238E27FC236}">
                        <a16:creationId xmlns:a16="http://schemas.microsoft.com/office/drawing/2014/main" id="{ADE2D53C-0E8E-4DDB-B59B-0B4265B602A5}"/>
                      </a:ext>
                    </a:extLst>
                  </p:cNvPr>
                  <p:cNvSpPr/>
                  <p:nvPr/>
                </p:nvSpPr>
                <p:spPr bwMode="auto">
                  <a:xfrm rot="1574306" flipH="1">
                    <a:off x="929075" y="4756884"/>
                    <a:ext cx="109064" cy="28713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93" name="四角形: 角を丸くする 192">
                    <a:extLst>
                      <a:ext uri="{FF2B5EF4-FFF2-40B4-BE49-F238E27FC236}">
                        <a16:creationId xmlns:a16="http://schemas.microsoft.com/office/drawing/2014/main" id="{1E2B2EFA-1C63-4908-AE2C-7C1FC1D609C7}"/>
                      </a:ext>
                    </a:extLst>
                  </p:cNvPr>
                  <p:cNvSpPr/>
                  <p:nvPr/>
                </p:nvSpPr>
                <p:spPr bwMode="auto">
                  <a:xfrm rot="17522937" flipH="1">
                    <a:off x="1238498" y="5034675"/>
                    <a:ext cx="146412" cy="21875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7192208E-0435-4FBB-A86D-E7FEA7C91655}"/>
              </a:ext>
            </a:extLst>
          </p:cNvPr>
          <p:cNvGrpSpPr/>
          <p:nvPr/>
        </p:nvGrpSpPr>
        <p:grpSpPr>
          <a:xfrm>
            <a:off x="8045500" y="2483220"/>
            <a:ext cx="1287555" cy="1877106"/>
            <a:chOff x="520994" y="212212"/>
            <a:chExt cx="1991695" cy="2903661"/>
          </a:xfrm>
        </p:grpSpPr>
        <p:sp>
          <p:nvSpPr>
            <p:cNvPr id="199" name="フリーフォーム: 図形 198">
              <a:extLst>
                <a:ext uri="{FF2B5EF4-FFF2-40B4-BE49-F238E27FC236}">
                  <a16:creationId xmlns:a16="http://schemas.microsoft.com/office/drawing/2014/main" id="{2C1DA44A-CFD5-4E91-B714-595B1AC15B69}"/>
                </a:ext>
              </a:extLst>
            </p:cNvPr>
            <p:cNvSpPr/>
            <p:nvPr/>
          </p:nvSpPr>
          <p:spPr bwMode="auto">
            <a:xfrm>
              <a:off x="561442" y="212212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0" name="楕円 199">
              <a:extLst>
                <a:ext uri="{FF2B5EF4-FFF2-40B4-BE49-F238E27FC236}">
                  <a16:creationId xmlns:a16="http://schemas.microsoft.com/office/drawing/2014/main" id="{BF2306A5-B9CF-4C43-AF18-52E666D00AB5}"/>
                </a:ext>
              </a:extLst>
            </p:cNvPr>
            <p:cNvSpPr/>
            <p:nvPr/>
          </p:nvSpPr>
          <p:spPr bwMode="auto">
            <a:xfrm rot="900000" flipH="1">
              <a:off x="2074635" y="118270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1" name="楕円 200">
              <a:extLst>
                <a:ext uri="{FF2B5EF4-FFF2-40B4-BE49-F238E27FC236}">
                  <a16:creationId xmlns:a16="http://schemas.microsoft.com/office/drawing/2014/main" id="{93C2F3D6-E93B-41B7-A91A-41CE103D9335}"/>
                </a:ext>
              </a:extLst>
            </p:cNvPr>
            <p:cNvSpPr/>
            <p:nvPr/>
          </p:nvSpPr>
          <p:spPr bwMode="auto">
            <a:xfrm rot="20700000">
              <a:off x="520994" y="118269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2" name="フローチャート: 手作業 201">
              <a:extLst>
                <a:ext uri="{FF2B5EF4-FFF2-40B4-BE49-F238E27FC236}">
                  <a16:creationId xmlns:a16="http://schemas.microsoft.com/office/drawing/2014/main" id="{5F3F5CA8-EC02-45C6-BB79-B7567DD0C3D5}"/>
                </a:ext>
              </a:extLst>
            </p:cNvPr>
            <p:cNvSpPr/>
            <p:nvPr/>
          </p:nvSpPr>
          <p:spPr bwMode="auto">
            <a:xfrm rot="10800000">
              <a:off x="1355753" y="1945740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3" name="楕円 202">
              <a:extLst>
                <a:ext uri="{FF2B5EF4-FFF2-40B4-BE49-F238E27FC236}">
                  <a16:creationId xmlns:a16="http://schemas.microsoft.com/office/drawing/2014/main" id="{2D5F4884-AA9E-492F-BE5F-71F0DB36438E}"/>
                </a:ext>
              </a:extLst>
            </p:cNvPr>
            <p:cNvSpPr/>
            <p:nvPr/>
          </p:nvSpPr>
          <p:spPr bwMode="auto">
            <a:xfrm>
              <a:off x="712183" y="46057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4" name="四角形: 上の 2 つの角を丸める 203">
              <a:extLst>
                <a:ext uri="{FF2B5EF4-FFF2-40B4-BE49-F238E27FC236}">
                  <a16:creationId xmlns:a16="http://schemas.microsoft.com/office/drawing/2014/main" id="{8BD2380D-4456-4CED-A171-4FA9B8E77AC7}"/>
                </a:ext>
              </a:extLst>
            </p:cNvPr>
            <p:cNvSpPr/>
            <p:nvPr/>
          </p:nvSpPr>
          <p:spPr bwMode="auto">
            <a:xfrm>
              <a:off x="828701" y="2327769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5" name="フリーフォーム: 図形 204">
              <a:extLst>
                <a:ext uri="{FF2B5EF4-FFF2-40B4-BE49-F238E27FC236}">
                  <a16:creationId xmlns:a16="http://schemas.microsoft.com/office/drawing/2014/main" id="{BADD4629-C69F-40F3-8772-F92F19DC3616}"/>
                </a:ext>
              </a:extLst>
            </p:cNvPr>
            <p:cNvSpPr/>
            <p:nvPr/>
          </p:nvSpPr>
          <p:spPr bwMode="auto">
            <a:xfrm>
              <a:off x="857935" y="1074919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06" name="グループ化 205">
              <a:extLst>
                <a:ext uri="{FF2B5EF4-FFF2-40B4-BE49-F238E27FC236}">
                  <a16:creationId xmlns:a16="http://schemas.microsoft.com/office/drawing/2014/main" id="{A031804C-D5B4-4307-8051-4ACA67084FA0}"/>
                </a:ext>
              </a:extLst>
            </p:cNvPr>
            <p:cNvGrpSpPr/>
            <p:nvPr/>
          </p:nvGrpSpPr>
          <p:grpSpPr>
            <a:xfrm>
              <a:off x="1035075" y="1562682"/>
              <a:ext cx="987004" cy="501521"/>
              <a:chOff x="6911441" y="3818045"/>
              <a:chExt cx="1865174" cy="871095"/>
            </a:xfrm>
          </p:grpSpPr>
          <p:sp>
            <p:nvSpPr>
              <p:cNvPr id="214" name="フリーフォーム: 図形 213">
                <a:extLst>
                  <a:ext uri="{FF2B5EF4-FFF2-40B4-BE49-F238E27FC236}">
                    <a16:creationId xmlns:a16="http://schemas.microsoft.com/office/drawing/2014/main" id="{D1441686-1395-45D0-8D05-AA142140B417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5" name="フリーフォーム: 図形 214">
                <a:extLst>
                  <a:ext uri="{FF2B5EF4-FFF2-40B4-BE49-F238E27FC236}">
                    <a16:creationId xmlns:a16="http://schemas.microsoft.com/office/drawing/2014/main" id="{B95A7FBB-FF9E-4B06-B95C-B779A42A3B90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6" name="四角形: 上の 2 つの角を丸める 215">
                <a:extLst>
                  <a:ext uri="{FF2B5EF4-FFF2-40B4-BE49-F238E27FC236}">
                    <a16:creationId xmlns:a16="http://schemas.microsoft.com/office/drawing/2014/main" id="{29F54ED8-C8EA-4F94-A5EA-BC4AFE591FF3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7" name="四角形: 上の 2 つの角を丸める 216">
                <a:extLst>
                  <a:ext uri="{FF2B5EF4-FFF2-40B4-BE49-F238E27FC236}">
                    <a16:creationId xmlns:a16="http://schemas.microsoft.com/office/drawing/2014/main" id="{833C886E-2F10-4AD5-90A1-0085EA3DEB48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8" name="四角形: 上の 2 つの角を丸める 217">
                <a:extLst>
                  <a:ext uri="{FF2B5EF4-FFF2-40B4-BE49-F238E27FC236}">
                    <a16:creationId xmlns:a16="http://schemas.microsoft.com/office/drawing/2014/main" id="{834140B0-50DC-4689-8BAF-434D6DA1B207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9" name="四角形: 上の 2 つの角を丸める 218">
                <a:extLst>
                  <a:ext uri="{FF2B5EF4-FFF2-40B4-BE49-F238E27FC236}">
                    <a16:creationId xmlns:a16="http://schemas.microsoft.com/office/drawing/2014/main" id="{5D16A9C7-094B-4A95-9821-93421B82D371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0" name="四角形: 上の 2 つの角を丸める 219">
                <a:extLst>
                  <a:ext uri="{FF2B5EF4-FFF2-40B4-BE49-F238E27FC236}">
                    <a16:creationId xmlns:a16="http://schemas.microsoft.com/office/drawing/2014/main" id="{6F71EC4F-3447-48A7-BB7E-8154A6FCE5BF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1" name="四角形: 上の 2 つの角を丸める 220">
                <a:extLst>
                  <a:ext uri="{FF2B5EF4-FFF2-40B4-BE49-F238E27FC236}">
                    <a16:creationId xmlns:a16="http://schemas.microsoft.com/office/drawing/2014/main" id="{8EE4C573-10FB-4DFE-A77E-52B7830EE7BD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2" name="四角形: 上の 2 つの角を丸める 221">
                <a:extLst>
                  <a:ext uri="{FF2B5EF4-FFF2-40B4-BE49-F238E27FC236}">
                    <a16:creationId xmlns:a16="http://schemas.microsoft.com/office/drawing/2014/main" id="{402558EB-D351-442D-BF84-3F12C265F5BF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3" name="四角形: 上の 2 つの角を丸める 222">
                <a:extLst>
                  <a:ext uri="{FF2B5EF4-FFF2-40B4-BE49-F238E27FC236}">
                    <a16:creationId xmlns:a16="http://schemas.microsoft.com/office/drawing/2014/main" id="{613F49B9-E3CD-4722-AA2E-98A4993DC4C0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4" name="フリーフォーム: 図形 223">
                <a:extLst>
                  <a:ext uri="{FF2B5EF4-FFF2-40B4-BE49-F238E27FC236}">
                    <a16:creationId xmlns:a16="http://schemas.microsoft.com/office/drawing/2014/main" id="{3A28CA41-C084-42CB-AFC7-AFE0C2150324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5" name="フリーフォーム: 図形 224">
                <a:extLst>
                  <a:ext uri="{FF2B5EF4-FFF2-40B4-BE49-F238E27FC236}">
                    <a16:creationId xmlns:a16="http://schemas.microsoft.com/office/drawing/2014/main" id="{71C71B37-F441-46FF-A36A-7CEE48E2E686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26" name="グループ化 225">
                <a:extLst>
                  <a:ext uri="{FF2B5EF4-FFF2-40B4-BE49-F238E27FC236}">
                    <a16:creationId xmlns:a16="http://schemas.microsoft.com/office/drawing/2014/main" id="{97C9B846-83B6-49FB-9BEF-31105402DF06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229" name="四角形: 上の 2 つの角を丸める 228">
                  <a:extLst>
                    <a:ext uri="{FF2B5EF4-FFF2-40B4-BE49-F238E27FC236}">
                      <a16:creationId xmlns:a16="http://schemas.microsoft.com/office/drawing/2014/main" id="{15721A15-80D3-491C-8F90-6342FA2451F5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0" name="四角形: 上の 2 つの角を丸める 229">
                  <a:extLst>
                    <a:ext uri="{FF2B5EF4-FFF2-40B4-BE49-F238E27FC236}">
                      <a16:creationId xmlns:a16="http://schemas.microsoft.com/office/drawing/2014/main" id="{734CED33-97BF-48D5-8DEE-8161C59025D1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1" name="四角形: 上の 2 つの角を丸める 230">
                  <a:extLst>
                    <a:ext uri="{FF2B5EF4-FFF2-40B4-BE49-F238E27FC236}">
                      <a16:creationId xmlns:a16="http://schemas.microsoft.com/office/drawing/2014/main" id="{1247194A-0C6B-49DA-A485-DAA6C33DA8B4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2" name="四角形: 上の 2 つの角を丸める 231">
                  <a:extLst>
                    <a:ext uri="{FF2B5EF4-FFF2-40B4-BE49-F238E27FC236}">
                      <a16:creationId xmlns:a16="http://schemas.microsoft.com/office/drawing/2014/main" id="{88D2277F-F5BF-4D21-B006-4EF4D1BE5D2C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3" name="四角形: 上の 2 つの角を丸める 232">
                  <a:extLst>
                    <a:ext uri="{FF2B5EF4-FFF2-40B4-BE49-F238E27FC236}">
                      <a16:creationId xmlns:a16="http://schemas.microsoft.com/office/drawing/2014/main" id="{0B462554-0A59-40D6-BF9B-F316500501AD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4" name="フリーフォーム: 図形 233">
                  <a:extLst>
                    <a:ext uri="{FF2B5EF4-FFF2-40B4-BE49-F238E27FC236}">
                      <a16:creationId xmlns:a16="http://schemas.microsoft.com/office/drawing/2014/main" id="{6CD419C6-D948-4536-8F10-AF6000B9B4F4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5" name="四角形: 上の 2 つの角を丸める 234">
                  <a:extLst>
                    <a:ext uri="{FF2B5EF4-FFF2-40B4-BE49-F238E27FC236}">
                      <a16:creationId xmlns:a16="http://schemas.microsoft.com/office/drawing/2014/main" id="{8A413F20-81EC-464D-B72D-AA9D5428BCB5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6" name="フリーフォーム: 図形 235">
                  <a:extLst>
                    <a:ext uri="{FF2B5EF4-FFF2-40B4-BE49-F238E27FC236}">
                      <a16:creationId xmlns:a16="http://schemas.microsoft.com/office/drawing/2014/main" id="{555DE1EA-1F7F-4740-B464-BAEEA0080B71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27" name="フリーフォーム: 図形 226">
                <a:extLst>
                  <a:ext uri="{FF2B5EF4-FFF2-40B4-BE49-F238E27FC236}">
                    <a16:creationId xmlns:a16="http://schemas.microsoft.com/office/drawing/2014/main" id="{9FBB915B-A28E-4AF5-BBDF-C65BADC5A617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8" name="楕円 227">
                <a:extLst>
                  <a:ext uri="{FF2B5EF4-FFF2-40B4-BE49-F238E27FC236}">
                    <a16:creationId xmlns:a16="http://schemas.microsoft.com/office/drawing/2014/main" id="{C23D4543-27B5-4355-9D77-5955D9729165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07" name="楕円 206">
              <a:extLst>
                <a:ext uri="{FF2B5EF4-FFF2-40B4-BE49-F238E27FC236}">
                  <a16:creationId xmlns:a16="http://schemas.microsoft.com/office/drawing/2014/main" id="{95A5F889-C213-4A37-8CC1-AD12E2EE493F}"/>
                </a:ext>
              </a:extLst>
            </p:cNvPr>
            <p:cNvSpPr/>
            <p:nvPr/>
          </p:nvSpPr>
          <p:spPr bwMode="auto">
            <a:xfrm>
              <a:off x="1389941" y="146578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8" name="フリーフォーム: 図形 207">
              <a:extLst>
                <a:ext uri="{FF2B5EF4-FFF2-40B4-BE49-F238E27FC236}">
                  <a16:creationId xmlns:a16="http://schemas.microsoft.com/office/drawing/2014/main" id="{67DB3A1E-0660-40AC-847B-5E3A64FC8B64}"/>
                </a:ext>
              </a:extLst>
            </p:cNvPr>
            <p:cNvSpPr/>
            <p:nvPr/>
          </p:nvSpPr>
          <p:spPr bwMode="auto">
            <a:xfrm rot="20700000">
              <a:off x="1712727" y="1463252"/>
              <a:ext cx="414835" cy="634658"/>
            </a:xfrm>
            <a:custGeom>
              <a:avLst/>
              <a:gdLst>
                <a:gd name="connsiteX0" fmla="*/ 323219 w 646438"/>
                <a:gd name="connsiteY0" fmla="*/ 0 h 1363830"/>
                <a:gd name="connsiteX1" fmla="*/ 357201 w 646438"/>
                <a:gd name="connsiteY1" fmla="*/ 645403 h 1363830"/>
                <a:gd name="connsiteX2" fmla="*/ 646438 w 646438"/>
                <a:gd name="connsiteY2" fmla="*/ 686657 h 1363830"/>
                <a:gd name="connsiteX3" fmla="*/ 356698 w 646438"/>
                <a:gd name="connsiteY3" fmla="*/ 727983 h 1363830"/>
                <a:gd name="connsiteX4" fmla="*/ 323219 w 646438"/>
                <a:gd name="connsiteY4" fmla="*/ 1363830 h 1363830"/>
                <a:gd name="connsiteX5" fmla="*/ 289741 w 646438"/>
                <a:gd name="connsiteY5" fmla="*/ 727983 h 1363830"/>
                <a:gd name="connsiteX6" fmla="*/ 0 w 646438"/>
                <a:gd name="connsiteY6" fmla="*/ 686657 h 1363830"/>
                <a:gd name="connsiteX7" fmla="*/ 289238 w 646438"/>
                <a:gd name="connsiteY7" fmla="*/ 645403 h 1363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6438" h="1363830">
                  <a:moveTo>
                    <a:pt x="323219" y="0"/>
                  </a:moveTo>
                  <a:lnTo>
                    <a:pt x="357201" y="645403"/>
                  </a:lnTo>
                  <a:lnTo>
                    <a:pt x="646438" y="686657"/>
                  </a:lnTo>
                  <a:lnTo>
                    <a:pt x="356698" y="727983"/>
                  </a:lnTo>
                  <a:lnTo>
                    <a:pt x="323219" y="1363830"/>
                  </a:lnTo>
                  <a:lnTo>
                    <a:pt x="289741" y="727983"/>
                  </a:lnTo>
                  <a:lnTo>
                    <a:pt x="0" y="686657"/>
                  </a:lnTo>
                  <a:lnTo>
                    <a:pt x="289238" y="645403"/>
                  </a:lnTo>
                  <a:close/>
                </a:path>
              </a:pathLst>
            </a:custGeom>
            <a:solidFill>
              <a:srgbClr val="FFFF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9" name="フリーフォーム: 図形 208">
              <a:extLst>
                <a:ext uri="{FF2B5EF4-FFF2-40B4-BE49-F238E27FC236}">
                  <a16:creationId xmlns:a16="http://schemas.microsoft.com/office/drawing/2014/main" id="{657327E5-FE70-4F21-9EF2-5FA11189C970}"/>
                </a:ext>
              </a:extLst>
            </p:cNvPr>
            <p:cNvSpPr/>
            <p:nvPr/>
          </p:nvSpPr>
          <p:spPr bwMode="auto">
            <a:xfrm rot="10800000" flipH="1">
              <a:off x="1185677" y="2328797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0" name="月 209">
              <a:extLst>
                <a:ext uri="{FF2B5EF4-FFF2-40B4-BE49-F238E27FC236}">
                  <a16:creationId xmlns:a16="http://schemas.microsoft.com/office/drawing/2014/main" id="{98FD5EEB-1341-4A3C-B6C7-083044AD3B21}"/>
                </a:ext>
              </a:extLst>
            </p:cNvPr>
            <p:cNvSpPr/>
            <p:nvPr/>
          </p:nvSpPr>
          <p:spPr bwMode="auto">
            <a:xfrm rot="5400000">
              <a:off x="1065662" y="740374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11" name="月 210">
              <a:extLst>
                <a:ext uri="{FF2B5EF4-FFF2-40B4-BE49-F238E27FC236}">
                  <a16:creationId xmlns:a16="http://schemas.microsoft.com/office/drawing/2014/main" id="{2DB6F168-4BE5-4073-BD00-4B5BD93B3B0C}"/>
                </a:ext>
              </a:extLst>
            </p:cNvPr>
            <p:cNvSpPr/>
            <p:nvPr/>
          </p:nvSpPr>
          <p:spPr bwMode="auto">
            <a:xfrm rot="5400000">
              <a:off x="1945452" y="740374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12" name="楕円 211">
              <a:extLst>
                <a:ext uri="{FF2B5EF4-FFF2-40B4-BE49-F238E27FC236}">
                  <a16:creationId xmlns:a16="http://schemas.microsoft.com/office/drawing/2014/main" id="{4266F54F-910C-43EE-916B-FF2D7C043ABE}"/>
                </a:ext>
              </a:extLst>
            </p:cNvPr>
            <p:cNvSpPr/>
            <p:nvPr/>
          </p:nvSpPr>
          <p:spPr bwMode="auto">
            <a:xfrm>
              <a:off x="804633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3" name="楕円 212">
              <a:extLst>
                <a:ext uri="{FF2B5EF4-FFF2-40B4-BE49-F238E27FC236}">
                  <a16:creationId xmlns:a16="http://schemas.microsoft.com/office/drawing/2014/main" id="{946E775A-9467-405D-AB66-A4F160507C40}"/>
                </a:ext>
              </a:extLst>
            </p:cNvPr>
            <p:cNvSpPr/>
            <p:nvPr/>
          </p:nvSpPr>
          <p:spPr bwMode="auto">
            <a:xfrm>
              <a:off x="2037596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37" name="グループ化 236">
            <a:extLst>
              <a:ext uri="{FF2B5EF4-FFF2-40B4-BE49-F238E27FC236}">
                <a16:creationId xmlns:a16="http://schemas.microsoft.com/office/drawing/2014/main" id="{B5A07EF5-EBC3-41C7-9792-85A3B16BFBB6}"/>
              </a:ext>
            </a:extLst>
          </p:cNvPr>
          <p:cNvGrpSpPr/>
          <p:nvPr/>
        </p:nvGrpSpPr>
        <p:grpSpPr>
          <a:xfrm>
            <a:off x="8046718" y="4524890"/>
            <a:ext cx="1287555" cy="1816287"/>
            <a:chOff x="2845094" y="306292"/>
            <a:chExt cx="1991695" cy="2809581"/>
          </a:xfrm>
        </p:grpSpPr>
        <p:sp>
          <p:nvSpPr>
            <p:cNvPr id="238" name="フローチャート: 論理積ゲート 237">
              <a:extLst>
                <a:ext uri="{FF2B5EF4-FFF2-40B4-BE49-F238E27FC236}">
                  <a16:creationId xmlns:a16="http://schemas.microsoft.com/office/drawing/2014/main" id="{76DA8308-6427-4C8A-8F81-57EFFAF889E6}"/>
                </a:ext>
              </a:extLst>
            </p:cNvPr>
            <p:cNvSpPr/>
            <p:nvPr/>
          </p:nvSpPr>
          <p:spPr bwMode="auto">
            <a:xfrm rot="16200000">
              <a:off x="2929497" y="340683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9" name="楕円 238">
              <a:extLst>
                <a:ext uri="{FF2B5EF4-FFF2-40B4-BE49-F238E27FC236}">
                  <a16:creationId xmlns:a16="http://schemas.microsoft.com/office/drawing/2014/main" id="{F8E2DA37-40F8-4F2E-9A60-730B903D0E78}"/>
                </a:ext>
              </a:extLst>
            </p:cNvPr>
            <p:cNvSpPr/>
            <p:nvPr/>
          </p:nvSpPr>
          <p:spPr bwMode="auto">
            <a:xfrm rot="900000" flipH="1">
              <a:off x="4398735" y="118270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0" name="楕円 239">
              <a:extLst>
                <a:ext uri="{FF2B5EF4-FFF2-40B4-BE49-F238E27FC236}">
                  <a16:creationId xmlns:a16="http://schemas.microsoft.com/office/drawing/2014/main" id="{4BBA5A37-CF86-4C34-859E-1315FC55EAFD}"/>
                </a:ext>
              </a:extLst>
            </p:cNvPr>
            <p:cNvSpPr/>
            <p:nvPr/>
          </p:nvSpPr>
          <p:spPr bwMode="auto">
            <a:xfrm rot="20700000">
              <a:off x="2845094" y="118269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フリーフォーム: 図形 240">
              <a:extLst>
                <a:ext uri="{FF2B5EF4-FFF2-40B4-BE49-F238E27FC236}">
                  <a16:creationId xmlns:a16="http://schemas.microsoft.com/office/drawing/2014/main" id="{4D85F300-635E-4A39-8FD9-4CA397860380}"/>
                </a:ext>
              </a:extLst>
            </p:cNvPr>
            <p:cNvSpPr/>
            <p:nvPr/>
          </p:nvSpPr>
          <p:spPr bwMode="auto">
            <a:xfrm rot="10800000">
              <a:off x="3528747" y="1945740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楕円 241">
              <a:extLst>
                <a:ext uri="{FF2B5EF4-FFF2-40B4-BE49-F238E27FC236}">
                  <a16:creationId xmlns:a16="http://schemas.microsoft.com/office/drawing/2014/main" id="{A8D74F3D-D77D-4CA4-BBFA-1098138B010C}"/>
                </a:ext>
              </a:extLst>
            </p:cNvPr>
            <p:cNvSpPr/>
            <p:nvPr/>
          </p:nvSpPr>
          <p:spPr bwMode="auto">
            <a:xfrm>
              <a:off x="3036283" y="46057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3" name="フリーフォーム: 図形 242">
              <a:extLst>
                <a:ext uri="{FF2B5EF4-FFF2-40B4-BE49-F238E27FC236}">
                  <a16:creationId xmlns:a16="http://schemas.microsoft.com/office/drawing/2014/main" id="{F94A3236-EFD1-4E79-A317-12CFBAAE9DA0}"/>
                </a:ext>
              </a:extLst>
            </p:cNvPr>
            <p:cNvSpPr/>
            <p:nvPr/>
          </p:nvSpPr>
          <p:spPr bwMode="auto">
            <a:xfrm>
              <a:off x="3182035" y="1074919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4" name="フリーフォーム: 図形 243">
              <a:extLst>
                <a:ext uri="{FF2B5EF4-FFF2-40B4-BE49-F238E27FC236}">
                  <a16:creationId xmlns:a16="http://schemas.microsoft.com/office/drawing/2014/main" id="{FE479780-2217-4CDD-93CD-D9B2351F755E}"/>
                </a:ext>
              </a:extLst>
            </p:cNvPr>
            <p:cNvSpPr/>
            <p:nvPr/>
          </p:nvSpPr>
          <p:spPr bwMode="auto">
            <a:xfrm rot="16200000">
              <a:off x="3490283" y="-84488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45" name="グループ化 244">
              <a:extLst>
                <a:ext uri="{FF2B5EF4-FFF2-40B4-BE49-F238E27FC236}">
                  <a16:creationId xmlns:a16="http://schemas.microsoft.com/office/drawing/2014/main" id="{2B50A981-585E-43FB-AACD-7017EEB11314}"/>
                </a:ext>
              </a:extLst>
            </p:cNvPr>
            <p:cNvGrpSpPr/>
            <p:nvPr/>
          </p:nvGrpSpPr>
          <p:grpSpPr>
            <a:xfrm>
              <a:off x="3359175" y="1574798"/>
              <a:ext cx="987004" cy="501521"/>
              <a:chOff x="6911441" y="3818045"/>
              <a:chExt cx="1865174" cy="871095"/>
            </a:xfrm>
          </p:grpSpPr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A605F9E1-6CEA-47AD-BB8F-602230C8A679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3" name="フリーフォーム: 図形 252">
                <a:extLst>
                  <a:ext uri="{FF2B5EF4-FFF2-40B4-BE49-F238E27FC236}">
                    <a16:creationId xmlns:a16="http://schemas.microsoft.com/office/drawing/2014/main" id="{568BAE38-FB84-43EB-9D60-5B823EBCA54E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4" name="四角形: 上の 2 つの角を丸める 253">
                <a:extLst>
                  <a:ext uri="{FF2B5EF4-FFF2-40B4-BE49-F238E27FC236}">
                    <a16:creationId xmlns:a16="http://schemas.microsoft.com/office/drawing/2014/main" id="{36739AA2-A5C6-4B71-BB87-D7972E8EFF73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5" name="四角形: 上の 2 つの角を丸める 254">
                <a:extLst>
                  <a:ext uri="{FF2B5EF4-FFF2-40B4-BE49-F238E27FC236}">
                    <a16:creationId xmlns:a16="http://schemas.microsoft.com/office/drawing/2014/main" id="{22DEBD85-4DFD-40D3-AF1D-D0CAC94E06DA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6" name="四角形: 上の 2 つの角を丸める 255">
                <a:extLst>
                  <a:ext uri="{FF2B5EF4-FFF2-40B4-BE49-F238E27FC236}">
                    <a16:creationId xmlns:a16="http://schemas.microsoft.com/office/drawing/2014/main" id="{7B93E4E4-99A0-4643-914A-481137CBA474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7" name="四角形: 上の 2 つの角を丸める 256">
                <a:extLst>
                  <a:ext uri="{FF2B5EF4-FFF2-40B4-BE49-F238E27FC236}">
                    <a16:creationId xmlns:a16="http://schemas.microsoft.com/office/drawing/2014/main" id="{E088FE1A-FA56-478C-922B-7050C00259A3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8" name="四角形: 上の 2 つの角を丸める 257">
                <a:extLst>
                  <a:ext uri="{FF2B5EF4-FFF2-40B4-BE49-F238E27FC236}">
                    <a16:creationId xmlns:a16="http://schemas.microsoft.com/office/drawing/2014/main" id="{04D44DE2-B1E0-495B-9D1E-24D04193AE77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9" name="四角形: 上の 2 つの角を丸める 258">
                <a:extLst>
                  <a:ext uri="{FF2B5EF4-FFF2-40B4-BE49-F238E27FC236}">
                    <a16:creationId xmlns:a16="http://schemas.microsoft.com/office/drawing/2014/main" id="{71A8E2A9-2CC1-4731-9F30-B620022F8040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0" name="四角形: 上の 2 つの角を丸める 259">
                <a:extLst>
                  <a:ext uri="{FF2B5EF4-FFF2-40B4-BE49-F238E27FC236}">
                    <a16:creationId xmlns:a16="http://schemas.microsoft.com/office/drawing/2014/main" id="{CE5AA6AE-A118-4666-AC83-9864E75D7210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1" name="四角形: 上の 2 つの角を丸める 260">
                <a:extLst>
                  <a:ext uri="{FF2B5EF4-FFF2-40B4-BE49-F238E27FC236}">
                    <a16:creationId xmlns:a16="http://schemas.microsoft.com/office/drawing/2014/main" id="{E32D4D86-4113-4661-95A0-3FA7C8A6BC60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2" name="フリーフォーム: 図形 261">
                <a:extLst>
                  <a:ext uri="{FF2B5EF4-FFF2-40B4-BE49-F238E27FC236}">
                    <a16:creationId xmlns:a16="http://schemas.microsoft.com/office/drawing/2014/main" id="{28FD64C2-781D-457F-B3FA-F9719EF413EA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3" name="フリーフォーム: 図形 262">
                <a:extLst>
                  <a:ext uri="{FF2B5EF4-FFF2-40B4-BE49-F238E27FC236}">
                    <a16:creationId xmlns:a16="http://schemas.microsoft.com/office/drawing/2014/main" id="{12618E24-D834-4925-8DBD-EF8925631A48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4" name="グループ化 263">
                <a:extLst>
                  <a:ext uri="{FF2B5EF4-FFF2-40B4-BE49-F238E27FC236}">
                    <a16:creationId xmlns:a16="http://schemas.microsoft.com/office/drawing/2014/main" id="{BE859957-7E57-4E52-A308-78F1F9BDAB4F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267" name="四角形: 上の 2 つの角を丸める 266">
                  <a:extLst>
                    <a:ext uri="{FF2B5EF4-FFF2-40B4-BE49-F238E27FC236}">
                      <a16:creationId xmlns:a16="http://schemas.microsoft.com/office/drawing/2014/main" id="{DBDC2A38-85A8-40C7-923F-BD3767ED550C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8" name="四角形: 上の 2 つの角を丸める 267">
                  <a:extLst>
                    <a:ext uri="{FF2B5EF4-FFF2-40B4-BE49-F238E27FC236}">
                      <a16:creationId xmlns:a16="http://schemas.microsoft.com/office/drawing/2014/main" id="{03CF1E7B-4F56-410B-80D1-654D9A3744BB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9" name="四角形: 上の 2 つの角を丸める 268">
                  <a:extLst>
                    <a:ext uri="{FF2B5EF4-FFF2-40B4-BE49-F238E27FC236}">
                      <a16:creationId xmlns:a16="http://schemas.microsoft.com/office/drawing/2014/main" id="{57B64397-6821-4FFC-B5A7-B2AF7C1CF767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0" name="四角形: 上の 2 つの角を丸める 269">
                  <a:extLst>
                    <a:ext uri="{FF2B5EF4-FFF2-40B4-BE49-F238E27FC236}">
                      <a16:creationId xmlns:a16="http://schemas.microsoft.com/office/drawing/2014/main" id="{EDD0F6FE-07C7-4868-94B5-1C701F5CC2E3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1" name="四角形: 上の 2 つの角を丸める 270">
                  <a:extLst>
                    <a:ext uri="{FF2B5EF4-FFF2-40B4-BE49-F238E27FC236}">
                      <a16:creationId xmlns:a16="http://schemas.microsoft.com/office/drawing/2014/main" id="{EF62536C-48CC-4000-9823-D8D905C9440E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2" name="フリーフォーム: 図形 271">
                  <a:extLst>
                    <a:ext uri="{FF2B5EF4-FFF2-40B4-BE49-F238E27FC236}">
                      <a16:creationId xmlns:a16="http://schemas.microsoft.com/office/drawing/2014/main" id="{E8FC490B-1F98-4550-BB6E-A37A70AA9A4A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3" name="四角形: 上の 2 つの角を丸める 272">
                  <a:extLst>
                    <a:ext uri="{FF2B5EF4-FFF2-40B4-BE49-F238E27FC236}">
                      <a16:creationId xmlns:a16="http://schemas.microsoft.com/office/drawing/2014/main" id="{84842907-326F-492C-A6D1-7BAD7316290A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4" name="フリーフォーム: 図形 273">
                  <a:extLst>
                    <a:ext uri="{FF2B5EF4-FFF2-40B4-BE49-F238E27FC236}">
                      <a16:creationId xmlns:a16="http://schemas.microsoft.com/office/drawing/2014/main" id="{859479BA-E748-4754-A458-C0BE00BF47E8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65" name="フリーフォーム: 図形 264">
                <a:extLst>
                  <a:ext uri="{FF2B5EF4-FFF2-40B4-BE49-F238E27FC236}">
                    <a16:creationId xmlns:a16="http://schemas.microsoft.com/office/drawing/2014/main" id="{778DF890-2E88-499C-BF46-7FA64239CF9A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6" name="楕円 265">
                <a:extLst>
                  <a:ext uri="{FF2B5EF4-FFF2-40B4-BE49-F238E27FC236}">
                    <a16:creationId xmlns:a16="http://schemas.microsoft.com/office/drawing/2014/main" id="{99E4DC46-8617-48D0-A588-75EEFD2B2915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6" name="フリーフォーム: 図形 245">
              <a:extLst>
                <a:ext uri="{FF2B5EF4-FFF2-40B4-BE49-F238E27FC236}">
                  <a16:creationId xmlns:a16="http://schemas.microsoft.com/office/drawing/2014/main" id="{E47C5CB9-691C-45DB-82E0-F7B5BD33499A}"/>
                </a:ext>
              </a:extLst>
            </p:cNvPr>
            <p:cNvSpPr/>
            <p:nvPr/>
          </p:nvSpPr>
          <p:spPr bwMode="auto">
            <a:xfrm rot="900000">
              <a:off x="3306577" y="1463252"/>
              <a:ext cx="414835" cy="634658"/>
            </a:xfrm>
            <a:custGeom>
              <a:avLst/>
              <a:gdLst>
                <a:gd name="connsiteX0" fmla="*/ 323219 w 646438"/>
                <a:gd name="connsiteY0" fmla="*/ 0 h 1363830"/>
                <a:gd name="connsiteX1" fmla="*/ 357201 w 646438"/>
                <a:gd name="connsiteY1" fmla="*/ 645403 h 1363830"/>
                <a:gd name="connsiteX2" fmla="*/ 646438 w 646438"/>
                <a:gd name="connsiteY2" fmla="*/ 686657 h 1363830"/>
                <a:gd name="connsiteX3" fmla="*/ 356698 w 646438"/>
                <a:gd name="connsiteY3" fmla="*/ 727983 h 1363830"/>
                <a:gd name="connsiteX4" fmla="*/ 323219 w 646438"/>
                <a:gd name="connsiteY4" fmla="*/ 1363830 h 1363830"/>
                <a:gd name="connsiteX5" fmla="*/ 289741 w 646438"/>
                <a:gd name="connsiteY5" fmla="*/ 727983 h 1363830"/>
                <a:gd name="connsiteX6" fmla="*/ 0 w 646438"/>
                <a:gd name="connsiteY6" fmla="*/ 686657 h 1363830"/>
                <a:gd name="connsiteX7" fmla="*/ 289238 w 646438"/>
                <a:gd name="connsiteY7" fmla="*/ 645403 h 1363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6438" h="1363830">
                  <a:moveTo>
                    <a:pt x="323219" y="0"/>
                  </a:moveTo>
                  <a:lnTo>
                    <a:pt x="357201" y="645403"/>
                  </a:lnTo>
                  <a:lnTo>
                    <a:pt x="646438" y="686657"/>
                  </a:lnTo>
                  <a:lnTo>
                    <a:pt x="356698" y="727983"/>
                  </a:lnTo>
                  <a:lnTo>
                    <a:pt x="323219" y="1363830"/>
                  </a:lnTo>
                  <a:lnTo>
                    <a:pt x="289741" y="727983"/>
                  </a:lnTo>
                  <a:lnTo>
                    <a:pt x="0" y="686657"/>
                  </a:lnTo>
                  <a:lnTo>
                    <a:pt x="289238" y="645403"/>
                  </a:lnTo>
                  <a:close/>
                </a:path>
              </a:pathLst>
            </a:custGeom>
            <a:solidFill>
              <a:srgbClr val="FFFF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7" name="楕円 246">
              <a:extLst>
                <a:ext uri="{FF2B5EF4-FFF2-40B4-BE49-F238E27FC236}">
                  <a16:creationId xmlns:a16="http://schemas.microsoft.com/office/drawing/2014/main" id="{B0D78E76-2AEF-4238-8180-66B2E768C25E}"/>
                </a:ext>
              </a:extLst>
            </p:cNvPr>
            <p:cNvSpPr/>
            <p:nvPr/>
          </p:nvSpPr>
          <p:spPr bwMode="auto">
            <a:xfrm>
              <a:off x="3721961" y="146578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8" name="フリーフォーム: 図形 247">
              <a:extLst>
                <a:ext uri="{FF2B5EF4-FFF2-40B4-BE49-F238E27FC236}">
                  <a16:creationId xmlns:a16="http://schemas.microsoft.com/office/drawing/2014/main" id="{4A98B10D-8F4A-496D-A50D-A1108480ECAF}"/>
                </a:ext>
              </a:extLst>
            </p:cNvPr>
            <p:cNvSpPr/>
            <p:nvPr/>
          </p:nvSpPr>
          <p:spPr bwMode="auto">
            <a:xfrm rot="5400000">
              <a:off x="3731444" y="2183575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9" name="フリーフォーム: 図形 248">
              <a:extLst>
                <a:ext uri="{FF2B5EF4-FFF2-40B4-BE49-F238E27FC236}">
                  <a16:creationId xmlns:a16="http://schemas.microsoft.com/office/drawing/2014/main" id="{5DC21E52-BC23-4242-85AB-37E399F66265}"/>
                </a:ext>
              </a:extLst>
            </p:cNvPr>
            <p:cNvSpPr/>
            <p:nvPr/>
          </p:nvSpPr>
          <p:spPr bwMode="auto">
            <a:xfrm>
              <a:off x="3152801" y="2327769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0" name="楕円 249">
              <a:extLst>
                <a:ext uri="{FF2B5EF4-FFF2-40B4-BE49-F238E27FC236}">
                  <a16:creationId xmlns:a16="http://schemas.microsoft.com/office/drawing/2014/main" id="{AF7B37F1-CE89-4E48-95B7-3286E827ABEF}"/>
                </a:ext>
              </a:extLst>
            </p:cNvPr>
            <p:cNvSpPr/>
            <p:nvPr/>
          </p:nvSpPr>
          <p:spPr bwMode="auto">
            <a:xfrm>
              <a:off x="3137498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1" name="楕円 250">
              <a:extLst>
                <a:ext uri="{FF2B5EF4-FFF2-40B4-BE49-F238E27FC236}">
                  <a16:creationId xmlns:a16="http://schemas.microsoft.com/office/drawing/2014/main" id="{A5AB7434-08F5-4131-AB81-595ADD4DC14C}"/>
                </a:ext>
              </a:extLst>
            </p:cNvPr>
            <p:cNvSpPr/>
            <p:nvPr/>
          </p:nvSpPr>
          <p:spPr bwMode="auto">
            <a:xfrm>
              <a:off x="4351935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75" name="グループ化 274">
            <a:extLst>
              <a:ext uri="{FF2B5EF4-FFF2-40B4-BE49-F238E27FC236}">
                <a16:creationId xmlns:a16="http://schemas.microsoft.com/office/drawing/2014/main" id="{9976381E-5DAF-4294-8E95-567A3D1050A2}"/>
              </a:ext>
            </a:extLst>
          </p:cNvPr>
          <p:cNvGrpSpPr/>
          <p:nvPr/>
        </p:nvGrpSpPr>
        <p:grpSpPr>
          <a:xfrm>
            <a:off x="2455543" y="2495571"/>
            <a:ext cx="1287555" cy="1877106"/>
            <a:chOff x="5331119" y="212212"/>
            <a:chExt cx="1991695" cy="2903661"/>
          </a:xfrm>
        </p:grpSpPr>
        <p:sp>
          <p:nvSpPr>
            <p:cNvPr id="276" name="フリーフォーム: 図形 275">
              <a:extLst>
                <a:ext uri="{FF2B5EF4-FFF2-40B4-BE49-F238E27FC236}">
                  <a16:creationId xmlns:a16="http://schemas.microsoft.com/office/drawing/2014/main" id="{E15AAE8F-F88E-4679-A5A8-91FFABC3BFB8}"/>
                </a:ext>
              </a:extLst>
            </p:cNvPr>
            <p:cNvSpPr/>
            <p:nvPr/>
          </p:nvSpPr>
          <p:spPr bwMode="auto">
            <a:xfrm>
              <a:off x="5371567" y="212212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7" name="楕円 276">
              <a:extLst>
                <a:ext uri="{FF2B5EF4-FFF2-40B4-BE49-F238E27FC236}">
                  <a16:creationId xmlns:a16="http://schemas.microsoft.com/office/drawing/2014/main" id="{5BB3387B-9F99-4C51-83DE-945085A4A8BD}"/>
                </a:ext>
              </a:extLst>
            </p:cNvPr>
            <p:cNvSpPr/>
            <p:nvPr/>
          </p:nvSpPr>
          <p:spPr bwMode="auto">
            <a:xfrm rot="900000" flipH="1">
              <a:off x="6884760" y="118270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8" name="楕円 277">
              <a:extLst>
                <a:ext uri="{FF2B5EF4-FFF2-40B4-BE49-F238E27FC236}">
                  <a16:creationId xmlns:a16="http://schemas.microsoft.com/office/drawing/2014/main" id="{E2472265-A921-4955-9E89-43BA9D4D8E4B}"/>
                </a:ext>
              </a:extLst>
            </p:cNvPr>
            <p:cNvSpPr/>
            <p:nvPr/>
          </p:nvSpPr>
          <p:spPr bwMode="auto">
            <a:xfrm rot="20700000">
              <a:off x="5331119" y="118269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9" name="フローチャート: 手作業 278">
              <a:extLst>
                <a:ext uri="{FF2B5EF4-FFF2-40B4-BE49-F238E27FC236}">
                  <a16:creationId xmlns:a16="http://schemas.microsoft.com/office/drawing/2014/main" id="{A52571D7-190A-4747-B329-053EB2EB1090}"/>
                </a:ext>
              </a:extLst>
            </p:cNvPr>
            <p:cNvSpPr/>
            <p:nvPr/>
          </p:nvSpPr>
          <p:spPr bwMode="auto">
            <a:xfrm rot="10800000">
              <a:off x="6165878" y="1945740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0" name="楕円 279">
              <a:extLst>
                <a:ext uri="{FF2B5EF4-FFF2-40B4-BE49-F238E27FC236}">
                  <a16:creationId xmlns:a16="http://schemas.microsoft.com/office/drawing/2014/main" id="{D08B4F95-212F-4EBC-B386-8D1CD848DDC0}"/>
                </a:ext>
              </a:extLst>
            </p:cNvPr>
            <p:cNvSpPr/>
            <p:nvPr/>
          </p:nvSpPr>
          <p:spPr bwMode="auto">
            <a:xfrm>
              <a:off x="5522308" y="46057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6C280EEA-074D-46EA-939E-657423CA1A26}"/>
                </a:ext>
              </a:extLst>
            </p:cNvPr>
            <p:cNvSpPr/>
            <p:nvPr/>
          </p:nvSpPr>
          <p:spPr bwMode="auto">
            <a:xfrm>
              <a:off x="5638826" y="2327769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82" name="グループ化 281">
              <a:extLst>
                <a:ext uri="{FF2B5EF4-FFF2-40B4-BE49-F238E27FC236}">
                  <a16:creationId xmlns:a16="http://schemas.microsoft.com/office/drawing/2014/main" id="{29679404-0762-43FF-9D2C-D4DF730BD286}"/>
                </a:ext>
              </a:extLst>
            </p:cNvPr>
            <p:cNvGrpSpPr/>
            <p:nvPr/>
          </p:nvGrpSpPr>
          <p:grpSpPr>
            <a:xfrm>
              <a:off x="5845200" y="1562682"/>
              <a:ext cx="987004" cy="501521"/>
              <a:chOff x="6911441" y="3818045"/>
              <a:chExt cx="1865174" cy="871095"/>
            </a:xfrm>
          </p:grpSpPr>
          <p:sp>
            <p:nvSpPr>
              <p:cNvPr id="305" name="フリーフォーム: 図形 304">
                <a:extLst>
                  <a:ext uri="{FF2B5EF4-FFF2-40B4-BE49-F238E27FC236}">
                    <a16:creationId xmlns:a16="http://schemas.microsoft.com/office/drawing/2014/main" id="{57467DEE-1444-4582-893B-B580FC09DFC1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6" name="フリーフォーム: 図形 305">
                <a:extLst>
                  <a:ext uri="{FF2B5EF4-FFF2-40B4-BE49-F238E27FC236}">
                    <a16:creationId xmlns:a16="http://schemas.microsoft.com/office/drawing/2014/main" id="{1F8EE796-D050-4DBA-B91C-F5E3505FBEF9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7" name="四角形: 上の 2 つの角を丸める 306">
                <a:extLst>
                  <a:ext uri="{FF2B5EF4-FFF2-40B4-BE49-F238E27FC236}">
                    <a16:creationId xmlns:a16="http://schemas.microsoft.com/office/drawing/2014/main" id="{55C5677A-C8BF-46B9-9CB9-703456061840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8" name="四角形: 上の 2 つの角を丸める 307">
                <a:extLst>
                  <a:ext uri="{FF2B5EF4-FFF2-40B4-BE49-F238E27FC236}">
                    <a16:creationId xmlns:a16="http://schemas.microsoft.com/office/drawing/2014/main" id="{C2F6CA35-FAEE-4A65-9D60-0D8B0B8F9FA7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9" name="四角形: 上の 2 つの角を丸める 308">
                <a:extLst>
                  <a:ext uri="{FF2B5EF4-FFF2-40B4-BE49-F238E27FC236}">
                    <a16:creationId xmlns:a16="http://schemas.microsoft.com/office/drawing/2014/main" id="{C5E4AD26-3CEA-4827-B1CB-3DEB3D473CE3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0" name="四角形: 上の 2 つの角を丸める 309">
                <a:extLst>
                  <a:ext uri="{FF2B5EF4-FFF2-40B4-BE49-F238E27FC236}">
                    <a16:creationId xmlns:a16="http://schemas.microsoft.com/office/drawing/2014/main" id="{4AEB9C1C-A968-4AA9-B747-AD6A7AED58CB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1" name="四角形: 上の 2 つの角を丸める 310">
                <a:extLst>
                  <a:ext uri="{FF2B5EF4-FFF2-40B4-BE49-F238E27FC236}">
                    <a16:creationId xmlns:a16="http://schemas.microsoft.com/office/drawing/2014/main" id="{C915BA65-8792-4A91-808E-7A2B905CA241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2" name="四角形: 上の 2 つの角を丸める 311">
                <a:extLst>
                  <a:ext uri="{FF2B5EF4-FFF2-40B4-BE49-F238E27FC236}">
                    <a16:creationId xmlns:a16="http://schemas.microsoft.com/office/drawing/2014/main" id="{7B8FEB3F-5445-4E72-BAB9-6D0B5E6E575A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3" name="四角形: 上の 2 つの角を丸める 312">
                <a:extLst>
                  <a:ext uri="{FF2B5EF4-FFF2-40B4-BE49-F238E27FC236}">
                    <a16:creationId xmlns:a16="http://schemas.microsoft.com/office/drawing/2014/main" id="{F86418EE-912F-47DA-823C-55CAD8D36941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4" name="四角形: 上の 2 つの角を丸める 313">
                <a:extLst>
                  <a:ext uri="{FF2B5EF4-FFF2-40B4-BE49-F238E27FC236}">
                    <a16:creationId xmlns:a16="http://schemas.microsoft.com/office/drawing/2014/main" id="{1BD18934-1754-4169-832A-F390635FCDA3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5" name="フリーフォーム: 図形 314">
                <a:extLst>
                  <a:ext uri="{FF2B5EF4-FFF2-40B4-BE49-F238E27FC236}">
                    <a16:creationId xmlns:a16="http://schemas.microsoft.com/office/drawing/2014/main" id="{7B92057D-4470-4D5E-8125-E32BB96873C4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6" name="フリーフォーム: 図形 315">
                <a:extLst>
                  <a:ext uri="{FF2B5EF4-FFF2-40B4-BE49-F238E27FC236}">
                    <a16:creationId xmlns:a16="http://schemas.microsoft.com/office/drawing/2014/main" id="{3B138C9C-7BD5-431F-B51E-CDE273BD13D2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17" name="グループ化 316">
                <a:extLst>
                  <a:ext uri="{FF2B5EF4-FFF2-40B4-BE49-F238E27FC236}">
                    <a16:creationId xmlns:a16="http://schemas.microsoft.com/office/drawing/2014/main" id="{2975D9D4-D45E-43D8-B4A8-E23D1FE90E7D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320" name="四角形: 上の 2 つの角を丸める 319">
                  <a:extLst>
                    <a:ext uri="{FF2B5EF4-FFF2-40B4-BE49-F238E27FC236}">
                      <a16:creationId xmlns:a16="http://schemas.microsoft.com/office/drawing/2014/main" id="{1065ABF7-1DD4-4E6E-8711-DB80E0500E38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1" name="四角形: 上の 2 つの角を丸める 320">
                  <a:extLst>
                    <a:ext uri="{FF2B5EF4-FFF2-40B4-BE49-F238E27FC236}">
                      <a16:creationId xmlns:a16="http://schemas.microsoft.com/office/drawing/2014/main" id="{C36D775A-F877-42E5-8D0B-2F5048E6F028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2" name="四角形: 上の 2 つの角を丸める 321">
                  <a:extLst>
                    <a:ext uri="{FF2B5EF4-FFF2-40B4-BE49-F238E27FC236}">
                      <a16:creationId xmlns:a16="http://schemas.microsoft.com/office/drawing/2014/main" id="{72B3EB34-5C82-43CB-9DC0-1F958F31F883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3" name="四角形: 上の 2 つの角を丸める 322">
                  <a:extLst>
                    <a:ext uri="{FF2B5EF4-FFF2-40B4-BE49-F238E27FC236}">
                      <a16:creationId xmlns:a16="http://schemas.microsoft.com/office/drawing/2014/main" id="{E5DDB468-A946-4DDB-98FA-0D6C31AE20FE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4" name="四角形: 上の 2 つの角を丸める 323">
                  <a:extLst>
                    <a:ext uri="{FF2B5EF4-FFF2-40B4-BE49-F238E27FC236}">
                      <a16:creationId xmlns:a16="http://schemas.microsoft.com/office/drawing/2014/main" id="{AB135262-D506-47EA-B4DE-8B7B70B5A373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5" name="フリーフォーム: 図形 324">
                  <a:extLst>
                    <a:ext uri="{FF2B5EF4-FFF2-40B4-BE49-F238E27FC236}">
                      <a16:creationId xmlns:a16="http://schemas.microsoft.com/office/drawing/2014/main" id="{F4649A06-76A3-4731-95A5-439A2E3326D6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6" name="四角形: 上の 2 つの角を丸める 325">
                  <a:extLst>
                    <a:ext uri="{FF2B5EF4-FFF2-40B4-BE49-F238E27FC236}">
                      <a16:creationId xmlns:a16="http://schemas.microsoft.com/office/drawing/2014/main" id="{419C7715-3D7D-45B8-968B-58DFFF0B0652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7" name="フリーフォーム: 図形 326">
                  <a:extLst>
                    <a:ext uri="{FF2B5EF4-FFF2-40B4-BE49-F238E27FC236}">
                      <a16:creationId xmlns:a16="http://schemas.microsoft.com/office/drawing/2014/main" id="{6A5FD01D-16ED-41EE-9B08-1A4F709D2C3D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18" name="フリーフォーム: 図形 317">
                <a:extLst>
                  <a:ext uri="{FF2B5EF4-FFF2-40B4-BE49-F238E27FC236}">
                    <a16:creationId xmlns:a16="http://schemas.microsoft.com/office/drawing/2014/main" id="{02904FE0-F677-40E6-A9F4-20EC84ECF1A4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9" name="楕円 318">
                <a:extLst>
                  <a:ext uri="{FF2B5EF4-FFF2-40B4-BE49-F238E27FC236}">
                    <a16:creationId xmlns:a16="http://schemas.microsoft.com/office/drawing/2014/main" id="{D72B8F20-522B-4571-BDF8-712B48164ADC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83" name="楕円 282">
              <a:extLst>
                <a:ext uri="{FF2B5EF4-FFF2-40B4-BE49-F238E27FC236}">
                  <a16:creationId xmlns:a16="http://schemas.microsoft.com/office/drawing/2014/main" id="{35087A36-00F5-4036-A9A5-1CB99940FCE9}"/>
                </a:ext>
              </a:extLst>
            </p:cNvPr>
            <p:cNvSpPr/>
            <p:nvPr/>
          </p:nvSpPr>
          <p:spPr bwMode="auto">
            <a:xfrm>
              <a:off x="6200066" y="146578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4" name="フリーフォーム: 図形 283">
              <a:extLst>
                <a:ext uri="{FF2B5EF4-FFF2-40B4-BE49-F238E27FC236}">
                  <a16:creationId xmlns:a16="http://schemas.microsoft.com/office/drawing/2014/main" id="{E571FA02-3823-4353-AD85-F53BA55B2854}"/>
                </a:ext>
              </a:extLst>
            </p:cNvPr>
            <p:cNvSpPr/>
            <p:nvPr/>
          </p:nvSpPr>
          <p:spPr bwMode="auto">
            <a:xfrm rot="10800000" flipH="1">
              <a:off x="5995802" y="2328797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5" name="月 284">
              <a:extLst>
                <a:ext uri="{FF2B5EF4-FFF2-40B4-BE49-F238E27FC236}">
                  <a16:creationId xmlns:a16="http://schemas.microsoft.com/office/drawing/2014/main" id="{95DB9DCA-C609-4EB6-9E5B-8C6CF2F3CFC4}"/>
                </a:ext>
              </a:extLst>
            </p:cNvPr>
            <p:cNvSpPr/>
            <p:nvPr/>
          </p:nvSpPr>
          <p:spPr bwMode="auto">
            <a:xfrm rot="15300000">
              <a:off x="5866244" y="730832"/>
              <a:ext cx="86113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6" name="月 285">
              <a:extLst>
                <a:ext uri="{FF2B5EF4-FFF2-40B4-BE49-F238E27FC236}">
                  <a16:creationId xmlns:a16="http://schemas.microsoft.com/office/drawing/2014/main" id="{A25A05BA-54F5-406E-AA93-1396AD25807E}"/>
                </a:ext>
              </a:extLst>
            </p:cNvPr>
            <p:cNvSpPr/>
            <p:nvPr/>
          </p:nvSpPr>
          <p:spPr bwMode="auto">
            <a:xfrm rot="17100000">
              <a:off x="6746034" y="730832"/>
              <a:ext cx="86113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7" name="楕円 286">
              <a:extLst>
                <a:ext uri="{FF2B5EF4-FFF2-40B4-BE49-F238E27FC236}">
                  <a16:creationId xmlns:a16="http://schemas.microsoft.com/office/drawing/2014/main" id="{DCD1019E-E8AF-4461-9FE8-A79EE40F170D}"/>
                </a:ext>
              </a:extLst>
            </p:cNvPr>
            <p:cNvSpPr/>
            <p:nvPr/>
          </p:nvSpPr>
          <p:spPr bwMode="auto">
            <a:xfrm>
              <a:off x="5614758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8" name="楕円 287">
              <a:extLst>
                <a:ext uri="{FF2B5EF4-FFF2-40B4-BE49-F238E27FC236}">
                  <a16:creationId xmlns:a16="http://schemas.microsoft.com/office/drawing/2014/main" id="{E34AB54E-3E3F-4322-A874-FF9B45F4F7D2}"/>
                </a:ext>
              </a:extLst>
            </p:cNvPr>
            <p:cNvSpPr/>
            <p:nvPr/>
          </p:nvSpPr>
          <p:spPr bwMode="auto">
            <a:xfrm>
              <a:off x="6847721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89" name="グループ化 288">
              <a:extLst>
                <a:ext uri="{FF2B5EF4-FFF2-40B4-BE49-F238E27FC236}">
                  <a16:creationId xmlns:a16="http://schemas.microsoft.com/office/drawing/2014/main" id="{5A6B39F8-9043-4B39-9AA4-5A162C1C13C4}"/>
                </a:ext>
              </a:extLst>
            </p:cNvPr>
            <p:cNvGrpSpPr/>
            <p:nvPr/>
          </p:nvGrpSpPr>
          <p:grpSpPr>
            <a:xfrm>
              <a:off x="5921873" y="1713120"/>
              <a:ext cx="751115" cy="216271"/>
              <a:chOff x="5921873" y="1713120"/>
              <a:chExt cx="751115" cy="216271"/>
            </a:xfrm>
          </p:grpSpPr>
          <p:sp>
            <p:nvSpPr>
              <p:cNvPr id="298" name="フリーフォーム: 図形 297">
                <a:extLst>
                  <a:ext uri="{FF2B5EF4-FFF2-40B4-BE49-F238E27FC236}">
                    <a16:creationId xmlns:a16="http://schemas.microsoft.com/office/drawing/2014/main" id="{A6915B25-F766-40D6-BF68-6105BDC7A365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9" name="フリーフォーム: 図形 298">
                <a:extLst>
                  <a:ext uri="{FF2B5EF4-FFF2-40B4-BE49-F238E27FC236}">
                    <a16:creationId xmlns:a16="http://schemas.microsoft.com/office/drawing/2014/main" id="{5B16236A-062E-411B-A429-CED32B88DDE1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0" name="フリーフォーム: 図形 299">
                <a:extLst>
                  <a:ext uri="{FF2B5EF4-FFF2-40B4-BE49-F238E27FC236}">
                    <a16:creationId xmlns:a16="http://schemas.microsoft.com/office/drawing/2014/main" id="{75018A46-4B68-4123-9DD4-F6CE77F810E0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1" name="フリーフォーム: 図形 300">
                <a:extLst>
                  <a:ext uri="{FF2B5EF4-FFF2-40B4-BE49-F238E27FC236}">
                    <a16:creationId xmlns:a16="http://schemas.microsoft.com/office/drawing/2014/main" id="{CF0BD42B-EC79-4322-84A0-34E72E8F18C6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2" name="フリーフォーム: 図形 301">
                <a:extLst>
                  <a:ext uri="{FF2B5EF4-FFF2-40B4-BE49-F238E27FC236}">
                    <a16:creationId xmlns:a16="http://schemas.microsoft.com/office/drawing/2014/main" id="{3BA2D94B-B1B2-40BE-A874-7BC45D6D595D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3" name="フリーフォーム: 図形 302">
                <a:extLst>
                  <a:ext uri="{FF2B5EF4-FFF2-40B4-BE49-F238E27FC236}">
                    <a16:creationId xmlns:a16="http://schemas.microsoft.com/office/drawing/2014/main" id="{0C60AB25-D931-4B16-808F-9958743D528C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4" name="フリーフォーム: 図形 303">
                <a:extLst>
                  <a:ext uri="{FF2B5EF4-FFF2-40B4-BE49-F238E27FC236}">
                    <a16:creationId xmlns:a16="http://schemas.microsoft.com/office/drawing/2014/main" id="{25366F69-E4F2-4F12-9562-92E072792860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0" name="楕円 289">
              <a:extLst>
                <a:ext uri="{FF2B5EF4-FFF2-40B4-BE49-F238E27FC236}">
                  <a16:creationId xmlns:a16="http://schemas.microsoft.com/office/drawing/2014/main" id="{4362A852-6887-4D82-825B-838C7282E363}"/>
                </a:ext>
              </a:extLst>
            </p:cNvPr>
            <p:cNvSpPr/>
            <p:nvPr/>
          </p:nvSpPr>
          <p:spPr bwMode="auto">
            <a:xfrm>
              <a:off x="5664910" y="1075105"/>
              <a:ext cx="484869" cy="17605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1" name="楕円 290">
              <a:extLst>
                <a:ext uri="{FF2B5EF4-FFF2-40B4-BE49-F238E27FC236}">
                  <a16:creationId xmlns:a16="http://schemas.microsoft.com/office/drawing/2014/main" id="{CF2851AA-398D-49B7-8836-F7FDA9E92848}"/>
                </a:ext>
              </a:extLst>
            </p:cNvPr>
            <p:cNvSpPr/>
            <p:nvPr/>
          </p:nvSpPr>
          <p:spPr bwMode="auto">
            <a:xfrm>
              <a:off x="6566048" y="1075105"/>
              <a:ext cx="484869" cy="17605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92" name="グループ化 291">
              <a:extLst>
                <a:ext uri="{FF2B5EF4-FFF2-40B4-BE49-F238E27FC236}">
                  <a16:creationId xmlns:a16="http://schemas.microsoft.com/office/drawing/2014/main" id="{DBA6E4A6-4770-4848-A18B-89A6E195B822}"/>
                </a:ext>
              </a:extLst>
            </p:cNvPr>
            <p:cNvGrpSpPr/>
            <p:nvPr/>
          </p:nvGrpSpPr>
          <p:grpSpPr>
            <a:xfrm>
              <a:off x="6748987" y="1238993"/>
              <a:ext cx="252406" cy="369221"/>
              <a:chOff x="7038231" y="241156"/>
              <a:chExt cx="1337772" cy="1956897"/>
            </a:xfrm>
          </p:grpSpPr>
          <p:sp>
            <p:nvSpPr>
              <p:cNvPr id="296" name="楕円 525">
                <a:extLst>
                  <a:ext uri="{FF2B5EF4-FFF2-40B4-BE49-F238E27FC236}">
                    <a16:creationId xmlns:a16="http://schemas.microsoft.com/office/drawing/2014/main" id="{BDD659B4-6C1D-4AC8-982E-6C076BCAB9C8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97" name="楕円 296">
                <a:extLst>
                  <a:ext uri="{FF2B5EF4-FFF2-40B4-BE49-F238E27FC236}">
                    <a16:creationId xmlns:a16="http://schemas.microsoft.com/office/drawing/2014/main" id="{CA2D4C17-378C-494C-AF92-2E3C1FCB338F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93" name="グループ化 292">
              <a:extLst>
                <a:ext uri="{FF2B5EF4-FFF2-40B4-BE49-F238E27FC236}">
                  <a16:creationId xmlns:a16="http://schemas.microsoft.com/office/drawing/2014/main" id="{373EDE4E-8069-44F7-8D35-0004F58F77F6}"/>
                </a:ext>
              </a:extLst>
            </p:cNvPr>
            <p:cNvGrpSpPr/>
            <p:nvPr/>
          </p:nvGrpSpPr>
          <p:grpSpPr>
            <a:xfrm>
              <a:off x="5682187" y="1238993"/>
              <a:ext cx="252406" cy="369221"/>
              <a:chOff x="7038231" y="241156"/>
              <a:chExt cx="1337772" cy="1956897"/>
            </a:xfrm>
          </p:grpSpPr>
          <p:sp>
            <p:nvSpPr>
              <p:cNvPr id="294" name="楕円 525">
                <a:extLst>
                  <a:ext uri="{FF2B5EF4-FFF2-40B4-BE49-F238E27FC236}">
                    <a16:creationId xmlns:a16="http://schemas.microsoft.com/office/drawing/2014/main" id="{685F04AA-A578-45BB-8DF5-AED66966173D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95" name="楕円 294">
                <a:extLst>
                  <a:ext uri="{FF2B5EF4-FFF2-40B4-BE49-F238E27FC236}">
                    <a16:creationId xmlns:a16="http://schemas.microsoft.com/office/drawing/2014/main" id="{A19576D7-0237-4F74-A4F8-4CA9C0372C1A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28" name="グループ化 327">
            <a:extLst>
              <a:ext uri="{FF2B5EF4-FFF2-40B4-BE49-F238E27FC236}">
                <a16:creationId xmlns:a16="http://schemas.microsoft.com/office/drawing/2014/main" id="{DA0CDF6D-7A56-43B9-8FF5-8B91C45D04F8}"/>
              </a:ext>
            </a:extLst>
          </p:cNvPr>
          <p:cNvGrpSpPr/>
          <p:nvPr/>
        </p:nvGrpSpPr>
        <p:grpSpPr>
          <a:xfrm>
            <a:off x="2480943" y="4499490"/>
            <a:ext cx="1287555" cy="1816287"/>
            <a:chOff x="7655219" y="306292"/>
            <a:chExt cx="1991695" cy="2809581"/>
          </a:xfrm>
        </p:grpSpPr>
        <p:sp>
          <p:nvSpPr>
            <p:cNvPr id="329" name="フローチャート: 論理積ゲート 328">
              <a:extLst>
                <a:ext uri="{FF2B5EF4-FFF2-40B4-BE49-F238E27FC236}">
                  <a16:creationId xmlns:a16="http://schemas.microsoft.com/office/drawing/2014/main" id="{22E44DB9-03B3-4366-B60B-33E97BD25219}"/>
                </a:ext>
              </a:extLst>
            </p:cNvPr>
            <p:cNvSpPr/>
            <p:nvPr/>
          </p:nvSpPr>
          <p:spPr bwMode="auto">
            <a:xfrm rot="16200000">
              <a:off x="7739622" y="340683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0" name="楕円 329">
              <a:extLst>
                <a:ext uri="{FF2B5EF4-FFF2-40B4-BE49-F238E27FC236}">
                  <a16:creationId xmlns:a16="http://schemas.microsoft.com/office/drawing/2014/main" id="{1571215F-BE12-4E59-9C69-889A4D0FCF3E}"/>
                </a:ext>
              </a:extLst>
            </p:cNvPr>
            <p:cNvSpPr/>
            <p:nvPr/>
          </p:nvSpPr>
          <p:spPr bwMode="auto">
            <a:xfrm rot="900000" flipH="1">
              <a:off x="9208860" y="118270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1" name="楕円 330">
              <a:extLst>
                <a:ext uri="{FF2B5EF4-FFF2-40B4-BE49-F238E27FC236}">
                  <a16:creationId xmlns:a16="http://schemas.microsoft.com/office/drawing/2014/main" id="{34CE730C-DDF4-4AF1-8BF2-FB4874627415}"/>
                </a:ext>
              </a:extLst>
            </p:cNvPr>
            <p:cNvSpPr/>
            <p:nvPr/>
          </p:nvSpPr>
          <p:spPr bwMode="auto">
            <a:xfrm rot="20700000">
              <a:off x="7655219" y="118269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2" name="フリーフォーム: 図形 331">
              <a:extLst>
                <a:ext uri="{FF2B5EF4-FFF2-40B4-BE49-F238E27FC236}">
                  <a16:creationId xmlns:a16="http://schemas.microsoft.com/office/drawing/2014/main" id="{3ABC8B2F-5A68-470B-A6EB-C9DA67C2275D}"/>
                </a:ext>
              </a:extLst>
            </p:cNvPr>
            <p:cNvSpPr/>
            <p:nvPr/>
          </p:nvSpPr>
          <p:spPr bwMode="auto">
            <a:xfrm rot="10800000">
              <a:off x="8338872" y="1945740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3" name="楕円 332">
              <a:extLst>
                <a:ext uri="{FF2B5EF4-FFF2-40B4-BE49-F238E27FC236}">
                  <a16:creationId xmlns:a16="http://schemas.microsoft.com/office/drawing/2014/main" id="{4737D0D9-693B-4489-8634-0FAD54D1BA26}"/>
                </a:ext>
              </a:extLst>
            </p:cNvPr>
            <p:cNvSpPr/>
            <p:nvPr/>
          </p:nvSpPr>
          <p:spPr bwMode="auto">
            <a:xfrm>
              <a:off x="7846408" y="46057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4" name="フリーフォーム: 図形 333">
              <a:extLst>
                <a:ext uri="{FF2B5EF4-FFF2-40B4-BE49-F238E27FC236}">
                  <a16:creationId xmlns:a16="http://schemas.microsoft.com/office/drawing/2014/main" id="{EABAEC43-FECD-4429-B57A-8F0AB7A6B323}"/>
                </a:ext>
              </a:extLst>
            </p:cNvPr>
            <p:cNvSpPr/>
            <p:nvPr/>
          </p:nvSpPr>
          <p:spPr bwMode="auto">
            <a:xfrm rot="16200000">
              <a:off x="8300408" y="-84488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35" name="グループ化 334">
              <a:extLst>
                <a:ext uri="{FF2B5EF4-FFF2-40B4-BE49-F238E27FC236}">
                  <a16:creationId xmlns:a16="http://schemas.microsoft.com/office/drawing/2014/main" id="{01E009BD-23B5-46F6-BE0B-BD3FCC2AC99E}"/>
                </a:ext>
              </a:extLst>
            </p:cNvPr>
            <p:cNvGrpSpPr/>
            <p:nvPr/>
          </p:nvGrpSpPr>
          <p:grpSpPr>
            <a:xfrm>
              <a:off x="8169300" y="1574798"/>
              <a:ext cx="987004" cy="501521"/>
              <a:chOff x="6911441" y="3818045"/>
              <a:chExt cx="1865174" cy="871095"/>
            </a:xfrm>
          </p:grpSpPr>
          <p:sp>
            <p:nvSpPr>
              <p:cNvPr id="360" name="フリーフォーム: 図形 359">
                <a:extLst>
                  <a:ext uri="{FF2B5EF4-FFF2-40B4-BE49-F238E27FC236}">
                    <a16:creationId xmlns:a16="http://schemas.microsoft.com/office/drawing/2014/main" id="{2C85F74A-2806-4012-9B46-A9A86B64088B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1" name="フリーフォーム: 図形 360">
                <a:extLst>
                  <a:ext uri="{FF2B5EF4-FFF2-40B4-BE49-F238E27FC236}">
                    <a16:creationId xmlns:a16="http://schemas.microsoft.com/office/drawing/2014/main" id="{FDC5C45C-0156-4547-855F-A82E22F12FEE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2" name="四角形: 上の 2 つの角を丸める 361">
                <a:extLst>
                  <a:ext uri="{FF2B5EF4-FFF2-40B4-BE49-F238E27FC236}">
                    <a16:creationId xmlns:a16="http://schemas.microsoft.com/office/drawing/2014/main" id="{B3C71CE0-087C-44F0-9CD1-3D1BC6D1C8A0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3" name="四角形: 上の 2 つの角を丸める 362">
                <a:extLst>
                  <a:ext uri="{FF2B5EF4-FFF2-40B4-BE49-F238E27FC236}">
                    <a16:creationId xmlns:a16="http://schemas.microsoft.com/office/drawing/2014/main" id="{B6E3C61F-7DC3-4398-874D-EDBDBF36EFE4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4" name="四角形: 上の 2 つの角を丸める 363">
                <a:extLst>
                  <a:ext uri="{FF2B5EF4-FFF2-40B4-BE49-F238E27FC236}">
                    <a16:creationId xmlns:a16="http://schemas.microsoft.com/office/drawing/2014/main" id="{741CC3A6-E808-4ADC-A993-00312226EB45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5" name="四角形: 上の 2 つの角を丸める 364">
                <a:extLst>
                  <a:ext uri="{FF2B5EF4-FFF2-40B4-BE49-F238E27FC236}">
                    <a16:creationId xmlns:a16="http://schemas.microsoft.com/office/drawing/2014/main" id="{13D85DF3-EA25-4752-A092-FC656E0AD1F1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6" name="四角形: 上の 2 つの角を丸める 365">
                <a:extLst>
                  <a:ext uri="{FF2B5EF4-FFF2-40B4-BE49-F238E27FC236}">
                    <a16:creationId xmlns:a16="http://schemas.microsoft.com/office/drawing/2014/main" id="{02D7E118-BA0A-4119-BFE9-90C897FFB7B9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7" name="四角形: 上の 2 つの角を丸める 366">
                <a:extLst>
                  <a:ext uri="{FF2B5EF4-FFF2-40B4-BE49-F238E27FC236}">
                    <a16:creationId xmlns:a16="http://schemas.microsoft.com/office/drawing/2014/main" id="{0E965DD8-F3D9-4535-8F97-05A7BD433651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8" name="四角形: 上の 2 つの角を丸める 367">
                <a:extLst>
                  <a:ext uri="{FF2B5EF4-FFF2-40B4-BE49-F238E27FC236}">
                    <a16:creationId xmlns:a16="http://schemas.microsoft.com/office/drawing/2014/main" id="{4C8CF3D9-777F-4E38-84D2-B4593A9520EA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9" name="四角形: 上の 2 つの角を丸める 368">
                <a:extLst>
                  <a:ext uri="{FF2B5EF4-FFF2-40B4-BE49-F238E27FC236}">
                    <a16:creationId xmlns:a16="http://schemas.microsoft.com/office/drawing/2014/main" id="{B69BD282-A114-4610-8855-9376852ED77F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0" name="フリーフォーム: 図形 369">
                <a:extLst>
                  <a:ext uri="{FF2B5EF4-FFF2-40B4-BE49-F238E27FC236}">
                    <a16:creationId xmlns:a16="http://schemas.microsoft.com/office/drawing/2014/main" id="{BA699D4F-2BF4-429C-AC62-924981C97909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フリーフォーム: 図形 370">
                <a:extLst>
                  <a:ext uri="{FF2B5EF4-FFF2-40B4-BE49-F238E27FC236}">
                    <a16:creationId xmlns:a16="http://schemas.microsoft.com/office/drawing/2014/main" id="{9BD7EB1F-3F51-4092-AA42-0747C22697B2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72" name="グループ化 371">
                <a:extLst>
                  <a:ext uri="{FF2B5EF4-FFF2-40B4-BE49-F238E27FC236}">
                    <a16:creationId xmlns:a16="http://schemas.microsoft.com/office/drawing/2014/main" id="{14969259-1D9F-4C95-AF95-1B870A73843E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375" name="四角形: 上の 2 つの角を丸める 374">
                  <a:extLst>
                    <a:ext uri="{FF2B5EF4-FFF2-40B4-BE49-F238E27FC236}">
                      <a16:creationId xmlns:a16="http://schemas.microsoft.com/office/drawing/2014/main" id="{853F8B37-B513-4DA0-B42F-2FF5FBFBFAAF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6" name="四角形: 上の 2 つの角を丸める 375">
                  <a:extLst>
                    <a:ext uri="{FF2B5EF4-FFF2-40B4-BE49-F238E27FC236}">
                      <a16:creationId xmlns:a16="http://schemas.microsoft.com/office/drawing/2014/main" id="{5804AD10-9E87-4415-B3C7-C38932034322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7" name="四角形: 上の 2 つの角を丸める 376">
                  <a:extLst>
                    <a:ext uri="{FF2B5EF4-FFF2-40B4-BE49-F238E27FC236}">
                      <a16:creationId xmlns:a16="http://schemas.microsoft.com/office/drawing/2014/main" id="{DC2064D3-554C-4AEF-A730-83902A257884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8" name="四角形: 上の 2 つの角を丸める 377">
                  <a:extLst>
                    <a:ext uri="{FF2B5EF4-FFF2-40B4-BE49-F238E27FC236}">
                      <a16:creationId xmlns:a16="http://schemas.microsoft.com/office/drawing/2014/main" id="{77F6B188-0F7C-4437-B2F8-B7D61EA5D95C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9" name="四角形: 上の 2 つの角を丸める 378">
                  <a:extLst>
                    <a:ext uri="{FF2B5EF4-FFF2-40B4-BE49-F238E27FC236}">
                      <a16:creationId xmlns:a16="http://schemas.microsoft.com/office/drawing/2014/main" id="{EED285D3-5002-4BB0-80DD-EC8FF7AE0305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0" name="フリーフォーム: 図形 379">
                  <a:extLst>
                    <a:ext uri="{FF2B5EF4-FFF2-40B4-BE49-F238E27FC236}">
                      <a16:creationId xmlns:a16="http://schemas.microsoft.com/office/drawing/2014/main" id="{30BCCF43-CC5D-4B76-A675-542902593746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1" name="四角形: 上の 2 つの角を丸める 380">
                  <a:extLst>
                    <a:ext uri="{FF2B5EF4-FFF2-40B4-BE49-F238E27FC236}">
                      <a16:creationId xmlns:a16="http://schemas.microsoft.com/office/drawing/2014/main" id="{0DDCCD94-3CFA-44C8-99EB-CCB74626B2AA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2" name="フリーフォーム: 図形 381">
                  <a:extLst>
                    <a:ext uri="{FF2B5EF4-FFF2-40B4-BE49-F238E27FC236}">
                      <a16:creationId xmlns:a16="http://schemas.microsoft.com/office/drawing/2014/main" id="{ED20F28D-B4E9-4B7A-96BA-87C6180A7C3A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73" name="フリーフォーム: 図形 372">
                <a:extLst>
                  <a:ext uri="{FF2B5EF4-FFF2-40B4-BE49-F238E27FC236}">
                    <a16:creationId xmlns:a16="http://schemas.microsoft.com/office/drawing/2014/main" id="{652F6C64-D6F4-4ED7-9ECE-04E54C2845EF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4" name="楕円 373">
                <a:extLst>
                  <a:ext uri="{FF2B5EF4-FFF2-40B4-BE49-F238E27FC236}">
                    <a16:creationId xmlns:a16="http://schemas.microsoft.com/office/drawing/2014/main" id="{8C133940-AE0A-4667-814C-830A4A51BCD3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36" name="楕円 335">
              <a:extLst>
                <a:ext uri="{FF2B5EF4-FFF2-40B4-BE49-F238E27FC236}">
                  <a16:creationId xmlns:a16="http://schemas.microsoft.com/office/drawing/2014/main" id="{66C65290-2F32-4B8E-ACB4-47C929F51DD9}"/>
                </a:ext>
              </a:extLst>
            </p:cNvPr>
            <p:cNvSpPr/>
            <p:nvPr/>
          </p:nvSpPr>
          <p:spPr bwMode="auto">
            <a:xfrm>
              <a:off x="8532086" y="146578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7" name="フリーフォーム: 図形 336">
              <a:extLst>
                <a:ext uri="{FF2B5EF4-FFF2-40B4-BE49-F238E27FC236}">
                  <a16:creationId xmlns:a16="http://schemas.microsoft.com/office/drawing/2014/main" id="{3D914B39-1B89-4268-8E1D-DE4CB70131ED}"/>
                </a:ext>
              </a:extLst>
            </p:cNvPr>
            <p:cNvSpPr/>
            <p:nvPr/>
          </p:nvSpPr>
          <p:spPr bwMode="auto">
            <a:xfrm rot="5400000">
              <a:off x="8541569" y="2183575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8" name="フリーフォーム: 図形 337">
              <a:extLst>
                <a:ext uri="{FF2B5EF4-FFF2-40B4-BE49-F238E27FC236}">
                  <a16:creationId xmlns:a16="http://schemas.microsoft.com/office/drawing/2014/main" id="{6ED87990-7270-4E06-B0DD-F6F1DDB5DB43}"/>
                </a:ext>
              </a:extLst>
            </p:cNvPr>
            <p:cNvSpPr/>
            <p:nvPr/>
          </p:nvSpPr>
          <p:spPr bwMode="auto">
            <a:xfrm>
              <a:off x="7962926" y="2327769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9" name="楕円 338">
              <a:extLst>
                <a:ext uri="{FF2B5EF4-FFF2-40B4-BE49-F238E27FC236}">
                  <a16:creationId xmlns:a16="http://schemas.microsoft.com/office/drawing/2014/main" id="{9651E6E1-6114-4133-B3DB-8EEA3567B4BF}"/>
                </a:ext>
              </a:extLst>
            </p:cNvPr>
            <p:cNvSpPr/>
            <p:nvPr/>
          </p:nvSpPr>
          <p:spPr bwMode="auto">
            <a:xfrm>
              <a:off x="7947623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0" name="楕円 339">
              <a:extLst>
                <a:ext uri="{FF2B5EF4-FFF2-40B4-BE49-F238E27FC236}">
                  <a16:creationId xmlns:a16="http://schemas.microsoft.com/office/drawing/2014/main" id="{FC7CA8A0-7773-4BC6-B038-B73E79331BAE}"/>
                </a:ext>
              </a:extLst>
            </p:cNvPr>
            <p:cNvSpPr/>
            <p:nvPr/>
          </p:nvSpPr>
          <p:spPr bwMode="auto">
            <a:xfrm>
              <a:off x="9162060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41" name="グループ化 340">
              <a:extLst>
                <a:ext uri="{FF2B5EF4-FFF2-40B4-BE49-F238E27FC236}">
                  <a16:creationId xmlns:a16="http://schemas.microsoft.com/office/drawing/2014/main" id="{384840F6-0112-49A1-B0BD-F9AE921A3187}"/>
                </a:ext>
              </a:extLst>
            </p:cNvPr>
            <p:cNvGrpSpPr/>
            <p:nvPr/>
          </p:nvGrpSpPr>
          <p:grpSpPr>
            <a:xfrm>
              <a:off x="8245973" y="1713120"/>
              <a:ext cx="751115" cy="216271"/>
              <a:chOff x="5921873" y="1713120"/>
              <a:chExt cx="751115" cy="216271"/>
            </a:xfrm>
          </p:grpSpPr>
          <p:sp>
            <p:nvSpPr>
              <p:cNvPr id="353" name="フリーフォーム: 図形 352">
                <a:extLst>
                  <a:ext uri="{FF2B5EF4-FFF2-40B4-BE49-F238E27FC236}">
                    <a16:creationId xmlns:a16="http://schemas.microsoft.com/office/drawing/2014/main" id="{331167A4-9D39-410F-99F2-1DF68F998C6D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フリーフォーム: 図形 353">
                <a:extLst>
                  <a:ext uri="{FF2B5EF4-FFF2-40B4-BE49-F238E27FC236}">
                    <a16:creationId xmlns:a16="http://schemas.microsoft.com/office/drawing/2014/main" id="{5D653003-6D6B-4A1A-BE0B-6F9AB2ECF9BE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5" name="フリーフォーム: 図形 354">
                <a:extLst>
                  <a:ext uri="{FF2B5EF4-FFF2-40B4-BE49-F238E27FC236}">
                    <a16:creationId xmlns:a16="http://schemas.microsoft.com/office/drawing/2014/main" id="{E9A2FA4D-E9E4-4C7B-9B34-70E83B32811D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6" name="フリーフォーム: 図形 355">
                <a:extLst>
                  <a:ext uri="{FF2B5EF4-FFF2-40B4-BE49-F238E27FC236}">
                    <a16:creationId xmlns:a16="http://schemas.microsoft.com/office/drawing/2014/main" id="{57ECDA7D-EE41-43DD-8939-B12953450414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7" name="フリーフォーム: 図形 356">
                <a:extLst>
                  <a:ext uri="{FF2B5EF4-FFF2-40B4-BE49-F238E27FC236}">
                    <a16:creationId xmlns:a16="http://schemas.microsoft.com/office/drawing/2014/main" id="{092FA930-F163-4305-9BB4-A79A9A401B2E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8" name="フリーフォーム: 図形 357">
                <a:extLst>
                  <a:ext uri="{FF2B5EF4-FFF2-40B4-BE49-F238E27FC236}">
                    <a16:creationId xmlns:a16="http://schemas.microsoft.com/office/drawing/2014/main" id="{E840BECC-7CC9-459E-BAEA-5AC620531CC6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9" name="フリーフォーム: 図形 358">
                <a:extLst>
                  <a:ext uri="{FF2B5EF4-FFF2-40B4-BE49-F238E27FC236}">
                    <a16:creationId xmlns:a16="http://schemas.microsoft.com/office/drawing/2014/main" id="{774F5BBF-A3AD-4231-ADC6-02699A95933A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42" name="楕円 341">
              <a:extLst>
                <a:ext uri="{FF2B5EF4-FFF2-40B4-BE49-F238E27FC236}">
                  <a16:creationId xmlns:a16="http://schemas.microsoft.com/office/drawing/2014/main" id="{9BCE5A0E-E7AC-4D23-B904-78C4C9EEA9A2}"/>
                </a:ext>
              </a:extLst>
            </p:cNvPr>
            <p:cNvSpPr/>
            <p:nvPr/>
          </p:nvSpPr>
          <p:spPr bwMode="auto">
            <a:xfrm rot="20700000">
              <a:off x="7945104" y="1093612"/>
              <a:ext cx="554913" cy="288583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3" name="楕円 342">
              <a:extLst>
                <a:ext uri="{FF2B5EF4-FFF2-40B4-BE49-F238E27FC236}">
                  <a16:creationId xmlns:a16="http://schemas.microsoft.com/office/drawing/2014/main" id="{844B9D18-A64F-4035-88C2-67646DC17D0C}"/>
                </a:ext>
              </a:extLst>
            </p:cNvPr>
            <p:cNvSpPr/>
            <p:nvPr/>
          </p:nvSpPr>
          <p:spPr bwMode="auto">
            <a:xfrm rot="900000">
              <a:off x="8840984" y="1093612"/>
              <a:ext cx="554913" cy="288583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4" name="楕円 343">
              <a:extLst>
                <a:ext uri="{FF2B5EF4-FFF2-40B4-BE49-F238E27FC236}">
                  <a16:creationId xmlns:a16="http://schemas.microsoft.com/office/drawing/2014/main" id="{65AA7451-6B03-4E96-9F12-8D3CA8CD17EE}"/>
                </a:ext>
              </a:extLst>
            </p:cNvPr>
            <p:cNvSpPr/>
            <p:nvPr/>
          </p:nvSpPr>
          <p:spPr bwMode="auto">
            <a:xfrm>
              <a:off x="8150961" y="1134906"/>
              <a:ext cx="236991" cy="232976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5" name="楕円 344">
              <a:extLst>
                <a:ext uri="{FF2B5EF4-FFF2-40B4-BE49-F238E27FC236}">
                  <a16:creationId xmlns:a16="http://schemas.microsoft.com/office/drawing/2014/main" id="{49745AD0-E672-4282-B1DC-98973E51C38B}"/>
                </a:ext>
              </a:extLst>
            </p:cNvPr>
            <p:cNvSpPr/>
            <p:nvPr/>
          </p:nvSpPr>
          <p:spPr bwMode="auto">
            <a:xfrm>
              <a:off x="8927179" y="1130175"/>
              <a:ext cx="236991" cy="232976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46" name="グループ化 345">
              <a:extLst>
                <a:ext uri="{FF2B5EF4-FFF2-40B4-BE49-F238E27FC236}">
                  <a16:creationId xmlns:a16="http://schemas.microsoft.com/office/drawing/2014/main" id="{229F4012-E700-41E2-B5E5-9E4A62A3C332}"/>
                </a:ext>
              </a:extLst>
            </p:cNvPr>
            <p:cNvGrpSpPr/>
            <p:nvPr/>
          </p:nvGrpSpPr>
          <p:grpSpPr>
            <a:xfrm>
              <a:off x="9166554" y="1381350"/>
              <a:ext cx="252406" cy="369221"/>
              <a:chOff x="7038231" y="241156"/>
              <a:chExt cx="1337772" cy="1956897"/>
            </a:xfrm>
          </p:grpSpPr>
          <p:sp>
            <p:nvSpPr>
              <p:cNvPr id="351" name="楕円 525">
                <a:extLst>
                  <a:ext uri="{FF2B5EF4-FFF2-40B4-BE49-F238E27FC236}">
                    <a16:creationId xmlns:a16="http://schemas.microsoft.com/office/drawing/2014/main" id="{C0944C65-8846-4659-8549-AE8A116D2D99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52" name="楕円 351">
                <a:extLst>
                  <a:ext uri="{FF2B5EF4-FFF2-40B4-BE49-F238E27FC236}">
                    <a16:creationId xmlns:a16="http://schemas.microsoft.com/office/drawing/2014/main" id="{936C4A6D-820A-4475-966E-BC86B335C965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47" name="楕円 346">
              <a:extLst>
                <a:ext uri="{FF2B5EF4-FFF2-40B4-BE49-F238E27FC236}">
                  <a16:creationId xmlns:a16="http://schemas.microsoft.com/office/drawing/2014/main" id="{66553C03-BE1D-4490-BC2E-CFAEA1D3DC9A}"/>
                </a:ext>
              </a:extLst>
            </p:cNvPr>
            <p:cNvSpPr/>
            <p:nvPr/>
          </p:nvSpPr>
          <p:spPr bwMode="auto">
            <a:xfrm>
              <a:off x="8243121" y="1165055"/>
              <a:ext cx="88080" cy="8807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8" name="楕円 347">
              <a:extLst>
                <a:ext uri="{FF2B5EF4-FFF2-40B4-BE49-F238E27FC236}">
                  <a16:creationId xmlns:a16="http://schemas.microsoft.com/office/drawing/2014/main" id="{36456BAB-A6DC-4978-8716-357EE63C3E65}"/>
                </a:ext>
              </a:extLst>
            </p:cNvPr>
            <p:cNvSpPr/>
            <p:nvPr/>
          </p:nvSpPr>
          <p:spPr bwMode="auto">
            <a:xfrm>
              <a:off x="8992421" y="1165055"/>
              <a:ext cx="88080" cy="8807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9" name="月 348">
              <a:extLst>
                <a:ext uri="{FF2B5EF4-FFF2-40B4-BE49-F238E27FC236}">
                  <a16:creationId xmlns:a16="http://schemas.microsoft.com/office/drawing/2014/main" id="{9B42F61D-5166-4ED7-B66A-96BB0EBE5E59}"/>
                </a:ext>
              </a:extLst>
            </p:cNvPr>
            <p:cNvSpPr/>
            <p:nvPr/>
          </p:nvSpPr>
          <p:spPr bwMode="auto">
            <a:xfrm rot="17100000">
              <a:off x="9038544" y="836762"/>
              <a:ext cx="79427" cy="34768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50" name="月 349">
              <a:extLst>
                <a:ext uri="{FF2B5EF4-FFF2-40B4-BE49-F238E27FC236}">
                  <a16:creationId xmlns:a16="http://schemas.microsoft.com/office/drawing/2014/main" id="{645291D1-4A50-47B8-949B-E6B00818E360}"/>
                </a:ext>
              </a:extLst>
            </p:cNvPr>
            <p:cNvSpPr/>
            <p:nvPr/>
          </p:nvSpPr>
          <p:spPr bwMode="auto">
            <a:xfrm rot="4500000" flipH="1">
              <a:off x="8220165" y="836762"/>
              <a:ext cx="79427" cy="34768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383" name="グループ化 382">
            <a:extLst>
              <a:ext uri="{FF2B5EF4-FFF2-40B4-BE49-F238E27FC236}">
                <a16:creationId xmlns:a16="http://schemas.microsoft.com/office/drawing/2014/main" id="{D23AE074-1EA8-479E-B16A-7006C4527B30}"/>
              </a:ext>
            </a:extLst>
          </p:cNvPr>
          <p:cNvGrpSpPr/>
          <p:nvPr/>
        </p:nvGrpSpPr>
        <p:grpSpPr>
          <a:xfrm>
            <a:off x="4401818" y="2508613"/>
            <a:ext cx="1287555" cy="1940023"/>
            <a:chOff x="520994" y="3391247"/>
            <a:chExt cx="1991695" cy="3000986"/>
          </a:xfrm>
        </p:grpSpPr>
        <p:sp>
          <p:nvSpPr>
            <p:cNvPr id="384" name="フリーフォーム: 図形 383">
              <a:extLst>
                <a:ext uri="{FF2B5EF4-FFF2-40B4-BE49-F238E27FC236}">
                  <a16:creationId xmlns:a16="http://schemas.microsoft.com/office/drawing/2014/main" id="{549385E1-427D-4C4A-A314-DB0028C7F0CE}"/>
                </a:ext>
              </a:extLst>
            </p:cNvPr>
            <p:cNvSpPr/>
            <p:nvPr/>
          </p:nvSpPr>
          <p:spPr bwMode="auto">
            <a:xfrm>
              <a:off x="561442" y="3391247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5" name="楕円 384">
              <a:extLst>
                <a:ext uri="{FF2B5EF4-FFF2-40B4-BE49-F238E27FC236}">
                  <a16:creationId xmlns:a16="http://schemas.microsoft.com/office/drawing/2014/main" id="{6B1119E9-6A9D-4CF6-A259-89819A7789DC}"/>
                </a:ext>
              </a:extLst>
            </p:cNvPr>
            <p:cNvSpPr/>
            <p:nvPr/>
          </p:nvSpPr>
          <p:spPr bwMode="auto">
            <a:xfrm rot="900000" flipH="1">
              <a:off x="2074635" y="4361735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6" name="楕円 385">
              <a:extLst>
                <a:ext uri="{FF2B5EF4-FFF2-40B4-BE49-F238E27FC236}">
                  <a16:creationId xmlns:a16="http://schemas.microsoft.com/office/drawing/2014/main" id="{FC841F8E-AB8C-43A0-B686-04F21A6785A7}"/>
                </a:ext>
              </a:extLst>
            </p:cNvPr>
            <p:cNvSpPr/>
            <p:nvPr/>
          </p:nvSpPr>
          <p:spPr bwMode="auto">
            <a:xfrm rot="20700000">
              <a:off x="520994" y="4361734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7" name="フローチャート: 手作業 386">
              <a:extLst>
                <a:ext uri="{FF2B5EF4-FFF2-40B4-BE49-F238E27FC236}">
                  <a16:creationId xmlns:a16="http://schemas.microsoft.com/office/drawing/2014/main" id="{0C3CF00D-EE0E-4807-AA21-A62A1B2A2C16}"/>
                </a:ext>
              </a:extLst>
            </p:cNvPr>
            <p:cNvSpPr/>
            <p:nvPr/>
          </p:nvSpPr>
          <p:spPr bwMode="auto">
            <a:xfrm rot="10800000">
              <a:off x="1355753" y="5124775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8" name="楕円 387">
              <a:extLst>
                <a:ext uri="{FF2B5EF4-FFF2-40B4-BE49-F238E27FC236}">
                  <a16:creationId xmlns:a16="http://schemas.microsoft.com/office/drawing/2014/main" id="{9F1A0385-651C-416F-BFD5-50FD1414260F}"/>
                </a:ext>
              </a:extLst>
            </p:cNvPr>
            <p:cNvSpPr/>
            <p:nvPr/>
          </p:nvSpPr>
          <p:spPr bwMode="auto">
            <a:xfrm>
              <a:off x="712183" y="3639613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9" name="四角形: 上の 2 つの角を丸める 388">
              <a:extLst>
                <a:ext uri="{FF2B5EF4-FFF2-40B4-BE49-F238E27FC236}">
                  <a16:creationId xmlns:a16="http://schemas.microsoft.com/office/drawing/2014/main" id="{7A17AF46-0EFD-4FBF-8696-F962EEB47C5B}"/>
                </a:ext>
              </a:extLst>
            </p:cNvPr>
            <p:cNvSpPr/>
            <p:nvPr/>
          </p:nvSpPr>
          <p:spPr bwMode="auto">
            <a:xfrm>
              <a:off x="828701" y="5506804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0" name="フリーフォーム: 図形 389">
              <a:extLst>
                <a:ext uri="{FF2B5EF4-FFF2-40B4-BE49-F238E27FC236}">
                  <a16:creationId xmlns:a16="http://schemas.microsoft.com/office/drawing/2014/main" id="{D5F02816-9F3F-452F-AF52-B539BE147FA8}"/>
                </a:ext>
              </a:extLst>
            </p:cNvPr>
            <p:cNvSpPr/>
            <p:nvPr/>
          </p:nvSpPr>
          <p:spPr bwMode="auto">
            <a:xfrm>
              <a:off x="857935" y="4253954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1" name="楕円 390">
              <a:extLst>
                <a:ext uri="{FF2B5EF4-FFF2-40B4-BE49-F238E27FC236}">
                  <a16:creationId xmlns:a16="http://schemas.microsoft.com/office/drawing/2014/main" id="{EC241DCE-01F9-4611-A1C6-250BC8B1809B}"/>
                </a:ext>
              </a:extLst>
            </p:cNvPr>
            <p:cNvSpPr/>
            <p:nvPr/>
          </p:nvSpPr>
          <p:spPr bwMode="auto">
            <a:xfrm>
              <a:off x="1389941" y="4644821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2" name="フリーフォーム: 図形 391">
              <a:extLst>
                <a:ext uri="{FF2B5EF4-FFF2-40B4-BE49-F238E27FC236}">
                  <a16:creationId xmlns:a16="http://schemas.microsoft.com/office/drawing/2014/main" id="{B05F24E0-5FF2-4108-8731-DF95B5381BF5}"/>
                </a:ext>
              </a:extLst>
            </p:cNvPr>
            <p:cNvSpPr/>
            <p:nvPr/>
          </p:nvSpPr>
          <p:spPr bwMode="auto">
            <a:xfrm rot="10800000" flipH="1">
              <a:off x="1185677" y="5507832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3" name="月 392">
              <a:extLst>
                <a:ext uri="{FF2B5EF4-FFF2-40B4-BE49-F238E27FC236}">
                  <a16:creationId xmlns:a16="http://schemas.microsoft.com/office/drawing/2014/main" id="{642D1D5D-7D72-4C07-A6E1-EBDD15E7A190}"/>
                </a:ext>
              </a:extLst>
            </p:cNvPr>
            <p:cNvSpPr/>
            <p:nvPr/>
          </p:nvSpPr>
          <p:spPr bwMode="auto">
            <a:xfrm rot="5400000">
              <a:off x="1065662" y="3919409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4" name="月 393">
              <a:extLst>
                <a:ext uri="{FF2B5EF4-FFF2-40B4-BE49-F238E27FC236}">
                  <a16:creationId xmlns:a16="http://schemas.microsoft.com/office/drawing/2014/main" id="{27357115-07E0-4A97-B473-7D33513F3B62}"/>
                </a:ext>
              </a:extLst>
            </p:cNvPr>
            <p:cNvSpPr/>
            <p:nvPr/>
          </p:nvSpPr>
          <p:spPr bwMode="auto">
            <a:xfrm rot="5400000">
              <a:off x="1945452" y="3919409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5" name="楕円 394">
              <a:extLst>
                <a:ext uri="{FF2B5EF4-FFF2-40B4-BE49-F238E27FC236}">
                  <a16:creationId xmlns:a16="http://schemas.microsoft.com/office/drawing/2014/main" id="{F9B38E6F-4403-46DC-A792-08F0E366F528}"/>
                </a:ext>
              </a:extLst>
            </p:cNvPr>
            <p:cNvSpPr/>
            <p:nvPr/>
          </p:nvSpPr>
          <p:spPr bwMode="auto">
            <a:xfrm>
              <a:off x="804633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6" name="楕円 395">
              <a:extLst>
                <a:ext uri="{FF2B5EF4-FFF2-40B4-BE49-F238E27FC236}">
                  <a16:creationId xmlns:a16="http://schemas.microsoft.com/office/drawing/2014/main" id="{79E23DA3-F172-4C0C-B8D3-81341BF7A2E8}"/>
                </a:ext>
              </a:extLst>
            </p:cNvPr>
            <p:cNvSpPr/>
            <p:nvPr/>
          </p:nvSpPr>
          <p:spPr bwMode="auto">
            <a:xfrm>
              <a:off x="2037596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97" name="グループ化 396">
              <a:extLst>
                <a:ext uri="{FF2B5EF4-FFF2-40B4-BE49-F238E27FC236}">
                  <a16:creationId xmlns:a16="http://schemas.microsoft.com/office/drawing/2014/main" id="{E59BAE54-E36B-441C-B761-B95134FEA67C}"/>
                </a:ext>
              </a:extLst>
            </p:cNvPr>
            <p:cNvGrpSpPr/>
            <p:nvPr/>
          </p:nvGrpSpPr>
          <p:grpSpPr>
            <a:xfrm>
              <a:off x="1030313" y="4895441"/>
              <a:ext cx="987004" cy="330992"/>
              <a:chOff x="6911441" y="3818045"/>
              <a:chExt cx="1865174" cy="871095"/>
            </a:xfrm>
          </p:grpSpPr>
          <p:sp>
            <p:nvSpPr>
              <p:cNvPr id="412" name="フリーフォーム: 図形 411">
                <a:extLst>
                  <a:ext uri="{FF2B5EF4-FFF2-40B4-BE49-F238E27FC236}">
                    <a16:creationId xmlns:a16="http://schemas.microsoft.com/office/drawing/2014/main" id="{8D006488-55AF-49C5-8F03-993EF42127DF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3" name="フリーフォーム: 図形 412">
                <a:extLst>
                  <a:ext uri="{FF2B5EF4-FFF2-40B4-BE49-F238E27FC236}">
                    <a16:creationId xmlns:a16="http://schemas.microsoft.com/office/drawing/2014/main" id="{87943581-6A43-47BF-A71A-D81DEF90BAE3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4" name="四角形: 上の 2 つの角を丸める 413">
                <a:extLst>
                  <a:ext uri="{FF2B5EF4-FFF2-40B4-BE49-F238E27FC236}">
                    <a16:creationId xmlns:a16="http://schemas.microsoft.com/office/drawing/2014/main" id="{D1FEAB1B-E733-4AC5-B330-37D457ABEC3D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5" name="四角形: 上の 2 つの角を丸める 414">
                <a:extLst>
                  <a:ext uri="{FF2B5EF4-FFF2-40B4-BE49-F238E27FC236}">
                    <a16:creationId xmlns:a16="http://schemas.microsoft.com/office/drawing/2014/main" id="{63DCF462-B6B8-49CF-881B-967A8D238A84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6" name="四角形: 上の 2 つの角を丸める 415">
                <a:extLst>
                  <a:ext uri="{FF2B5EF4-FFF2-40B4-BE49-F238E27FC236}">
                    <a16:creationId xmlns:a16="http://schemas.microsoft.com/office/drawing/2014/main" id="{B8E97985-5BB8-47FE-8442-21C8EB59C95B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7" name="四角形: 上の 2 つの角を丸める 416">
                <a:extLst>
                  <a:ext uri="{FF2B5EF4-FFF2-40B4-BE49-F238E27FC236}">
                    <a16:creationId xmlns:a16="http://schemas.microsoft.com/office/drawing/2014/main" id="{46216273-C121-4D0C-A42F-EE98E8EBC12F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8" name="四角形: 上の 2 つの角を丸める 417">
                <a:extLst>
                  <a:ext uri="{FF2B5EF4-FFF2-40B4-BE49-F238E27FC236}">
                    <a16:creationId xmlns:a16="http://schemas.microsoft.com/office/drawing/2014/main" id="{D6B600A1-C430-49EB-8556-2FD1B77A36F6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9" name="四角形: 上の 2 つの角を丸める 418">
                <a:extLst>
                  <a:ext uri="{FF2B5EF4-FFF2-40B4-BE49-F238E27FC236}">
                    <a16:creationId xmlns:a16="http://schemas.microsoft.com/office/drawing/2014/main" id="{47AC8324-369B-4366-8F99-986FAA61AEC2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0" name="四角形: 上の 2 つの角を丸める 419">
                <a:extLst>
                  <a:ext uri="{FF2B5EF4-FFF2-40B4-BE49-F238E27FC236}">
                    <a16:creationId xmlns:a16="http://schemas.microsoft.com/office/drawing/2014/main" id="{1C44CD24-F43D-4864-BA71-A4A9933715A3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1" name="四角形: 上の 2 つの角を丸める 420">
                <a:extLst>
                  <a:ext uri="{FF2B5EF4-FFF2-40B4-BE49-F238E27FC236}">
                    <a16:creationId xmlns:a16="http://schemas.microsoft.com/office/drawing/2014/main" id="{6C1BF5E2-5430-40DB-8525-9D40B474D447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2" name="フリーフォーム: 図形 421">
                <a:extLst>
                  <a:ext uri="{FF2B5EF4-FFF2-40B4-BE49-F238E27FC236}">
                    <a16:creationId xmlns:a16="http://schemas.microsoft.com/office/drawing/2014/main" id="{63A1CEA8-8BB5-4869-9E1C-59949C4A81C9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3" name="フリーフォーム: 図形 422">
                <a:extLst>
                  <a:ext uri="{FF2B5EF4-FFF2-40B4-BE49-F238E27FC236}">
                    <a16:creationId xmlns:a16="http://schemas.microsoft.com/office/drawing/2014/main" id="{A87AA277-1920-405C-95A6-34B84CE8F575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24" name="グループ化 423">
                <a:extLst>
                  <a:ext uri="{FF2B5EF4-FFF2-40B4-BE49-F238E27FC236}">
                    <a16:creationId xmlns:a16="http://schemas.microsoft.com/office/drawing/2014/main" id="{B3CB7121-0A7B-45AB-91A1-47A220DEE3F6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427" name="四角形: 上の 2 つの角を丸める 426">
                  <a:extLst>
                    <a:ext uri="{FF2B5EF4-FFF2-40B4-BE49-F238E27FC236}">
                      <a16:creationId xmlns:a16="http://schemas.microsoft.com/office/drawing/2014/main" id="{A0CFC4C0-403B-4C4F-87BB-BDC0E55A5436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8" name="四角形: 上の 2 つの角を丸める 427">
                  <a:extLst>
                    <a:ext uri="{FF2B5EF4-FFF2-40B4-BE49-F238E27FC236}">
                      <a16:creationId xmlns:a16="http://schemas.microsoft.com/office/drawing/2014/main" id="{27981A9F-98A1-4DC1-9AA3-EEE4286E7949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9" name="四角形: 上の 2 つの角を丸める 428">
                  <a:extLst>
                    <a:ext uri="{FF2B5EF4-FFF2-40B4-BE49-F238E27FC236}">
                      <a16:creationId xmlns:a16="http://schemas.microsoft.com/office/drawing/2014/main" id="{24A25720-1EE6-4205-962E-3E6D1F511235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0" name="四角形: 上の 2 つの角を丸める 429">
                  <a:extLst>
                    <a:ext uri="{FF2B5EF4-FFF2-40B4-BE49-F238E27FC236}">
                      <a16:creationId xmlns:a16="http://schemas.microsoft.com/office/drawing/2014/main" id="{11EB1CD9-BA7D-4DD7-A105-ADC942F77DB8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1" name="四角形: 上の 2 つの角を丸める 430">
                  <a:extLst>
                    <a:ext uri="{FF2B5EF4-FFF2-40B4-BE49-F238E27FC236}">
                      <a16:creationId xmlns:a16="http://schemas.microsoft.com/office/drawing/2014/main" id="{A918AE31-BEBE-439B-874D-EBADE473FDB3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2" name="フリーフォーム: 図形 431">
                  <a:extLst>
                    <a:ext uri="{FF2B5EF4-FFF2-40B4-BE49-F238E27FC236}">
                      <a16:creationId xmlns:a16="http://schemas.microsoft.com/office/drawing/2014/main" id="{0F8248B5-8A37-4A12-91D3-D5919AEEDA7B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3" name="四角形: 上の 2 つの角を丸める 432">
                  <a:extLst>
                    <a:ext uri="{FF2B5EF4-FFF2-40B4-BE49-F238E27FC236}">
                      <a16:creationId xmlns:a16="http://schemas.microsoft.com/office/drawing/2014/main" id="{CE4375A7-6BD5-450D-9723-023E3284915C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4" name="フリーフォーム: 図形 433">
                  <a:extLst>
                    <a:ext uri="{FF2B5EF4-FFF2-40B4-BE49-F238E27FC236}">
                      <a16:creationId xmlns:a16="http://schemas.microsoft.com/office/drawing/2014/main" id="{C6167CEB-FD0B-47BA-A658-C257D77EC857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25" name="フリーフォーム: 図形 424">
                <a:extLst>
                  <a:ext uri="{FF2B5EF4-FFF2-40B4-BE49-F238E27FC236}">
                    <a16:creationId xmlns:a16="http://schemas.microsoft.com/office/drawing/2014/main" id="{9472F91B-5FBF-4E5F-9EE3-4247BA415458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6" name="楕円 425">
                <a:extLst>
                  <a:ext uri="{FF2B5EF4-FFF2-40B4-BE49-F238E27FC236}">
                    <a16:creationId xmlns:a16="http://schemas.microsoft.com/office/drawing/2014/main" id="{E9B9AD4D-3906-45BE-85EE-76CFB11EAC0E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8" name="グループ化 397">
              <a:extLst>
                <a:ext uri="{FF2B5EF4-FFF2-40B4-BE49-F238E27FC236}">
                  <a16:creationId xmlns:a16="http://schemas.microsoft.com/office/drawing/2014/main" id="{95D2626E-F535-429C-B74A-576193ADC9FC}"/>
                </a:ext>
              </a:extLst>
            </p:cNvPr>
            <p:cNvGrpSpPr/>
            <p:nvPr/>
          </p:nvGrpSpPr>
          <p:grpSpPr>
            <a:xfrm flipH="1">
              <a:off x="547263" y="4933898"/>
              <a:ext cx="1218461" cy="1458335"/>
              <a:chOff x="3591791" y="4933898"/>
              <a:chExt cx="1218461" cy="1458335"/>
            </a:xfrm>
          </p:grpSpPr>
          <p:grpSp>
            <p:nvGrpSpPr>
              <p:cNvPr id="407" name="グループ化 406">
                <a:extLst>
                  <a:ext uri="{FF2B5EF4-FFF2-40B4-BE49-F238E27FC236}">
                    <a16:creationId xmlns:a16="http://schemas.microsoft.com/office/drawing/2014/main" id="{E15808A5-258F-4D01-947C-27A607656933}"/>
                  </a:ext>
                </a:extLst>
              </p:cNvPr>
              <p:cNvGrpSpPr/>
              <p:nvPr/>
            </p:nvGrpSpPr>
            <p:grpSpPr>
              <a:xfrm rot="21125815">
                <a:off x="3591791" y="4933898"/>
                <a:ext cx="1218461" cy="226808"/>
                <a:chOff x="5010890" y="5242355"/>
                <a:chExt cx="1218461" cy="226808"/>
              </a:xfrm>
            </p:grpSpPr>
            <p:sp>
              <p:nvSpPr>
                <p:cNvPr id="410" name="フリーフォーム: 図形 409">
                  <a:extLst>
                    <a:ext uri="{FF2B5EF4-FFF2-40B4-BE49-F238E27FC236}">
                      <a16:creationId xmlns:a16="http://schemas.microsoft.com/office/drawing/2014/main" id="{8D3622F6-DD2E-4EBF-8E2A-54E287E49EBC}"/>
                    </a:ext>
                  </a:extLst>
                </p:cNvPr>
                <p:cNvSpPr/>
                <p:nvPr/>
              </p:nvSpPr>
              <p:spPr bwMode="auto">
                <a:xfrm>
                  <a:off x="5035614" y="5242355"/>
                  <a:ext cx="292286" cy="129261"/>
                </a:xfrm>
                <a:custGeom>
                  <a:avLst/>
                  <a:gdLst>
                    <a:gd name="connsiteX0" fmla="*/ 0 w 292286"/>
                    <a:gd name="connsiteY0" fmla="*/ 0 h 129261"/>
                    <a:gd name="connsiteX1" fmla="*/ 31105 w 292286"/>
                    <a:gd name="connsiteY1" fmla="*/ 0 h 129261"/>
                    <a:gd name="connsiteX2" fmla="*/ 30033 w 292286"/>
                    <a:gd name="connsiteY2" fmla="*/ 16405 h 129261"/>
                    <a:gd name="connsiteX3" fmla="*/ 45788 w 292286"/>
                    <a:gd name="connsiteY3" fmla="*/ 16405 h 129261"/>
                    <a:gd name="connsiteX4" fmla="*/ 44715 w 292286"/>
                    <a:gd name="connsiteY4" fmla="*/ 0 h 129261"/>
                    <a:gd name="connsiteX5" fmla="*/ 75820 w 292286"/>
                    <a:gd name="connsiteY5" fmla="*/ 0 h 129261"/>
                    <a:gd name="connsiteX6" fmla="*/ 74748 w 292286"/>
                    <a:gd name="connsiteY6" fmla="*/ 16405 h 129261"/>
                    <a:gd name="connsiteX7" fmla="*/ 90502 w 292286"/>
                    <a:gd name="connsiteY7" fmla="*/ 16405 h 129261"/>
                    <a:gd name="connsiteX8" fmla="*/ 89429 w 292286"/>
                    <a:gd name="connsiteY8" fmla="*/ 0 h 129261"/>
                    <a:gd name="connsiteX9" fmla="*/ 120534 w 292286"/>
                    <a:gd name="connsiteY9" fmla="*/ 0 h 129261"/>
                    <a:gd name="connsiteX10" fmla="*/ 119462 w 292286"/>
                    <a:gd name="connsiteY10" fmla="*/ 16405 h 129261"/>
                    <a:gd name="connsiteX11" fmla="*/ 135216 w 292286"/>
                    <a:gd name="connsiteY11" fmla="*/ 16405 h 129261"/>
                    <a:gd name="connsiteX12" fmla="*/ 134143 w 292286"/>
                    <a:gd name="connsiteY12" fmla="*/ 0 h 129261"/>
                    <a:gd name="connsiteX13" fmla="*/ 165248 w 292286"/>
                    <a:gd name="connsiteY13" fmla="*/ 0 h 129261"/>
                    <a:gd name="connsiteX14" fmla="*/ 164176 w 292286"/>
                    <a:gd name="connsiteY14" fmla="*/ 16405 h 129261"/>
                    <a:gd name="connsiteX15" fmla="*/ 179929 w 292286"/>
                    <a:gd name="connsiteY15" fmla="*/ 16405 h 129261"/>
                    <a:gd name="connsiteX16" fmla="*/ 178856 w 292286"/>
                    <a:gd name="connsiteY16" fmla="*/ 0 h 129261"/>
                    <a:gd name="connsiteX17" fmla="*/ 209961 w 292286"/>
                    <a:gd name="connsiteY17" fmla="*/ 0 h 129261"/>
                    <a:gd name="connsiteX18" fmla="*/ 208889 w 292286"/>
                    <a:gd name="connsiteY18" fmla="*/ 16405 h 129261"/>
                    <a:gd name="connsiteX19" fmla="*/ 224643 w 292286"/>
                    <a:gd name="connsiteY19" fmla="*/ 16405 h 129261"/>
                    <a:gd name="connsiteX20" fmla="*/ 223570 w 292286"/>
                    <a:gd name="connsiteY20" fmla="*/ 0 h 129261"/>
                    <a:gd name="connsiteX21" fmla="*/ 254675 w 292286"/>
                    <a:gd name="connsiteY21" fmla="*/ 0 h 129261"/>
                    <a:gd name="connsiteX22" fmla="*/ 253603 w 292286"/>
                    <a:gd name="connsiteY22" fmla="*/ 16405 h 129261"/>
                    <a:gd name="connsiteX23" fmla="*/ 274376 w 292286"/>
                    <a:gd name="connsiteY23" fmla="*/ 16405 h 129261"/>
                    <a:gd name="connsiteX24" fmla="*/ 273219 w 292286"/>
                    <a:gd name="connsiteY24" fmla="*/ 34107 h 129261"/>
                    <a:gd name="connsiteX25" fmla="*/ 292286 w 292286"/>
                    <a:gd name="connsiteY25" fmla="*/ 34107 h 129261"/>
                    <a:gd name="connsiteX26" fmla="*/ 286065 w 292286"/>
                    <a:gd name="connsiteY26" fmla="*/ 129261 h 129261"/>
                    <a:gd name="connsiteX27" fmla="*/ 267402 w 292286"/>
                    <a:gd name="connsiteY27" fmla="*/ 129261 h 129261"/>
                    <a:gd name="connsiteX28" fmla="*/ 266245 w 292286"/>
                    <a:gd name="connsiteY28" fmla="*/ 111559 h 129261"/>
                    <a:gd name="connsiteX29" fmla="*/ 249492 w 292286"/>
                    <a:gd name="connsiteY29" fmla="*/ 111559 h 129261"/>
                    <a:gd name="connsiteX30" fmla="*/ 248420 w 292286"/>
                    <a:gd name="connsiteY30" fmla="*/ 95154 h 129261"/>
                    <a:gd name="connsiteX31" fmla="*/ 243581 w 292286"/>
                    <a:gd name="connsiteY31" fmla="*/ 95154 h 129261"/>
                    <a:gd name="connsiteX32" fmla="*/ 241351 w 292286"/>
                    <a:gd name="connsiteY32" fmla="*/ 129261 h 129261"/>
                    <a:gd name="connsiteX33" fmla="*/ 222688 w 292286"/>
                    <a:gd name="connsiteY33" fmla="*/ 129261 h 129261"/>
                    <a:gd name="connsiteX34" fmla="*/ 221531 w 292286"/>
                    <a:gd name="connsiteY34" fmla="*/ 111559 h 129261"/>
                    <a:gd name="connsiteX35" fmla="*/ 204778 w 292286"/>
                    <a:gd name="connsiteY35" fmla="*/ 111559 h 129261"/>
                    <a:gd name="connsiteX36" fmla="*/ 203706 w 292286"/>
                    <a:gd name="connsiteY36" fmla="*/ 95154 h 129261"/>
                    <a:gd name="connsiteX37" fmla="*/ 198868 w 292286"/>
                    <a:gd name="connsiteY37" fmla="*/ 95154 h 129261"/>
                    <a:gd name="connsiteX38" fmla="*/ 196638 w 292286"/>
                    <a:gd name="connsiteY38" fmla="*/ 129261 h 129261"/>
                    <a:gd name="connsiteX39" fmla="*/ 177975 w 292286"/>
                    <a:gd name="connsiteY39" fmla="*/ 129261 h 129261"/>
                    <a:gd name="connsiteX40" fmla="*/ 176818 w 292286"/>
                    <a:gd name="connsiteY40" fmla="*/ 111559 h 129261"/>
                    <a:gd name="connsiteX41" fmla="*/ 160065 w 292286"/>
                    <a:gd name="connsiteY41" fmla="*/ 111559 h 129261"/>
                    <a:gd name="connsiteX42" fmla="*/ 158993 w 292286"/>
                    <a:gd name="connsiteY42" fmla="*/ 95154 h 129261"/>
                    <a:gd name="connsiteX43" fmla="*/ 154154 w 292286"/>
                    <a:gd name="connsiteY43" fmla="*/ 95154 h 129261"/>
                    <a:gd name="connsiteX44" fmla="*/ 151924 w 292286"/>
                    <a:gd name="connsiteY44" fmla="*/ 129261 h 129261"/>
                    <a:gd name="connsiteX45" fmla="*/ 133261 w 292286"/>
                    <a:gd name="connsiteY45" fmla="*/ 129261 h 129261"/>
                    <a:gd name="connsiteX46" fmla="*/ 132104 w 292286"/>
                    <a:gd name="connsiteY46" fmla="*/ 111559 h 129261"/>
                    <a:gd name="connsiteX47" fmla="*/ 115351 w 292286"/>
                    <a:gd name="connsiteY47" fmla="*/ 111559 h 129261"/>
                    <a:gd name="connsiteX48" fmla="*/ 114279 w 292286"/>
                    <a:gd name="connsiteY48" fmla="*/ 95154 h 129261"/>
                    <a:gd name="connsiteX49" fmla="*/ 109440 w 292286"/>
                    <a:gd name="connsiteY49" fmla="*/ 95154 h 129261"/>
                    <a:gd name="connsiteX50" fmla="*/ 107210 w 292286"/>
                    <a:gd name="connsiteY50" fmla="*/ 129261 h 129261"/>
                    <a:gd name="connsiteX51" fmla="*/ 88547 w 292286"/>
                    <a:gd name="connsiteY51" fmla="*/ 129261 h 129261"/>
                    <a:gd name="connsiteX52" fmla="*/ 87390 w 292286"/>
                    <a:gd name="connsiteY52" fmla="*/ 111559 h 129261"/>
                    <a:gd name="connsiteX53" fmla="*/ 70637 w 292286"/>
                    <a:gd name="connsiteY53" fmla="*/ 111559 h 129261"/>
                    <a:gd name="connsiteX54" fmla="*/ 69565 w 292286"/>
                    <a:gd name="connsiteY54" fmla="*/ 95154 h 129261"/>
                    <a:gd name="connsiteX55" fmla="*/ 64725 w 292286"/>
                    <a:gd name="connsiteY55" fmla="*/ 95154 h 129261"/>
                    <a:gd name="connsiteX56" fmla="*/ 62495 w 292286"/>
                    <a:gd name="connsiteY56" fmla="*/ 129261 h 129261"/>
                    <a:gd name="connsiteX57" fmla="*/ 43832 w 292286"/>
                    <a:gd name="connsiteY57" fmla="*/ 129261 h 129261"/>
                    <a:gd name="connsiteX58" fmla="*/ 42675 w 292286"/>
                    <a:gd name="connsiteY58" fmla="*/ 111559 h 129261"/>
                    <a:gd name="connsiteX59" fmla="*/ 25922 w 292286"/>
                    <a:gd name="connsiteY59" fmla="*/ 111559 h 129261"/>
                    <a:gd name="connsiteX60" fmla="*/ 24850 w 292286"/>
                    <a:gd name="connsiteY60" fmla="*/ 95154 h 129261"/>
                    <a:gd name="connsiteX61" fmla="*/ 6221 w 292286"/>
                    <a:gd name="connsiteY61" fmla="*/ 95154 h 1292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</a:cxnLst>
                  <a:rect l="l" t="t" r="r" b="b"/>
                  <a:pathLst>
                    <a:path w="292286" h="129261">
                      <a:moveTo>
                        <a:pt x="0" y="0"/>
                      </a:moveTo>
                      <a:lnTo>
                        <a:pt x="31105" y="0"/>
                      </a:lnTo>
                      <a:lnTo>
                        <a:pt x="30033" y="16405"/>
                      </a:lnTo>
                      <a:lnTo>
                        <a:pt x="45788" y="16405"/>
                      </a:lnTo>
                      <a:lnTo>
                        <a:pt x="44715" y="0"/>
                      </a:lnTo>
                      <a:lnTo>
                        <a:pt x="75820" y="0"/>
                      </a:lnTo>
                      <a:lnTo>
                        <a:pt x="74748" y="16405"/>
                      </a:lnTo>
                      <a:lnTo>
                        <a:pt x="90502" y="16405"/>
                      </a:lnTo>
                      <a:lnTo>
                        <a:pt x="89429" y="0"/>
                      </a:lnTo>
                      <a:lnTo>
                        <a:pt x="120534" y="0"/>
                      </a:lnTo>
                      <a:lnTo>
                        <a:pt x="119462" y="16405"/>
                      </a:lnTo>
                      <a:lnTo>
                        <a:pt x="135216" y="16405"/>
                      </a:lnTo>
                      <a:lnTo>
                        <a:pt x="134143" y="0"/>
                      </a:lnTo>
                      <a:lnTo>
                        <a:pt x="165248" y="0"/>
                      </a:lnTo>
                      <a:lnTo>
                        <a:pt x="164176" y="16405"/>
                      </a:lnTo>
                      <a:lnTo>
                        <a:pt x="179929" y="16405"/>
                      </a:lnTo>
                      <a:lnTo>
                        <a:pt x="178856" y="0"/>
                      </a:lnTo>
                      <a:lnTo>
                        <a:pt x="209961" y="0"/>
                      </a:lnTo>
                      <a:lnTo>
                        <a:pt x="208889" y="16405"/>
                      </a:lnTo>
                      <a:lnTo>
                        <a:pt x="224643" y="16405"/>
                      </a:lnTo>
                      <a:lnTo>
                        <a:pt x="223570" y="0"/>
                      </a:lnTo>
                      <a:lnTo>
                        <a:pt x="254675" y="0"/>
                      </a:lnTo>
                      <a:lnTo>
                        <a:pt x="253603" y="16405"/>
                      </a:lnTo>
                      <a:lnTo>
                        <a:pt x="274376" y="16405"/>
                      </a:lnTo>
                      <a:lnTo>
                        <a:pt x="273219" y="34107"/>
                      </a:lnTo>
                      <a:lnTo>
                        <a:pt x="292286" y="34107"/>
                      </a:lnTo>
                      <a:lnTo>
                        <a:pt x="286065" y="129261"/>
                      </a:lnTo>
                      <a:lnTo>
                        <a:pt x="267402" y="129261"/>
                      </a:lnTo>
                      <a:lnTo>
                        <a:pt x="266245" y="111559"/>
                      </a:lnTo>
                      <a:lnTo>
                        <a:pt x="249492" y="111559"/>
                      </a:lnTo>
                      <a:lnTo>
                        <a:pt x="248420" y="95154"/>
                      </a:lnTo>
                      <a:lnTo>
                        <a:pt x="243581" y="95154"/>
                      </a:lnTo>
                      <a:lnTo>
                        <a:pt x="241351" y="129261"/>
                      </a:lnTo>
                      <a:lnTo>
                        <a:pt x="222688" y="129261"/>
                      </a:lnTo>
                      <a:lnTo>
                        <a:pt x="221531" y="111559"/>
                      </a:lnTo>
                      <a:lnTo>
                        <a:pt x="204778" y="111559"/>
                      </a:lnTo>
                      <a:lnTo>
                        <a:pt x="203706" y="95154"/>
                      </a:lnTo>
                      <a:lnTo>
                        <a:pt x="198868" y="95154"/>
                      </a:lnTo>
                      <a:lnTo>
                        <a:pt x="196638" y="129261"/>
                      </a:lnTo>
                      <a:lnTo>
                        <a:pt x="177975" y="129261"/>
                      </a:lnTo>
                      <a:lnTo>
                        <a:pt x="176818" y="111559"/>
                      </a:lnTo>
                      <a:lnTo>
                        <a:pt x="160065" y="111559"/>
                      </a:lnTo>
                      <a:lnTo>
                        <a:pt x="158993" y="95154"/>
                      </a:lnTo>
                      <a:lnTo>
                        <a:pt x="154154" y="95154"/>
                      </a:lnTo>
                      <a:lnTo>
                        <a:pt x="151924" y="129261"/>
                      </a:lnTo>
                      <a:lnTo>
                        <a:pt x="133261" y="129261"/>
                      </a:lnTo>
                      <a:lnTo>
                        <a:pt x="132104" y="111559"/>
                      </a:lnTo>
                      <a:lnTo>
                        <a:pt x="115351" y="111559"/>
                      </a:lnTo>
                      <a:lnTo>
                        <a:pt x="114279" y="95154"/>
                      </a:lnTo>
                      <a:lnTo>
                        <a:pt x="109440" y="95154"/>
                      </a:lnTo>
                      <a:lnTo>
                        <a:pt x="107210" y="129261"/>
                      </a:lnTo>
                      <a:lnTo>
                        <a:pt x="88547" y="129261"/>
                      </a:lnTo>
                      <a:lnTo>
                        <a:pt x="87390" y="111559"/>
                      </a:lnTo>
                      <a:lnTo>
                        <a:pt x="70637" y="111559"/>
                      </a:lnTo>
                      <a:lnTo>
                        <a:pt x="69565" y="95154"/>
                      </a:lnTo>
                      <a:lnTo>
                        <a:pt x="64725" y="95154"/>
                      </a:lnTo>
                      <a:lnTo>
                        <a:pt x="62495" y="129261"/>
                      </a:lnTo>
                      <a:lnTo>
                        <a:pt x="43832" y="129261"/>
                      </a:lnTo>
                      <a:lnTo>
                        <a:pt x="42675" y="111559"/>
                      </a:lnTo>
                      <a:lnTo>
                        <a:pt x="25922" y="111559"/>
                      </a:lnTo>
                      <a:lnTo>
                        <a:pt x="24850" y="95154"/>
                      </a:lnTo>
                      <a:lnTo>
                        <a:pt x="6221" y="9515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1" name="フリーフォーム: 図形 410">
                  <a:extLst>
                    <a:ext uri="{FF2B5EF4-FFF2-40B4-BE49-F238E27FC236}">
                      <a16:creationId xmlns:a16="http://schemas.microsoft.com/office/drawing/2014/main" id="{C7B7A2E0-0FED-491F-BE43-BD486F4226CB}"/>
                    </a:ext>
                  </a:extLst>
                </p:cNvPr>
                <p:cNvSpPr/>
                <p:nvPr/>
              </p:nvSpPr>
              <p:spPr bwMode="auto">
                <a:xfrm>
                  <a:off x="5010890" y="5306985"/>
                  <a:ext cx="1218461" cy="162178"/>
                </a:xfrm>
                <a:custGeom>
                  <a:avLst/>
                  <a:gdLst>
                    <a:gd name="connsiteX0" fmla="*/ 20152 w 1218461"/>
                    <a:gd name="connsiteY0" fmla="*/ 0 h 162178"/>
                    <a:gd name="connsiteX1" fmla="*/ 321584 w 1218461"/>
                    <a:gd name="connsiteY1" fmla="*/ 0 h 162178"/>
                    <a:gd name="connsiteX2" fmla="*/ 341736 w 1218461"/>
                    <a:gd name="connsiteY2" fmla="*/ 20152 h 162178"/>
                    <a:gd name="connsiteX3" fmla="*/ 341736 w 1218461"/>
                    <a:gd name="connsiteY3" fmla="*/ 29694 h 162178"/>
                    <a:gd name="connsiteX4" fmla="*/ 344113 w 1218461"/>
                    <a:gd name="connsiteY4" fmla="*/ 30679 h 162178"/>
                    <a:gd name="connsiteX5" fmla="*/ 348880 w 1218461"/>
                    <a:gd name="connsiteY5" fmla="*/ 42188 h 162178"/>
                    <a:gd name="connsiteX6" fmla="*/ 348880 w 1218461"/>
                    <a:gd name="connsiteY6" fmla="*/ 101431 h 162178"/>
                    <a:gd name="connsiteX7" fmla="*/ 369591 w 1218461"/>
                    <a:gd name="connsiteY7" fmla="*/ 110891 h 162178"/>
                    <a:gd name="connsiteX8" fmla="*/ 396911 w 1218461"/>
                    <a:gd name="connsiteY8" fmla="*/ 114627 h 162178"/>
                    <a:gd name="connsiteX9" fmla="*/ 467100 w 1218461"/>
                    <a:gd name="connsiteY9" fmla="*/ 67076 h 162178"/>
                    <a:gd name="connsiteX10" fmla="*/ 467510 w 1218461"/>
                    <a:gd name="connsiteY10" fmla="*/ 67076 h 162178"/>
                    <a:gd name="connsiteX11" fmla="*/ 476686 w 1218461"/>
                    <a:gd name="connsiteY11" fmla="*/ 44924 h 162178"/>
                    <a:gd name="connsiteX12" fmla="*/ 498839 w 1218461"/>
                    <a:gd name="connsiteY12" fmla="*/ 35747 h 162178"/>
                    <a:gd name="connsiteX13" fmla="*/ 1187131 w 1218461"/>
                    <a:gd name="connsiteY13" fmla="*/ 35747 h 162178"/>
                    <a:gd name="connsiteX14" fmla="*/ 1218461 w 1218461"/>
                    <a:gd name="connsiteY14" fmla="*/ 67077 h 162178"/>
                    <a:gd name="connsiteX15" fmla="*/ 1187131 w 1218461"/>
                    <a:gd name="connsiteY15" fmla="*/ 98407 h 162178"/>
                    <a:gd name="connsiteX16" fmla="*/ 506819 w 1218461"/>
                    <a:gd name="connsiteY16" fmla="*/ 98407 h 162178"/>
                    <a:gd name="connsiteX17" fmla="*/ 505398 w 1218461"/>
                    <a:gd name="connsiteY17" fmla="*/ 104094 h 162178"/>
                    <a:gd name="connsiteX18" fmla="*/ 396910 w 1218461"/>
                    <a:gd name="connsiteY18" fmla="*/ 162178 h 162178"/>
                    <a:gd name="connsiteX19" fmla="*/ 313655 w 1218461"/>
                    <a:gd name="connsiteY19" fmla="*/ 134323 h 162178"/>
                    <a:gd name="connsiteX20" fmla="*/ 304682 w 1218461"/>
                    <a:gd name="connsiteY20" fmla="*/ 123573 h 162178"/>
                    <a:gd name="connsiteX21" fmla="*/ 23421 w 1218461"/>
                    <a:gd name="connsiteY21" fmla="*/ 123573 h 162178"/>
                    <a:gd name="connsiteX22" fmla="*/ 11912 w 1218461"/>
                    <a:gd name="connsiteY22" fmla="*/ 118806 h 162178"/>
                    <a:gd name="connsiteX23" fmla="*/ 11257 w 1218461"/>
                    <a:gd name="connsiteY23" fmla="*/ 117226 h 162178"/>
                    <a:gd name="connsiteX24" fmla="*/ 5903 w 1218461"/>
                    <a:gd name="connsiteY24" fmla="*/ 115008 h 162178"/>
                    <a:gd name="connsiteX25" fmla="*/ 0 w 1218461"/>
                    <a:gd name="connsiteY25" fmla="*/ 100758 h 162178"/>
                    <a:gd name="connsiteX26" fmla="*/ 0 w 1218461"/>
                    <a:gd name="connsiteY26" fmla="*/ 20152 h 162178"/>
                    <a:gd name="connsiteX27" fmla="*/ 20152 w 1218461"/>
                    <a:gd name="connsiteY27" fmla="*/ 0 h 1621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1218461" h="162178">
                      <a:moveTo>
                        <a:pt x="20152" y="0"/>
                      </a:moveTo>
                      <a:lnTo>
                        <a:pt x="321584" y="0"/>
                      </a:lnTo>
                      <a:cubicBezTo>
                        <a:pt x="332714" y="0"/>
                        <a:pt x="341736" y="9022"/>
                        <a:pt x="341736" y="20152"/>
                      </a:cubicBezTo>
                      <a:lnTo>
                        <a:pt x="341736" y="29694"/>
                      </a:lnTo>
                      <a:lnTo>
                        <a:pt x="344113" y="30679"/>
                      </a:lnTo>
                      <a:cubicBezTo>
                        <a:pt x="347058" y="33624"/>
                        <a:pt x="348880" y="37693"/>
                        <a:pt x="348880" y="42188"/>
                      </a:cubicBezTo>
                      <a:lnTo>
                        <a:pt x="348880" y="101431"/>
                      </a:lnTo>
                      <a:lnTo>
                        <a:pt x="369591" y="110891"/>
                      </a:lnTo>
                      <a:cubicBezTo>
                        <a:pt x="377988" y="113297"/>
                        <a:pt x="387220" y="114627"/>
                        <a:pt x="396911" y="114627"/>
                      </a:cubicBezTo>
                      <a:cubicBezTo>
                        <a:pt x="435675" y="114627"/>
                        <a:pt x="467100" y="93338"/>
                        <a:pt x="467100" y="67076"/>
                      </a:cubicBezTo>
                      <a:lnTo>
                        <a:pt x="467510" y="67076"/>
                      </a:lnTo>
                      <a:lnTo>
                        <a:pt x="476686" y="44924"/>
                      </a:lnTo>
                      <a:cubicBezTo>
                        <a:pt x="482355" y="39254"/>
                        <a:pt x="490188" y="35747"/>
                        <a:pt x="498839" y="35747"/>
                      </a:cubicBezTo>
                      <a:lnTo>
                        <a:pt x="1187131" y="35747"/>
                      </a:lnTo>
                      <a:cubicBezTo>
                        <a:pt x="1204434" y="35747"/>
                        <a:pt x="1218461" y="49774"/>
                        <a:pt x="1218461" y="67077"/>
                      </a:cubicBezTo>
                      <a:cubicBezTo>
                        <a:pt x="1218461" y="84380"/>
                        <a:pt x="1204434" y="98407"/>
                        <a:pt x="1187131" y="98407"/>
                      </a:cubicBezTo>
                      <a:lnTo>
                        <a:pt x="506819" y="98407"/>
                      </a:lnTo>
                      <a:lnTo>
                        <a:pt x="505398" y="104094"/>
                      </a:lnTo>
                      <a:cubicBezTo>
                        <a:pt x="487524" y="138228"/>
                        <a:pt x="445680" y="162178"/>
                        <a:pt x="396910" y="162178"/>
                      </a:cubicBezTo>
                      <a:cubicBezTo>
                        <a:pt x="364397" y="162178"/>
                        <a:pt x="334962" y="151533"/>
                        <a:pt x="313655" y="134323"/>
                      </a:cubicBezTo>
                      <a:lnTo>
                        <a:pt x="304682" y="123573"/>
                      </a:lnTo>
                      <a:lnTo>
                        <a:pt x="23421" y="123573"/>
                      </a:lnTo>
                      <a:cubicBezTo>
                        <a:pt x="18926" y="123573"/>
                        <a:pt x="14857" y="121751"/>
                        <a:pt x="11912" y="118806"/>
                      </a:cubicBezTo>
                      <a:lnTo>
                        <a:pt x="11257" y="117226"/>
                      </a:lnTo>
                      <a:lnTo>
                        <a:pt x="5903" y="115008"/>
                      </a:lnTo>
                      <a:cubicBezTo>
                        <a:pt x="2256" y="111361"/>
                        <a:pt x="0" y="106323"/>
                        <a:pt x="0" y="100758"/>
                      </a:cubicBezTo>
                      <a:lnTo>
                        <a:pt x="0" y="20152"/>
                      </a:lnTo>
                      <a:cubicBezTo>
                        <a:pt x="0" y="9022"/>
                        <a:pt x="9022" y="0"/>
                        <a:pt x="20152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08" name="フリーフォーム: 図形 407">
                <a:extLst>
                  <a:ext uri="{FF2B5EF4-FFF2-40B4-BE49-F238E27FC236}">
                    <a16:creationId xmlns:a16="http://schemas.microsoft.com/office/drawing/2014/main" id="{62A21345-A1BE-425B-A0A8-4E49C6CAEBA7}"/>
                  </a:ext>
                </a:extLst>
              </p:cNvPr>
              <p:cNvSpPr/>
              <p:nvPr/>
            </p:nvSpPr>
            <p:spPr bwMode="auto">
              <a:xfrm rot="20838778">
                <a:off x="4173303" y="4981457"/>
                <a:ext cx="562420" cy="351854"/>
              </a:xfrm>
              <a:custGeom>
                <a:avLst/>
                <a:gdLst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117463 w 630660"/>
                  <a:gd name="connsiteY7" fmla="*/ 297448 h 394546"/>
                  <a:gd name="connsiteX8" fmla="*/ 93767 w 630660"/>
                  <a:gd name="connsiteY8" fmla="*/ 281712 h 394546"/>
                  <a:gd name="connsiteX9" fmla="*/ 36249 w 630660"/>
                  <a:gd name="connsiteY9" fmla="*/ 224195 h 394546"/>
                  <a:gd name="connsiteX10" fmla="*/ 33631 w 630660"/>
                  <a:gd name="connsiteY10" fmla="*/ 217875 h 394546"/>
                  <a:gd name="connsiteX11" fmla="*/ 20980 w 630660"/>
                  <a:gd name="connsiteY11" fmla="*/ 209474 h 394546"/>
                  <a:gd name="connsiteX12" fmla="*/ 20980 w 630660"/>
                  <a:gd name="connsiteY12" fmla="*/ 108170 h 394546"/>
                  <a:gd name="connsiteX13" fmla="*/ 78498 w 630660"/>
                  <a:gd name="connsiteY13" fmla="*/ 50652 h 394546"/>
                  <a:gd name="connsiteX14" fmla="*/ 90600 w 630660"/>
                  <a:gd name="connsiteY14" fmla="*/ 42616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93767 w 630660"/>
                  <a:gd name="connsiteY7" fmla="*/ 281712 h 394546"/>
                  <a:gd name="connsiteX8" fmla="*/ 36249 w 630660"/>
                  <a:gd name="connsiteY8" fmla="*/ 224195 h 394546"/>
                  <a:gd name="connsiteX9" fmla="*/ 33631 w 630660"/>
                  <a:gd name="connsiteY9" fmla="*/ 217875 h 394546"/>
                  <a:gd name="connsiteX10" fmla="*/ 20980 w 630660"/>
                  <a:gd name="connsiteY10" fmla="*/ 209474 h 394546"/>
                  <a:gd name="connsiteX11" fmla="*/ 20980 w 630660"/>
                  <a:gd name="connsiteY11" fmla="*/ 108170 h 394546"/>
                  <a:gd name="connsiteX12" fmla="*/ 78498 w 630660"/>
                  <a:gd name="connsiteY12" fmla="*/ 50652 h 394546"/>
                  <a:gd name="connsiteX13" fmla="*/ 90600 w 630660"/>
                  <a:gd name="connsiteY13" fmla="*/ 42616 h 394546"/>
                  <a:gd name="connsiteX14" fmla="*/ 90600 w 630660"/>
                  <a:gd name="connsiteY14" fmla="*/ 0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36249 w 630660"/>
                  <a:gd name="connsiteY7" fmla="*/ 224195 h 394546"/>
                  <a:gd name="connsiteX8" fmla="*/ 33631 w 630660"/>
                  <a:gd name="connsiteY8" fmla="*/ 217875 h 394546"/>
                  <a:gd name="connsiteX9" fmla="*/ 20980 w 630660"/>
                  <a:gd name="connsiteY9" fmla="*/ 209474 h 394546"/>
                  <a:gd name="connsiteX10" fmla="*/ 20980 w 630660"/>
                  <a:gd name="connsiteY10" fmla="*/ 108170 h 394546"/>
                  <a:gd name="connsiteX11" fmla="*/ 78498 w 630660"/>
                  <a:gd name="connsiteY11" fmla="*/ 50652 h 394546"/>
                  <a:gd name="connsiteX12" fmla="*/ 90600 w 630660"/>
                  <a:gd name="connsiteY12" fmla="*/ 42616 h 394546"/>
                  <a:gd name="connsiteX13" fmla="*/ 90600 w 630660"/>
                  <a:gd name="connsiteY13" fmla="*/ 0 h 394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30660" h="394546">
                    <a:moveTo>
                      <a:pt x="90600" y="0"/>
                    </a:moveTo>
                    <a:lnTo>
                      <a:pt x="630660" y="0"/>
                    </a:lnTo>
                    <a:lnTo>
                      <a:pt x="630660" y="197273"/>
                    </a:lnTo>
                    <a:cubicBezTo>
                      <a:pt x="630660" y="306224"/>
                      <a:pt x="542338" y="394546"/>
                      <a:pt x="433387" y="394546"/>
                    </a:cubicBezTo>
                    <a:lnTo>
                      <a:pt x="287873" y="394545"/>
                    </a:lnTo>
                    <a:cubicBezTo>
                      <a:pt x="226588" y="394545"/>
                      <a:pt x="171830" y="366600"/>
                      <a:pt x="135648" y="322756"/>
                    </a:cubicBezTo>
                    <a:lnTo>
                      <a:pt x="120672" y="298072"/>
                    </a:lnTo>
                    <a:lnTo>
                      <a:pt x="36249" y="224195"/>
                    </a:lnTo>
                    <a:lnTo>
                      <a:pt x="33631" y="217875"/>
                    </a:lnTo>
                    <a:lnTo>
                      <a:pt x="20980" y="209474"/>
                    </a:lnTo>
                    <a:cubicBezTo>
                      <a:pt x="-6994" y="181500"/>
                      <a:pt x="-6994" y="136144"/>
                      <a:pt x="20980" y="108170"/>
                    </a:cubicBezTo>
                    <a:lnTo>
                      <a:pt x="78498" y="50652"/>
                    </a:lnTo>
                    <a:lnTo>
                      <a:pt x="90600" y="42616"/>
                    </a:lnTo>
                    <a:lnTo>
                      <a:pt x="9060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09" name="四角形: 上の 2 つの角を丸める 408">
                <a:extLst>
                  <a:ext uri="{FF2B5EF4-FFF2-40B4-BE49-F238E27FC236}">
                    <a16:creationId xmlns:a16="http://schemas.microsoft.com/office/drawing/2014/main" id="{BBC2CE1E-29C8-44F6-8794-A30DDDBAF025}"/>
                  </a:ext>
                </a:extLst>
              </p:cNvPr>
              <p:cNvSpPr/>
              <p:nvPr/>
            </p:nvSpPr>
            <p:spPr bwMode="auto">
              <a:xfrm rot="20973967">
                <a:off x="4454699" y="5281956"/>
                <a:ext cx="342262" cy="1110277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399" name="グループ化 398">
              <a:extLst>
                <a:ext uri="{FF2B5EF4-FFF2-40B4-BE49-F238E27FC236}">
                  <a16:creationId xmlns:a16="http://schemas.microsoft.com/office/drawing/2014/main" id="{2E622302-E1EC-489D-B2E8-CF2CA785E45E}"/>
                </a:ext>
              </a:extLst>
            </p:cNvPr>
            <p:cNvGrpSpPr/>
            <p:nvPr/>
          </p:nvGrpSpPr>
          <p:grpSpPr>
            <a:xfrm rot="20764622">
              <a:off x="633479" y="4793441"/>
              <a:ext cx="565807" cy="460376"/>
              <a:chOff x="895674" y="4756884"/>
              <a:chExt cx="565807" cy="460376"/>
            </a:xfrm>
          </p:grpSpPr>
          <p:sp>
            <p:nvSpPr>
              <p:cNvPr id="400" name="フリーフォーム: 図形 399">
                <a:extLst>
                  <a:ext uri="{FF2B5EF4-FFF2-40B4-BE49-F238E27FC236}">
                    <a16:creationId xmlns:a16="http://schemas.microsoft.com/office/drawing/2014/main" id="{75D4B0AC-58C7-48FE-AB0C-B4764F163917}"/>
                  </a:ext>
                </a:extLst>
              </p:cNvPr>
              <p:cNvSpPr/>
              <p:nvPr/>
            </p:nvSpPr>
            <p:spPr bwMode="auto">
              <a:xfrm rot="1574306" flipH="1">
                <a:off x="895674" y="4861083"/>
                <a:ext cx="565807" cy="317663"/>
              </a:xfrm>
              <a:custGeom>
                <a:avLst/>
                <a:gdLst>
                  <a:gd name="connsiteX0" fmla="*/ 291606 w 565807"/>
                  <a:gd name="connsiteY0" fmla="*/ 5157 h 317663"/>
                  <a:gd name="connsiteX1" fmla="*/ 266066 w 565807"/>
                  <a:gd name="connsiteY1" fmla="*/ 1 h 317663"/>
                  <a:gd name="connsiteX2" fmla="*/ 200454 w 565807"/>
                  <a:gd name="connsiteY2" fmla="*/ 65613 h 317663"/>
                  <a:gd name="connsiteX3" fmla="*/ 200454 w 565807"/>
                  <a:gd name="connsiteY3" fmla="*/ 196362 h 317663"/>
                  <a:gd name="connsiteX4" fmla="*/ 200453 w 565807"/>
                  <a:gd name="connsiteY4" fmla="*/ 196361 h 317663"/>
                  <a:gd name="connsiteX5" fmla="*/ 200453 w 565807"/>
                  <a:gd name="connsiteY5" fmla="*/ 59656 h 317663"/>
                  <a:gd name="connsiteX6" fmla="*/ 164018 w 565807"/>
                  <a:gd name="connsiteY6" fmla="*/ 4688 h 317663"/>
                  <a:gd name="connsiteX7" fmla="*/ 140797 w 565807"/>
                  <a:gd name="connsiteY7" fmla="*/ 0 h 317663"/>
                  <a:gd name="connsiteX8" fmla="*/ 81141 w 565807"/>
                  <a:gd name="connsiteY8" fmla="*/ 59656 h 317663"/>
                  <a:gd name="connsiteX9" fmla="*/ 81141 w 565807"/>
                  <a:gd name="connsiteY9" fmla="*/ 166348 h 317663"/>
                  <a:gd name="connsiteX10" fmla="*/ 78556 w 565807"/>
                  <a:gd name="connsiteY10" fmla="*/ 166159 h 317663"/>
                  <a:gd name="connsiteX11" fmla="*/ 198 w 565807"/>
                  <a:gd name="connsiteY11" fmla="*/ 233821 h 317663"/>
                  <a:gd name="connsiteX12" fmla="*/ 67860 w 565807"/>
                  <a:gd name="connsiteY12" fmla="*/ 312180 h 317663"/>
                  <a:gd name="connsiteX13" fmla="*/ 140013 w 565807"/>
                  <a:gd name="connsiteY13" fmla="*/ 317464 h 317663"/>
                  <a:gd name="connsiteX14" fmla="*/ 193205 w 565807"/>
                  <a:gd name="connsiteY14" fmla="*/ 299862 h 317663"/>
                  <a:gd name="connsiteX15" fmla="*/ 210049 w 565807"/>
                  <a:gd name="connsiteY15" fmla="*/ 278441 h 317663"/>
                  <a:gd name="connsiteX16" fmla="*/ 219671 w 565807"/>
                  <a:gd name="connsiteY16" fmla="*/ 292712 h 317663"/>
                  <a:gd name="connsiteX17" fmla="*/ 266066 w 565807"/>
                  <a:gd name="connsiteY17" fmla="*/ 311929 h 317663"/>
                  <a:gd name="connsiteX18" fmla="*/ 331678 w 565807"/>
                  <a:gd name="connsiteY18" fmla="*/ 246317 h 317663"/>
                  <a:gd name="connsiteX19" fmla="*/ 331678 w 565807"/>
                  <a:gd name="connsiteY19" fmla="*/ 65612 h 317663"/>
                  <a:gd name="connsiteX20" fmla="*/ 291606 w 565807"/>
                  <a:gd name="connsiteY20" fmla="*/ 5157 h 317663"/>
                  <a:gd name="connsiteX21" fmla="*/ 532501 w 565807"/>
                  <a:gd name="connsiteY21" fmla="*/ 29081 h 317663"/>
                  <a:gd name="connsiteX22" fmla="*/ 511275 w 565807"/>
                  <a:gd name="connsiteY22" fmla="*/ 24796 h 317663"/>
                  <a:gd name="connsiteX23" fmla="*/ 472715 w 565807"/>
                  <a:gd name="connsiteY23" fmla="*/ 40768 h 317663"/>
                  <a:gd name="connsiteX24" fmla="*/ 456744 w 565807"/>
                  <a:gd name="connsiteY24" fmla="*/ 79326 h 317663"/>
                  <a:gd name="connsiteX25" fmla="*/ 456744 w 565807"/>
                  <a:gd name="connsiteY25" fmla="*/ 62275 h 317663"/>
                  <a:gd name="connsiteX26" fmla="*/ 418709 w 565807"/>
                  <a:gd name="connsiteY26" fmla="*/ 4894 h 317663"/>
                  <a:gd name="connsiteX27" fmla="*/ 394469 w 565807"/>
                  <a:gd name="connsiteY27" fmla="*/ 0 h 317663"/>
                  <a:gd name="connsiteX28" fmla="*/ 332194 w 565807"/>
                  <a:gd name="connsiteY28" fmla="*/ 62275 h 317663"/>
                  <a:gd name="connsiteX29" fmla="*/ 332194 w 565807"/>
                  <a:gd name="connsiteY29" fmla="*/ 249654 h 317663"/>
                  <a:gd name="connsiteX30" fmla="*/ 394469 w 565807"/>
                  <a:gd name="connsiteY30" fmla="*/ 311929 h 317663"/>
                  <a:gd name="connsiteX31" fmla="*/ 394468 w 565807"/>
                  <a:gd name="connsiteY31" fmla="*/ 311930 h 317663"/>
                  <a:gd name="connsiteX32" fmla="*/ 456743 w 565807"/>
                  <a:gd name="connsiteY32" fmla="*/ 249655 h 317663"/>
                  <a:gd name="connsiteX33" fmla="*/ 456743 w 565807"/>
                  <a:gd name="connsiteY33" fmla="*/ 158785 h 317663"/>
                  <a:gd name="connsiteX34" fmla="*/ 456743 w 565807"/>
                  <a:gd name="connsiteY34" fmla="*/ 257397 h 317663"/>
                  <a:gd name="connsiteX35" fmla="*/ 511275 w 565807"/>
                  <a:gd name="connsiteY35" fmla="*/ 311929 h 317663"/>
                  <a:gd name="connsiteX36" fmla="*/ 565807 w 565807"/>
                  <a:gd name="connsiteY36" fmla="*/ 257397 h 317663"/>
                  <a:gd name="connsiteX37" fmla="*/ 565807 w 565807"/>
                  <a:gd name="connsiteY37" fmla="*/ 79328 h 317663"/>
                  <a:gd name="connsiteX38" fmla="*/ 532501 w 565807"/>
                  <a:gd name="connsiteY38" fmla="*/ 29081 h 317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565807" h="317663">
                    <a:moveTo>
                      <a:pt x="291606" y="5157"/>
                    </a:moveTo>
                    <a:cubicBezTo>
                      <a:pt x="283756" y="1837"/>
                      <a:pt x="275125" y="1"/>
                      <a:pt x="266066" y="1"/>
                    </a:cubicBezTo>
                    <a:cubicBezTo>
                      <a:pt x="229829" y="1"/>
                      <a:pt x="200454" y="29375"/>
                      <a:pt x="200454" y="65613"/>
                    </a:cubicBezTo>
                    <a:lnTo>
                      <a:pt x="200454" y="196362"/>
                    </a:lnTo>
                    <a:lnTo>
                      <a:pt x="200453" y="196361"/>
                    </a:lnTo>
                    <a:lnTo>
                      <a:pt x="200453" y="59656"/>
                    </a:lnTo>
                    <a:cubicBezTo>
                      <a:pt x="200453" y="34946"/>
                      <a:pt x="185429" y="13744"/>
                      <a:pt x="164018" y="4688"/>
                    </a:cubicBezTo>
                    <a:cubicBezTo>
                      <a:pt x="156881" y="1669"/>
                      <a:pt x="149034" y="0"/>
                      <a:pt x="140797" y="0"/>
                    </a:cubicBezTo>
                    <a:cubicBezTo>
                      <a:pt x="107850" y="0"/>
                      <a:pt x="81141" y="26709"/>
                      <a:pt x="81141" y="59656"/>
                    </a:cubicBezTo>
                    <a:lnTo>
                      <a:pt x="81141" y="166348"/>
                    </a:lnTo>
                    <a:lnTo>
                      <a:pt x="78556" y="166159"/>
                    </a:lnTo>
                    <a:cubicBezTo>
                      <a:pt x="38233" y="163205"/>
                      <a:pt x="3151" y="193498"/>
                      <a:pt x="198" y="233821"/>
                    </a:cubicBezTo>
                    <a:cubicBezTo>
                      <a:pt x="-2756" y="274144"/>
                      <a:pt x="27537" y="309226"/>
                      <a:pt x="67860" y="312180"/>
                    </a:cubicBezTo>
                    <a:lnTo>
                      <a:pt x="140013" y="317464"/>
                    </a:lnTo>
                    <a:cubicBezTo>
                      <a:pt x="160174" y="318942"/>
                      <a:pt x="179025" y="312107"/>
                      <a:pt x="193205" y="299862"/>
                    </a:cubicBezTo>
                    <a:lnTo>
                      <a:pt x="210049" y="278441"/>
                    </a:lnTo>
                    <a:lnTo>
                      <a:pt x="219671" y="292712"/>
                    </a:lnTo>
                    <a:cubicBezTo>
                      <a:pt x="231545" y="304586"/>
                      <a:pt x="247948" y="311929"/>
                      <a:pt x="266066" y="311929"/>
                    </a:cubicBezTo>
                    <a:cubicBezTo>
                      <a:pt x="302303" y="311929"/>
                      <a:pt x="331678" y="282555"/>
                      <a:pt x="331678" y="246317"/>
                    </a:cubicBezTo>
                    <a:lnTo>
                      <a:pt x="331678" y="65612"/>
                    </a:lnTo>
                    <a:cubicBezTo>
                      <a:pt x="331678" y="38435"/>
                      <a:pt x="315155" y="15117"/>
                      <a:pt x="291606" y="5157"/>
                    </a:cubicBezTo>
                    <a:close/>
                    <a:moveTo>
                      <a:pt x="532501" y="29081"/>
                    </a:moveTo>
                    <a:cubicBezTo>
                      <a:pt x="525977" y="26322"/>
                      <a:pt x="518804" y="24796"/>
                      <a:pt x="511275" y="24796"/>
                    </a:cubicBezTo>
                    <a:cubicBezTo>
                      <a:pt x="496217" y="24796"/>
                      <a:pt x="482584" y="30900"/>
                      <a:pt x="472715" y="40768"/>
                    </a:cubicBezTo>
                    <a:lnTo>
                      <a:pt x="456744" y="79326"/>
                    </a:lnTo>
                    <a:lnTo>
                      <a:pt x="456744" y="62275"/>
                    </a:lnTo>
                    <a:cubicBezTo>
                      <a:pt x="456744" y="36479"/>
                      <a:pt x="441061" y="14347"/>
                      <a:pt x="418709" y="4894"/>
                    </a:cubicBezTo>
                    <a:cubicBezTo>
                      <a:pt x="411259" y="1743"/>
                      <a:pt x="403067" y="0"/>
                      <a:pt x="394469" y="0"/>
                    </a:cubicBezTo>
                    <a:cubicBezTo>
                      <a:pt x="360075" y="0"/>
                      <a:pt x="332194" y="27881"/>
                      <a:pt x="332194" y="62275"/>
                    </a:cubicBezTo>
                    <a:lnTo>
                      <a:pt x="332194" y="249654"/>
                    </a:lnTo>
                    <a:cubicBezTo>
                      <a:pt x="332194" y="284048"/>
                      <a:pt x="360075" y="311929"/>
                      <a:pt x="394469" y="311929"/>
                    </a:cubicBezTo>
                    <a:lnTo>
                      <a:pt x="394468" y="311930"/>
                    </a:lnTo>
                    <a:cubicBezTo>
                      <a:pt x="428862" y="311930"/>
                      <a:pt x="456743" y="284049"/>
                      <a:pt x="456743" y="249655"/>
                    </a:cubicBezTo>
                    <a:lnTo>
                      <a:pt x="456743" y="158785"/>
                    </a:lnTo>
                    <a:lnTo>
                      <a:pt x="456743" y="257397"/>
                    </a:lnTo>
                    <a:cubicBezTo>
                      <a:pt x="456743" y="287514"/>
                      <a:pt x="481158" y="311929"/>
                      <a:pt x="511275" y="311929"/>
                    </a:cubicBezTo>
                    <a:cubicBezTo>
                      <a:pt x="541392" y="311928"/>
                      <a:pt x="565807" y="287514"/>
                      <a:pt x="565807" y="257397"/>
                    </a:cubicBezTo>
                    <a:lnTo>
                      <a:pt x="565807" y="79328"/>
                    </a:lnTo>
                    <a:cubicBezTo>
                      <a:pt x="565807" y="56740"/>
                      <a:pt x="552074" y="37360"/>
                      <a:pt x="532501" y="29081"/>
                    </a:cubicBezTo>
                    <a:close/>
                  </a:path>
                </a:pathLst>
              </a:custGeom>
              <a:solidFill>
                <a:schemeClr val="tx1">
                  <a:alpha val="40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01" name="グループ化 400">
                <a:extLst>
                  <a:ext uri="{FF2B5EF4-FFF2-40B4-BE49-F238E27FC236}">
                    <a16:creationId xmlns:a16="http://schemas.microsoft.com/office/drawing/2014/main" id="{091DB1D6-DAC6-49D4-9F67-4508C29FF9AA}"/>
                  </a:ext>
                </a:extLst>
              </p:cNvPr>
              <p:cNvGrpSpPr/>
              <p:nvPr/>
            </p:nvGrpSpPr>
            <p:grpSpPr>
              <a:xfrm>
                <a:off x="929075" y="4756884"/>
                <a:ext cx="492008" cy="460376"/>
                <a:chOff x="929075" y="4756884"/>
                <a:chExt cx="492008" cy="460376"/>
              </a:xfrm>
            </p:grpSpPr>
            <p:sp>
              <p:nvSpPr>
                <p:cNvPr id="402" name="四角形: 角を丸くする 401">
                  <a:extLst>
                    <a:ext uri="{FF2B5EF4-FFF2-40B4-BE49-F238E27FC236}">
                      <a16:creationId xmlns:a16="http://schemas.microsoft.com/office/drawing/2014/main" id="{D013526A-03B8-4372-BFDF-1378D7ADD2F0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261736" y="4897157"/>
                  <a:ext cx="119312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3" name="四角形: 角を丸くする 402">
                  <a:extLst>
                    <a:ext uri="{FF2B5EF4-FFF2-40B4-BE49-F238E27FC236}">
                      <a16:creationId xmlns:a16="http://schemas.microsoft.com/office/drawing/2014/main" id="{3868B61A-DCBF-40AB-B248-9FE65E51AE17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143418" y="4841774"/>
                  <a:ext cx="131224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4" name="四角形: 角を丸くする 403">
                  <a:extLst>
                    <a:ext uri="{FF2B5EF4-FFF2-40B4-BE49-F238E27FC236}">
                      <a16:creationId xmlns:a16="http://schemas.microsoft.com/office/drawing/2014/main" id="{26ABCA97-83A4-4E72-A98C-0A025D850F44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031584" y="4785007"/>
                  <a:ext cx="124549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5" name="四角形: 角を丸くする 404">
                  <a:extLst>
                    <a:ext uri="{FF2B5EF4-FFF2-40B4-BE49-F238E27FC236}">
                      <a16:creationId xmlns:a16="http://schemas.microsoft.com/office/drawing/2014/main" id="{6458AEEC-30CA-4793-A26B-F0EE9B6A942F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929075" y="4756884"/>
                  <a:ext cx="109064" cy="28713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6" name="四角形: 角を丸くする 405">
                  <a:extLst>
                    <a:ext uri="{FF2B5EF4-FFF2-40B4-BE49-F238E27FC236}">
                      <a16:creationId xmlns:a16="http://schemas.microsoft.com/office/drawing/2014/main" id="{4A427D27-4F2A-40B5-868E-4FE43DA28A46}"/>
                    </a:ext>
                  </a:extLst>
                </p:cNvPr>
                <p:cNvSpPr/>
                <p:nvPr/>
              </p:nvSpPr>
              <p:spPr bwMode="auto">
                <a:xfrm rot="17522937" flipH="1">
                  <a:off x="1238498" y="5034675"/>
                  <a:ext cx="146412" cy="2187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435" name="グループ化 434">
            <a:extLst>
              <a:ext uri="{FF2B5EF4-FFF2-40B4-BE49-F238E27FC236}">
                <a16:creationId xmlns:a16="http://schemas.microsoft.com/office/drawing/2014/main" id="{28E129B2-748B-4A86-A3BC-09E95CEA46EF}"/>
              </a:ext>
            </a:extLst>
          </p:cNvPr>
          <p:cNvGrpSpPr/>
          <p:nvPr/>
        </p:nvGrpSpPr>
        <p:grpSpPr>
          <a:xfrm>
            <a:off x="4338318" y="4525233"/>
            <a:ext cx="1287555" cy="1879204"/>
            <a:chOff x="2845094" y="3485327"/>
            <a:chExt cx="1991695" cy="2906906"/>
          </a:xfrm>
        </p:grpSpPr>
        <p:sp>
          <p:nvSpPr>
            <p:cNvPr id="436" name="フローチャート: 論理積ゲート 435">
              <a:extLst>
                <a:ext uri="{FF2B5EF4-FFF2-40B4-BE49-F238E27FC236}">
                  <a16:creationId xmlns:a16="http://schemas.microsoft.com/office/drawing/2014/main" id="{4C986FED-6C79-4A0D-9D51-FDB10989594B}"/>
                </a:ext>
              </a:extLst>
            </p:cNvPr>
            <p:cNvSpPr/>
            <p:nvPr/>
          </p:nvSpPr>
          <p:spPr bwMode="auto">
            <a:xfrm rot="16200000">
              <a:off x="2929497" y="3519718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7" name="楕円 436">
              <a:extLst>
                <a:ext uri="{FF2B5EF4-FFF2-40B4-BE49-F238E27FC236}">
                  <a16:creationId xmlns:a16="http://schemas.microsoft.com/office/drawing/2014/main" id="{6A63AD8B-4E4D-4957-8193-95ADA9BDEC01}"/>
                </a:ext>
              </a:extLst>
            </p:cNvPr>
            <p:cNvSpPr/>
            <p:nvPr/>
          </p:nvSpPr>
          <p:spPr bwMode="auto">
            <a:xfrm rot="900000" flipH="1">
              <a:off x="4398735" y="4361735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8" name="楕円 437">
              <a:extLst>
                <a:ext uri="{FF2B5EF4-FFF2-40B4-BE49-F238E27FC236}">
                  <a16:creationId xmlns:a16="http://schemas.microsoft.com/office/drawing/2014/main" id="{7E9717A1-41FD-4083-9470-90199BF18559}"/>
                </a:ext>
              </a:extLst>
            </p:cNvPr>
            <p:cNvSpPr/>
            <p:nvPr/>
          </p:nvSpPr>
          <p:spPr bwMode="auto">
            <a:xfrm rot="20700000">
              <a:off x="2845094" y="4361734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9" name="フリーフォーム: 図形 438">
              <a:extLst>
                <a:ext uri="{FF2B5EF4-FFF2-40B4-BE49-F238E27FC236}">
                  <a16:creationId xmlns:a16="http://schemas.microsoft.com/office/drawing/2014/main" id="{8D8D07F4-B230-4348-9393-40A484728529}"/>
                </a:ext>
              </a:extLst>
            </p:cNvPr>
            <p:cNvSpPr/>
            <p:nvPr/>
          </p:nvSpPr>
          <p:spPr bwMode="auto">
            <a:xfrm rot="10800000">
              <a:off x="3528747" y="5124775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0" name="楕円 439">
              <a:extLst>
                <a:ext uri="{FF2B5EF4-FFF2-40B4-BE49-F238E27FC236}">
                  <a16:creationId xmlns:a16="http://schemas.microsoft.com/office/drawing/2014/main" id="{8F64259D-092D-4229-AFD1-73D917C83152}"/>
                </a:ext>
              </a:extLst>
            </p:cNvPr>
            <p:cNvSpPr/>
            <p:nvPr/>
          </p:nvSpPr>
          <p:spPr bwMode="auto">
            <a:xfrm>
              <a:off x="3036283" y="3639613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1" name="フリーフォーム: 図形 440">
              <a:extLst>
                <a:ext uri="{FF2B5EF4-FFF2-40B4-BE49-F238E27FC236}">
                  <a16:creationId xmlns:a16="http://schemas.microsoft.com/office/drawing/2014/main" id="{CBEF8075-03C6-4833-84CD-3BFAB341DCFF}"/>
                </a:ext>
              </a:extLst>
            </p:cNvPr>
            <p:cNvSpPr/>
            <p:nvPr/>
          </p:nvSpPr>
          <p:spPr bwMode="auto">
            <a:xfrm>
              <a:off x="3182035" y="4253954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2" name="フリーフォーム: 図形 441">
              <a:extLst>
                <a:ext uri="{FF2B5EF4-FFF2-40B4-BE49-F238E27FC236}">
                  <a16:creationId xmlns:a16="http://schemas.microsoft.com/office/drawing/2014/main" id="{DFA1A6C2-7DF8-4376-8B88-2720AECB973E}"/>
                </a:ext>
              </a:extLst>
            </p:cNvPr>
            <p:cNvSpPr/>
            <p:nvPr/>
          </p:nvSpPr>
          <p:spPr bwMode="auto">
            <a:xfrm rot="16200000">
              <a:off x="3490283" y="3094547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3" name="楕円 442">
              <a:extLst>
                <a:ext uri="{FF2B5EF4-FFF2-40B4-BE49-F238E27FC236}">
                  <a16:creationId xmlns:a16="http://schemas.microsoft.com/office/drawing/2014/main" id="{D6EF0DA0-6D2E-420D-8429-ABE63CAC0CC6}"/>
                </a:ext>
              </a:extLst>
            </p:cNvPr>
            <p:cNvSpPr/>
            <p:nvPr/>
          </p:nvSpPr>
          <p:spPr bwMode="auto">
            <a:xfrm>
              <a:off x="3721961" y="4644821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4" name="フリーフォーム: 図形 443">
              <a:extLst>
                <a:ext uri="{FF2B5EF4-FFF2-40B4-BE49-F238E27FC236}">
                  <a16:creationId xmlns:a16="http://schemas.microsoft.com/office/drawing/2014/main" id="{523C6447-CDA4-4AA8-A484-DD8D64BDE70B}"/>
                </a:ext>
              </a:extLst>
            </p:cNvPr>
            <p:cNvSpPr/>
            <p:nvPr/>
          </p:nvSpPr>
          <p:spPr bwMode="auto">
            <a:xfrm rot="5400000">
              <a:off x="3731444" y="5362610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5" name="フリーフォーム: 図形 444">
              <a:extLst>
                <a:ext uri="{FF2B5EF4-FFF2-40B4-BE49-F238E27FC236}">
                  <a16:creationId xmlns:a16="http://schemas.microsoft.com/office/drawing/2014/main" id="{D66BACD2-BCCA-44EF-8C3E-F83460CC3114}"/>
                </a:ext>
              </a:extLst>
            </p:cNvPr>
            <p:cNvSpPr/>
            <p:nvPr/>
          </p:nvSpPr>
          <p:spPr bwMode="auto">
            <a:xfrm>
              <a:off x="3152801" y="5506804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6" name="楕円 445">
              <a:extLst>
                <a:ext uri="{FF2B5EF4-FFF2-40B4-BE49-F238E27FC236}">
                  <a16:creationId xmlns:a16="http://schemas.microsoft.com/office/drawing/2014/main" id="{C1E5FEC1-00B1-4D63-91F5-44A3B23E2A76}"/>
                </a:ext>
              </a:extLst>
            </p:cNvPr>
            <p:cNvSpPr/>
            <p:nvPr/>
          </p:nvSpPr>
          <p:spPr bwMode="auto">
            <a:xfrm>
              <a:off x="3137498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楕円 446">
              <a:extLst>
                <a:ext uri="{FF2B5EF4-FFF2-40B4-BE49-F238E27FC236}">
                  <a16:creationId xmlns:a16="http://schemas.microsoft.com/office/drawing/2014/main" id="{FE13C5EB-E899-4C50-A0E3-5B677516F4BA}"/>
                </a:ext>
              </a:extLst>
            </p:cNvPr>
            <p:cNvSpPr/>
            <p:nvPr/>
          </p:nvSpPr>
          <p:spPr bwMode="auto">
            <a:xfrm>
              <a:off x="4351935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8" name="グループ化 447">
              <a:extLst>
                <a:ext uri="{FF2B5EF4-FFF2-40B4-BE49-F238E27FC236}">
                  <a16:creationId xmlns:a16="http://schemas.microsoft.com/office/drawing/2014/main" id="{FDBCEC8C-DE30-4693-B907-0F0F13369B66}"/>
                </a:ext>
              </a:extLst>
            </p:cNvPr>
            <p:cNvGrpSpPr/>
            <p:nvPr/>
          </p:nvGrpSpPr>
          <p:grpSpPr>
            <a:xfrm>
              <a:off x="3359175" y="4895441"/>
              <a:ext cx="987004" cy="330992"/>
              <a:chOff x="6911441" y="3818045"/>
              <a:chExt cx="1865174" cy="871095"/>
            </a:xfrm>
          </p:grpSpPr>
          <p:sp>
            <p:nvSpPr>
              <p:cNvPr id="463" name="フリーフォーム: 図形 462">
                <a:extLst>
                  <a:ext uri="{FF2B5EF4-FFF2-40B4-BE49-F238E27FC236}">
                    <a16:creationId xmlns:a16="http://schemas.microsoft.com/office/drawing/2014/main" id="{DF78BF95-ED1F-4CAA-A283-C401C628E90B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4" name="フリーフォーム: 図形 463">
                <a:extLst>
                  <a:ext uri="{FF2B5EF4-FFF2-40B4-BE49-F238E27FC236}">
                    <a16:creationId xmlns:a16="http://schemas.microsoft.com/office/drawing/2014/main" id="{A1243231-98D5-43CF-9C35-EDAA8FB84559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5" name="四角形: 上の 2 つの角を丸める 464">
                <a:extLst>
                  <a:ext uri="{FF2B5EF4-FFF2-40B4-BE49-F238E27FC236}">
                    <a16:creationId xmlns:a16="http://schemas.microsoft.com/office/drawing/2014/main" id="{5A54BDB7-E2ED-4DA5-ACC3-22FE515B1D83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6" name="四角形: 上の 2 つの角を丸める 465">
                <a:extLst>
                  <a:ext uri="{FF2B5EF4-FFF2-40B4-BE49-F238E27FC236}">
                    <a16:creationId xmlns:a16="http://schemas.microsoft.com/office/drawing/2014/main" id="{712E772D-7637-4D45-AEFB-085AF499CEDB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7" name="四角形: 上の 2 つの角を丸める 466">
                <a:extLst>
                  <a:ext uri="{FF2B5EF4-FFF2-40B4-BE49-F238E27FC236}">
                    <a16:creationId xmlns:a16="http://schemas.microsoft.com/office/drawing/2014/main" id="{AA0AA5EE-09CC-47A2-BB5F-B8D4D73AA069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8" name="四角形: 上の 2 つの角を丸める 467">
                <a:extLst>
                  <a:ext uri="{FF2B5EF4-FFF2-40B4-BE49-F238E27FC236}">
                    <a16:creationId xmlns:a16="http://schemas.microsoft.com/office/drawing/2014/main" id="{7D9430A8-AE6D-49A2-8BC0-448F1AD41C73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9" name="四角形: 上の 2 つの角を丸める 468">
                <a:extLst>
                  <a:ext uri="{FF2B5EF4-FFF2-40B4-BE49-F238E27FC236}">
                    <a16:creationId xmlns:a16="http://schemas.microsoft.com/office/drawing/2014/main" id="{CD4417B2-E3D7-4C22-B9A6-215E7BFA18F6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0" name="四角形: 上の 2 つの角を丸める 469">
                <a:extLst>
                  <a:ext uri="{FF2B5EF4-FFF2-40B4-BE49-F238E27FC236}">
                    <a16:creationId xmlns:a16="http://schemas.microsoft.com/office/drawing/2014/main" id="{10E36EFD-AF67-43C3-8451-8B399879043B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1" name="四角形: 上の 2 つの角を丸める 470">
                <a:extLst>
                  <a:ext uri="{FF2B5EF4-FFF2-40B4-BE49-F238E27FC236}">
                    <a16:creationId xmlns:a16="http://schemas.microsoft.com/office/drawing/2014/main" id="{74722947-14D5-4CD3-A211-22DB91805859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2" name="四角形: 上の 2 つの角を丸める 471">
                <a:extLst>
                  <a:ext uri="{FF2B5EF4-FFF2-40B4-BE49-F238E27FC236}">
                    <a16:creationId xmlns:a16="http://schemas.microsoft.com/office/drawing/2014/main" id="{1451B8A9-5A89-4A46-A921-27913A2248A6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3" name="フリーフォーム: 図形 472">
                <a:extLst>
                  <a:ext uri="{FF2B5EF4-FFF2-40B4-BE49-F238E27FC236}">
                    <a16:creationId xmlns:a16="http://schemas.microsoft.com/office/drawing/2014/main" id="{8A8AEA9A-18A2-44E5-8FF1-C4C327D51033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4" name="フリーフォーム: 図形 473">
                <a:extLst>
                  <a:ext uri="{FF2B5EF4-FFF2-40B4-BE49-F238E27FC236}">
                    <a16:creationId xmlns:a16="http://schemas.microsoft.com/office/drawing/2014/main" id="{AF26FB51-8C10-4A59-A2B9-142FD61FDA1B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75" name="グループ化 474">
                <a:extLst>
                  <a:ext uri="{FF2B5EF4-FFF2-40B4-BE49-F238E27FC236}">
                    <a16:creationId xmlns:a16="http://schemas.microsoft.com/office/drawing/2014/main" id="{3266C557-FAC0-45EA-9335-2B6F6AF716F6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478" name="四角形: 上の 2 つの角を丸める 477">
                  <a:extLst>
                    <a:ext uri="{FF2B5EF4-FFF2-40B4-BE49-F238E27FC236}">
                      <a16:creationId xmlns:a16="http://schemas.microsoft.com/office/drawing/2014/main" id="{489466AA-3D9B-4B9B-88BA-33F0233DFA0D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9" name="四角形: 上の 2 つの角を丸める 478">
                  <a:extLst>
                    <a:ext uri="{FF2B5EF4-FFF2-40B4-BE49-F238E27FC236}">
                      <a16:creationId xmlns:a16="http://schemas.microsoft.com/office/drawing/2014/main" id="{ABE9C631-E1CC-4DFE-997E-720628767009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0" name="四角形: 上の 2 つの角を丸める 479">
                  <a:extLst>
                    <a:ext uri="{FF2B5EF4-FFF2-40B4-BE49-F238E27FC236}">
                      <a16:creationId xmlns:a16="http://schemas.microsoft.com/office/drawing/2014/main" id="{D859E0D8-FFE0-4B0E-B5DC-6530ACADD849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1" name="四角形: 上の 2 つの角を丸める 480">
                  <a:extLst>
                    <a:ext uri="{FF2B5EF4-FFF2-40B4-BE49-F238E27FC236}">
                      <a16:creationId xmlns:a16="http://schemas.microsoft.com/office/drawing/2014/main" id="{F99A76A4-04FC-45B4-BD39-5A451A83348F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2" name="四角形: 上の 2 つの角を丸める 481">
                  <a:extLst>
                    <a:ext uri="{FF2B5EF4-FFF2-40B4-BE49-F238E27FC236}">
                      <a16:creationId xmlns:a16="http://schemas.microsoft.com/office/drawing/2014/main" id="{BF4C4D24-B362-4469-B060-4A1600877FD6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3" name="フリーフォーム: 図形 482">
                  <a:extLst>
                    <a:ext uri="{FF2B5EF4-FFF2-40B4-BE49-F238E27FC236}">
                      <a16:creationId xmlns:a16="http://schemas.microsoft.com/office/drawing/2014/main" id="{D51AD217-486B-40DB-A6F4-C106FF677FFD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4" name="四角形: 上の 2 つの角を丸める 483">
                  <a:extLst>
                    <a:ext uri="{FF2B5EF4-FFF2-40B4-BE49-F238E27FC236}">
                      <a16:creationId xmlns:a16="http://schemas.microsoft.com/office/drawing/2014/main" id="{E928F3AD-4878-43AC-92A2-66ADA3D6E76A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5" name="フリーフォーム: 図形 484">
                  <a:extLst>
                    <a:ext uri="{FF2B5EF4-FFF2-40B4-BE49-F238E27FC236}">
                      <a16:creationId xmlns:a16="http://schemas.microsoft.com/office/drawing/2014/main" id="{034FB2FF-1EEF-4C90-9458-C2684BF7DC18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76" name="フリーフォーム: 図形 475">
                <a:extLst>
                  <a:ext uri="{FF2B5EF4-FFF2-40B4-BE49-F238E27FC236}">
                    <a16:creationId xmlns:a16="http://schemas.microsoft.com/office/drawing/2014/main" id="{D09C37B9-3DB7-4AF9-8E21-60FAA2F408A6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7" name="楕円 476">
                <a:extLst>
                  <a:ext uri="{FF2B5EF4-FFF2-40B4-BE49-F238E27FC236}">
                    <a16:creationId xmlns:a16="http://schemas.microsoft.com/office/drawing/2014/main" id="{ED6E18B8-C0B6-4B91-AD4D-4D9DF0BEE088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9" name="グループ化 448">
              <a:extLst>
                <a:ext uri="{FF2B5EF4-FFF2-40B4-BE49-F238E27FC236}">
                  <a16:creationId xmlns:a16="http://schemas.microsoft.com/office/drawing/2014/main" id="{925049C6-747A-4A4B-87CB-012953EF3327}"/>
                </a:ext>
              </a:extLst>
            </p:cNvPr>
            <p:cNvGrpSpPr/>
            <p:nvPr/>
          </p:nvGrpSpPr>
          <p:grpSpPr>
            <a:xfrm flipH="1">
              <a:off x="2876125" y="4933898"/>
              <a:ext cx="1218461" cy="1458335"/>
              <a:chOff x="3591791" y="4933898"/>
              <a:chExt cx="1218461" cy="1458335"/>
            </a:xfrm>
          </p:grpSpPr>
          <p:grpSp>
            <p:nvGrpSpPr>
              <p:cNvPr id="458" name="グループ化 457">
                <a:extLst>
                  <a:ext uri="{FF2B5EF4-FFF2-40B4-BE49-F238E27FC236}">
                    <a16:creationId xmlns:a16="http://schemas.microsoft.com/office/drawing/2014/main" id="{58CF6E9D-A476-484B-BC6C-E81E744C7AF7}"/>
                  </a:ext>
                </a:extLst>
              </p:cNvPr>
              <p:cNvGrpSpPr/>
              <p:nvPr/>
            </p:nvGrpSpPr>
            <p:grpSpPr>
              <a:xfrm rot="21125815">
                <a:off x="3591791" y="4933898"/>
                <a:ext cx="1218461" cy="226808"/>
                <a:chOff x="5010890" y="5242355"/>
                <a:chExt cx="1218461" cy="226808"/>
              </a:xfrm>
            </p:grpSpPr>
            <p:sp>
              <p:nvSpPr>
                <p:cNvPr id="461" name="フリーフォーム: 図形 460">
                  <a:extLst>
                    <a:ext uri="{FF2B5EF4-FFF2-40B4-BE49-F238E27FC236}">
                      <a16:creationId xmlns:a16="http://schemas.microsoft.com/office/drawing/2014/main" id="{50A58B7C-A233-4908-A2D9-FEA39BB06EFA}"/>
                    </a:ext>
                  </a:extLst>
                </p:cNvPr>
                <p:cNvSpPr/>
                <p:nvPr/>
              </p:nvSpPr>
              <p:spPr bwMode="auto">
                <a:xfrm>
                  <a:off x="5035614" y="5242355"/>
                  <a:ext cx="292286" cy="129261"/>
                </a:xfrm>
                <a:custGeom>
                  <a:avLst/>
                  <a:gdLst>
                    <a:gd name="connsiteX0" fmla="*/ 0 w 292286"/>
                    <a:gd name="connsiteY0" fmla="*/ 0 h 129261"/>
                    <a:gd name="connsiteX1" fmla="*/ 31105 w 292286"/>
                    <a:gd name="connsiteY1" fmla="*/ 0 h 129261"/>
                    <a:gd name="connsiteX2" fmla="*/ 30033 w 292286"/>
                    <a:gd name="connsiteY2" fmla="*/ 16405 h 129261"/>
                    <a:gd name="connsiteX3" fmla="*/ 45788 w 292286"/>
                    <a:gd name="connsiteY3" fmla="*/ 16405 h 129261"/>
                    <a:gd name="connsiteX4" fmla="*/ 44715 w 292286"/>
                    <a:gd name="connsiteY4" fmla="*/ 0 h 129261"/>
                    <a:gd name="connsiteX5" fmla="*/ 75820 w 292286"/>
                    <a:gd name="connsiteY5" fmla="*/ 0 h 129261"/>
                    <a:gd name="connsiteX6" fmla="*/ 74748 w 292286"/>
                    <a:gd name="connsiteY6" fmla="*/ 16405 h 129261"/>
                    <a:gd name="connsiteX7" fmla="*/ 90502 w 292286"/>
                    <a:gd name="connsiteY7" fmla="*/ 16405 h 129261"/>
                    <a:gd name="connsiteX8" fmla="*/ 89429 w 292286"/>
                    <a:gd name="connsiteY8" fmla="*/ 0 h 129261"/>
                    <a:gd name="connsiteX9" fmla="*/ 120534 w 292286"/>
                    <a:gd name="connsiteY9" fmla="*/ 0 h 129261"/>
                    <a:gd name="connsiteX10" fmla="*/ 119462 w 292286"/>
                    <a:gd name="connsiteY10" fmla="*/ 16405 h 129261"/>
                    <a:gd name="connsiteX11" fmla="*/ 135216 w 292286"/>
                    <a:gd name="connsiteY11" fmla="*/ 16405 h 129261"/>
                    <a:gd name="connsiteX12" fmla="*/ 134143 w 292286"/>
                    <a:gd name="connsiteY12" fmla="*/ 0 h 129261"/>
                    <a:gd name="connsiteX13" fmla="*/ 165248 w 292286"/>
                    <a:gd name="connsiteY13" fmla="*/ 0 h 129261"/>
                    <a:gd name="connsiteX14" fmla="*/ 164176 w 292286"/>
                    <a:gd name="connsiteY14" fmla="*/ 16405 h 129261"/>
                    <a:gd name="connsiteX15" fmla="*/ 179929 w 292286"/>
                    <a:gd name="connsiteY15" fmla="*/ 16405 h 129261"/>
                    <a:gd name="connsiteX16" fmla="*/ 178856 w 292286"/>
                    <a:gd name="connsiteY16" fmla="*/ 0 h 129261"/>
                    <a:gd name="connsiteX17" fmla="*/ 209961 w 292286"/>
                    <a:gd name="connsiteY17" fmla="*/ 0 h 129261"/>
                    <a:gd name="connsiteX18" fmla="*/ 208889 w 292286"/>
                    <a:gd name="connsiteY18" fmla="*/ 16405 h 129261"/>
                    <a:gd name="connsiteX19" fmla="*/ 224643 w 292286"/>
                    <a:gd name="connsiteY19" fmla="*/ 16405 h 129261"/>
                    <a:gd name="connsiteX20" fmla="*/ 223570 w 292286"/>
                    <a:gd name="connsiteY20" fmla="*/ 0 h 129261"/>
                    <a:gd name="connsiteX21" fmla="*/ 254675 w 292286"/>
                    <a:gd name="connsiteY21" fmla="*/ 0 h 129261"/>
                    <a:gd name="connsiteX22" fmla="*/ 253603 w 292286"/>
                    <a:gd name="connsiteY22" fmla="*/ 16405 h 129261"/>
                    <a:gd name="connsiteX23" fmla="*/ 274376 w 292286"/>
                    <a:gd name="connsiteY23" fmla="*/ 16405 h 129261"/>
                    <a:gd name="connsiteX24" fmla="*/ 273219 w 292286"/>
                    <a:gd name="connsiteY24" fmla="*/ 34107 h 129261"/>
                    <a:gd name="connsiteX25" fmla="*/ 292286 w 292286"/>
                    <a:gd name="connsiteY25" fmla="*/ 34107 h 129261"/>
                    <a:gd name="connsiteX26" fmla="*/ 286065 w 292286"/>
                    <a:gd name="connsiteY26" fmla="*/ 129261 h 129261"/>
                    <a:gd name="connsiteX27" fmla="*/ 267402 w 292286"/>
                    <a:gd name="connsiteY27" fmla="*/ 129261 h 129261"/>
                    <a:gd name="connsiteX28" fmla="*/ 266245 w 292286"/>
                    <a:gd name="connsiteY28" fmla="*/ 111559 h 129261"/>
                    <a:gd name="connsiteX29" fmla="*/ 249492 w 292286"/>
                    <a:gd name="connsiteY29" fmla="*/ 111559 h 129261"/>
                    <a:gd name="connsiteX30" fmla="*/ 248420 w 292286"/>
                    <a:gd name="connsiteY30" fmla="*/ 95154 h 129261"/>
                    <a:gd name="connsiteX31" fmla="*/ 243581 w 292286"/>
                    <a:gd name="connsiteY31" fmla="*/ 95154 h 129261"/>
                    <a:gd name="connsiteX32" fmla="*/ 241351 w 292286"/>
                    <a:gd name="connsiteY32" fmla="*/ 129261 h 129261"/>
                    <a:gd name="connsiteX33" fmla="*/ 222688 w 292286"/>
                    <a:gd name="connsiteY33" fmla="*/ 129261 h 129261"/>
                    <a:gd name="connsiteX34" fmla="*/ 221531 w 292286"/>
                    <a:gd name="connsiteY34" fmla="*/ 111559 h 129261"/>
                    <a:gd name="connsiteX35" fmla="*/ 204778 w 292286"/>
                    <a:gd name="connsiteY35" fmla="*/ 111559 h 129261"/>
                    <a:gd name="connsiteX36" fmla="*/ 203706 w 292286"/>
                    <a:gd name="connsiteY36" fmla="*/ 95154 h 129261"/>
                    <a:gd name="connsiteX37" fmla="*/ 198868 w 292286"/>
                    <a:gd name="connsiteY37" fmla="*/ 95154 h 129261"/>
                    <a:gd name="connsiteX38" fmla="*/ 196638 w 292286"/>
                    <a:gd name="connsiteY38" fmla="*/ 129261 h 129261"/>
                    <a:gd name="connsiteX39" fmla="*/ 177975 w 292286"/>
                    <a:gd name="connsiteY39" fmla="*/ 129261 h 129261"/>
                    <a:gd name="connsiteX40" fmla="*/ 176818 w 292286"/>
                    <a:gd name="connsiteY40" fmla="*/ 111559 h 129261"/>
                    <a:gd name="connsiteX41" fmla="*/ 160065 w 292286"/>
                    <a:gd name="connsiteY41" fmla="*/ 111559 h 129261"/>
                    <a:gd name="connsiteX42" fmla="*/ 158993 w 292286"/>
                    <a:gd name="connsiteY42" fmla="*/ 95154 h 129261"/>
                    <a:gd name="connsiteX43" fmla="*/ 154154 w 292286"/>
                    <a:gd name="connsiteY43" fmla="*/ 95154 h 129261"/>
                    <a:gd name="connsiteX44" fmla="*/ 151924 w 292286"/>
                    <a:gd name="connsiteY44" fmla="*/ 129261 h 129261"/>
                    <a:gd name="connsiteX45" fmla="*/ 133261 w 292286"/>
                    <a:gd name="connsiteY45" fmla="*/ 129261 h 129261"/>
                    <a:gd name="connsiteX46" fmla="*/ 132104 w 292286"/>
                    <a:gd name="connsiteY46" fmla="*/ 111559 h 129261"/>
                    <a:gd name="connsiteX47" fmla="*/ 115351 w 292286"/>
                    <a:gd name="connsiteY47" fmla="*/ 111559 h 129261"/>
                    <a:gd name="connsiteX48" fmla="*/ 114279 w 292286"/>
                    <a:gd name="connsiteY48" fmla="*/ 95154 h 129261"/>
                    <a:gd name="connsiteX49" fmla="*/ 109440 w 292286"/>
                    <a:gd name="connsiteY49" fmla="*/ 95154 h 129261"/>
                    <a:gd name="connsiteX50" fmla="*/ 107210 w 292286"/>
                    <a:gd name="connsiteY50" fmla="*/ 129261 h 129261"/>
                    <a:gd name="connsiteX51" fmla="*/ 88547 w 292286"/>
                    <a:gd name="connsiteY51" fmla="*/ 129261 h 129261"/>
                    <a:gd name="connsiteX52" fmla="*/ 87390 w 292286"/>
                    <a:gd name="connsiteY52" fmla="*/ 111559 h 129261"/>
                    <a:gd name="connsiteX53" fmla="*/ 70637 w 292286"/>
                    <a:gd name="connsiteY53" fmla="*/ 111559 h 129261"/>
                    <a:gd name="connsiteX54" fmla="*/ 69565 w 292286"/>
                    <a:gd name="connsiteY54" fmla="*/ 95154 h 129261"/>
                    <a:gd name="connsiteX55" fmla="*/ 64725 w 292286"/>
                    <a:gd name="connsiteY55" fmla="*/ 95154 h 129261"/>
                    <a:gd name="connsiteX56" fmla="*/ 62495 w 292286"/>
                    <a:gd name="connsiteY56" fmla="*/ 129261 h 129261"/>
                    <a:gd name="connsiteX57" fmla="*/ 43832 w 292286"/>
                    <a:gd name="connsiteY57" fmla="*/ 129261 h 129261"/>
                    <a:gd name="connsiteX58" fmla="*/ 42675 w 292286"/>
                    <a:gd name="connsiteY58" fmla="*/ 111559 h 129261"/>
                    <a:gd name="connsiteX59" fmla="*/ 25922 w 292286"/>
                    <a:gd name="connsiteY59" fmla="*/ 111559 h 129261"/>
                    <a:gd name="connsiteX60" fmla="*/ 24850 w 292286"/>
                    <a:gd name="connsiteY60" fmla="*/ 95154 h 129261"/>
                    <a:gd name="connsiteX61" fmla="*/ 6221 w 292286"/>
                    <a:gd name="connsiteY61" fmla="*/ 95154 h 1292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</a:cxnLst>
                  <a:rect l="l" t="t" r="r" b="b"/>
                  <a:pathLst>
                    <a:path w="292286" h="129261">
                      <a:moveTo>
                        <a:pt x="0" y="0"/>
                      </a:moveTo>
                      <a:lnTo>
                        <a:pt x="31105" y="0"/>
                      </a:lnTo>
                      <a:lnTo>
                        <a:pt x="30033" y="16405"/>
                      </a:lnTo>
                      <a:lnTo>
                        <a:pt x="45788" y="16405"/>
                      </a:lnTo>
                      <a:lnTo>
                        <a:pt x="44715" y="0"/>
                      </a:lnTo>
                      <a:lnTo>
                        <a:pt x="75820" y="0"/>
                      </a:lnTo>
                      <a:lnTo>
                        <a:pt x="74748" y="16405"/>
                      </a:lnTo>
                      <a:lnTo>
                        <a:pt x="90502" y="16405"/>
                      </a:lnTo>
                      <a:lnTo>
                        <a:pt x="89429" y="0"/>
                      </a:lnTo>
                      <a:lnTo>
                        <a:pt x="120534" y="0"/>
                      </a:lnTo>
                      <a:lnTo>
                        <a:pt x="119462" y="16405"/>
                      </a:lnTo>
                      <a:lnTo>
                        <a:pt x="135216" y="16405"/>
                      </a:lnTo>
                      <a:lnTo>
                        <a:pt x="134143" y="0"/>
                      </a:lnTo>
                      <a:lnTo>
                        <a:pt x="165248" y="0"/>
                      </a:lnTo>
                      <a:lnTo>
                        <a:pt x="164176" y="16405"/>
                      </a:lnTo>
                      <a:lnTo>
                        <a:pt x="179929" y="16405"/>
                      </a:lnTo>
                      <a:lnTo>
                        <a:pt x="178856" y="0"/>
                      </a:lnTo>
                      <a:lnTo>
                        <a:pt x="209961" y="0"/>
                      </a:lnTo>
                      <a:lnTo>
                        <a:pt x="208889" y="16405"/>
                      </a:lnTo>
                      <a:lnTo>
                        <a:pt x="224643" y="16405"/>
                      </a:lnTo>
                      <a:lnTo>
                        <a:pt x="223570" y="0"/>
                      </a:lnTo>
                      <a:lnTo>
                        <a:pt x="254675" y="0"/>
                      </a:lnTo>
                      <a:lnTo>
                        <a:pt x="253603" y="16405"/>
                      </a:lnTo>
                      <a:lnTo>
                        <a:pt x="274376" y="16405"/>
                      </a:lnTo>
                      <a:lnTo>
                        <a:pt x="273219" y="34107"/>
                      </a:lnTo>
                      <a:lnTo>
                        <a:pt x="292286" y="34107"/>
                      </a:lnTo>
                      <a:lnTo>
                        <a:pt x="286065" y="129261"/>
                      </a:lnTo>
                      <a:lnTo>
                        <a:pt x="267402" y="129261"/>
                      </a:lnTo>
                      <a:lnTo>
                        <a:pt x="266245" y="111559"/>
                      </a:lnTo>
                      <a:lnTo>
                        <a:pt x="249492" y="111559"/>
                      </a:lnTo>
                      <a:lnTo>
                        <a:pt x="248420" y="95154"/>
                      </a:lnTo>
                      <a:lnTo>
                        <a:pt x="243581" y="95154"/>
                      </a:lnTo>
                      <a:lnTo>
                        <a:pt x="241351" y="129261"/>
                      </a:lnTo>
                      <a:lnTo>
                        <a:pt x="222688" y="129261"/>
                      </a:lnTo>
                      <a:lnTo>
                        <a:pt x="221531" y="111559"/>
                      </a:lnTo>
                      <a:lnTo>
                        <a:pt x="204778" y="111559"/>
                      </a:lnTo>
                      <a:lnTo>
                        <a:pt x="203706" y="95154"/>
                      </a:lnTo>
                      <a:lnTo>
                        <a:pt x="198868" y="95154"/>
                      </a:lnTo>
                      <a:lnTo>
                        <a:pt x="196638" y="129261"/>
                      </a:lnTo>
                      <a:lnTo>
                        <a:pt x="177975" y="129261"/>
                      </a:lnTo>
                      <a:lnTo>
                        <a:pt x="176818" y="111559"/>
                      </a:lnTo>
                      <a:lnTo>
                        <a:pt x="160065" y="111559"/>
                      </a:lnTo>
                      <a:lnTo>
                        <a:pt x="158993" y="95154"/>
                      </a:lnTo>
                      <a:lnTo>
                        <a:pt x="154154" y="95154"/>
                      </a:lnTo>
                      <a:lnTo>
                        <a:pt x="151924" y="129261"/>
                      </a:lnTo>
                      <a:lnTo>
                        <a:pt x="133261" y="129261"/>
                      </a:lnTo>
                      <a:lnTo>
                        <a:pt x="132104" y="111559"/>
                      </a:lnTo>
                      <a:lnTo>
                        <a:pt x="115351" y="111559"/>
                      </a:lnTo>
                      <a:lnTo>
                        <a:pt x="114279" y="95154"/>
                      </a:lnTo>
                      <a:lnTo>
                        <a:pt x="109440" y="95154"/>
                      </a:lnTo>
                      <a:lnTo>
                        <a:pt x="107210" y="129261"/>
                      </a:lnTo>
                      <a:lnTo>
                        <a:pt x="88547" y="129261"/>
                      </a:lnTo>
                      <a:lnTo>
                        <a:pt x="87390" y="111559"/>
                      </a:lnTo>
                      <a:lnTo>
                        <a:pt x="70637" y="111559"/>
                      </a:lnTo>
                      <a:lnTo>
                        <a:pt x="69565" y="95154"/>
                      </a:lnTo>
                      <a:lnTo>
                        <a:pt x="64725" y="95154"/>
                      </a:lnTo>
                      <a:lnTo>
                        <a:pt x="62495" y="129261"/>
                      </a:lnTo>
                      <a:lnTo>
                        <a:pt x="43832" y="129261"/>
                      </a:lnTo>
                      <a:lnTo>
                        <a:pt x="42675" y="111559"/>
                      </a:lnTo>
                      <a:lnTo>
                        <a:pt x="25922" y="111559"/>
                      </a:lnTo>
                      <a:lnTo>
                        <a:pt x="24850" y="95154"/>
                      </a:lnTo>
                      <a:lnTo>
                        <a:pt x="6221" y="9515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2" name="フリーフォーム: 図形 461">
                  <a:extLst>
                    <a:ext uri="{FF2B5EF4-FFF2-40B4-BE49-F238E27FC236}">
                      <a16:creationId xmlns:a16="http://schemas.microsoft.com/office/drawing/2014/main" id="{6E3997CF-BCD2-4A4F-90D5-6940A9A2C07D}"/>
                    </a:ext>
                  </a:extLst>
                </p:cNvPr>
                <p:cNvSpPr/>
                <p:nvPr/>
              </p:nvSpPr>
              <p:spPr bwMode="auto">
                <a:xfrm>
                  <a:off x="5010890" y="5306985"/>
                  <a:ext cx="1218461" cy="162178"/>
                </a:xfrm>
                <a:custGeom>
                  <a:avLst/>
                  <a:gdLst>
                    <a:gd name="connsiteX0" fmla="*/ 20152 w 1218461"/>
                    <a:gd name="connsiteY0" fmla="*/ 0 h 162178"/>
                    <a:gd name="connsiteX1" fmla="*/ 321584 w 1218461"/>
                    <a:gd name="connsiteY1" fmla="*/ 0 h 162178"/>
                    <a:gd name="connsiteX2" fmla="*/ 341736 w 1218461"/>
                    <a:gd name="connsiteY2" fmla="*/ 20152 h 162178"/>
                    <a:gd name="connsiteX3" fmla="*/ 341736 w 1218461"/>
                    <a:gd name="connsiteY3" fmla="*/ 29694 h 162178"/>
                    <a:gd name="connsiteX4" fmla="*/ 344113 w 1218461"/>
                    <a:gd name="connsiteY4" fmla="*/ 30679 h 162178"/>
                    <a:gd name="connsiteX5" fmla="*/ 348880 w 1218461"/>
                    <a:gd name="connsiteY5" fmla="*/ 42188 h 162178"/>
                    <a:gd name="connsiteX6" fmla="*/ 348880 w 1218461"/>
                    <a:gd name="connsiteY6" fmla="*/ 101431 h 162178"/>
                    <a:gd name="connsiteX7" fmla="*/ 369591 w 1218461"/>
                    <a:gd name="connsiteY7" fmla="*/ 110891 h 162178"/>
                    <a:gd name="connsiteX8" fmla="*/ 396911 w 1218461"/>
                    <a:gd name="connsiteY8" fmla="*/ 114627 h 162178"/>
                    <a:gd name="connsiteX9" fmla="*/ 467100 w 1218461"/>
                    <a:gd name="connsiteY9" fmla="*/ 67076 h 162178"/>
                    <a:gd name="connsiteX10" fmla="*/ 467510 w 1218461"/>
                    <a:gd name="connsiteY10" fmla="*/ 67076 h 162178"/>
                    <a:gd name="connsiteX11" fmla="*/ 476686 w 1218461"/>
                    <a:gd name="connsiteY11" fmla="*/ 44924 h 162178"/>
                    <a:gd name="connsiteX12" fmla="*/ 498839 w 1218461"/>
                    <a:gd name="connsiteY12" fmla="*/ 35747 h 162178"/>
                    <a:gd name="connsiteX13" fmla="*/ 1187131 w 1218461"/>
                    <a:gd name="connsiteY13" fmla="*/ 35747 h 162178"/>
                    <a:gd name="connsiteX14" fmla="*/ 1218461 w 1218461"/>
                    <a:gd name="connsiteY14" fmla="*/ 67077 h 162178"/>
                    <a:gd name="connsiteX15" fmla="*/ 1187131 w 1218461"/>
                    <a:gd name="connsiteY15" fmla="*/ 98407 h 162178"/>
                    <a:gd name="connsiteX16" fmla="*/ 506819 w 1218461"/>
                    <a:gd name="connsiteY16" fmla="*/ 98407 h 162178"/>
                    <a:gd name="connsiteX17" fmla="*/ 505398 w 1218461"/>
                    <a:gd name="connsiteY17" fmla="*/ 104094 h 162178"/>
                    <a:gd name="connsiteX18" fmla="*/ 396910 w 1218461"/>
                    <a:gd name="connsiteY18" fmla="*/ 162178 h 162178"/>
                    <a:gd name="connsiteX19" fmla="*/ 313655 w 1218461"/>
                    <a:gd name="connsiteY19" fmla="*/ 134323 h 162178"/>
                    <a:gd name="connsiteX20" fmla="*/ 304682 w 1218461"/>
                    <a:gd name="connsiteY20" fmla="*/ 123573 h 162178"/>
                    <a:gd name="connsiteX21" fmla="*/ 23421 w 1218461"/>
                    <a:gd name="connsiteY21" fmla="*/ 123573 h 162178"/>
                    <a:gd name="connsiteX22" fmla="*/ 11912 w 1218461"/>
                    <a:gd name="connsiteY22" fmla="*/ 118806 h 162178"/>
                    <a:gd name="connsiteX23" fmla="*/ 11257 w 1218461"/>
                    <a:gd name="connsiteY23" fmla="*/ 117226 h 162178"/>
                    <a:gd name="connsiteX24" fmla="*/ 5903 w 1218461"/>
                    <a:gd name="connsiteY24" fmla="*/ 115008 h 162178"/>
                    <a:gd name="connsiteX25" fmla="*/ 0 w 1218461"/>
                    <a:gd name="connsiteY25" fmla="*/ 100758 h 162178"/>
                    <a:gd name="connsiteX26" fmla="*/ 0 w 1218461"/>
                    <a:gd name="connsiteY26" fmla="*/ 20152 h 162178"/>
                    <a:gd name="connsiteX27" fmla="*/ 20152 w 1218461"/>
                    <a:gd name="connsiteY27" fmla="*/ 0 h 1621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1218461" h="162178">
                      <a:moveTo>
                        <a:pt x="20152" y="0"/>
                      </a:moveTo>
                      <a:lnTo>
                        <a:pt x="321584" y="0"/>
                      </a:lnTo>
                      <a:cubicBezTo>
                        <a:pt x="332714" y="0"/>
                        <a:pt x="341736" y="9022"/>
                        <a:pt x="341736" y="20152"/>
                      </a:cubicBezTo>
                      <a:lnTo>
                        <a:pt x="341736" y="29694"/>
                      </a:lnTo>
                      <a:lnTo>
                        <a:pt x="344113" y="30679"/>
                      </a:lnTo>
                      <a:cubicBezTo>
                        <a:pt x="347058" y="33624"/>
                        <a:pt x="348880" y="37693"/>
                        <a:pt x="348880" y="42188"/>
                      </a:cubicBezTo>
                      <a:lnTo>
                        <a:pt x="348880" y="101431"/>
                      </a:lnTo>
                      <a:lnTo>
                        <a:pt x="369591" y="110891"/>
                      </a:lnTo>
                      <a:cubicBezTo>
                        <a:pt x="377988" y="113297"/>
                        <a:pt x="387220" y="114627"/>
                        <a:pt x="396911" y="114627"/>
                      </a:cubicBezTo>
                      <a:cubicBezTo>
                        <a:pt x="435675" y="114627"/>
                        <a:pt x="467100" y="93338"/>
                        <a:pt x="467100" y="67076"/>
                      </a:cubicBezTo>
                      <a:lnTo>
                        <a:pt x="467510" y="67076"/>
                      </a:lnTo>
                      <a:lnTo>
                        <a:pt x="476686" y="44924"/>
                      </a:lnTo>
                      <a:cubicBezTo>
                        <a:pt x="482355" y="39254"/>
                        <a:pt x="490188" y="35747"/>
                        <a:pt x="498839" y="35747"/>
                      </a:cubicBezTo>
                      <a:lnTo>
                        <a:pt x="1187131" y="35747"/>
                      </a:lnTo>
                      <a:cubicBezTo>
                        <a:pt x="1204434" y="35747"/>
                        <a:pt x="1218461" y="49774"/>
                        <a:pt x="1218461" y="67077"/>
                      </a:cubicBezTo>
                      <a:cubicBezTo>
                        <a:pt x="1218461" y="84380"/>
                        <a:pt x="1204434" y="98407"/>
                        <a:pt x="1187131" y="98407"/>
                      </a:cubicBezTo>
                      <a:lnTo>
                        <a:pt x="506819" y="98407"/>
                      </a:lnTo>
                      <a:lnTo>
                        <a:pt x="505398" y="104094"/>
                      </a:lnTo>
                      <a:cubicBezTo>
                        <a:pt x="487524" y="138228"/>
                        <a:pt x="445680" y="162178"/>
                        <a:pt x="396910" y="162178"/>
                      </a:cubicBezTo>
                      <a:cubicBezTo>
                        <a:pt x="364397" y="162178"/>
                        <a:pt x="334962" y="151533"/>
                        <a:pt x="313655" y="134323"/>
                      </a:cubicBezTo>
                      <a:lnTo>
                        <a:pt x="304682" y="123573"/>
                      </a:lnTo>
                      <a:lnTo>
                        <a:pt x="23421" y="123573"/>
                      </a:lnTo>
                      <a:cubicBezTo>
                        <a:pt x="18926" y="123573"/>
                        <a:pt x="14857" y="121751"/>
                        <a:pt x="11912" y="118806"/>
                      </a:cubicBezTo>
                      <a:lnTo>
                        <a:pt x="11257" y="117226"/>
                      </a:lnTo>
                      <a:lnTo>
                        <a:pt x="5903" y="115008"/>
                      </a:lnTo>
                      <a:cubicBezTo>
                        <a:pt x="2256" y="111361"/>
                        <a:pt x="0" y="106323"/>
                        <a:pt x="0" y="100758"/>
                      </a:cubicBezTo>
                      <a:lnTo>
                        <a:pt x="0" y="20152"/>
                      </a:lnTo>
                      <a:cubicBezTo>
                        <a:pt x="0" y="9022"/>
                        <a:pt x="9022" y="0"/>
                        <a:pt x="20152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59" name="フリーフォーム: 図形 458">
                <a:extLst>
                  <a:ext uri="{FF2B5EF4-FFF2-40B4-BE49-F238E27FC236}">
                    <a16:creationId xmlns:a16="http://schemas.microsoft.com/office/drawing/2014/main" id="{0960D099-E921-4823-AB3E-3222A13B5B43}"/>
                  </a:ext>
                </a:extLst>
              </p:cNvPr>
              <p:cNvSpPr/>
              <p:nvPr/>
            </p:nvSpPr>
            <p:spPr bwMode="auto">
              <a:xfrm rot="20838778">
                <a:off x="4173306" y="4981470"/>
                <a:ext cx="562420" cy="351855"/>
              </a:xfrm>
              <a:custGeom>
                <a:avLst/>
                <a:gdLst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117463 w 630660"/>
                  <a:gd name="connsiteY7" fmla="*/ 297448 h 394546"/>
                  <a:gd name="connsiteX8" fmla="*/ 93767 w 630660"/>
                  <a:gd name="connsiteY8" fmla="*/ 281712 h 394546"/>
                  <a:gd name="connsiteX9" fmla="*/ 36249 w 630660"/>
                  <a:gd name="connsiteY9" fmla="*/ 224195 h 394546"/>
                  <a:gd name="connsiteX10" fmla="*/ 33631 w 630660"/>
                  <a:gd name="connsiteY10" fmla="*/ 217875 h 394546"/>
                  <a:gd name="connsiteX11" fmla="*/ 20980 w 630660"/>
                  <a:gd name="connsiteY11" fmla="*/ 209474 h 394546"/>
                  <a:gd name="connsiteX12" fmla="*/ 20980 w 630660"/>
                  <a:gd name="connsiteY12" fmla="*/ 108170 h 394546"/>
                  <a:gd name="connsiteX13" fmla="*/ 78498 w 630660"/>
                  <a:gd name="connsiteY13" fmla="*/ 50652 h 394546"/>
                  <a:gd name="connsiteX14" fmla="*/ 90600 w 630660"/>
                  <a:gd name="connsiteY14" fmla="*/ 42616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93767 w 630660"/>
                  <a:gd name="connsiteY7" fmla="*/ 281712 h 394546"/>
                  <a:gd name="connsiteX8" fmla="*/ 36249 w 630660"/>
                  <a:gd name="connsiteY8" fmla="*/ 224195 h 394546"/>
                  <a:gd name="connsiteX9" fmla="*/ 33631 w 630660"/>
                  <a:gd name="connsiteY9" fmla="*/ 217875 h 394546"/>
                  <a:gd name="connsiteX10" fmla="*/ 20980 w 630660"/>
                  <a:gd name="connsiteY10" fmla="*/ 209474 h 394546"/>
                  <a:gd name="connsiteX11" fmla="*/ 20980 w 630660"/>
                  <a:gd name="connsiteY11" fmla="*/ 108170 h 394546"/>
                  <a:gd name="connsiteX12" fmla="*/ 78498 w 630660"/>
                  <a:gd name="connsiteY12" fmla="*/ 50652 h 394546"/>
                  <a:gd name="connsiteX13" fmla="*/ 90600 w 630660"/>
                  <a:gd name="connsiteY13" fmla="*/ 42616 h 394546"/>
                  <a:gd name="connsiteX14" fmla="*/ 90600 w 630660"/>
                  <a:gd name="connsiteY14" fmla="*/ 0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36249 w 630660"/>
                  <a:gd name="connsiteY7" fmla="*/ 224195 h 394546"/>
                  <a:gd name="connsiteX8" fmla="*/ 33631 w 630660"/>
                  <a:gd name="connsiteY8" fmla="*/ 217875 h 394546"/>
                  <a:gd name="connsiteX9" fmla="*/ 20980 w 630660"/>
                  <a:gd name="connsiteY9" fmla="*/ 209474 h 394546"/>
                  <a:gd name="connsiteX10" fmla="*/ 20980 w 630660"/>
                  <a:gd name="connsiteY10" fmla="*/ 108170 h 394546"/>
                  <a:gd name="connsiteX11" fmla="*/ 78498 w 630660"/>
                  <a:gd name="connsiteY11" fmla="*/ 50652 h 394546"/>
                  <a:gd name="connsiteX12" fmla="*/ 90600 w 630660"/>
                  <a:gd name="connsiteY12" fmla="*/ 42616 h 394546"/>
                  <a:gd name="connsiteX13" fmla="*/ 90600 w 630660"/>
                  <a:gd name="connsiteY13" fmla="*/ 0 h 394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30660" h="394546">
                    <a:moveTo>
                      <a:pt x="90600" y="0"/>
                    </a:moveTo>
                    <a:lnTo>
                      <a:pt x="630660" y="0"/>
                    </a:lnTo>
                    <a:lnTo>
                      <a:pt x="630660" y="197273"/>
                    </a:lnTo>
                    <a:cubicBezTo>
                      <a:pt x="630660" y="306224"/>
                      <a:pt x="542338" y="394546"/>
                      <a:pt x="433387" y="394546"/>
                    </a:cubicBezTo>
                    <a:lnTo>
                      <a:pt x="287873" y="394545"/>
                    </a:lnTo>
                    <a:cubicBezTo>
                      <a:pt x="226588" y="394545"/>
                      <a:pt x="171830" y="366600"/>
                      <a:pt x="135648" y="322756"/>
                    </a:cubicBezTo>
                    <a:lnTo>
                      <a:pt x="120672" y="298072"/>
                    </a:lnTo>
                    <a:lnTo>
                      <a:pt x="36249" y="224195"/>
                    </a:lnTo>
                    <a:lnTo>
                      <a:pt x="33631" y="217875"/>
                    </a:lnTo>
                    <a:lnTo>
                      <a:pt x="20980" y="209474"/>
                    </a:lnTo>
                    <a:cubicBezTo>
                      <a:pt x="-6994" y="181500"/>
                      <a:pt x="-6994" y="136144"/>
                      <a:pt x="20980" y="108170"/>
                    </a:cubicBezTo>
                    <a:lnTo>
                      <a:pt x="78498" y="50652"/>
                    </a:lnTo>
                    <a:lnTo>
                      <a:pt x="90600" y="42616"/>
                    </a:lnTo>
                    <a:lnTo>
                      <a:pt x="9060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60" name="四角形: 上の 2 つの角を丸める 459">
                <a:extLst>
                  <a:ext uri="{FF2B5EF4-FFF2-40B4-BE49-F238E27FC236}">
                    <a16:creationId xmlns:a16="http://schemas.microsoft.com/office/drawing/2014/main" id="{5F187D72-E830-46D6-8E48-2C6D86EA9E31}"/>
                  </a:ext>
                </a:extLst>
              </p:cNvPr>
              <p:cNvSpPr/>
              <p:nvPr/>
            </p:nvSpPr>
            <p:spPr bwMode="auto">
              <a:xfrm rot="20973967">
                <a:off x="4454699" y="5281956"/>
                <a:ext cx="342262" cy="1110277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66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450" name="グループ化 449">
              <a:extLst>
                <a:ext uri="{FF2B5EF4-FFF2-40B4-BE49-F238E27FC236}">
                  <a16:creationId xmlns:a16="http://schemas.microsoft.com/office/drawing/2014/main" id="{A84C94E8-9057-449E-A50C-DD1797A89DD5}"/>
                </a:ext>
              </a:extLst>
            </p:cNvPr>
            <p:cNvGrpSpPr/>
            <p:nvPr/>
          </p:nvGrpSpPr>
          <p:grpSpPr>
            <a:xfrm rot="20764622">
              <a:off x="2962343" y="4793441"/>
              <a:ext cx="565807" cy="460376"/>
              <a:chOff x="895674" y="4756884"/>
              <a:chExt cx="565807" cy="460376"/>
            </a:xfrm>
          </p:grpSpPr>
          <p:sp>
            <p:nvSpPr>
              <p:cNvPr id="451" name="フリーフォーム: 図形 450">
                <a:extLst>
                  <a:ext uri="{FF2B5EF4-FFF2-40B4-BE49-F238E27FC236}">
                    <a16:creationId xmlns:a16="http://schemas.microsoft.com/office/drawing/2014/main" id="{EE583AB9-F1F6-47EA-A8CD-3F7A47A26A9E}"/>
                  </a:ext>
                </a:extLst>
              </p:cNvPr>
              <p:cNvSpPr/>
              <p:nvPr/>
            </p:nvSpPr>
            <p:spPr bwMode="auto">
              <a:xfrm rot="1574306" flipH="1">
                <a:off x="895674" y="4861083"/>
                <a:ext cx="565807" cy="317663"/>
              </a:xfrm>
              <a:custGeom>
                <a:avLst/>
                <a:gdLst>
                  <a:gd name="connsiteX0" fmla="*/ 291606 w 565807"/>
                  <a:gd name="connsiteY0" fmla="*/ 5157 h 317663"/>
                  <a:gd name="connsiteX1" fmla="*/ 266066 w 565807"/>
                  <a:gd name="connsiteY1" fmla="*/ 1 h 317663"/>
                  <a:gd name="connsiteX2" fmla="*/ 200454 w 565807"/>
                  <a:gd name="connsiteY2" fmla="*/ 65613 h 317663"/>
                  <a:gd name="connsiteX3" fmla="*/ 200454 w 565807"/>
                  <a:gd name="connsiteY3" fmla="*/ 196362 h 317663"/>
                  <a:gd name="connsiteX4" fmla="*/ 200453 w 565807"/>
                  <a:gd name="connsiteY4" fmla="*/ 196361 h 317663"/>
                  <a:gd name="connsiteX5" fmla="*/ 200453 w 565807"/>
                  <a:gd name="connsiteY5" fmla="*/ 59656 h 317663"/>
                  <a:gd name="connsiteX6" fmla="*/ 164018 w 565807"/>
                  <a:gd name="connsiteY6" fmla="*/ 4688 h 317663"/>
                  <a:gd name="connsiteX7" fmla="*/ 140797 w 565807"/>
                  <a:gd name="connsiteY7" fmla="*/ 0 h 317663"/>
                  <a:gd name="connsiteX8" fmla="*/ 81141 w 565807"/>
                  <a:gd name="connsiteY8" fmla="*/ 59656 h 317663"/>
                  <a:gd name="connsiteX9" fmla="*/ 81141 w 565807"/>
                  <a:gd name="connsiteY9" fmla="*/ 166348 h 317663"/>
                  <a:gd name="connsiteX10" fmla="*/ 78556 w 565807"/>
                  <a:gd name="connsiteY10" fmla="*/ 166159 h 317663"/>
                  <a:gd name="connsiteX11" fmla="*/ 198 w 565807"/>
                  <a:gd name="connsiteY11" fmla="*/ 233821 h 317663"/>
                  <a:gd name="connsiteX12" fmla="*/ 67860 w 565807"/>
                  <a:gd name="connsiteY12" fmla="*/ 312180 h 317663"/>
                  <a:gd name="connsiteX13" fmla="*/ 140013 w 565807"/>
                  <a:gd name="connsiteY13" fmla="*/ 317464 h 317663"/>
                  <a:gd name="connsiteX14" fmla="*/ 193205 w 565807"/>
                  <a:gd name="connsiteY14" fmla="*/ 299862 h 317663"/>
                  <a:gd name="connsiteX15" fmla="*/ 210049 w 565807"/>
                  <a:gd name="connsiteY15" fmla="*/ 278441 h 317663"/>
                  <a:gd name="connsiteX16" fmla="*/ 219671 w 565807"/>
                  <a:gd name="connsiteY16" fmla="*/ 292712 h 317663"/>
                  <a:gd name="connsiteX17" fmla="*/ 266066 w 565807"/>
                  <a:gd name="connsiteY17" fmla="*/ 311929 h 317663"/>
                  <a:gd name="connsiteX18" fmla="*/ 331678 w 565807"/>
                  <a:gd name="connsiteY18" fmla="*/ 246317 h 317663"/>
                  <a:gd name="connsiteX19" fmla="*/ 331678 w 565807"/>
                  <a:gd name="connsiteY19" fmla="*/ 65612 h 317663"/>
                  <a:gd name="connsiteX20" fmla="*/ 291606 w 565807"/>
                  <a:gd name="connsiteY20" fmla="*/ 5157 h 317663"/>
                  <a:gd name="connsiteX21" fmla="*/ 532501 w 565807"/>
                  <a:gd name="connsiteY21" fmla="*/ 29081 h 317663"/>
                  <a:gd name="connsiteX22" fmla="*/ 511275 w 565807"/>
                  <a:gd name="connsiteY22" fmla="*/ 24796 h 317663"/>
                  <a:gd name="connsiteX23" fmla="*/ 472715 w 565807"/>
                  <a:gd name="connsiteY23" fmla="*/ 40768 h 317663"/>
                  <a:gd name="connsiteX24" fmla="*/ 456744 w 565807"/>
                  <a:gd name="connsiteY24" fmla="*/ 79326 h 317663"/>
                  <a:gd name="connsiteX25" fmla="*/ 456744 w 565807"/>
                  <a:gd name="connsiteY25" fmla="*/ 62275 h 317663"/>
                  <a:gd name="connsiteX26" fmla="*/ 418709 w 565807"/>
                  <a:gd name="connsiteY26" fmla="*/ 4894 h 317663"/>
                  <a:gd name="connsiteX27" fmla="*/ 394469 w 565807"/>
                  <a:gd name="connsiteY27" fmla="*/ 0 h 317663"/>
                  <a:gd name="connsiteX28" fmla="*/ 332194 w 565807"/>
                  <a:gd name="connsiteY28" fmla="*/ 62275 h 317663"/>
                  <a:gd name="connsiteX29" fmla="*/ 332194 w 565807"/>
                  <a:gd name="connsiteY29" fmla="*/ 249654 h 317663"/>
                  <a:gd name="connsiteX30" fmla="*/ 394469 w 565807"/>
                  <a:gd name="connsiteY30" fmla="*/ 311929 h 317663"/>
                  <a:gd name="connsiteX31" fmla="*/ 394468 w 565807"/>
                  <a:gd name="connsiteY31" fmla="*/ 311930 h 317663"/>
                  <a:gd name="connsiteX32" fmla="*/ 456743 w 565807"/>
                  <a:gd name="connsiteY32" fmla="*/ 249655 h 317663"/>
                  <a:gd name="connsiteX33" fmla="*/ 456743 w 565807"/>
                  <a:gd name="connsiteY33" fmla="*/ 158785 h 317663"/>
                  <a:gd name="connsiteX34" fmla="*/ 456743 w 565807"/>
                  <a:gd name="connsiteY34" fmla="*/ 257397 h 317663"/>
                  <a:gd name="connsiteX35" fmla="*/ 511275 w 565807"/>
                  <a:gd name="connsiteY35" fmla="*/ 311929 h 317663"/>
                  <a:gd name="connsiteX36" fmla="*/ 565807 w 565807"/>
                  <a:gd name="connsiteY36" fmla="*/ 257397 h 317663"/>
                  <a:gd name="connsiteX37" fmla="*/ 565807 w 565807"/>
                  <a:gd name="connsiteY37" fmla="*/ 79328 h 317663"/>
                  <a:gd name="connsiteX38" fmla="*/ 532501 w 565807"/>
                  <a:gd name="connsiteY38" fmla="*/ 29081 h 317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565807" h="317663">
                    <a:moveTo>
                      <a:pt x="291606" y="5157"/>
                    </a:moveTo>
                    <a:cubicBezTo>
                      <a:pt x="283756" y="1837"/>
                      <a:pt x="275125" y="1"/>
                      <a:pt x="266066" y="1"/>
                    </a:cubicBezTo>
                    <a:cubicBezTo>
                      <a:pt x="229829" y="1"/>
                      <a:pt x="200454" y="29375"/>
                      <a:pt x="200454" y="65613"/>
                    </a:cubicBezTo>
                    <a:lnTo>
                      <a:pt x="200454" y="196362"/>
                    </a:lnTo>
                    <a:lnTo>
                      <a:pt x="200453" y="196361"/>
                    </a:lnTo>
                    <a:lnTo>
                      <a:pt x="200453" y="59656"/>
                    </a:lnTo>
                    <a:cubicBezTo>
                      <a:pt x="200453" y="34946"/>
                      <a:pt x="185429" y="13744"/>
                      <a:pt x="164018" y="4688"/>
                    </a:cubicBezTo>
                    <a:cubicBezTo>
                      <a:pt x="156881" y="1669"/>
                      <a:pt x="149034" y="0"/>
                      <a:pt x="140797" y="0"/>
                    </a:cubicBezTo>
                    <a:cubicBezTo>
                      <a:pt x="107850" y="0"/>
                      <a:pt x="81141" y="26709"/>
                      <a:pt x="81141" y="59656"/>
                    </a:cubicBezTo>
                    <a:lnTo>
                      <a:pt x="81141" y="166348"/>
                    </a:lnTo>
                    <a:lnTo>
                      <a:pt x="78556" y="166159"/>
                    </a:lnTo>
                    <a:cubicBezTo>
                      <a:pt x="38233" y="163205"/>
                      <a:pt x="3151" y="193498"/>
                      <a:pt x="198" y="233821"/>
                    </a:cubicBezTo>
                    <a:cubicBezTo>
                      <a:pt x="-2756" y="274144"/>
                      <a:pt x="27537" y="309226"/>
                      <a:pt x="67860" y="312180"/>
                    </a:cubicBezTo>
                    <a:lnTo>
                      <a:pt x="140013" y="317464"/>
                    </a:lnTo>
                    <a:cubicBezTo>
                      <a:pt x="160174" y="318942"/>
                      <a:pt x="179025" y="312107"/>
                      <a:pt x="193205" y="299862"/>
                    </a:cubicBezTo>
                    <a:lnTo>
                      <a:pt x="210049" y="278441"/>
                    </a:lnTo>
                    <a:lnTo>
                      <a:pt x="219671" y="292712"/>
                    </a:lnTo>
                    <a:cubicBezTo>
                      <a:pt x="231545" y="304586"/>
                      <a:pt x="247948" y="311929"/>
                      <a:pt x="266066" y="311929"/>
                    </a:cubicBezTo>
                    <a:cubicBezTo>
                      <a:pt x="302303" y="311929"/>
                      <a:pt x="331678" y="282555"/>
                      <a:pt x="331678" y="246317"/>
                    </a:cubicBezTo>
                    <a:lnTo>
                      <a:pt x="331678" y="65612"/>
                    </a:lnTo>
                    <a:cubicBezTo>
                      <a:pt x="331678" y="38435"/>
                      <a:pt x="315155" y="15117"/>
                      <a:pt x="291606" y="5157"/>
                    </a:cubicBezTo>
                    <a:close/>
                    <a:moveTo>
                      <a:pt x="532501" y="29081"/>
                    </a:moveTo>
                    <a:cubicBezTo>
                      <a:pt x="525977" y="26322"/>
                      <a:pt x="518804" y="24796"/>
                      <a:pt x="511275" y="24796"/>
                    </a:cubicBezTo>
                    <a:cubicBezTo>
                      <a:pt x="496217" y="24796"/>
                      <a:pt x="482584" y="30900"/>
                      <a:pt x="472715" y="40768"/>
                    </a:cubicBezTo>
                    <a:lnTo>
                      <a:pt x="456744" y="79326"/>
                    </a:lnTo>
                    <a:lnTo>
                      <a:pt x="456744" y="62275"/>
                    </a:lnTo>
                    <a:cubicBezTo>
                      <a:pt x="456744" y="36479"/>
                      <a:pt x="441061" y="14347"/>
                      <a:pt x="418709" y="4894"/>
                    </a:cubicBezTo>
                    <a:cubicBezTo>
                      <a:pt x="411259" y="1743"/>
                      <a:pt x="403067" y="0"/>
                      <a:pt x="394469" y="0"/>
                    </a:cubicBezTo>
                    <a:cubicBezTo>
                      <a:pt x="360075" y="0"/>
                      <a:pt x="332194" y="27881"/>
                      <a:pt x="332194" y="62275"/>
                    </a:cubicBezTo>
                    <a:lnTo>
                      <a:pt x="332194" y="249654"/>
                    </a:lnTo>
                    <a:cubicBezTo>
                      <a:pt x="332194" y="284048"/>
                      <a:pt x="360075" y="311929"/>
                      <a:pt x="394469" y="311929"/>
                    </a:cubicBezTo>
                    <a:lnTo>
                      <a:pt x="394468" y="311930"/>
                    </a:lnTo>
                    <a:cubicBezTo>
                      <a:pt x="428862" y="311930"/>
                      <a:pt x="456743" y="284049"/>
                      <a:pt x="456743" y="249655"/>
                    </a:cubicBezTo>
                    <a:lnTo>
                      <a:pt x="456743" y="158785"/>
                    </a:lnTo>
                    <a:lnTo>
                      <a:pt x="456743" y="257397"/>
                    </a:lnTo>
                    <a:cubicBezTo>
                      <a:pt x="456743" y="287514"/>
                      <a:pt x="481158" y="311929"/>
                      <a:pt x="511275" y="311929"/>
                    </a:cubicBezTo>
                    <a:cubicBezTo>
                      <a:pt x="541392" y="311928"/>
                      <a:pt x="565807" y="287514"/>
                      <a:pt x="565807" y="257397"/>
                    </a:cubicBezTo>
                    <a:lnTo>
                      <a:pt x="565807" y="79328"/>
                    </a:lnTo>
                    <a:cubicBezTo>
                      <a:pt x="565807" y="56740"/>
                      <a:pt x="552074" y="37360"/>
                      <a:pt x="532501" y="29081"/>
                    </a:cubicBezTo>
                    <a:close/>
                  </a:path>
                </a:pathLst>
              </a:custGeom>
              <a:solidFill>
                <a:schemeClr val="tx1">
                  <a:alpha val="40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52" name="グループ化 451">
                <a:extLst>
                  <a:ext uri="{FF2B5EF4-FFF2-40B4-BE49-F238E27FC236}">
                    <a16:creationId xmlns:a16="http://schemas.microsoft.com/office/drawing/2014/main" id="{0635D216-4E91-499E-969F-F71B4E5B3C83}"/>
                  </a:ext>
                </a:extLst>
              </p:cNvPr>
              <p:cNvGrpSpPr/>
              <p:nvPr/>
            </p:nvGrpSpPr>
            <p:grpSpPr>
              <a:xfrm>
                <a:off x="929075" y="4756884"/>
                <a:ext cx="492008" cy="460376"/>
                <a:chOff x="929075" y="4756884"/>
                <a:chExt cx="492008" cy="460376"/>
              </a:xfrm>
            </p:grpSpPr>
            <p:sp>
              <p:nvSpPr>
                <p:cNvPr id="453" name="四角形: 角を丸くする 452">
                  <a:extLst>
                    <a:ext uri="{FF2B5EF4-FFF2-40B4-BE49-F238E27FC236}">
                      <a16:creationId xmlns:a16="http://schemas.microsoft.com/office/drawing/2014/main" id="{3BF8BD50-77B2-4857-AEF2-7518B745C9D4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261736" y="4897157"/>
                  <a:ext cx="119312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4" name="四角形: 角を丸くする 453">
                  <a:extLst>
                    <a:ext uri="{FF2B5EF4-FFF2-40B4-BE49-F238E27FC236}">
                      <a16:creationId xmlns:a16="http://schemas.microsoft.com/office/drawing/2014/main" id="{34FBE82A-123B-4527-8615-0A34344581AD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143418" y="4841774"/>
                  <a:ext cx="131224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5" name="四角形: 角を丸くする 454">
                  <a:extLst>
                    <a:ext uri="{FF2B5EF4-FFF2-40B4-BE49-F238E27FC236}">
                      <a16:creationId xmlns:a16="http://schemas.microsoft.com/office/drawing/2014/main" id="{9CB569E9-E4E8-4976-9089-EEFB4BF9EB52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031584" y="4785007"/>
                  <a:ext cx="124549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6" name="四角形: 角を丸くする 455">
                  <a:extLst>
                    <a:ext uri="{FF2B5EF4-FFF2-40B4-BE49-F238E27FC236}">
                      <a16:creationId xmlns:a16="http://schemas.microsoft.com/office/drawing/2014/main" id="{B2AF4E26-F15B-48D8-87B0-149751669F0A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929075" y="4756884"/>
                  <a:ext cx="109064" cy="28713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7" name="四角形: 角を丸くする 456">
                  <a:extLst>
                    <a:ext uri="{FF2B5EF4-FFF2-40B4-BE49-F238E27FC236}">
                      <a16:creationId xmlns:a16="http://schemas.microsoft.com/office/drawing/2014/main" id="{146AE3E8-FDF7-4E55-B89A-C9C6F21CE6D4}"/>
                    </a:ext>
                  </a:extLst>
                </p:cNvPr>
                <p:cNvSpPr/>
                <p:nvPr/>
              </p:nvSpPr>
              <p:spPr bwMode="auto">
                <a:xfrm rot="17522937" flipH="1">
                  <a:off x="1238498" y="5034675"/>
                  <a:ext cx="146412" cy="2187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486" name="グループ化 485">
            <a:extLst>
              <a:ext uri="{FF2B5EF4-FFF2-40B4-BE49-F238E27FC236}">
                <a16:creationId xmlns:a16="http://schemas.microsoft.com/office/drawing/2014/main" id="{0846010B-519B-44CC-BF82-465A79964859}"/>
              </a:ext>
            </a:extLst>
          </p:cNvPr>
          <p:cNvGrpSpPr/>
          <p:nvPr/>
        </p:nvGrpSpPr>
        <p:grpSpPr>
          <a:xfrm>
            <a:off x="549640" y="4478802"/>
            <a:ext cx="1453534" cy="1897719"/>
            <a:chOff x="7655219" y="3525742"/>
            <a:chExt cx="2248444" cy="2935546"/>
          </a:xfrm>
        </p:grpSpPr>
        <p:sp>
          <p:nvSpPr>
            <p:cNvPr id="487" name="フローチャート: 論理積ゲート 486">
              <a:extLst>
                <a:ext uri="{FF2B5EF4-FFF2-40B4-BE49-F238E27FC236}">
                  <a16:creationId xmlns:a16="http://schemas.microsoft.com/office/drawing/2014/main" id="{CD3909BD-5387-4BE0-9EB4-B455EE988CB6}"/>
                </a:ext>
              </a:extLst>
            </p:cNvPr>
            <p:cNvSpPr/>
            <p:nvPr/>
          </p:nvSpPr>
          <p:spPr bwMode="auto">
            <a:xfrm rot="16200000">
              <a:off x="7739622" y="3560133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8" name="楕円 487">
              <a:extLst>
                <a:ext uri="{FF2B5EF4-FFF2-40B4-BE49-F238E27FC236}">
                  <a16:creationId xmlns:a16="http://schemas.microsoft.com/office/drawing/2014/main" id="{775F6D85-66E5-486C-B1AD-F123AF04183D}"/>
                </a:ext>
              </a:extLst>
            </p:cNvPr>
            <p:cNvSpPr/>
            <p:nvPr/>
          </p:nvSpPr>
          <p:spPr bwMode="auto">
            <a:xfrm rot="900000" flipH="1">
              <a:off x="9208860" y="440215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9" name="楕円 488">
              <a:extLst>
                <a:ext uri="{FF2B5EF4-FFF2-40B4-BE49-F238E27FC236}">
                  <a16:creationId xmlns:a16="http://schemas.microsoft.com/office/drawing/2014/main" id="{D780B1B6-9861-4D86-A4D8-B2F36BA4FF8A}"/>
                </a:ext>
              </a:extLst>
            </p:cNvPr>
            <p:cNvSpPr/>
            <p:nvPr/>
          </p:nvSpPr>
          <p:spPr bwMode="auto">
            <a:xfrm rot="20700000">
              <a:off x="7655219" y="440214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0" name="フリーフォーム: 図形 489">
              <a:extLst>
                <a:ext uri="{FF2B5EF4-FFF2-40B4-BE49-F238E27FC236}">
                  <a16:creationId xmlns:a16="http://schemas.microsoft.com/office/drawing/2014/main" id="{EA73C8AA-2350-4093-839E-DEE8F992102A}"/>
                </a:ext>
              </a:extLst>
            </p:cNvPr>
            <p:cNvSpPr/>
            <p:nvPr/>
          </p:nvSpPr>
          <p:spPr bwMode="auto">
            <a:xfrm rot="10800000">
              <a:off x="8338872" y="5165190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1" name="楕円 490">
              <a:extLst>
                <a:ext uri="{FF2B5EF4-FFF2-40B4-BE49-F238E27FC236}">
                  <a16:creationId xmlns:a16="http://schemas.microsoft.com/office/drawing/2014/main" id="{DA45E371-25AA-4A21-9143-2FC8CAEC07D6}"/>
                </a:ext>
              </a:extLst>
            </p:cNvPr>
            <p:cNvSpPr/>
            <p:nvPr/>
          </p:nvSpPr>
          <p:spPr bwMode="auto">
            <a:xfrm>
              <a:off x="7846408" y="368002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2" name="フリーフォーム: 図形 491">
              <a:extLst>
                <a:ext uri="{FF2B5EF4-FFF2-40B4-BE49-F238E27FC236}">
                  <a16:creationId xmlns:a16="http://schemas.microsoft.com/office/drawing/2014/main" id="{8BB55589-46D0-4DEB-ADF8-733C4ACFC657}"/>
                </a:ext>
              </a:extLst>
            </p:cNvPr>
            <p:cNvSpPr/>
            <p:nvPr/>
          </p:nvSpPr>
          <p:spPr bwMode="auto">
            <a:xfrm rot="16200000">
              <a:off x="8300408" y="3134962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3" name="楕円 492">
              <a:extLst>
                <a:ext uri="{FF2B5EF4-FFF2-40B4-BE49-F238E27FC236}">
                  <a16:creationId xmlns:a16="http://schemas.microsoft.com/office/drawing/2014/main" id="{546D595B-9B87-4729-8183-9BA48628106E}"/>
                </a:ext>
              </a:extLst>
            </p:cNvPr>
            <p:cNvSpPr/>
            <p:nvPr/>
          </p:nvSpPr>
          <p:spPr bwMode="auto">
            <a:xfrm>
              <a:off x="8532086" y="468523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4" name="フリーフォーム: 図形 493">
              <a:extLst>
                <a:ext uri="{FF2B5EF4-FFF2-40B4-BE49-F238E27FC236}">
                  <a16:creationId xmlns:a16="http://schemas.microsoft.com/office/drawing/2014/main" id="{0763A097-A5C8-40CB-A406-3A53AC2C81B7}"/>
                </a:ext>
              </a:extLst>
            </p:cNvPr>
            <p:cNvSpPr/>
            <p:nvPr/>
          </p:nvSpPr>
          <p:spPr bwMode="auto">
            <a:xfrm rot="5400000">
              <a:off x="8541569" y="5403025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5" name="フリーフォーム: 図形 494">
              <a:extLst>
                <a:ext uri="{FF2B5EF4-FFF2-40B4-BE49-F238E27FC236}">
                  <a16:creationId xmlns:a16="http://schemas.microsoft.com/office/drawing/2014/main" id="{00F329ED-C638-4802-BC73-0F89CFD8A09F}"/>
                </a:ext>
              </a:extLst>
            </p:cNvPr>
            <p:cNvSpPr/>
            <p:nvPr/>
          </p:nvSpPr>
          <p:spPr bwMode="auto">
            <a:xfrm>
              <a:off x="7962926" y="5547219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6" name="楕円 495">
              <a:extLst>
                <a:ext uri="{FF2B5EF4-FFF2-40B4-BE49-F238E27FC236}">
                  <a16:creationId xmlns:a16="http://schemas.microsoft.com/office/drawing/2014/main" id="{587F5A8A-3139-4DFE-B9F2-7520D888D030}"/>
                </a:ext>
              </a:extLst>
            </p:cNvPr>
            <p:cNvSpPr/>
            <p:nvPr/>
          </p:nvSpPr>
          <p:spPr bwMode="auto">
            <a:xfrm>
              <a:off x="7947623" y="471495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7" name="楕円 496">
              <a:extLst>
                <a:ext uri="{FF2B5EF4-FFF2-40B4-BE49-F238E27FC236}">
                  <a16:creationId xmlns:a16="http://schemas.microsoft.com/office/drawing/2014/main" id="{739A90C2-C4D4-4630-89BC-7BD33F017B3B}"/>
                </a:ext>
              </a:extLst>
            </p:cNvPr>
            <p:cNvSpPr/>
            <p:nvPr/>
          </p:nvSpPr>
          <p:spPr bwMode="auto">
            <a:xfrm>
              <a:off x="9162060" y="471495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8" name="月 497">
              <a:extLst>
                <a:ext uri="{FF2B5EF4-FFF2-40B4-BE49-F238E27FC236}">
                  <a16:creationId xmlns:a16="http://schemas.microsoft.com/office/drawing/2014/main" id="{99CC7E14-B858-4A22-A4E3-B6AFC1C393DC}"/>
                </a:ext>
              </a:extLst>
            </p:cNvPr>
            <p:cNvSpPr/>
            <p:nvPr/>
          </p:nvSpPr>
          <p:spPr bwMode="auto">
            <a:xfrm rot="17100000">
              <a:off x="9038544" y="4056212"/>
              <a:ext cx="79427" cy="34768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99" name="月 498">
              <a:extLst>
                <a:ext uri="{FF2B5EF4-FFF2-40B4-BE49-F238E27FC236}">
                  <a16:creationId xmlns:a16="http://schemas.microsoft.com/office/drawing/2014/main" id="{14DD40D4-9188-46C1-B1BF-1BF1DD3ECDC4}"/>
                </a:ext>
              </a:extLst>
            </p:cNvPr>
            <p:cNvSpPr/>
            <p:nvPr/>
          </p:nvSpPr>
          <p:spPr bwMode="auto">
            <a:xfrm rot="4500000" flipH="1">
              <a:off x="8220165" y="4056212"/>
              <a:ext cx="79427" cy="34768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00" name="乗算記号 499">
              <a:extLst>
                <a:ext uri="{FF2B5EF4-FFF2-40B4-BE49-F238E27FC236}">
                  <a16:creationId xmlns:a16="http://schemas.microsoft.com/office/drawing/2014/main" id="{897F74C2-C7B9-4DF7-8D25-1533B76BA7CE}"/>
                </a:ext>
              </a:extLst>
            </p:cNvPr>
            <p:cNvSpPr/>
            <p:nvPr/>
          </p:nvSpPr>
          <p:spPr bwMode="auto">
            <a:xfrm>
              <a:off x="8049488" y="4243295"/>
              <a:ext cx="402058" cy="40205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1" name="乗算記号 500">
              <a:extLst>
                <a:ext uri="{FF2B5EF4-FFF2-40B4-BE49-F238E27FC236}">
                  <a16:creationId xmlns:a16="http://schemas.microsoft.com/office/drawing/2014/main" id="{30383949-2F37-4643-9CA8-CE1C751F233A}"/>
                </a:ext>
              </a:extLst>
            </p:cNvPr>
            <p:cNvSpPr/>
            <p:nvPr/>
          </p:nvSpPr>
          <p:spPr bwMode="auto">
            <a:xfrm>
              <a:off x="8843238" y="4243295"/>
              <a:ext cx="402058" cy="40205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2" name="楕円 501">
              <a:extLst>
                <a:ext uri="{FF2B5EF4-FFF2-40B4-BE49-F238E27FC236}">
                  <a16:creationId xmlns:a16="http://schemas.microsoft.com/office/drawing/2014/main" id="{3490B4A4-D9DC-4F74-9F59-30C3E11DCAB1}"/>
                </a:ext>
              </a:extLst>
            </p:cNvPr>
            <p:cNvSpPr/>
            <p:nvPr/>
          </p:nvSpPr>
          <p:spPr bwMode="auto">
            <a:xfrm rot="18900000">
              <a:off x="8877083" y="5014655"/>
              <a:ext cx="428737" cy="238645"/>
            </a:xfrm>
            <a:prstGeom prst="ellipse">
              <a:avLst/>
            </a:prstGeom>
            <a:gradFill flip="none" rotWithShape="1">
              <a:gsLst>
                <a:gs pos="0">
                  <a:srgbClr val="FF0000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03" name="グループ化 502">
              <a:extLst>
                <a:ext uri="{FF2B5EF4-FFF2-40B4-BE49-F238E27FC236}">
                  <a16:creationId xmlns:a16="http://schemas.microsoft.com/office/drawing/2014/main" id="{24C53B78-C287-4944-8919-85CE8559DFA1}"/>
                </a:ext>
              </a:extLst>
            </p:cNvPr>
            <p:cNvGrpSpPr/>
            <p:nvPr/>
          </p:nvGrpSpPr>
          <p:grpSpPr>
            <a:xfrm>
              <a:off x="8169300" y="4794248"/>
              <a:ext cx="987004" cy="501521"/>
              <a:chOff x="6911441" y="3818045"/>
              <a:chExt cx="1865174" cy="871095"/>
            </a:xfrm>
          </p:grpSpPr>
          <p:sp>
            <p:nvSpPr>
              <p:cNvPr id="519" name="フリーフォーム: 図形 518">
                <a:extLst>
                  <a:ext uri="{FF2B5EF4-FFF2-40B4-BE49-F238E27FC236}">
                    <a16:creationId xmlns:a16="http://schemas.microsoft.com/office/drawing/2014/main" id="{F1723CB8-4EDA-45AB-BDEA-7270FDCC633F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0" name="フリーフォーム: 図形 519">
                <a:extLst>
                  <a:ext uri="{FF2B5EF4-FFF2-40B4-BE49-F238E27FC236}">
                    <a16:creationId xmlns:a16="http://schemas.microsoft.com/office/drawing/2014/main" id="{C5069157-09E3-4037-B0FF-559E88C953E3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1" name="四角形: 上の 2 つの角を丸める 520">
                <a:extLst>
                  <a:ext uri="{FF2B5EF4-FFF2-40B4-BE49-F238E27FC236}">
                    <a16:creationId xmlns:a16="http://schemas.microsoft.com/office/drawing/2014/main" id="{BC68F2A2-BEA6-4721-AA81-2E412B788D3E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2" name="四角形: 上の 2 つの角を丸める 521">
                <a:extLst>
                  <a:ext uri="{FF2B5EF4-FFF2-40B4-BE49-F238E27FC236}">
                    <a16:creationId xmlns:a16="http://schemas.microsoft.com/office/drawing/2014/main" id="{B3154E5C-68A4-4479-8266-20F1E3208B01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3" name="四角形: 上の 2 つの角を丸める 522">
                <a:extLst>
                  <a:ext uri="{FF2B5EF4-FFF2-40B4-BE49-F238E27FC236}">
                    <a16:creationId xmlns:a16="http://schemas.microsoft.com/office/drawing/2014/main" id="{FE9BACF3-1BA8-43A8-A798-D189C2E64188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4" name="四角形: 上の 2 つの角を丸める 523">
                <a:extLst>
                  <a:ext uri="{FF2B5EF4-FFF2-40B4-BE49-F238E27FC236}">
                    <a16:creationId xmlns:a16="http://schemas.microsoft.com/office/drawing/2014/main" id="{B509FE81-6BDE-4CD0-874B-D04AA46DFEBD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5" name="四角形: 上の 2 つの角を丸める 524">
                <a:extLst>
                  <a:ext uri="{FF2B5EF4-FFF2-40B4-BE49-F238E27FC236}">
                    <a16:creationId xmlns:a16="http://schemas.microsoft.com/office/drawing/2014/main" id="{5721D92F-4F2F-42CC-AAE5-34CC5E76C0C8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6" name="四角形: 上の 2 つの角を丸める 525">
                <a:extLst>
                  <a:ext uri="{FF2B5EF4-FFF2-40B4-BE49-F238E27FC236}">
                    <a16:creationId xmlns:a16="http://schemas.microsoft.com/office/drawing/2014/main" id="{8ECE3139-0EAF-4B97-94FA-77A8EABE99E4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7" name="四角形: 上の 2 つの角を丸める 526">
                <a:extLst>
                  <a:ext uri="{FF2B5EF4-FFF2-40B4-BE49-F238E27FC236}">
                    <a16:creationId xmlns:a16="http://schemas.microsoft.com/office/drawing/2014/main" id="{FC9D6633-811B-46E7-B352-C15AD262D4B1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8" name="四角形: 上の 2 つの角を丸める 527">
                <a:extLst>
                  <a:ext uri="{FF2B5EF4-FFF2-40B4-BE49-F238E27FC236}">
                    <a16:creationId xmlns:a16="http://schemas.microsoft.com/office/drawing/2014/main" id="{814D9A11-8238-42E9-85BF-A7D2F1C3FB72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9" name="フリーフォーム: 図形 528">
                <a:extLst>
                  <a:ext uri="{FF2B5EF4-FFF2-40B4-BE49-F238E27FC236}">
                    <a16:creationId xmlns:a16="http://schemas.microsoft.com/office/drawing/2014/main" id="{1593BABB-90EC-46B0-92E4-E604B579E20F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0" name="フリーフォーム: 図形 529">
                <a:extLst>
                  <a:ext uri="{FF2B5EF4-FFF2-40B4-BE49-F238E27FC236}">
                    <a16:creationId xmlns:a16="http://schemas.microsoft.com/office/drawing/2014/main" id="{8427A78D-4ECB-4868-BEA1-06C70DE98A6E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31" name="グループ化 530">
                <a:extLst>
                  <a:ext uri="{FF2B5EF4-FFF2-40B4-BE49-F238E27FC236}">
                    <a16:creationId xmlns:a16="http://schemas.microsoft.com/office/drawing/2014/main" id="{0E9DD762-5713-4C34-A306-08E10D747624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534" name="四角形: 上の 2 つの角を丸める 533">
                  <a:extLst>
                    <a:ext uri="{FF2B5EF4-FFF2-40B4-BE49-F238E27FC236}">
                      <a16:creationId xmlns:a16="http://schemas.microsoft.com/office/drawing/2014/main" id="{DDF5BC93-5792-4FD3-B41F-F0883F831893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5" name="四角形: 上の 2 つの角を丸める 534">
                  <a:extLst>
                    <a:ext uri="{FF2B5EF4-FFF2-40B4-BE49-F238E27FC236}">
                      <a16:creationId xmlns:a16="http://schemas.microsoft.com/office/drawing/2014/main" id="{1021CDB7-1D36-4304-8F3B-A036C117A584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6" name="四角形: 上の 2 つの角を丸める 535">
                  <a:extLst>
                    <a:ext uri="{FF2B5EF4-FFF2-40B4-BE49-F238E27FC236}">
                      <a16:creationId xmlns:a16="http://schemas.microsoft.com/office/drawing/2014/main" id="{291D2F34-37E3-4BB2-B57C-FF3313F312EC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7" name="四角形: 上の 2 つの角を丸める 536">
                  <a:extLst>
                    <a:ext uri="{FF2B5EF4-FFF2-40B4-BE49-F238E27FC236}">
                      <a16:creationId xmlns:a16="http://schemas.microsoft.com/office/drawing/2014/main" id="{276A3F22-DEFB-44A3-95C0-EC87C0A7B823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8" name="四角形: 上の 2 つの角を丸める 537">
                  <a:extLst>
                    <a:ext uri="{FF2B5EF4-FFF2-40B4-BE49-F238E27FC236}">
                      <a16:creationId xmlns:a16="http://schemas.microsoft.com/office/drawing/2014/main" id="{4153CB05-7DC5-4010-A3E7-DE282515BC35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9" name="フリーフォーム: 図形 538">
                  <a:extLst>
                    <a:ext uri="{FF2B5EF4-FFF2-40B4-BE49-F238E27FC236}">
                      <a16:creationId xmlns:a16="http://schemas.microsoft.com/office/drawing/2014/main" id="{E07D4895-C4AB-46E1-AB1D-27B8D048842F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0" name="四角形: 上の 2 つの角を丸める 539">
                  <a:extLst>
                    <a:ext uri="{FF2B5EF4-FFF2-40B4-BE49-F238E27FC236}">
                      <a16:creationId xmlns:a16="http://schemas.microsoft.com/office/drawing/2014/main" id="{9A8FAA79-E376-4CA7-B4D3-3153F9F6C9C1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1" name="フリーフォーム: 図形 540">
                  <a:extLst>
                    <a:ext uri="{FF2B5EF4-FFF2-40B4-BE49-F238E27FC236}">
                      <a16:creationId xmlns:a16="http://schemas.microsoft.com/office/drawing/2014/main" id="{3C802EC8-4EBF-43E8-9CA2-ED40F1DBF19C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32" name="フリーフォーム: 図形 531">
                <a:extLst>
                  <a:ext uri="{FF2B5EF4-FFF2-40B4-BE49-F238E27FC236}">
                    <a16:creationId xmlns:a16="http://schemas.microsoft.com/office/drawing/2014/main" id="{0150DC17-FB8E-4D3A-8012-829A88580F3D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3" name="楕円 532">
                <a:extLst>
                  <a:ext uri="{FF2B5EF4-FFF2-40B4-BE49-F238E27FC236}">
                    <a16:creationId xmlns:a16="http://schemas.microsoft.com/office/drawing/2014/main" id="{B89B9030-CB6E-45B0-B716-E6D2F708C90B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04" name="グループ化 503">
              <a:extLst>
                <a:ext uri="{FF2B5EF4-FFF2-40B4-BE49-F238E27FC236}">
                  <a16:creationId xmlns:a16="http://schemas.microsoft.com/office/drawing/2014/main" id="{FCB11EF6-6646-4199-A5E3-E402C431904C}"/>
                </a:ext>
              </a:extLst>
            </p:cNvPr>
            <p:cNvGrpSpPr/>
            <p:nvPr/>
          </p:nvGrpSpPr>
          <p:grpSpPr>
            <a:xfrm>
              <a:off x="8245973" y="4932570"/>
              <a:ext cx="751115" cy="216271"/>
              <a:chOff x="5921873" y="1713120"/>
              <a:chExt cx="751115" cy="216271"/>
            </a:xfrm>
          </p:grpSpPr>
          <p:sp>
            <p:nvSpPr>
              <p:cNvPr id="512" name="フリーフォーム: 図形 511">
                <a:extLst>
                  <a:ext uri="{FF2B5EF4-FFF2-40B4-BE49-F238E27FC236}">
                    <a16:creationId xmlns:a16="http://schemas.microsoft.com/office/drawing/2014/main" id="{85238EFF-FD3E-4F49-BA7C-D5E718DC2B77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3" name="フリーフォーム: 図形 512">
                <a:extLst>
                  <a:ext uri="{FF2B5EF4-FFF2-40B4-BE49-F238E27FC236}">
                    <a16:creationId xmlns:a16="http://schemas.microsoft.com/office/drawing/2014/main" id="{69B82E63-990A-49AE-9BA4-87BF7BFB45AA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4" name="フリーフォーム: 図形 513">
                <a:extLst>
                  <a:ext uri="{FF2B5EF4-FFF2-40B4-BE49-F238E27FC236}">
                    <a16:creationId xmlns:a16="http://schemas.microsoft.com/office/drawing/2014/main" id="{783A0CD3-27AC-4699-894C-7D180BFE9D1A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5" name="フリーフォーム: 図形 514">
                <a:extLst>
                  <a:ext uri="{FF2B5EF4-FFF2-40B4-BE49-F238E27FC236}">
                    <a16:creationId xmlns:a16="http://schemas.microsoft.com/office/drawing/2014/main" id="{186FD5B1-F7A4-48C3-97A7-3AD8ED538CF8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6" name="フリーフォーム: 図形 515">
                <a:extLst>
                  <a:ext uri="{FF2B5EF4-FFF2-40B4-BE49-F238E27FC236}">
                    <a16:creationId xmlns:a16="http://schemas.microsoft.com/office/drawing/2014/main" id="{9266ADC7-7086-40CB-A7A3-B1588E013318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7" name="フリーフォーム: 図形 516">
                <a:extLst>
                  <a:ext uri="{FF2B5EF4-FFF2-40B4-BE49-F238E27FC236}">
                    <a16:creationId xmlns:a16="http://schemas.microsoft.com/office/drawing/2014/main" id="{C45B1D93-FF33-4784-BB0A-4B75523CBBCB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8" name="フリーフォーム: 図形 517">
                <a:extLst>
                  <a:ext uri="{FF2B5EF4-FFF2-40B4-BE49-F238E27FC236}">
                    <a16:creationId xmlns:a16="http://schemas.microsoft.com/office/drawing/2014/main" id="{E9133AFF-3FD0-4F12-85C5-669025D77FB8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05" name="グループ化 504">
              <a:extLst>
                <a:ext uri="{FF2B5EF4-FFF2-40B4-BE49-F238E27FC236}">
                  <a16:creationId xmlns:a16="http://schemas.microsoft.com/office/drawing/2014/main" id="{089DB334-F993-4446-9A82-05BA9E2D51FE}"/>
                </a:ext>
              </a:extLst>
            </p:cNvPr>
            <p:cNvGrpSpPr/>
            <p:nvPr/>
          </p:nvGrpSpPr>
          <p:grpSpPr>
            <a:xfrm>
              <a:off x="8862101" y="4725165"/>
              <a:ext cx="1041562" cy="1736123"/>
              <a:chOff x="8862101" y="4725165"/>
              <a:chExt cx="1041562" cy="1736123"/>
            </a:xfrm>
          </p:grpSpPr>
          <p:grpSp>
            <p:nvGrpSpPr>
              <p:cNvPr id="506" name="グループ化 505">
                <a:extLst>
                  <a:ext uri="{FF2B5EF4-FFF2-40B4-BE49-F238E27FC236}">
                    <a16:creationId xmlns:a16="http://schemas.microsoft.com/office/drawing/2014/main" id="{BD24FD0F-AF42-42DD-B993-0C8F7237DEF0}"/>
                  </a:ext>
                </a:extLst>
              </p:cNvPr>
              <p:cNvGrpSpPr/>
              <p:nvPr/>
            </p:nvGrpSpPr>
            <p:grpSpPr>
              <a:xfrm flipH="1">
                <a:off x="8862101" y="4874870"/>
                <a:ext cx="666875" cy="627771"/>
                <a:chOff x="7391294" y="1508506"/>
                <a:chExt cx="666875" cy="627771"/>
              </a:xfrm>
            </p:grpSpPr>
            <p:sp>
              <p:nvSpPr>
                <p:cNvPr id="510" name="角丸四角形 267">
                  <a:extLst>
                    <a:ext uri="{FF2B5EF4-FFF2-40B4-BE49-F238E27FC236}">
                      <a16:creationId xmlns:a16="http://schemas.microsoft.com/office/drawing/2014/main" id="{84251EBB-22B9-42A3-9B22-18BAD4B08AD7}"/>
                    </a:ext>
                  </a:extLst>
                </p:cNvPr>
                <p:cNvSpPr/>
                <p:nvPr/>
              </p:nvSpPr>
              <p:spPr>
                <a:xfrm rot="3650219" flipH="1">
                  <a:off x="7404093" y="1617913"/>
                  <a:ext cx="320414" cy="1016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1" name="フリーフォーム 268">
                  <a:extLst>
                    <a:ext uri="{FF2B5EF4-FFF2-40B4-BE49-F238E27FC236}">
                      <a16:creationId xmlns:a16="http://schemas.microsoft.com/office/drawing/2014/main" id="{2D0E1668-D98A-469A-B8B0-52BEA79FA910}"/>
                    </a:ext>
                  </a:extLst>
                </p:cNvPr>
                <p:cNvSpPr/>
                <p:nvPr/>
              </p:nvSpPr>
              <p:spPr>
                <a:xfrm rot="12756313" flipH="1">
                  <a:off x="7391294" y="1672564"/>
                  <a:ext cx="666875" cy="463713"/>
                </a:xfrm>
                <a:custGeom>
                  <a:avLst/>
                  <a:gdLst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284288 w 759541"/>
                    <a:gd name="connsiteY14" fmla="*/ 85297 h 426445"/>
                    <a:gd name="connsiteX15" fmla="*/ 369585 w 759541"/>
                    <a:gd name="connsiteY15" fmla="*/ 0 h 426445"/>
                    <a:gd name="connsiteX16" fmla="*/ 527838 w 759541"/>
                    <a:gd name="connsiteY16" fmla="*/ 0 h 426445"/>
                    <a:gd name="connsiteX17" fmla="*/ 613135 w 759541"/>
                    <a:gd name="connsiteY17" fmla="*/ 85297 h 426445"/>
                    <a:gd name="connsiteX18" fmla="*/ 613135 w 759541"/>
                    <a:gd name="connsiteY18" fmla="*/ 114716 h 426445"/>
                    <a:gd name="connsiteX19" fmla="*/ 717066 w 759541"/>
                    <a:gd name="connsiteY19" fmla="*/ 154735 h 426445"/>
                    <a:gd name="connsiteX20" fmla="*/ 758116 w 759541"/>
                    <a:gd name="connsiteY20" fmla="*/ 193772 h 426445"/>
                    <a:gd name="connsiteX21" fmla="*/ 759541 w 759541"/>
                    <a:gd name="connsiteY21" fmla="*/ 250402 h 426445"/>
                    <a:gd name="connsiteX22" fmla="*/ 743761 w 759541"/>
                    <a:gd name="connsiteY22" fmla="*/ 275197 h 426445"/>
                    <a:gd name="connsiteX23" fmla="*/ 720505 w 759541"/>
                    <a:gd name="connsiteY23" fmla="*/ 291453 h 426445"/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284288 w 759541"/>
                    <a:gd name="connsiteY14" fmla="*/ 85297 h 426445"/>
                    <a:gd name="connsiteX15" fmla="*/ 527838 w 759541"/>
                    <a:gd name="connsiteY15" fmla="*/ 0 h 426445"/>
                    <a:gd name="connsiteX16" fmla="*/ 613135 w 759541"/>
                    <a:gd name="connsiteY16" fmla="*/ 85297 h 426445"/>
                    <a:gd name="connsiteX17" fmla="*/ 613135 w 759541"/>
                    <a:gd name="connsiteY17" fmla="*/ 114716 h 426445"/>
                    <a:gd name="connsiteX18" fmla="*/ 717066 w 759541"/>
                    <a:gd name="connsiteY18" fmla="*/ 154735 h 426445"/>
                    <a:gd name="connsiteX19" fmla="*/ 758116 w 759541"/>
                    <a:gd name="connsiteY19" fmla="*/ 193772 h 426445"/>
                    <a:gd name="connsiteX20" fmla="*/ 759541 w 759541"/>
                    <a:gd name="connsiteY20" fmla="*/ 250402 h 426445"/>
                    <a:gd name="connsiteX21" fmla="*/ 743761 w 759541"/>
                    <a:gd name="connsiteY21" fmla="*/ 275197 h 426445"/>
                    <a:gd name="connsiteX22" fmla="*/ 720505 w 759541"/>
                    <a:gd name="connsiteY22" fmla="*/ 291453 h 426445"/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527838 w 759541"/>
                    <a:gd name="connsiteY14" fmla="*/ 0 h 426445"/>
                    <a:gd name="connsiteX15" fmla="*/ 613135 w 759541"/>
                    <a:gd name="connsiteY15" fmla="*/ 85297 h 426445"/>
                    <a:gd name="connsiteX16" fmla="*/ 613135 w 759541"/>
                    <a:gd name="connsiteY16" fmla="*/ 114716 h 426445"/>
                    <a:gd name="connsiteX17" fmla="*/ 717066 w 759541"/>
                    <a:gd name="connsiteY17" fmla="*/ 154735 h 426445"/>
                    <a:gd name="connsiteX18" fmla="*/ 758116 w 759541"/>
                    <a:gd name="connsiteY18" fmla="*/ 193772 h 426445"/>
                    <a:gd name="connsiteX19" fmla="*/ 759541 w 759541"/>
                    <a:gd name="connsiteY19" fmla="*/ 250402 h 426445"/>
                    <a:gd name="connsiteX20" fmla="*/ 743761 w 759541"/>
                    <a:gd name="connsiteY20" fmla="*/ 275197 h 426445"/>
                    <a:gd name="connsiteX21" fmla="*/ 720505 w 759541"/>
                    <a:gd name="connsiteY21" fmla="*/ 291453 h 426445"/>
                    <a:gd name="connsiteX0" fmla="*/ 720505 w 759541"/>
                    <a:gd name="connsiteY0" fmla="*/ 393142 h 528134"/>
                    <a:gd name="connsiteX1" fmla="*/ 663874 w 759541"/>
                    <a:gd name="connsiteY1" fmla="*/ 394566 h 528134"/>
                    <a:gd name="connsiteX2" fmla="*/ 467036 w 759541"/>
                    <a:gd name="connsiteY2" fmla="*/ 318774 h 528134"/>
                    <a:gd name="connsiteX3" fmla="*/ 460311 w 759541"/>
                    <a:gd name="connsiteY3" fmla="*/ 322114 h 528134"/>
                    <a:gd name="connsiteX4" fmla="*/ 244987 w 759541"/>
                    <a:gd name="connsiteY4" fmla="*/ 379810 h 528134"/>
                    <a:gd name="connsiteX5" fmla="*/ 116682 w 759541"/>
                    <a:gd name="connsiteY5" fmla="*/ 508115 h 528134"/>
                    <a:gd name="connsiteX6" fmla="*/ 20019 w 759541"/>
                    <a:gd name="connsiteY6" fmla="*/ 508115 h 528134"/>
                    <a:gd name="connsiteX7" fmla="*/ 20019 w 759541"/>
                    <a:gd name="connsiteY7" fmla="*/ 508114 h 528134"/>
                    <a:gd name="connsiteX8" fmla="*/ 20019 w 759541"/>
                    <a:gd name="connsiteY8" fmla="*/ 411451 h 528134"/>
                    <a:gd name="connsiteX9" fmla="*/ 159327 w 759541"/>
                    <a:gd name="connsiteY9" fmla="*/ 272144 h 528134"/>
                    <a:gd name="connsiteX10" fmla="*/ 181939 w 759541"/>
                    <a:gd name="connsiteY10" fmla="*/ 257129 h 528134"/>
                    <a:gd name="connsiteX11" fmla="*/ 195031 w 759541"/>
                    <a:gd name="connsiteY11" fmla="*/ 254582 h 528134"/>
                    <a:gd name="connsiteX12" fmla="*/ 207757 w 759541"/>
                    <a:gd name="connsiteY12" fmla="*/ 248260 h 528134"/>
                    <a:gd name="connsiteX13" fmla="*/ 284288 w 759541"/>
                    <a:gd name="connsiteY13" fmla="*/ 227754 h 528134"/>
                    <a:gd name="connsiteX14" fmla="*/ 392119 w 759541"/>
                    <a:gd name="connsiteY14" fmla="*/ 0 h 528134"/>
                    <a:gd name="connsiteX15" fmla="*/ 613135 w 759541"/>
                    <a:gd name="connsiteY15" fmla="*/ 186986 h 528134"/>
                    <a:gd name="connsiteX16" fmla="*/ 613135 w 759541"/>
                    <a:gd name="connsiteY16" fmla="*/ 216405 h 528134"/>
                    <a:gd name="connsiteX17" fmla="*/ 717066 w 759541"/>
                    <a:gd name="connsiteY17" fmla="*/ 256424 h 528134"/>
                    <a:gd name="connsiteX18" fmla="*/ 758116 w 759541"/>
                    <a:gd name="connsiteY18" fmla="*/ 295461 h 528134"/>
                    <a:gd name="connsiteX19" fmla="*/ 759541 w 759541"/>
                    <a:gd name="connsiteY19" fmla="*/ 352091 h 528134"/>
                    <a:gd name="connsiteX20" fmla="*/ 743761 w 759541"/>
                    <a:gd name="connsiteY20" fmla="*/ 376886 h 528134"/>
                    <a:gd name="connsiteX21" fmla="*/ 720505 w 759541"/>
                    <a:gd name="connsiteY21" fmla="*/ 393142 h 528134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07757 w 759541"/>
                    <a:gd name="connsiteY12" fmla="*/ 248275 h 528149"/>
                    <a:gd name="connsiteX13" fmla="*/ 284288 w 759541"/>
                    <a:gd name="connsiteY13" fmla="*/ 227769 h 528149"/>
                    <a:gd name="connsiteX14" fmla="*/ 392119 w 759541"/>
                    <a:gd name="connsiteY14" fmla="*/ 15 h 528149"/>
                    <a:gd name="connsiteX15" fmla="*/ 613135 w 759541"/>
                    <a:gd name="connsiteY15" fmla="*/ 216420 h 528149"/>
                    <a:gd name="connsiteX16" fmla="*/ 717066 w 759541"/>
                    <a:gd name="connsiteY16" fmla="*/ 256439 h 528149"/>
                    <a:gd name="connsiteX17" fmla="*/ 758116 w 759541"/>
                    <a:gd name="connsiteY17" fmla="*/ 295476 h 528149"/>
                    <a:gd name="connsiteX18" fmla="*/ 759541 w 759541"/>
                    <a:gd name="connsiteY18" fmla="*/ 352106 h 528149"/>
                    <a:gd name="connsiteX19" fmla="*/ 743761 w 759541"/>
                    <a:gd name="connsiteY19" fmla="*/ 376901 h 528149"/>
                    <a:gd name="connsiteX20" fmla="*/ 720505 w 759541"/>
                    <a:gd name="connsiteY20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07757 w 759541"/>
                    <a:gd name="connsiteY12" fmla="*/ 248275 h 528149"/>
                    <a:gd name="connsiteX13" fmla="*/ 298444 w 759541"/>
                    <a:gd name="connsiteY13" fmla="*/ 182795 h 528149"/>
                    <a:gd name="connsiteX14" fmla="*/ 392119 w 759541"/>
                    <a:gd name="connsiteY14" fmla="*/ 15 h 528149"/>
                    <a:gd name="connsiteX15" fmla="*/ 613135 w 759541"/>
                    <a:gd name="connsiteY15" fmla="*/ 216420 h 528149"/>
                    <a:gd name="connsiteX16" fmla="*/ 717066 w 759541"/>
                    <a:gd name="connsiteY16" fmla="*/ 256439 h 528149"/>
                    <a:gd name="connsiteX17" fmla="*/ 758116 w 759541"/>
                    <a:gd name="connsiteY17" fmla="*/ 295476 h 528149"/>
                    <a:gd name="connsiteX18" fmla="*/ 759541 w 759541"/>
                    <a:gd name="connsiteY18" fmla="*/ 352106 h 528149"/>
                    <a:gd name="connsiteX19" fmla="*/ 743761 w 759541"/>
                    <a:gd name="connsiteY19" fmla="*/ 376901 h 528149"/>
                    <a:gd name="connsiteX20" fmla="*/ 720505 w 759541"/>
                    <a:gd name="connsiteY20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98444 w 759541"/>
                    <a:gd name="connsiteY12" fmla="*/ 182795 h 528149"/>
                    <a:gd name="connsiteX13" fmla="*/ 392119 w 759541"/>
                    <a:gd name="connsiteY13" fmla="*/ 15 h 528149"/>
                    <a:gd name="connsiteX14" fmla="*/ 613135 w 759541"/>
                    <a:gd name="connsiteY14" fmla="*/ 216420 h 528149"/>
                    <a:gd name="connsiteX15" fmla="*/ 717066 w 759541"/>
                    <a:gd name="connsiteY15" fmla="*/ 256439 h 528149"/>
                    <a:gd name="connsiteX16" fmla="*/ 758116 w 759541"/>
                    <a:gd name="connsiteY16" fmla="*/ 295476 h 528149"/>
                    <a:gd name="connsiteX17" fmla="*/ 759541 w 759541"/>
                    <a:gd name="connsiteY17" fmla="*/ 352106 h 528149"/>
                    <a:gd name="connsiteX18" fmla="*/ 743761 w 759541"/>
                    <a:gd name="connsiteY18" fmla="*/ 376901 h 528149"/>
                    <a:gd name="connsiteX19" fmla="*/ 720505 w 759541"/>
                    <a:gd name="connsiteY19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298444 w 759541"/>
                    <a:gd name="connsiteY11" fmla="*/ 182795 h 528149"/>
                    <a:gd name="connsiteX12" fmla="*/ 392119 w 759541"/>
                    <a:gd name="connsiteY12" fmla="*/ 15 h 528149"/>
                    <a:gd name="connsiteX13" fmla="*/ 613135 w 759541"/>
                    <a:gd name="connsiteY13" fmla="*/ 216420 h 528149"/>
                    <a:gd name="connsiteX14" fmla="*/ 717066 w 759541"/>
                    <a:gd name="connsiteY14" fmla="*/ 256439 h 528149"/>
                    <a:gd name="connsiteX15" fmla="*/ 758116 w 759541"/>
                    <a:gd name="connsiteY15" fmla="*/ 295476 h 528149"/>
                    <a:gd name="connsiteX16" fmla="*/ 759541 w 759541"/>
                    <a:gd name="connsiteY16" fmla="*/ 352106 h 528149"/>
                    <a:gd name="connsiteX17" fmla="*/ 743761 w 759541"/>
                    <a:gd name="connsiteY17" fmla="*/ 376901 h 528149"/>
                    <a:gd name="connsiteX18" fmla="*/ 720505 w 759541"/>
                    <a:gd name="connsiteY18" fmla="*/ 393157 h 5281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759541" h="528149">
                      <a:moveTo>
                        <a:pt x="720505" y="393157"/>
                      </a:moveTo>
                      <a:cubicBezTo>
                        <a:pt x="703192" y="400843"/>
                        <a:pt x="682948" y="401925"/>
                        <a:pt x="663874" y="394581"/>
                      </a:cubicBezTo>
                      <a:lnTo>
                        <a:pt x="467036" y="318789"/>
                      </a:lnTo>
                      <a:lnTo>
                        <a:pt x="460311" y="322129"/>
                      </a:lnTo>
                      <a:lnTo>
                        <a:pt x="244987" y="379825"/>
                      </a:lnTo>
                      <a:lnTo>
                        <a:pt x="116682" y="508130"/>
                      </a:lnTo>
                      <a:cubicBezTo>
                        <a:pt x="89990" y="534823"/>
                        <a:pt x="46711" y="534823"/>
                        <a:pt x="20019" y="508130"/>
                      </a:cubicBezTo>
                      <a:lnTo>
                        <a:pt x="20019" y="508129"/>
                      </a:lnTo>
                      <a:cubicBezTo>
                        <a:pt x="-6674" y="481437"/>
                        <a:pt x="-6673" y="438158"/>
                        <a:pt x="20019" y="411466"/>
                      </a:cubicBezTo>
                      <a:lnTo>
                        <a:pt x="159327" y="272159"/>
                      </a:lnTo>
                      <a:cubicBezTo>
                        <a:pt x="166000" y="265486"/>
                        <a:pt x="173711" y="260480"/>
                        <a:pt x="181939" y="257144"/>
                      </a:cubicBezTo>
                      <a:lnTo>
                        <a:pt x="298444" y="182795"/>
                      </a:lnTo>
                      <a:lnTo>
                        <a:pt x="392119" y="15"/>
                      </a:lnTo>
                      <a:cubicBezTo>
                        <a:pt x="446927" y="-1877"/>
                        <a:pt x="558977" y="173683"/>
                        <a:pt x="613135" y="216420"/>
                      </a:cubicBezTo>
                      <a:lnTo>
                        <a:pt x="717066" y="256439"/>
                      </a:lnTo>
                      <a:cubicBezTo>
                        <a:pt x="736139" y="263783"/>
                        <a:pt x="750430" y="278163"/>
                        <a:pt x="758116" y="295476"/>
                      </a:cubicBezTo>
                      <a:lnTo>
                        <a:pt x="759541" y="352106"/>
                      </a:lnTo>
                      <a:lnTo>
                        <a:pt x="743761" y="376901"/>
                      </a:lnTo>
                      <a:cubicBezTo>
                        <a:pt x="737084" y="383819"/>
                        <a:pt x="729160" y="389313"/>
                        <a:pt x="720505" y="393157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507" name="四角形: 上の 2 つの角を丸める 506">
                <a:extLst>
                  <a:ext uri="{FF2B5EF4-FFF2-40B4-BE49-F238E27FC236}">
                    <a16:creationId xmlns:a16="http://schemas.microsoft.com/office/drawing/2014/main" id="{5568C5D4-848F-451F-9002-31A4921D384C}"/>
                  </a:ext>
                </a:extLst>
              </p:cNvPr>
              <p:cNvSpPr/>
              <p:nvPr/>
            </p:nvSpPr>
            <p:spPr bwMode="auto">
              <a:xfrm rot="20973967">
                <a:off x="9105847" y="5385586"/>
                <a:ext cx="342262" cy="1075702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66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508" name="稲妻 507">
                <a:extLst>
                  <a:ext uri="{FF2B5EF4-FFF2-40B4-BE49-F238E27FC236}">
                    <a16:creationId xmlns:a16="http://schemas.microsoft.com/office/drawing/2014/main" id="{D465C770-47FB-4D3F-9F4F-5EE78829C53D}"/>
                  </a:ext>
                </a:extLst>
              </p:cNvPr>
              <p:cNvSpPr/>
              <p:nvPr/>
            </p:nvSpPr>
            <p:spPr bwMode="auto">
              <a:xfrm rot="5400000">
                <a:off x="9522913" y="4683175"/>
                <a:ext cx="225025" cy="309005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9" name="稲妻 508">
                <a:extLst>
                  <a:ext uri="{FF2B5EF4-FFF2-40B4-BE49-F238E27FC236}">
                    <a16:creationId xmlns:a16="http://schemas.microsoft.com/office/drawing/2014/main" id="{F4856DC5-64DB-40E6-B5A6-9EB45A002E74}"/>
                  </a:ext>
                </a:extLst>
              </p:cNvPr>
              <p:cNvSpPr/>
              <p:nvPr/>
            </p:nvSpPr>
            <p:spPr bwMode="auto">
              <a:xfrm rot="7200000">
                <a:off x="9557577" y="4810099"/>
                <a:ext cx="291662" cy="400511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42" name="グループ化 541">
            <a:extLst>
              <a:ext uri="{FF2B5EF4-FFF2-40B4-BE49-F238E27FC236}">
                <a16:creationId xmlns:a16="http://schemas.microsoft.com/office/drawing/2014/main" id="{70DE23E0-CE71-4216-8F52-EB538C9BB124}"/>
              </a:ext>
            </a:extLst>
          </p:cNvPr>
          <p:cNvGrpSpPr/>
          <p:nvPr/>
        </p:nvGrpSpPr>
        <p:grpSpPr>
          <a:xfrm>
            <a:off x="587297" y="2483758"/>
            <a:ext cx="1469954" cy="1958538"/>
            <a:chOff x="5331119" y="3431662"/>
            <a:chExt cx="2273844" cy="3029626"/>
          </a:xfrm>
        </p:grpSpPr>
        <p:sp>
          <p:nvSpPr>
            <p:cNvPr id="543" name="フリーフォーム: 図形 542">
              <a:extLst>
                <a:ext uri="{FF2B5EF4-FFF2-40B4-BE49-F238E27FC236}">
                  <a16:creationId xmlns:a16="http://schemas.microsoft.com/office/drawing/2014/main" id="{6E88826E-F3D2-4C44-B713-F694D4A80C97}"/>
                </a:ext>
              </a:extLst>
            </p:cNvPr>
            <p:cNvSpPr/>
            <p:nvPr/>
          </p:nvSpPr>
          <p:spPr bwMode="auto">
            <a:xfrm>
              <a:off x="5371567" y="3431662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4" name="楕円 543">
              <a:extLst>
                <a:ext uri="{FF2B5EF4-FFF2-40B4-BE49-F238E27FC236}">
                  <a16:creationId xmlns:a16="http://schemas.microsoft.com/office/drawing/2014/main" id="{67A35506-E426-4F4F-A2BC-E8AFEFEFDFF5}"/>
                </a:ext>
              </a:extLst>
            </p:cNvPr>
            <p:cNvSpPr/>
            <p:nvPr/>
          </p:nvSpPr>
          <p:spPr bwMode="auto">
            <a:xfrm rot="900000" flipH="1">
              <a:off x="6884760" y="440215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5" name="楕円 544">
              <a:extLst>
                <a:ext uri="{FF2B5EF4-FFF2-40B4-BE49-F238E27FC236}">
                  <a16:creationId xmlns:a16="http://schemas.microsoft.com/office/drawing/2014/main" id="{DBE68D47-5056-4B84-B87F-5D662CC1BCFD}"/>
                </a:ext>
              </a:extLst>
            </p:cNvPr>
            <p:cNvSpPr/>
            <p:nvPr/>
          </p:nvSpPr>
          <p:spPr bwMode="auto">
            <a:xfrm rot="20700000">
              <a:off x="5331119" y="440214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6" name="フローチャート: 手作業 545">
              <a:extLst>
                <a:ext uri="{FF2B5EF4-FFF2-40B4-BE49-F238E27FC236}">
                  <a16:creationId xmlns:a16="http://schemas.microsoft.com/office/drawing/2014/main" id="{5A70471E-B99C-43EC-8E47-3D872AC530E7}"/>
                </a:ext>
              </a:extLst>
            </p:cNvPr>
            <p:cNvSpPr/>
            <p:nvPr/>
          </p:nvSpPr>
          <p:spPr bwMode="auto">
            <a:xfrm rot="10800000">
              <a:off x="6165878" y="5165190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7" name="楕円 546">
              <a:extLst>
                <a:ext uri="{FF2B5EF4-FFF2-40B4-BE49-F238E27FC236}">
                  <a16:creationId xmlns:a16="http://schemas.microsoft.com/office/drawing/2014/main" id="{35A3DA35-008E-462F-912D-C64AFEDDEE0C}"/>
                </a:ext>
              </a:extLst>
            </p:cNvPr>
            <p:cNvSpPr/>
            <p:nvPr/>
          </p:nvSpPr>
          <p:spPr bwMode="auto">
            <a:xfrm>
              <a:off x="5522308" y="368002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8" name="四角形: 上の 2 つの角を丸める 547">
              <a:extLst>
                <a:ext uri="{FF2B5EF4-FFF2-40B4-BE49-F238E27FC236}">
                  <a16:creationId xmlns:a16="http://schemas.microsoft.com/office/drawing/2014/main" id="{B86145B6-EF22-4419-B99C-2B32EBC0278B}"/>
                </a:ext>
              </a:extLst>
            </p:cNvPr>
            <p:cNvSpPr/>
            <p:nvPr/>
          </p:nvSpPr>
          <p:spPr bwMode="auto">
            <a:xfrm>
              <a:off x="5638826" y="5547219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9" name="楕円 548">
              <a:extLst>
                <a:ext uri="{FF2B5EF4-FFF2-40B4-BE49-F238E27FC236}">
                  <a16:creationId xmlns:a16="http://schemas.microsoft.com/office/drawing/2014/main" id="{DF09148C-713C-47F9-9AA2-C627C27A274E}"/>
                </a:ext>
              </a:extLst>
            </p:cNvPr>
            <p:cNvSpPr/>
            <p:nvPr/>
          </p:nvSpPr>
          <p:spPr bwMode="auto">
            <a:xfrm>
              <a:off x="6200066" y="468523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0" name="フリーフォーム: 図形 549">
              <a:extLst>
                <a:ext uri="{FF2B5EF4-FFF2-40B4-BE49-F238E27FC236}">
                  <a16:creationId xmlns:a16="http://schemas.microsoft.com/office/drawing/2014/main" id="{055165E8-7C82-4A48-88E3-31846795E79C}"/>
                </a:ext>
              </a:extLst>
            </p:cNvPr>
            <p:cNvSpPr/>
            <p:nvPr/>
          </p:nvSpPr>
          <p:spPr bwMode="auto">
            <a:xfrm rot="10800000" flipH="1">
              <a:off x="5995802" y="5548247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1" name="月 550">
              <a:extLst>
                <a:ext uri="{FF2B5EF4-FFF2-40B4-BE49-F238E27FC236}">
                  <a16:creationId xmlns:a16="http://schemas.microsoft.com/office/drawing/2014/main" id="{88B6B811-7618-4C38-813A-9687F6E4CB67}"/>
                </a:ext>
              </a:extLst>
            </p:cNvPr>
            <p:cNvSpPr/>
            <p:nvPr/>
          </p:nvSpPr>
          <p:spPr bwMode="auto">
            <a:xfrm rot="15300000">
              <a:off x="5866244" y="3950282"/>
              <a:ext cx="86113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2" name="月 551">
              <a:extLst>
                <a:ext uri="{FF2B5EF4-FFF2-40B4-BE49-F238E27FC236}">
                  <a16:creationId xmlns:a16="http://schemas.microsoft.com/office/drawing/2014/main" id="{5C3F5827-8921-4760-8234-4670E93C8065}"/>
                </a:ext>
              </a:extLst>
            </p:cNvPr>
            <p:cNvSpPr/>
            <p:nvPr/>
          </p:nvSpPr>
          <p:spPr bwMode="auto">
            <a:xfrm rot="17100000">
              <a:off x="6746034" y="3950282"/>
              <a:ext cx="86113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53" name="楕円 552">
              <a:extLst>
                <a:ext uri="{FF2B5EF4-FFF2-40B4-BE49-F238E27FC236}">
                  <a16:creationId xmlns:a16="http://schemas.microsoft.com/office/drawing/2014/main" id="{FDE63584-CE20-4623-8C28-89B360AEE8D3}"/>
                </a:ext>
              </a:extLst>
            </p:cNvPr>
            <p:cNvSpPr/>
            <p:nvPr/>
          </p:nvSpPr>
          <p:spPr bwMode="auto">
            <a:xfrm>
              <a:off x="5614758" y="471495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4" name="楕円 553">
              <a:extLst>
                <a:ext uri="{FF2B5EF4-FFF2-40B4-BE49-F238E27FC236}">
                  <a16:creationId xmlns:a16="http://schemas.microsoft.com/office/drawing/2014/main" id="{FEC9AC19-8690-44EF-BDFC-3BD7096B93BB}"/>
                </a:ext>
              </a:extLst>
            </p:cNvPr>
            <p:cNvSpPr/>
            <p:nvPr/>
          </p:nvSpPr>
          <p:spPr bwMode="auto">
            <a:xfrm>
              <a:off x="6847721" y="471495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5" name="乗算記号 554">
              <a:extLst>
                <a:ext uri="{FF2B5EF4-FFF2-40B4-BE49-F238E27FC236}">
                  <a16:creationId xmlns:a16="http://schemas.microsoft.com/office/drawing/2014/main" id="{1429CDA0-3E2C-4152-9B4F-9C56B844AB1E}"/>
                </a:ext>
              </a:extLst>
            </p:cNvPr>
            <p:cNvSpPr/>
            <p:nvPr/>
          </p:nvSpPr>
          <p:spPr bwMode="auto">
            <a:xfrm>
              <a:off x="5725388" y="4243295"/>
              <a:ext cx="402058" cy="40205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6" name="乗算記号 555">
              <a:extLst>
                <a:ext uri="{FF2B5EF4-FFF2-40B4-BE49-F238E27FC236}">
                  <a16:creationId xmlns:a16="http://schemas.microsoft.com/office/drawing/2014/main" id="{5557F03E-54F5-419C-A056-CD60D735C620}"/>
                </a:ext>
              </a:extLst>
            </p:cNvPr>
            <p:cNvSpPr/>
            <p:nvPr/>
          </p:nvSpPr>
          <p:spPr bwMode="auto">
            <a:xfrm>
              <a:off x="6519138" y="4243295"/>
              <a:ext cx="402058" cy="40205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7" name="楕円 556">
              <a:extLst>
                <a:ext uri="{FF2B5EF4-FFF2-40B4-BE49-F238E27FC236}">
                  <a16:creationId xmlns:a16="http://schemas.microsoft.com/office/drawing/2014/main" id="{D35E9E65-FA63-4A57-8352-DF0C9A091254}"/>
                </a:ext>
              </a:extLst>
            </p:cNvPr>
            <p:cNvSpPr/>
            <p:nvPr/>
          </p:nvSpPr>
          <p:spPr bwMode="auto">
            <a:xfrm rot="18900000">
              <a:off x="6512163" y="4996590"/>
              <a:ext cx="479834" cy="238645"/>
            </a:xfrm>
            <a:prstGeom prst="ellipse">
              <a:avLst/>
            </a:prstGeom>
            <a:gradFill flip="none" rotWithShape="1">
              <a:gsLst>
                <a:gs pos="0">
                  <a:srgbClr val="FF0000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58" name="グループ化 557">
              <a:extLst>
                <a:ext uri="{FF2B5EF4-FFF2-40B4-BE49-F238E27FC236}">
                  <a16:creationId xmlns:a16="http://schemas.microsoft.com/office/drawing/2014/main" id="{B0356448-A846-4FCE-A057-CC4DC4402746}"/>
                </a:ext>
              </a:extLst>
            </p:cNvPr>
            <p:cNvGrpSpPr/>
            <p:nvPr/>
          </p:nvGrpSpPr>
          <p:grpSpPr>
            <a:xfrm>
              <a:off x="5845200" y="4782132"/>
              <a:ext cx="987004" cy="501521"/>
              <a:chOff x="6911441" y="3818045"/>
              <a:chExt cx="1865174" cy="871095"/>
            </a:xfrm>
          </p:grpSpPr>
          <p:sp>
            <p:nvSpPr>
              <p:cNvPr id="574" name="フリーフォーム: 図形 573">
                <a:extLst>
                  <a:ext uri="{FF2B5EF4-FFF2-40B4-BE49-F238E27FC236}">
                    <a16:creationId xmlns:a16="http://schemas.microsoft.com/office/drawing/2014/main" id="{309DA290-6235-44EB-977C-A47FF32756F6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5" name="フリーフォーム: 図形 574">
                <a:extLst>
                  <a:ext uri="{FF2B5EF4-FFF2-40B4-BE49-F238E27FC236}">
                    <a16:creationId xmlns:a16="http://schemas.microsoft.com/office/drawing/2014/main" id="{19BE16A1-05F9-45BD-93A5-B4F429995E39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6" name="四角形: 上の 2 つの角を丸める 575">
                <a:extLst>
                  <a:ext uri="{FF2B5EF4-FFF2-40B4-BE49-F238E27FC236}">
                    <a16:creationId xmlns:a16="http://schemas.microsoft.com/office/drawing/2014/main" id="{9017C40E-1CCE-4ACD-B8FD-18703C8C9EEB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7" name="四角形: 上の 2 つの角を丸める 576">
                <a:extLst>
                  <a:ext uri="{FF2B5EF4-FFF2-40B4-BE49-F238E27FC236}">
                    <a16:creationId xmlns:a16="http://schemas.microsoft.com/office/drawing/2014/main" id="{56C15470-6FFD-4711-92CB-576E44E59AA5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8" name="四角形: 上の 2 つの角を丸める 577">
                <a:extLst>
                  <a:ext uri="{FF2B5EF4-FFF2-40B4-BE49-F238E27FC236}">
                    <a16:creationId xmlns:a16="http://schemas.microsoft.com/office/drawing/2014/main" id="{15DC7CDA-BF3A-4E77-AEB5-92E3DC4A7652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9" name="四角形: 上の 2 つの角を丸める 578">
                <a:extLst>
                  <a:ext uri="{FF2B5EF4-FFF2-40B4-BE49-F238E27FC236}">
                    <a16:creationId xmlns:a16="http://schemas.microsoft.com/office/drawing/2014/main" id="{8D4D6D71-C542-47DB-ACD8-CCEF6E3A585F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0" name="四角形: 上の 2 つの角を丸める 579">
                <a:extLst>
                  <a:ext uri="{FF2B5EF4-FFF2-40B4-BE49-F238E27FC236}">
                    <a16:creationId xmlns:a16="http://schemas.microsoft.com/office/drawing/2014/main" id="{7F35647F-F83A-4BB0-A742-0FAEAAB9E4AB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1" name="四角形: 上の 2 つの角を丸める 580">
                <a:extLst>
                  <a:ext uri="{FF2B5EF4-FFF2-40B4-BE49-F238E27FC236}">
                    <a16:creationId xmlns:a16="http://schemas.microsoft.com/office/drawing/2014/main" id="{25C99A68-7E2C-436D-A171-3F3F0F279514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2" name="四角形: 上の 2 つの角を丸める 581">
                <a:extLst>
                  <a:ext uri="{FF2B5EF4-FFF2-40B4-BE49-F238E27FC236}">
                    <a16:creationId xmlns:a16="http://schemas.microsoft.com/office/drawing/2014/main" id="{7F199462-808B-4191-88D9-FB5DDE833E4F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3" name="四角形: 上の 2 つの角を丸める 582">
                <a:extLst>
                  <a:ext uri="{FF2B5EF4-FFF2-40B4-BE49-F238E27FC236}">
                    <a16:creationId xmlns:a16="http://schemas.microsoft.com/office/drawing/2014/main" id="{D9C06F0F-33F8-49CD-8B12-BD8D4132CDBA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4" name="フリーフォーム: 図形 583">
                <a:extLst>
                  <a:ext uri="{FF2B5EF4-FFF2-40B4-BE49-F238E27FC236}">
                    <a16:creationId xmlns:a16="http://schemas.microsoft.com/office/drawing/2014/main" id="{9C34CF57-DFE6-4149-A64C-C622A9A2621A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5" name="フリーフォーム: 図形 584">
                <a:extLst>
                  <a:ext uri="{FF2B5EF4-FFF2-40B4-BE49-F238E27FC236}">
                    <a16:creationId xmlns:a16="http://schemas.microsoft.com/office/drawing/2014/main" id="{816C1C70-2332-477A-BA69-3A983297B30F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86" name="グループ化 585">
                <a:extLst>
                  <a:ext uri="{FF2B5EF4-FFF2-40B4-BE49-F238E27FC236}">
                    <a16:creationId xmlns:a16="http://schemas.microsoft.com/office/drawing/2014/main" id="{5F8C45DC-6B07-4BA0-9BF1-9F7A488274EC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589" name="四角形: 上の 2 つの角を丸める 588">
                  <a:extLst>
                    <a:ext uri="{FF2B5EF4-FFF2-40B4-BE49-F238E27FC236}">
                      <a16:creationId xmlns:a16="http://schemas.microsoft.com/office/drawing/2014/main" id="{A763F103-0168-4A93-A9A0-D0D1288B35B6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0" name="四角形: 上の 2 つの角を丸める 589">
                  <a:extLst>
                    <a:ext uri="{FF2B5EF4-FFF2-40B4-BE49-F238E27FC236}">
                      <a16:creationId xmlns:a16="http://schemas.microsoft.com/office/drawing/2014/main" id="{924D1F9D-B973-4ABD-BC46-721DE4176315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1" name="四角形: 上の 2 つの角を丸める 590">
                  <a:extLst>
                    <a:ext uri="{FF2B5EF4-FFF2-40B4-BE49-F238E27FC236}">
                      <a16:creationId xmlns:a16="http://schemas.microsoft.com/office/drawing/2014/main" id="{525E368F-D50F-4C66-8E28-BC69669B4FE4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2" name="四角形: 上の 2 つの角を丸める 591">
                  <a:extLst>
                    <a:ext uri="{FF2B5EF4-FFF2-40B4-BE49-F238E27FC236}">
                      <a16:creationId xmlns:a16="http://schemas.microsoft.com/office/drawing/2014/main" id="{B9607E82-74A2-4657-B147-E2DDF100F687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3" name="四角形: 上の 2 つの角を丸める 592">
                  <a:extLst>
                    <a:ext uri="{FF2B5EF4-FFF2-40B4-BE49-F238E27FC236}">
                      <a16:creationId xmlns:a16="http://schemas.microsoft.com/office/drawing/2014/main" id="{20A1DB22-E1B7-4621-A680-1873B0B0951B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4" name="フリーフォーム: 図形 593">
                  <a:extLst>
                    <a:ext uri="{FF2B5EF4-FFF2-40B4-BE49-F238E27FC236}">
                      <a16:creationId xmlns:a16="http://schemas.microsoft.com/office/drawing/2014/main" id="{37BC08FF-0DCE-436C-8E9F-4C4640F8C203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5" name="四角形: 上の 2 つの角を丸める 594">
                  <a:extLst>
                    <a:ext uri="{FF2B5EF4-FFF2-40B4-BE49-F238E27FC236}">
                      <a16:creationId xmlns:a16="http://schemas.microsoft.com/office/drawing/2014/main" id="{BC1CAE13-9612-4904-B413-7EC4FEF7CDBE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6" name="フリーフォーム: 図形 595">
                  <a:extLst>
                    <a:ext uri="{FF2B5EF4-FFF2-40B4-BE49-F238E27FC236}">
                      <a16:creationId xmlns:a16="http://schemas.microsoft.com/office/drawing/2014/main" id="{F9D73072-39DD-4181-826C-D9B8799C4ACE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87" name="フリーフォーム: 図形 586">
                <a:extLst>
                  <a:ext uri="{FF2B5EF4-FFF2-40B4-BE49-F238E27FC236}">
                    <a16:creationId xmlns:a16="http://schemas.microsoft.com/office/drawing/2014/main" id="{3EA09F10-78BD-4B5F-909E-34D5CADA2CA5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8" name="楕円 587">
                <a:extLst>
                  <a:ext uri="{FF2B5EF4-FFF2-40B4-BE49-F238E27FC236}">
                    <a16:creationId xmlns:a16="http://schemas.microsoft.com/office/drawing/2014/main" id="{E5AF24A9-05F9-41E6-B5C0-638718D1D65F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59" name="グループ化 558">
              <a:extLst>
                <a:ext uri="{FF2B5EF4-FFF2-40B4-BE49-F238E27FC236}">
                  <a16:creationId xmlns:a16="http://schemas.microsoft.com/office/drawing/2014/main" id="{6513F247-4AD0-4220-B43E-C6A95E5DF5A4}"/>
                </a:ext>
              </a:extLst>
            </p:cNvPr>
            <p:cNvGrpSpPr/>
            <p:nvPr/>
          </p:nvGrpSpPr>
          <p:grpSpPr>
            <a:xfrm>
              <a:off x="5921873" y="4932570"/>
              <a:ext cx="751115" cy="216271"/>
              <a:chOff x="5921873" y="1713120"/>
              <a:chExt cx="751115" cy="216271"/>
            </a:xfrm>
          </p:grpSpPr>
          <p:sp>
            <p:nvSpPr>
              <p:cNvPr id="567" name="フリーフォーム: 図形 566">
                <a:extLst>
                  <a:ext uri="{FF2B5EF4-FFF2-40B4-BE49-F238E27FC236}">
                    <a16:creationId xmlns:a16="http://schemas.microsoft.com/office/drawing/2014/main" id="{4B43152B-FF5C-42BD-BF56-052A1D1147AE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8" name="フリーフォーム: 図形 567">
                <a:extLst>
                  <a:ext uri="{FF2B5EF4-FFF2-40B4-BE49-F238E27FC236}">
                    <a16:creationId xmlns:a16="http://schemas.microsoft.com/office/drawing/2014/main" id="{53694B91-9F45-45B7-9F21-AB03AF0EC465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9" name="フリーフォーム: 図形 568">
                <a:extLst>
                  <a:ext uri="{FF2B5EF4-FFF2-40B4-BE49-F238E27FC236}">
                    <a16:creationId xmlns:a16="http://schemas.microsoft.com/office/drawing/2014/main" id="{D41EA530-68EE-4CBE-9129-038F6ECA602D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0" name="フリーフォーム: 図形 569">
                <a:extLst>
                  <a:ext uri="{FF2B5EF4-FFF2-40B4-BE49-F238E27FC236}">
                    <a16:creationId xmlns:a16="http://schemas.microsoft.com/office/drawing/2014/main" id="{2E2AAFCD-207E-4D09-87D9-AA9B390896F0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1" name="フリーフォーム: 図形 570">
                <a:extLst>
                  <a:ext uri="{FF2B5EF4-FFF2-40B4-BE49-F238E27FC236}">
                    <a16:creationId xmlns:a16="http://schemas.microsoft.com/office/drawing/2014/main" id="{3B680C67-258C-41CD-B864-0C59464257B3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2" name="フリーフォーム: 図形 571">
                <a:extLst>
                  <a:ext uri="{FF2B5EF4-FFF2-40B4-BE49-F238E27FC236}">
                    <a16:creationId xmlns:a16="http://schemas.microsoft.com/office/drawing/2014/main" id="{7FBF0D0F-3DDB-4114-AB9D-8CCBE7260331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3" name="フリーフォーム: 図形 572">
                <a:extLst>
                  <a:ext uri="{FF2B5EF4-FFF2-40B4-BE49-F238E27FC236}">
                    <a16:creationId xmlns:a16="http://schemas.microsoft.com/office/drawing/2014/main" id="{0924DA86-3629-4210-9948-223CB70BEE4F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60" name="グループ化 559">
              <a:extLst>
                <a:ext uri="{FF2B5EF4-FFF2-40B4-BE49-F238E27FC236}">
                  <a16:creationId xmlns:a16="http://schemas.microsoft.com/office/drawing/2014/main" id="{DC35845C-D616-4932-A88C-436DE4D70763}"/>
                </a:ext>
              </a:extLst>
            </p:cNvPr>
            <p:cNvGrpSpPr/>
            <p:nvPr/>
          </p:nvGrpSpPr>
          <p:grpSpPr>
            <a:xfrm>
              <a:off x="6563401" y="4725165"/>
              <a:ext cx="1041562" cy="1736123"/>
              <a:chOff x="8862101" y="4725165"/>
              <a:chExt cx="1041562" cy="1736123"/>
            </a:xfrm>
          </p:grpSpPr>
          <p:grpSp>
            <p:nvGrpSpPr>
              <p:cNvPr id="561" name="グループ化 560">
                <a:extLst>
                  <a:ext uri="{FF2B5EF4-FFF2-40B4-BE49-F238E27FC236}">
                    <a16:creationId xmlns:a16="http://schemas.microsoft.com/office/drawing/2014/main" id="{CEBA1490-7258-49D1-B483-8CBD067D192B}"/>
                  </a:ext>
                </a:extLst>
              </p:cNvPr>
              <p:cNvGrpSpPr/>
              <p:nvPr/>
            </p:nvGrpSpPr>
            <p:grpSpPr>
              <a:xfrm flipH="1">
                <a:off x="8862101" y="4874870"/>
                <a:ext cx="666875" cy="627771"/>
                <a:chOff x="7391294" y="1508506"/>
                <a:chExt cx="666875" cy="627771"/>
              </a:xfrm>
            </p:grpSpPr>
            <p:sp>
              <p:nvSpPr>
                <p:cNvPr id="565" name="角丸四角形 267">
                  <a:extLst>
                    <a:ext uri="{FF2B5EF4-FFF2-40B4-BE49-F238E27FC236}">
                      <a16:creationId xmlns:a16="http://schemas.microsoft.com/office/drawing/2014/main" id="{A5F123F2-58B8-476B-8D16-DBDD8A4B9926}"/>
                    </a:ext>
                  </a:extLst>
                </p:cNvPr>
                <p:cNvSpPr/>
                <p:nvPr/>
              </p:nvSpPr>
              <p:spPr>
                <a:xfrm rot="3650219" flipH="1">
                  <a:off x="7404093" y="1617913"/>
                  <a:ext cx="320414" cy="1016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66" name="フリーフォーム 268">
                  <a:extLst>
                    <a:ext uri="{FF2B5EF4-FFF2-40B4-BE49-F238E27FC236}">
                      <a16:creationId xmlns:a16="http://schemas.microsoft.com/office/drawing/2014/main" id="{8632A741-9BA2-4513-B58B-6F445C74CE92}"/>
                    </a:ext>
                  </a:extLst>
                </p:cNvPr>
                <p:cNvSpPr/>
                <p:nvPr/>
              </p:nvSpPr>
              <p:spPr>
                <a:xfrm rot="12756313" flipH="1">
                  <a:off x="7391294" y="1672564"/>
                  <a:ext cx="666875" cy="463713"/>
                </a:xfrm>
                <a:custGeom>
                  <a:avLst/>
                  <a:gdLst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284288 w 759541"/>
                    <a:gd name="connsiteY14" fmla="*/ 85297 h 426445"/>
                    <a:gd name="connsiteX15" fmla="*/ 369585 w 759541"/>
                    <a:gd name="connsiteY15" fmla="*/ 0 h 426445"/>
                    <a:gd name="connsiteX16" fmla="*/ 527838 w 759541"/>
                    <a:gd name="connsiteY16" fmla="*/ 0 h 426445"/>
                    <a:gd name="connsiteX17" fmla="*/ 613135 w 759541"/>
                    <a:gd name="connsiteY17" fmla="*/ 85297 h 426445"/>
                    <a:gd name="connsiteX18" fmla="*/ 613135 w 759541"/>
                    <a:gd name="connsiteY18" fmla="*/ 114716 h 426445"/>
                    <a:gd name="connsiteX19" fmla="*/ 717066 w 759541"/>
                    <a:gd name="connsiteY19" fmla="*/ 154735 h 426445"/>
                    <a:gd name="connsiteX20" fmla="*/ 758116 w 759541"/>
                    <a:gd name="connsiteY20" fmla="*/ 193772 h 426445"/>
                    <a:gd name="connsiteX21" fmla="*/ 759541 w 759541"/>
                    <a:gd name="connsiteY21" fmla="*/ 250402 h 426445"/>
                    <a:gd name="connsiteX22" fmla="*/ 743761 w 759541"/>
                    <a:gd name="connsiteY22" fmla="*/ 275197 h 426445"/>
                    <a:gd name="connsiteX23" fmla="*/ 720505 w 759541"/>
                    <a:gd name="connsiteY23" fmla="*/ 291453 h 426445"/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284288 w 759541"/>
                    <a:gd name="connsiteY14" fmla="*/ 85297 h 426445"/>
                    <a:gd name="connsiteX15" fmla="*/ 527838 w 759541"/>
                    <a:gd name="connsiteY15" fmla="*/ 0 h 426445"/>
                    <a:gd name="connsiteX16" fmla="*/ 613135 w 759541"/>
                    <a:gd name="connsiteY16" fmla="*/ 85297 h 426445"/>
                    <a:gd name="connsiteX17" fmla="*/ 613135 w 759541"/>
                    <a:gd name="connsiteY17" fmla="*/ 114716 h 426445"/>
                    <a:gd name="connsiteX18" fmla="*/ 717066 w 759541"/>
                    <a:gd name="connsiteY18" fmla="*/ 154735 h 426445"/>
                    <a:gd name="connsiteX19" fmla="*/ 758116 w 759541"/>
                    <a:gd name="connsiteY19" fmla="*/ 193772 h 426445"/>
                    <a:gd name="connsiteX20" fmla="*/ 759541 w 759541"/>
                    <a:gd name="connsiteY20" fmla="*/ 250402 h 426445"/>
                    <a:gd name="connsiteX21" fmla="*/ 743761 w 759541"/>
                    <a:gd name="connsiteY21" fmla="*/ 275197 h 426445"/>
                    <a:gd name="connsiteX22" fmla="*/ 720505 w 759541"/>
                    <a:gd name="connsiteY22" fmla="*/ 291453 h 426445"/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527838 w 759541"/>
                    <a:gd name="connsiteY14" fmla="*/ 0 h 426445"/>
                    <a:gd name="connsiteX15" fmla="*/ 613135 w 759541"/>
                    <a:gd name="connsiteY15" fmla="*/ 85297 h 426445"/>
                    <a:gd name="connsiteX16" fmla="*/ 613135 w 759541"/>
                    <a:gd name="connsiteY16" fmla="*/ 114716 h 426445"/>
                    <a:gd name="connsiteX17" fmla="*/ 717066 w 759541"/>
                    <a:gd name="connsiteY17" fmla="*/ 154735 h 426445"/>
                    <a:gd name="connsiteX18" fmla="*/ 758116 w 759541"/>
                    <a:gd name="connsiteY18" fmla="*/ 193772 h 426445"/>
                    <a:gd name="connsiteX19" fmla="*/ 759541 w 759541"/>
                    <a:gd name="connsiteY19" fmla="*/ 250402 h 426445"/>
                    <a:gd name="connsiteX20" fmla="*/ 743761 w 759541"/>
                    <a:gd name="connsiteY20" fmla="*/ 275197 h 426445"/>
                    <a:gd name="connsiteX21" fmla="*/ 720505 w 759541"/>
                    <a:gd name="connsiteY21" fmla="*/ 291453 h 426445"/>
                    <a:gd name="connsiteX0" fmla="*/ 720505 w 759541"/>
                    <a:gd name="connsiteY0" fmla="*/ 393142 h 528134"/>
                    <a:gd name="connsiteX1" fmla="*/ 663874 w 759541"/>
                    <a:gd name="connsiteY1" fmla="*/ 394566 h 528134"/>
                    <a:gd name="connsiteX2" fmla="*/ 467036 w 759541"/>
                    <a:gd name="connsiteY2" fmla="*/ 318774 h 528134"/>
                    <a:gd name="connsiteX3" fmla="*/ 460311 w 759541"/>
                    <a:gd name="connsiteY3" fmla="*/ 322114 h 528134"/>
                    <a:gd name="connsiteX4" fmla="*/ 244987 w 759541"/>
                    <a:gd name="connsiteY4" fmla="*/ 379810 h 528134"/>
                    <a:gd name="connsiteX5" fmla="*/ 116682 w 759541"/>
                    <a:gd name="connsiteY5" fmla="*/ 508115 h 528134"/>
                    <a:gd name="connsiteX6" fmla="*/ 20019 w 759541"/>
                    <a:gd name="connsiteY6" fmla="*/ 508115 h 528134"/>
                    <a:gd name="connsiteX7" fmla="*/ 20019 w 759541"/>
                    <a:gd name="connsiteY7" fmla="*/ 508114 h 528134"/>
                    <a:gd name="connsiteX8" fmla="*/ 20019 w 759541"/>
                    <a:gd name="connsiteY8" fmla="*/ 411451 h 528134"/>
                    <a:gd name="connsiteX9" fmla="*/ 159327 w 759541"/>
                    <a:gd name="connsiteY9" fmla="*/ 272144 h 528134"/>
                    <a:gd name="connsiteX10" fmla="*/ 181939 w 759541"/>
                    <a:gd name="connsiteY10" fmla="*/ 257129 h 528134"/>
                    <a:gd name="connsiteX11" fmla="*/ 195031 w 759541"/>
                    <a:gd name="connsiteY11" fmla="*/ 254582 h 528134"/>
                    <a:gd name="connsiteX12" fmla="*/ 207757 w 759541"/>
                    <a:gd name="connsiteY12" fmla="*/ 248260 h 528134"/>
                    <a:gd name="connsiteX13" fmla="*/ 284288 w 759541"/>
                    <a:gd name="connsiteY13" fmla="*/ 227754 h 528134"/>
                    <a:gd name="connsiteX14" fmla="*/ 392119 w 759541"/>
                    <a:gd name="connsiteY14" fmla="*/ 0 h 528134"/>
                    <a:gd name="connsiteX15" fmla="*/ 613135 w 759541"/>
                    <a:gd name="connsiteY15" fmla="*/ 186986 h 528134"/>
                    <a:gd name="connsiteX16" fmla="*/ 613135 w 759541"/>
                    <a:gd name="connsiteY16" fmla="*/ 216405 h 528134"/>
                    <a:gd name="connsiteX17" fmla="*/ 717066 w 759541"/>
                    <a:gd name="connsiteY17" fmla="*/ 256424 h 528134"/>
                    <a:gd name="connsiteX18" fmla="*/ 758116 w 759541"/>
                    <a:gd name="connsiteY18" fmla="*/ 295461 h 528134"/>
                    <a:gd name="connsiteX19" fmla="*/ 759541 w 759541"/>
                    <a:gd name="connsiteY19" fmla="*/ 352091 h 528134"/>
                    <a:gd name="connsiteX20" fmla="*/ 743761 w 759541"/>
                    <a:gd name="connsiteY20" fmla="*/ 376886 h 528134"/>
                    <a:gd name="connsiteX21" fmla="*/ 720505 w 759541"/>
                    <a:gd name="connsiteY21" fmla="*/ 393142 h 528134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07757 w 759541"/>
                    <a:gd name="connsiteY12" fmla="*/ 248275 h 528149"/>
                    <a:gd name="connsiteX13" fmla="*/ 284288 w 759541"/>
                    <a:gd name="connsiteY13" fmla="*/ 227769 h 528149"/>
                    <a:gd name="connsiteX14" fmla="*/ 392119 w 759541"/>
                    <a:gd name="connsiteY14" fmla="*/ 15 h 528149"/>
                    <a:gd name="connsiteX15" fmla="*/ 613135 w 759541"/>
                    <a:gd name="connsiteY15" fmla="*/ 216420 h 528149"/>
                    <a:gd name="connsiteX16" fmla="*/ 717066 w 759541"/>
                    <a:gd name="connsiteY16" fmla="*/ 256439 h 528149"/>
                    <a:gd name="connsiteX17" fmla="*/ 758116 w 759541"/>
                    <a:gd name="connsiteY17" fmla="*/ 295476 h 528149"/>
                    <a:gd name="connsiteX18" fmla="*/ 759541 w 759541"/>
                    <a:gd name="connsiteY18" fmla="*/ 352106 h 528149"/>
                    <a:gd name="connsiteX19" fmla="*/ 743761 w 759541"/>
                    <a:gd name="connsiteY19" fmla="*/ 376901 h 528149"/>
                    <a:gd name="connsiteX20" fmla="*/ 720505 w 759541"/>
                    <a:gd name="connsiteY20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07757 w 759541"/>
                    <a:gd name="connsiteY12" fmla="*/ 248275 h 528149"/>
                    <a:gd name="connsiteX13" fmla="*/ 298444 w 759541"/>
                    <a:gd name="connsiteY13" fmla="*/ 182795 h 528149"/>
                    <a:gd name="connsiteX14" fmla="*/ 392119 w 759541"/>
                    <a:gd name="connsiteY14" fmla="*/ 15 h 528149"/>
                    <a:gd name="connsiteX15" fmla="*/ 613135 w 759541"/>
                    <a:gd name="connsiteY15" fmla="*/ 216420 h 528149"/>
                    <a:gd name="connsiteX16" fmla="*/ 717066 w 759541"/>
                    <a:gd name="connsiteY16" fmla="*/ 256439 h 528149"/>
                    <a:gd name="connsiteX17" fmla="*/ 758116 w 759541"/>
                    <a:gd name="connsiteY17" fmla="*/ 295476 h 528149"/>
                    <a:gd name="connsiteX18" fmla="*/ 759541 w 759541"/>
                    <a:gd name="connsiteY18" fmla="*/ 352106 h 528149"/>
                    <a:gd name="connsiteX19" fmla="*/ 743761 w 759541"/>
                    <a:gd name="connsiteY19" fmla="*/ 376901 h 528149"/>
                    <a:gd name="connsiteX20" fmla="*/ 720505 w 759541"/>
                    <a:gd name="connsiteY20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98444 w 759541"/>
                    <a:gd name="connsiteY12" fmla="*/ 182795 h 528149"/>
                    <a:gd name="connsiteX13" fmla="*/ 392119 w 759541"/>
                    <a:gd name="connsiteY13" fmla="*/ 15 h 528149"/>
                    <a:gd name="connsiteX14" fmla="*/ 613135 w 759541"/>
                    <a:gd name="connsiteY14" fmla="*/ 216420 h 528149"/>
                    <a:gd name="connsiteX15" fmla="*/ 717066 w 759541"/>
                    <a:gd name="connsiteY15" fmla="*/ 256439 h 528149"/>
                    <a:gd name="connsiteX16" fmla="*/ 758116 w 759541"/>
                    <a:gd name="connsiteY16" fmla="*/ 295476 h 528149"/>
                    <a:gd name="connsiteX17" fmla="*/ 759541 w 759541"/>
                    <a:gd name="connsiteY17" fmla="*/ 352106 h 528149"/>
                    <a:gd name="connsiteX18" fmla="*/ 743761 w 759541"/>
                    <a:gd name="connsiteY18" fmla="*/ 376901 h 528149"/>
                    <a:gd name="connsiteX19" fmla="*/ 720505 w 759541"/>
                    <a:gd name="connsiteY19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298444 w 759541"/>
                    <a:gd name="connsiteY11" fmla="*/ 182795 h 528149"/>
                    <a:gd name="connsiteX12" fmla="*/ 392119 w 759541"/>
                    <a:gd name="connsiteY12" fmla="*/ 15 h 528149"/>
                    <a:gd name="connsiteX13" fmla="*/ 613135 w 759541"/>
                    <a:gd name="connsiteY13" fmla="*/ 216420 h 528149"/>
                    <a:gd name="connsiteX14" fmla="*/ 717066 w 759541"/>
                    <a:gd name="connsiteY14" fmla="*/ 256439 h 528149"/>
                    <a:gd name="connsiteX15" fmla="*/ 758116 w 759541"/>
                    <a:gd name="connsiteY15" fmla="*/ 295476 h 528149"/>
                    <a:gd name="connsiteX16" fmla="*/ 759541 w 759541"/>
                    <a:gd name="connsiteY16" fmla="*/ 352106 h 528149"/>
                    <a:gd name="connsiteX17" fmla="*/ 743761 w 759541"/>
                    <a:gd name="connsiteY17" fmla="*/ 376901 h 528149"/>
                    <a:gd name="connsiteX18" fmla="*/ 720505 w 759541"/>
                    <a:gd name="connsiteY18" fmla="*/ 393157 h 5281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759541" h="528149">
                      <a:moveTo>
                        <a:pt x="720505" y="393157"/>
                      </a:moveTo>
                      <a:cubicBezTo>
                        <a:pt x="703192" y="400843"/>
                        <a:pt x="682948" y="401925"/>
                        <a:pt x="663874" y="394581"/>
                      </a:cubicBezTo>
                      <a:lnTo>
                        <a:pt x="467036" y="318789"/>
                      </a:lnTo>
                      <a:lnTo>
                        <a:pt x="460311" y="322129"/>
                      </a:lnTo>
                      <a:lnTo>
                        <a:pt x="244987" y="379825"/>
                      </a:lnTo>
                      <a:lnTo>
                        <a:pt x="116682" y="508130"/>
                      </a:lnTo>
                      <a:cubicBezTo>
                        <a:pt x="89990" y="534823"/>
                        <a:pt x="46711" y="534823"/>
                        <a:pt x="20019" y="508130"/>
                      </a:cubicBezTo>
                      <a:lnTo>
                        <a:pt x="20019" y="508129"/>
                      </a:lnTo>
                      <a:cubicBezTo>
                        <a:pt x="-6674" y="481437"/>
                        <a:pt x="-6673" y="438158"/>
                        <a:pt x="20019" y="411466"/>
                      </a:cubicBezTo>
                      <a:lnTo>
                        <a:pt x="159327" y="272159"/>
                      </a:lnTo>
                      <a:cubicBezTo>
                        <a:pt x="166000" y="265486"/>
                        <a:pt x="173711" y="260480"/>
                        <a:pt x="181939" y="257144"/>
                      </a:cubicBezTo>
                      <a:lnTo>
                        <a:pt x="298444" y="182795"/>
                      </a:lnTo>
                      <a:lnTo>
                        <a:pt x="392119" y="15"/>
                      </a:lnTo>
                      <a:cubicBezTo>
                        <a:pt x="446927" y="-1877"/>
                        <a:pt x="558977" y="173683"/>
                        <a:pt x="613135" y="216420"/>
                      </a:cubicBezTo>
                      <a:lnTo>
                        <a:pt x="717066" y="256439"/>
                      </a:lnTo>
                      <a:cubicBezTo>
                        <a:pt x="736139" y="263783"/>
                        <a:pt x="750430" y="278163"/>
                        <a:pt x="758116" y="295476"/>
                      </a:cubicBezTo>
                      <a:lnTo>
                        <a:pt x="759541" y="352106"/>
                      </a:lnTo>
                      <a:lnTo>
                        <a:pt x="743761" y="376901"/>
                      </a:lnTo>
                      <a:cubicBezTo>
                        <a:pt x="737084" y="383819"/>
                        <a:pt x="729160" y="389313"/>
                        <a:pt x="720505" y="393157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562" name="四角形: 上の 2 つの角を丸める 561">
                <a:extLst>
                  <a:ext uri="{FF2B5EF4-FFF2-40B4-BE49-F238E27FC236}">
                    <a16:creationId xmlns:a16="http://schemas.microsoft.com/office/drawing/2014/main" id="{6457F2BE-E4EB-4280-8C6F-73D82F63F212}"/>
                  </a:ext>
                </a:extLst>
              </p:cNvPr>
              <p:cNvSpPr/>
              <p:nvPr/>
            </p:nvSpPr>
            <p:spPr bwMode="auto">
              <a:xfrm rot="20973967">
                <a:off x="9105847" y="5385586"/>
                <a:ext cx="342262" cy="1075702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563" name="稲妻 562">
                <a:extLst>
                  <a:ext uri="{FF2B5EF4-FFF2-40B4-BE49-F238E27FC236}">
                    <a16:creationId xmlns:a16="http://schemas.microsoft.com/office/drawing/2014/main" id="{E4F98264-9F4B-4A6E-A2CA-60ADFE724590}"/>
                  </a:ext>
                </a:extLst>
              </p:cNvPr>
              <p:cNvSpPr/>
              <p:nvPr/>
            </p:nvSpPr>
            <p:spPr bwMode="auto">
              <a:xfrm rot="5400000">
                <a:off x="9522913" y="4683175"/>
                <a:ext cx="225025" cy="309005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4" name="稲妻 563">
                <a:extLst>
                  <a:ext uri="{FF2B5EF4-FFF2-40B4-BE49-F238E27FC236}">
                    <a16:creationId xmlns:a16="http://schemas.microsoft.com/office/drawing/2014/main" id="{E07A569B-3967-4815-9E5F-25CE5874B13A}"/>
                  </a:ext>
                </a:extLst>
              </p:cNvPr>
              <p:cNvSpPr/>
              <p:nvPr/>
            </p:nvSpPr>
            <p:spPr bwMode="auto">
              <a:xfrm rot="7200000">
                <a:off x="9557577" y="4810099"/>
                <a:ext cx="291662" cy="400511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97" name="グループ化 596">
            <a:extLst>
              <a:ext uri="{FF2B5EF4-FFF2-40B4-BE49-F238E27FC236}">
                <a16:creationId xmlns:a16="http://schemas.microsoft.com/office/drawing/2014/main" id="{C78D7BDF-6549-4377-AC42-B7CF3905846C}"/>
              </a:ext>
            </a:extLst>
          </p:cNvPr>
          <p:cNvGrpSpPr/>
          <p:nvPr/>
        </p:nvGrpSpPr>
        <p:grpSpPr>
          <a:xfrm>
            <a:off x="6235176" y="2494863"/>
            <a:ext cx="1287555" cy="1896625"/>
            <a:chOff x="520994" y="3391247"/>
            <a:chExt cx="1991695" cy="2933855"/>
          </a:xfrm>
        </p:grpSpPr>
        <p:sp>
          <p:nvSpPr>
            <p:cNvPr id="598" name="フリーフォーム: 図形 597">
              <a:extLst>
                <a:ext uri="{FF2B5EF4-FFF2-40B4-BE49-F238E27FC236}">
                  <a16:creationId xmlns:a16="http://schemas.microsoft.com/office/drawing/2014/main" id="{DCA08100-BEC8-4549-AD97-4D3513F558CC}"/>
                </a:ext>
              </a:extLst>
            </p:cNvPr>
            <p:cNvSpPr/>
            <p:nvPr/>
          </p:nvSpPr>
          <p:spPr bwMode="auto">
            <a:xfrm>
              <a:off x="561442" y="3391247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9" name="楕円 598">
              <a:extLst>
                <a:ext uri="{FF2B5EF4-FFF2-40B4-BE49-F238E27FC236}">
                  <a16:creationId xmlns:a16="http://schemas.microsoft.com/office/drawing/2014/main" id="{84A56234-1637-4735-B738-B2120201E251}"/>
                </a:ext>
              </a:extLst>
            </p:cNvPr>
            <p:cNvSpPr/>
            <p:nvPr/>
          </p:nvSpPr>
          <p:spPr bwMode="auto">
            <a:xfrm rot="900000" flipH="1">
              <a:off x="2074635" y="4361735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0" name="楕円 599">
              <a:extLst>
                <a:ext uri="{FF2B5EF4-FFF2-40B4-BE49-F238E27FC236}">
                  <a16:creationId xmlns:a16="http://schemas.microsoft.com/office/drawing/2014/main" id="{4BB47FFF-71ED-4B4E-A86C-B3EE2263AC3C}"/>
                </a:ext>
              </a:extLst>
            </p:cNvPr>
            <p:cNvSpPr/>
            <p:nvPr/>
          </p:nvSpPr>
          <p:spPr bwMode="auto">
            <a:xfrm rot="20700000">
              <a:off x="520994" y="4361734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1" name="フローチャート: 手作業 600">
              <a:extLst>
                <a:ext uri="{FF2B5EF4-FFF2-40B4-BE49-F238E27FC236}">
                  <a16:creationId xmlns:a16="http://schemas.microsoft.com/office/drawing/2014/main" id="{C3369366-8531-41FB-AC44-812C0855A1A6}"/>
                </a:ext>
              </a:extLst>
            </p:cNvPr>
            <p:cNvSpPr/>
            <p:nvPr/>
          </p:nvSpPr>
          <p:spPr bwMode="auto">
            <a:xfrm rot="10800000">
              <a:off x="1355753" y="5124775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2" name="楕円 601">
              <a:extLst>
                <a:ext uri="{FF2B5EF4-FFF2-40B4-BE49-F238E27FC236}">
                  <a16:creationId xmlns:a16="http://schemas.microsoft.com/office/drawing/2014/main" id="{53AEF757-6FAF-46B6-A685-AF134BF7103B}"/>
                </a:ext>
              </a:extLst>
            </p:cNvPr>
            <p:cNvSpPr/>
            <p:nvPr/>
          </p:nvSpPr>
          <p:spPr bwMode="auto">
            <a:xfrm>
              <a:off x="712183" y="3639613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3" name="四角形: 上の 2 つの角を丸める 602">
              <a:extLst>
                <a:ext uri="{FF2B5EF4-FFF2-40B4-BE49-F238E27FC236}">
                  <a16:creationId xmlns:a16="http://schemas.microsoft.com/office/drawing/2014/main" id="{0DC14CBC-7AE4-42D8-B33C-D1C444E36911}"/>
                </a:ext>
              </a:extLst>
            </p:cNvPr>
            <p:cNvSpPr/>
            <p:nvPr/>
          </p:nvSpPr>
          <p:spPr bwMode="auto">
            <a:xfrm>
              <a:off x="828701" y="5506804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4" name="フリーフォーム: 図形 603">
              <a:extLst>
                <a:ext uri="{FF2B5EF4-FFF2-40B4-BE49-F238E27FC236}">
                  <a16:creationId xmlns:a16="http://schemas.microsoft.com/office/drawing/2014/main" id="{30413A16-59DD-42B8-81F6-539E9B1A140C}"/>
                </a:ext>
              </a:extLst>
            </p:cNvPr>
            <p:cNvSpPr/>
            <p:nvPr/>
          </p:nvSpPr>
          <p:spPr bwMode="auto">
            <a:xfrm>
              <a:off x="857935" y="4253954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5" name="楕円 604">
              <a:extLst>
                <a:ext uri="{FF2B5EF4-FFF2-40B4-BE49-F238E27FC236}">
                  <a16:creationId xmlns:a16="http://schemas.microsoft.com/office/drawing/2014/main" id="{A5C05CD4-1543-4560-B2BA-C9CE9A853816}"/>
                </a:ext>
              </a:extLst>
            </p:cNvPr>
            <p:cNvSpPr/>
            <p:nvPr/>
          </p:nvSpPr>
          <p:spPr bwMode="auto">
            <a:xfrm>
              <a:off x="1389941" y="4644821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6" name="フリーフォーム: 図形 605">
              <a:extLst>
                <a:ext uri="{FF2B5EF4-FFF2-40B4-BE49-F238E27FC236}">
                  <a16:creationId xmlns:a16="http://schemas.microsoft.com/office/drawing/2014/main" id="{F250E358-22A7-42C8-B923-F5974E99A0A7}"/>
                </a:ext>
              </a:extLst>
            </p:cNvPr>
            <p:cNvSpPr/>
            <p:nvPr/>
          </p:nvSpPr>
          <p:spPr bwMode="auto">
            <a:xfrm rot="10800000" flipH="1">
              <a:off x="1185677" y="5507832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7" name="月 606">
              <a:extLst>
                <a:ext uri="{FF2B5EF4-FFF2-40B4-BE49-F238E27FC236}">
                  <a16:creationId xmlns:a16="http://schemas.microsoft.com/office/drawing/2014/main" id="{62544573-99FA-42E9-8D4E-9E38D511E060}"/>
                </a:ext>
              </a:extLst>
            </p:cNvPr>
            <p:cNvSpPr/>
            <p:nvPr/>
          </p:nvSpPr>
          <p:spPr bwMode="auto">
            <a:xfrm rot="5400000">
              <a:off x="1065662" y="3919409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08" name="月 607">
              <a:extLst>
                <a:ext uri="{FF2B5EF4-FFF2-40B4-BE49-F238E27FC236}">
                  <a16:creationId xmlns:a16="http://schemas.microsoft.com/office/drawing/2014/main" id="{99F20353-17CB-4F3C-AA56-9A350572D329}"/>
                </a:ext>
              </a:extLst>
            </p:cNvPr>
            <p:cNvSpPr/>
            <p:nvPr/>
          </p:nvSpPr>
          <p:spPr bwMode="auto">
            <a:xfrm rot="5400000">
              <a:off x="1945452" y="3919409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09" name="楕円 608">
              <a:extLst>
                <a:ext uri="{FF2B5EF4-FFF2-40B4-BE49-F238E27FC236}">
                  <a16:creationId xmlns:a16="http://schemas.microsoft.com/office/drawing/2014/main" id="{2652FFCE-D0F7-4101-96A9-44059863D78E}"/>
                </a:ext>
              </a:extLst>
            </p:cNvPr>
            <p:cNvSpPr/>
            <p:nvPr/>
          </p:nvSpPr>
          <p:spPr bwMode="auto">
            <a:xfrm>
              <a:off x="804633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0" name="楕円 609">
              <a:extLst>
                <a:ext uri="{FF2B5EF4-FFF2-40B4-BE49-F238E27FC236}">
                  <a16:creationId xmlns:a16="http://schemas.microsoft.com/office/drawing/2014/main" id="{743B9B15-21B9-4D0B-AE28-A4ED1F21B66A}"/>
                </a:ext>
              </a:extLst>
            </p:cNvPr>
            <p:cNvSpPr/>
            <p:nvPr/>
          </p:nvSpPr>
          <p:spPr bwMode="auto">
            <a:xfrm>
              <a:off x="2037596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1" name="フリーフォーム: 図形 610">
              <a:extLst>
                <a:ext uri="{FF2B5EF4-FFF2-40B4-BE49-F238E27FC236}">
                  <a16:creationId xmlns:a16="http://schemas.microsoft.com/office/drawing/2014/main" id="{D16087AF-97B1-4568-A8D1-BB5CE8565E9E}"/>
                </a:ext>
              </a:extLst>
            </p:cNvPr>
            <p:cNvSpPr/>
            <p:nvPr/>
          </p:nvSpPr>
          <p:spPr bwMode="auto">
            <a:xfrm rot="575540" flipH="1">
              <a:off x="815500" y="4966915"/>
              <a:ext cx="694285" cy="62660"/>
            </a:xfrm>
            <a:custGeom>
              <a:avLst/>
              <a:gdLst>
                <a:gd name="connsiteX0" fmla="*/ 662955 w 694285"/>
                <a:gd name="connsiteY0" fmla="*/ 0 h 62660"/>
                <a:gd name="connsiteX1" fmla="*/ 0 w 694285"/>
                <a:gd name="connsiteY1" fmla="*/ 0 h 62660"/>
                <a:gd name="connsiteX2" fmla="*/ 5660 w 694285"/>
                <a:gd name="connsiteY2" fmla="*/ 62660 h 62660"/>
                <a:gd name="connsiteX3" fmla="*/ 662955 w 694285"/>
                <a:gd name="connsiteY3" fmla="*/ 62660 h 62660"/>
                <a:gd name="connsiteX4" fmla="*/ 694285 w 694285"/>
                <a:gd name="connsiteY4" fmla="*/ 31330 h 62660"/>
                <a:gd name="connsiteX5" fmla="*/ 662955 w 694285"/>
                <a:gd name="connsiteY5" fmla="*/ 0 h 62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94285" h="62660">
                  <a:moveTo>
                    <a:pt x="662955" y="0"/>
                  </a:moveTo>
                  <a:lnTo>
                    <a:pt x="0" y="0"/>
                  </a:lnTo>
                  <a:lnTo>
                    <a:pt x="5660" y="62660"/>
                  </a:lnTo>
                  <a:lnTo>
                    <a:pt x="662955" y="62660"/>
                  </a:lnTo>
                  <a:cubicBezTo>
                    <a:pt x="680258" y="62660"/>
                    <a:pt x="694285" y="48633"/>
                    <a:pt x="694285" y="31330"/>
                  </a:cubicBezTo>
                  <a:cubicBezTo>
                    <a:pt x="694285" y="14027"/>
                    <a:pt x="680258" y="0"/>
                    <a:pt x="662955" y="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12" name="グループ化 611">
              <a:extLst>
                <a:ext uri="{FF2B5EF4-FFF2-40B4-BE49-F238E27FC236}">
                  <a16:creationId xmlns:a16="http://schemas.microsoft.com/office/drawing/2014/main" id="{27E3FCB3-8B7F-4E21-8399-9BFC7E3C6B7E}"/>
                </a:ext>
              </a:extLst>
            </p:cNvPr>
            <p:cNvGrpSpPr/>
            <p:nvPr/>
          </p:nvGrpSpPr>
          <p:grpSpPr>
            <a:xfrm rot="813084" flipH="1">
              <a:off x="666316" y="4914326"/>
              <a:ext cx="623658" cy="1410776"/>
              <a:chOff x="4173303" y="4981457"/>
              <a:chExt cx="623658" cy="1410776"/>
            </a:xfrm>
          </p:grpSpPr>
          <p:sp>
            <p:nvSpPr>
              <p:cNvPr id="621" name="フリーフォーム: 図形 620">
                <a:extLst>
                  <a:ext uri="{FF2B5EF4-FFF2-40B4-BE49-F238E27FC236}">
                    <a16:creationId xmlns:a16="http://schemas.microsoft.com/office/drawing/2014/main" id="{3913C1E9-7307-41BD-BF55-AD740A3B3F67}"/>
                  </a:ext>
                </a:extLst>
              </p:cNvPr>
              <p:cNvSpPr/>
              <p:nvPr/>
            </p:nvSpPr>
            <p:spPr bwMode="auto">
              <a:xfrm rot="20838778">
                <a:off x="4173303" y="4981457"/>
                <a:ext cx="562420" cy="351854"/>
              </a:xfrm>
              <a:custGeom>
                <a:avLst/>
                <a:gdLst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117463 w 630660"/>
                  <a:gd name="connsiteY7" fmla="*/ 297448 h 394546"/>
                  <a:gd name="connsiteX8" fmla="*/ 93767 w 630660"/>
                  <a:gd name="connsiteY8" fmla="*/ 281712 h 394546"/>
                  <a:gd name="connsiteX9" fmla="*/ 36249 w 630660"/>
                  <a:gd name="connsiteY9" fmla="*/ 224195 h 394546"/>
                  <a:gd name="connsiteX10" fmla="*/ 33631 w 630660"/>
                  <a:gd name="connsiteY10" fmla="*/ 217875 h 394546"/>
                  <a:gd name="connsiteX11" fmla="*/ 20980 w 630660"/>
                  <a:gd name="connsiteY11" fmla="*/ 209474 h 394546"/>
                  <a:gd name="connsiteX12" fmla="*/ 20980 w 630660"/>
                  <a:gd name="connsiteY12" fmla="*/ 108170 h 394546"/>
                  <a:gd name="connsiteX13" fmla="*/ 78498 w 630660"/>
                  <a:gd name="connsiteY13" fmla="*/ 50652 h 394546"/>
                  <a:gd name="connsiteX14" fmla="*/ 90600 w 630660"/>
                  <a:gd name="connsiteY14" fmla="*/ 42616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93767 w 630660"/>
                  <a:gd name="connsiteY7" fmla="*/ 281712 h 394546"/>
                  <a:gd name="connsiteX8" fmla="*/ 36249 w 630660"/>
                  <a:gd name="connsiteY8" fmla="*/ 224195 h 394546"/>
                  <a:gd name="connsiteX9" fmla="*/ 33631 w 630660"/>
                  <a:gd name="connsiteY9" fmla="*/ 217875 h 394546"/>
                  <a:gd name="connsiteX10" fmla="*/ 20980 w 630660"/>
                  <a:gd name="connsiteY10" fmla="*/ 209474 h 394546"/>
                  <a:gd name="connsiteX11" fmla="*/ 20980 w 630660"/>
                  <a:gd name="connsiteY11" fmla="*/ 108170 h 394546"/>
                  <a:gd name="connsiteX12" fmla="*/ 78498 w 630660"/>
                  <a:gd name="connsiteY12" fmla="*/ 50652 h 394546"/>
                  <a:gd name="connsiteX13" fmla="*/ 90600 w 630660"/>
                  <a:gd name="connsiteY13" fmla="*/ 42616 h 394546"/>
                  <a:gd name="connsiteX14" fmla="*/ 90600 w 630660"/>
                  <a:gd name="connsiteY14" fmla="*/ 0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36249 w 630660"/>
                  <a:gd name="connsiteY7" fmla="*/ 224195 h 394546"/>
                  <a:gd name="connsiteX8" fmla="*/ 33631 w 630660"/>
                  <a:gd name="connsiteY8" fmla="*/ 217875 h 394546"/>
                  <a:gd name="connsiteX9" fmla="*/ 20980 w 630660"/>
                  <a:gd name="connsiteY9" fmla="*/ 209474 h 394546"/>
                  <a:gd name="connsiteX10" fmla="*/ 20980 w 630660"/>
                  <a:gd name="connsiteY10" fmla="*/ 108170 h 394546"/>
                  <a:gd name="connsiteX11" fmla="*/ 78498 w 630660"/>
                  <a:gd name="connsiteY11" fmla="*/ 50652 h 394546"/>
                  <a:gd name="connsiteX12" fmla="*/ 90600 w 630660"/>
                  <a:gd name="connsiteY12" fmla="*/ 42616 h 394546"/>
                  <a:gd name="connsiteX13" fmla="*/ 90600 w 630660"/>
                  <a:gd name="connsiteY13" fmla="*/ 0 h 394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30660" h="394546">
                    <a:moveTo>
                      <a:pt x="90600" y="0"/>
                    </a:moveTo>
                    <a:lnTo>
                      <a:pt x="630660" y="0"/>
                    </a:lnTo>
                    <a:lnTo>
                      <a:pt x="630660" y="197273"/>
                    </a:lnTo>
                    <a:cubicBezTo>
                      <a:pt x="630660" y="306224"/>
                      <a:pt x="542338" y="394546"/>
                      <a:pt x="433387" y="394546"/>
                    </a:cubicBezTo>
                    <a:lnTo>
                      <a:pt x="287873" y="394545"/>
                    </a:lnTo>
                    <a:cubicBezTo>
                      <a:pt x="226588" y="394545"/>
                      <a:pt x="171830" y="366600"/>
                      <a:pt x="135648" y="322756"/>
                    </a:cubicBezTo>
                    <a:lnTo>
                      <a:pt x="120672" y="298072"/>
                    </a:lnTo>
                    <a:lnTo>
                      <a:pt x="36249" y="224195"/>
                    </a:lnTo>
                    <a:lnTo>
                      <a:pt x="33631" y="217875"/>
                    </a:lnTo>
                    <a:lnTo>
                      <a:pt x="20980" y="209474"/>
                    </a:lnTo>
                    <a:cubicBezTo>
                      <a:pt x="-6994" y="181500"/>
                      <a:pt x="-6994" y="136144"/>
                      <a:pt x="20980" y="108170"/>
                    </a:cubicBezTo>
                    <a:lnTo>
                      <a:pt x="78498" y="50652"/>
                    </a:lnTo>
                    <a:lnTo>
                      <a:pt x="90600" y="42616"/>
                    </a:lnTo>
                    <a:lnTo>
                      <a:pt x="9060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22" name="四角形: 上の 2 つの角を丸める 621">
                <a:extLst>
                  <a:ext uri="{FF2B5EF4-FFF2-40B4-BE49-F238E27FC236}">
                    <a16:creationId xmlns:a16="http://schemas.microsoft.com/office/drawing/2014/main" id="{392F1694-6210-4717-AE5A-8DAD0B2D8C34}"/>
                  </a:ext>
                </a:extLst>
              </p:cNvPr>
              <p:cNvSpPr/>
              <p:nvPr/>
            </p:nvSpPr>
            <p:spPr bwMode="auto">
              <a:xfrm rot="20973967">
                <a:off x="4454699" y="5281956"/>
                <a:ext cx="342262" cy="1110277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0070C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613" name="フリーフォーム: 図形 612">
              <a:extLst>
                <a:ext uri="{FF2B5EF4-FFF2-40B4-BE49-F238E27FC236}">
                  <a16:creationId xmlns:a16="http://schemas.microsoft.com/office/drawing/2014/main" id="{725FE3A0-CFB1-4FF6-9EE9-391E1778C7C4}"/>
                </a:ext>
              </a:extLst>
            </p:cNvPr>
            <p:cNvSpPr/>
            <p:nvPr/>
          </p:nvSpPr>
          <p:spPr bwMode="auto">
            <a:xfrm>
              <a:off x="1492003" y="4857606"/>
              <a:ext cx="259615" cy="347288"/>
            </a:xfrm>
            <a:custGeom>
              <a:avLst/>
              <a:gdLst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32880 w 259615"/>
                <a:gd name="connsiteY2" fmla="*/ 295560 h 347288"/>
                <a:gd name="connsiteX3" fmla="*/ 38147 w 259615"/>
                <a:gd name="connsiteY3" fmla="*/ 347288 h 347288"/>
                <a:gd name="connsiteX4" fmla="*/ 24500 w 259615"/>
                <a:gd name="connsiteY4" fmla="*/ 328013 h 347288"/>
                <a:gd name="connsiteX5" fmla="*/ 0 w 259615"/>
                <a:gd name="connsiteY5" fmla="*/ 234979 h 347288"/>
                <a:gd name="connsiteX6" fmla="*/ 248936 w 259615"/>
                <a:gd name="connsiteY6" fmla="*/ 825 h 347288"/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69621 w 259615"/>
                <a:gd name="connsiteY2" fmla="*/ 138257 h 347288"/>
                <a:gd name="connsiteX3" fmla="*/ 32880 w 259615"/>
                <a:gd name="connsiteY3" fmla="*/ 295560 h 347288"/>
                <a:gd name="connsiteX4" fmla="*/ 38147 w 259615"/>
                <a:gd name="connsiteY4" fmla="*/ 347288 h 347288"/>
                <a:gd name="connsiteX5" fmla="*/ 24500 w 259615"/>
                <a:gd name="connsiteY5" fmla="*/ 328013 h 347288"/>
                <a:gd name="connsiteX6" fmla="*/ 0 w 259615"/>
                <a:gd name="connsiteY6" fmla="*/ 234979 h 347288"/>
                <a:gd name="connsiteX7" fmla="*/ 248936 w 259615"/>
                <a:gd name="connsiteY7" fmla="*/ 825 h 347288"/>
                <a:gd name="connsiteX8" fmla="*/ 259615 w 259615"/>
                <a:gd name="connsiteY8" fmla="*/ 0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8" fmla="*/ 161061 w 259615"/>
                <a:gd name="connsiteY8" fmla="*/ 229697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0" fmla="*/ 32880 w 259615"/>
                <a:gd name="connsiteY0" fmla="*/ 295560 h 347288"/>
                <a:gd name="connsiteX1" fmla="*/ 38147 w 259615"/>
                <a:gd name="connsiteY1" fmla="*/ 347288 h 347288"/>
                <a:gd name="connsiteX2" fmla="*/ 24500 w 259615"/>
                <a:gd name="connsiteY2" fmla="*/ 328013 h 347288"/>
                <a:gd name="connsiteX3" fmla="*/ 0 w 259615"/>
                <a:gd name="connsiteY3" fmla="*/ 234979 h 347288"/>
                <a:gd name="connsiteX4" fmla="*/ 248936 w 259615"/>
                <a:gd name="connsiteY4" fmla="*/ 825 h 347288"/>
                <a:gd name="connsiteX5" fmla="*/ 259615 w 259615"/>
                <a:gd name="connsiteY5" fmla="*/ 0 h 347288"/>
                <a:gd name="connsiteX6" fmla="*/ 223294 w 259615"/>
                <a:gd name="connsiteY6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  <a:gd name="connsiteX5" fmla="*/ 223294 w 259615"/>
                <a:gd name="connsiteY5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615" h="347288">
                  <a:moveTo>
                    <a:pt x="38147" y="347288"/>
                  </a:moveTo>
                  <a:lnTo>
                    <a:pt x="24500" y="328013"/>
                  </a:lnTo>
                  <a:cubicBezTo>
                    <a:pt x="8724" y="299418"/>
                    <a:pt x="0" y="267980"/>
                    <a:pt x="0" y="234979"/>
                  </a:cubicBezTo>
                  <a:cubicBezTo>
                    <a:pt x="0" y="119478"/>
                    <a:pt x="106868" y="23112"/>
                    <a:pt x="248936" y="825"/>
                  </a:cubicBezTo>
                  <a:lnTo>
                    <a:pt x="259615" y="0"/>
                  </a:lnTo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14" name="フリーフォーム: 図形 613">
              <a:extLst>
                <a:ext uri="{FF2B5EF4-FFF2-40B4-BE49-F238E27FC236}">
                  <a16:creationId xmlns:a16="http://schemas.microsoft.com/office/drawing/2014/main" id="{6E5FD540-378A-4E35-803D-B543303885DD}"/>
                </a:ext>
              </a:extLst>
            </p:cNvPr>
            <p:cNvSpPr/>
            <p:nvPr/>
          </p:nvSpPr>
          <p:spPr bwMode="auto">
            <a:xfrm rot="1574306" flipH="1">
              <a:off x="895674" y="4861083"/>
              <a:ext cx="565807" cy="317663"/>
            </a:xfrm>
            <a:custGeom>
              <a:avLst/>
              <a:gdLst>
                <a:gd name="connsiteX0" fmla="*/ 291606 w 565807"/>
                <a:gd name="connsiteY0" fmla="*/ 5157 h 317663"/>
                <a:gd name="connsiteX1" fmla="*/ 266066 w 565807"/>
                <a:gd name="connsiteY1" fmla="*/ 1 h 317663"/>
                <a:gd name="connsiteX2" fmla="*/ 200454 w 565807"/>
                <a:gd name="connsiteY2" fmla="*/ 65613 h 317663"/>
                <a:gd name="connsiteX3" fmla="*/ 200454 w 565807"/>
                <a:gd name="connsiteY3" fmla="*/ 196362 h 317663"/>
                <a:gd name="connsiteX4" fmla="*/ 200453 w 565807"/>
                <a:gd name="connsiteY4" fmla="*/ 196361 h 317663"/>
                <a:gd name="connsiteX5" fmla="*/ 200453 w 565807"/>
                <a:gd name="connsiteY5" fmla="*/ 59656 h 317663"/>
                <a:gd name="connsiteX6" fmla="*/ 164018 w 565807"/>
                <a:gd name="connsiteY6" fmla="*/ 4688 h 317663"/>
                <a:gd name="connsiteX7" fmla="*/ 140797 w 565807"/>
                <a:gd name="connsiteY7" fmla="*/ 0 h 317663"/>
                <a:gd name="connsiteX8" fmla="*/ 81141 w 565807"/>
                <a:gd name="connsiteY8" fmla="*/ 59656 h 317663"/>
                <a:gd name="connsiteX9" fmla="*/ 81141 w 565807"/>
                <a:gd name="connsiteY9" fmla="*/ 166348 h 317663"/>
                <a:gd name="connsiteX10" fmla="*/ 78556 w 565807"/>
                <a:gd name="connsiteY10" fmla="*/ 166159 h 317663"/>
                <a:gd name="connsiteX11" fmla="*/ 198 w 565807"/>
                <a:gd name="connsiteY11" fmla="*/ 233821 h 317663"/>
                <a:gd name="connsiteX12" fmla="*/ 67860 w 565807"/>
                <a:gd name="connsiteY12" fmla="*/ 312180 h 317663"/>
                <a:gd name="connsiteX13" fmla="*/ 140013 w 565807"/>
                <a:gd name="connsiteY13" fmla="*/ 317464 h 317663"/>
                <a:gd name="connsiteX14" fmla="*/ 193205 w 565807"/>
                <a:gd name="connsiteY14" fmla="*/ 299862 h 317663"/>
                <a:gd name="connsiteX15" fmla="*/ 210049 w 565807"/>
                <a:gd name="connsiteY15" fmla="*/ 278441 h 317663"/>
                <a:gd name="connsiteX16" fmla="*/ 219671 w 565807"/>
                <a:gd name="connsiteY16" fmla="*/ 292712 h 317663"/>
                <a:gd name="connsiteX17" fmla="*/ 266066 w 565807"/>
                <a:gd name="connsiteY17" fmla="*/ 311929 h 317663"/>
                <a:gd name="connsiteX18" fmla="*/ 331678 w 565807"/>
                <a:gd name="connsiteY18" fmla="*/ 246317 h 317663"/>
                <a:gd name="connsiteX19" fmla="*/ 331678 w 565807"/>
                <a:gd name="connsiteY19" fmla="*/ 65612 h 317663"/>
                <a:gd name="connsiteX20" fmla="*/ 291606 w 565807"/>
                <a:gd name="connsiteY20" fmla="*/ 5157 h 317663"/>
                <a:gd name="connsiteX21" fmla="*/ 532501 w 565807"/>
                <a:gd name="connsiteY21" fmla="*/ 29081 h 317663"/>
                <a:gd name="connsiteX22" fmla="*/ 511275 w 565807"/>
                <a:gd name="connsiteY22" fmla="*/ 24796 h 317663"/>
                <a:gd name="connsiteX23" fmla="*/ 472715 w 565807"/>
                <a:gd name="connsiteY23" fmla="*/ 40768 h 317663"/>
                <a:gd name="connsiteX24" fmla="*/ 456744 w 565807"/>
                <a:gd name="connsiteY24" fmla="*/ 79326 h 317663"/>
                <a:gd name="connsiteX25" fmla="*/ 456744 w 565807"/>
                <a:gd name="connsiteY25" fmla="*/ 62275 h 317663"/>
                <a:gd name="connsiteX26" fmla="*/ 418709 w 565807"/>
                <a:gd name="connsiteY26" fmla="*/ 4894 h 317663"/>
                <a:gd name="connsiteX27" fmla="*/ 394469 w 565807"/>
                <a:gd name="connsiteY27" fmla="*/ 0 h 317663"/>
                <a:gd name="connsiteX28" fmla="*/ 332194 w 565807"/>
                <a:gd name="connsiteY28" fmla="*/ 62275 h 317663"/>
                <a:gd name="connsiteX29" fmla="*/ 332194 w 565807"/>
                <a:gd name="connsiteY29" fmla="*/ 249654 h 317663"/>
                <a:gd name="connsiteX30" fmla="*/ 394469 w 565807"/>
                <a:gd name="connsiteY30" fmla="*/ 311929 h 317663"/>
                <a:gd name="connsiteX31" fmla="*/ 394468 w 565807"/>
                <a:gd name="connsiteY31" fmla="*/ 311930 h 317663"/>
                <a:gd name="connsiteX32" fmla="*/ 456743 w 565807"/>
                <a:gd name="connsiteY32" fmla="*/ 249655 h 317663"/>
                <a:gd name="connsiteX33" fmla="*/ 456743 w 565807"/>
                <a:gd name="connsiteY33" fmla="*/ 158785 h 317663"/>
                <a:gd name="connsiteX34" fmla="*/ 456743 w 565807"/>
                <a:gd name="connsiteY34" fmla="*/ 257397 h 317663"/>
                <a:gd name="connsiteX35" fmla="*/ 511275 w 565807"/>
                <a:gd name="connsiteY35" fmla="*/ 311929 h 317663"/>
                <a:gd name="connsiteX36" fmla="*/ 565807 w 565807"/>
                <a:gd name="connsiteY36" fmla="*/ 257397 h 317663"/>
                <a:gd name="connsiteX37" fmla="*/ 565807 w 565807"/>
                <a:gd name="connsiteY37" fmla="*/ 79328 h 317663"/>
                <a:gd name="connsiteX38" fmla="*/ 532501 w 565807"/>
                <a:gd name="connsiteY38" fmla="*/ 29081 h 317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565807" h="317663">
                  <a:moveTo>
                    <a:pt x="291606" y="5157"/>
                  </a:moveTo>
                  <a:cubicBezTo>
                    <a:pt x="283756" y="1837"/>
                    <a:pt x="275125" y="1"/>
                    <a:pt x="266066" y="1"/>
                  </a:cubicBezTo>
                  <a:cubicBezTo>
                    <a:pt x="229829" y="1"/>
                    <a:pt x="200454" y="29375"/>
                    <a:pt x="200454" y="65613"/>
                  </a:cubicBezTo>
                  <a:lnTo>
                    <a:pt x="200454" y="196362"/>
                  </a:lnTo>
                  <a:lnTo>
                    <a:pt x="200453" y="196361"/>
                  </a:lnTo>
                  <a:lnTo>
                    <a:pt x="200453" y="59656"/>
                  </a:lnTo>
                  <a:cubicBezTo>
                    <a:pt x="200453" y="34946"/>
                    <a:pt x="185429" y="13744"/>
                    <a:pt x="164018" y="4688"/>
                  </a:cubicBezTo>
                  <a:cubicBezTo>
                    <a:pt x="156881" y="1669"/>
                    <a:pt x="149034" y="0"/>
                    <a:pt x="140797" y="0"/>
                  </a:cubicBezTo>
                  <a:cubicBezTo>
                    <a:pt x="107850" y="0"/>
                    <a:pt x="81141" y="26709"/>
                    <a:pt x="81141" y="59656"/>
                  </a:cubicBezTo>
                  <a:lnTo>
                    <a:pt x="81141" y="166348"/>
                  </a:lnTo>
                  <a:lnTo>
                    <a:pt x="78556" y="166159"/>
                  </a:lnTo>
                  <a:cubicBezTo>
                    <a:pt x="38233" y="163205"/>
                    <a:pt x="3151" y="193498"/>
                    <a:pt x="198" y="233821"/>
                  </a:cubicBezTo>
                  <a:cubicBezTo>
                    <a:pt x="-2756" y="274144"/>
                    <a:pt x="27537" y="309226"/>
                    <a:pt x="67860" y="312180"/>
                  </a:cubicBezTo>
                  <a:lnTo>
                    <a:pt x="140013" y="317464"/>
                  </a:lnTo>
                  <a:cubicBezTo>
                    <a:pt x="160174" y="318942"/>
                    <a:pt x="179025" y="312107"/>
                    <a:pt x="193205" y="299862"/>
                  </a:cubicBezTo>
                  <a:lnTo>
                    <a:pt x="210049" y="278441"/>
                  </a:lnTo>
                  <a:lnTo>
                    <a:pt x="219671" y="292712"/>
                  </a:lnTo>
                  <a:cubicBezTo>
                    <a:pt x="231545" y="304586"/>
                    <a:pt x="247948" y="311929"/>
                    <a:pt x="266066" y="311929"/>
                  </a:cubicBezTo>
                  <a:cubicBezTo>
                    <a:pt x="302303" y="311929"/>
                    <a:pt x="331678" y="282555"/>
                    <a:pt x="331678" y="246317"/>
                  </a:cubicBezTo>
                  <a:lnTo>
                    <a:pt x="331678" y="65612"/>
                  </a:lnTo>
                  <a:cubicBezTo>
                    <a:pt x="331678" y="38435"/>
                    <a:pt x="315155" y="15117"/>
                    <a:pt x="291606" y="5157"/>
                  </a:cubicBezTo>
                  <a:close/>
                  <a:moveTo>
                    <a:pt x="532501" y="29081"/>
                  </a:moveTo>
                  <a:cubicBezTo>
                    <a:pt x="525977" y="26322"/>
                    <a:pt x="518804" y="24796"/>
                    <a:pt x="511275" y="24796"/>
                  </a:cubicBezTo>
                  <a:cubicBezTo>
                    <a:pt x="496217" y="24796"/>
                    <a:pt x="482584" y="30900"/>
                    <a:pt x="472715" y="40768"/>
                  </a:cubicBezTo>
                  <a:lnTo>
                    <a:pt x="456744" y="79326"/>
                  </a:lnTo>
                  <a:lnTo>
                    <a:pt x="456744" y="62275"/>
                  </a:lnTo>
                  <a:cubicBezTo>
                    <a:pt x="456744" y="36479"/>
                    <a:pt x="441061" y="14347"/>
                    <a:pt x="418709" y="4894"/>
                  </a:cubicBezTo>
                  <a:cubicBezTo>
                    <a:pt x="411259" y="1743"/>
                    <a:pt x="403067" y="0"/>
                    <a:pt x="394469" y="0"/>
                  </a:cubicBezTo>
                  <a:cubicBezTo>
                    <a:pt x="360075" y="0"/>
                    <a:pt x="332194" y="27881"/>
                    <a:pt x="332194" y="62275"/>
                  </a:cubicBezTo>
                  <a:lnTo>
                    <a:pt x="332194" y="249654"/>
                  </a:lnTo>
                  <a:cubicBezTo>
                    <a:pt x="332194" y="284048"/>
                    <a:pt x="360075" y="311929"/>
                    <a:pt x="394469" y="311929"/>
                  </a:cubicBezTo>
                  <a:lnTo>
                    <a:pt x="394468" y="311930"/>
                  </a:lnTo>
                  <a:cubicBezTo>
                    <a:pt x="428862" y="311930"/>
                    <a:pt x="456743" y="284049"/>
                    <a:pt x="456743" y="249655"/>
                  </a:cubicBezTo>
                  <a:lnTo>
                    <a:pt x="456743" y="158785"/>
                  </a:lnTo>
                  <a:lnTo>
                    <a:pt x="456743" y="257397"/>
                  </a:lnTo>
                  <a:cubicBezTo>
                    <a:pt x="456743" y="287514"/>
                    <a:pt x="481158" y="311929"/>
                    <a:pt x="511275" y="311929"/>
                  </a:cubicBezTo>
                  <a:cubicBezTo>
                    <a:pt x="541392" y="311928"/>
                    <a:pt x="565807" y="287514"/>
                    <a:pt x="565807" y="257397"/>
                  </a:cubicBezTo>
                  <a:lnTo>
                    <a:pt x="565807" y="79328"/>
                  </a:lnTo>
                  <a:cubicBezTo>
                    <a:pt x="565807" y="56740"/>
                    <a:pt x="552074" y="37360"/>
                    <a:pt x="532501" y="29081"/>
                  </a:cubicBezTo>
                  <a:close/>
                </a:path>
              </a:pathLst>
            </a:custGeom>
            <a:solidFill>
              <a:schemeClr val="tx1">
                <a:alpha val="40000"/>
              </a:schemeClr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15" name="グループ化 614">
              <a:extLst>
                <a:ext uri="{FF2B5EF4-FFF2-40B4-BE49-F238E27FC236}">
                  <a16:creationId xmlns:a16="http://schemas.microsoft.com/office/drawing/2014/main" id="{02972E39-7E04-4AB6-8EEB-4E12F7EF9BD9}"/>
                </a:ext>
              </a:extLst>
            </p:cNvPr>
            <p:cNvGrpSpPr/>
            <p:nvPr/>
          </p:nvGrpSpPr>
          <p:grpSpPr>
            <a:xfrm>
              <a:off x="929075" y="4756884"/>
              <a:ext cx="492008" cy="460376"/>
              <a:chOff x="929075" y="4756884"/>
              <a:chExt cx="492008" cy="460376"/>
            </a:xfrm>
          </p:grpSpPr>
          <p:sp>
            <p:nvSpPr>
              <p:cNvPr id="616" name="四角形: 角を丸くする 615">
                <a:extLst>
                  <a:ext uri="{FF2B5EF4-FFF2-40B4-BE49-F238E27FC236}">
                    <a16:creationId xmlns:a16="http://schemas.microsoft.com/office/drawing/2014/main" id="{10A19801-0D98-4FA6-A302-90683B910A47}"/>
                  </a:ext>
                </a:extLst>
              </p:cNvPr>
              <p:cNvSpPr/>
              <p:nvPr/>
            </p:nvSpPr>
            <p:spPr bwMode="auto">
              <a:xfrm rot="1574306" flipH="1">
                <a:off x="1261736" y="4897157"/>
                <a:ext cx="119312" cy="31192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17" name="四角形: 角を丸くする 616">
                <a:extLst>
                  <a:ext uri="{FF2B5EF4-FFF2-40B4-BE49-F238E27FC236}">
                    <a16:creationId xmlns:a16="http://schemas.microsoft.com/office/drawing/2014/main" id="{53B6FA4F-878F-4260-B33A-7AD13BF38188}"/>
                  </a:ext>
                </a:extLst>
              </p:cNvPr>
              <p:cNvSpPr/>
              <p:nvPr/>
            </p:nvSpPr>
            <p:spPr bwMode="auto">
              <a:xfrm rot="1574306" flipH="1">
                <a:off x="1143418" y="4841774"/>
                <a:ext cx="131224" cy="31192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18" name="四角形: 角を丸くする 617">
                <a:extLst>
                  <a:ext uri="{FF2B5EF4-FFF2-40B4-BE49-F238E27FC236}">
                    <a16:creationId xmlns:a16="http://schemas.microsoft.com/office/drawing/2014/main" id="{09EC87FB-020B-446E-B0CC-572547786877}"/>
                  </a:ext>
                </a:extLst>
              </p:cNvPr>
              <p:cNvSpPr/>
              <p:nvPr/>
            </p:nvSpPr>
            <p:spPr bwMode="auto">
              <a:xfrm rot="1574306" flipH="1">
                <a:off x="1031584" y="4785007"/>
                <a:ext cx="124549" cy="31192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19" name="四角形: 角を丸くする 618">
                <a:extLst>
                  <a:ext uri="{FF2B5EF4-FFF2-40B4-BE49-F238E27FC236}">
                    <a16:creationId xmlns:a16="http://schemas.microsoft.com/office/drawing/2014/main" id="{9436EF92-D965-492D-AAB8-3D8049ECB765}"/>
                  </a:ext>
                </a:extLst>
              </p:cNvPr>
              <p:cNvSpPr/>
              <p:nvPr/>
            </p:nvSpPr>
            <p:spPr bwMode="auto">
              <a:xfrm rot="1574306" flipH="1">
                <a:off x="929075" y="4756884"/>
                <a:ext cx="109064" cy="28713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20" name="四角形: 角を丸くする 619">
                <a:extLst>
                  <a:ext uri="{FF2B5EF4-FFF2-40B4-BE49-F238E27FC236}">
                    <a16:creationId xmlns:a16="http://schemas.microsoft.com/office/drawing/2014/main" id="{36277400-8385-40F5-9439-6B59CEC7F34D}"/>
                  </a:ext>
                </a:extLst>
              </p:cNvPr>
              <p:cNvSpPr/>
              <p:nvPr/>
            </p:nvSpPr>
            <p:spPr bwMode="auto">
              <a:xfrm rot="17522937" flipH="1">
                <a:off x="1238498" y="5034675"/>
                <a:ext cx="146412" cy="21875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623" name="グループ化 622">
            <a:extLst>
              <a:ext uri="{FF2B5EF4-FFF2-40B4-BE49-F238E27FC236}">
                <a16:creationId xmlns:a16="http://schemas.microsoft.com/office/drawing/2014/main" id="{C2B102F0-A517-4FB1-B7DB-4FEEFC7D7DDD}"/>
              </a:ext>
            </a:extLst>
          </p:cNvPr>
          <p:cNvGrpSpPr/>
          <p:nvPr/>
        </p:nvGrpSpPr>
        <p:grpSpPr>
          <a:xfrm>
            <a:off x="6209776" y="4498781"/>
            <a:ext cx="1287555" cy="1835807"/>
            <a:chOff x="2845094" y="3485327"/>
            <a:chExt cx="1991695" cy="2839776"/>
          </a:xfrm>
        </p:grpSpPr>
        <p:sp>
          <p:nvSpPr>
            <p:cNvPr id="624" name="フローチャート: 論理積ゲート 623">
              <a:extLst>
                <a:ext uri="{FF2B5EF4-FFF2-40B4-BE49-F238E27FC236}">
                  <a16:creationId xmlns:a16="http://schemas.microsoft.com/office/drawing/2014/main" id="{E9DFF6AA-AB8F-494E-BA82-E8BD75285A2E}"/>
                </a:ext>
              </a:extLst>
            </p:cNvPr>
            <p:cNvSpPr/>
            <p:nvPr/>
          </p:nvSpPr>
          <p:spPr bwMode="auto">
            <a:xfrm rot="16200000">
              <a:off x="2929497" y="3519718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5" name="楕円 624">
              <a:extLst>
                <a:ext uri="{FF2B5EF4-FFF2-40B4-BE49-F238E27FC236}">
                  <a16:creationId xmlns:a16="http://schemas.microsoft.com/office/drawing/2014/main" id="{5B6C2820-8F9F-41BD-BFA2-A3B2775942CB}"/>
                </a:ext>
              </a:extLst>
            </p:cNvPr>
            <p:cNvSpPr/>
            <p:nvPr/>
          </p:nvSpPr>
          <p:spPr bwMode="auto">
            <a:xfrm rot="900000" flipH="1">
              <a:off x="4398735" y="4361735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6" name="楕円 625">
              <a:extLst>
                <a:ext uri="{FF2B5EF4-FFF2-40B4-BE49-F238E27FC236}">
                  <a16:creationId xmlns:a16="http://schemas.microsoft.com/office/drawing/2014/main" id="{706416E8-9120-46A4-9508-891C3422CD5A}"/>
                </a:ext>
              </a:extLst>
            </p:cNvPr>
            <p:cNvSpPr/>
            <p:nvPr/>
          </p:nvSpPr>
          <p:spPr bwMode="auto">
            <a:xfrm rot="20700000">
              <a:off x="2845094" y="4361734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7" name="フリーフォーム: 図形 626">
              <a:extLst>
                <a:ext uri="{FF2B5EF4-FFF2-40B4-BE49-F238E27FC236}">
                  <a16:creationId xmlns:a16="http://schemas.microsoft.com/office/drawing/2014/main" id="{039A5AF6-5C01-4939-8224-6CE61A33B012}"/>
                </a:ext>
              </a:extLst>
            </p:cNvPr>
            <p:cNvSpPr/>
            <p:nvPr/>
          </p:nvSpPr>
          <p:spPr bwMode="auto">
            <a:xfrm rot="10800000">
              <a:off x="3528747" y="5124775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8" name="楕円 627">
              <a:extLst>
                <a:ext uri="{FF2B5EF4-FFF2-40B4-BE49-F238E27FC236}">
                  <a16:creationId xmlns:a16="http://schemas.microsoft.com/office/drawing/2014/main" id="{D84C3D08-F37C-4591-8D7B-032A79635000}"/>
                </a:ext>
              </a:extLst>
            </p:cNvPr>
            <p:cNvSpPr/>
            <p:nvPr/>
          </p:nvSpPr>
          <p:spPr bwMode="auto">
            <a:xfrm>
              <a:off x="3036283" y="3639613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9" name="フリーフォーム: 図形 628">
              <a:extLst>
                <a:ext uri="{FF2B5EF4-FFF2-40B4-BE49-F238E27FC236}">
                  <a16:creationId xmlns:a16="http://schemas.microsoft.com/office/drawing/2014/main" id="{71267AC0-17CF-4F66-86B2-7590781FBA1C}"/>
                </a:ext>
              </a:extLst>
            </p:cNvPr>
            <p:cNvSpPr/>
            <p:nvPr/>
          </p:nvSpPr>
          <p:spPr bwMode="auto">
            <a:xfrm>
              <a:off x="3182035" y="4253954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0" name="フリーフォーム: 図形 629">
              <a:extLst>
                <a:ext uri="{FF2B5EF4-FFF2-40B4-BE49-F238E27FC236}">
                  <a16:creationId xmlns:a16="http://schemas.microsoft.com/office/drawing/2014/main" id="{9721701B-D840-4573-8DE3-EC94BAE87526}"/>
                </a:ext>
              </a:extLst>
            </p:cNvPr>
            <p:cNvSpPr/>
            <p:nvPr/>
          </p:nvSpPr>
          <p:spPr bwMode="auto">
            <a:xfrm rot="16200000">
              <a:off x="3490283" y="3094547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1" name="楕円 630">
              <a:extLst>
                <a:ext uri="{FF2B5EF4-FFF2-40B4-BE49-F238E27FC236}">
                  <a16:creationId xmlns:a16="http://schemas.microsoft.com/office/drawing/2014/main" id="{C2F85DD1-AF64-4F65-8A58-98FC4D0A8ACA}"/>
                </a:ext>
              </a:extLst>
            </p:cNvPr>
            <p:cNvSpPr/>
            <p:nvPr/>
          </p:nvSpPr>
          <p:spPr bwMode="auto">
            <a:xfrm>
              <a:off x="3721961" y="4644821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2" name="フリーフォーム: 図形 631">
              <a:extLst>
                <a:ext uri="{FF2B5EF4-FFF2-40B4-BE49-F238E27FC236}">
                  <a16:creationId xmlns:a16="http://schemas.microsoft.com/office/drawing/2014/main" id="{CCE3F7D7-8F56-4F95-B0FF-763DE124F0F1}"/>
                </a:ext>
              </a:extLst>
            </p:cNvPr>
            <p:cNvSpPr/>
            <p:nvPr/>
          </p:nvSpPr>
          <p:spPr bwMode="auto">
            <a:xfrm rot="5400000">
              <a:off x="3731444" y="5362610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3" name="フリーフォーム: 図形 632">
              <a:extLst>
                <a:ext uri="{FF2B5EF4-FFF2-40B4-BE49-F238E27FC236}">
                  <a16:creationId xmlns:a16="http://schemas.microsoft.com/office/drawing/2014/main" id="{EE447941-C0EC-42B9-84CA-944942F72BB7}"/>
                </a:ext>
              </a:extLst>
            </p:cNvPr>
            <p:cNvSpPr/>
            <p:nvPr/>
          </p:nvSpPr>
          <p:spPr bwMode="auto">
            <a:xfrm>
              <a:off x="3152801" y="5506804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4" name="楕円 633">
              <a:extLst>
                <a:ext uri="{FF2B5EF4-FFF2-40B4-BE49-F238E27FC236}">
                  <a16:creationId xmlns:a16="http://schemas.microsoft.com/office/drawing/2014/main" id="{B5DBCA03-69FE-4BB4-8A99-D9624E1FA9BC}"/>
                </a:ext>
              </a:extLst>
            </p:cNvPr>
            <p:cNvSpPr/>
            <p:nvPr/>
          </p:nvSpPr>
          <p:spPr bwMode="auto">
            <a:xfrm>
              <a:off x="3137498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5" name="楕円 634">
              <a:extLst>
                <a:ext uri="{FF2B5EF4-FFF2-40B4-BE49-F238E27FC236}">
                  <a16:creationId xmlns:a16="http://schemas.microsoft.com/office/drawing/2014/main" id="{EA41952C-97E8-4862-85BA-463C314070E5}"/>
                </a:ext>
              </a:extLst>
            </p:cNvPr>
            <p:cNvSpPr/>
            <p:nvPr/>
          </p:nvSpPr>
          <p:spPr bwMode="auto">
            <a:xfrm>
              <a:off x="4351935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6" name="フリーフォーム: 図形 635">
              <a:extLst>
                <a:ext uri="{FF2B5EF4-FFF2-40B4-BE49-F238E27FC236}">
                  <a16:creationId xmlns:a16="http://schemas.microsoft.com/office/drawing/2014/main" id="{F267D5BD-DC5C-4BDA-BBD5-0DF7B282355F}"/>
                </a:ext>
              </a:extLst>
            </p:cNvPr>
            <p:cNvSpPr/>
            <p:nvPr/>
          </p:nvSpPr>
          <p:spPr bwMode="auto">
            <a:xfrm rot="575540" flipH="1">
              <a:off x="3128317" y="4966916"/>
              <a:ext cx="694285" cy="62660"/>
            </a:xfrm>
            <a:custGeom>
              <a:avLst/>
              <a:gdLst>
                <a:gd name="connsiteX0" fmla="*/ 662955 w 694285"/>
                <a:gd name="connsiteY0" fmla="*/ 0 h 62660"/>
                <a:gd name="connsiteX1" fmla="*/ 0 w 694285"/>
                <a:gd name="connsiteY1" fmla="*/ 0 h 62660"/>
                <a:gd name="connsiteX2" fmla="*/ 5660 w 694285"/>
                <a:gd name="connsiteY2" fmla="*/ 62660 h 62660"/>
                <a:gd name="connsiteX3" fmla="*/ 662955 w 694285"/>
                <a:gd name="connsiteY3" fmla="*/ 62660 h 62660"/>
                <a:gd name="connsiteX4" fmla="*/ 694285 w 694285"/>
                <a:gd name="connsiteY4" fmla="*/ 31330 h 62660"/>
                <a:gd name="connsiteX5" fmla="*/ 662955 w 694285"/>
                <a:gd name="connsiteY5" fmla="*/ 0 h 62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94285" h="62660">
                  <a:moveTo>
                    <a:pt x="662955" y="0"/>
                  </a:moveTo>
                  <a:lnTo>
                    <a:pt x="0" y="0"/>
                  </a:lnTo>
                  <a:lnTo>
                    <a:pt x="5660" y="62660"/>
                  </a:lnTo>
                  <a:lnTo>
                    <a:pt x="662955" y="62660"/>
                  </a:lnTo>
                  <a:cubicBezTo>
                    <a:pt x="680258" y="62660"/>
                    <a:pt x="694285" y="48633"/>
                    <a:pt x="694285" y="31330"/>
                  </a:cubicBezTo>
                  <a:cubicBezTo>
                    <a:pt x="694285" y="14027"/>
                    <a:pt x="680258" y="0"/>
                    <a:pt x="662955" y="0"/>
                  </a:cubicBezTo>
                  <a:close/>
                </a:path>
              </a:pathLst>
            </a:custGeom>
            <a:solidFill>
              <a:srgbClr val="FF33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37" name="グループ化 636">
              <a:extLst>
                <a:ext uri="{FF2B5EF4-FFF2-40B4-BE49-F238E27FC236}">
                  <a16:creationId xmlns:a16="http://schemas.microsoft.com/office/drawing/2014/main" id="{BBD72B4E-A516-45E4-8B94-B879F10AD2F1}"/>
                </a:ext>
              </a:extLst>
            </p:cNvPr>
            <p:cNvGrpSpPr/>
            <p:nvPr/>
          </p:nvGrpSpPr>
          <p:grpSpPr>
            <a:xfrm rot="813084" flipH="1">
              <a:off x="2979132" y="4914340"/>
              <a:ext cx="623655" cy="1410763"/>
              <a:chOff x="4173306" y="4981470"/>
              <a:chExt cx="623655" cy="1410763"/>
            </a:xfrm>
          </p:grpSpPr>
          <p:sp>
            <p:nvSpPr>
              <p:cNvPr id="647" name="フリーフォーム: 図形 646">
                <a:extLst>
                  <a:ext uri="{FF2B5EF4-FFF2-40B4-BE49-F238E27FC236}">
                    <a16:creationId xmlns:a16="http://schemas.microsoft.com/office/drawing/2014/main" id="{FB0D4262-0B86-41FE-B3D0-DF2A451D3142}"/>
                  </a:ext>
                </a:extLst>
              </p:cNvPr>
              <p:cNvSpPr/>
              <p:nvPr/>
            </p:nvSpPr>
            <p:spPr bwMode="auto">
              <a:xfrm rot="20838778">
                <a:off x="4173306" y="4981470"/>
                <a:ext cx="562420" cy="351855"/>
              </a:xfrm>
              <a:custGeom>
                <a:avLst/>
                <a:gdLst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117463 w 630660"/>
                  <a:gd name="connsiteY7" fmla="*/ 297448 h 394546"/>
                  <a:gd name="connsiteX8" fmla="*/ 93767 w 630660"/>
                  <a:gd name="connsiteY8" fmla="*/ 281712 h 394546"/>
                  <a:gd name="connsiteX9" fmla="*/ 36249 w 630660"/>
                  <a:gd name="connsiteY9" fmla="*/ 224195 h 394546"/>
                  <a:gd name="connsiteX10" fmla="*/ 33631 w 630660"/>
                  <a:gd name="connsiteY10" fmla="*/ 217875 h 394546"/>
                  <a:gd name="connsiteX11" fmla="*/ 20980 w 630660"/>
                  <a:gd name="connsiteY11" fmla="*/ 209474 h 394546"/>
                  <a:gd name="connsiteX12" fmla="*/ 20980 w 630660"/>
                  <a:gd name="connsiteY12" fmla="*/ 108170 h 394546"/>
                  <a:gd name="connsiteX13" fmla="*/ 78498 w 630660"/>
                  <a:gd name="connsiteY13" fmla="*/ 50652 h 394546"/>
                  <a:gd name="connsiteX14" fmla="*/ 90600 w 630660"/>
                  <a:gd name="connsiteY14" fmla="*/ 42616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93767 w 630660"/>
                  <a:gd name="connsiteY7" fmla="*/ 281712 h 394546"/>
                  <a:gd name="connsiteX8" fmla="*/ 36249 w 630660"/>
                  <a:gd name="connsiteY8" fmla="*/ 224195 h 394546"/>
                  <a:gd name="connsiteX9" fmla="*/ 33631 w 630660"/>
                  <a:gd name="connsiteY9" fmla="*/ 217875 h 394546"/>
                  <a:gd name="connsiteX10" fmla="*/ 20980 w 630660"/>
                  <a:gd name="connsiteY10" fmla="*/ 209474 h 394546"/>
                  <a:gd name="connsiteX11" fmla="*/ 20980 w 630660"/>
                  <a:gd name="connsiteY11" fmla="*/ 108170 h 394546"/>
                  <a:gd name="connsiteX12" fmla="*/ 78498 w 630660"/>
                  <a:gd name="connsiteY12" fmla="*/ 50652 h 394546"/>
                  <a:gd name="connsiteX13" fmla="*/ 90600 w 630660"/>
                  <a:gd name="connsiteY13" fmla="*/ 42616 h 394546"/>
                  <a:gd name="connsiteX14" fmla="*/ 90600 w 630660"/>
                  <a:gd name="connsiteY14" fmla="*/ 0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36249 w 630660"/>
                  <a:gd name="connsiteY7" fmla="*/ 224195 h 394546"/>
                  <a:gd name="connsiteX8" fmla="*/ 33631 w 630660"/>
                  <a:gd name="connsiteY8" fmla="*/ 217875 h 394546"/>
                  <a:gd name="connsiteX9" fmla="*/ 20980 w 630660"/>
                  <a:gd name="connsiteY9" fmla="*/ 209474 h 394546"/>
                  <a:gd name="connsiteX10" fmla="*/ 20980 w 630660"/>
                  <a:gd name="connsiteY10" fmla="*/ 108170 h 394546"/>
                  <a:gd name="connsiteX11" fmla="*/ 78498 w 630660"/>
                  <a:gd name="connsiteY11" fmla="*/ 50652 h 394546"/>
                  <a:gd name="connsiteX12" fmla="*/ 90600 w 630660"/>
                  <a:gd name="connsiteY12" fmla="*/ 42616 h 394546"/>
                  <a:gd name="connsiteX13" fmla="*/ 90600 w 630660"/>
                  <a:gd name="connsiteY13" fmla="*/ 0 h 394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30660" h="394546">
                    <a:moveTo>
                      <a:pt x="90600" y="0"/>
                    </a:moveTo>
                    <a:lnTo>
                      <a:pt x="630660" y="0"/>
                    </a:lnTo>
                    <a:lnTo>
                      <a:pt x="630660" y="197273"/>
                    </a:lnTo>
                    <a:cubicBezTo>
                      <a:pt x="630660" y="306224"/>
                      <a:pt x="542338" y="394546"/>
                      <a:pt x="433387" y="394546"/>
                    </a:cubicBezTo>
                    <a:lnTo>
                      <a:pt x="287873" y="394545"/>
                    </a:lnTo>
                    <a:cubicBezTo>
                      <a:pt x="226588" y="394545"/>
                      <a:pt x="171830" y="366600"/>
                      <a:pt x="135648" y="322756"/>
                    </a:cubicBezTo>
                    <a:lnTo>
                      <a:pt x="120672" y="298072"/>
                    </a:lnTo>
                    <a:lnTo>
                      <a:pt x="36249" y="224195"/>
                    </a:lnTo>
                    <a:lnTo>
                      <a:pt x="33631" y="217875"/>
                    </a:lnTo>
                    <a:lnTo>
                      <a:pt x="20980" y="209474"/>
                    </a:lnTo>
                    <a:cubicBezTo>
                      <a:pt x="-6994" y="181500"/>
                      <a:pt x="-6994" y="136144"/>
                      <a:pt x="20980" y="108170"/>
                    </a:cubicBezTo>
                    <a:lnTo>
                      <a:pt x="78498" y="50652"/>
                    </a:lnTo>
                    <a:lnTo>
                      <a:pt x="90600" y="42616"/>
                    </a:lnTo>
                    <a:lnTo>
                      <a:pt x="9060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48" name="四角形: 上の 2 つの角を丸める 647">
                <a:extLst>
                  <a:ext uri="{FF2B5EF4-FFF2-40B4-BE49-F238E27FC236}">
                    <a16:creationId xmlns:a16="http://schemas.microsoft.com/office/drawing/2014/main" id="{9342F5B1-53FA-4E2F-9CEA-34770577C2CF}"/>
                  </a:ext>
                </a:extLst>
              </p:cNvPr>
              <p:cNvSpPr/>
              <p:nvPr/>
            </p:nvSpPr>
            <p:spPr bwMode="auto">
              <a:xfrm rot="20973967">
                <a:off x="4454699" y="5281956"/>
                <a:ext cx="342262" cy="1110277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6699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638" name="フリーフォーム: 図形 637">
              <a:extLst>
                <a:ext uri="{FF2B5EF4-FFF2-40B4-BE49-F238E27FC236}">
                  <a16:creationId xmlns:a16="http://schemas.microsoft.com/office/drawing/2014/main" id="{D093669E-1AD1-4366-AE40-27ED44CE31BA}"/>
                </a:ext>
              </a:extLst>
            </p:cNvPr>
            <p:cNvSpPr/>
            <p:nvPr/>
          </p:nvSpPr>
          <p:spPr bwMode="auto">
            <a:xfrm>
              <a:off x="3804820" y="4857607"/>
              <a:ext cx="259615" cy="347288"/>
            </a:xfrm>
            <a:custGeom>
              <a:avLst/>
              <a:gdLst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32880 w 259615"/>
                <a:gd name="connsiteY2" fmla="*/ 295560 h 347288"/>
                <a:gd name="connsiteX3" fmla="*/ 38147 w 259615"/>
                <a:gd name="connsiteY3" fmla="*/ 347288 h 347288"/>
                <a:gd name="connsiteX4" fmla="*/ 24500 w 259615"/>
                <a:gd name="connsiteY4" fmla="*/ 328013 h 347288"/>
                <a:gd name="connsiteX5" fmla="*/ 0 w 259615"/>
                <a:gd name="connsiteY5" fmla="*/ 234979 h 347288"/>
                <a:gd name="connsiteX6" fmla="*/ 248936 w 259615"/>
                <a:gd name="connsiteY6" fmla="*/ 825 h 347288"/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69621 w 259615"/>
                <a:gd name="connsiteY2" fmla="*/ 138257 h 347288"/>
                <a:gd name="connsiteX3" fmla="*/ 32880 w 259615"/>
                <a:gd name="connsiteY3" fmla="*/ 295560 h 347288"/>
                <a:gd name="connsiteX4" fmla="*/ 38147 w 259615"/>
                <a:gd name="connsiteY4" fmla="*/ 347288 h 347288"/>
                <a:gd name="connsiteX5" fmla="*/ 24500 w 259615"/>
                <a:gd name="connsiteY5" fmla="*/ 328013 h 347288"/>
                <a:gd name="connsiteX6" fmla="*/ 0 w 259615"/>
                <a:gd name="connsiteY6" fmla="*/ 234979 h 347288"/>
                <a:gd name="connsiteX7" fmla="*/ 248936 w 259615"/>
                <a:gd name="connsiteY7" fmla="*/ 825 h 347288"/>
                <a:gd name="connsiteX8" fmla="*/ 259615 w 259615"/>
                <a:gd name="connsiteY8" fmla="*/ 0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8" fmla="*/ 161061 w 259615"/>
                <a:gd name="connsiteY8" fmla="*/ 229697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0" fmla="*/ 32880 w 259615"/>
                <a:gd name="connsiteY0" fmla="*/ 295560 h 347288"/>
                <a:gd name="connsiteX1" fmla="*/ 38147 w 259615"/>
                <a:gd name="connsiteY1" fmla="*/ 347288 h 347288"/>
                <a:gd name="connsiteX2" fmla="*/ 24500 w 259615"/>
                <a:gd name="connsiteY2" fmla="*/ 328013 h 347288"/>
                <a:gd name="connsiteX3" fmla="*/ 0 w 259615"/>
                <a:gd name="connsiteY3" fmla="*/ 234979 h 347288"/>
                <a:gd name="connsiteX4" fmla="*/ 248936 w 259615"/>
                <a:gd name="connsiteY4" fmla="*/ 825 h 347288"/>
                <a:gd name="connsiteX5" fmla="*/ 259615 w 259615"/>
                <a:gd name="connsiteY5" fmla="*/ 0 h 347288"/>
                <a:gd name="connsiteX6" fmla="*/ 223294 w 259615"/>
                <a:gd name="connsiteY6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  <a:gd name="connsiteX5" fmla="*/ 223294 w 259615"/>
                <a:gd name="connsiteY5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615" h="347288">
                  <a:moveTo>
                    <a:pt x="38147" y="347288"/>
                  </a:moveTo>
                  <a:lnTo>
                    <a:pt x="24500" y="328013"/>
                  </a:lnTo>
                  <a:cubicBezTo>
                    <a:pt x="8724" y="299418"/>
                    <a:pt x="0" y="267980"/>
                    <a:pt x="0" y="234979"/>
                  </a:cubicBezTo>
                  <a:cubicBezTo>
                    <a:pt x="0" y="119478"/>
                    <a:pt x="106868" y="23112"/>
                    <a:pt x="248936" y="825"/>
                  </a:cubicBezTo>
                  <a:lnTo>
                    <a:pt x="259615" y="0"/>
                  </a:lnTo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39" name="グループ化 638">
              <a:extLst>
                <a:ext uri="{FF2B5EF4-FFF2-40B4-BE49-F238E27FC236}">
                  <a16:creationId xmlns:a16="http://schemas.microsoft.com/office/drawing/2014/main" id="{E4956DF0-8332-467C-8FC5-D0BAE1497E0F}"/>
                </a:ext>
              </a:extLst>
            </p:cNvPr>
            <p:cNvGrpSpPr/>
            <p:nvPr/>
          </p:nvGrpSpPr>
          <p:grpSpPr>
            <a:xfrm>
              <a:off x="3209680" y="4756883"/>
              <a:ext cx="565807" cy="460376"/>
              <a:chOff x="1788643" y="4756883"/>
              <a:chExt cx="565807" cy="460376"/>
            </a:xfrm>
          </p:grpSpPr>
          <p:sp>
            <p:nvSpPr>
              <p:cNvPr id="640" name="フリーフォーム: 図形 639">
                <a:extLst>
                  <a:ext uri="{FF2B5EF4-FFF2-40B4-BE49-F238E27FC236}">
                    <a16:creationId xmlns:a16="http://schemas.microsoft.com/office/drawing/2014/main" id="{20C28CB6-85FA-4971-85BA-C0C62EE106C9}"/>
                  </a:ext>
                </a:extLst>
              </p:cNvPr>
              <p:cNvSpPr/>
              <p:nvPr/>
            </p:nvSpPr>
            <p:spPr bwMode="auto">
              <a:xfrm rot="1574306" flipH="1">
                <a:off x="1788643" y="4861082"/>
                <a:ext cx="565807" cy="317663"/>
              </a:xfrm>
              <a:custGeom>
                <a:avLst/>
                <a:gdLst>
                  <a:gd name="connsiteX0" fmla="*/ 291606 w 565807"/>
                  <a:gd name="connsiteY0" fmla="*/ 5157 h 317663"/>
                  <a:gd name="connsiteX1" fmla="*/ 266066 w 565807"/>
                  <a:gd name="connsiteY1" fmla="*/ 1 h 317663"/>
                  <a:gd name="connsiteX2" fmla="*/ 200454 w 565807"/>
                  <a:gd name="connsiteY2" fmla="*/ 65613 h 317663"/>
                  <a:gd name="connsiteX3" fmla="*/ 200454 w 565807"/>
                  <a:gd name="connsiteY3" fmla="*/ 196362 h 317663"/>
                  <a:gd name="connsiteX4" fmla="*/ 200453 w 565807"/>
                  <a:gd name="connsiteY4" fmla="*/ 196361 h 317663"/>
                  <a:gd name="connsiteX5" fmla="*/ 200453 w 565807"/>
                  <a:gd name="connsiteY5" fmla="*/ 59656 h 317663"/>
                  <a:gd name="connsiteX6" fmla="*/ 164018 w 565807"/>
                  <a:gd name="connsiteY6" fmla="*/ 4688 h 317663"/>
                  <a:gd name="connsiteX7" fmla="*/ 140797 w 565807"/>
                  <a:gd name="connsiteY7" fmla="*/ 0 h 317663"/>
                  <a:gd name="connsiteX8" fmla="*/ 81141 w 565807"/>
                  <a:gd name="connsiteY8" fmla="*/ 59656 h 317663"/>
                  <a:gd name="connsiteX9" fmla="*/ 81141 w 565807"/>
                  <a:gd name="connsiteY9" fmla="*/ 166348 h 317663"/>
                  <a:gd name="connsiteX10" fmla="*/ 78556 w 565807"/>
                  <a:gd name="connsiteY10" fmla="*/ 166159 h 317663"/>
                  <a:gd name="connsiteX11" fmla="*/ 198 w 565807"/>
                  <a:gd name="connsiteY11" fmla="*/ 233821 h 317663"/>
                  <a:gd name="connsiteX12" fmla="*/ 67860 w 565807"/>
                  <a:gd name="connsiteY12" fmla="*/ 312180 h 317663"/>
                  <a:gd name="connsiteX13" fmla="*/ 140013 w 565807"/>
                  <a:gd name="connsiteY13" fmla="*/ 317464 h 317663"/>
                  <a:gd name="connsiteX14" fmla="*/ 193205 w 565807"/>
                  <a:gd name="connsiteY14" fmla="*/ 299862 h 317663"/>
                  <a:gd name="connsiteX15" fmla="*/ 210049 w 565807"/>
                  <a:gd name="connsiteY15" fmla="*/ 278441 h 317663"/>
                  <a:gd name="connsiteX16" fmla="*/ 219671 w 565807"/>
                  <a:gd name="connsiteY16" fmla="*/ 292712 h 317663"/>
                  <a:gd name="connsiteX17" fmla="*/ 266066 w 565807"/>
                  <a:gd name="connsiteY17" fmla="*/ 311929 h 317663"/>
                  <a:gd name="connsiteX18" fmla="*/ 331678 w 565807"/>
                  <a:gd name="connsiteY18" fmla="*/ 246317 h 317663"/>
                  <a:gd name="connsiteX19" fmla="*/ 331678 w 565807"/>
                  <a:gd name="connsiteY19" fmla="*/ 65612 h 317663"/>
                  <a:gd name="connsiteX20" fmla="*/ 291606 w 565807"/>
                  <a:gd name="connsiteY20" fmla="*/ 5157 h 317663"/>
                  <a:gd name="connsiteX21" fmla="*/ 532501 w 565807"/>
                  <a:gd name="connsiteY21" fmla="*/ 29081 h 317663"/>
                  <a:gd name="connsiteX22" fmla="*/ 511275 w 565807"/>
                  <a:gd name="connsiteY22" fmla="*/ 24796 h 317663"/>
                  <a:gd name="connsiteX23" fmla="*/ 472715 w 565807"/>
                  <a:gd name="connsiteY23" fmla="*/ 40768 h 317663"/>
                  <a:gd name="connsiteX24" fmla="*/ 456744 w 565807"/>
                  <a:gd name="connsiteY24" fmla="*/ 79326 h 317663"/>
                  <a:gd name="connsiteX25" fmla="*/ 456744 w 565807"/>
                  <a:gd name="connsiteY25" fmla="*/ 62275 h 317663"/>
                  <a:gd name="connsiteX26" fmla="*/ 418709 w 565807"/>
                  <a:gd name="connsiteY26" fmla="*/ 4894 h 317663"/>
                  <a:gd name="connsiteX27" fmla="*/ 394469 w 565807"/>
                  <a:gd name="connsiteY27" fmla="*/ 0 h 317663"/>
                  <a:gd name="connsiteX28" fmla="*/ 332194 w 565807"/>
                  <a:gd name="connsiteY28" fmla="*/ 62275 h 317663"/>
                  <a:gd name="connsiteX29" fmla="*/ 332194 w 565807"/>
                  <a:gd name="connsiteY29" fmla="*/ 249654 h 317663"/>
                  <a:gd name="connsiteX30" fmla="*/ 394469 w 565807"/>
                  <a:gd name="connsiteY30" fmla="*/ 311929 h 317663"/>
                  <a:gd name="connsiteX31" fmla="*/ 394468 w 565807"/>
                  <a:gd name="connsiteY31" fmla="*/ 311930 h 317663"/>
                  <a:gd name="connsiteX32" fmla="*/ 456743 w 565807"/>
                  <a:gd name="connsiteY32" fmla="*/ 249655 h 317663"/>
                  <a:gd name="connsiteX33" fmla="*/ 456743 w 565807"/>
                  <a:gd name="connsiteY33" fmla="*/ 158785 h 317663"/>
                  <a:gd name="connsiteX34" fmla="*/ 456743 w 565807"/>
                  <a:gd name="connsiteY34" fmla="*/ 257397 h 317663"/>
                  <a:gd name="connsiteX35" fmla="*/ 511275 w 565807"/>
                  <a:gd name="connsiteY35" fmla="*/ 311929 h 317663"/>
                  <a:gd name="connsiteX36" fmla="*/ 565807 w 565807"/>
                  <a:gd name="connsiteY36" fmla="*/ 257397 h 317663"/>
                  <a:gd name="connsiteX37" fmla="*/ 565807 w 565807"/>
                  <a:gd name="connsiteY37" fmla="*/ 79328 h 317663"/>
                  <a:gd name="connsiteX38" fmla="*/ 532501 w 565807"/>
                  <a:gd name="connsiteY38" fmla="*/ 29081 h 317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565807" h="317663">
                    <a:moveTo>
                      <a:pt x="291606" y="5157"/>
                    </a:moveTo>
                    <a:cubicBezTo>
                      <a:pt x="283756" y="1837"/>
                      <a:pt x="275125" y="1"/>
                      <a:pt x="266066" y="1"/>
                    </a:cubicBezTo>
                    <a:cubicBezTo>
                      <a:pt x="229829" y="1"/>
                      <a:pt x="200454" y="29375"/>
                      <a:pt x="200454" y="65613"/>
                    </a:cubicBezTo>
                    <a:lnTo>
                      <a:pt x="200454" y="196362"/>
                    </a:lnTo>
                    <a:lnTo>
                      <a:pt x="200453" y="196361"/>
                    </a:lnTo>
                    <a:lnTo>
                      <a:pt x="200453" y="59656"/>
                    </a:lnTo>
                    <a:cubicBezTo>
                      <a:pt x="200453" y="34946"/>
                      <a:pt x="185429" y="13744"/>
                      <a:pt x="164018" y="4688"/>
                    </a:cubicBezTo>
                    <a:cubicBezTo>
                      <a:pt x="156881" y="1669"/>
                      <a:pt x="149034" y="0"/>
                      <a:pt x="140797" y="0"/>
                    </a:cubicBezTo>
                    <a:cubicBezTo>
                      <a:pt x="107850" y="0"/>
                      <a:pt x="81141" y="26709"/>
                      <a:pt x="81141" y="59656"/>
                    </a:cubicBezTo>
                    <a:lnTo>
                      <a:pt x="81141" y="166348"/>
                    </a:lnTo>
                    <a:lnTo>
                      <a:pt x="78556" y="166159"/>
                    </a:lnTo>
                    <a:cubicBezTo>
                      <a:pt x="38233" y="163205"/>
                      <a:pt x="3151" y="193498"/>
                      <a:pt x="198" y="233821"/>
                    </a:cubicBezTo>
                    <a:cubicBezTo>
                      <a:pt x="-2756" y="274144"/>
                      <a:pt x="27537" y="309226"/>
                      <a:pt x="67860" y="312180"/>
                    </a:cubicBezTo>
                    <a:lnTo>
                      <a:pt x="140013" y="317464"/>
                    </a:lnTo>
                    <a:cubicBezTo>
                      <a:pt x="160174" y="318942"/>
                      <a:pt x="179025" y="312107"/>
                      <a:pt x="193205" y="299862"/>
                    </a:cubicBezTo>
                    <a:lnTo>
                      <a:pt x="210049" y="278441"/>
                    </a:lnTo>
                    <a:lnTo>
                      <a:pt x="219671" y="292712"/>
                    </a:lnTo>
                    <a:cubicBezTo>
                      <a:pt x="231545" y="304586"/>
                      <a:pt x="247948" y="311929"/>
                      <a:pt x="266066" y="311929"/>
                    </a:cubicBezTo>
                    <a:cubicBezTo>
                      <a:pt x="302303" y="311929"/>
                      <a:pt x="331678" y="282555"/>
                      <a:pt x="331678" y="246317"/>
                    </a:cubicBezTo>
                    <a:lnTo>
                      <a:pt x="331678" y="65612"/>
                    </a:lnTo>
                    <a:cubicBezTo>
                      <a:pt x="331678" y="38435"/>
                      <a:pt x="315155" y="15117"/>
                      <a:pt x="291606" y="5157"/>
                    </a:cubicBezTo>
                    <a:close/>
                    <a:moveTo>
                      <a:pt x="532501" y="29081"/>
                    </a:moveTo>
                    <a:cubicBezTo>
                      <a:pt x="525977" y="26322"/>
                      <a:pt x="518804" y="24796"/>
                      <a:pt x="511275" y="24796"/>
                    </a:cubicBezTo>
                    <a:cubicBezTo>
                      <a:pt x="496217" y="24796"/>
                      <a:pt x="482584" y="30900"/>
                      <a:pt x="472715" y="40768"/>
                    </a:cubicBezTo>
                    <a:lnTo>
                      <a:pt x="456744" y="79326"/>
                    </a:lnTo>
                    <a:lnTo>
                      <a:pt x="456744" y="62275"/>
                    </a:lnTo>
                    <a:cubicBezTo>
                      <a:pt x="456744" y="36479"/>
                      <a:pt x="441061" y="14347"/>
                      <a:pt x="418709" y="4894"/>
                    </a:cubicBezTo>
                    <a:cubicBezTo>
                      <a:pt x="411259" y="1743"/>
                      <a:pt x="403067" y="0"/>
                      <a:pt x="394469" y="0"/>
                    </a:cubicBezTo>
                    <a:cubicBezTo>
                      <a:pt x="360075" y="0"/>
                      <a:pt x="332194" y="27881"/>
                      <a:pt x="332194" y="62275"/>
                    </a:cubicBezTo>
                    <a:lnTo>
                      <a:pt x="332194" y="249654"/>
                    </a:lnTo>
                    <a:cubicBezTo>
                      <a:pt x="332194" y="284048"/>
                      <a:pt x="360075" y="311929"/>
                      <a:pt x="394469" y="311929"/>
                    </a:cubicBezTo>
                    <a:lnTo>
                      <a:pt x="394468" y="311930"/>
                    </a:lnTo>
                    <a:cubicBezTo>
                      <a:pt x="428862" y="311930"/>
                      <a:pt x="456743" y="284049"/>
                      <a:pt x="456743" y="249655"/>
                    </a:cubicBezTo>
                    <a:lnTo>
                      <a:pt x="456743" y="158785"/>
                    </a:lnTo>
                    <a:lnTo>
                      <a:pt x="456743" y="257397"/>
                    </a:lnTo>
                    <a:cubicBezTo>
                      <a:pt x="456743" y="287514"/>
                      <a:pt x="481158" y="311929"/>
                      <a:pt x="511275" y="311929"/>
                    </a:cubicBezTo>
                    <a:cubicBezTo>
                      <a:pt x="541392" y="311928"/>
                      <a:pt x="565807" y="287514"/>
                      <a:pt x="565807" y="257397"/>
                    </a:cubicBezTo>
                    <a:lnTo>
                      <a:pt x="565807" y="79328"/>
                    </a:lnTo>
                    <a:cubicBezTo>
                      <a:pt x="565807" y="56740"/>
                      <a:pt x="552074" y="37360"/>
                      <a:pt x="532501" y="29081"/>
                    </a:cubicBezTo>
                    <a:close/>
                  </a:path>
                </a:pathLst>
              </a:custGeom>
              <a:solidFill>
                <a:schemeClr val="tx1">
                  <a:alpha val="40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41" name="グループ化 640">
                <a:extLst>
                  <a:ext uri="{FF2B5EF4-FFF2-40B4-BE49-F238E27FC236}">
                    <a16:creationId xmlns:a16="http://schemas.microsoft.com/office/drawing/2014/main" id="{F95F7847-64D5-4BC1-A952-8A46B82F0932}"/>
                  </a:ext>
                </a:extLst>
              </p:cNvPr>
              <p:cNvGrpSpPr/>
              <p:nvPr/>
            </p:nvGrpSpPr>
            <p:grpSpPr>
              <a:xfrm>
                <a:off x="1822044" y="4756883"/>
                <a:ext cx="492008" cy="460376"/>
                <a:chOff x="929075" y="4756884"/>
                <a:chExt cx="492008" cy="460376"/>
              </a:xfrm>
            </p:grpSpPr>
            <p:sp>
              <p:nvSpPr>
                <p:cNvPr id="642" name="四角形: 角を丸くする 641">
                  <a:extLst>
                    <a:ext uri="{FF2B5EF4-FFF2-40B4-BE49-F238E27FC236}">
                      <a16:creationId xmlns:a16="http://schemas.microsoft.com/office/drawing/2014/main" id="{6D2B3E8A-05C2-40F4-94A4-8EDD9008A2FE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261736" y="4897157"/>
                  <a:ext cx="119312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43" name="四角形: 角を丸くする 642">
                  <a:extLst>
                    <a:ext uri="{FF2B5EF4-FFF2-40B4-BE49-F238E27FC236}">
                      <a16:creationId xmlns:a16="http://schemas.microsoft.com/office/drawing/2014/main" id="{B8CF2341-CF51-4B52-80CB-EDEAA4069DA0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143418" y="4841774"/>
                  <a:ext cx="131224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44" name="四角形: 角を丸くする 643">
                  <a:extLst>
                    <a:ext uri="{FF2B5EF4-FFF2-40B4-BE49-F238E27FC236}">
                      <a16:creationId xmlns:a16="http://schemas.microsoft.com/office/drawing/2014/main" id="{4886830C-8426-4EF5-ADE0-33D42A91FCB5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031584" y="4785007"/>
                  <a:ext cx="124549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45" name="四角形: 角を丸くする 644">
                  <a:extLst>
                    <a:ext uri="{FF2B5EF4-FFF2-40B4-BE49-F238E27FC236}">
                      <a16:creationId xmlns:a16="http://schemas.microsoft.com/office/drawing/2014/main" id="{2FC90BF5-988D-47BD-8F03-F82B2A94D4A2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929075" y="4756884"/>
                  <a:ext cx="109064" cy="28713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46" name="四角形: 角を丸くする 645">
                  <a:extLst>
                    <a:ext uri="{FF2B5EF4-FFF2-40B4-BE49-F238E27FC236}">
                      <a16:creationId xmlns:a16="http://schemas.microsoft.com/office/drawing/2014/main" id="{8F4C141F-2F13-4632-AC30-BBDC9A9A8BC4}"/>
                    </a:ext>
                  </a:extLst>
                </p:cNvPr>
                <p:cNvSpPr/>
                <p:nvPr/>
              </p:nvSpPr>
              <p:spPr bwMode="auto">
                <a:xfrm rot="17522937" flipH="1">
                  <a:off x="1238498" y="5034675"/>
                  <a:ext cx="146412" cy="2187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49" name="グループ化 648">
            <a:extLst>
              <a:ext uri="{FF2B5EF4-FFF2-40B4-BE49-F238E27FC236}">
                <a16:creationId xmlns:a16="http://schemas.microsoft.com/office/drawing/2014/main" id="{D6FAB277-873B-4506-AE5E-724ABACB3A6B}"/>
              </a:ext>
            </a:extLst>
          </p:cNvPr>
          <p:cNvGrpSpPr/>
          <p:nvPr/>
        </p:nvGrpSpPr>
        <p:grpSpPr>
          <a:xfrm>
            <a:off x="7887795" y="676087"/>
            <a:ext cx="1622630" cy="1744235"/>
            <a:chOff x="-2302327" y="121458"/>
            <a:chExt cx="2787837" cy="2996767"/>
          </a:xfrm>
        </p:grpSpPr>
        <p:grpSp>
          <p:nvGrpSpPr>
            <p:cNvPr id="650" name="グループ化 649">
              <a:extLst>
                <a:ext uri="{FF2B5EF4-FFF2-40B4-BE49-F238E27FC236}">
                  <a16:creationId xmlns:a16="http://schemas.microsoft.com/office/drawing/2014/main" id="{5EB22C83-5DD0-47B2-8EF4-A9258ACFCB79}"/>
                </a:ext>
              </a:extLst>
            </p:cNvPr>
            <p:cNvGrpSpPr/>
            <p:nvPr/>
          </p:nvGrpSpPr>
          <p:grpSpPr>
            <a:xfrm>
              <a:off x="-2302327" y="121458"/>
              <a:ext cx="2787837" cy="2996767"/>
              <a:chOff x="5148490" y="3298141"/>
              <a:chExt cx="2787837" cy="2996767"/>
            </a:xfrm>
          </p:grpSpPr>
          <p:grpSp>
            <p:nvGrpSpPr>
              <p:cNvPr id="652" name="グループ化 651">
                <a:extLst>
                  <a:ext uri="{FF2B5EF4-FFF2-40B4-BE49-F238E27FC236}">
                    <a16:creationId xmlns:a16="http://schemas.microsoft.com/office/drawing/2014/main" id="{5CF442B0-19E6-4413-9E40-28CC2345E7C8}"/>
                  </a:ext>
                </a:extLst>
              </p:cNvPr>
              <p:cNvGrpSpPr/>
              <p:nvPr/>
            </p:nvGrpSpPr>
            <p:grpSpPr>
              <a:xfrm>
                <a:off x="5148490" y="3298141"/>
                <a:ext cx="2787837" cy="2996767"/>
                <a:chOff x="5826647" y="1550409"/>
                <a:chExt cx="2140508" cy="2300925"/>
              </a:xfrm>
            </p:grpSpPr>
            <p:sp>
              <p:nvSpPr>
                <p:cNvPr id="678" name="フローチャート: 論理積ゲート 677">
                  <a:extLst>
                    <a:ext uri="{FF2B5EF4-FFF2-40B4-BE49-F238E27FC236}">
                      <a16:creationId xmlns:a16="http://schemas.microsoft.com/office/drawing/2014/main" id="{D08B5EAB-5528-4D4B-B523-4B52D1A6B11E}"/>
                    </a:ext>
                  </a:extLst>
                </p:cNvPr>
                <p:cNvSpPr/>
                <p:nvPr/>
              </p:nvSpPr>
              <p:spPr bwMode="auto">
                <a:xfrm rot="16200000">
                  <a:off x="6544709" y="2986838"/>
                  <a:ext cx="732014" cy="996978"/>
                </a:xfrm>
                <a:prstGeom prst="flowChartDelay">
                  <a:avLst/>
                </a:prstGeom>
                <a:solidFill>
                  <a:srgbClr val="0070C0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9" name="フリーフォーム: 図形 678">
                  <a:extLst>
                    <a:ext uri="{FF2B5EF4-FFF2-40B4-BE49-F238E27FC236}">
                      <a16:creationId xmlns:a16="http://schemas.microsoft.com/office/drawing/2014/main" id="{4B5653F9-03DD-4CEC-8925-97E46B8065C0}"/>
                    </a:ext>
                  </a:extLst>
                </p:cNvPr>
                <p:cNvSpPr/>
                <p:nvPr/>
              </p:nvSpPr>
              <p:spPr bwMode="auto">
                <a:xfrm rot="14370585">
                  <a:off x="5889472" y="1487584"/>
                  <a:ext cx="801355" cy="927006"/>
                </a:xfrm>
                <a:custGeom>
                  <a:avLst/>
                  <a:gdLst>
                    <a:gd name="connsiteX0" fmla="*/ 963007 w 963007"/>
                    <a:gd name="connsiteY0" fmla="*/ 426564 h 1114005"/>
                    <a:gd name="connsiteX1" fmla="*/ 840326 w 963007"/>
                    <a:gd name="connsiteY1" fmla="*/ 426564 h 1114005"/>
                    <a:gd name="connsiteX2" fmla="*/ 843140 w 963007"/>
                    <a:gd name="connsiteY2" fmla="*/ 447601 h 1114005"/>
                    <a:gd name="connsiteX3" fmla="*/ 625166 w 963007"/>
                    <a:gd name="connsiteY3" fmla="*/ 964112 h 1114005"/>
                    <a:gd name="connsiteX4" fmla="*/ 0 w 963007"/>
                    <a:gd name="connsiteY4" fmla="*/ 1074451 h 1114005"/>
                    <a:gd name="connsiteX5" fmla="*/ 23719 w 963007"/>
                    <a:gd name="connsiteY5" fmla="*/ 1010948 h 1114005"/>
                    <a:gd name="connsiteX6" fmla="*/ 581142 w 963007"/>
                    <a:gd name="connsiteY6" fmla="*/ 912566 h 1114005"/>
                    <a:gd name="connsiteX7" fmla="*/ 775497 w 963007"/>
                    <a:gd name="connsiteY7" fmla="*/ 452023 h 1114005"/>
                    <a:gd name="connsiteX8" fmla="*/ 772091 w 963007"/>
                    <a:gd name="connsiteY8" fmla="*/ 426564 h 1114005"/>
                    <a:gd name="connsiteX9" fmla="*/ 661111 w 963007"/>
                    <a:gd name="connsiteY9" fmla="*/ 426564 h 1114005"/>
                    <a:gd name="connsiteX10" fmla="*/ 812059 w 963007"/>
                    <a:gd name="connsiteY10" fmla="*/ 0 h 11140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963007" h="1114005">
                      <a:moveTo>
                        <a:pt x="963007" y="426564"/>
                      </a:moveTo>
                      <a:lnTo>
                        <a:pt x="840326" y="426564"/>
                      </a:lnTo>
                      <a:lnTo>
                        <a:pt x="843140" y="447601"/>
                      </a:lnTo>
                      <a:cubicBezTo>
                        <a:pt x="855937" y="642847"/>
                        <a:pt x="776419" y="834929"/>
                        <a:pt x="625166" y="964112"/>
                      </a:cubicBezTo>
                      <a:cubicBezTo>
                        <a:pt x="452304" y="1111750"/>
                        <a:pt x="212957" y="1153993"/>
                        <a:pt x="0" y="1074451"/>
                      </a:cubicBezTo>
                      <a:lnTo>
                        <a:pt x="23719" y="1010948"/>
                      </a:lnTo>
                      <a:cubicBezTo>
                        <a:pt x="213601" y="1081871"/>
                        <a:pt x="427011" y="1044205"/>
                        <a:pt x="581142" y="912566"/>
                      </a:cubicBezTo>
                      <a:cubicBezTo>
                        <a:pt x="716006" y="797381"/>
                        <a:pt x="786907" y="626113"/>
                        <a:pt x="775497" y="452023"/>
                      </a:cubicBezTo>
                      <a:lnTo>
                        <a:pt x="772091" y="426564"/>
                      </a:lnTo>
                      <a:lnTo>
                        <a:pt x="661111" y="426564"/>
                      </a:lnTo>
                      <a:lnTo>
                        <a:pt x="812059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0" name="フリーフォーム: 図形 679">
                  <a:extLst>
                    <a:ext uri="{FF2B5EF4-FFF2-40B4-BE49-F238E27FC236}">
                      <a16:creationId xmlns:a16="http://schemas.microsoft.com/office/drawing/2014/main" id="{C29A139E-FFAA-4087-AA0A-D0203A8322B1}"/>
                    </a:ext>
                  </a:extLst>
                </p:cNvPr>
                <p:cNvSpPr/>
                <p:nvPr/>
              </p:nvSpPr>
              <p:spPr bwMode="auto">
                <a:xfrm rot="7200000" flipH="1">
                  <a:off x="7102974" y="1510883"/>
                  <a:ext cx="801355" cy="927006"/>
                </a:xfrm>
                <a:custGeom>
                  <a:avLst/>
                  <a:gdLst>
                    <a:gd name="connsiteX0" fmla="*/ 963007 w 963007"/>
                    <a:gd name="connsiteY0" fmla="*/ 426564 h 1114005"/>
                    <a:gd name="connsiteX1" fmla="*/ 840326 w 963007"/>
                    <a:gd name="connsiteY1" fmla="*/ 426564 h 1114005"/>
                    <a:gd name="connsiteX2" fmla="*/ 843140 w 963007"/>
                    <a:gd name="connsiteY2" fmla="*/ 447601 h 1114005"/>
                    <a:gd name="connsiteX3" fmla="*/ 625166 w 963007"/>
                    <a:gd name="connsiteY3" fmla="*/ 964112 h 1114005"/>
                    <a:gd name="connsiteX4" fmla="*/ 0 w 963007"/>
                    <a:gd name="connsiteY4" fmla="*/ 1074451 h 1114005"/>
                    <a:gd name="connsiteX5" fmla="*/ 23719 w 963007"/>
                    <a:gd name="connsiteY5" fmla="*/ 1010948 h 1114005"/>
                    <a:gd name="connsiteX6" fmla="*/ 581142 w 963007"/>
                    <a:gd name="connsiteY6" fmla="*/ 912566 h 1114005"/>
                    <a:gd name="connsiteX7" fmla="*/ 775497 w 963007"/>
                    <a:gd name="connsiteY7" fmla="*/ 452023 h 1114005"/>
                    <a:gd name="connsiteX8" fmla="*/ 772091 w 963007"/>
                    <a:gd name="connsiteY8" fmla="*/ 426564 h 1114005"/>
                    <a:gd name="connsiteX9" fmla="*/ 661111 w 963007"/>
                    <a:gd name="connsiteY9" fmla="*/ 426564 h 1114005"/>
                    <a:gd name="connsiteX10" fmla="*/ 812059 w 963007"/>
                    <a:gd name="connsiteY10" fmla="*/ 0 h 11140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963007" h="1114005">
                      <a:moveTo>
                        <a:pt x="963007" y="426564"/>
                      </a:moveTo>
                      <a:lnTo>
                        <a:pt x="840326" y="426564"/>
                      </a:lnTo>
                      <a:lnTo>
                        <a:pt x="843140" y="447601"/>
                      </a:lnTo>
                      <a:cubicBezTo>
                        <a:pt x="855937" y="642847"/>
                        <a:pt x="776419" y="834929"/>
                        <a:pt x="625166" y="964112"/>
                      </a:cubicBezTo>
                      <a:cubicBezTo>
                        <a:pt x="452304" y="1111750"/>
                        <a:pt x="212957" y="1153993"/>
                        <a:pt x="0" y="1074451"/>
                      </a:cubicBezTo>
                      <a:lnTo>
                        <a:pt x="23719" y="1010948"/>
                      </a:lnTo>
                      <a:cubicBezTo>
                        <a:pt x="213601" y="1081871"/>
                        <a:pt x="427011" y="1044205"/>
                        <a:pt x="581142" y="912566"/>
                      </a:cubicBezTo>
                      <a:cubicBezTo>
                        <a:pt x="716006" y="797381"/>
                        <a:pt x="786907" y="626113"/>
                        <a:pt x="775497" y="452023"/>
                      </a:cubicBezTo>
                      <a:lnTo>
                        <a:pt x="772091" y="426564"/>
                      </a:lnTo>
                      <a:lnTo>
                        <a:pt x="661111" y="426564"/>
                      </a:lnTo>
                      <a:lnTo>
                        <a:pt x="812059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1" name="四角形: 角を丸くする 680">
                  <a:extLst>
                    <a:ext uri="{FF2B5EF4-FFF2-40B4-BE49-F238E27FC236}">
                      <a16:creationId xmlns:a16="http://schemas.microsoft.com/office/drawing/2014/main" id="{1EE56A4F-EC1A-4799-BA6D-EEBA363C7EEE}"/>
                    </a:ext>
                  </a:extLst>
                </p:cNvPr>
                <p:cNvSpPr/>
                <p:nvPr/>
              </p:nvSpPr>
              <p:spPr bwMode="auto">
                <a:xfrm>
                  <a:off x="6258144" y="1951087"/>
                  <a:ext cx="1305145" cy="1207883"/>
                </a:xfrm>
                <a:prstGeom prst="roundRect">
                  <a:avLst>
                    <a:gd name="adj" fmla="val 28852"/>
                  </a:avLst>
                </a:prstGeom>
                <a:solidFill>
                  <a:srgbClr val="0070C0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653" name="グループ化 652">
                <a:extLst>
                  <a:ext uri="{FF2B5EF4-FFF2-40B4-BE49-F238E27FC236}">
                    <a16:creationId xmlns:a16="http://schemas.microsoft.com/office/drawing/2014/main" id="{F7D637BC-632A-4B55-A9E7-694029811EA2}"/>
                  </a:ext>
                </a:extLst>
              </p:cNvPr>
              <p:cNvGrpSpPr/>
              <p:nvPr/>
            </p:nvGrpSpPr>
            <p:grpSpPr>
              <a:xfrm>
                <a:off x="6060734" y="4767026"/>
                <a:ext cx="987004" cy="501521"/>
                <a:chOff x="6911441" y="3818045"/>
                <a:chExt cx="1865174" cy="871095"/>
              </a:xfrm>
            </p:grpSpPr>
            <p:sp>
              <p:nvSpPr>
                <p:cNvPr id="655" name="フリーフォーム: 図形 654">
                  <a:extLst>
                    <a:ext uri="{FF2B5EF4-FFF2-40B4-BE49-F238E27FC236}">
                      <a16:creationId xmlns:a16="http://schemas.microsoft.com/office/drawing/2014/main" id="{2DEEC9EA-E486-47FC-9878-7A30F9BA7A70}"/>
                    </a:ext>
                  </a:extLst>
                </p:cNvPr>
                <p:cNvSpPr/>
                <p:nvPr/>
              </p:nvSpPr>
              <p:spPr bwMode="auto">
                <a:xfrm>
                  <a:off x="6911441" y="3870340"/>
                  <a:ext cx="1865174" cy="753322"/>
                </a:xfrm>
                <a:custGeom>
                  <a:avLst/>
                  <a:gdLst>
                    <a:gd name="connsiteX0" fmla="*/ 1005811 w 2011622"/>
                    <a:gd name="connsiteY0" fmla="*/ 0 h 963198"/>
                    <a:gd name="connsiteX1" fmla="*/ 2001436 w 2011622"/>
                    <a:gd name="connsiteY1" fmla="*/ 428271 h 963198"/>
                    <a:gd name="connsiteX2" fmla="*/ 2011622 w 2011622"/>
                    <a:gd name="connsiteY2" fmla="*/ 481599 h 963198"/>
                    <a:gd name="connsiteX3" fmla="*/ 2001436 w 2011622"/>
                    <a:gd name="connsiteY3" fmla="*/ 534927 h 963198"/>
                    <a:gd name="connsiteX4" fmla="*/ 1005811 w 2011622"/>
                    <a:gd name="connsiteY4" fmla="*/ 963198 h 963198"/>
                    <a:gd name="connsiteX5" fmla="*/ 10186 w 2011622"/>
                    <a:gd name="connsiteY5" fmla="*/ 534927 h 963198"/>
                    <a:gd name="connsiteX6" fmla="*/ 0 w 2011622"/>
                    <a:gd name="connsiteY6" fmla="*/ 481599 h 963198"/>
                    <a:gd name="connsiteX7" fmla="*/ 10186 w 2011622"/>
                    <a:gd name="connsiteY7" fmla="*/ 428271 h 963198"/>
                    <a:gd name="connsiteX8" fmla="*/ 1005811 w 2011622"/>
                    <a:gd name="connsiteY8" fmla="*/ 0 h 9631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011622" h="963198">
                      <a:moveTo>
                        <a:pt x="1005811" y="0"/>
                      </a:moveTo>
                      <a:cubicBezTo>
                        <a:pt x="1496924" y="0"/>
                        <a:pt x="1906672" y="183857"/>
                        <a:pt x="2001436" y="428271"/>
                      </a:cubicBezTo>
                      <a:lnTo>
                        <a:pt x="2011622" y="481599"/>
                      </a:lnTo>
                      <a:lnTo>
                        <a:pt x="2001436" y="534927"/>
                      </a:lnTo>
                      <a:cubicBezTo>
                        <a:pt x="1906672" y="779341"/>
                        <a:pt x="1496924" y="963198"/>
                        <a:pt x="1005811" y="963198"/>
                      </a:cubicBezTo>
                      <a:cubicBezTo>
                        <a:pt x="514698" y="963198"/>
                        <a:pt x="104950" y="779341"/>
                        <a:pt x="10186" y="534927"/>
                      </a:cubicBezTo>
                      <a:lnTo>
                        <a:pt x="0" y="481599"/>
                      </a:lnTo>
                      <a:lnTo>
                        <a:pt x="10186" y="428271"/>
                      </a:lnTo>
                      <a:cubicBezTo>
                        <a:pt x="104950" y="183857"/>
                        <a:pt x="514698" y="0"/>
                        <a:pt x="1005811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6" name="フリーフォーム: 図形 655">
                  <a:extLst>
                    <a:ext uri="{FF2B5EF4-FFF2-40B4-BE49-F238E27FC236}">
                      <a16:creationId xmlns:a16="http://schemas.microsoft.com/office/drawing/2014/main" id="{A1DAEB2E-6D6B-48B8-A689-E1178351E05D}"/>
                    </a:ext>
                  </a:extLst>
                </p:cNvPr>
                <p:cNvSpPr/>
                <p:nvPr/>
              </p:nvSpPr>
              <p:spPr bwMode="auto">
                <a:xfrm>
                  <a:off x="6935589" y="3880152"/>
                  <a:ext cx="1816878" cy="727568"/>
                </a:xfrm>
                <a:custGeom>
                  <a:avLst/>
                  <a:gdLst>
                    <a:gd name="connsiteX0" fmla="*/ 0 w 1816878"/>
                    <a:gd name="connsiteY0" fmla="*/ 412204 h 727568"/>
                    <a:gd name="connsiteX1" fmla="*/ 1816878 w 1816878"/>
                    <a:gd name="connsiteY1" fmla="*/ 412204 h 727568"/>
                    <a:gd name="connsiteX2" fmla="*/ 1810526 w 1816878"/>
                    <a:gd name="connsiteY2" fmla="*/ 437099 h 727568"/>
                    <a:gd name="connsiteX3" fmla="*/ 908439 w 1816878"/>
                    <a:gd name="connsiteY3" fmla="*/ 727568 h 727568"/>
                    <a:gd name="connsiteX4" fmla="*/ 6353 w 1816878"/>
                    <a:gd name="connsiteY4" fmla="*/ 437099 h 727568"/>
                    <a:gd name="connsiteX5" fmla="*/ 908439 w 1816878"/>
                    <a:gd name="connsiteY5" fmla="*/ 0 h 727568"/>
                    <a:gd name="connsiteX6" fmla="*/ 1810526 w 1816878"/>
                    <a:gd name="connsiteY6" fmla="*/ 290469 h 727568"/>
                    <a:gd name="connsiteX7" fmla="*/ 1816513 w 1816878"/>
                    <a:gd name="connsiteY7" fmla="*/ 313933 h 727568"/>
                    <a:gd name="connsiteX8" fmla="*/ 365 w 1816878"/>
                    <a:gd name="connsiteY8" fmla="*/ 313933 h 727568"/>
                    <a:gd name="connsiteX9" fmla="*/ 6353 w 1816878"/>
                    <a:gd name="connsiteY9" fmla="*/ 290469 h 727568"/>
                    <a:gd name="connsiteX10" fmla="*/ 908439 w 1816878"/>
                    <a:gd name="connsiteY10" fmla="*/ 0 h 7275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816878" h="727568">
                      <a:moveTo>
                        <a:pt x="0" y="412204"/>
                      </a:moveTo>
                      <a:lnTo>
                        <a:pt x="1816878" y="412204"/>
                      </a:lnTo>
                      <a:lnTo>
                        <a:pt x="1810526" y="437099"/>
                      </a:lnTo>
                      <a:cubicBezTo>
                        <a:pt x="1724665" y="602869"/>
                        <a:pt x="1353412" y="727568"/>
                        <a:pt x="908439" y="727568"/>
                      </a:cubicBezTo>
                      <a:cubicBezTo>
                        <a:pt x="463467" y="727568"/>
                        <a:pt x="92213" y="602869"/>
                        <a:pt x="6353" y="437099"/>
                      </a:cubicBezTo>
                      <a:close/>
                      <a:moveTo>
                        <a:pt x="908439" y="0"/>
                      </a:moveTo>
                      <a:cubicBezTo>
                        <a:pt x="1353412" y="0"/>
                        <a:pt x="1724665" y="124699"/>
                        <a:pt x="1810526" y="290469"/>
                      </a:cubicBezTo>
                      <a:lnTo>
                        <a:pt x="1816513" y="313933"/>
                      </a:lnTo>
                      <a:lnTo>
                        <a:pt x="365" y="313933"/>
                      </a:lnTo>
                      <a:lnTo>
                        <a:pt x="6353" y="290469"/>
                      </a:lnTo>
                      <a:cubicBezTo>
                        <a:pt x="92213" y="124699"/>
                        <a:pt x="463467" y="0"/>
                        <a:pt x="908439" y="0"/>
                      </a:cubicBezTo>
                      <a:close/>
                    </a:path>
                  </a:pathLst>
                </a:custGeom>
                <a:solidFill>
                  <a:srgbClr val="FF66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7" name="四角形: 上の 2 つの角を丸める 656">
                  <a:extLst>
                    <a:ext uri="{FF2B5EF4-FFF2-40B4-BE49-F238E27FC236}">
                      <a16:creationId xmlns:a16="http://schemas.microsoft.com/office/drawing/2014/main" id="{69CCA271-2F34-4CC5-B770-6BCCC00E9FBB}"/>
                    </a:ext>
                  </a:extLst>
                </p:cNvPr>
                <p:cNvSpPr/>
                <p:nvPr/>
              </p:nvSpPr>
              <p:spPr bwMode="auto">
                <a:xfrm rot="10800000">
                  <a:off x="7598072" y="4239683"/>
                  <a:ext cx="247868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8" name="四角形: 上の 2 つの角を丸める 657">
                  <a:extLst>
                    <a:ext uri="{FF2B5EF4-FFF2-40B4-BE49-F238E27FC236}">
                      <a16:creationId xmlns:a16="http://schemas.microsoft.com/office/drawing/2014/main" id="{198F6AF6-354A-4BC7-BB1F-E9BA8908A270}"/>
                    </a:ext>
                  </a:extLst>
                </p:cNvPr>
                <p:cNvSpPr/>
                <p:nvPr/>
              </p:nvSpPr>
              <p:spPr bwMode="auto">
                <a:xfrm rot="10800000">
                  <a:off x="7845943" y="4239683"/>
                  <a:ext cx="244250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59" name="四角形: 上の 2 つの角を丸める 658">
                  <a:extLst>
                    <a:ext uri="{FF2B5EF4-FFF2-40B4-BE49-F238E27FC236}">
                      <a16:creationId xmlns:a16="http://schemas.microsoft.com/office/drawing/2014/main" id="{7065B297-4CFF-443C-8270-03F4106F3770}"/>
                    </a:ext>
                  </a:extLst>
                </p:cNvPr>
                <p:cNvSpPr/>
                <p:nvPr/>
              </p:nvSpPr>
              <p:spPr bwMode="auto">
                <a:xfrm rot="10800000">
                  <a:off x="7372326" y="4216607"/>
                  <a:ext cx="225742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0" name="四角形: 上の 2 つの角を丸める 659">
                  <a:extLst>
                    <a:ext uri="{FF2B5EF4-FFF2-40B4-BE49-F238E27FC236}">
                      <a16:creationId xmlns:a16="http://schemas.microsoft.com/office/drawing/2014/main" id="{29B19D95-3B50-4C86-94B7-40C554FAAC35}"/>
                    </a:ext>
                  </a:extLst>
                </p:cNvPr>
                <p:cNvSpPr/>
                <p:nvPr/>
              </p:nvSpPr>
              <p:spPr bwMode="auto">
                <a:xfrm rot="10800000">
                  <a:off x="8090193" y="4216607"/>
                  <a:ext cx="225742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1" name="四角形: 上の 2 つの角を丸める 660">
                  <a:extLst>
                    <a:ext uri="{FF2B5EF4-FFF2-40B4-BE49-F238E27FC236}">
                      <a16:creationId xmlns:a16="http://schemas.microsoft.com/office/drawing/2014/main" id="{57D86E8F-85FE-4403-A814-693A46837F16}"/>
                    </a:ext>
                  </a:extLst>
                </p:cNvPr>
                <p:cNvSpPr/>
                <p:nvPr/>
              </p:nvSpPr>
              <p:spPr bwMode="auto">
                <a:xfrm rot="10800000">
                  <a:off x="7197554" y="4199429"/>
                  <a:ext cx="176674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2" name="四角形: 上の 2 つの角を丸める 661">
                  <a:extLst>
                    <a:ext uri="{FF2B5EF4-FFF2-40B4-BE49-F238E27FC236}">
                      <a16:creationId xmlns:a16="http://schemas.microsoft.com/office/drawing/2014/main" id="{B5119A8E-9F7D-4C52-A726-1856BAD923CB}"/>
                    </a:ext>
                  </a:extLst>
                </p:cNvPr>
                <p:cNvSpPr/>
                <p:nvPr/>
              </p:nvSpPr>
              <p:spPr bwMode="auto">
                <a:xfrm rot="10800000">
                  <a:off x="8314032" y="4199429"/>
                  <a:ext cx="176676" cy="3119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3" name="四角形: 上の 2 つの角を丸める 662">
                  <a:extLst>
                    <a:ext uri="{FF2B5EF4-FFF2-40B4-BE49-F238E27FC236}">
                      <a16:creationId xmlns:a16="http://schemas.microsoft.com/office/drawing/2014/main" id="{48F79706-1CCA-4589-B826-E42871BB364C}"/>
                    </a:ext>
                  </a:extLst>
                </p:cNvPr>
                <p:cNvSpPr/>
                <p:nvPr/>
              </p:nvSpPr>
              <p:spPr bwMode="auto">
                <a:xfrm rot="10800000">
                  <a:off x="7043659" y="4177543"/>
                  <a:ext cx="153698" cy="28829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4" name="四角形: 上の 2 つの角を丸める 663">
                  <a:extLst>
                    <a:ext uri="{FF2B5EF4-FFF2-40B4-BE49-F238E27FC236}">
                      <a16:creationId xmlns:a16="http://schemas.microsoft.com/office/drawing/2014/main" id="{78A61509-585F-4841-96B6-FF4447BA0B83}"/>
                    </a:ext>
                  </a:extLst>
                </p:cNvPr>
                <p:cNvSpPr/>
                <p:nvPr/>
              </p:nvSpPr>
              <p:spPr bwMode="auto">
                <a:xfrm rot="10800000">
                  <a:off x="8490708" y="4177543"/>
                  <a:ext cx="153698" cy="28829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5" name="フリーフォーム: 図形 664">
                  <a:extLst>
                    <a:ext uri="{FF2B5EF4-FFF2-40B4-BE49-F238E27FC236}">
                      <a16:creationId xmlns:a16="http://schemas.microsoft.com/office/drawing/2014/main" id="{BA5C384A-B189-41D1-A927-5A7A7A96CAC9}"/>
                    </a:ext>
                  </a:extLst>
                </p:cNvPr>
                <p:cNvSpPr/>
                <p:nvPr/>
              </p:nvSpPr>
              <p:spPr bwMode="auto">
                <a:xfrm rot="10800000">
                  <a:off x="6931055" y="4146480"/>
                  <a:ext cx="1810513" cy="264423"/>
                </a:xfrm>
                <a:custGeom>
                  <a:avLst/>
                  <a:gdLst>
                    <a:gd name="connsiteX0" fmla="*/ 83352 w 1810513"/>
                    <a:gd name="connsiteY0" fmla="*/ 264423 h 264423"/>
                    <a:gd name="connsiteX1" fmla="*/ 15213 w 1810513"/>
                    <a:gd name="connsiteY1" fmla="*/ 264423 h 264423"/>
                    <a:gd name="connsiteX2" fmla="*/ 0 w 1810513"/>
                    <a:gd name="connsiteY2" fmla="*/ 245061 h 264423"/>
                    <a:gd name="connsiteX3" fmla="*/ 0 w 1810513"/>
                    <a:gd name="connsiteY3" fmla="*/ 86857 h 264423"/>
                    <a:gd name="connsiteX4" fmla="*/ 49107 w 1810513"/>
                    <a:gd name="connsiteY4" fmla="*/ 24358 h 264423"/>
                    <a:gd name="connsiteX5" fmla="*/ 82572 w 1810513"/>
                    <a:gd name="connsiteY5" fmla="*/ 0 h 264423"/>
                    <a:gd name="connsiteX6" fmla="*/ 96058 w 1810513"/>
                    <a:gd name="connsiteY6" fmla="*/ 32557 h 264423"/>
                    <a:gd name="connsiteX7" fmla="*/ 96057 w 1810513"/>
                    <a:gd name="connsiteY7" fmla="*/ 251718 h 264423"/>
                    <a:gd name="connsiteX8" fmla="*/ 83352 w 1810513"/>
                    <a:gd name="connsiteY8" fmla="*/ 264423 h 264423"/>
                    <a:gd name="connsiteX9" fmla="*/ 1779867 w 1810513"/>
                    <a:gd name="connsiteY9" fmla="*/ 264423 h 264423"/>
                    <a:gd name="connsiteX10" fmla="*/ 1713771 w 1810513"/>
                    <a:gd name="connsiteY10" fmla="*/ 264423 h 264423"/>
                    <a:gd name="connsiteX11" fmla="*/ 1699025 w 1810513"/>
                    <a:gd name="connsiteY11" fmla="*/ 249677 h 264423"/>
                    <a:gd name="connsiteX12" fmla="*/ 1699025 w 1810513"/>
                    <a:gd name="connsiteY12" fmla="*/ 55702 h 264423"/>
                    <a:gd name="connsiteX13" fmla="*/ 1715352 w 1810513"/>
                    <a:gd name="connsiteY13" fmla="*/ 16285 h 264423"/>
                    <a:gd name="connsiteX14" fmla="*/ 1725491 w 1810513"/>
                    <a:gd name="connsiteY14" fmla="*/ 9449 h 264423"/>
                    <a:gd name="connsiteX15" fmla="*/ 1745974 w 1810513"/>
                    <a:gd name="connsiteY15" fmla="*/ 24358 h 264423"/>
                    <a:gd name="connsiteX16" fmla="*/ 1799627 w 1810513"/>
                    <a:gd name="connsiteY16" fmla="*/ 92644 h 264423"/>
                    <a:gd name="connsiteX17" fmla="*/ 1810513 w 1810513"/>
                    <a:gd name="connsiteY17" fmla="*/ 135307 h 264423"/>
                    <a:gd name="connsiteX18" fmla="*/ 1810513 w 1810513"/>
                    <a:gd name="connsiteY18" fmla="*/ 196613 h 264423"/>
                    <a:gd name="connsiteX19" fmla="*/ 1799627 w 1810513"/>
                    <a:gd name="connsiteY19" fmla="*/ 239274 h 2644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1810513" h="264423">
                      <a:moveTo>
                        <a:pt x="83352" y="264423"/>
                      </a:moveTo>
                      <a:lnTo>
                        <a:pt x="15213" y="264423"/>
                      </a:lnTo>
                      <a:lnTo>
                        <a:pt x="0" y="245061"/>
                      </a:lnTo>
                      <a:lnTo>
                        <a:pt x="0" y="86857"/>
                      </a:lnTo>
                      <a:lnTo>
                        <a:pt x="49107" y="24358"/>
                      </a:lnTo>
                      <a:lnTo>
                        <a:pt x="82572" y="0"/>
                      </a:lnTo>
                      <a:lnTo>
                        <a:pt x="96058" y="32557"/>
                      </a:lnTo>
                      <a:cubicBezTo>
                        <a:pt x="96058" y="105611"/>
                        <a:pt x="96057" y="178664"/>
                        <a:pt x="96057" y="251718"/>
                      </a:cubicBezTo>
                      <a:cubicBezTo>
                        <a:pt x="96057" y="258735"/>
                        <a:pt x="90369" y="264423"/>
                        <a:pt x="83352" y="264423"/>
                      </a:cubicBezTo>
                      <a:close/>
                      <a:moveTo>
                        <a:pt x="1779867" y="264423"/>
                      </a:moveTo>
                      <a:lnTo>
                        <a:pt x="1713771" y="264423"/>
                      </a:lnTo>
                      <a:cubicBezTo>
                        <a:pt x="1705627" y="264423"/>
                        <a:pt x="1699025" y="257821"/>
                        <a:pt x="1699025" y="249677"/>
                      </a:cubicBezTo>
                      <a:lnTo>
                        <a:pt x="1699025" y="55702"/>
                      </a:lnTo>
                      <a:cubicBezTo>
                        <a:pt x="1699025" y="40309"/>
                        <a:pt x="1705264" y="26373"/>
                        <a:pt x="1715352" y="16285"/>
                      </a:cubicBezTo>
                      <a:lnTo>
                        <a:pt x="1725491" y="9449"/>
                      </a:lnTo>
                      <a:lnTo>
                        <a:pt x="1745974" y="24358"/>
                      </a:lnTo>
                      <a:cubicBezTo>
                        <a:pt x="1769271" y="46120"/>
                        <a:pt x="1787361" y="68963"/>
                        <a:pt x="1799627" y="92644"/>
                      </a:cubicBezTo>
                      <a:lnTo>
                        <a:pt x="1810513" y="135307"/>
                      </a:lnTo>
                      <a:lnTo>
                        <a:pt x="1810513" y="196613"/>
                      </a:lnTo>
                      <a:lnTo>
                        <a:pt x="1799627" y="23927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6" name="フリーフォーム: 図形 665">
                  <a:extLst>
                    <a:ext uri="{FF2B5EF4-FFF2-40B4-BE49-F238E27FC236}">
                      <a16:creationId xmlns:a16="http://schemas.microsoft.com/office/drawing/2014/main" id="{8F16B12D-C761-4514-B3B6-6CD9DE700446}"/>
                    </a:ext>
                  </a:extLst>
                </p:cNvPr>
                <p:cNvSpPr/>
                <p:nvPr/>
              </p:nvSpPr>
              <p:spPr bwMode="auto">
                <a:xfrm>
                  <a:off x="6946486" y="4167080"/>
                  <a:ext cx="1795082" cy="241353"/>
                </a:xfrm>
                <a:custGeom>
                  <a:avLst/>
                  <a:gdLst>
                    <a:gd name="connsiteX0" fmla="*/ 1376537 w 1795082"/>
                    <a:gd name="connsiteY0" fmla="*/ 101905 h 241353"/>
                    <a:gd name="connsiteX1" fmla="*/ 1376536 w 1795082"/>
                    <a:gd name="connsiteY1" fmla="*/ 166665 h 241353"/>
                    <a:gd name="connsiteX2" fmla="*/ 1346852 w 1795082"/>
                    <a:gd name="connsiteY2" fmla="*/ 196349 h 241353"/>
                    <a:gd name="connsiteX3" fmla="*/ 1181803 w 1795082"/>
                    <a:gd name="connsiteY3" fmla="*/ 196349 h 241353"/>
                    <a:gd name="connsiteX4" fmla="*/ 1160814 w 1795082"/>
                    <a:gd name="connsiteY4" fmla="*/ 187655 h 241353"/>
                    <a:gd name="connsiteX5" fmla="*/ 1153646 w 1795082"/>
                    <a:gd name="connsiteY5" fmla="*/ 170352 h 241353"/>
                    <a:gd name="connsiteX6" fmla="*/ 1153646 w 1795082"/>
                    <a:gd name="connsiteY6" fmla="*/ 206508 h 241353"/>
                    <a:gd name="connsiteX7" fmla="*/ 1118801 w 1795082"/>
                    <a:gd name="connsiteY7" fmla="*/ 241353 h 241353"/>
                    <a:gd name="connsiteX8" fmla="*/ 925056 w 1795082"/>
                    <a:gd name="connsiteY8" fmla="*/ 241353 h 241353"/>
                    <a:gd name="connsiteX9" fmla="*/ 890211 w 1795082"/>
                    <a:gd name="connsiteY9" fmla="*/ 206508 h 241353"/>
                    <a:gd name="connsiteX10" fmla="*/ 855366 w 1795082"/>
                    <a:gd name="connsiteY10" fmla="*/ 241353 h 241353"/>
                    <a:gd name="connsiteX11" fmla="*/ 661621 w 1795082"/>
                    <a:gd name="connsiteY11" fmla="*/ 241353 h 241353"/>
                    <a:gd name="connsiteX12" fmla="*/ 626776 w 1795082"/>
                    <a:gd name="connsiteY12" fmla="*/ 206508 h 241353"/>
                    <a:gd name="connsiteX13" fmla="*/ 626776 w 1795082"/>
                    <a:gd name="connsiteY13" fmla="*/ 125410 h 241353"/>
                    <a:gd name="connsiteX14" fmla="*/ 685463 w 1795082"/>
                    <a:gd name="connsiteY14" fmla="*/ 130713 h 241353"/>
                    <a:gd name="connsiteX15" fmla="*/ 897542 w 1795082"/>
                    <a:gd name="connsiteY15" fmla="*/ 136935 h 241353"/>
                    <a:gd name="connsiteX16" fmla="*/ 1307153 w 1795082"/>
                    <a:gd name="connsiteY16" fmla="*/ 112866 h 241353"/>
                    <a:gd name="connsiteX17" fmla="*/ 401842 w 1795082"/>
                    <a:gd name="connsiteY17" fmla="*/ 99265 h 241353"/>
                    <a:gd name="connsiteX18" fmla="*/ 487931 w 1795082"/>
                    <a:gd name="connsiteY18" fmla="*/ 112866 h 241353"/>
                    <a:gd name="connsiteX19" fmla="*/ 624732 w 1795082"/>
                    <a:gd name="connsiteY19" fmla="*/ 125226 h 241353"/>
                    <a:gd name="connsiteX20" fmla="*/ 624732 w 1795082"/>
                    <a:gd name="connsiteY20" fmla="*/ 166867 h 241353"/>
                    <a:gd name="connsiteX21" fmla="*/ 595250 w 1795082"/>
                    <a:gd name="connsiteY21" fmla="*/ 196349 h 241353"/>
                    <a:gd name="connsiteX22" fmla="*/ 431324 w 1795082"/>
                    <a:gd name="connsiteY22" fmla="*/ 196349 h 241353"/>
                    <a:gd name="connsiteX23" fmla="*/ 401842 w 1795082"/>
                    <a:gd name="connsiteY23" fmla="*/ 166867 h 241353"/>
                    <a:gd name="connsiteX24" fmla="*/ 1549401 w 1795082"/>
                    <a:gd name="connsiteY24" fmla="*/ 69378 h 241353"/>
                    <a:gd name="connsiteX25" fmla="*/ 1549401 w 1795082"/>
                    <a:gd name="connsiteY25" fmla="*/ 128547 h 241353"/>
                    <a:gd name="connsiteX26" fmla="*/ 1526605 w 1795082"/>
                    <a:gd name="connsiteY26" fmla="*/ 151343 h 241353"/>
                    <a:gd name="connsiteX27" fmla="*/ 1399851 w 1795082"/>
                    <a:gd name="connsiteY27" fmla="*/ 151343 h 241353"/>
                    <a:gd name="connsiteX28" fmla="*/ 1377055 w 1795082"/>
                    <a:gd name="connsiteY28" fmla="*/ 128547 h 241353"/>
                    <a:gd name="connsiteX29" fmla="*/ 1377055 w 1795082"/>
                    <a:gd name="connsiteY29" fmla="*/ 101823 h 241353"/>
                    <a:gd name="connsiteX30" fmla="*/ 1485905 w 1795082"/>
                    <a:gd name="connsiteY30" fmla="*/ 84626 h 241353"/>
                    <a:gd name="connsiteX31" fmla="*/ 226980 w 1795082"/>
                    <a:gd name="connsiteY31" fmla="*/ 64887 h 241353"/>
                    <a:gd name="connsiteX32" fmla="*/ 309179 w 1795082"/>
                    <a:gd name="connsiteY32" fmla="*/ 84626 h 241353"/>
                    <a:gd name="connsiteX33" fmla="*/ 399796 w 1795082"/>
                    <a:gd name="connsiteY33" fmla="*/ 98942 h 241353"/>
                    <a:gd name="connsiteX34" fmla="*/ 399796 w 1795082"/>
                    <a:gd name="connsiteY34" fmla="*/ 128485 h 241353"/>
                    <a:gd name="connsiteX35" fmla="*/ 376938 w 1795082"/>
                    <a:gd name="connsiteY35" fmla="*/ 151343 h 241353"/>
                    <a:gd name="connsiteX36" fmla="*/ 249838 w 1795082"/>
                    <a:gd name="connsiteY36" fmla="*/ 151343 h 241353"/>
                    <a:gd name="connsiteX37" fmla="*/ 226980 w 1795082"/>
                    <a:gd name="connsiteY37" fmla="*/ 128485 h 241353"/>
                    <a:gd name="connsiteX38" fmla="*/ 98592 w 1795082"/>
                    <a:gd name="connsiteY38" fmla="*/ 27878 h 241353"/>
                    <a:gd name="connsiteX39" fmla="*/ 153438 w 1795082"/>
                    <a:gd name="connsiteY39" fmla="*/ 47226 h 241353"/>
                    <a:gd name="connsiteX40" fmla="*/ 224936 w 1795082"/>
                    <a:gd name="connsiteY40" fmla="*/ 64396 h 241353"/>
                    <a:gd name="connsiteX41" fmla="*/ 224936 w 1795082"/>
                    <a:gd name="connsiteY41" fmla="*/ 89627 h 241353"/>
                    <a:gd name="connsiteX42" fmla="*/ 208224 w 1795082"/>
                    <a:gd name="connsiteY42" fmla="*/ 106339 h 241353"/>
                    <a:gd name="connsiteX43" fmla="*/ 115304 w 1795082"/>
                    <a:gd name="connsiteY43" fmla="*/ 106339 h 241353"/>
                    <a:gd name="connsiteX44" fmla="*/ 98592 w 1795082"/>
                    <a:gd name="connsiteY44" fmla="*/ 89627 h 241353"/>
                    <a:gd name="connsiteX45" fmla="*/ 1773680 w 1795082"/>
                    <a:gd name="connsiteY45" fmla="*/ 0 h 241353"/>
                    <a:gd name="connsiteX46" fmla="*/ 1795082 w 1795082"/>
                    <a:gd name="connsiteY46" fmla="*/ 27239 h 241353"/>
                    <a:gd name="connsiteX47" fmla="*/ 1795082 w 1795082"/>
                    <a:gd name="connsiteY47" fmla="*/ 42510 h 241353"/>
                    <a:gd name="connsiteX48" fmla="*/ 1780336 w 1795082"/>
                    <a:gd name="connsiteY48" fmla="*/ 57256 h 241353"/>
                    <a:gd name="connsiteX49" fmla="*/ 1698344 w 1795082"/>
                    <a:gd name="connsiteY49" fmla="*/ 57256 h 241353"/>
                    <a:gd name="connsiteX50" fmla="*/ 1683598 w 1795082"/>
                    <a:gd name="connsiteY50" fmla="*/ 42510 h 241353"/>
                    <a:gd name="connsiteX51" fmla="*/ 1683598 w 1795082"/>
                    <a:gd name="connsiteY51" fmla="*/ 88806 h 241353"/>
                    <a:gd name="connsiteX52" fmla="*/ 1666065 w 1795082"/>
                    <a:gd name="connsiteY52" fmla="*/ 106339 h 241353"/>
                    <a:gd name="connsiteX53" fmla="*/ 1568579 w 1795082"/>
                    <a:gd name="connsiteY53" fmla="*/ 106339 h 241353"/>
                    <a:gd name="connsiteX54" fmla="*/ 1551046 w 1795082"/>
                    <a:gd name="connsiteY54" fmla="*/ 88806 h 241353"/>
                    <a:gd name="connsiteX55" fmla="*/ 1551046 w 1795082"/>
                    <a:gd name="connsiteY55" fmla="*/ 68983 h 241353"/>
                    <a:gd name="connsiteX56" fmla="*/ 1641646 w 1795082"/>
                    <a:gd name="connsiteY56" fmla="*/ 47226 h 241353"/>
                    <a:gd name="connsiteX57" fmla="*/ 1770144 w 1795082"/>
                    <a:gd name="connsiteY57" fmla="*/ 1897 h 241353"/>
                    <a:gd name="connsiteX58" fmla="*/ 21403 w 1795082"/>
                    <a:gd name="connsiteY58" fmla="*/ 0 h 241353"/>
                    <a:gd name="connsiteX59" fmla="*/ 24940 w 1795082"/>
                    <a:gd name="connsiteY59" fmla="*/ 1897 h 241353"/>
                    <a:gd name="connsiteX60" fmla="*/ 98072 w 1795082"/>
                    <a:gd name="connsiteY60" fmla="*/ 27695 h 241353"/>
                    <a:gd name="connsiteX61" fmla="*/ 98072 w 1795082"/>
                    <a:gd name="connsiteY61" fmla="*/ 48362 h 241353"/>
                    <a:gd name="connsiteX62" fmla="*/ 85100 w 1795082"/>
                    <a:gd name="connsiteY62" fmla="*/ 61334 h 241353"/>
                    <a:gd name="connsiteX63" fmla="*/ 12972 w 1795082"/>
                    <a:gd name="connsiteY63" fmla="*/ 61334 h 241353"/>
                    <a:gd name="connsiteX64" fmla="*/ 0 w 1795082"/>
                    <a:gd name="connsiteY64" fmla="*/ 48362 h 241353"/>
                    <a:gd name="connsiteX65" fmla="*/ 0 w 1795082"/>
                    <a:gd name="connsiteY65" fmla="*/ 27239 h 2413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</a:cxnLst>
                  <a:rect l="l" t="t" r="r" b="b"/>
                  <a:pathLst>
                    <a:path w="1795082" h="241353">
                      <a:moveTo>
                        <a:pt x="1376537" y="101905"/>
                      </a:moveTo>
                      <a:lnTo>
                        <a:pt x="1376536" y="166665"/>
                      </a:lnTo>
                      <a:cubicBezTo>
                        <a:pt x="1376536" y="183059"/>
                        <a:pt x="1363246" y="196349"/>
                        <a:pt x="1346852" y="196349"/>
                      </a:cubicBezTo>
                      <a:lnTo>
                        <a:pt x="1181803" y="196349"/>
                      </a:lnTo>
                      <a:cubicBezTo>
                        <a:pt x="1173606" y="196349"/>
                        <a:pt x="1166185" y="193027"/>
                        <a:pt x="1160814" y="187655"/>
                      </a:cubicBezTo>
                      <a:lnTo>
                        <a:pt x="1153646" y="170352"/>
                      </a:lnTo>
                      <a:lnTo>
                        <a:pt x="1153646" y="206508"/>
                      </a:lnTo>
                      <a:cubicBezTo>
                        <a:pt x="1153646" y="225752"/>
                        <a:pt x="1138045" y="241353"/>
                        <a:pt x="1118801" y="241353"/>
                      </a:cubicBezTo>
                      <a:lnTo>
                        <a:pt x="925056" y="241353"/>
                      </a:lnTo>
                      <a:cubicBezTo>
                        <a:pt x="905812" y="241353"/>
                        <a:pt x="890211" y="225752"/>
                        <a:pt x="890211" y="206508"/>
                      </a:cubicBezTo>
                      <a:cubicBezTo>
                        <a:pt x="890211" y="225752"/>
                        <a:pt x="874610" y="241353"/>
                        <a:pt x="855366" y="241353"/>
                      </a:cubicBezTo>
                      <a:lnTo>
                        <a:pt x="661621" y="241353"/>
                      </a:lnTo>
                      <a:cubicBezTo>
                        <a:pt x="642377" y="241353"/>
                        <a:pt x="626776" y="225752"/>
                        <a:pt x="626776" y="206508"/>
                      </a:cubicBezTo>
                      <a:lnTo>
                        <a:pt x="626776" y="125410"/>
                      </a:lnTo>
                      <a:lnTo>
                        <a:pt x="685463" y="130713"/>
                      </a:lnTo>
                      <a:cubicBezTo>
                        <a:pt x="753966" y="134793"/>
                        <a:pt x="824895" y="136935"/>
                        <a:pt x="897542" y="136935"/>
                      </a:cubicBezTo>
                      <a:cubicBezTo>
                        <a:pt x="1042838" y="136935"/>
                        <a:pt x="1181255" y="128365"/>
                        <a:pt x="1307153" y="112866"/>
                      </a:cubicBezTo>
                      <a:close/>
                      <a:moveTo>
                        <a:pt x="401842" y="99265"/>
                      </a:moveTo>
                      <a:lnTo>
                        <a:pt x="487931" y="112866"/>
                      </a:lnTo>
                      <a:lnTo>
                        <a:pt x="624732" y="125226"/>
                      </a:lnTo>
                      <a:lnTo>
                        <a:pt x="624732" y="166867"/>
                      </a:lnTo>
                      <a:cubicBezTo>
                        <a:pt x="624732" y="183149"/>
                        <a:pt x="611532" y="196349"/>
                        <a:pt x="595250" y="196349"/>
                      </a:cubicBezTo>
                      <a:lnTo>
                        <a:pt x="431324" y="196349"/>
                      </a:lnTo>
                      <a:cubicBezTo>
                        <a:pt x="415042" y="196349"/>
                        <a:pt x="401842" y="183149"/>
                        <a:pt x="401842" y="166867"/>
                      </a:cubicBezTo>
                      <a:close/>
                      <a:moveTo>
                        <a:pt x="1549401" y="69378"/>
                      </a:moveTo>
                      <a:lnTo>
                        <a:pt x="1549401" y="128547"/>
                      </a:lnTo>
                      <a:cubicBezTo>
                        <a:pt x="1549401" y="141137"/>
                        <a:pt x="1539195" y="151343"/>
                        <a:pt x="1526605" y="151343"/>
                      </a:cubicBezTo>
                      <a:lnTo>
                        <a:pt x="1399851" y="151343"/>
                      </a:lnTo>
                      <a:cubicBezTo>
                        <a:pt x="1387261" y="151343"/>
                        <a:pt x="1377055" y="141137"/>
                        <a:pt x="1377055" y="128547"/>
                      </a:cubicBezTo>
                      <a:lnTo>
                        <a:pt x="1377055" y="101823"/>
                      </a:lnTo>
                      <a:lnTo>
                        <a:pt x="1485905" y="84626"/>
                      </a:lnTo>
                      <a:close/>
                      <a:moveTo>
                        <a:pt x="226980" y="64887"/>
                      </a:moveTo>
                      <a:lnTo>
                        <a:pt x="309179" y="84626"/>
                      </a:lnTo>
                      <a:lnTo>
                        <a:pt x="399796" y="98942"/>
                      </a:lnTo>
                      <a:lnTo>
                        <a:pt x="399796" y="128485"/>
                      </a:lnTo>
                      <a:cubicBezTo>
                        <a:pt x="399796" y="141109"/>
                        <a:pt x="389562" y="151343"/>
                        <a:pt x="376938" y="151343"/>
                      </a:cubicBezTo>
                      <a:lnTo>
                        <a:pt x="249838" y="151343"/>
                      </a:lnTo>
                      <a:cubicBezTo>
                        <a:pt x="237214" y="151343"/>
                        <a:pt x="226980" y="141109"/>
                        <a:pt x="226980" y="128485"/>
                      </a:cubicBezTo>
                      <a:close/>
                      <a:moveTo>
                        <a:pt x="98592" y="27878"/>
                      </a:moveTo>
                      <a:lnTo>
                        <a:pt x="153438" y="47226"/>
                      </a:lnTo>
                      <a:lnTo>
                        <a:pt x="224936" y="64396"/>
                      </a:lnTo>
                      <a:lnTo>
                        <a:pt x="224936" y="89627"/>
                      </a:lnTo>
                      <a:cubicBezTo>
                        <a:pt x="224936" y="98857"/>
                        <a:pt x="217454" y="106339"/>
                        <a:pt x="208224" y="106339"/>
                      </a:cubicBezTo>
                      <a:lnTo>
                        <a:pt x="115304" y="106339"/>
                      </a:lnTo>
                      <a:cubicBezTo>
                        <a:pt x="106074" y="106339"/>
                        <a:pt x="98592" y="98857"/>
                        <a:pt x="98592" y="89627"/>
                      </a:cubicBezTo>
                      <a:close/>
                      <a:moveTo>
                        <a:pt x="1773680" y="0"/>
                      </a:moveTo>
                      <a:lnTo>
                        <a:pt x="1795082" y="27239"/>
                      </a:lnTo>
                      <a:lnTo>
                        <a:pt x="1795082" y="42510"/>
                      </a:lnTo>
                      <a:cubicBezTo>
                        <a:pt x="1795082" y="50654"/>
                        <a:pt x="1788480" y="57256"/>
                        <a:pt x="1780336" y="57256"/>
                      </a:cubicBezTo>
                      <a:lnTo>
                        <a:pt x="1698344" y="57256"/>
                      </a:lnTo>
                      <a:cubicBezTo>
                        <a:pt x="1690200" y="57256"/>
                        <a:pt x="1683598" y="50654"/>
                        <a:pt x="1683598" y="42510"/>
                      </a:cubicBezTo>
                      <a:lnTo>
                        <a:pt x="1683598" y="88806"/>
                      </a:lnTo>
                      <a:cubicBezTo>
                        <a:pt x="1683598" y="98489"/>
                        <a:pt x="1675748" y="106339"/>
                        <a:pt x="1666065" y="106339"/>
                      </a:cubicBezTo>
                      <a:lnTo>
                        <a:pt x="1568579" y="106339"/>
                      </a:lnTo>
                      <a:cubicBezTo>
                        <a:pt x="1558896" y="106339"/>
                        <a:pt x="1551046" y="98489"/>
                        <a:pt x="1551046" y="88806"/>
                      </a:cubicBezTo>
                      <a:lnTo>
                        <a:pt x="1551046" y="68983"/>
                      </a:lnTo>
                      <a:lnTo>
                        <a:pt x="1641646" y="47226"/>
                      </a:lnTo>
                      <a:cubicBezTo>
                        <a:pt x="1689254" y="33369"/>
                        <a:pt x="1732322" y="18191"/>
                        <a:pt x="1770144" y="1897"/>
                      </a:cubicBezTo>
                      <a:close/>
                      <a:moveTo>
                        <a:pt x="21403" y="0"/>
                      </a:moveTo>
                      <a:lnTo>
                        <a:pt x="24940" y="1897"/>
                      </a:lnTo>
                      <a:lnTo>
                        <a:pt x="98072" y="27695"/>
                      </a:lnTo>
                      <a:lnTo>
                        <a:pt x="98072" y="48362"/>
                      </a:lnTo>
                      <a:cubicBezTo>
                        <a:pt x="98072" y="55526"/>
                        <a:pt x="92264" y="61334"/>
                        <a:pt x="85100" y="61334"/>
                      </a:cubicBezTo>
                      <a:lnTo>
                        <a:pt x="12972" y="61334"/>
                      </a:lnTo>
                      <a:cubicBezTo>
                        <a:pt x="5808" y="61334"/>
                        <a:pt x="0" y="55526"/>
                        <a:pt x="0" y="48362"/>
                      </a:cubicBezTo>
                      <a:lnTo>
                        <a:pt x="0" y="27239"/>
                      </a:lnTo>
                      <a:close/>
                    </a:path>
                  </a:pathLst>
                </a:custGeom>
                <a:solidFill>
                  <a:schemeClr val="tx1">
                    <a:alpha val="20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67" name="グループ化 666">
                  <a:extLst>
                    <a:ext uri="{FF2B5EF4-FFF2-40B4-BE49-F238E27FC236}">
                      <a16:creationId xmlns:a16="http://schemas.microsoft.com/office/drawing/2014/main" id="{996B26EB-CB21-45EB-8767-90D0E420F09E}"/>
                    </a:ext>
                  </a:extLst>
                </p:cNvPr>
                <p:cNvGrpSpPr/>
                <p:nvPr/>
              </p:nvGrpSpPr>
              <p:grpSpPr>
                <a:xfrm>
                  <a:off x="6946487" y="3985486"/>
                  <a:ext cx="1795082" cy="384847"/>
                  <a:chOff x="6946487" y="3985486"/>
                  <a:chExt cx="1795082" cy="384847"/>
                </a:xfrm>
              </p:grpSpPr>
              <p:sp>
                <p:nvSpPr>
                  <p:cNvPr id="670" name="四角形: 上の 2 つの角を丸める 669">
                    <a:extLst>
                      <a:ext uri="{FF2B5EF4-FFF2-40B4-BE49-F238E27FC236}">
                        <a16:creationId xmlns:a16="http://schemas.microsoft.com/office/drawing/2014/main" id="{6ED99F7E-2D0A-430B-B8C8-02AD54398B5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573263" y="3985489"/>
                    <a:ext cx="263435" cy="384844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1" name="四角形: 上の 2 つの角を丸める 670">
                    <a:extLst>
                      <a:ext uri="{FF2B5EF4-FFF2-40B4-BE49-F238E27FC236}">
                        <a16:creationId xmlns:a16="http://schemas.microsoft.com/office/drawing/2014/main" id="{4776E433-F8C0-43B7-B113-ACFECDC56CE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836698" y="3985489"/>
                    <a:ext cx="263435" cy="384844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2" name="四角形: 上の 2 つの角を丸める 671">
                    <a:extLst>
                      <a:ext uri="{FF2B5EF4-FFF2-40B4-BE49-F238E27FC236}">
                        <a16:creationId xmlns:a16="http://schemas.microsoft.com/office/drawing/2014/main" id="{5009C829-2FFC-4AAB-8965-39BCEC6674A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348329" y="3985487"/>
                    <a:ext cx="222890" cy="339842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3" name="四角形: 上の 2 つの角を丸める 672">
                    <a:extLst>
                      <a:ext uri="{FF2B5EF4-FFF2-40B4-BE49-F238E27FC236}">
                        <a16:creationId xmlns:a16="http://schemas.microsoft.com/office/drawing/2014/main" id="{B78B61B9-E450-4357-9092-A496B0C5765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098606" y="3985489"/>
                    <a:ext cx="224417" cy="339840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4" name="四角形: 上の 2 つの角を丸める 673">
                    <a:extLst>
                      <a:ext uri="{FF2B5EF4-FFF2-40B4-BE49-F238E27FC236}">
                        <a16:creationId xmlns:a16="http://schemas.microsoft.com/office/drawing/2014/main" id="{121D1BDF-0D70-4DE5-9B45-B3ADC50DDEF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173467" y="3985486"/>
                    <a:ext cx="172816" cy="294837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5" name="フリーフォーム: 図形 674">
                    <a:extLst>
                      <a:ext uri="{FF2B5EF4-FFF2-40B4-BE49-F238E27FC236}">
                        <a16:creationId xmlns:a16="http://schemas.microsoft.com/office/drawing/2014/main" id="{F4A5E8B2-B985-433A-ACCA-08B02C4164C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045079" y="3997881"/>
                    <a:ext cx="1585006" cy="237438"/>
                  </a:xfrm>
                  <a:custGeom>
                    <a:avLst/>
                    <a:gdLst>
                      <a:gd name="connsiteX0" fmla="*/ 105776 w 1585006"/>
                      <a:gd name="connsiteY0" fmla="*/ 4714 h 237438"/>
                      <a:gd name="connsiteX1" fmla="*/ 107842 w 1585006"/>
                      <a:gd name="connsiteY1" fmla="*/ 6107 h 237438"/>
                      <a:gd name="connsiteX2" fmla="*/ 126344 w 1585006"/>
                      <a:gd name="connsiteY2" fmla="*/ 50776 h 237438"/>
                      <a:gd name="connsiteX3" fmla="*/ 126344 w 1585006"/>
                      <a:gd name="connsiteY3" fmla="*/ 220726 h 237438"/>
                      <a:gd name="connsiteX4" fmla="*/ 109632 w 1585006"/>
                      <a:gd name="connsiteY4" fmla="*/ 237438 h 237438"/>
                      <a:gd name="connsiteX5" fmla="*/ 16712 w 1585006"/>
                      <a:gd name="connsiteY5" fmla="*/ 237438 h 237438"/>
                      <a:gd name="connsiteX6" fmla="*/ 0 w 1585006"/>
                      <a:gd name="connsiteY6" fmla="*/ 220726 h 237438"/>
                      <a:gd name="connsiteX7" fmla="*/ 0 w 1585006"/>
                      <a:gd name="connsiteY7" fmla="*/ 64183 h 237438"/>
                      <a:gd name="connsiteX8" fmla="*/ 35413 w 1585006"/>
                      <a:gd name="connsiteY8" fmla="*/ 38407 h 237438"/>
                      <a:gd name="connsiteX9" fmla="*/ 1482276 w 1585006"/>
                      <a:gd name="connsiteY9" fmla="*/ 0 h 237438"/>
                      <a:gd name="connsiteX10" fmla="*/ 1562486 w 1585006"/>
                      <a:gd name="connsiteY10" fmla="*/ 38407 h 237438"/>
                      <a:gd name="connsiteX11" fmla="*/ 1585006 w 1585006"/>
                      <a:gd name="connsiteY11" fmla="*/ 54799 h 237438"/>
                      <a:gd name="connsiteX12" fmla="*/ 1585006 w 1585006"/>
                      <a:gd name="connsiteY12" fmla="*/ 219905 h 237438"/>
                      <a:gd name="connsiteX13" fmla="*/ 1567473 w 1585006"/>
                      <a:gd name="connsiteY13" fmla="*/ 237438 h 237438"/>
                      <a:gd name="connsiteX14" fmla="*/ 1469987 w 1585006"/>
                      <a:gd name="connsiteY14" fmla="*/ 237438 h 237438"/>
                      <a:gd name="connsiteX15" fmla="*/ 1452454 w 1585006"/>
                      <a:gd name="connsiteY15" fmla="*/ 219905 h 237438"/>
                      <a:gd name="connsiteX16" fmla="*/ 1452454 w 1585006"/>
                      <a:gd name="connsiteY16" fmla="*/ 53882 h 237438"/>
                      <a:gd name="connsiteX17" fmla="*/ 1471866 w 1585006"/>
                      <a:gd name="connsiteY17" fmla="*/ 7018 h 2374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</a:cxnLst>
                    <a:rect l="l" t="t" r="r" b="b"/>
                    <a:pathLst>
                      <a:path w="1585006" h="237438">
                        <a:moveTo>
                          <a:pt x="105776" y="4714"/>
                        </a:moveTo>
                        <a:lnTo>
                          <a:pt x="107842" y="6107"/>
                        </a:lnTo>
                        <a:cubicBezTo>
                          <a:pt x="119274" y="17539"/>
                          <a:pt x="126344" y="33332"/>
                          <a:pt x="126344" y="50776"/>
                        </a:cubicBezTo>
                        <a:lnTo>
                          <a:pt x="126344" y="220726"/>
                        </a:lnTo>
                        <a:cubicBezTo>
                          <a:pt x="126344" y="229956"/>
                          <a:pt x="118862" y="237438"/>
                          <a:pt x="109632" y="237438"/>
                        </a:cubicBezTo>
                        <a:lnTo>
                          <a:pt x="16712" y="237438"/>
                        </a:lnTo>
                        <a:cubicBezTo>
                          <a:pt x="7482" y="237438"/>
                          <a:pt x="0" y="229956"/>
                          <a:pt x="0" y="220726"/>
                        </a:cubicBezTo>
                        <a:lnTo>
                          <a:pt x="0" y="64183"/>
                        </a:lnTo>
                        <a:lnTo>
                          <a:pt x="35413" y="38407"/>
                        </a:lnTo>
                        <a:close/>
                        <a:moveTo>
                          <a:pt x="1482276" y="0"/>
                        </a:moveTo>
                        <a:lnTo>
                          <a:pt x="1562486" y="38407"/>
                        </a:lnTo>
                        <a:lnTo>
                          <a:pt x="1585006" y="54799"/>
                        </a:lnTo>
                        <a:lnTo>
                          <a:pt x="1585006" y="219905"/>
                        </a:lnTo>
                        <a:cubicBezTo>
                          <a:pt x="1585006" y="229588"/>
                          <a:pt x="1577156" y="237438"/>
                          <a:pt x="1567473" y="237438"/>
                        </a:cubicBezTo>
                        <a:lnTo>
                          <a:pt x="1469987" y="237438"/>
                        </a:lnTo>
                        <a:cubicBezTo>
                          <a:pt x="1460304" y="237438"/>
                          <a:pt x="1452454" y="229588"/>
                          <a:pt x="1452454" y="219905"/>
                        </a:cubicBezTo>
                        <a:lnTo>
                          <a:pt x="1452454" y="53882"/>
                        </a:lnTo>
                        <a:cubicBezTo>
                          <a:pt x="1452454" y="35581"/>
                          <a:pt x="1459872" y="19012"/>
                          <a:pt x="1471866" y="7018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6" name="四角形: 上の 2 つの角を丸める 675">
                    <a:extLst>
                      <a:ext uri="{FF2B5EF4-FFF2-40B4-BE49-F238E27FC236}">
                        <a16:creationId xmlns:a16="http://schemas.microsoft.com/office/drawing/2014/main" id="{297B8B3E-F9B4-4A4A-80D0-C3C74983808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323542" y="3985488"/>
                    <a:ext cx="172346" cy="294835"/>
                  </a:xfrm>
                  <a:prstGeom prst="round2SameRect">
                    <a:avLst>
                      <a:gd name="adj1" fmla="val 50000"/>
                      <a:gd name="adj2" fmla="val 13227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7" name="フリーフォーム: 図形 676">
                    <a:extLst>
                      <a:ext uri="{FF2B5EF4-FFF2-40B4-BE49-F238E27FC236}">
                        <a16:creationId xmlns:a16="http://schemas.microsoft.com/office/drawing/2014/main" id="{6C79324B-703A-47FF-A246-1A9148C725F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946487" y="4048316"/>
                    <a:ext cx="1795082" cy="141998"/>
                  </a:xfrm>
                  <a:custGeom>
                    <a:avLst/>
                    <a:gdLst>
                      <a:gd name="connsiteX0" fmla="*/ 98072 w 1795082"/>
                      <a:gd name="connsiteY0" fmla="*/ 9762 h 141998"/>
                      <a:gd name="connsiteX1" fmla="*/ 98072 w 1795082"/>
                      <a:gd name="connsiteY1" fmla="*/ 129026 h 141998"/>
                      <a:gd name="connsiteX2" fmla="*/ 85100 w 1795082"/>
                      <a:gd name="connsiteY2" fmla="*/ 141998 h 141998"/>
                      <a:gd name="connsiteX3" fmla="*/ 12972 w 1795082"/>
                      <a:gd name="connsiteY3" fmla="*/ 141998 h 141998"/>
                      <a:gd name="connsiteX4" fmla="*/ 0 w 1795082"/>
                      <a:gd name="connsiteY4" fmla="*/ 129026 h 141998"/>
                      <a:gd name="connsiteX5" fmla="*/ 0 w 1795082"/>
                      <a:gd name="connsiteY5" fmla="*/ 107903 h 141998"/>
                      <a:gd name="connsiteX6" fmla="*/ 49108 w 1795082"/>
                      <a:gd name="connsiteY6" fmla="*/ 45402 h 141998"/>
                      <a:gd name="connsiteX7" fmla="*/ 1683598 w 1795082"/>
                      <a:gd name="connsiteY7" fmla="*/ 0 h 141998"/>
                      <a:gd name="connsiteX8" fmla="*/ 1745974 w 1795082"/>
                      <a:gd name="connsiteY8" fmla="*/ 45402 h 141998"/>
                      <a:gd name="connsiteX9" fmla="*/ 1795082 w 1795082"/>
                      <a:gd name="connsiteY9" fmla="*/ 107903 h 141998"/>
                      <a:gd name="connsiteX10" fmla="*/ 1795082 w 1795082"/>
                      <a:gd name="connsiteY10" fmla="*/ 123174 h 141998"/>
                      <a:gd name="connsiteX11" fmla="*/ 1780336 w 1795082"/>
                      <a:gd name="connsiteY11" fmla="*/ 137920 h 141998"/>
                      <a:gd name="connsiteX12" fmla="*/ 1698344 w 1795082"/>
                      <a:gd name="connsiteY12" fmla="*/ 137920 h 141998"/>
                      <a:gd name="connsiteX13" fmla="*/ 1683598 w 1795082"/>
                      <a:gd name="connsiteY13" fmla="*/ 123174 h 14199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795082" h="141998">
                        <a:moveTo>
                          <a:pt x="98072" y="9762"/>
                        </a:moveTo>
                        <a:lnTo>
                          <a:pt x="98072" y="129026"/>
                        </a:lnTo>
                        <a:cubicBezTo>
                          <a:pt x="98072" y="136190"/>
                          <a:pt x="92264" y="141998"/>
                          <a:pt x="85100" y="141998"/>
                        </a:cubicBezTo>
                        <a:lnTo>
                          <a:pt x="12972" y="141998"/>
                        </a:lnTo>
                        <a:cubicBezTo>
                          <a:pt x="5808" y="141998"/>
                          <a:pt x="0" y="136190"/>
                          <a:pt x="0" y="129026"/>
                        </a:cubicBezTo>
                        <a:lnTo>
                          <a:pt x="0" y="107903"/>
                        </a:lnTo>
                        <a:lnTo>
                          <a:pt x="49108" y="45402"/>
                        </a:lnTo>
                        <a:close/>
                        <a:moveTo>
                          <a:pt x="1683598" y="0"/>
                        </a:moveTo>
                        <a:lnTo>
                          <a:pt x="1745974" y="45402"/>
                        </a:lnTo>
                        <a:lnTo>
                          <a:pt x="1795082" y="107903"/>
                        </a:lnTo>
                        <a:lnTo>
                          <a:pt x="1795082" y="123174"/>
                        </a:lnTo>
                        <a:cubicBezTo>
                          <a:pt x="1795082" y="131318"/>
                          <a:pt x="1788480" y="137920"/>
                          <a:pt x="1780336" y="137920"/>
                        </a:cubicBezTo>
                        <a:lnTo>
                          <a:pt x="1698344" y="137920"/>
                        </a:lnTo>
                        <a:cubicBezTo>
                          <a:pt x="1690200" y="137920"/>
                          <a:pt x="1683598" y="131318"/>
                          <a:pt x="1683598" y="123174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668" name="フリーフォーム: 図形 667">
                  <a:extLst>
                    <a:ext uri="{FF2B5EF4-FFF2-40B4-BE49-F238E27FC236}">
                      <a16:creationId xmlns:a16="http://schemas.microsoft.com/office/drawing/2014/main" id="{67CB2625-3E69-4750-A0A1-D5A9D3B6E98F}"/>
                    </a:ext>
                  </a:extLst>
                </p:cNvPr>
                <p:cNvSpPr/>
                <p:nvPr/>
              </p:nvSpPr>
              <p:spPr bwMode="auto">
                <a:xfrm>
                  <a:off x="6911441" y="3818045"/>
                  <a:ext cx="1865174" cy="871095"/>
                </a:xfrm>
                <a:custGeom>
                  <a:avLst/>
                  <a:gdLst>
                    <a:gd name="connsiteX0" fmla="*/ 347 w 1841588"/>
                    <a:gd name="connsiteY0" fmla="*/ 486226 h 981706"/>
                    <a:gd name="connsiteX1" fmla="*/ 9325 w 1841588"/>
                    <a:gd name="connsiteY1" fmla="*/ 526384 h 981706"/>
                    <a:gd name="connsiteX2" fmla="*/ 920794 w 1841588"/>
                    <a:gd name="connsiteY2" fmla="*/ 861337 h 981706"/>
                    <a:gd name="connsiteX3" fmla="*/ 1832263 w 1841588"/>
                    <a:gd name="connsiteY3" fmla="*/ 526384 h 981706"/>
                    <a:gd name="connsiteX4" fmla="*/ 1841241 w 1841588"/>
                    <a:gd name="connsiteY4" fmla="*/ 486226 h 981706"/>
                    <a:gd name="connsiteX5" fmla="*/ 1841588 w 1841588"/>
                    <a:gd name="connsiteY5" fmla="*/ 488257 h 981706"/>
                    <a:gd name="connsiteX6" fmla="*/ 1832263 w 1841588"/>
                    <a:gd name="connsiteY6" fmla="*/ 542897 h 981706"/>
                    <a:gd name="connsiteX7" fmla="*/ 920794 w 1841588"/>
                    <a:gd name="connsiteY7" fmla="*/ 981706 h 981706"/>
                    <a:gd name="connsiteX8" fmla="*/ 9325 w 1841588"/>
                    <a:gd name="connsiteY8" fmla="*/ 542897 h 981706"/>
                    <a:gd name="connsiteX9" fmla="*/ 0 w 1841588"/>
                    <a:gd name="connsiteY9" fmla="*/ 488257 h 981706"/>
                    <a:gd name="connsiteX10" fmla="*/ 821174 w 1841588"/>
                    <a:gd name="connsiteY10" fmla="*/ 0 h 981706"/>
                    <a:gd name="connsiteX11" fmla="*/ 920795 w 1841588"/>
                    <a:gd name="connsiteY11" fmla="*/ 38138 h 981706"/>
                    <a:gd name="connsiteX12" fmla="*/ 1020416 w 1841588"/>
                    <a:gd name="connsiteY12" fmla="*/ 1 h 981706"/>
                    <a:gd name="connsiteX13" fmla="*/ 1085485 w 1841588"/>
                    <a:gd name="connsiteY13" fmla="*/ 3392 h 981706"/>
                    <a:gd name="connsiteX14" fmla="*/ 1832263 w 1841588"/>
                    <a:gd name="connsiteY14" fmla="*/ 433617 h 981706"/>
                    <a:gd name="connsiteX15" fmla="*/ 1839006 w 1841588"/>
                    <a:gd name="connsiteY15" fmla="*/ 473127 h 981706"/>
                    <a:gd name="connsiteX16" fmla="*/ 1832263 w 1841588"/>
                    <a:gd name="connsiteY16" fmla="*/ 442968 h 981706"/>
                    <a:gd name="connsiteX17" fmla="*/ 920794 w 1841588"/>
                    <a:gd name="connsiteY17" fmla="*/ 108015 h 981706"/>
                    <a:gd name="connsiteX18" fmla="*/ 9325 w 1841588"/>
                    <a:gd name="connsiteY18" fmla="*/ 442968 h 981706"/>
                    <a:gd name="connsiteX19" fmla="*/ 2582 w 1841588"/>
                    <a:gd name="connsiteY19" fmla="*/ 473127 h 981706"/>
                    <a:gd name="connsiteX20" fmla="*/ 9325 w 1841588"/>
                    <a:gd name="connsiteY20" fmla="*/ 433617 h 981706"/>
                    <a:gd name="connsiteX21" fmla="*/ 756103 w 1841588"/>
                    <a:gd name="connsiteY21" fmla="*/ 3392 h 981706"/>
                    <a:gd name="connsiteX0" fmla="*/ 347 w 1841588"/>
                    <a:gd name="connsiteY0" fmla="*/ 486226 h 981706"/>
                    <a:gd name="connsiteX1" fmla="*/ 9325 w 1841588"/>
                    <a:gd name="connsiteY1" fmla="*/ 526384 h 981706"/>
                    <a:gd name="connsiteX2" fmla="*/ 920794 w 1841588"/>
                    <a:gd name="connsiteY2" fmla="*/ 810349 h 981706"/>
                    <a:gd name="connsiteX3" fmla="*/ 1832263 w 1841588"/>
                    <a:gd name="connsiteY3" fmla="*/ 526384 h 981706"/>
                    <a:gd name="connsiteX4" fmla="*/ 1841241 w 1841588"/>
                    <a:gd name="connsiteY4" fmla="*/ 486226 h 981706"/>
                    <a:gd name="connsiteX5" fmla="*/ 1841588 w 1841588"/>
                    <a:gd name="connsiteY5" fmla="*/ 488257 h 981706"/>
                    <a:gd name="connsiteX6" fmla="*/ 1832263 w 1841588"/>
                    <a:gd name="connsiteY6" fmla="*/ 542897 h 981706"/>
                    <a:gd name="connsiteX7" fmla="*/ 920794 w 1841588"/>
                    <a:gd name="connsiteY7" fmla="*/ 981706 h 981706"/>
                    <a:gd name="connsiteX8" fmla="*/ 9325 w 1841588"/>
                    <a:gd name="connsiteY8" fmla="*/ 542897 h 981706"/>
                    <a:gd name="connsiteX9" fmla="*/ 0 w 1841588"/>
                    <a:gd name="connsiteY9" fmla="*/ 488257 h 981706"/>
                    <a:gd name="connsiteX10" fmla="*/ 347 w 1841588"/>
                    <a:gd name="connsiteY10" fmla="*/ 486226 h 981706"/>
                    <a:gd name="connsiteX11" fmla="*/ 821174 w 1841588"/>
                    <a:gd name="connsiteY11" fmla="*/ 0 h 981706"/>
                    <a:gd name="connsiteX12" fmla="*/ 920795 w 1841588"/>
                    <a:gd name="connsiteY12" fmla="*/ 38138 h 981706"/>
                    <a:gd name="connsiteX13" fmla="*/ 1020416 w 1841588"/>
                    <a:gd name="connsiteY13" fmla="*/ 1 h 981706"/>
                    <a:gd name="connsiteX14" fmla="*/ 1085485 w 1841588"/>
                    <a:gd name="connsiteY14" fmla="*/ 3392 h 981706"/>
                    <a:gd name="connsiteX15" fmla="*/ 1832263 w 1841588"/>
                    <a:gd name="connsiteY15" fmla="*/ 433617 h 981706"/>
                    <a:gd name="connsiteX16" fmla="*/ 1839006 w 1841588"/>
                    <a:gd name="connsiteY16" fmla="*/ 473127 h 981706"/>
                    <a:gd name="connsiteX17" fmla="*/ 1832263 w 1841588"/>
                    <a:gd name="connsiteY17" fmla="*/ 442968 h 981706"/>
                    <a:gd name="connsiteX18" fmla="*/ 920794 w 1841588"/>
                    <a:gd name="connsiteY18" fmla="*/ 108015 h 981706"/>
                    <a:gd name="connsiteX19" fmla="*/ 9325 w 1841588"/>
                    <a:gd name="connsiteY19" fmla="*/ 442968 h 981706"/>
                    <a:gd name="connsiteX20" fmla="*/ 2582 w 1841588"/>
                    <a:gd name="connsiteY20" fmla="*/ 473127 h 981706"/>
                    <a:gd name="connsiteX21" fmla="*/ 9325 w 1841588"/>
                    <a:gd name="connsiteY21" fmla="*/ 433617 h 981706"/>
                    <a:gd name="connsiteX22" fmla="*/ 756103 w 1841588"/>
                    <a:gd name="connsiteY22" fmla="*/ 3392 h 981706"/>
                    <a:gd name="connsiteX23" fmla="*/ 821174 w 1841588"/>
                    <a:gd name="connsiteY23" fmla="*/ 0 h 981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841588" h="981706">
                      <a:moveTo>
                        <a:pt x="347" y="486226"/>
                      </a:moveTo>
                      <a:lnTo>
                        <a:pt x="9325" y="526384"/>
                      </a:lnTo>
                      <a:cubicBezTo>
                        <a:pt x="96079" y="717542"/>
                        <a:pt x="471193" y="810349"/>
                        <a:pt x="920794" y="810349"/>
                      </a:cubicBezTo>
                      <a:cubicBezTo>
                        <a:pt x="1370395" y="810349"/>
                        <a:pt x="1745509" y="717542"/>
                        <a:pt x="1832263" y="526384"/>
                      </a:cubicBezTo>
                      <a:lnTo>
                        <a:pt x="1841241" y="486226"/>
                      </a:lnTo>
                      <a:cubicBezTo>
                        <a:pt x="1841357" y="486903"/>
                        <a:pt x="1841472" y="487580"/>
                        <a:pt x="1841588" y="488257"/>
                      </a:cubicBezTo>
                      <a:lnTo>
                        <a:pt x="1832263" y="542897"/>
                      </a:lnTo>
                      <a:cubicBezTo>
                        <a:pt x="1745509" y="793325"/>
                        <a:pt x="1370395" y="981706"/>
                        <a:pt x="920794" y="981706"/>
                      </a:cubicBezTo>
                      <a:cubicBezTo>
                        <a:pt x="471193" y="981706"/>
                        <a:pt x="96079" y="793325"/>
                        <a:pt x="9325" y="542897"/>
                      </a:cubicBezTo>
                      <a:lnTo>
                        <a:pt x="0" y="488257"/>
                      </a:lnTo>
                      <a:cubicBezTo>
                        <a:pt x="116" y="487580"/>
                        <a:pt x="231" y="486903"/>
                        <a:pt x="347" y="486226"/>
                      </a:cubicBezTo>
                      <a:close/>
                      <a:moveTo>
                        <a:pt x="821174" y="0"/>
                      </a:moveTo>
                      <a:lnTo>
                        <a:pt x="920795" y="38138"/>
                      </a:lnTo>
                      <a:lnTo>
                        <a:pt x="1020416" y="1"/>
                      </a:lnTo>
                      <a:lnTo>
                        <a:pt x="1085485" y="3392"/>
                      </a:lnTo>
                      <a:cubicBezTo>
                        <a:pt x="1459668" y="42873"/>
                        <a:pt x="1756353" y="214493"/>
                        <a:pt x="1832263" y="433617"/>
                      </a:cubicBezTo>
                      <a:lnTo>
                        <a:pt x="1839006" y="473127"/>
                      </a:lnTo>
                      <a:lnTo>
                        <a:pt x="1832263" y="442968"/>
                      </a:lnTo>
                      <a:cubicBezTo>
                        <a:pt x="1745509" y="251811"/>
                        <a:pt x="1370395" y="108015"/>
                        <a:pt x="920794" y="108015"/>
                      </a:cubicBezTo>
                      <a:cubicBezTo>
                        <a:pt x="471193" y="108015"/>
                        <a:pt x="96079" y="251811"/>
                        <a:pt x="9325" y="442968"/>
                      </a:cubicBezTo>
                      <a:lnTo>
                        <a:pt x="2582" y="473127"/>
                      </a:lnTo>
                      <a:lnTo>
                        <a:pt x="9325" y="433617"/>
                      </a:lnTo>
                      <a:cubicBezTo>
                        <a:pt x="85235" y="214493"/>
                        <a:pt x="381920" y="42873"/>
                        <a:pt x="756103" y="3392"/>
                      </a:cubicBezTo>
                      <a:lnTo>
                        <a:pt x="821174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9" name="楕円 668">
                  <a:extLst>
                    <a:ext uri="{FF2B5EF4-FFF2-40B4-BE49-F238E27FC236}">
                      <a16:creationId xmlns:a16="http://schemas.microsoft.com/office/drawing/2014/main" id="{37317D51-F0D0-489B-A473-B7E057B2AB16}"/>
                    </a:ext>
                  </a:extLst>
                </p:cNvPr>
                <p:cNvSpPr/>
                <p:nvPr/>
              </p:nvSpPr>
              <p:spPr bwMode="auto">
                <a:xfrm>
                  <a:off x="7765811" y="4567124"/>
                  <a:ext cx="180020" cy="45719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54" name="フリーフォーム: 図形 653">
                <a:extLst>
                  <a:ext uri="{FF2B5EF4-FFF2-40B4-BE49-F238E27FC236}">
                    <a16:creationId xmlns:a16="http://schemas.microsoft.com/office/drawing/2014/main" id="{490D2748-C628-4F38-A170-5F192AB4991B}"/>
                  </a:ext>
                </a:extLst>
              </p:cNvPr>
              <p:cNvSpPr/>
              <p:nvPr/>
            </p:nvSpPr>
            <p:spPr bwMode="auto">
              <a:xfrm rot="20700000">
                <a:off x="6738386" y="4667596"/>
                <a:ext cx="414835" cy="634658"/>
              </a:xfrm>
              <a:custGeom>
                <a:avLst/>
                <a:gdLst>
                  <a:gd name="connsiteX0" fmla="*/ 323219 w 646438"/>
                  <a:gd name="connsiteY0" fmla="*/ 0 h 1363830"/>
                  <a:gd name="connsiteX1" fmla="*/ 357201 w 646438"/>
                  <a:gd name="connsiteY1" fmla="*/ 645403 h 1363830"/>
                  <a:gd name="connsiteX2" fmla="*/ 646438 w 646438"/>
                  <a:gd name="connsiteY2" fmla="*/ 686657 h 1363830"/>
                  <a:gd name="connsiteX3" fmla="*/ 356698 w 646438"/>
                  <a:gd name="connsiteY3" fmla="*/ 727983 h 1363830"/>
                  <a:gd name="connsiteX4" fmla="*/ 323219 w 646438"/>
                  <a:gd name="connsiteY4" fmla="*/ 1363830 h 1363830"/>
                  <a:gd name="connsiteX5" fmla="*/ 289741 w 646438"/>
                  <a:gd name="connsiteY5" fmla="*/ 727983 h 1363830"/>
                  <a:gd name="connsiteX6" fmla="*/ 0 w 646438"/>
                  <a:gd name="connsiteY6" fmla="*/ 686657 h 1363830"/>
                  <a:gd name="connsiteX7" fmla="*/ 289238 w 646438"/>
                  <a:gd name="connsiteY7" fmla="*/ 645403 h 13638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46438" h="1363830">
                    <a:moveTo>
                      <a:pt x="323219" y="0"/>
                    </a:moveTo>
                    <a:lnTo>
                      <a:pt x="357201" y="645403"/>
                    </a:lnTo>
                    <a:lnTo>
                      <a:pt x="646438" y="686657"/>
                    </a:lnTo>
                    <a:lnTo>
                      <a:pt x="356698" y="727983"/>
                    </a:lnTo>
                    <a:lnTo>
                      <a:pt x="323219" y="1363830"/>
                    </a:lnTo>
                    <a:lnTo>
                      <a:pt x="289741" y="727983"/>
                    </a:lnTo>
                    <a:lnTo>
                      <a:pt x="0" y="686657"/>
                    </a:lnTo>
                    <a:lnTo>
                      <a:pt x="289238" y="645403"/>
                    </a:lnTo>
                    <a:close/>
                  </a:path>
                </a:pathLst>
              </a:cu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51" name="フリーフォーム: 図形 650">
              <a:extLst>
                <a:ext uri="{FF2B5EF4-FFF2-40B4-BE49-F238E27FC236}">
                  <a16:creationId xmlns:a16="http://schemas.microsoft.com/office/drawing/2014/main" id="{6AA8DEAB-5CFF-408F-AA5A-44B9EAA3A5CB}"/>
                </a:ext>
              </a:extLst>
            </p:cNvPr>
            <p:cNvSpPr/>
            <p:nvPr/>
          </p:nvSpPr>
          <p:spPr bwMode="auto">
            <a:xfrm>
              <a:off x="-1578244" y="1074919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82" name="グループ化 681">
            <a:extLst>
              <a:ext uri="{FF2B5EF4-FFF2-40B4-BE49-F238E27FC236}">
                <a16:creationId xmlns:a16="http://schemas.microsoft.com/office/drawing/2014/main" id="{94960395-BA6C-46DF-8AEE-C72488E6F285}"/>
              </a:ext>
            </a:extLst>
          </p:cNvPr>
          <p:cNvGrpSpPr/>
          <p:nvPr/>
        </p:nvGrpSpPr>
        <p:grpSpPr>
          <a:xfrm>
            <a:off x="4161486" y="680822"/>
            <a:ext cx="1622630" cy="1800984"/>
            <a:chOff x="-2302327" y="3309039"/>
            <a:chExt cx="2787837" cy="3094266"/>
          </a:xfrm>
        </p:grpSpPr>
        <p:grpSp>
          <p:nvGrpSpPr>
            <p:cNvPr id="683" name="グループ化 682">
              <a:extLst>
                <a:ext uri="{FF2B5EF4-FFF2-40B4-BE49-F238E27FC236}">
                  <a16:creationId xmlns:a16="http://schemas.microsoft.com/office/drawing/2014/main" id="{3AC40F40-3FC3-4431-9B8C-0070D4CC0734}"/>
                </a:ext>
              </a:extLst>
            </p:cNvPr>
            <p:cNvGrpSpPr/>
            <p:nvPr/>
          </p:nvGrpSpPr>
          <p:grpSpPr>
            <a:xfrm>
              <a:off x="-2302327" y="3309039"/>
              <a:ext cx="2787837" cy="2996767"/>
              <a:chOff x="5826647" y="1550409"/>
              <a:chExt cx="2140508" cy="2300925"/>
            </a:xfrm>
          </p:grpSpPr>
          <p:sp>
            <p:nvSpPr>
              <p:cNvPr id="721" name="フローチャート: 論理積ゲート 720">
                <a:extLst>
                  <a:ext uri="{FF2B5EF4-FFF2-40B4-BE49-F238E27FC236}">
                    <a16:creationId xmlns:a16="http://schemas.microsoft.com/office/drawing/2014/main" id="{DE15A3C6-1D6F-4E8B-8335-22B9745AF705}"/>
                  </a:ext>
                </a:extLst>
              </p:cNvPr>
              <p:cNvSpPr/>
              <p:nvPr/>
            </p:nvSpPr>
            <p:spPr bwMode="auto">
              <a:xfrm rot="16200000">
                <a:off x="6544709" y="2986838"/>
                <a:ext cx="732014" cy="996978"/>
              </a:xfrm>
              <a:prstGeom prst="flowChartDelay">
                <a:avLst/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2" name="フリーフォーム: 図形 721">
                <a:extLst>
                  <a:ext uri="{FF2B5EF4-FFF2-40B4-BE49-F238E27FC236}">
                    <a16:creationId xmlns:a16="http://schemas.microsoft.com/office/drawing/2014/main" id="{C7CCE468-3445-43B0-9617-95A3651FCF21}"/>
                  </a:ext>
                </a:extLst>
              </p:cNvPr>
              <p:cNvSpPr/>
              <p:nvPr/>
            </p:nvSpPr>
            <p:spPr bwMode="auto">
              <a:xfrm rot="14370585">
                <a:off x="5889472" y="1487584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3" name="フリーフォーム: 図形 722">
                <a:extLst>
                  <a:ext uri="{FF2B5EF4-FFF2-40B4-BE49-F238E27FC236}">
                    <a16:creationId xmlns:a16="http://schemas.microsoft.com/office/drawing/2014/main" id="{15F57A68-E3EA-4D65-BCBB-E94027466C56}"/>
                  </a:ext>
                </a:extLst>
              </p:cNvPr>
              <p:cNvSpPr/>
              <p:nvPr/>
            </p:nvSpPr>
            <p:spPr bwMode="auto">
              <a:xfrm rot="7200000" flipH="1">
                <a:off x="7102974" y="1510883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4" name="四角形: 角を丸くする 723">
                <a:extLst>
                  <a:ext uri="{FF2B5EF4-FFF2-40B4-BE49-F238E27FC236}">
                    <a16:creationId xmlns:a16="http://schemas.microsoft.com/office/drawing/2014/main" id="{38B29275-1495-4B60-90D8-3F80BD00440C}"/>
                  </a:ext>
                </a:extLst>
              </p:cNvPr>
              <p:cNvSpPr/>
              <p:nvPr/>
            </p:nvSpPr>
            <p:spPr bwMode="auto">
              <a:xfrm>
                <a:off x="6258144" y="1951087"/>
                <a:ext cx="1305145" cy="1207883"/>
              </a:xfrm>
              <a:prstGeom prst="roundRect">
                <a:avLst>
                  <a:gd name="adj" fmla="val 28852"/>
                </a:avLst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84" name="グループ化 683">
              <a:extLst>
                <a:ext uri="{FF2B5EF4-FFF2-40B4-BE49-F238E27FC236}">
                  <a16:creationId xmlns:a16="http://schemas.microsoft.com/office/drawing/2014/main" id="{56F2E2E2-D27D-4BAA-89F2-B9A4FFC8EEB4}"/>
                </a:ext>
              </a:extLst>
            </p:cNvPr>
            <p:cNvGrpSpPr/>
            <p:nvPr/>
          </p:nvGrpSpPr>
          <p:grpSpPr>
            <a:xfrm>
              <a:off x="-1390083" y="4845466"/>
              <a:ext cx="987004" cy="366436"/>
              <a:chOff x="6911441" y="3818044"/>
              <a:chExt cx="1865174" cy="871095"/>
            </a:xfrm>
          </p:grpSpPr>
          <p:sp>
            <p:nvSpPr>
              <p:cNvPr id="698" name="フリーフォーム: 図形 697">
                <a:extLst>
                  <a:ext uri="{FF2B5EF4-FFF2-40B4-BE49-F238E27FC236}">
                    <a16:creationId xmlns:a16="http://schemas.microsoft.com/office/drawing/2014/main" id="{3534AAD2-0C16-42A3-86B4-86433FF5FEDB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9" name="フリーフォーム: 図形 698">
                <a:extLst>
                  <a:ext uri="{FF2B5EF4-FFF2-40B4-BE49-F238E27FC236}">
                    <a16:creationId xmlns:a16="http://schemas.microsoft.com/office/drawing/2014/main" id="{006C632F-D2F1-4859-B4F3-C305DB17F710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0" name="四角形: 上の 2 つの角を丸める 699">
                <a:extLst>
                  <a:ext uri="{FF2B5EF4-FFF2-40B4-BE49-F238E27FC236}">
                    <a16:creationId xmlns:a16="http://schemas.microsoft.com/office/drawing/2014/main" id="{91E6F080-046C-40BC-B411-F4FE7B0018A6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1" name="四角形: 上の 2 つの角を丸める 700">
                <a:extLst>
                  <a:ext uri="{FF2B5EF4-FFF2-40B4-BE49-F238E27FC236}">
                    <a16:creationId xmlns:a16="http://schemas.microsoft.com/office/drawing/2014/main" id="{36EC5B6D-1CA9-49EE-B2AD-52B2AE730B54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2" name="四角形: 上の 2 つの角を丸める 701">
                <a:extLst>
                  <a:ext uri="{FF2B5EF4-FFF2-40B4-BE49-F238E27FC236}">
                    <a16:creationId xmlns:a16="http://schemas.microsoft.com/office/drawing/2014/main" id="{B4D18FC5-8B05-46DD-B19B-0C7F3E1DBD5C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3" name="四角形: 上の 2 つの角を丸める 702">
                <a:extLst>
                  <a:ext uri="{FF2B5EF4-FFF2-40B4-BE49-F238E27FC236}">
                    <a16:creationId xmlns:a16="http://schemas.microsoft.com/office/drawing/2014/main" id="{943C0470-1110-4148-B423-4343E472B3E8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4" name="四角形: 上の 2 つの角を丸める 703">
                <a:extLst>
                  <a:ext uri="{FF2B5EF4-FFF2-40B4-BE49-F238E27FC236}">
                    <a16:creationId xmlns:a16="http://schemas.microsoft.com/office/drawing/2014/main" id="{4C7EBC28-6877-4B36-A0DD-EF600E293128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5" name="四角形: 上の 2 つの角を丸める 704">
                <a:extLst>
                  <a:ext uri="{FF2B5EF4-FFF2-40B4-BE49-F238E27FC236}">
                    <a16:creationId xmlns:a16="http://schemas.microsoft.com/office/drawing/2014/main" id="{D5480FC4-FDBC-4579-8CFD-CAFB3E70B77E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6" name="四角形: 上の 2 つの角を丸める 705">
                <a:extLst>
                  <a:ext uri="{FF2B5EF4-FFF2-40B4-BE49-F238E27FC236}">
                    <a16:creationId xmlns:a16="http://schemas.microsoft.com/office/drawing/2014/main" id="{7EBF3A82-C24B-41C7-B5E4-08EB1E34C1EB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7" name="四角形: 上の 2 つの角を丸める 706">
                <a:extLst>
                  <a:ext uri="{FF2B5EF4-FFF2-40B4-BE49-F238E27FC236}">
                    <a16:creationId xmlns:a16="http://schemas.microsoft.com/office/drawing/2014/main" id="{BC84ACD6-7A2E-4918-9E6B-F588494B82B6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8" name="フリーフォーム: 図形 707">
                <a:extLst>
                  <a:ext uri="{FF2B5EF4-FFF2-40B4-BE49-F238E27FC236}">
                    <a16:creationId xmlns:a16="http://schemas.microsoft.com/office/drawing/2014/main" id="{D20666E2-319C-4559-AF9D-665BB775D016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9" name="フリーフォーム: 図形 708">
                <a:extLst>
                  <a:ext uri="{FF2B5EF4-FFF2-40B4-BE49-F238E27FC236}">
                    <a16:creationId xmlns:a16="http://schemas.microsoft.com/office/drawing/2014/main" id="{1F4BC67E-C70A-44B6-8EE0-B6193D1C20AE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10" name="グループ化 709">
                <a:extLst>
                  <a:ext uri="{FF2B5EF4-FFF2-40B4-BE49-F238E27FC236}">
                    <a16:creationId xmlns:a16="http://schemas.microsoft.com/office/drawing/2014/main" id="{441CEDC6-2355-4AFB-ABE3-09FCC9B0ED10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713" name="四角形: 上の 2 つの角を丸める 712">
                  <a:extLst>
                    <a:ext uri="{FF2B5EF4-FFF2-40B4-BE49-F238E27FC236}">
                      <a16:creationId xmlns:a16="http://schemas.microsoft.com/office/drawing/2014/main" id="{CA9B50F9-2ACB-42C6-BA29-AC029B879DF9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4" name="四角形: 上の 2 つの角を丸める 713">
                  <a:extLst>
                    <a:ext uri="{FF2B5EF4-FFF2-40B4-BE49-F238E27FC236}">
                      <a16:creationId xmlns:a16="http://schemas.microsoft.com/office/drawing/2014/main" id="{3BF43C1C-9241-4FBA-975A-9246857BF07F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5" name="四角形: 上の 2 つの角を丸める 714">
                  <a:extLst>
                    <a:ext uri="{FF2B5EF4-FFF2-40B4-BE49-F238E27FC236}">
                      <a16:creationId xmlns:a16="http://schemas.microsoft.com/office/drawing/2014/main" id="{59EA1C0C-7095-4B98-8D17-B68A4471B3F7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6" name="四角形: 上の 2 つの角を丸める 715">
                  <a:extLst>
                    <a:ext uri="{FF2B5EF4-FFF2-40B4-BE49-F238E27FC236}">
                      <a16:creationId xmlns:a16="http://schemas.microsoft.com/office/drawing/2014/main" id="{570C4880-C601-46E1-AE9D-A347284FF1D5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7" name="四角形: 上の 2 つの角を丸める 716">
                  <a:extLst>
                    <a:ext uri="{FF2B5EF4-FFF2-40B4-BE49-F238E27FC236}">
                      <a16:creationId xmlns:a16="http://schemas.microsoft.com/office/drawing/2014/main" id="{040884A1-6902-4077-860A-7B29FE399833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8" name="フリーフォーム: 図形 717">
                  <a:extLst>
                    <a:ext uri="{FF2B5EF4-FFF2-40B4-BE49-F238E27FC236}">
                      <a16:creationId xmlns:a16="http://schemas.microsoft.com/office/drawing/2014/main" id="{2C8957A6-B7C8-4330-B61B-B64A1D5D5FAD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9" name="四角形: 上の 2 つの角を丸める 718">
                  <a:extLst>
                    <a:ext uri="{FF2B5EF4-FFF2-40B4-BE49-F238E27FC236}">
                      <a16:creationId xmlns:a16="http://schemas.microsoft.com/office/drawing/2014/main" id="{430E8597-4E03-4F17-B23B-0333663069FE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0" name="フリーフォーム: 図形 719">
                  <a:extLst>
                    <a:ext uri="{FF2B5EF4-FFF2-40B4-BE49-F238E27FC236}">
                      <a16:creationId xmlns:a16="http://schemas.microsoft.com/office/drawing/2014/main" id="{ECD3ACB0-0DD9-4723-8A53-F92152FAB422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11" name="フリーフォーム: 図形 710">
                <a:extLst>
                  <a:ext uri="{FF2B5EF4-FFF2-40B4-BE49-F238E27FC236}">
                    <a16:creationId xmlns:a16="http://schemas.microsoft.com/office/drawing/2014/main" id="{44E09114-A038-4637-AC81-FD13F412320F}"/>
                  </a:ext>
                </a:extLst>
              </p:cNvPr>
              <p:cNvSpPr/>
              <p:nvPr/>
            </p:nvSpPr>
            <p:spPr bwMode="auto">
              <a:xfrm>
                <a:off x="6911441" y="3818044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2" name="楕円 711">
                <a:extLst>
                  <a:ext uri="{FF2B5EF4-FFF2-40B4-BE49-F238E27FC236}">
                    <a16:creationId xmlns:a16="http://schemas.microsoft.com/office/drawing/2014/main" id="{5C0BB4CD-B59D-4003-BF1E-DD8D0AB171B6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85" name="フリーフォーム: 図形 684">
              <a:extLst>
                <a:ext uri="{FF2B5EF4-FFF2-40B4-BE49-F238E27FC236}">
                  <a16:creationId xmlns:a16="http://schemas.microsoft.com/office/drawing/2014/main" id="{F0E6A4A5-C42D-431B-A4E1-0340A71BAE2C}"/>
                </a:ext>
              </a:extLst>
            </p:cNvPr>
            <p:cNvSpPr/>
            <p:nvPr/>
          </p:nvSpPr>
          <p:spPr bwMode="auto">
            <a:xfrm>
              <a:off x="-1578244" y="4262500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86" name="グループ化 685">
              <a:extLst>
                <a:ext uri="{FF2B5EF4-FFF2-40B4-BE49-F238E27FC236}">
                  <a16:creationId xmlns:a16="http://schemas.microsoft.com/office/drawing/2014/main" id="{92DCE68A-D891-4C7F-A3E0-8CFEC8FB5CF2}"/>
                </a:ext>
              </a:extLst>
            </p:cNvPr>
            <p:cNvGrpSpPr/>
            <p:nvPr/>
          </p:nvGrpSpPr>
          <p:grpSpPr>
            <a:xfrm rot="474185" flipH="1">
              <a:off x="-1859606" y="4933898"/>
              <a:ext cx="1218461" cy="226808"/>
              <a:chOff x="5010890" y="5242355"/>
              <a:chExt cx="1218461" cy="226808"/>
            </a:xfrm>
          </p:grpSpPr>
          <p:sp>
            <p:nvSpPr>
              <p:cNvPr id="696" name="フリーフォーム: 図形 695">
                <a:extLst>
                  <a:ext uri="{FF2B5EF4-FFF2-40B4-BE49-F238E27FC236}">
                    <a16:creationId xmlns:a16="http://schemas.microsoft.com/office/drawing/2014/main" id="{84B44770-21A4-4590-BB4A-8D7E3A99D88D}"/>
                  </a:ext>
                </a:extLst>
              </p:cNvPr>
              <p:cNvSpPr/>
              <p:nvPr/>
            </p:nvSpPr>
            <p:spPr bwMode="auto">
              <a:xfrm>
                <a:off x="5035614" y="5242355"/>
                <a:ext cx="292286" cy="129261"/>
              </a:xfrm>
              <a:custGeom>
                <a:avLst/>
                <a:gdLst>
                  <a:gd name="connsiteX0" fmla="*/ 0 w 292286"/>
                  <a:gd name="connsiteY0" fmla="*/ 0 h 129261"/>
                  <a:gd name="connsiteX1" fmla="*/ 31105 w 292286"/>
                  <a:gd name="connsiteY1" fmla="*/ 0 h 129261"/>
                  <a:gd name="connsiteX2" fmla="*/ 30033 w 292286"/>
                  <a:gd name="connsiteY2" fmla="*/ 16405 h 129261"/>
                  <a:gd name="connsiteX3" fmla="*/ 45788 w 292286"/>
                  <a:gd name="connsiteY3" fmla="*/ 16405 h 129261"/>
                  <a:gd name="connsiteX4" fmla="*/ 44715 w 292286"/>
                  <a:gd name="connsiteY4" fmla="*/ 0 h 129261"/>
                  <a:gd name="connsiteX5" fmla="*/ 75820 w 292286"/>
                  <a:gd name="connsiteY5" fmla="*/ 0 h 129261"/>
                  <a:gd name="connsiteX6" fmla="*/ 74748 w 292286"/>
                  <a:gd name="connsiteY6" fmla="*/ 16405 h 129261"/>
                  <a:gd name="connsiteX7" fmla="*/ 90502 w 292286"/>
                  <a:gd name="connsiteY7" fmla="*/ 16405 h 129261"/>
                  <a:gd name="connsiteX8" fmla="*/ 89429 w 292286"/>
                  <a:gd name="connsiteY8" fmla="*/ 0 h 129261"/>
                  <a:gd name="connsiteX9" fmla="*/ 120534 w 292286"/>
                  <a:gd name="connsiteY9" fmla="*/ 0 h 129261"/>
                  <a:gd name="connsiteX10" fmla="*/ 119462 w 292286"/>
                  <a:gd name="connsiteY10" fmla="*/ 16405 h 129261"/>
                  <a:gd name="connsiteX11" fmla="*/ 135216 w 292286"/>
                  <a:gd name="connsiteY11" fmla="*/ 16405 h 129261"/>
                  <a:gd name="connsiteX12" fmla="*/ 134143 w 292286"/>
                  <a:gd name="connsiteY12" fmla="*/ 0 h 129261"/>
                  <a:gd name="connsiteX13" fmla="*/ 165248 w 292286"/>
                  <a:gd name="connsiteY13" fmla="*/ 0 h 129261"/>
                  <a:gd name="connsiteX14" fmla="*/ 164176 w 292286"/>
                  <a:gd name="connsiteY14" fmla="*/ 16405 h 129261"/>
                  <a:gd name="connsiteX15" fmla="*/ 179929 w 292286"/>
                  <a:gd name="connsiteY15" fmla="*/ 16405 h 129261"/>
                  <a:gd name="connsiteX16" fmla="*/ 178856 w 292286"/>
                  <a:gd name="connsiteY16" fmla="*/ 0 h 129261"/>
                  <a:gd name="connsiteX17" fmla="*/ 209961 w 292286"/>
                  <a:gd name="connsiteY17" fmla="*/ 0 h 129261"/>
                  <a:gd name="connsiteX18" fmla="*/ 208889 w 292286"/>
                  <a:gd name="connsiteY18" fmla="*/ 16405 h 129261"/>
                  <a:gd name="connsiteX19" fmla="*/ 224643 w 292286"/>
                  <a:gd name="connsiteY19" fmla="*/ 16405 h 129261"/>
                  <a:gd name="connsiteX20" fmla="*/ 223570 w 292286"/>
                  <a:gd name="connsiteY20" fmla="*/ 0 h 129261"/>
                  <a:gd name="connsiteX21" fmla="*/ 254675 w 292286"/>
                  <a:gd name="connsiteY21" fmla="*/ 0 h 129261"/>
                  <a:gd name="connsiteX22" fmla="*/ 253603 w 292286"/>
                  <a:gd name="connsiteY22" fmla="*/ 16405 h 129261"/>
                  <a:gd name="connsiteX23" fmla="*/ 274376 w 292286"/>
                  <a:gd name="connsiteY23" fmla="*/ 16405 h 129261"/>
                  <a:gd name="connsiteX24" fmla="*/ 273219 w 292286"/>
                  <a:gd name="connsiteY24" fmla="*/ 34107 h 129261"/>
                  <a:gd name="connsiteX25" fmla="*/ 292286 w 292286"/>
                  <a:gd name="connsiteY25" fmla="*/ 34107 h 129261"/>
                  <a:gd name="connsiteX26" fmla="*/ 286065 w 292286"/>
                  <a:gd name="connsiteY26" fmla="*/ 129261 h 129261"/>
                  <a:gd name="connsiteX27" fmla="*/ 267402 w 292286"/>
                  <a:gd name="connsiteY27" fmla="*/ 129261 h 129261"/>
                  <a:gd name="connsiteX28" fmla="*/ 266245 w 292286"/>
                  <a:gd name="connsiteY28" fmla="*/ 111559 h 129261"/>
                  <a:gd name="connsiteX29" fmla="*/ 249492 w 292286"/>
                  <a:gd name="connsiteY29" fmla="*/ 111559 h 129261"/>
                  <a:gd name="connsiteX30" fmla="*/ 248420 w 292286"/>
                  <a:gd name="connsiteY30" fmla="*/ 95154 h 129261"/>
                  <a:gd name="connsiteX31" fmla="*/ 243581 w 292286"/>
                  <a:gd name="connsiteY31" fmla="*/ 95154 h 129261"/>
                  <a:gd name="connsiteX32" fmla="*/ 241351 w 292286"/>
                  <a:gd name="connsiteY32" fmla="*/ 129261 h 129261"/>
                  <a:gd name="connsiteX33" fmla="*/ 222688 w 292286"/>
                  <a:gd name="connsiteY33" fmla="*/ 129261 h 129261"/>
                  <a:gd name="connsiteX34" fmla="*/ 221531 w 292286"/>
                  <a:gd name="connsiteY34" fmla="*/ 111559 h 129261"/>
                  <a:gd name="connsiteX35" fmla="*/ 204778 w 292286"/>
                  <a:gd name="connsiteY35" fmla="*/ 111559 h 129261"/>
                  <a:gd name="connsiteX36" fmla="*/ 203706 w 292286"/>
                  <a:gd name="connsiteY36" fmla="*/ 95154 h 129261"/>
                  <a:gd name="connsiteX37" fmla="*/ 198868 w 292286"/>
                  <a:gd name="connsiteY37" fmla="*/ 95154 h 129261"/>
                  <a:gd name="connsiteX38" fmla="*/ 196638 w 292286"/>
                  <a:gd name="connsiteY38" fmla="*/ 129261 h 129261"/>
                  <a:gd name="connsiteX39" fmla="*/ 177975 w 292286"/>
                  <a:gd name="connsiteY39" fmla="*/ 129261 h 129261"/>
                  <a:gd name="connsiteX40" fmla="*/ 176818 w 292286"/>
                  <a:gd name="connsiteY40" fmla="*/ 111559 h 129261"/>
                  <a:gd name="connsiteX41" fmla="*/ 160065 w 292286"/>
                  <a:gd name="connsiteY41" fmla="*/ 111559 h 129261"/>
                  <a:gd name="connsiteX42" fmla="*/ 158993 w 292286"/>
                  <a:gd name="connsiteY42" fmla="*/ 95154 h 129261"/>
                  <a:gd name="connsiteX43" fmla="*/ 154154 w 292286"/>
                  <a:gd name="connsiteY43" fmla="*/ 95154 h 129261"/>
                  <a:gd name="connsiteX44" fmla="*/ 151924 w 292286"/>
                  <a:gd name="connsiteY44" fmla="*/ 129261 h 129261"/>
                  <a:gd name="connsiteX45" fmla="*/ 133261 w 292286"/>
                  <a:gd name="connsiteY45" fmla="*/ 129261 h 129261"/>
                  <a:gd name="connsiteX46" fmla="*/ 132104 w 292286"/>
                  <a:gd name="connsiteY46" fmla="*/ 111559 h 129261"/>
                  <a:gd name="connsiteX47" fmla="*/ 115351 w 292286"/>
                  <a:gd name="connsiteY47" fmla="*/ 111559 h 129261"/>
                  <a:gd name="connsiteX48" fmla="*/ 114279 w 292286"/>
                  <a:gd name="connsiteY48" fmla="*/ 95154 h 129261"/>
                  <a:gd name="connsiteX49" fmla="*/ 109440 w 292286"/>
                  <a:gd name="connsiteY49" fmla="*/ 95154 h 129261"/>
                  <a:gd name="connsiteX50" fmla="*/ 107210 w 292286"/>
                  <a:gd name="connsiteY50" fmla="*/ 129261 h 129261"/>
                  <a:gd name="connsiteX51" fmla="*/ 88547 w 292286"/>
                  <a:gd name="connsiteY51" fmla="*/ 129261 h 129261"/>
                  <a:gd name="connsiteX52" fmla="*/ 87390 w 292286"/>
                  <a:gd name="connsiteY52" fmla="*/ 111559 h 129261"/>
                  <a:gd name="connsiteX53" fmla="*/ 70637 w 292286"/>
                  <a:gd name="connsiteY53" fmla="*/ 111559 h 129261"/>
                  <a:gd name="connsiteX54" fmla="*/ 69565 w 292286"/>
                  <a:gd name="connsiteY54" fmla="*/ 95154 h 129261"/>
                  <a:gd name="connsiteX55" fmla="*/ 64725 w 292286"/>
                  <a:gd name="connsiteY55" fmla="*/ 95154 h 129261"/>
                  <a:gd name="connsiteX56" fmla="*/ 62495 w 292286"/>
                  <a:gd name="connsiteY56" fmla="*/ 129261 h 129261"/>
                  <a:gd name="connsiteX57" fmla="*/ 43832 w 292286"/>
                  <a:gd name="connsiteY57" fmla="*/ 129261 h 129261"/>
                  <a:gd name="connsiteX58" fmla="*/ 42675 w 292286"/>
                  <a:gd name="connsiteY58" fmla="*/ 111559 h 129261"/>
                  <a:gd name="connsiteX59" fmla="*/ 25922 w 292286"/>
                  <a:gd name="connsiteY59" fmla="*/ 111559 h 129261"/>
                  <a:gd name="connsiteX60" fmla="*/ 24850 w 292286"/>
                  <a:gd name="connsiteY60" fmla="*/ 95154 h 129261"/>
                  <a:gd name="connsiteX61" fmla="*/ 6221 w 292286"/>
                  <a:gd name="connsiteY61" fmla="*/ 95154 h 1292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</a:cxnLst>
                <a:rect l="l" t="t" r="r" b="b"/>
                <a:pathLst>
                  <a:path w="292286" h="129261">
                    <a:moveTo>
                      <a:pt x="0" y="0"/>
                    </a:moveTo>
                    <a:lnTo>
                      <a:pt x="31105" y="0"/>
                    </a:lnTo>
                    <a:lnTo>
                      <a:pt x="30033" y="16405"/>
                    </a:lnTo>
                    <a:lnTo>
                      <a:pt x="45788" y="16405"/>
                    </a:lnTo>
                    <a:lnTo>
                      <a:pt x="44715" y="0"/>
                    </a:lnTo>
                    <a:lnTo>
                      <a:pt x="75820" y="0"/>
                    </a:lnTo>
                    <a:lnTo>
                      <a:pt x="74748" y="16405"/>
                    </a:lnTo>
                    <a:lnTo>
                      <a:pt x="90502" y="16405"/>
                    </a:lnTo>
                    <a:lnTo>
                      <a:pt x="89429" y="0"/>
                    </a:lnTo>
                    <a:lnTo>
                      <a:pt x="120534" y="0"/>
                    </a:lnTo>
                    <a:lnTo>
                      <a:pt x="119462" y="16405"/>
                    </a:lnTo>
                    <a:lnTo>
                      <a:pt x="135216" y="16405"/>
                    </a:lnTo>
                    <a:lnTo>
                      <a:pt x="134143" y="0"/>
                    </a:lnTo>
                    <a:lnTo>
                      <a:pt x="165248" y="0"/>
                    </a:lnTo>
                    <a:lnTo>
                      <a:pt x="164176" y="16405"/>
                    </a:lnTo>
                    <a:lnTo>
                      <a:pt x="179929" y="16405"/>
                    </a:lnTo>
                    <a:lnTo>
                      <a:pt x="178856" y="0"/>
                    </a:lnTo>
                    <a:lnTo>
                      <a:pt x="209961" y="0"/>
                    </a:lnTo>
                    <a:lnTo>
                      <a:pt x="208889" y="16405"/>
                    </a:lnTo>
                    <a:lnTo>
                      <a:pt x="224643" y="16405"/>
                    </a:lnTo>
                    <a:lnTo>
                      <a:pt x="223570" y="0"/>
                    </a:lnTo>
                    <a:lnTo>
                      <a:pt x="254675" y="0"/>
                    </a:lnTo>
                    <a:lnTo>
                      <a:pt x="253603" y="16405"/>
                    </a:lnTo>
                    <a:lnTo>
                      <a:pt x="274376" y="16405"/>
                    </a:lnTo>
                    <a:lnTo>
                      <a:pt x="273219" y="34107"/>
                    </a:lnTo>
                    <a:lnTo>
                      <a:pt x="292286" y="34107"/>
                    </a:lnTo>
                    <a:lnTo>
                      <a:pt x="286065" y="129261"/>
                    </a:lnTo>
                    <a:lnTo>
                      <a:pt x="267402" y="129261"/>
                    </a:lnTo>
                    <a:lnTo>
                      <a:pt x="266245" y="111559"/>
                    </a:lnTo>
                    <a:lnTo>
                      <a:pt x="249492" y="111559"/>
                    </a:lnTo>
                    <a:lnTo>
                      <a:pt x="248420" y="95154"/>
                    </a:lnTo>
                    <a:lnTo>
                      <a:pt x="243581" y="95154"/>
                    </a:lnTo>
                    <a:lnTo>
                      <a:pt x="241351" y="129261"/>
                    </a:lnTo>
                    <a:lnTo>
                      <a:pt x="222688" y="129261"/>
                    </a:lnTo>
                    <a:lnTo>
                      <a:pt x="221531" y="111559"/>
                    </a:lnTo>
                    <a:lnTo>
                      <a:pt x="204778" y="111559"/>
                    </a:lnTo>
                    <a:lnTo>
                      <a:pt x="203706" y="95154"/>
                    </a:lnTo>
                    <a:lnTo>
                      <a:pt x="198868" y="95154"/>
                    </a:lnTo>
                    <a:lnTo>
                      <a:pt x="196638" y="129261"/>
                    </a:lnTo>
                    <a:lnTo>
                      <a:pt x="177975" y="129261"/>
                    </a:lnTo>
                    <a:lnTo>
                      <a:pt x="176818" y="111559"/>
                    </a:lnTo>
                    <a:lnTo>
                      <a:pt x="160065" y="111559"/>
                    </a:lnTo>
                    <a:lnTo>
                      <a:pt x="158993" y="95154"/>
                    </a:lnTo>
                    <a:lnTo>
                      <a:pt x="154154" y="95154"/>
                    </a:lnTo>
                    <a:lnTo>
                      <a:pt x="151924" y="129261"/>
                    </a:lnTo>
                    <a:lnTo>
                      <a:pt x="133261" y="129261"/>
                    </a:lnTo>
                    <a:lnTo>
                      <a:pt x="132104" y="111559"/>
                    </a:lnTo>
                    <a:lnTo>
                      <a:pt x="115351" y="111559"/>
                    </a:lnTo>
                    <a:lnTo>
                      <a:pt x="114279" y="95154"/>
                    </a:lnTo>
                    <a:lnTo>
                      <a:pt x="109440" y="95154"/>
                    </a:lnTo>
                    <a:lnTo>
                      <a:pt x="107210" y="129261"/>
                    </a:lnTo>
                    <a:lnTo>
                      <a:pt x="88547" y="129261"/>
                    </a:lnTo>
                    <a:lnTo>
                      <a:pt x="87390" y="111559"/>
                    </a:lnTo>
                    <a:lnTo>
                      <a:pt x="70637" y="111559"/>
                    </a:lnTo>
                    <a:lnTo>
                      <a:pt x="69565" y="95154"/>
                    </a:lnTo>
                    <a:lnTo>
                      <a:pt x="64725" y="95154"/>
                    </a:lnTo>
                    <a:lnTo>
                      <a:pt x="62495" y="129261"/>
                    </a:lnTo>
                    <a:lnTo>
                      <a:pt x="43832" y="129261"/>
                    </a:lnTo>
                    <a:lnTo>
                      <a:pt x="42675" y="111559"/>
                    </a:lnTo>
                    <a:lnTo>
                      <a:pt x="25922" y="111559"/>
                    </a:lnTo>
                    <a:lnTo>
                      <a:pt x="24850" y="95154"/>
                    </a:lnTo>
                    <a:lnTo>
                      <a:pt x="6221" y="95154"/>
                    </a:ln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7" name="フリーフォーム: 図形 696">
                <a:extLst>
                  <a:ext uri="{FF2B5EF4-FFF2-40B4-BE49-F238E27FC236}">
                    <a16:creationId xmlns:a16="http://schemas.microsoft.com/office/drawing/2014/main" id="{4AEA9C4F-878B-46DB-9754-E223549F6BA7}"/>
                  </a:ext>
                </a:extLst>
              </p:cNvPr>
              <p:cNvSpPr/>
              <p:nvPr/>
            </p:nvSpPr>
            <p:spPr bwMode="auto">
              <a:xfrm>
                <a:off x="5010890" y="5306985"/>
                <a:ext cx="1218461" cy="162178"/>
              </a:xfrm>
              <a:custGeom>
                <a:avLst/>
                <a:gdLst>
                  <a:gd name="connsiteX0" fmla="*/ 20152 w 1218461"/>
                  <a:gd name="connsiteY0" fmla="*/ 0 h 162178"/>
                  <a:gd name="connsiteX1" fmla="*/ 321584 w 1218461"/>
                  <a:gd name="connsiteY1" fmla="*/ 0 h 162178"/>
                  <a:gd name="connsiteX2" fmla="*/ 341736 w 1218461"/>
                  <a:gd name="connsiteY2" fmla="*/ 20152 h 162178"/>
                  <a:gd name="connsiteX3" fmla="*/ 341736 w 1218461"/>
                  <a:gd name="connsiteY3" fmla="*/ 29694 h 162178"/>
                  <a:gd name="connsiteX4" fmla="*/ 344113 w 1218461"/>
                  <a:gd name="connsiteY4" fmla="*/ 30679 h 162178"/>
                  <a:gd name="connsiteX5" fmla="*/ 348880 w 1218461"/>
                  <a:gd name="connsiteY5" fmla="*/ 42188 h 162178"/>
                  <a:gd name="connsiteX6" fmla="*/ 348880 w 1218461"/>
                  <a:gd name="connsiteY6" fmla="*/ 101431 h 162178"/>
                  <a:gd name="connsiteX7" fmla="*/ 369591 w 1218461"/>
                  <a:gd name="connsiteY7" fmla="*/ 110891 h 162178"/>
                  <a:gd name="connsiteX8" fmla="*/ 396911 w 1218461"/>
                  <a:gd name="connsiteY8" fmla="*/ 114627 h 162178"/>
                  <a:gd name="connsiteX9" fmla="*/ 467100 w 1218461"/>
                  <a:gd name="connsiteY9" fmla="*/ 67076 h 162178"/>
                  <a:gd name="connsiteX10" fmla="*/ 467510 w 1218461"/>
                  <a:gd name="connsiteY10" fmla="*/ 67076 h 162178"/>
                  <a:gd name="connsiteX11" fmla="*/ 476686 w 1218461"/>
                  <a:gd name="connsiteY11" fmla="*/ 44924 h 162178"/>
                  <a:gd name="connsiteX12" fmla="*/ 498839 w 1218461"/>
                  <a:gd name="connsiteY12" fmla="*/ 35747 h 162178"/>
                  <a:gd name="connsiteX13" fmla="*/ 1187131 w 1218461"/>
                  <a:gd name="connsiteY13" fmla="*/ 35747 h 162178"/>
                  <a:gd name="connsiteX14" fmla="*/ 1218461 w 1218461"/>
                  <a:gd name="connsiteY14" fmla="*/ 67077 h 162178"/>
                  <a:gd name="connsiteX15" fmla="*/ 1187131 w 1218461"/>
                  <a:gd name="connsiteY15" fmla="*/ 98407 h 162178"/>
                  <a:gd name="connsiteX16" fmla="*/ 506819 w 1218461"/>
                  <a:gd name="connsiteY16" fmla="*/ 98407 h 162178"/>
                  <a:gd name="connsiteX17" fmla="*/ 505398 w 1218461"/>
                  <a:gd name="connsiteY17" fmla="*/ 104094 h 162178"/>
                  <a:gd name="connsiteX18" fmla="*/ 396910 w 1218461"/>
                  <a:gd name="connsiteY18" fmla="*/ 162178 h 162178"/>
                  <a:gd name="connsiteX19" fmla="*/ 313655 w 1218461"/>
                  <a:gd name="connsiteY19" fmla="*/ 134323 h 162178"/>
                  <a:gd name="connsiteX20" fmla="*/ 304682 w 1218461"/>
                  <a:gd name="connsiteY20" fmla="*/ 123573 h 162178"/>
                  <a:gd name="connsiteX21" fmla="*/ 23421 w 1218461"/>
                  <a:gd name="connsiteY21" fmla="*/ 123573 h 162178"/>
                  <a:gd name="connsiteX22" fmla="*/ 11912 w 1218461"/>
                  <a:gd name="connsiteY22" fmla="*/ 118806 h 162178"/>
                  <a:gd name="connsiteX23" fmla="*/ 11257 w 1218461"/>
                  <a:gd name="connsiteY23" fmla="*/ 117226 h 162178"/>
                  <a:gd name="connsiteX24" fmla="*/ 5903 w 1218461"/>
                  <a:gd name="connsiteY24" fmla="*/ 115008 h 162178"/>
                  <a:gd name="connsiteX25" fmla="*/ 0 w 1218461"/>
                  <a:gd name="connsiteY25" fmla="*/ 100758 h 162178"/>
                  <a:gd name="connsiteX26" fmla="*/ 0 w 1218461"/>
                  <a:gd name="connsiteY26" fmla="*/ 20152 h 162178"/>
                  <a:gd name="connsiteX27" fmla="*/ 20152 w 1218461"/>
                  <a:gd name="connsiteY27" fmla="*/ 0 h 1621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1218461" h="162178">
                    <a:moveTo>
                      <a:pt x="20152" y="0"/>
                    </a:moveTo>
                    <a:lnTo>
                      <a:pt x="321584" y="0"/>
                    </a:lnTo>
                    <a:cubicBezTo>
                      <a:pt x="332714" y="0"/>
                      <a:pt x="341736" y="9022"/>
                      <a:pt x="341736" y="20152"/>
                    </a:cubicBezTo>
                    <a:lnTo>
                      <a:pt x="341736" y="29694"/>
                    </a:lnTo>
                    <a:lnTo>
                      <a:pt x="344113" y="30679"/>
                    </a:lnTo>
                    <a:cubicBezTo>
                      <a:pt x="347058" y="33624"/>
                      <a:pt x="348880" y="37693"/>
                      <a:pt x="348880" y="42188"/>
                    </a:cubicBezTo>
                    <a:lnTo>
                      <a:pt x="348880" y="101431"/>
                    </a:lnTo>
                    <a:lnTo>
                      <a:pt x="369591" y="110891"/>
                    </a:lnTo>
                    <a:cubicBezTo>
                      <a:pt x="377988" y="113297"/>
                      <a:pt x="387220" y="114627"/>
                      <a:pt x="396911" y="114627"/>
                    </a:cubicBezTo>
                    <a:cubicBezTo>
                      <a:pt x="435675" y="114627"/>
                      <a:pt x="467100" y="93338"/>
                      <a:pt x="467100" y="67076"/>
                    </a:cubicBezTo>
                    <a:lnTo>
                      <a:pt x="467510" y="67076"/>
                    </a:lnTo>
                    <a:lnTo>
                      <a:pt x="476686" y="44924"/>
                    </a:lnTo>
                    <a:cubicBezTo>
                      <a:pt x="482355" y="39254"/>
                      <a:pt x="490188" y="35747"/>
                      <a:pt x="498839" y="35747"/>
                    </a:cubicBezTo>
                    <a:lnTo>
                      <a:pt x="1187131" y="35747"/>
                    </a:lnTo>
                    <a:cubicBezTo>
                      <a:pt x="1204434" y="35747"/>
                      <a:pt x="1218461" y="49774"/>
                      <a:pt x="1218461" y="67077"/>
                    </a:cubicBezTo>
                    <a:cubicBezTo>
                      <a:pt x="1218461" y="84380"/>
                      <a:pt x="1204434" y="98407"/>
                      <a:pt x="1187131" y="98407"/>
                    </a:cubicBezTo>
                    <a:lnTo>
                      <a:pt x="506819" y="98407"/>
                    </a:lnTo>
                    <a:lnTo>
                      <a:pt x="505398" y="104094"/>
                    </a:lnTo>
                    <a:cubicBezTo>
                      <a:pt x="487524" y="138228"/>
                      <a:pt x="445680" y="162178"/>
                      <a:pt x="396910" y="162178"/>
                    </a:cubicBezTo>
                    <a:cubicBezTo>
                      <a:pt x="364397" y="162178"/>
                      <a:pt x="334962" y="151533"/>
                      <a:pt x="313655" y="134323"/>
                    </a:cubicBezTo>
                    <a:lnTo>
                      <a:pt x="304682" y="123573"/>
                    </a:lnTo>
                    <a:lnTo>
                      <a:pt x="23421" y="123573"/>
                    </a:lnTo>
                    <a:cubicBezTo>
                      <a:pt x="18926" y="123573"/>
                      <a:pt x="14857" y="121751"/>
                      <a:pt x="11912" y="118806"/>
                    </a:cubicBezTo>
                    <a:lnTo>
                      <a:pt x="11257" y="117226"/>
                    </a:lnTo>
                    <a:lnTo>
                      <a:pt x="5903" y="115008"/>
                    </a:lnTo>
                    <a:cubicBezTo>
                      <a:pt x="2256" y="111361"/>
                      <a:pt x="0" y="106323"/>
                      <a:pt x="0" y="100758"/>
                    </a:cubicBezTo>
                    <a:lnTo>
                      <a:pt x="0" y="20152"/>
                    </a:lnTo>
                    <a:cubicBezTo>
                      <a:pt x="0" y="9022"/>
                      <a:pt x="9022" y="0"/>
                      <a:pt x="20152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87" name="フリーフォーム: 図形 686">
              <a:extLst>
                <a:ext uri="{FF2B5EF4-FFF2-40B4-BE49-F238E27FC236}">
                  <a16:creationId xmlns:a16="http://schemas.microsoft.com/office/drawing/2014/main" id="{68A2A3D1-7868-4987-92E3-05BCE5F082DA}"/>
                </a:ext>
              </a:extLst>
            </p:cNvPr>
            <p:cNvSpPr/>
            <p:nvPr/>
          </p:nvSpPr>
          <p:spPr bwMode="auto">
            <a:xfrm rot="626033" flipH="1">
              <a:off x="-1881697" y="4961823"/>
              <a:ext cx="563521" cy="1441482"/>
            </a:xfrm>
            <a:custGeom>
              <a:avLst/>
              <a:gdLst>
                <a:gd name="connsiteX0" fmla="*/ 556466 w 563521"/>
                <a:gd name="connsiteY0" fmla="*/ 0 h 1441482"/>
                <a:gd name="connsiteX1" fmla="*/ 75215 w 563521"/>
                <a:gd name="connsiteY1" fmla="*/ 18934 h 1441482"/>
                <a:gd name="connsiteX2" fmla="*/ 76709 w 563521"/>
                <a:gd name="connsiteY2" fmla="*/ 56910 h 1441482"/>
                <a:gd name="connsiteX3" fmla="*/ 66207 w 563521"/>
                <a:gd name="connsiteY3" fmla="*/ 64495 h 1441482"/>
                <a:gd name="connsiteX4" fmla="*/ 16969 w 563521"/>
                <a:gd name="connsiteY4" fmla="*/ 117766 h 1441482"/>
                <a:gd name="connsiteX5" fmla="*/ 20521 w 563521"/>
                <a:gd name="connsiteY5" fmla="*/ 208039 h 1441482"/>
                <a:gd name="connsiteX6" fmla="*/ 32088 w 563521"/>
                <a:gd name="connsiteY6" fmla="*/ 215081 h 1441482"/>
                <a:gd name="connsiteX7" fmla="*/ 34643 w 563521"/>
                <a:gd name="connsiteY7" fmla="*/ 220622 h 1441482"/>
                <a:gd name="connsiteX8" fmla="*/ 112463 w 563521"/>
                <a:gd name="connsiteY8" fmla="*/ 283494 h 1441482"/>
                <a:gd name="connsiteX9" fmla="*/ 126674 w 563521"/>
                <a:gd name="connsiteY9" fmla="*/ 304965 h 1441482"/>
                <a:gd name="connsiteX10" fmla="*/ 156647 w 563521"/>
                <a:gd name="connsiteY10" fmla="*/ 326635 h 1441482"/>
                <a:gd name="connsiteX11" fmla="*/ 156647 w 563521"/>
                <a:gd name="connsiteY11" fmla="*/ 1270351 h 1441482"/>
                <a:gd name="connsiteX12" fmla="*/ 327778 w 563521"/>
                <a:gd name="connsiteY12" fmla="*/ 1441482 h 1441482"/>
                <a:gd name="connsiteX13" fmla="*/ 498909 w 563521"/>
                <a:gd name="connsiteY13" fmla="*/ 1270351 h 1441482"/>
                <a:gd name="connsiteX14" fmla="*/ 498909 w 563521"/>
                <a:gd name="connsiteY14" fmla="*/ 315223 h 1441482"/>
                <a:gd name="connsiteX15" fmla="*/ 516785 w 563521"/>
                <a:gd name="connsiteY15" fmla="*/ 302120 h 1441482"/>
                <a:gd name="connsiteX16" fmla="*/ 563383 w 563521"/>
                <a:gd name="connsiteY16" fmla="*/ 175790 h 1441482"/>
                <a:gd name="connsiteX0" fmla="*/ 556466 w 563521"/>
                <a:gd name="connsiteY0" fmla="*/ 0 h 1441482"/>
                <a:gd name="connsiteX1" fmla="*/ 75215 w 563521"/>
                <a:gd name="connsiteY1" fmla="*/ 18934 h 1441482"/>
                <a:gd name="connsiteX2" fmla="*/ 76709 w 563521"/>
                <a:gd name="connsiteY2" fmla="*/ 56910 h 1441482"/>
                <a:gd name="connsiteX3" fmla="*/ 66207 w 563521"/>
                <a:gd name="connsiteY3" fmla="*/ 64495 h 1441482"/>
                <a:gd name="connsiteX4" fmla="*/ 16969 w 563521"/>
                <a:gd name="connsiteY4" fmla="*/ 117766 h 1441482"/>
                <a:gd name="connsiteX5" fmla="*/ 20521 w 563521"/>
                <a:gd name="connsiteY5" fmla="*/ 208039 h 1441482"/>
                <a:gd name="connsiteX6" fmla="*/ 32088 w 563521"/>
                <a:gd name="connsiteY6" fmla="*/ 215081 h 1441482"/>
                <a:gd name="connsiteX7" fmla="*/ 34643 w 563521"/>
                <a:gd name="connsiteY7" fmla="*/ 220622 h 1441482"/>
                <a:gd name="connsiteX8" fmla="*/ 112463 w 563521"/>
                <a:gd name="connsiteY8" fmla="*/ 283494 h 1441482"/>
                <a:gd name="connsiteX9" fmla="*/ 126674 w 563521"/>
                <a:gd name="connsiteY9" fmla="*/ 304965 h 1441482"/>
                <a:gd name="connsiteX10" fmla="*/ 156647 w 563521"/>
                <a:gd name="connsiteY10" fmla="*/ 326635 h 1441482"/>
                <a:gd name="connsiteX11" fmla="*/ 156647 w 563521"/>
                <a:gd name="connsiteY11" fmla="*/ 1270351 h 1441482"/>
                <a:gd name="connsiteX12" fmla="*/ 327778 w 563521"/>
                <a:gd name="connsiteY12" fmla="*/ 1441482 h 1441482"/>
                <a:gd name="connsiteX13" fmla="*/ 498909 w 563521"/>
                <a:gd name="connsiteY13" fmla="*/ 1270351 h 1441482"/>
                <a:gd name="connsiteX14" fmla="*/ 444554 w 563521"/>
                <a:gd name="connsiteY14" fmla="*/ 334269 h 1441482"/>
                <a:gd name="connsiteX15" fmla="*/ 516785 w 563521"/>
                <a:gd name="connsiteY15" fmla="*/ 302120 h 1441482"/>
                <a:gd name="connsiteX16" fmla="*/ 563383 w 563521"/>
                <a:gd name="connsiteY16" fmla="*/ 175790 h 1441482"/>
                <a:gd name="connsiteX17" fmla="*/ 556466 w 563521"/>
                <a:gd name="connsiteY17" fmla="*/ 0 h 1441482"/>
                <a:gd name="connsiteX0" fmla="*/ 556466 w 563521"/>
                <a:gd name="connsiteY0" fmla="*/ 0 h 1441482"/>
                <a:gd name="connsiteX1" fmla="*/ 75215 w 563521"/>
                <a:gd name="connsiteY1" fmla="*/ 18934 h 1441482"/>
                <a:gd name="connsiteX2" fmla="*/ 76709 w 563521"/>
                <a:gd name="connsiteY2" fmla="*/ 56910 h 1441482"/>
                <a:gd name="connsiteX3" fmla="*/ 66207 w 563521"/>
                <a:gd name="connsiteY3" fmla="*/ 64495 h 1441482"/>
                <a:gd name="connsiteX4" fmla="*/ 16969 w 563521"/>
                <a:gd name="connsiteY4" fmla="*/ 117766 h 1441482"/>
                <a:gd name="connsiteX5" fmla="*/ 20521 w 563521"/>
                <a:gd name="connsiteY5" fmla="*/ 208039 h 1441482"/>
                <a:gd name="connsiteX6" fmla="*/ 32088 w 563521"/>
                <a:gd name="connsiteY6" fmla="*/ 215081 h 1441482"/>
                <a:gd name="connsiteX7" fmla="*/ 34643 w 563521"/>
                <a:gd name="connsiteY7" fmla="*/ 220622 h 1441482"/>
                <a:gd name="connsiteX8" fmla="*/ 112463 w 563521"/>
                <a:gd name="connsiteY8" fmla="*/ 283494 h 1441482"/>
                <a:gd name="connsiteX9" fmla="*/ 126674 w 563521"/>
                <a:gd name="connsiteY9" fmla="*/ 304965 h 1441482"/>
                <a:gd name="connsiteX10" fmla="*/ 211804 w 563521"/>
                <a:gd name="connsiteY10" fmla="*/ 329529 h 1441482"/>
                <a:gd name="connsiteX11" fmla="*/ 156647 w 563521"/>
                <a:gd name="connsiteY11" fmla="*/ 1270351 h 1441482"/>
                <a:gd name="connsiteX12" fmla="*/ 327778 w 563521"/>
                <a:gd name="connsiteY12" fmla="*/ 1441482 h 1441482"/>
                <a:gd name="connsiteX13" fmla="*/ 498909 w 563521"/>
                <a:gd name="connsiteY13" fmla="*/ 1270351 h 1441482"/>
                <a:gd name="connsiteX14" fmla="*/ 444554 w 563521"/>
                <a:gd name="connsiteY14" fmla="*/ 334269 h 1441482"/>
                <a:gd name="connsiteX15" fmla="*/ 516785 w 563521"/>
                <a:gd name="connsiteY15" fmla="*/ 302120 h 1441482"/>
                <a:gd name="connsiteX16" fmla="*/ 563383 w 563521"/>
                <a:gd name="connsiteY16" fmla="*/ 175790 h 1441482"/>
                <a:gd name="connsiteX17" fmla="*/ 556466 w 563521"/>
                <a:gd name="connsiteY17" fmla="*/ 0 h 14414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3521" h="1441482">
                  <a:moveTo>
                    <a:pt x="556466" y="0"/>
                  </a:moveTo>
                  <a:lnTo>
                    <a:pt x="75215" y="18934"/>
                  </a:lnTo>
                  <a:lnTo>
                    <a:pt x="76709" y="56910"/>
                  </a:lnTo>
                  <a:lnTo>
                    <a:pt x="66207" y="64495"/>
                  </a:lnTo>
                  <a:lnTo>
                    <a:pt x="16969" y="117766"/>
                  </a:lnTo>
                  <a:cubicBezTo>
                    <a:pt x="-6978" y="143675"/>
                    <a:pt x="-5388" y="184092"/>
                    <a:pt x="20521" y="208039"/>
                  </a:cubicBezTo>
                  <a:lnTo>
                    <a:pt x="32088" y="215081"/>
                  </a:lnTo>
                  <a:lnTo>
                    <a:pt x="34643" y="220622"/>
                  </a:lnTo>
                  <a:lnTo>
                    <a:pt x="112463" y="283494"/>
                  </a:lnTo>
                  <a:lnTo>
                    <a:pt x="126674" y="304965"/>
                  </a:lnTo>
                  <a:lnTo>
                    <a:pt x="211804" y="329529"/>
                  </a:lnTo>
                  <a:lnTo>
                    <a:pt x="156647" y="1270351"/>
                  </a:lnTo>
                  <a:cubicBezTo>
                    <a:pt x="156647" y="1364864"/>
                    <a:pt x="233265" y="1441482"/>
                    <a:pt x="327778" y="1441482"/>
                  </a:cubicBezTo>
                  <a:cubicBezTo>
                    <a:pt x="422291" y="1441482"/>
                    <a:pt x="498909" y="1364864"/>
                    <a:pt x="498909" y="1270351"/>
                  </a:cubicBezTo>
                  <a:lnTo>
                    <a:pt x="444554" y="334269"/>
                  </a:lnTo>
                  <a:cubicBezTo>
                    <a:pt x="450513" y="329901"/>
                    <a:pt x="510826" y="306488"/>
                    <a:pt x="516785" y="302120"/>
                  </a:cubicBezTo>
                  <a:cubicBezTo>
                    <a:pt x="547346" y="269056"/>
                    <a:pt x="565292" y="224334"/>
                    <a:pt x="563383" y="175790"/>
                  </a:cubicBezTo>
                  <a:lnTo>
                    <a:pt x="556466" y="0"/>
                  </a:lnTo>
                  <a:close/>
                </a:path>
              </a:pathLst>
            </a:cu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  <p:grpSp>
          <p:nvGrpSpPr>
            <p:cNvPr id="688" name="グループ化 687">
              <a:extLst>
                <a:ext uri="{FF2B5EF4-FFF2-40B4-BE49-F238E27FC236}">
                  <a16:creationId xmlns:a16="http://schemas.microsoft.com/office/drawing/2014/main" id="{C29A5510-58B7-477F-8682-8F655B5B7F9F}"/>
                </a:ext>
              </a:extLst>
            </p:cNvPr>
            <p:cNvGrpSpPr/>
            <p:nvPr/>
          </p:nvGrpSpPr>
          <p:grpSpPr>
            <a:xfrm rot="20764622">
              <a:off x="-1773390" y="4793441"/>
              <a:ext cx="565807" cy="460376"/>
              <a:chOff x="895674" y="4756884"/>
              <a:chExt cx="565807" cy="460376"/>
            </a:xfrm>
          </p:grpSpPr>
          <p:sp>
            <p:nvSpPr>
              <p:cNvPr id="689" name="フリーフォーム: 図形 688">
                <a:extLst>
                  <a:ext uri="{FF2B5EF4-FFF2-40B4-BE49-F238E27FC236}">
                    <a16:creationId xmlns:a16="http://schemas.microsoft.com/office/drawing/2014/main" id="{F3AD07AC-3B9E-40D0-A4F6-C83AEEC1FC61}"/>
                  </a:ext>
                </a:extLst>
              </p:cNvPr>
              <p:cNvSpPr/>
              <p:nvPr/>
            </p:nvSpPr>
            <p:spPr bwMode="auto">
              <a:xfrm rot="1574306" flipH="1">
                <a:off x="895674" y="4861083"/>
                <a:ext cx="565807" cy="317663"/>
              </a:xfrm>
              <a:custGeom>
                <a:avLst/>
                <a:gdLst>
                  <a:gd name="connsiteX0" fmla="*/ 291606 w 565807"/>
                  <a:gd name="connsiteY0" fmla="*/ 5157 h 317663"/>
                  <a:gd name="connsiteX1" fmla="*/ 266066 w 565807"/>
                  <a:gd name="connsiteY1" fmla="*/ 1 h 317663"/>
                  <a:gd name="connsiteX2" fmla="*/ 200454 w 565807"/>
                  <a:gd name="connsiteY2" fmla="*/ 65613 h 317663"/>
                  <a:gd name="connsiteX3" fmla="*/ 200454 w 565807"/>
                  <a:gd name="connsiteY3" fmla="*/ 196362 h 317663"/>
                  <a:gd name="connsiteX4" fmla="*/ 200453 w 565807"/>
                  <a:gd name="connsiteY4" fmla="*/ 196361 h 317663"/>
                  <a:gd name="connsiteX5" fmla="*/ 200453 w 565807"/>
                  <a:gd name="connsiteY5" fmla="*/ 59656 h 317663"/>
                  <a:gd name="connsiteX6" fmla="*/ 164018 w 565807"/>
                  <a:gd name="connsiteY6" fmla="*/ 4688 h 317663"/>
                  <a:gd name="connsiteX7" fmla="*/ 140797 w 565807"/>
                  <a:gd name="connsiteY7" fmla="*/ 0 h 317663"/>
                  <a:gd name="connsiteX8" fmla="*/ 81141 w 565807"/>
                  <a:gd name="connsiteY8" fmla="*/ 59656 h 317663"/>
                  <a:gd name="connsiteX9" fmla="*/ 81141 w 565807"/>
                  <a:gd name="connsiteY9" fmla="*/ 166348 h 317663"/>
                  <a:gd name="connsiteX10" fmla="*/ 78556 w 565807"/>
                  <a:gd name="connsiteY10" fmla="*/ 166159 h 317663"/>
                  <a:gd name="connsiteX11" fmla="*/ 198 w 565807"/>
                  <a:gd name="connsiteY11" fmla="*/ 233821 h 317663"/>
                  <a:gd name="connsiteX12" fmla="*/ 67860 w 565807"/>
                  <a:gd name="connsiteY12" fmla="*/ 312180 h 317663"/>
                  <a:gd name="connsiteX13" fmla="*/ 140013 w 565807"/>
                  <a:gd name="connsiteY13" fmla="*/ 317464 h 317663"/>
                  <a:gd name="connsiteX14" fmla="*/ 193205 w 565807"/>
                  <a:gd name="connsiteY14" fmla="*/ 299862 h 317663"/>
                  <a:gd name="connsiteX15" fmla="*/ 210049 w 565807"/>
                  <a:gd name="connsiteY15" fmla="*/ 278441 h 317663"/>
                  <a:gd name="connsiteX16" fmla="*/ 219671 w 565807"/>
                  <a:gd name="connsiteY16" fmla="*/ 292712 h 317663"/>
                  <a:gd name="connsiteX17" fmla="*/ 266066 w 565807"/>
                  <a:gd name="connsiteY17" fmla="*/ 311929 h 317663"/>
                  <a:gd name="connsiteX18" fmla="*/ 331678 w 565807"/>
                  <a:gd name="connsiteY18" fmla="*/ 246317 h 317663"/>
                  <a:gd name="connsiteX19" fmla="*/ 331678 w 565807"/>
                  <a:gd name="connsiteY19" fmla="*/ 65612 h 317663"/>
                  <a:gd name="connsiteX20" fmla="*/ 291606 w 565807"/>
                  <a:gd name="connsiteY20" fmla="*/ 5157 h 317663"/>
                  <a:gd name="connsiteX21" fmla="*/ 532501 w 565807"/>
                  <a:gd name="connsiteY21" fmla="*/ 29081 h 317663"/>
                  <a:gd name="connsiteX22" fmla="*/ 511275 w 565807"/>
                  <a:gd name="connsiteY22" fmla="*/ 24796 h 317663"/>
                  <a:gd name="connsiteX23" fmla="*/ 472715 w 565807"/>
                  <a:gd name="connsiteY23" fmla="*/ 40768 h 317663"/>
                  <a:gd name="connsiteX24" fmla="*/ 456744 w 565807"/>
                  <a:gd name="connsiteY24" fmla="*/ 79326 h 317663"/>
                  <a:gd name="connsiteX25" fmla="*/ 456744 w 565807"/>
                  <a:gd name="connsiteY25" fmla="*/ 62275 h 317663"/>
                  <a:gd name="connsiteX26" fmla="*/ 418709 w 565807"/>
                  <a:gd name="connsiteY26" fmla="*/ 4894 h 317663"/>
                  <a:gd name="connsiteX27" fmla="*/ 394469 w 565807"/>
                  <a:gd name="connsiteY27" fmla="*/ 0 h 317663"/>
                  <a:gd name="connsiteX28" fmla="*/ 332194 w 565807"/>
                  <a:gd name="connsiteY28" fmla="*/ 62275 h 317663"/>
                  <a:gd name="connsiteX29" fmla="*/ 332194 w 565807"/>
                  <a:gd name="connsiteY29" fmla="*/ 249654 h 317663"/>
                  <a:gd name="connsiteX30" fmla="*/ 394469 w 565807"/>
                  <a:gd name="connsiteY30" fmla="*/ 311929 h 317663"/>
                  <a:gd name="connsiteX31" fmla="*/ 394468 w 565807"/>
                  <a:gd name="connsiteY31" fmla="*/ 311930 h 317663"/>
                  <a:gd name="connsiteX32" fmla="*/ 456743 w 565807"/>
                  <a:gd name="connsiteY32" fmla="*/ 249655 h 317663"/>
                  <a:gd name="connsiteX33" fmla="*/ 456743 w 565807"/>
                  <a:gd name="connsiteY33" fmla="*/ 158785 h 317663"/>
                  <a:gd name="connsiteX34" fmla="*/ 456743 w 565807"/>
                  <a:gd name="connsiteY34" fmla="*/ 257397 h 317663"/>
                  <a:gd name="connsiteX35" fmla="*/ 511275 w 565807"/>
                  <a:gd name="connsiteY35" fmla="*/ 311929 h 317663"/>
                  <a:gd name="connsiteX36" fmla="*/ 565807 w 565807"/>
                  <a:gd name="connsiteY36" fmla="*/ 257397 h 317663"/>
                  <a:gd name="connsiteX37" fmla="*/ 565807 w 565807"/>
                  <a:gd name="connsiteY37" fmla="*/ 79328 h 317663"/>
                  <a:gd name="connsiteX38" fmla="*/ 532501 w 565807"/>
                  <a:gd name="connsiteY38" fmla="*/ 29081 h 317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565807" h="317663">
                    <a:moveTo>
                      <a:pt x="291606" y="5157"/>
                    </a:moveTo>
                    <a:cubicBezTo>
                      <a:pt x="283756" y="1837"/>
                      <a:pt x="275125" y="1"/>
                      <a:pt x="266066" y="1"/>
                    </a:cubicBezTo>
                    <a:cubicBezTo>
                      <a:pt x="229829" y="1"/>
                      <a:pt x="200454" y="29375"/>
                      <a:pt x="200454" y="65613"/>
                    </a:cubicBezTo>
                    <a:lnTo>
                      <a:pt x="200454" y="196362"/>
                    </a:lnTo>
                    <a:lnTo>
                      <a:pt x="200453" y="196361"/>
                    </a:lnTo>
                    <a:lnTo>
                      <a:pt x="200453" y="59656"/>
                    </a:lnTo>
                    <a:cubicBezTo>
                      <a:pt x="200453" y="34946"/>
                      <a:pt x="185429" y="13744"/>
                      <a:pt x="164018" y="4688"/>
                    </a:cubicBezTo>
                    <a:cubicBezTo>
                      <a:pt x="156881" y="1669"/>
                      <a:pt x="149034" y="0"/>
                      <a:pt x="140797" y="0"/>
                    </a:cubicBezTo>
                    <a:cubicBezTo>
                      <a:pt x="107850" y="0"/>
                      <a:pt x="81141" y="26709"/>
                      <a:pt x="81141" y="59656"/>
                    </a:cubicBezTo>
                    <a:lnTo>
                      <a:pt x="81141" y="166348"/>
                    </a:lnTo>
                    <a:lnTo>
                      <a:pt x="78556" y="166159"/>
                    </a:lnTo>
                    <a:cubicBezTo>
                      <a:pt x="38233" y="163205"/>
                      <a:pt x="3151" y="193498"/>
                      <a:pt x="198" y="233821"/>
                    </a:cubicBezTo>
                    <a:cubicBezTo>
                      <a:pt x="-2756" y="274144"/>
                      <a:pt x="27537" y="309226"/>
                      <a:pt x="67860" y="312180"/>
                    </a:cubicBezTo>
                    <a:lnTo>
                      <a:pt x="140013" y="317464"/>
                    </a:lnTo>
                    <a:cubicBezTo>
                      <a:pt x="160174" y="318942"/>
                      <a:pt x="179025" y="312107"/>
                      <a:pt x="193205" y="299862"/>
                    </a:cubicBezTo>
                    <a:lnTo>
                      <a:pt x="210049" y="278441"/>
                    </a:lnTo>
                    <a:lnTo>
                      <a:pt x="219671" y="292712"/>
                    </a:lnTo>
                    <a:cubicBezTo>
                      <a:pt x="231545" y="304586"/>
                      <a:pt x="247948" y="311929"/>
                      <a:pt x="266066" y="311929"/>
                    </a:cubicBezTo>
                    <a:cubicBezTo>
                      <a:pt x="302303" y="311929"/>
                      <a:pt x="331678" y="282555"/>
                      <a:pt x="331678" y="246317"/>
                    </a:cubicBezTo>
                    <a:lnTo>
                      <a:pt x="331678" y="65612"/>
                    </a:lnTo>
                    <a:cubicBezTo>
                      <a:pt x="331678" y="38435"/>
                      <a:pt x="315155" y="15117"/>
                      <a:pt x="291606" y="5157"/>
                    </a:cubicBezTo>
                    <a:close/>
                    <a:moveTo>
                      <a:pt x="532501" y="29081"/>
                    </a:moveTo>
                    <a:cubicBezTo>
                      <a:pt x="525977" y="26322"/>
                      <a:pt x="518804" y="24796"/>
                      <a:pt x="511275" y="24796"/>
                    </a:cubicBezTo>
                    <a:cubicBezTo>
                      <a:pt x="496217" y="24796"/>
                      <a:pt x="482584" y="30900"/>
                      <a:pt x="472715" y="40768"/>
                    </a:cubicBezTo>
                    <a:lnTo>
                      <a:pt x="456744" y="79326"/>
                    </a:lnTo>
                    <a:lnTo>
                      <a:pt x="456744" y="62275"/>
                    </a:lnTo>
                    <a:cubicBezTo>
                      <a:pt x="456744" y="36479"/>
                      <a:pt x="441061" y="14347"/>
                      <a:pt x="418709" y="4894"/>
                    </a:cubicBezTo>
                    <a:cubicBezTo>
                      <a:pt x="411259" y="1743"/>
                      <a:pt x="403067" y="0"/>
                      <a:pt x="394469" y="0"/>
                    </a:cubicBezTo>
                    <a:cubicBezTo>
                      <a:pt x="360075" y="0"/>
                      <a:pt x="332194" y="27881"/>
                      <a:pt x="332194" y="62275"/>
                    </a:cubicBezTo>
                    <a:lnTo>
                      <a:pt x="332194" y="249654"/>
                    </a:lnTo>
                    <a:cubicBezTo>
                      <a:pt x="332194" y="284048"/>
                      <a:pt x="360075" y="311929"/>
                      <a:pt x="394469" y="311929"/>
                    </a:cubicBezTo>
                    <a:lnTo>
                      <a:pt x="394468" y="311930"/>
                    </a:lnTo>
                    <a:cubicBezTo>
                      <a:pt x="428862" y="311930"/>
                      <a:pt x="456743" y="284049"/>
                      <a:pt x="456743" y="249655"/>
                    </a:cubicBezTo>
                    <a:lnTo>
                      <a:pt x="456743" y="158785"/>
                    </a:lnTo>
                    <a:lnTo>
                      <a:pt x="456743" y="257397"/>
                    </a:lnTo>
                    <a:cubicBezTo>
                      <a:pt x="456743" y="287514"/>
                      <a:pt x="481158" y="311929"/>
                      <a:pt x="511275" y="311929"/>
                    </a:cubicBezTo>
                    <a:cubicBezTo>
                      <a:pt x="541392" y="311928"/>
                      <a:pt x="565807" y="287514"/>
                      <a:pt x="565807" y="257397"/>
                    </a:cubicBezTo>
                    <a:lnTo>
                      <a:pt x="565807" y="79328"/>
                    </a:lnTo>
                    <a:cubicBezTo>
                      <a:pt x="565807" y="56740"/>
                      <a:pt x="552074" y="37360"/>
                      <a:pt x="532501" y="29081"/>
                    </a:cubicBezTo>
                    <a:close/>
                  </a:path>
                </a:pathLst>
              </a:custGeom>
              <a:solidFill>
                <a:schemeClr val="tx1">
                  <a:alpha val="40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90" name="グループ化 689">
                <a:extLst>
                  <a:ext uri="{FF2B5EF4-FFF2-40B4-BE49-F238E27FC236}">
                    <a16:creationId xmlns:a16="http://schemas.microsoft.com/office/drawing/2014/main" id="{C92CA356-2721-440B-B6A9-EFEFD89D212B}"/>
                  </a:ext>
                </a:extLst>
              </p:cNvPr>
              <p:cNvGrpSpPr/>
              <p:nvPr/>
            </p:nvGrpSpPr>
            <p:grpSpPr>
              <a:xfrm>
                <a:off x="929075" y="4756884"/>
                <a:ext cx="492008" cy="460376"/>
                <a:chOff x="929075" y="4756884"/>
                <a:chExt cx="492008" cy="460376"/>
              </a:xfrm>
            </p:grpSpPr>
            <p:sp>
              <p:nvSpPr>
                <p:cNvPr id="691" name="四角形: 角を丸くする 690">
                  <a:extLst>
                    <a:ext uri="{FF2B5EF4-FFF2-40B4-BE49-F238E27FC236}">
                      <a16:creationId xmlns:a16="http://schemas.microsoft.com/office/drawing/2014/main" id="{4EECFFB9-0CBD-46B0-843E-BAE1937694C2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261736" y="4897157"/>
                  <a:ext cx="119312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2" name="四角形: 角を丸くする 691">
                  <a:extLst>
                    <a:ext uri="{FF2B5EF4-FFF2-40B4-BE49-F238E27FC236}">
                      <a16:creationId xmlns:a16="http://schemas.microsoft.com/office/drawing/2014/main" id="{21B346BF-015B-4E0E-99B9-1258F6F893A0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143418" y="4841774"/>
                  <a:ext cx="131224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3" name="四角形: 角を丸くする 692">
                  <a:extLst>
                    <a:ext uri="{FF2B5EF4-FFF2-40B4-BE49-F238E27FC236}">
                      <a16:creationId xmlns:a16="http://schemas.microsoft.com/office/drawing/2014/main" id="{F70259E1-369F-4562-A978-F540319F6779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031584" y="4785007"/>
                  <a:ext cx="124549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4" name="四角形: 角を丸くする 693">
                  <a:extLst>
                    <a:ext uri="{FF2B5EF4-FFF2-40B4-BE49-F238E27FC236}">
                      <a16:creationId xmlns:a16="http://schemas.microsoft.com/office/drawing/2014/main" id="{9F9B0CCB-ABAF-47F4-A85A-6A7CF257E6B5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929075" y="4756884"/>
                  <a:ext cx="109064" cy="28713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5" name="四角形: 角を丸くする 694">
                  <a:extLst>
                    <a:ext uri="{FF2B5EF4-FFF2-40B4-BE49-F238E27FC236}">
                      <a16:creationId xmlns:a16="http://schemas.microsoft.com/office/drawing/2014/main" id="{83FF5FAE-1FC0-4707-9DA5-8E7EAF61D681}"/>
                    </a:ext>
                  </a:extLst>
                </p:cNvPr>
                <p:cNvSpPr/>
                <p:nvPr/>
              </p:nvSpPr>
              <p:spPr bwMode="auto">
                <a:xfrm rot="17522937" flipH="1">
                  <a:off x="1238498" y="5034675"/>
                  <a:ext cx="146412" cy="2187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66FF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725" name="グループ化 724">
            <a:extLst>
              <a:ext uri="{FF2B5EF4-FFF2-40B4-BE49-F238E27FC236}">
                <a16:creationId xmlns:a16="http://schemas.microsoft.com/office/drawing/2014/main" id="{697B9F2E-D766-4155-B5F4-BD18DBCB8A56}"/>
              </a:ext>
            </a:extLst>
          </p:cNvPr>
          <p:cNvGrpSpPr/>
          <p:nvPr/>
        </p:nvGrpSpPr>
        <p:grpSpPr>
          <a:xfrm>
            <a:off x="398293" y="673750"/>
            <a:ext cx="1645448" cy="1826790"/>
            <a:chOff x="9680123" y="3309039"/>
            <a:chExt cx="2827040" cy="3138604"/>
          </a:xfrm>
        </p:grpSpPr>
        <p:grpSp>
          <p:nvGrpSpPr>
            <p:cNvPr id="726" name="グループ化 725">
              <a:extLst>
                <a:ext uri="{FF2B5EF4-FFF2-40B4-BE49-F238E27FC236}">
                  <a16:creationId xmlns:a16="http://schemas.microsoft.com/office/drawing/2014/main" id="{E3F75DEF-5B91-427C-93E4-02F8073A0F5A}"/>
                </a:ext>
              </a:extLst>
            </p:cNvPr>
            <p:cNvGrpSpPr/>
            <p:nvPr/>
          </p:nvGrpSpPr>
          <p:grpSpPr>
            <a:xfrm>
              <a:off x="9680123" y="3309039"/>
              <a:ext cx="2787837" cy="2996767"/>
              <a:chOff x="5826647" y="1550409"/>
              <a:chExt cx="2140508" cy="2300925"/>
            </a:xfrm>
          </p:grpSpPr>
          <p:sp>
            <p:nvSpPr>
              <p:cNvPr id="766" name="フローチャート: 論理積ゲート 765">
                <a:extLst>
                  <a:ext uri="{FF2B5EF4-FFF2-40B4-BE49-F238E27FC236}">
                    <a16:creationId xmlns:a16="http://schemas.microsoft.com/office/drawing/2014/main" id="{71967E89-856B-4941-AE01-1FBFA820B3FE}"/>
                  </a:ext>
                </a:extLst>
              </p:cNvPr>
              <p:cNvSpPr/>
              <p:nvPr/>
            </p:nvSpPr>
            <p:spPr bwMode="auto">
              <a:xfrm rot="16200000">
                <a:off x="6544709" y="2986838"/>
                <a:ext cx="732014" cy="996978"/>
              </a:xfrm>
              <a:prstGeom prst="flowChartDelay">
                <a:avLst/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67" name="フリーフォーム: 図形 766">
                <a:extLst>
                  <a:ext uri="{FF2B5EF4-FFF2-40B4-BE49-F238E27FC236}">
                    <a16:creationId xmlns:a16="http://schemas.microsoft.com/office/drawing/2014/main" id="{19B1029F-6DEA-4AF6-8C8A-66FD7A5337C9}"/>
                  </a:ext>
                </a:extLst>
              </p:cNvPr>
              <p:cNvSpPr/>
              <p:nvPr/>
            </p:nvSpPr>
            <p:spPr bwMode="auto">
              <a:xfrm rot="14370585">
                <a:off x="5889472" y="1487584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68" name="フリーフォーム: 図形 767">
                <a:extLst>
                  <a:ext uri="{FF2B5EF4-FFF2-40B4-BE49-F238E27FC236}">
                    <a16:creationId xmlns:a16="http://schemas.microsoft.com/office/drawing/2014/main" id="{81AD6798-6C71-4798-9BC1-B7DC37AE605E}"/>
                  </a:ext>
                </a:extLst>
              </p:cNvPr>
              <p:cNvSpPr/>
              <p:nvPr/>
            </p:nvSpPr>
            <p:spPr bwMode="auto">
              <a:xfrm rot="7200000" flipH="1">
                <a:off x="7102974" y="1510883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69" name="四角形: 角を丸くする 768">
                <a:extLst>
                  <a:ext uri="{FF2B5EF4-FFF2-40B4-BE49-F238E27FC236}">
                    <a16:creationId xmlns:a16="http://schemas.microsoft.com/office/drawing/2014/main" id="{7453D7D4-5E23-49BF-B3F5-2200E3556C11}"/>
                  </a:ext>
                </a:extLst>
              </p:cNvPr>
              <p:cNvSpPr/>
              <p:nvPr/>
            </p:nvSpPr>
            <p:spPr bwMode="auto">
              <a:xfrm>
                <a:off x="6258144" y="1951087"/>
                <a:ext cx="1305145" cy="1207883"/>
              </a:xfrm>
              <a:prstGeom prst="roundRect">
                <a:avLst>
                  <a:gd name="adj" fmla="val 28852"/>
                </a:avLst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727" name="グループ化 726">
              <a:extLst>
                <a:ext uri="{FF2B5EF4-FFF2-40B4-BE49-F238E27FC236}">
                  <a16:creationId xmlns:a16="http://schemas.microsoft.com/office/drawing/2014/main" id="{01AD5949-3006-4B12-8BE6-B30E5F6E2995}"/>
                </a:ext>
              </a:extLst>
            </p:cNvPr>
            <p:cNvGrpSpPr/>
            <p:nvPr/>
          </p:nvGrpSpPr>
          <p:grpSpPr>
            <a:xfrm>
              <a:off x="12084423" y="4725165"/>
              <a:ext cx="422740" cy="431021"/>
              <a:chOff x="9480923" y="4725165"/>
              <a:chExt cx="422740" cy="431021"/>
            </a:xfrm>
          </p:grpSpPr>
          <p:sp>
            <p:nvSpPr>
              <p:cNvPr id="764" name="稲妻 763">
                <a:extLst>
                  <a:ext uri="{FF2B5EF4-FFF2-40B4-BE49-F238E27FC236}">
                    <a16:creationId xmlns:a16="http://schemas.microsoft.com/office/drawing/2014/main" id="{DD07FF8E-7C68-415D-A7B7-D34E27892E24}"/>
                  </a:ext>
                </a:extLst>
              </p:cNvPr>
              <p:cNvSpPr/>
              <p:nvPr/>
            </p:nvSpPr>
            <p:spPr bwMode="auto">
              <a:xfrm rot="5400000">
                <a:off x="9522913" y="4683175"/>
                <a:ext cx="225025" cy="309005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5" name="稲妻 764">
                <a:extLst>
                  <a:ext uri="{FF2B5EF4-FFF2-40B4-BE49-F238E27FC236}">
                    <a16:creationId xmlns:a16="http://schemas.microsoft.com/office/drawing/2014/main" id="{8D2F2F19-C0DD-4A66-B670-FD0F854C7C14}"/>
                  </a:ext>
                </a:extLst>
              </p:cNvPr>
              <p:cNvSpPr/>
              <p:nvPr/>
            </p:nvSpPr>
            <p:spPr bwMode="auto">
              <a:xfrm rot="7200000">
                <a:off x="9557577" y="4810099"/>
                <a:ext cx="291662" cy="400511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28" name="乗算記号 727">
              <a:extLst>
                <a:ext uri="{FF2B5EF4-FFF2-40B4-BE49-F238E27FC236}">
                  <a16:creationId xmlns:a16="http://schemas.microsoft.com/office/drawing/2014/main" id="{63BD1EF9-DD4B-4576-8426-ADAC37F13571}"/>
                </a:ext>
              </a:extLst>
            </p:cNvPr>
            <p:cNvSpPr/>
            <p:nvPr/>
          </p:nvSpPr>
          <p:spPr bwMode="auto">
            <a:xfrm>
              <a:off x="10428053" y="4177110"/>
              <a:ext cx="534428" cy="53442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9" name="乗算記号 728">
              <a:extLst>
                <a:ext uri="{FF2B5EF4-FFF2-40B4-BE49-F238E27FC236}">
                  <a16:creationId xmlns:a16="http://schemas.microsoft.com/office/drawing/2014/main" id="{59A5B9AE-37F7-4A22-B08D-F32FDC324193}"/>
                </a:ext>
              </a:extLst>
            </p:cNvPr>
            <p:cNvSpPr/>
            <p:nvPr/>
          </p:nvSpPr>
          <p:spPr bwMode="auto">
            <a:xfrm>
              <a:off x="11221803" y="4177110"/>
              <a:ext cx="534428" cy="53442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30" name="グループ化 729">
              <a:extLst>
                <a:ext uri="{FF2B5EF4-FFF2-40B4-BE49-F238E27FC236}">
                  <a16:creationId xmlns:a16="http://schemas.microsoft.com/office/drawing/2014/main" id="{8F7F12C6-742C-4BEE-92E2-88542C0A59EC}"/>
                </a:ext>
              </a:extLst>
            </p:cNvPr>
            <p:cNvGrpSpPr/>
            <p:nvPr/>
          </p:nvGrpSpPr>
          <p:grpSpPr>
            <a:xfrm>
              <a:off x="10621005" y="4782132"/>
              <a:ext cx="987004" cy="501521"/>
              <a:chOff x="6911441" y="3818045"/>
              <a:chExt cx="1865174" cy="871095"/>
            </a:xfrm>
          </p:grpSpPr>
          <p:sp>
            <p:nvSpPr>
              <p:cNvPr id="741" name="フリーフォーム: 図形 740">
                <a:extLst>
                  <a:ext uri="{FF2B5EF4-FFF2-40B4-BE49-F238E27FC236}">
                    <a16:creationId xmlns:a16="http://schemas.microsoft.com/office/drawing/2014/main" id="{C3C2042E-49D3-429E-A3A8-FC3033CD4FEE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2" name="フリーフォーム: 図形 741">
                <a:extLst>
                  <a:ext uri="{FF2B5EF4-FFF2-40B4-BE49-F238E27FC236}">
                    <a16:creationId xmlns:a16="http://schemas.microsoft.com/office/drawing/2014/main" id="{9A4D14C6-7CE8-4ED9-A31B-AD5EF9D4509C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3" name="四角形: 上の 2 つの角を丸める 742">
                <a:extLst>
                  <a:ext uri="{FF2B5EF4-FFF2-40B4-BE49-F238E27FC236}">
                    <a16:creationId xmlns:a16="http://schemas.microsoft.com/office/drawing/2014/main" id="{9632A873-2875-46E1-9823-6D3AE58A8F19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4" name="四角形: 上の 2 つの角を丸める 743">
                <a:extLst>
                  <a:ext uri="{FF2B5EF4-FFF2-40B4-BE49-F238E27FC236}">
                    <a16:creationId xmlns:a16="http://schemas.microsoft.com/office/drawing/2014/main" id="{03A8B921-53F1-48F8-B42E-161B71D7EFAD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5" name="四角形: 上の 2 つの角を丸める 744">
                <a:extLst>
                  <a:ext uri="{FF2B5EF4-FFF2-40B4-BE49-F238E27FC236}">
                    <a16:creationId xmlns:a16="http://schemas.microsoft.com/office/drawing/2014/main" id="{23A1F7C7-7181-4CBA-8493-18ECECA80A70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6" name="四角形: 上の 2 つの角を丸める 745">
                <a:extLst>
                  <a:ext uri="{FF2B5EF4-FFF2-40B4-BE49-F238E27FC236}">
                    <a16:creationId xmlns:a16="http://schemas.microsoft.com/office/drawing/2014/main" id="{D5E9F3ED-9C31-448F-A405-CD905C99CC1D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7" name="四角形: 上の 2 つの角を丸める 746">
                <a:extLst>
                  <a:ext uri="{FF2B5EF4-FFF2-40B4-BE49-F238E27FC236}">
                    <a16:creationId xmlns:a16="http://schemas.microsoft.com/office/drawing/2014/main" id="{01867516-7045-4E9B-A970-8139A03E6FFD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8" name="四角形: 上の 2 つの角を丸める 747">
                <a:extLst>
                  <a:ext uri="{FF2B5EF4-FFF2-40B4-BE49-F238E27FC236}">
                    <a16:creationId xmlns:a16="http://schemas.microsoft.com/office/drawing/2014/main" id="{E453F8AD-DB71-46ED-8C4D-7077EB9D035B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9" name="四角形: 上の 2 つの角を丸める 748">
                <a:extLst>
                  <a:ext uri="{FF2B5EF4-FFF2-40B4-BE49-F238E27FC236}">
                    <a16:creationId xmlns:a16="http://schemas.microsoft.com/office/drawing/2014/main" id="{150FFD7D-FBA7-4C75-86F8-E98CF5EC8D27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0" name="四角形: 上の 2 つの角を丸める 749">
                <a:extLst>
                  <a:ext uri="{FF2B5EF4-FFF2-40B4-BE49-F238E27FC236}">
                    <a16:creationId xmlns:a16="http://schemas.microsoft.com/office/drawing/2014/main" id="{D078EF68-10B5-480F-8313-253A407A72B8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1" name="フリーフォーム: 図形 750">
                <a:extLst>
                  <a:ext uri="{FF2B5EF4-FFF2-40B4-BE49-F238E27FC236}">
                    <a16:creationId xmlns:a16="http://schemas.microsoft.com/office/drawing/2014/main" id="{E7993E9A-15A0-46B6-9B4B-FD884D280105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2" name="フリーフォーム: 図形 751">
                <a:extLst>
                  <a:ext uri="{FF2B5EF4-FFF2-40B4-BE49-F238E27FC236}">
                    <a16:creationId xmlns:a16="http://schemas.microsoft.com/office/drawing/2014/main" id="{3B330A7F-F27C-4B71-96F7-7D1386E9C6F1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53" name="グループ化 752">
                <a:extLst>
                  <a:ext uri="{FF2B5EF4-FFF2-40B4-BE49-F238E27FC236}">
                    <a16:creationId xmlns:a16="http://schemas.microsoft.com/office/drawing/2014/main" id="{92F94954-7E90-4B25-838F-D796B675DCEF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756" name="四角形: 上の 2 つの角を丸める 755">
                  <a:extLst>
                    <a:ext uri="{FF2B5EF4-FFF2-40B4-BE49-F238E27FC236}">
                      <a16:creationId xmlns:a16="http://schemas.microsoft.com/office/drawing/2014/main" id="{564B6FD8-7409-404D-8BBA-440BF094BA63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7" name="四角形: 上の 2 つの角を丸める 756">
                  <a:extLst>
                    <a:ext uri="{FF2B5EF4-FFF2-40B4-BE49-F238E27FC236}">
                      <a16:creationId xmlns:a16="http://schemas.microsoft.com/office/drawing/2014/main" id="{CFA5A718-BCEC-431A-8CB8-F3F684B7265C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8" name="四角形: 上の 2 つの角を丸める 757">
                  <a:extLst>
                    <a:ext uri="{FF2B5EF4-FFF2-40B4-BE49-F238E27FC236}">
                      <a16:creationId xmlns:a16="http://schemas.microsoft.com/office/drawing/2014/main" id="{B94032C0-2859-4ED1-82CD-EF848633D782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59" name="四角形: 上の 2 つの角を丸める 758">
                  <a:extLst>
                    <a:ext uri="{FF2B5EF4-FFF2-40B4-BE49-F238E27FC236}">
                      <a16:creationId xmlns:a16="http://schemas.microsoft.com/office/drawing/2014/main" id="{253CF413-CC37-4F58-AEC0-B63E32E0C0DE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0" name="四角形: 上の 2 つの角を丸める 759">
                  <a:extLst>
                    <a:ext uri="{FF2B5EF4-FFF2-40B4-BE49-F238E27FC236}">
                      <a16:creationId xmlns:a16="http://schemas.microsoft.com/office/drawing/2014/main" id="{45C7E525-7A11-490C-A156-53A77A96CA3A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1" name="フリーフォーム: 図形 760">
                  <a:extLst>
                    <a:ext uri="{FF2B5EF4-FFF2-40B4-BE49-F238E27FC236}">
                      <a16:creationId xmlns:a16="http://schemas.microsoft.com/office/drawing/2014/main" id="{5AB8990F-D551-4C8E-8E8B-6D582C986B9C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2" name="四角形: 上の 2 つの角を丸める 761">
                  <a:extLst>
                    <a:ext uri="{FF2B5EF4-FFF2-40B4-BE49-F238E27FC236}">
                      <a16:creationId xmlns:a16="http://schemas.microsoft.com/office/drawing/2014/main" id="{EEFDDA51-EF5D-48D6-BD8A-8AE2DC0875AD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3" name="フリーフォーム: 図形 762">
                  <a:extLst>
                    <a:ext uri="{FF2B5EF4-FFF2-40B4-BE49-F238E27FC236}">
                      <a16:creationId xmlns:a16="http://schemas.microsoft.com/office/drawing/2014/main" id="{9C4D82AD-26E6-4169-8414-19818C10384B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54" name="フリーフォーム: 図形 753">
                <a:extLst>
                  <a:ext uri="{FF2B5EF4-FFF2-40B4-BE49-F238E27FC236}">
                    <a16:creationId xmlns:a16="http://schemas.microsoft.com/office/drawing/2014/main" id="{6F4AD444-93F6-408C-B64D-766A7F568581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5" name="楕円 754">
                <a:extLst>
                  <a:ext uri="{FF2B5EF4-FFF2-40B4-BE49-F238E27FC236}">
                    <a16:creationId xmlns:a16="http://schemas.microsoft.com/office/drawing/2014/main" id="{216DFA37-631E-4EB0-A2A1-E15FB53B7783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31" name="グループ化 730">
              <a:extLst>
                <a:ext uri="{FF2B5EF4-FFF2-40B4-BE49-F238E27FC236}">
                  <a16:creationId xmlns:a16="http://schemas.microsoft.com/office/drawing/2014/main" id="{FA6AF748-80E4-4C2C-90E2-65E9FD925C1B}"/>
                </a:ext>
              </a:extLst>
            </p:cNvPr>
            <p:cNvGrpSpPr/>
            <p:nvPr/>
          </p:nvGrpSpPr>
          <p:grpSpPr>
            <a:xfrm>
              <a:off x="10697678" y="4932570"/>
              <a:ext cx="751115" cy="216271"/>
              <a:chOff x="5921873" y="1713120"/>
              <a:chExt cx="751115" cy="216271"/>
            </a:xfrm>
          </p:grpSpPr>
          <p:sp>
            <p:nvSpPr>
              <p:cNvPr id="734" name="フリーフォーム: 図形 733">
                <a:extLst>
                  <a:ext uri="{FF2B5EF4-FFF2-40B4-BE49-F238E27FC236}">
                    <a16:creationId xmlns:a16="http://schemas.microsoft.com/office/drawing/2014/main" id="{042E71EF-7547-4DF3-81B3-E74C9014E331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5" name="フリーフォーム: 図形 734">
                <a:extLst>
                  <a:ext uri="{FF2B5EF4-FFF2-40B4-BE49-F238E27FC236}">
                    <a16:creationId xmlns:a16="http://schemas.microsoft.com/office/drawing/2014/main" id="{56021EA3-0144-4D00-8C07-5A879271C893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6" name="フリーフォーム: 図形 735">
                <a:extLst>
                  <a:ext uri="{FF2B5EF4-FFF2-40B4-BE49-F238E27FC236}">
                    <a16:creationId xmlns:a16="http://schemas.microsoft.com/office/drawing/2014/main" id="{5CCBA183-D92C-42B0-B039-F6AE55680096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7" name="フリーフォーム: 図形 736">
                <a:extLst>
                  <a:ext uri="{FF2B5EF4-FFF2-40B4-BE49-F238E27FC236}">
                    <a16:creationId xmlns:a16="http://schemas.microsoft.com/office/drawing/2014/main" id="{60C961F6-1FBF-40CF-99A9-27BA26330F02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8" name="フリーフォーム: 図形 737">
                <a:extLst>
                  <a:ext uri="{FF2B5EF4-FFF2-40B4-BE49-F238E27FC236}">
                    <a16:creationId xmlns:a16="http://schemas.microsoft.com/office/drawing/2014/main" id="{FB1C501E-83C8-4657-9593-81650B3C2C1A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9" name="フリーフォーム: 図形 738">
                <a:extLst>
                  <a:ext uri="{FF2B5EF4-FFF2-40B4-BE49-F238E27FC236}">
                    <a16:creationId xmlns:a16="http://schemas.microsoft.com/office/drawing/2014/main" id="{09928A20-1F8D-42DD-BE4D-0BEBB912AD44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0" name="フリーフォーム: 図形 739">
                <a:extLst>
                  <a:ext uri="{FF2B5EF4-FFF2-40B4-BE49-F238E27FC236}">
                    <a16:creationId xmlns:a16="http://schemas.microsoft.com/office/drawing/2014/main" id="{33514B1C-7DAA-4569-9032-A7BAAD4FBC5A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32" name="楕円 731">
              <a:extLst>
                <a:ext uri="{FF2B5EF4-FFF2-40B4-BE49-F238E27FC236}">
                  <a16:creationId xmlns:a16="http://schemas.microsoft.com/office/drawing/2014/main" id="{6DB8A229-6016-4DDD-8160-C5DCC0080727}"/>
                </a:ext>
              </a:extLst>
            </p:cNvPr>
            <p:cNvSpPr/>
            <p:nvPr/>
          </p:nvSpPr>
          <p:spPr bwMode="auto">
            <a:xfrm rot="18900000">
              <a:off x="11516405" y="5039125"/>
              <a:ext cx="428737" cy="238645"/>
            </a:xfrm>
            <a:prstGeom prst="ellipse">
              <a:avLst/>
            </a:prstGeom>
            <a:gradFill flip="none" rotWithShape="1">
              <a:gsLst>
                <a:gs pos="0">
                  <a:srgbClr val="FF0000"/>
                </a:gs>
                <a:gs pos="50000">
                  <a:srgbClr val="0070C0"/>
                </a:gs>
              </a:gsLst>
              <a:path path="circle">
                <a:fillToRect l="50000" t="50000" r="50000" b="50000"/>
              </a:path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33" name="フリーフォーム: 図形 732">
              <a:extLst>
                <a:ext uri="{FF2B5EF4-FFF2-40B4-BE49-F238E27FC236}">
                  <a16:creationId xmlns:a16="http://schemas.microsoft.com/office/drawing/2014/main" id="{288449FF-DC30-4517-9D21-EF7CB12ED4BF}"/>
                </a:ext>
              </a:extLst>
            </p:cNvPr>
            <p:cNvSpPr/>
            <p:nvPr/>
          </p:nvSpPr>
          <p:spPr bwMode="auto">
            <a:xfrm rot="20973967">
              <a:off x="11500271" y="4915323"/>
              <a:ext cx="658952" cy="1532320"/>
            </a:xfrm>
            <a:custGeom>
              <a:avLst/>
              <a:gdLst>
                <a:gd name="connsiteX0" fmla="*/ 603367 w 658952"/>
                <a:gd name="connsiteY0" fmla="*/ 226 h 1532320"/>
                <a:gd name="connsiteX1" fmla="*/ 640530 w 658952"/>
                <a:gd name="connsiteY1" fmla="*/ 11657 h 1532320"/>
                <a:gd name="connsiteX2" fmla="*/ 647295 w 658952"/>
                <a:gd name="connsiteY2" fmla="*/ 83180 h 1532320"/>
                <a:gd name="connsiteX3" fmla="*/ 526973 w 658952"/>
                <a:gd name="connsiteY3" fmla="*/ 228640 h 1532320"/>
                <a:gd name="connsiteX4" fmla="*/ 514510 w 658952"/>
                <a:gd name="connsiteY4" fmla="*/ 258245 h 1532320"/>
                <a:gd name="connsiteX5" fmla="*/ 501100 w 658952"/>
                <a:gd name="connsiteY5" fmla="*/ 277946 h 1532320"/>
                <a:gd name="connsiteX6" fmla="*/ 431007 w 658952"/>
                <a:gd name="connsiteY6" fmla="*/ 377000 h 1532320"/>
                <a:gd name="connsiteX7" fmla="*/ 424675 w 658952"/>
                <a:gd name="connsiteY7" fmla="*/ 449907 h 1532320"/>
                <a:gd name="connsiteX8" fmla="*/ 433509 w 658952"/>
                <a:gd name="connsiteY8" fmla="*/ 449718 h 1532320"/>
                <a:gd name="connsiteX9" fmla="*/ 470979 w 658952"/>
                <a:gd name="connsiteY9" fmla="*/ 1361189 h 1532320"/>
                <a:gd name="connsiteX10" fmla="*/ 299848 w 658952"/>
                <a:gd name="connsiteY10" fmla="*/ 1532320 h 1532320"/>
                <a:gd name="connsiteX11" fmla="*/ 128717 w 658952"/>
                <a:gd name="connsiteY11" fmla="*/ 1361189 h 1532320"/>
                <a:gd name="connsiteX12" fmla="*/ 218702 w 658952"/>
                <a:gd name="connsiteY12" fmla="*/ 478374 h 1532320"/>
                <a:gd name="connsiteX13" fmla="*/ 189706 w 658952"/>
                <a:gd name="connsiteY13" fmla="*/ 463975 h 1532320"/>
                <a:gd name="connsiteX14" fmla="*/ 163997 w 658952"/>
                <a:gd name="connsiteY14" fmla="*/ 453929 h 1532320"/>
                <a:gd name="connsiteX15" fmla="*/ 66234 w 658952"/>
                <a:gd name="connsiteY15" fmla="*/ 455826 h 1532320"/>
                <a:gd name="connsiteX16" fmla="*/ 19922 w 658952"/>
                <a:gd name="connsiteY16" fmla="*/ 437688 h 1532320"/>
                <a:gd name="connsiteX17" fmla="*/ 0 w 658952"/>
                <a:gd name="connsiteY17" fmla="*/ 392115 h 1532320"/>
                <a:gd name="connsiteX18" fmla="*/ 4615 w 658952"/>
                <a:gd name="connsiteY18" fmla="*/ 366727 h 1532320"/>
                <a:gd name="connsiteX19" fmla="*/ 18138 w 658952"/>
                <a:gd name="connsiteY19" fmla="*/ 345804 h 1532320"/>
                <a:gd name="connsiteX20" fmla="*/ 63711 w 658952"/>
                <a:gd name="connsiteY20" fmla="*/ 325882 h 1532320"/>
                <a:gd name="connsiteX21" fmla="*/ 248869 w 658952"/>
                <a:gd name="connsiteY21" fmla="*/ 322287 h 1532320"/>
                <a:gd name="connsiteX22" fmla="*/ 253230 w 658952"/>
                <a:gd name="connsiteY22" fmla="*/ 317343 h 1532320"/>
                <a:gd name="connsiteX23" fmla="*/ 409188 w 658952"/>
                <a:gd name="connsiteY23" fmla="*/ 199087 h 1532320"/>
                <a:gd name="connsiteX24" fmla="*/ 470998 w 658952"/>
                <a:gd name="connsiteY24" fmla="*/ 52253 h 1532320"/>
                <a:gd name="connsiteX25" fmla="*/ 549593 w 658952"/>
                <a:gd name="connsiteY25" fmla="*/ 20225 h 1532320"/>
                <a:gd name="connsiteX26" fmla="*/ 549593 w 658952"/>
                <a:gd name="connsiteY26" fmla="*/ 20226 h 1532320"/>
                <a:gd name="connsiteX27" fmla="*/ 559350 w 658952"/>
                <a:gd name="connsiteY27" fmla="*/ 30096 h 1532320"/>
                <a:gd name="connsiteX28" fmla="*/ 569007 w 658952"/>
                <a:gd name="connsiteY28" fmla="*/ 18422 h 1532320"/>
                <a:gd name="connsiteX29" fmla="*/ 603367 w 658952"/>
                <a:gd name="connsiteY29" fmla="*/ 226 h 1532320"/>
                <a:gd name="connsiteX0" fmla="*/ 603367 w 658952"/>
                <a:gd name="connsiteY0" fmla="*/ 226 h 1532320"/>
                <a:gd name="connsiteX1" fmla="*/ 640530 w 658952"/>
                <a:gd name="connsiteY1" fmla="*/ 11657 h 1532320"/>
                <a:gd name="connsiteX2" fmla="*/ 647295 w 658952"/>
                <a:gd name="connsiteY2" fmla="*/ 83180 h 1532320"/>
                <a:gd name="connsiteX3" fmla="*/ 526973 w 658952"/>
                <a:gd name="connsiteY3" fmla="*/ 228640 h 1532320"/>
                <a:gd name="connsiteX4" fmla="*/ 514510 w 658952"/>
                <a:gd name="connsiteY4" fmla="*/ 258245 h 1532320"/>
                <a:gd name="connsiteX5" fmla="*/ 501100 w 658952"/>
                <a:gd name="connsiteY5" fmla="*/ 277946 h 1532320"/>
                <a:gd name="connsiteX6" fmla="*/ 431007 w 658952"/>
                <a:gd name="connsiteY6" fmla="*/ 377000 h 1532320"/>
                <a:gd name="connsiteX7" fmla="*/ 424675 w 658952"/>
                <a:gd name="connsiteY7" fmla="*/ 449907 h 1532320"/>
                <a:gd name="connsiteX8" fmla="*/ 470979 w 658952"/>
                <a:gd name="connsiteY8" fmla="*/ 1361189 h 1532320"/>
                <a:gd name="connsiteX9" fmla="*/ 299848 w 658952"/>
                <a:gd name="connsiteY9" fmla="*/ 1532320 h 1532320"/>
                <a:gd name="connsiteX10" fmla="*/ 128717 w 658952"/>
                <a:gd name="connsiteY10" fmla="*/ 1361189 h 1532320"/>
                <a:gd name="connsiteX11" fmla="*/ 218702 w 658952"/>
                <a:gd name="connsiteY11" fmla="*/ 478374 h 1532320"/>
                <a:gd name="connsiteX12" fmla="*/ 189706 w 658952"/>
                <a:gd name="connsiteY12" fmla="*/ 463975 h 1532320"/>
                <a:gd name="connsiteX13" fmla="*/ 163997 w 658952"/>
                <a:gd name="connsiteY13" fmla="*/ 453929 h 1532320"/>
                <a:gd name="connsiteX14" fmla="*/ 66234 w 658952"/>
                <a:gd name="connsiteY14" fmla="*/ 455826 h 1532320"/>
                <a:gd name="connsiteX15" fmla="*/ 19922 w 658952"/>
                <a:gd name="connsiteY15" fmla="*/ 437688 h 1532320"/>
                <a:gd name="connsiteX16" fmla="*/ 0 w 658952"/>
                <a:gd name="connsiteY16" fmla="*/ 392115 h 1532320"/>
                <a:gd name="connsiteX17" fmla="*/ 4615 w 658952"/>
                <a:gd name="connsiteY17" fmla="*/ 366727 h 1532320"/>
                <a:gd name="connsiteX18" fmla="*/ 18138 w 658952"/>
                <a:gd name="connsiteY18" fmla="*/ 345804 h 1532320"/>
                <a:gd name="connsiteX19" fmla="*/ 63711 w 658952"/>
                <a:gd name="connsiteY19" fmla="*/ 325882 h 1532320"/>
                <a:gd name="connsiteX20" fmla="*/ 248869 w 658952"/>
                <a:gd name="connsiteY20" fmla="*/ 322287 h 1532320"/>
                <a:gd name="connsiteX21" fmla="*/ 253230 w 658952"/>
                <a:gd name="connsiteY21" fmla="*/ 317343 h 1532320"/>
                <a:gd name="connsiteX22" fmla="*/ 409188 w 658952"/>
                <a:gd name="connsiteY22" fmla="*/ 199087 h 1532320"/>
                <a:gd name="connsiteX23" fmla="*/ 470998 w 658952"/>
                <a:gd name="connsiteY23" fmla="*/ 52253 h 1532320"/>
                <a:gd name="connsiteX24" fmla="*/ 549593 w 658952"/>
                <a:gd name="connsiteY24" fmla="*/ 20225 h 1532320"/>
                <a:gd name="connsiteX25" fmla="*/ 549593 w 658952"/>
                <a:gd name="connsiteY25" fmla="*/ 20226 h 1532320"/>
                <a:gd name="connsiteX26" fmla="*/ 559350 w 658952"/>
                <a:gd name="connsiteY26" fmla="*/ 30096 h 1532320"/>
                <a:gd name="connsiteX27" fmla="*/ 569007 w 658952"/>
                <a:gd name="connsiteY27" fmla="*/ 18422 h 1532320"/>
                <a:gd name="connsiteX28" fmla="*/ 603367 w 658952"/>
                <a:gd name="connsiteY28" fmla="*/ 226 h 15323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658952" h="1532320">
                  <a:moveTo>
                    <a:pt x="603367" y="226"/>
                  </a:moveTo>
                  <a:cubicBezTo>
                    <a:pt x="616311" y="-997"/>
                    <a:pt x="629721" y="2716"/>
                    <a:pt x="640530" y="11657"/>
                  </a:cubicBezTo>
                  <a:cubicBezTo>
                    <a:pt x="662149" y="29539"/>
                    <a:pt x="665177" y="61561"/>
                    <a:pt x="647295" y="83180"/>
                  </a:cubicBezTo>
                  <a:lnTo>
                    <a:pt x="526973" y="228640"/>
                  </a:lnTo>
                  <a:lnTo>
                    <a:pt x="514510" y="258245"/>
                  </a:lnTo>
                  <a:cubicBezTo>
                    <a:pt x="511295" y="265882"/>
                    <a:pt x="506684" y="272507"/>
                    <a:pt x="501100" y="277946"/>
                  </a:cubicBezTo>
                  <a:lnTo>
                    <a:pt x="431007" y="377000"/>
                  </a:lnTo>
                  <a:lnTo>
                    <a:pt x="424675" y="449907"/>
                  </a:lnTo>
                  <a:lnTo>
                    <a:pt x="470979" y="1361189"/>
                  </a:lnTo>
                  <a:cubicBezTo>
                    <a:pt x="470979" y="1455702"/>
                    <a:pt x="394361" y="1532320"/>
                    <a:pt x="299848" y="1532320"/>
                  </a:cubicBezTo>
                  <a:cubicBezTo>
                    <a:pt x="205335" y="1532320"/>
                    <a:pt x="128717" y="1455702"/>
                    <a:pt x="128717" y="1361189"/>
                  </a:cubicBezTo>
                  <a:lnTo>
                    <a:pt x="218702" y="478374"/>
                  </a:lnTo>
                  <a:lnTo>
                    <a:pt x="189706" y="463975"/>
                  </a:lnTo>
                  <a:cubicBezTo>
                    <a:pt x="179969" y="459518"/>
                    <a:pt x="171272" y="456029"/>
                    <a:pt x="163997" y="453929"/>
                  </a:cubicBezTo>
                  <a:lnTo>
                    <a:pt x="66234" y="455826"/>
                  </a:lnTo>
                  <a:cubicBezTo>
                    <a:pt x="48292" y="456175"/>
                    <a:pt x="31908" y="449217"/>
                    <a:pt x="19922" y="437688"/>
                  </a:cubicBezTo>
                  <a:lnTo>
                    <a:pt x="0" y="392115"/>
                  </a:lnTo>
                  <a:lnTo>
                    <a:pt x="4615" y="366727"/>
                  </a:lnTo>
                  <a:cubicBezTo>
                    <a:pt x="7752" y="358889"/>
                    <a:pt x="12374" y="351796"/>
                    <a:pt x="18138" y="345804"/>
                  </a:cubicBezTo>
                  <a:cubicBezTo>
                    <a:pt x="29668" y="333818"/>
                    <a:pt x="45769" y="326231"/>
                    <a:pt x="63711" y="325882"/>
                  </a:cubicBezTo>
                  <a:lnTo>
                    <a:pt x="248869" y="322287"/>
                  </a:lnTo>
                  <a:lnTo>
                    <a:pt x="253230" y="317343"/>
                  </a:lnTo>
                  <a:lnTo>
                    <a:pt x="409188" y="199087"/>
                  </a:lnTo>
                  <a:lnTo>
                    <a:pt x="470998" y="52253"/>
                  </a:lnTo>
                  <a:cubicBezTo>
                    <a:pt x="483856" y="21705"/>
                    <a:pt x="519046" y="7366"/>
                    <a:pt x="549593" y="20225"/>
                  </a:cubicBezTo>
                  <a:lnTo>
                    <a:pt x="549593" y="20226"/>
                  </a:lnTo>
                  <a:lnTo>
                    <a:pt x="559350" y="30096"/>
                  </a:lnTo>
                  <a:lnTo>
                    <a:pt x="569007" y="18422"/>
                  </a:lnTo>
                  <a:cubicBezTo>
                    <a:pt x="577948" y="7613"/>
                    <a:pt x="590424" y="1451"/>
                    <a:pt x="603367" y="226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770" name="グループ化 769">
            <a:extLst>
              <a:ext uri="{FF2B5EF4-FFF2-40B4-BE49-F238E27FC236}">
                <a16:creationId xmlns:a16="http://schemas.microsoft.com/office/drawing/2014/main" id="{B24CF1AF-E63C-4C4D-84EF-EA444E95CA8F}"/>
              </a:ext>
            </a:extLst>
          </p:cNvPr>
          <p:cNvGrpSpPr/>
          <p:nvPr/>
        </p:nvGrpSpPr>
        <p:grpSpPr>
          <a:xfrm>
            <a:off x="2292467" y="676441"/>
            <a:ext cx="1622630" cy="1744235"/>
            <a:chOff x="9654715" y="122067"/>
            <a:chExt cx="2787837" cy="2996767"/>
          </a:xfrm>
        </p:grpSpPr>
        <p:grpSp>
          <p:nvGrpSpPr>
            <p:cNvPr id="771" name="グループ化 770">
              <a:extLst>
                <a:ext uri="{FF2B5EF4-FFF2-40B4-BE49-F238E27FC236}">
                  <a16:creationId xmlns:a16="http://schemas.microsoft.com/office/drawing/2014/main" id="{FF3418EB-82D7-4AD1-ADB0-B5C1B6E4BB7B}"/>
                </a:ext>
              </a:extLst>
            </p:cNvPr>
            <p:cNvGrpSpPr/>
            <p:nvPr/>
          </p:nvGrpSpPr>
          <p:grpSpPr>
            <a:xfrm>
              <a:off x="9654715" y="122067"/>
              <a:ext cx="2787837" cy="2996767"/>
              <a:chOff x="5826647" y="1550409"/>
              <a:chExt cx="2140508" cy="2300925"/>
            </a:xfrm>
          </p:grpSpPr>
          <p:sp>
            <p:nvSpPr>
              <p:cNvPr id="818" name="フローチャート: 論理積ゲート 817">
                <a:extLst>
                  <a:ext uri="{FF2B5EF4-FFF2-40B4-BE49-F238E27FC236}">
                    <a16:creationId xmlns:a16="http://schemas.microsoft.com/office/drawing/2014/main" id="{A45821CC-CBBF-4973-A6F1-78A4F10B9343}"/>
                  </a:ext>
                </a:extLst>
              </p:cNvPr>
              <p:cNvSpPr/>
              <p:nvPr/>
            </p:nvSpPr>
            <p:spPr bwMode="auto">
              <a:xfrm rot="16200000">
                <a:off x="6544709" y="2986838"/>
                <a:ext cx="732014" cy="996978"/>
              </a:xfrm>
              <a:prstGeom prst="flowChartDelay">
                <a:avLst/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19" name="フリーフォーム: 図形 818">
                <a:extLst>
                  <a:ext uri="{FF2B5EF4-FFF2-40B4-BE49-F238E27FC236}">
                    <a16:creationId xmlns:a16="http://schemas.microsoft.com/office/drawing/2014/main" id="{584A966E-DEBD-4943-B779-025599CAED13}"/>
                  </a:ext>
                </a:extLst>
              </p:cNvPr>
              <p:cNvSpPr/>
              <p:nvPr/>
            </p:nvSpPr>
            <p:spPr bwMode="auto">
              <a:xfrm rot="14370585">
                <a:off x="5889472" y="1487584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20" name="フリーフォーム: 図形 819">
                <a:extLst>
                  <a:ext uri="{FF2B5EF4-FFF2-40B4-BE49-F238E27FC236}">
                    <a16:creationId xmlns:a16="http://schemas.microsoft.com/office/drawing/2014/main" id="{3C9E7C05-23DD-483B-9AB0-AD0F7324BCF0}"/>
                  </a:ext>
                </a:extLst>
              </p:cNvPr>
              <p:cNvSpPr/>
              <p:nvPr/>
            </p:nvSpPr>
            <p:spPr bwMode="auto">
              <a:xfrm rot="7200000" flipH="1">
                <a:off x="7102974" y="1510883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21" name="四角形: 角を丸くする 820">
                <a:extLst>
                  <a:ext uri="{FF2B5EF4-FFF2-40B4-BE49-F238E27FC236}">
                    <a16:creationId xmlns:a16="http://schemas.microsoft.com/office/drawing/2014/main" id="{AE6EE9CD-D82E-4777-86EF-1BBFC7AE3BB5}"/>
                  </a:ext>
                </a:extLst>
              </p:cNvPr>
              <p:cNvSpPr/>
              <p:nvPr/>
            </p:nvSpPr>
            <p:spPr bwMode="auto">
              <a:xfrm>
                <a:off x="6258144" y="1951087"/>
                <a:ext cx="1305145" cy="1207883"/>
              </a:xfrm>
              <a:prstGeom prst="roundRect">
                <a:avLst>
                  <a:gd name="adj" fmla="val 28852"/>
                </a:avLst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22" name="楕円 821">
                <a:extLst>
                  <a:ext uri="{FF2B5EF4-FFF2-40B4-BE49-F238E27FC236}">
                    <a16:creationId xmlns:a16="http://schemas.microsoft.com/office/drawing/2014/main" id="{FF4248F9-C234-4236-A02E-570B3153BDD9}"/>
                  </a:ext>
                </a:extLst>
              </p:cNvPr>
              <p:cNvSpPr/>
              <p:nvPr/>
            </p:nvSpPr>
            <p:spPr bwMode="auto">
              <a:xfrm rot="900000">
                <a:off x="6969067" y="2303876"/>
                <a:ext cx="506659" cy="270030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23" name="楕円 822">
                <a:extLst>
                  <a:ext uri="{FF2B5EF4-FFF2-40B4-BE49-F238E27FC236}">
                    <a16:creationId xmlns:a16="http://schemas.microsoft.com/office/drawing/2014/main" id="{40B2C497-0193-4D85-99F4-BA65097F3168}"/>
                  </a:ext>
                </a:extLst>
              </p:cNvPr>
              <p:cNvSpPr/>
              <p:nvPr/>
            </p:nvSpPr>
            <p:spPr bwMode="auto">
              <a:xfrm rot="20700000" flipH="1">
                <a:off x="6360639" y="2303876"/>
                <a:ext cx="506659" cy="270030"/>
              </a:xfrm>
              <a:prstGeom prst="ellipse">
                <a:avLst/>
              </a:pr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24" name="楕円 823">
                <a:extLst>
                  <a:ext uri="{FF2B5EF4-FFF2-40B4-BE49-F238E27FC236}">
                    <a16:creationId xmlns:a16="http://schemas.microsoft.com/office/drawing/2014/main" id="{D9E985A1-4F57-4AEA-B5DE-20B8D00E45EF}"/>
                  </a:ext>
                </a:extLst>
              </p:cNvPr>
              <p:cNvSpPr/>
              <p:nvPr/>
            </p:nvSpPr>
            <p:spPr bwMode="auto">
              <a:xfrm>
                <a:off x="7048845" y="2336711"/>
                <a:ext cx="225025" cy="225025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25" name="楕円 824">
                <a:extLst>
                  <a:ext uri="{FF2B5EF4-FFF2-40B4-BE49-F238E27FC236}">
                    <a16:creationId xmlns:a16="http://schemas.microsoft.com/office/drawing/2014/main" id="{08B36CFF-7C71-4ECC-A7CD-4B9B25CECB14}"/>
                  </a:ext>
                </a:extLst>
              </p:cNvPr>
              <p:cNvSpPr/>
              <p:nvPr/>
            </p:nvSpPr>
            <p:spPr bwMode="auto">
              <a:xfrm>
                <a:off x="6544961" y="2336711"/>
                <a:ext cx="225025" cy="225025"/>
              </a:xfrm>
              <a:prstGeom prst="ellipse">
                <a:avLst/>
              </a:prstGeom>
              <a:solidFill>
                <a:schemeClr val="tx1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72" name="グループ化 771">
              <a:extLst>
                <a:ext uri="{FF2B5EF4-FFF2-40B4-BE49-F238E27FC236}">
                  <a16:creationId xmlns:a16="http://schemas.microsoft.com/office/drawing/2014/main" id="{BA7CE2FB-9927-4671-99A9-64D1D4F4901A}"/>
                </a:ext>
              </a:extLst>
            </p:cNvPr>
            <p:cNvGrpSpPr/>
            <p:nvPr/>
          </p:nvGrpSpPr>
          <p:grpSpPr>
            <a:xfrm>
              <a:off x="10566959" y="1590952"/>
              <a:ext cx="987004" cy="501521"/>
              <a:chOff x="6911441" y="3818045"/>
              <a:chExt cx="1865174" cy="871095"/>
            </a:xfrm>
          </p:grpSpPr>
          <p:sp>
            <p:nvSpPr>
              <p:cNvPr id="795" name="フリーフォーム: 図形 794">
                <a:extLst>
                  <a:ext uri="{FF2B5EF4-FFF2-40B4-BE49-F238E27FC236}">
                    <a16:creationId xmlns:a16="http://schemas.microsoft.com/office/drawing/2014/main" id="{A7B60685-2338-4087-BBAB-48B6F2448023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6" name="フリーフォーム: 図形 795">
                <a:extLst>
                  <a:ext uri="{FF2B5EF4-FFF2-40B4-BE49-F238E27FC236}">
                    <a16:creationId xmlns:a16="http://schemas.microsoft.com/office/drawing/2014/main" id="{1C01AFDB-3253-434E-AEF0-A8D048773AE6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7" name="四角形: 上の 2 つの角を丸める 796">
                <a:extLst>
                  <a:ext uri="{FF2B5EF4-FFF2-40B4-BE49-F238E27FC236}">
                    <a16:creationId xmlns:a16="http://schemas.microsoft.com/office/drawing/2014/main" id="{D9BC6EE8-A107-4254-98F1-3B0144E493DF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8" name="四角形: 上の 2 つの角を丸める 797">
                <a:extLst>
                  <a:ext uri="{FF2B5EF4-FFF2-40B4-BE49-F238E27FC236}">
                    <a16:creationId xmlns:a16="http://schemas.microsoft.com/office/drawing/2014/main" id="{F7E96384-1FF0-44FA-8470-FED4E91804E2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9" name="四角形: 上の 2 つの角を丸める 798">
                <a:extLst>
                  <a:ext uri="{FF2B5EF4-FFF2-40B4-BE49-F238E27FC236}">
                    <a16:creationId xmlns:a16="http://schemas.microsoft.com/office/drawing/2014/main" id="{2E2D5BB5-C628-4C7B-AE37-8772D107B0E8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0" name="四角形: 上の 2 つの角を丸める 799">
                <a:extLst>
                  <a:ext uri="{FF2B5EF4-FFF2-40B4-BE49-F238E27FC236}">
                    <a16:creationId xmlns:a16="http://schemas.microsoft.com/office/drawing/2014/main" id="{4CC47A2E-4023-46CB-BC1E-6BAD8FBB3D17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1" name="四角形: 上の 2 つの角を丸める 800">
                <a:extLst>
                  <a:ext uri="{FF2B5EF4-FFF2-40B4-BE49-F238E27FC236}">
                    <a16:creationId xmlns:a16="http://schemas.microsoft.com/office/drawing/2014/main" id="{12501FE6-F9C8-4012-81AB-D0BB13A1952C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2" name="四角形: 上の 2 つの角を丸める 801">
                <a:extLst>
                  <a:ext uri="{FF2B5EF4-FFF2-40B4-BE49-F238E27FC236}">
                    <a16:creationId xmlns:a16="http://schemas.microsoft.com/office/drawing/2014/main" id="{81F2B5F3-ACF5-45B9-8A8A-8BD0AC02929D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3" name="四角形: 上の 2 つの角を丸める 802">
                <a:extLst>
                  <a:ext uri="{FF2B5EF4-FFF2-40B4-BE49-F238E27FC236}">
                    <a16:creationId xmlns:a16="http://schemas.microsoft.com/office/drawing/2014/main" id="{88FA42E7-B7B3-456A-8961-E78FE99AC2BD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4" name="四角形: 上の 2 つの角を丸める 803">
                <a:extLst>
                  <a:ext uri="{FF2B5EF4-FFF2-40B4-BE49-F238E27FC236}">
                    <a16:creationId xmlns:a16="http://schemas.microsoft.com/office/drawing/2014/main" id="{C23813CE-64CE-4A47-953B-E23F29633B73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5" name="フリーフォーム: 図形 804">
                <a:extLst>
                  <a:ext uri="{FF2B5EF4-FFF2-40B4-BE49-F238E27FC236}">
                    <a16:creationId xmlns:a16="http://schemas.microsoft.com/office/drawing/2014/main" id="{F8CAD4D7-9C5C-4452-9247-66B9D1AB49FA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6" name="フリーフォーム: 図形 805">
                <a:extLst>
                  <a:ext uri="{FF2B5EF4-FFF2-40B4-BE49-F238E27FC236}">
                    <a16:creationId xmlns:a16="http://schemas.microsoft.com/office/drawing/2014/main" id="{4FDA1B16-D2EA-4D60-A11E-158483AD67E1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07" name="グループ化 806">
                <a:extLst>
                  <a:ext uri="{FF2B5EF4-FFF2-40B4-BE49-F238E27FC236}">
                    <a16:creationId xmlns:a16="http://schemas.microsoft.com/office/drawing/2014/main" id="{06C6102A-418E-4317-B8D4-ACFAC14863F1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810" name="四角形: 上の 2 つの角を丸める 809">
                  <a:extLst>
                    <a:ext uri="{FF2B5EF4-FFF2-40B4-BE49-F238E27FC236}">
                      <a16:creationId xmlns:a16="http://schemas.microsoft.com/office/drawing/2014/main" id="{89264F0A-878B-407C-8CF5-78602322CC78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1" name="四角形: 上の 2 つの角を丸める 810">
                  <a:extLst>
                    <a:ext uri="{FF2B5EF4-FFF2-40B4-BE49-F238E27FC236}">
                      <a16:creationId xmlns:a16="http://schemas.microsoft.com/office/drawing/2014/main" id="{6EE41CF7-5E7D-4C2F-BDB4-BFB5B6E8EF50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2" name="四角形: 上の 2 つの角を丸める 811">
                  <a:extLst>
                    <a:ext uri="{FF2B5EF4-FFF2-40B4-BE49-F238E27FC236}">
                      <a16:creationId xmlns:a16="http://schemas.microsoft.com/office/drawing/2014/main" id="{73A87B3F-1026-4AB6-BE6E-027BC08D6043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3" name="四角形: 上の 2 つの角を丸める 812">
                  <a:extLst>
                    <a:ext uri="{FF2B5EF4-FFF2-40B4-BE49-F238E27FC236}">
                      <a16:creationId xmlns:a16="http://schemas.microsoft.com/office/drawing/2014/main" id="{34F2A6F5-49C7-45A5-8896-4D2349B7BA02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4" name="四角形: 上の 2 つの角を丸める 813">
                  <a:extLst>
                    <a:ext uri="{FF2B5EF4-FFF2-40B4-BE49-F238E27FC236}">
                      <a16:creationId xmlns:a16="http://schemas.microsoft.com/office/drawing/2014/main" id="{29AF538A-E2A6-44E2-A7B2-F64E8D4B2686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5" name="フリーフォーム: 図形 814">
                  <a:extLst>
                    <a:ext uri="{FF2B5EF4-FFF2-40B4-BE49-F238E27FC236}">
                      <a16:creationId xmlns:a16="http://schemas.microsoft.com/office/drawing/2014/main" id="{662217F5-B3E3-4C37-8F5C-733A1FC02F76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6" name="四角形: 上の 2 つの角を丸める 815">
                  <a:extLst>
                    <a:ext uri="{FF2B5EF4-FFF2-40B4-BE49-F238E27FC236}">
                      <a16:creationId xmlns:a16="http://schemas.microsoft.com/office/drawing/2014/main" id="{16CDB9D0-F706-4FB7-9BF0-353DEF2D8FB9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7" name="フリーフォーム: 図形 816">
                  <a:extLst>
                    <a:ext uri="{FF2B5EF4-FFF2-40B4-BE49-F238E27FC236}">
                      <a16:creationId xmlns:a16="http://schemas.microsoft.com/office/drawing/2014/main" id="{4B606D39-5869-49BC-805F-E87F94A3AAC5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08" name="フリーフォーム: 図形 807">
                <a:extLst>
                  <a:ext uri="{FF2B5EF4-FFF2-40B4-BE49-F238E27FC236}">
                    <a16:creationId xmlns:a16="http://schemas.microsoft.com/office/drawing/2014/main" id="{729FEB81-BB86-42E2-9966-4DD77E85E6B2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00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9" name="楕円 808">
                <a:extLst>
                  <a:ext uri="{FF2B5EF4-FFF2-40B4-BE49-F238E27FC236}">
                    <a16:creationId xmlns:a16="http://schemas.microsoft.com/office/drawing/2014/main" id="{814B88C6-C469-450E-BA19-E659BD45FDF4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73" name="月 772">
              <a:extLst>
                <a:ext uri="{FF2B5EF4-FFF2-40B4-BE49-F238E27FC236}">
                  <a16:creationId xmlns:a16="http://schemas.microsoft.com/office/drawing/2014/main" id="{F2A25505-0EF4-4F71-988C-C7F2E5DAE037}"/>
                </a:ext>
              </a:extLst>
            </p:cNvPr>
            <p:cNvSpPr/>
            <p:nvPr/>
          </p:nvSpPr>
          <p:spPr bwMode="auto">
            <a:xfrm rot="4500000" flipH="1">
              <a:off x="10605623" y="788025"/>
              <a:ext cx="95609" cy="388172"/>
            </a:xfrm>
            <a:prstGeom prst="moon">
              <a:avLst>
                <a:gd name="adj" fmla="val 76429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74" name="月 773">
              <a:extLst>
                <a:ext uri="{FF2B5EF4-FFF2-40B4-BE49-F238E27FC236}">
                  <a16:creationId xmlns:a16="http://schemas.microsoft.com/office/drawing/2014/main" id="{2B63BD10-D11E-41D1-B3D3-BCCB7AAEBF94}"/>
                </a:ext>
              </a:extLst>
            </p:cNvPr>
            <p:cNvSpPr/>
            <p:nvPr/>
          </p:nvSpPr>
          <p:spPr bwMode="auto">
            <a:xfrm rot="17100000">
              <a:off x="11436195" y="788023"/>
              <a:ext cx="95609" cy="388172"/>
            </a:xfrm>
            <a:prstGeom prst="moon">
              <a:avLst>
                <a:gd name="adj" fmla="val 76429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75" name="グループ化 774">
              <a:extLst>
                <a:ext uri="{FF2B5EF4-FFF2-40B4-BE49-F238E27FC236}">
                  <a16:creationId xmlns:a16="http://schemas.microsoft.com/office/drawing/2014/main" id="{A6C1AB01-7D92-4577-9017-98192A8B8C0C}"/>
                </a:ext>
              </a:extLst>
            </p:cNvPr>
            <p:cNvGrpSpPr/>
            <p:nvPr/>
          </p:nvGrpSpPr>
          <p:grpSpPr>
            <a:xfrm>
              <a:off x="11608572" y="1442728"/>
              <a:ext cx="210447" cy="307843"/>
              <a:chOff x="7038231" y="241156"/>
              <a:chExt cx="1337772" cy="1956897"/>
            </a:xfrm>
          </p:grpSpPr>
          <p:sp>
            <p:nvSpPr>
              <p:cNvPr id="793" name="楕円 525">
                <a:extLst>
                  <a:ext uri="{FF2B5EF4-FFF2-40B4-BE49-F238E27FC236}">
                    <a16:creationId xmlns:a16="http://schemas.microsoft.com/office/drawing/2014/main" id="{102E128E-7EB7-444F-9E25-BCB42C25A4FA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94" name="楕円 793">
                <a:extLst>
                  <a:ext uri="{FF2B5EF4-FFF2-40B4-BE49-F238E27FC236}">
                    <a16:creationId xmlns:a16="http://schemas.microsoft.com/office/drawing/2014/main" id="{D98D1398-476D-4317-9EE0-F5BA6A4B3D52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6" name="グループ化 775">
              <a:extLst>
                <a:ext uri="{FF2B5EF4-FFF2-40B4-BE49-F238E27FC236}">
                  <a16:creationId xmlns:a16="http://schemas.microsoft.com/office/drawing/2014/main" id="{6380340B-F696-4F22-B6F3-56091780A132}"/>
                </a:ext>
              </a:extLst>
            </p:cNvPr>
            <p:cNvGrpSpPr/>
            <p:nvPr/>
          </p:nvGrpSpPr>
          <p:grpSpPr>
            <a:xfrm>
              <a:off x="10645785" y="1713120"/>
              <a:ext cx="751115" cy="216271"/>
              <a:chOff x="5921873" y="1713120"/>
              <a:chExt cx="751115" cy="216271"/>
            </a:xfrm>
          </p:grpSpPr>
          <p:sp>
            <p:nvSpPr>
              <p:cNvPr id="786" name="フリーフォーム: 図形 785">
                <a:extLst>
                  <a:ext uri="{FF2B5EF4-FFF2-40B4-BE49-F238E27FC236}">
                    <a16:creationId xmlns:a16="http://schemas.microsoft.com/office/drawing/2014/main" id="{B8882CD2-6016-4D48-BA9A-7853418B06CD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7" name="フリーフォーム: 図形 786">
                <a:extLst>
                  <a:ext uri="{FF2B5EF4-FFF2-40B4-BE49-F238E27FC236}">
                    <a16:creationId xmlns:a16="http://schemas.microsoft.com/office/drawing/2014/main" id="{97123EF2-93B4-43D6-85FA-E49C2C9DDC6D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8" name="フリーフォーム: 図形 787">
                <a:extLst>
                  <a:ext uri="{FF2B5EF4-FFF2-40B4-BE49-F238E27FC236}">
                    <a16:creationId xmlns:a16="http://schemas.microsoft.com/office/drawing/2014/main" id="{C086F3D7-A1CD-4FEE-9B6D-71C6B2CBB4C4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9" name="フリーフォーム: 図形 788">
                <a:extLst>
                  <a:ext uri="{FF2B5EF4-FFF2-40B4-BE49-F238E27FC236}">
                    <a16:creationId xmlns:a16="http://schemas.microsoft.com/office/drawing/2014/main" id="{A013E196-92C6-49A5-A45C-329A201AF0DD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0" name="フリーフォーム: 図形 789">
                <a:extLst>
                  <a:ext uri="{FF2B5EF4-FFF2-40B4-BE49-F238E27FC236}">
                    <a16:creationId xmlns:a16="http://schemas.microsoft.com/office/drawing/2014/main" id="{FCAAB80C-3DA8-4DF8-A930-01E99EC74DFF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1" name="フリーフォーム: 図形 790">
                <a:extLst>
                  <a:ext uri="{FF2B5EF4-FFF2-40B4-BE49-F238E27FC236}">
                    <a16:creationId xmlns:a16="http://schemas.microsoft.com/office/drawing/2014/main" id="{E26ED6AA-3C93-4137-BCA5-786279C11528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2" name="フリーフォーム: 図形 791">
                <a:extLst>
                  <a:ext uri="{FF2B5EF4-FFF2-40B4-BE49-F238E27FC236}">
                    <a16:creationId xmlns:a16="http://schemas.microsoft.com/office/drawing/2014/main" id="{5D573E33-A3C7-487E-988E-BC347BBA7B24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7" name="グループ化 776">
              <a:extLst>
                <a:ext uri="{FF2B5EF4-FFF2-40B4-BE49-F238E27FC236}">
                  <a16:creationId xmlns:a16="http://schemas.microsoft.com/office/drawing/2014/main" id="{A5BC20BF-836B-43F7-9197-020EC4036A14}"/>
                </a:ext>
              </a:extLst>
            </p:cNvPr>
            <p:cNvGrpSpPr/>
            <p:nvPr/>
          </p:nvGrpSpPr>
          <p:grpSpPr>
            <a:xfrm>
              <a:off x="11608572" y="1842778"/>
              <a:ext cx="210447" cy="307843"/>
              <a:chOff x="7038231" y="241156"/>
              <a:chExt cx="1337772" cy="1956897"/>
            </a:xfrm>
          </p:grpSpPr>
          <p:sp>
            <p:nvSpPr>
              <p:cNvPr id="784" name="楕円 525">
                <a:extLst>
                  <a:ext uri="{FF2B5EF4-FFF2-40B4-BE49-F238E27FC236}">
                    <a16:creationId xmlns:a16="http://schemas.microsoft.com/office/drawing/2014/main" id="{D135B24F-6538-4BD9-AE68-DDCCEB54BB38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85" name="楕円 784">
                <a:extLst>
                  <a:ext uri="{FF2B5EF4-FFF2-40B4-BE49-F238E27FC236}">
                    <a16:creationId xmlns:a16="http://schemas.microsoft.com/office/drawing/2014/main" id="{3772248B-671A-4A97-9A29-6CF9C06ACF85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8" name="グループ化 777">
              <a:extLst>
                <a:ext uri="{FF2B5EF4-FFF2-40B4-BE49-F238E27FC236}">
                  <a16:creationId xmlns:a16="http://schemas.microsoft.com/office/drawing/2014/main" id="{79F76C64-8164-4E7C-B5E6-404C825EE79B}"/>
                </a:ext>
              </a:extLst>
            </p:cNvPr>
            <p:cNvGrpSpPr/>
            <p:nvPr/>
          </p:nvGrpSpPr>
          <p:grpSpPr>
            <a:xfrm>
              <a:off x="10351272" y="1442728"/>
              <a:ext cx="210447" cy="307843"/>
              <a:chOff x="7038231" y="241156"/>
              <a:chExt cx="1337772" cy="1956897"/>
            </a:xfrm>
          </p:grpSpPr>
          <p:sp>
            <p:nvSpPr>
              <p:cNvPr id="782" name="楕円 525">
                <a:extLst>
                  <a:ext uri="{FF2B5EF4-FFF2-40B4-BE49-F238E27FC236}">
                    <a16:creationId xmlns:a16="http://schemas.microsoft.com/office/drawing/2014/main" id="{12D33C94-7777-44A9-9C1B-46C907A098E8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83" name="楕円 782">
                <a:extLst>
                  <a:ext uri="{FF2B5EF4-FFF2-40B4-BE49-F238E27FC236}">
                    <a16:creationId xmlns:a16="http://schemas.microsoft.com/office/drawing/2014/main" id="{99EF88B3-1399-4B42-9560-0A195A5760FB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79" name="グループ化 778">
              <a:extLst>
                <a:ext uri="{FF2B5EF4-FFF2-40B4-BE49-F238E27FC236}">
                  <a16:creationId xmlns:a16="http://schemas.microsoft.com/office/drawing/2014/main" id="{CD55E585-5891-4BB4-B77E-C4B4578CE045}"/>
                </a:ext>
              </a:extLst>
            </p:cNvPr>
            <p:cNvGrpSpPr/>
            <p:nvPr/>
          </p:nvGrpSpPr>
          <p:grpSpPr>
            <a:xfrm>
              <a:off x="10351272" y="1842778"/>
              <a:ext cx="210447" cy="307843"/>
              <a:chOff x="7038231" y="241156"/>
              <a:chExt cx="1337772" cy="1956897"/>
            </a:xfrm>
          </p:grpSpPr>
          <p:sp>
            <p:nvSpPr>
              <p:cNvPr id="780" name="楕円 525">
                <a:extLst>
                  <a:ext uri="{FF2B5EF4-FFF2-40B4-BE49-F238E27FC236}">
                    <a16:creationId xmlns:a16="http://schemas.microsoft.com/office/drawing/2014/main" id="{94AFFF4F-27CB-4F06-9D9A-BFFE99FD6EF3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81" name="楕円 780">
                <a:extLst>
                  <a:ext uri="{FF2B5EF4-FFF2-40B4-BE49-F238E27FC236}">
                    <a16:creationId xmlns:a16="http://schemas.microsoft.com/office/drawing/2014/main" id="{136868EE-5A54-4FA0-91EE-A9571068E7DC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826" name="グループ化 825">
            <a:extLst>
              <a:ext uri="{FF2B5EF4-FFF2-40B4-BE49-F238E27FC236}">
                <a16:creationId xmlns:a16="http://schemas.microsoft.com/office/drawing/2014/main" id="{42C92ED1-DAB8-46B2-8DAF-883774B59170}"/>
              </a:ext>
            </a:extLst>
          </p:cNvPr>
          <p:cNvGrpSpPr/>
          <p:nvPr/>
        </p:nvGrpSpPr>
        <p:grpSpPr>
          <a:xfrm>
            <a:off x="6033388" y="662623"/>
            <a:ext cx="1622630" cy="1801708"/>
            <a:chOff x="4969672" y="3309039"/>
            <a:chExt cx="2787837" cy="3095511"/>
          </a:xfrm>
        </p:grpSpPr>
        <p:grpSp>
          <p:nvGrpSpPr>
            <p:cNvPr id="827" name="グループ化 826">
              <a:extLst>
                <a:ext uri="{FF2B5EF4-FFF2-40B4-BE49-F238E27FC236}">
                  <a16:creationId xmlns:a16="http://schemas.microsoft.com/office/drawing/2014/main" id="{F89CAACC-A29F-4AAF-810A-2C3EC0D8E6B1}"/>
                </a:ext>
              </a:extLst>
            </p:cNvPr>
            <p:cNvGrpSpPr/>
            <p:nvPr/>
          </p:nvGrpSpPr>
          <p:grpSpPr>
            <a:xfrm>
              <a:off x="4969672" y="3309039"/>
              <a:ext cx="2787837" cy="2996767"/>
              <a:chOff x="5826647" y="1550409"/>
              <a:chExt cx="2140508" cy="2300925"/>
            </a:xfrm>
          </p:grpSpPr>
          <p:sp>
            <p:nvSpPr>
              <p:cNvPr id="841" name="フローチャート: 論理積ゲート 840">
                <a:extLst>
                  <a:ext uri="{FF2B5EF4-FFF2-40B4-BE49-F238E27FC236}">
                    <a16:creationId xmlns:a16="http://schemas.microsoft.com/office/drawing/2014/main" id="{4814A4B6-90A4-4327-9177-8F4CC1D92E63}"/>
                  </a:ext>
                </a:extLst>
              </p:cNvPr>
              <p:cNvSpPr/>
              <p:nvPr/>
            </p:nvSpPr>
            <p:spPr bwMode="auto">
              <a:xfrm rot="16200000">
                <a:off x="6544709" y="2986838"/>
                <a:ext cx="732014" cy="996978"/>
              </a:xfrm>
              <a:prstGeom prst="flowChartDelay">
                <a:avLst/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42" name="フリーフォーム: 図形 841">
                <a:extLst>
                  <a:ext uri="{FF2B5EF4-FFF2-40B4-BE49-F238E27FC236}">
                    <a16:creationId xmlns:a16="http://schemas.microsoft.com/office/drawing/2014/main" id="{C0934393-D3A5-4D38-BA3B-0BED7841FE8F}"/>
                  </a:ext>
                </a:extLst>
              </p:cNvPr>
              <p:cNvSpPr/>
              <p:nvPr/>
            </p:nvSpPr>
            <p:spPr bwMode="auto">
              <a:xfrm rot="14370585">
                <a:off x="5889472" y="1487584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43" name="フリーフォーム: 図形 842">
                <a:extLst>
                  <a:ext uri="{FF2B5EF4-FFF2-40B4-BE49-F238E27FC236}">
                    <a16:creationId xmlns:a16="http://schemas.microsoft.com/office/drawing/2014/main" id="{12E42B4E-F154-4897-8B14-254331CB186E}"/>
                  </a:ext>
                </a:extLst>
              </p:cNvPr>
              <p:cNvSpPr/>
              <p:nvPr/>
            </p:nvSpPr>
            <p:spPr bwMode="auto">
              <a:xfrm rot="7200000" flipH="1">
                <a:off x="7102974" y="1510883"/>
                <a:ext cx="801355" cy="927006"/>
              </a:xfrm>
              <a:custGeom>
                <a:avLst/>
                <a:gdLst>
                  <a:gd name="connsiteX0" fmla="*/ 963007 w 963007"/>
                  <a:gd name="connsiteY0" fmla="*/ 426564 h 1114005"/>
                  <a:gd name="connsiteX1" fmla="*/ 840326 w 963007"/>
                  <a:gd name="connsiteY1" fmla="*/ 426564 h 1114005"/>
                  <a:gd name="connsiteX2" fmla="*/ 843140 w 963007"/>
                  <a:gd name="connsiteY2" fmla="*/ 447601 h 1114005"/>
                  <a:gd name="connsiteX3" fmla="*/ 625166 w 963007"/>
                  <a:gd name="connsiteY3" fmla="*/ 964112 h 1114005"/>
                  <a:gd name="connsiteX4" fmla="*/ 0 w 963007"/>
                  <a:gd name="connsiteY4" fmla="*/ 1074451 h 1114005"/>
                  <a:gd name="connsiteX5" fmla="*/ 23719 w 963007"/>
                  <a:gd name="connsiteY5" fmla="*/ 1010948 h 1114005"/>
                  <a:gd name="connsiteX6" fmla="*/ 581142 w 963007"/>
                  <a:gd name="connsiteY6" fmla="*/ 912566 h 1114005"/>
                  <a:gd name="connsiteX7" fmla="*/ 775497 w 963007"/>
                  <a:gd name="connsiteY7" fmla="*/ 452023 h 1114005"/>
                  <a:gd name="connsiteX8" fmla="*/ 772091 w 963007"/>
                  <a:gd name="connsiteY8" fmla="*/ 426564 h 1114005"/>
                  <a:gd name="connsiteX9" fmla="*/ 661111 w 963007"/>
                  <a:gd name="connsiteY9" fmla="*/ 426564 h 1114005"/>
                  <a:gd name="connsiteX10" fmla="*/ 812059 w 963007"/>
                  <a:gd name="connsiteY10" fmla="*/ 0 h 11140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63007" h="1114005">
                    <a:moveTo>
                      <a:pt x="963007" y="426564"/>
                    </a:moveTo>
                    <a:lnTo>
                      <a:pt x="840326" y="426564"/>
                    </a:lnTo>
                    <a:lnTo>
                      <a:pt x="843140" y="447601"/>
                    </a:lnTo>
                    <a:cubicBezTo>
                      <a:pt x="855937" y="642847"/>
                      <a:pt x="776419" y="834929"/>
                      <a:pt x="625166" y="964112"/>
                    </a:cubicBezTo>
                    <a:cubicBezTo>
                      <a:pt x="452304" y="1111750"/>
                      <a:pt x="212957" y="1153993"/>
                      <a:pt x="0" y="1074451"/>
                    </a:cubicBezTo>
                    <a:lnTo>
                      <a:pt x="23719" y="1010948"/>
                    </a:lnTo>
                    <a:cubicBezTo>
                      <a:pt x="213601" y="1081871"/>
                      <a:pt x="427011" y="1044205"/>
                      <a:pt x="581142" y="912566"/>
                    </a:cubicBezTo>
                    <a:cubicBezTo>
                      <a:pt x="716006" y="797381"/>
                      <a:pt x="786907" y="626113"/>
                      <a:pt x="775497" y="452023"/>
                    </a:cubicBezTo>
                    <a:lnTo>
                      <a:pt x="772091" y="426564"/>
                    </a:lnTo>
                    <a:lnTo>
                      <a:pt x="661111" y="426564"/>
                    </a:lnTo>
                    <a:lnTo>
                      <a:pt x="812059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44" name="四角形: 角を丸くする 843">
                <a:extLst>
                  <a:ext uri="{FF2B5EF4-FFF2-40B4-BE49-F238E27FC236}">
                    <a16:creationId xmlns:a16="http://schemas.microsoft.com/office/drawing/2014/main" id="{15D34251-D212-4908-AEF9-B79B20DB505D}"/>
                  </a:ext>
                </a:extLst>
              </p:cNvPr>
              <p:cNvSpPr/>
              <p:nvPr/>
            </p:nvSpPr>
            <p:spPr bwMode="auto">
              <a:xfrm>
                <a:off x="6258144" y="1951087"/>
                <a:ext cx="1305145" cy="1207883"/>
              </a:xfrm>
              <a:prstGeom prst="roundRect">
                <a:avLst>
                  <a:gd name="adj" fmla="val 28852"/>
                </a:avLst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828" name="フリーフォーム: 図形 827">
              <a:extLst>
                <a:ext uri="{FF2B5EF4-FFF2-40B4-BE49-F238E27FC236}">
                  <a16:creationId xmlns:a16="http://schemas.microsoft.com/office/drawing/2014/main" id="{D5FD288E-DBF7-40B8-80AB-C7EBE475E573}"/>
                </a:ext>
              </a:extLst>
            </p:cNvPr>
            <p:cNvSpPr/>
            <p:nvPr/>
          </p:nvSpPr>
          <p:spPr bwMode="auto">
            <a:xfrm>
              <a:off x="5720174" y="4262500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9" name="フリーフォーム: 図形 828">
              <a:extLst>
                <a:ext uri="{FF2B5EF4-FFF2-40B4-BE49-F238E27FC236}">
                  <a16:creationId xmlns:a16="http://schemas.microsoft.com/office/drawing/2014/main" id="{FBF53CE3-2F78-48FD-8446-CA5D9012C90A}"/>
                </a:ext>
              </a:extLst>
            </p:cNvPr>
            <p:cNvSpPr/>
            <p:nvPr/>
          </p:nvSpPr>
          <p:spPr bwMode="auto">
            <a:xfrm rot="575540" flipH="1">
              <a:off x="5599313" y="4966917"/>
              <a:ext cx="694285" cy="62660"/>
            </a:xfrm>
            <a:custGeom>
              <a:avLst/>
              <a:gdLst>
                <a:gd name="connsiteX0" fmla="*/ 662955 w 694285"/>
                <a:gd name="connsiteY0" fmla="*/ 0 h 62660"/>
                <a:gd name="connsiteX1" fmla="*/ 0 w 694285"/>
                <a:gd name="connsiteY1" fmla="*/ 0 h 62660"/>
                <a:gd name="connsiteX2" fmla="*/ 5660 w 694285"/>
                <a:gd name="connsiteY2" fmla="*/ 62660 h 62660"/>
                <a:gd name="connsiteX3" fmla="*/ 662955 w 694285"/>
                <a:gd name="connsiteY3" fmla="*/ 62660 h 62660"/>
                <a:gd name="connsiteX4" fmla="*/ 694285 w 694285"/>
                <a:gd name="connsiteY4" fmla="*/ 31330 h 62660"/>
                <a:gd name="connsiteX5" fmla="*/ 662955 w 694285"/>
                <a:gd name="connsiteY5" fmla="*/ 0 h 62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94285" h="62660">
                  <a:moveTo>
                    <a:pt x="662955" y="0"/>
                  </a:moveTo>
                  <a:lnTo>
                    <a:pt x="0" y="0"/>
                  </a:lnTo>
                  <a:lnTo>
                    <a:pt x="5660" y="62660"/>
                  </a:lnTo>
                  <a:lnTo>
                    <a:pt x="662955" y="62660"/>
                  </a:lnTo>
                  <a:cubicBezTo>
                    <a:pt x="680258" y="62660"/>
                    <a:pt x="694285" y="48633"/>
                    <a:pt x="694285" y="31330"/>
                  </a:cubicBezTo>
                  <a:cubicBezTo>
                    <a:pt x="694285" y="14027"/>
                    <a:pt x="680258" y="0"/>
                    <a:pt x="662955" y="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30" name="フリーフォーム: 図形 829">
              <a:extLst>
                <a:ext uri="{FF2B5EF4-FFF2-40B4-BE49-F238E27FC236}">
                  <a16:creationId xmlns:a16="http://schemas.microsoft.com/office/drawing/2014/main" id="{6A3F4EAF-21CD-412B-A86F-167745266017}"/>
                </a:ext>
              </a:extLst>
            </p:cNvPr>
            <p:cNvSpPr/>
            <p:nvPr/>
          </p:nvSpPr>
          <p:spPr bwMode="auto">
            <a:xfrm>
              <a:off x="6265437" y="4888429"/>
              <a:ext cx="259615" cy="347288"/>
            </a:xfrm>
            <a:custGeom>
              <a:avLst/>
              <a:gdLst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32880 w 259615"/>
                <a:gd name="connsiteY2" fmla="*/ 295560 h 347288"/>
                <a:gd name="connsiteX3" fmla="*/ 38147 w 259615"/>
                <a:gd name="connsiteY3" fmla="*/ 347288 h 347288"/>
                <a:gd name="connsiteX4" fmla="*/ 24500 w 259615"/>
                <a:gd name="connsiteY4" fmla="*/ 328013 h 347288"/>
                <a:gd name="connsiteX5" fmla="*/ 0 w 259615"/>
                <a:gd name="connsiteY5" fmla="*/ 234979 h 347288"/>
                <a:gd name="connsiteX6" fmla="*/ 248936 w 259615"/>
                <a:gd name="connsiteY6" fmla="*/ 825 h 347288"/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69621 w 259615"/>
                <a:gd name="connsiteY2" fmla="*/ 138257 h 347288"/>
                <a:gd name="connsiteX3" fmla="*/ 32880 w 259615"/>
                <a:gd name="connsiteY3" fmla="*/ 295560 h 347288"/>
                <a:gd name="connsiteX4" fmla="*/ 38147 w 259615"/>
                <a:gd name="connsiteY4" fmla="*/ 347288 h 347288"/>
                <a:gd name="connsiteX5" fmla="*/ 24500 w 259615"/>
                <a:gd name="connsiteY5" fmla="*/ 328013 h 347288"/>
                <a:gd name="connsiteX6" fmla="*/ 0 w 259615"/>
                <a:gd name="connsiteY6" fmla="*/ 234979 h 347288"/>
                <a:gd name="connsiteX7" fmla="*/ 248936 w 259615"/>
                <a:gd name="connsiteY7" fmla="*/ 825 h 347288"/>
                <a:gd name="connsiteX8" fmla="*/ 259615 w 259615"/>
                <a:gd name="connsiteY8" fmla="*/ 0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8" fmla="*/ 161061 w 259615"/>
                <a:gd name="connsiteY8" fmla="*/ 229697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0" fmla="*/ 32880 w 259615"/>
                <a:gd name="connsiteY0" fmla="*/ 295560 h 347288"/>
                <a:gd name="connsiteX1" fmla="*/ 38147 w 259615"/>
                <a:gd name="connsiteY1" fmla="*/ 347288 h 347288"/>
                <a:gd name="connsiteX2" fmla="*/ 24500 w 259615"/>
                <a:gd name="connsiteY2" fmla="*/ 328013 h 347288"/>
                <a:gd name="connsiteX3" fmla="*/ 0 w 259615"/>
                <a:gd name="connsiteY3" fmla="*/ 234979 h 347288"/>
                <a:gd name="connsiteX4" fmla="*/ 248936 w 259615"/>
                <a:gd name="connsiteY4" fmla="*/ 825 h 347288"/>
                <a:gd name="connsiteX5" fmla="*/ 259615 w 259615"/>
                <a:gd name="connsiteY5" fmla="*/ 0 h 347288"/>
                <a:gd name="connsiteX6" fmla="*/ 223294 w 259615"/>
                <a:gd name="connsiteY6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  <a:gd name="connsiteX5" fmla="*/ 223294 w 259615"/>
                <a:gd name="connsiteY5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615" h="347288">
                  <a:moveTo>
                    <a:pt x="38147" y="347288"/>
                  </a:moveTo>
                  <a:lnTo>
                    <a:pt x="24500" y="328013"/>
                  </a:lnTo>
                  <a:cubicBezTo>
                    <a:pt x="8724" y="299418"/>
                    <a:pt x="0" y="267980"/>
                    <a:pt x="0" y="234979"/>
                  </a:cubicBezTo>
                  <a:cubicBezTo>
                    <a:pt x="0" y="119478"/>
                    <a:pt x="106868" y="23112"/>
                    <a:pt x="248936" y="825"/>
                  </a:cubicBezTo>
                  <a:lnTo>
                    <a:pt x="259615" y="0"/>
                  </a:lnTo>
                </a:path>
              </a:pathLst>
            </a:custGeom>
            <a:solidFill>
              <a:srgbClr val="0070C0"/>
            </a:solidFill>
            <a:ln w="19050">
              <a:solidFill>
                <a:srgbClr val="002060"/>
              </a:solidFill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831" name="グループ化 830">
              <a:extLst>
                <a:ext uri="{FF2B5EF4-FFF2-40B4-BE49-F238E27FC236}">
                  <a16:creationId xmlns:a16="http://schemas.microsoft.com/office/drawing/2014/main" id="{F1459C74-682D-4A10-BEA7-33B5BCB4471B}"/>
                </a:ext>
              </a:extLst>
            </p:cNvPr>
            <p:cNvGrpSpPr/>
            <p:nvPr/>
          </p:nvGrpSpPr>
          <p:grpSpPr>
            <a:xfrm rot="397128">
              <a:off x="5499892" y="4794686"/>
              <a:ext cx="674114" cy="1609864"/>
              <a:chOff x="5390302" y="4793441"/>
              <a:chExt cx="674114" cy="1609864"/>
            </a:xfrm>
          </p:grpSpPr>
          <p:sp>
            <p:nvSpPr>
              <p:cNvPr id="832" name="フリーフォーム: 図形 831">
                <a:extLst>
                  <a:ext uri="{FF2B5EF4-FFF2-40B4-BE49-F238E27FC236}">
                    <a16:creationId xmlns:a16="http://schemas.microsoft.com/office/drawing/2014/main" id="{70FA610D-8B9D-41C4-B72B-1A92C603BCED}"/>
                  </a:ext>
                </a:extLst>
              </p:cNvPr>
              <p:cNvSpPr/>
              <p:nvPr/>
            </p:nvSpPr>
            <p:spPr bwMode="auto">
              <a:xfrm rot="626033" flipH="1">
                <a:off x="5390302" y="4961823"/>
                <a:ext cx="563521" cy="1441482"/>
              </a:xfrm>
              <a:custGeom>
                <a:avLst/>
                <a:gdLst>
                  <a:gd name="connsiteX0" fmla="*/ 556466 w 563521"/>
                  <a:gd name="connsiteY0" fmla="*/ 0 h 1441482"/>
                  <a:gd name="connsiteX1" fmla="*/ 75215 w 563521"/>
                  <a:gd name="connsiteY1" fmla="*/ 18934 h 1441482"/>
                  <a:gd name="connsiteX2" fmla="*/ 76709 w 563521"/>
                  <a:gd name="connsiteY2" fmla="*/ 56910 h 1441482"/>
                  <a:gd name="connsiteX3" fmla="*/ 66207 w 563521"/>
                  <a:gd name="connsiteY3" fmla="*/ 64495 h 1441482"/>
                  <a:gd name="connsiteX4" fmla="*/ 16969 w 563521"/>
                  <a:gd name="connsiteY4" fmla="*/ 117766 h 1441482"/>
                  <a:gd name="connsiteX5" fmla="*/ 20521 w 563521"/>
                  <a:gd name="connsiteY5" fmla="*/ 208039 h 1441482"/>
                  <a:gd name="connsiteX6" fmla="*/ 32088 w 563521"/>
                  <a:gd name="connsiteY6" fmla="*/ 215081 h 1441482"/>
                  <a:gd name="connsiteX7" fmla="*/ 34643 w 563521"/>
                  <a:gd name="connsiteY7" fmla="*/ 220622 h 1441482"/>
                  <a:gd name="connsiteX8" fmla="*/ 112463 w 563521"/>
                  <a:gd name="connsiteY8" fmla="*/ 283494 h 1441482"/>
                  <a:gd name="connsiteX9" fmla="*/ 126674 w 563521"/>
                  <a:gd name="connsiteY9" fmla="*/ 304965 h 1441482"/>
                  <a:gd name="connsiteX10" fmla="*/ 156647 w 563521"/>
                  <a:gd name="connsiteY10" fmla="*/ 326635 h 1441482"/>
                  <a:gd name="connsiteX11" fmla="*/ 156647 w 563521"/>
                  <a:gd name="connsiteY11" fmla="*/ 1270351 h 1441482"/>
                  <a:gd name="connsiteX12" fmla="*/ 327778 w 563521"/>
                  <a:gd name="connsiteY12" fmla="*/ 1441482 h 1441482"/>
                  <a:gd name="connsiteX13" fmla="*/ 498909 w 563521"/>
                  <a:gd name="connsiteY13" fmla="*/ 1270351 h 1441482"/>
                  <a:gd name="connsiteX14" fmla="*/ 498909 w 563521"/>
                  <a:gd name="connsiteY14" fmla="*/ 315223 h 1441482"/>
                  <a:gd name="connsiteX15" fmla="*/ 516785 w 563521"/>
                  <a:gd name="connsiteY15" fmla="*/ 302120 h 1441482"/>
                  <a:gd name="connsiteX16" fmla="*/ 563383 w 563521"/>
                  <a:gd name="connsiteY16" fmla="*/ 175790 h 1441482"/>
                  <a:gd name="connsiteX0" fmla="*/ 556466 w 563521"/>
                  <a:gd name="connsiteY0" fmla="*/ 0 h 1441482"/>
                  <a:gd name="connsiteX1" fmla="*/ 75215 w 563521"/>
                  <a:gd name="connsiteY1" fmla="*/ 18934 h 1441482"/>
                  <a:gd name="connsiteX2" fmla="*/ 76709 w 563521"/>
                  <a:gd name="connsiteY2" fmla="*/ 56910 h 1441482"/>
                  <a:gd name="connsiteX3" fmla="*/ 66207 w 563521"/>
                  <a:gd name="connsiteY3" fmla="*/ 64495 h 1441482"/>
                  <a:gd name="connsiteX4" fmla="*/ 16969 w 563521"/>
                  <a:gd name="connsiteY4" fmla="*/ 117766 h 1441482"/>
                  <a:gd name="connsiteX5" fmla="*/ 20521 w 563521"/>
                  <a:gd name="connsiteY5" fmla="*/ 208039 h 1441482"/>
                  <a:gd name="connsiteX6" fmla="*/ 32088 w 563521"/>
                  <a:gd name="connsiteY6" fmla="*/ 215081 h 1441482"/>
                  <a:gd name="connsiteX7" fmla="*/ 34643 w 563521"/>
                  <a:gd name="connsiteY7" fmla="*/ 220622 h 1441482"/>
                  <a:gd name="connsiteX8" fmla="*/ 112463 w 563521"/>
                  <a:gd name="connsiteY8" fmla="*/ 283494 h 1441482"/>
                  <a:gd name="connsiteX9" fmla="*/ 126674 w 563521"/>
                  <a:gd name="connsiteY9" fmla="*/ 304965 h 1441482"/>
                  <a:gd name="connsiteX10" fmla="*/ 156647 w 563521"/>
                  <a:gd name="connsiteY10" fmla="*/ 326635 h 1441482"/>
                  <a:gd name="connsiteX11" fmla="*/ 156647 w 563521"/>
                  <a:gd name="connsiteY11" fmla="*/ 1270351 h 1441482"/>
                  <a:gd name="connsiteX12" fmla="*/ 327778 w 563521"/>
                  <a:gd name="connsiteY12" fmla="*/ 1441482 h 1441482"/>
                  <a:gd name="connsiteX13" fmla="*/ 498909 w 563521"/>
                  <a:gd name="connsiteY13" fmla="*/ 1270351 h 1441482"/>
                  <a:gd name="connsiteX14" fmla="*/ 444554 w 563521"/>
                  <a:gd name="connsiteY14" fmla="*/ 334269 h 1441482"/>
                  <a:gd name="connsiteX15" fmla="*/ 516785 w 563521"/>
                  <a:gd name="connsiteY15" fmla="*/ 302120 h 1441482"/>
                  <a:gd name="connsiteX16" fmla="*/ 563383 w 563521"/>
                  <a:gd name="connsiteY16" fmla="*/ 175790 h 1441482"/>
                  <a:gd name="connsiteX17" fmla="*/ 556466 w 563521"/>
                  <a:gd name="connsiteY17" fmla="*/ 0 h 1441482"/>
                  <a:gd name="connsiteX0" fmla="*/ 556466 w 563521"/>
                  <a:gd name="connsiteY0" fmla="*/ 0 h 1441482"/>
                  <a:gd name="connsiteX1" fmla="*/ 75215 w 563521"/>
                  <a:gd name="connsiteY1" fmla="*/ 18934 h 1441482"/>
                  <a:gd name="connsiteX2" fmla="*/ 76709 w 563521"/>
                  <a:gd name="connsiteY2" fmla="*/ 56910 h 1441482"/>
                  <a:gd name="connsiteX3" fmla="*/ 66207 w 563521"/>
                  <a:gd name="connsiteY3" fmla="*/ 64495 h 1441482"/>
                  <a:gd name="connsiteX4" fmla="*/ 16969 w 563521"/>
                  <a:gd name="connsiteY4" fmla="*/ 117766 h 1441482"/>
                  <a:gd name="connsiteX5" fmla="*/ 20521 w 563521"/>
                  <a:gd name="connsiteY5" fmla="*/ 208039 h 1441482"/>
                  <a:gd name="connsiteX6" fmla="*/ 32088 w 563521"/>
                  <a:gd name="connsiteY6" fmla="*/ 215081 h 1441482"/>
                  <a:gd name="connsiteX7" fmla="*/ 34643 w 563521"/>
                  <a:gd name="connsiteY7" fmla="*/ 220622 h 1441482"/>
                  <a:gd name="connsiteX8" fmla="*/ 112463 w 563521"/>
                  <a:gd name="connsiteY8" fmla="*/ 283494 h 1441482"/>
                  <a:gd name="connsiteX9" fmla="*/ 126674 w 563521"/>
                  <a:gd name="connsiteY9" fmla="*/ 304965 h 1441482"/>
                  <a:gd name="connsiteX10" fmla="*/ 211804 w 563521"/>
                  <a:gd name="connsiteY10" fmla="*/ 329529 h 1441482"/>
                  <a:gd name="connsiteX11" fmla="*/ 156647 w 563521"/>
                  <a:gd name="connsiteY11" fmla="*/ 1270351 h 1441482"/>
                  <a:gd name="connsiteX12" fmla="*/ 327778 w 563521"/>
                  <a:gd name="connsiteY12" fmla="*/ 1441482 h 1441482"/>
                  <a:gd name="connsiteX13" fmla="*/ 498909 w 563521"/>
                  <a:gd name="connsiteY13" fmla="*/ 1270351 h 1441482"/>
                  <a:gd name="connsiteX14" fmla="*/ 444554 w 563521"/>
                  <a:gd name="connsiteY14" fmla="*/ 334269 h 1441482"/>
                  <a:gd name="connsiteX15" fmla="*/ 516785 w 563521"/>
                  <a:gd name="connsiteY15" fmla="*/ 302120 h 1441482"/>
                  <a:gd name="connsiteX16" fmla="*/ 563383 w 563521"/>
                  <a:gd name="connsiteY16" fmla="*/ 175790 h 1441482"/>
                  <a:gd name="connsiteX17" fmla="*/ 556466 w 563521"/>
                  <a:gd name="connsiteY17" fmla="*/ 0 h 1441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563521" h="1441482">
                    <a:moveTo>
                      <a:pt x="556466" y="0"/>
                    </a:moveTo>
                    <a:lnTo>
                      <a:pt x="75215" y="18934"/>
                    </a:lnTo>
                    <a:lnTo>
                      <a:pt x="76709" y="56910"/>
                    </a:lnTo>
                    <a:lnTo>
                      <a:pt x="66207" y="64495"/>
                    </a:lnTo>
                    <a:lnTo>
                      <a:pt x="16969" y="117766"/>
                    </a:lnTo>
                    <a:cubicBezTo>
                      <a:pt x="-6978" y="143675"/>
                      <a:pt x="-5388" y="184092"/>
                      <a:pt x="20521" y="208039"/>
                    </a:cubicBezTo>
                    <a:lnTo>
                      <a:pt x="32088" y="215081"/>
                    </a:lnTo>
                    <a:lnTo>
                      <a:pt x="34643" y="220622"/>
                    </a:lnTo>
                    <a:lnTo>
                      <a:pt x="112463" y="283494"/>
                    </a:lnTo>
                    <a:lnTo>
                      <a:pt x="126674" y="304965"/>
                    </a:lnTo>
                    <a:lnTo>
                      <a:pt x="211804" y="329529"/>
                    </a:lnTo>
                    <a:lnTo>
                      <a:pt x="156647" y="1270351"/>
                    </a:lnTo>
                    <a:cubicBezTo>
                      <a:pt x="156647" y="1364864"/>
                      <a:pt x="233265" y="1441482"/>
                      <a:pt x="327778" y="1441482"/>
                    </a:cubicBezTo>
                    <a:cubicBezTo>
                      <a:pt x="422291" y="1441482"/>
                      <a:pt x="498909" y="1364864"/>
                      <a:pt x="498909" y="1270351"/>
                    </a:cubicBezTo>
                    <a:lnTo>
                      <a:pt x="444554" y="334269"/>
                    </a:lnTo>
                    <a:cubicBezTo>
                      <a:pt x="450513" y="329901"/>
                      <a:pt x="510826" y="306488"/>
                      <a:pt x="516785" y="302120"/>
                    </a:cubicBezTo>
                    <a:cubicBezTo>
                      <a:pt x="547346" y="269056"/>
                      <a:pt x="565292" y="224334"/>
                      <a:pt x="563383" y="175790"/>
                    </a:cubicBezTo>
                    <a:lnTo>
                      <a:pt x="556466" y="0"/>
                    </a:lnTo>
                    <a:close/>
                  </a:path>
                </a:pathLst>
              </a:cu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grpSp>
            <p:nvGrpSpPr>
              <p:cNvPr id="833" name="グループ化 832">
                <a:extLst>
                  <a:ext uri="{FF2B5EF4-FFF2-40B4-BE49-F238E27FC236}">
                    <a16:creationId xmlns:a16="http://schemas.microsoft.com/office/drawing/2014/main" id="{9A025DB9-1746-4AAB-86F8-13D9A79A0F9B}"/>
                  </a:ext>
                </a:extLst>
              </p:cNvPr>
              <p:cNvGrpSpPr/>
              <p:nvPr/>
            </p:nvGrpSpPr>
            <p:grpSpPr>
              <a:xfrm rot="20764622">
                <a:off x="5498609" y="4793441"/>
                <a:ext cx="565807" cy="460376"/>
                <a:chOff x="895674" y="4756884"/>
                <a:chExt cx="565807" cy="460376"/>
              </a:xfrm>
            </p:grpSpPr>
            <p:sp>
              <p:nvSpPr>
                <p:cNvPr id="834" name="フリーフォーム: 図形 833">
                  <a:extLst>
                    <a:ext uri="{FF2B5EF4-FFF2-40B4-BE49-F238E27FC236}">
                      <a16:creationId xmlns:a16="http://schemas.microsoft.com/office/drawing/2014/main" id="{59F4D199-E6F4-46DC-9154-EEA7DD44CBF8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895674" y="4861083"/>
                  <a:ext cx="565807" cy="317663"/>
                </a:xfrm>
                <a:custGeom>
                  <a:avLst/>
                  <a:gdLst>
                    <a:gd name="connsiteX0" fmla="*/ 291606 w 565807"/>
                    <a:gd name="connsiteY0" fmla="*/ 5157 h 317663"/>
                    <a:gd name="connsiteX1" fmla="*/ 266066 w 565807"/>
                    <a:gd name="connsiteY1" fmla="*/ 1 h 317663"/>
                    <a:gd name="connsiteX2" fmla="*/ 200454 w 565807"/>
                    <a:gd name="connsiteY2" fmla="*/ 65613 h 317663"/>
                    <a:gd name="connsiteX3" fmla="*/ 200454 w 565807"/>
                    <a:gd name="connsiteY3" fmla="*/ 196362 h 317663"/>
                    <a:gd name="connsiteX4" fmla="*/ 200453 w 565807"/>
                    <a:gd name="connsiteY4" fmla="*/ 196361 h 317663"/>
                    <a:gd name="connsiteX5" fmla="*/ 200453 w 565807"/>
                    <a:gd name="connsiteY5" fmla="*/ 59656 h 317663"/>
                    <a:gd name="connsiteX6" fmla="*/ 164018 w 565807"/>
                    <a:gd name="connsiteY6" fmla="*/ 4688 h 317663"/>
                    <a:gd name="connsiteX7" fmla="*/ 140797 w 565807"/>
                    <a:gd name="connsiteY7" fmla="*/ 0 h 317663"/>
                    <a:gd name="connsiteX8" fmla="*/ 81141 w 565807"/>
                    <a:gd name="connsiteY8" fmla="*/ 59656 h 317663"/>
                    <a:gd name="connsiteX9" fmla="*/ 81141 w 565807"/>
                    <a:gd name="connsiteY9" fmla="*/ 166348 h 317663"/>
                    <a:gd name="connsiteX10" fmla="*/ 78556 w 565807"/>
                    <a:gd name="connsiteY10" fmla="*/ 166159 h 317663"/>
                    <a:gd name="connsiteX11" fmla="*/ 198 w 565807"/>
                    <a:gd name="connsiteY11" fmla="*/ 233821 h 317663"/>
                    <a:gd name="connsiteX12" fmla="*/ 67860 w 565807"/>
                    <a:gd name="connsiteY12" fmla="*/ 312180 h 317663"/>
                    <a:gd name="connsiteX13" fmla="*/ 140013 w 565807"/>
                    <a:gd name="connsiteY13" fmla="*/ 317464 h 317663"/>
                    <a:gd name="connsiteX14" fmla="*/ 193205 w 565807"/>
                    <a:gd name="connsiteY14" fmla="*/ 299862 h 317663"/>
                    <a:gd name="connsiteX15" fmla="*/ 210049 w 565807"/>
                    <a:gd name="connsiteY15" fmla="*/ 278441 h 317663"/>
                    <a:gd name="connsiteX16" fmla="*/ 219671 w 565807"/>
                    <a:gd name="connsiteY16" fmla="*/ 292712 h 317663"/>
                    <a:gd name="connsiteX17" fmla="*/ 266066 w 565807"/>
                    <a:gd name="connsiteY17" fmla="*/ 311929 h 317663"/>
                    <a:gd name="connsiteX18" fmla="*/ 331678 w 565807"/>
                    <a:gd name="connsiteY18" fmla="*/ 246317 h 317663"/>
                    <a:gd name="connsiteX19" fmla="*/ 331678 w 565807"/>
                    <a:gd name="connsiteY19" fmla="*/ 65612 h 317663"/>
                    <a:gd name="connsiteX20" fmla="*/ 291606 w 565807"/>
                    <a:gd name="connsiteY20" fmla="*/ 5157 h 317663"/>
                    <a:gd name="connsiteX21" fmla="*/ 532501 w 565807"/>
                    <a:gd name="connsiteY21" fmla="*/ 29081 h 317663"/>
                    <a:gd name="connsiteX22" fmla="*/ 511275 w 565807"/>
                    <a:gd name="connsiteY22" fmla="*/ 24796 h 317663"/>
                    <a:gd name="connsiteX23" fmla="*/ 472715 w 565807"/>
                    <a:gd name="connsiteY23" fmla="*/ 40768 h 317663"/>
                    <a:gd name="connsiteX24" fmla="*/ 456744 w 565807"/>
                    <a:gd name="connsiteY24" fmla="*/ 79326 h 317663"/>
                    <a:gd name="connsiteX25" fmla="*/ 456744 w 565807"/>
                    <a:gd name="connsiteY25" fmla="*/ 62275 h 317663"/>
                    <a:gd name="connsiteX26" fmla="*/ 418709 w 565807"/>
                    <a:gd name="connsiteY26" fmla="*/ 4894 h 317663"/>
                    <a:gd name="connsiteX27" fmla="*/ 394469 w 565807"/>
                    <a:gd name="connsiteY27" fmla="*/ 0 h 317663"/>
                    <a:gd name="connsiteX28" fmla="*/ 332194 w 565807"/>
                    <a:gd name="connsiteY28" fmla="*/ 62275 h 317663"/>
                    <a:gd name="connsiteX29" fmla="*/ 332194 w 565807"/>
                    <a:gd name="connsiteY29" fmla="*/ 249654 h 317663"/>
                    <a:gd name="connsiteX30" fmla="*/ 394469 w 565807"/>
                    <a:gd name="connsiteY30" fmla="*/ 311929 h 317663"/>
                    <a:gd name="connsiteX31" fmla="*/ 394468 w 565807"/>
                    <a:gd name="connsiteY31" fmla="*/ 311930 h 317663"/>
                    <a:gd name="connsiteX32" fmla="*/ 456743 w 565807"/>
                    <a:gd name="connsiteY32" fmla="*/ 249655 h 317663"/>
                    <a:gd name="connsiteX33" fmla="*/ 456743 w 565807"/>
                    <a:gd name="connsiteY33" fmla="*/ 158785 h 317663"/>
                    <a:gd name="connsiteX34" fmla="*/ 456743 w 565807"/>
                    <a:gd name="connsiteY34" fmla="*/ 257397 h 317663"/>
                    <a:gd name="connsiteX35" fmla="*/ 511275 w 565807"/>
                    <a:gd name="connsiteY35" fmla="*/ 311929 h 317663"/>
                    <a:gd name="connsiteX36" fmla="*/ 565807 w 565807"/>
                    <a:gd name="connsiteY36" fmla="*/ 257397 h 317663"/>
                    <a:gd name="connsiteX37" fmla="*/ 565807 w 565807"/>
                    <a:gd name="connsiteY37" fmla="*/ 79328 h 317663"/>
                    <a:gd name="connsiteX38" fmla="*/ 532501 w 565807"/>
                    <a:gd name="connsiteY38" fmla="*/ 29081 h 317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</a:cxnLst>
                  <a:rect l="l" t="t" r="r" b="b"/>
                  <a:pathLst>
                    <a:path w="565807" h="317663">
                      <a:moveTo>
                        <a:pt x="291606" y="5157"/>
                      </a:moveTo>
                      <a:cubicBezTo>
                        <a:pt x="283756" y="1837"/>
                        <a:pt x="275125" y="1"/>
                        <a:pt x="266066" y="1"/>
                      </a:cubicBezTo>
                      <a:cubicBezTo>
                        <a:pt x="229829" y="1"/>
                        <a:pt x="200454" y="29375"/>
                        <a:pt x="200454" y="65613"/>
                      </a:cubicBezTo>
                      <a:lnTo>
                        <a:pt x="200454" y="196362"/>
                      </a:lnTo>
                      <a:lnTo>
                        <a:pt x="200453" y="196361"/>
                      </a:lnTo>
                      <a:lnTo>
                        <a:pt x="200453" y="59656"/>
                      </a:lnTo>
                      <a:cubicBezTo>
                        <a:pt x="200453" y="34946"/>
                        <a:pt x="185429" y="13744"/>
                        <a:pt x="164018" y="4688"/>
                      </a:cubicBezTo>
                      <a:cubicBezTo>
                        <a:pt x="156881" y="1669"/>
                        <a:pt x="149034" y="0"/>
                        <a:pt x="140797" y="0"/>
                      </a:cubicBezTo>
                      <a:cubicBezTo>
                        <a:pt x="107850" y="0"/>
                        <a:pt x="81141" y="26709"/>
                        <a:pt x="81141" y="59656"/>
                      </a:cubicBezTo>
                      <a:lnTo>
                        <a:pt x="81141" y="166348"/>
                      </a:lnTo>
                      <a:lnTo>
                        <a:pt x="78556" y="166159"/>
                      </a:lnTo>
                      <a:cubicBezTo>
                        <a:pt x="38233" y="163205"/>
                        <a:pt x="3151" y="193498"/>
                        <a:pt x="198" y="233821"/>
                      </a:cubicBezTo>
                      <a:cubicBezTo>
                        <a:pt x="-2756" y="274144"/>
                        <a:pt x="27537" y="309226"/>
                        <a:pt x="67860" y="312180"/>
                      </a:cubicBezTo>
                      <a:lnTo>
                        <a:pt x="140013" y="317464"/>
                      </a:lnTo>
                      <a:cubicBezTo>
                        <a:pt x="160174" y="318942"/>
                        <a:pt x="179025" y="312107"/>
                        <a:pt x="193205" y="299862"/>
                      </a:cubicBezTo>
                      <a:lnTo>
                        <a:pt x="210049" y="278441"/>
                      </a:lnTo>
                      <a:lnTo>
                        <a:pt x="219671" y="292712"/>
                      </a:lnTo>
                      <a:cubicBezTo>
                        <a:pt x="231545" y="304586"/>
                        <a:pt x="247948" y="311929"/>
                        <a:pt x="266066" y="311929"/>
                      </a:cubicBezTo>
                      <a:cubicBezTo>
                        <a:pt x="302303" y="311929"/>
                        <a:pt x="331678" y="282555"/>
                        <a:pt x="331678" y="246317"/>
                      </a:cubicBezTo>
                      <a:lnTo>
                        <a:pt x="331678" y="65612"/>
                      </a:lnTo>
                      <a:cubicBezTo>
                        <a:pt x="331678" y="38435"/>
                        <a:pt x="315155" y="15117"/>
                        <a:pt x="291606" y="5157"/>
                      </a:cubicBezTo>
                      <a:close/>
                      <a:moveTo>
                        <a:pt x="532501" y="29081"/>
                      </a:moveTo>
                      <a:cubicBezTo>
                        <a:pt x="525977" y="26322"/>
                        <a:pt x="518804" y="24796"/>
                        <a:pt x="511275" y="24796"/>
                      </a:cubicBezTo>
                      <a:cubicBezTo>
                        <a:pt x="496217" y="24796"/>
                        <a:pt x="482584" y="30900"/>
                        <a:pt x="472715" y="40768"/>
                      </a:cubicBezTo>
                      <a:lnTo>
                        <a:pt x="456744" y="79326"/>
                      </a:lnTo>
                      <a:lnTo>
                        <a:pt x="456744" y="62275"/>
                      </a:lnTo>
                      <a:cubicBezTo>
                        <a:pt x="456744" y="36479"/>
                        <a:pt x="441061" y="14347"/>
                        <a:pt x="418709" y="4894"/>
                      </a:cubicBezTo>
                      <a:cubicBezTo>
                        <a:pt x="411259" y="1743"/>
                        <a:pt x="403067" y="0"/>
                        <a:pt x="394469" y="0"/>
                      </a:cubicBezTo>
                      <a:cubicBezTo>
                        <a:pt x="360075" y="0"/>
                        <a:pt x="332194" y="27881"/>
                        <a:pt x="332194" y="62275"/>
                      </a:cubicBezTo>
                      <a:lnTo>
                        <a:pt x="332194" y="249654"/>
                      </a:lnTo>
                      <a:cubicBezTo>
                        <a:pt x="332194" y="284048"/>
                        <a:pt x="360075" y="311929"/>
                        <a:pt x="394469" y="311929"/>
                      </a:cubicBezTo>
                      <a:lnTo>
                        <a:pt x="394468" y="311930"/>
                      </a:lnTo>
                      <a:cubicBezTo>
                        <a:pt x="428862" y="311930"/>
                        <a:pt x="456743" y="284049"/>
                        <a:pt x="456743" y="249655"/>
                      </a:cubicBezTo>
                      <a:lnTo>
                        <a:pt x="456743" y="158785"/>
                      </a:lnTo>
                      <a:lnTo>
                        <a:pt x="456743" y="257397"/>
                      </a:lnTo>
                      <a:cubicBezTo>
                        <a:pt x="456743" y="287514"/>
                        <a:pt x="481158" y="311929"/>
                        <a:pt x="511275" y="311929"/>
                      </a:cubicBezTo>
                      <a:cubicBezTo>
                        <a:pt x="541392" y="311928"/>
                        <a:pt x="565807" y="287514"/>
                        <a:pt x="565807" y="257397"/>
                      </a:cubicBezTo>
                      <a:lnTo>
                        <a:pt x="565807" y="79328"/>
                      </a:lnTo>
                      <a:cubicBezTo>
                        <a:pt x="565807" y="56740"/>
                        <a:pt x="552074" y="37360"/>
                        <a:pt x="532501" y="29081"/>
                      </a:cubicBezTo>
                      <a:close/>
                    </a:path>
                  </a:pathLst>
                </a:custGeom>
                <a:solidFill>
                  <a:schemeClr val="tx1">
                    <a:alpha val="40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835" name="グループ化 834">
                  <a:extLst>
                    <a:ext uri="{FF2B5EF4-FFF2-40B4-BE49-F238E27FC236}">
                      <a16:creationId xmlns:a16="http://schemas.microsoft.com/office/drawing/2014/main" id="{6BB059FE-F45A-49E5-944E-E14FB62C0277}"/>
                    </a:ext>
                  </a:extLst>
                </p:cNvPr>
                <p:cNvGrpSpPr/>
                <p:nvPr/>
              </p:nvGrpSpPr>
              <p:grpSpPr>
                <a:xfrm>
                  <a:off x="929075" y="4756884"/>
                  <a:ext cx="492008" cy="460376"/>
                  <a:chOff x="929075" y="4756884"/>
                  <a:chExt cx="492008" cy="460376"/>
                </a:xfrm>
              </p:grpSpPr>
              <p:sp>
                <p:nvSpPr>
                  <p:cNvPr id="836" name="四角形: 角を丸くする 835">
                    <a:extLst>
                      <a:ext uri="{FF2B5EF4-FFF2-40B4-BE49-F238E27FC236}">
                        <a16:creationId xmlns:a16="http://schemas.microsoft.com/office/drawing/2014/main" id="{6A615D96-2B9F-4D31-87E5-E3BCABCE5E63}"/>
                      </a:ext>
                    </a:extLst>
                  </p:cNvPr>
                  <p:cNvSpPr/>
                  <p:nvPr/>
                </p:nvSpPr>
                <p:spPr bwMode="auto">
                  <a:xfrm rot="1574306" flipH="1">
                    <a:off x="1261736" y="4897157"/>
                    <a:ext cx="119312" cy="31192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37" name="四角形: 角を丸くする 836">
                    <a:extLst>
                      <a:ext uri="{FF2B5EF4-FFF2-40B4-BE49-F238E27FC236}">
                        <a16:creationId xmlns:a16="http://schemas.microsoft.com/office/drawing/2014/main" id="{CFD02F0B-980D-46CE-B56F-59D1793F7730}"/>
                      </a:ext>
                    </a:extLst>
                  </p:cNvPr>
                  <p:cNvSpPr/>
                  <p:nvPr/>
                </p:nvSpPr>
                <p:spPr bwMode="auto">
                  <a:xfrm rot="1574306" flipH="1">
                    <a:off x="1143418" y="4841774"/>
                    <a:ext cx="131224" cy="31192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38" name="四角形: 角を丸くする 837">
                    <a:extLst>
                      <a:ext uri="{FF2B5EF4-FFF2-40B4-BE49-F238E27FC236}">
                        <a16:creationId xmlns:a16="http://schemas.microsoft.com/office/drawing/2014/main" id="{F75EAF82-0B6C-4B34-BE94-8A6F2874B9EA}"/>
                      </a:ext>
                    </a:extLst>
                  </p:cNvPr>
                  <p:cNvSpPr/>
                  <p:nvPr/>
                </p:nvSpPr>
                <p:spPr bwMode="auto">
                  <a:xfrm rot="1574306" flipH="1">
                    <a:off x="1031584" y="4785007"/>
                    <a:ext cx="124549" cy="31192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39" name="四角形: 角を丸くする 838">
                    <a:extLst>
                      <a:ext uri="{FF2B5EF4-FFF2-40B4-BE49-F238E27FC236}">
                        <a16:creationId xmlns:a16="http://schemas.microsoft.com/office/drawing/2014/main" id="{2E6D7AEF-805C-437E-B975-0A75BF126C5B}"/>
                      </a:ext>
                    </a:extLst>
                  </p:cNvPr>
                  <p:cNvSpPr/>
                  <p:nvPr/>
                </p:nvSpPr>
                <p:spPr bwMode="auto">
                  <a:xfrm rot="1574306" flipH="1">
                    <a:off x="929075" y="4756884"/>
                    <a:ext cx="109064" cy="28713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40" name="四角形: 角を丸くする 839">
                    <a:extLst>
                      <a:ext uri="{FF2B5EF4-FFF2-40B4-BE49-F238E27FC236}">
                        <a16:creationId xmlns:a16="http://schemas.microsoft.com/office/drawing/2014/main" id="{9667D0EC-ABE3-47BA-848A-9481F30DA2B5}"/>
                      </a:ext>
                    </a:extLst>
                  </p:cNvPr>
                  <p:cNvSpPr/>
                  <p:nvPr/>
                </p:nvSpPr>
                <p:spPr bwMode="auto">
                  <a:xfrm rot="17522937" flipH="1">
                    <a:off x="1238498" y="5034675"/>
                    <a:ext cx="146412" cy="21875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66FF"/>
                  </a:solidFill>
                  <a:ln w="1905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845" name="グループ化 844">
            <a:extLst>
              <a:ext uri="{FF2B5EF4-FFF2-40B4-BE49-F238E27FC236}">
                <a16:creationId xmlns:a16="http://schemas.microsoft.com/office/drawing/2014/main" id="{7820EBFD-F791-4CD7-9DFC-AF2DD02E0F7E}"/>
              </a:ext>
            </a:extLst>
          </p:cNvPr>
          <p:cNvGrpSpPr/>
          <p:nvPr/>
        </p:nvGrpSpPr>
        <p:grpSpPr>
          <a:xfrm>
            <a:off x="8045500" y="2483220"/>
            <a:ext cx="1287555" cy="1877106"/>
            <a:chOff x="520994" y="212212"/>
            <a:chExt cx="1991695" cy="2903661"/>
          </a:xfrm>
        </p:grpSpPr>
        <p:sp>
          <p:nvSpPr>
            <p:cNvPr id="846" name="フリーフォーム: 図形 845">
              <a:extLst>
                <a:ext uri="{FF2B5EF4-FFF2-40B4-BE49-F238E27FC236}">
                  <a16:creationId xmlns:a16="http://schemas.microsoft.com/office/drawing/2014/main" id="{78BFBC4E-4E4D-4C6C-B531-76096B4F1409}"/>
                </a:ext>
              </a:extLst>
            </p:cNvPr>
            <p:cNvSpPr/>
            <p:nvPr/>
          </p:nvSpPr>
          <p:spPr bwMode="auto">
            <a:xfrm>
              <a:off x="561442" y="212212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7" name="楕円 846">
              <a:extLst>
                <a:ext uri="{FF2B5EF4-FFF2-40B4-BE49-F238E27FC236}">
                  <a16:creationId xmlns:a16="http://schemas.microsoft.com/office/drawing/2014/main" id="{6EEDF694-CC69-43CB-973F-EF842AE4DE5E}"/>
                </a:ext>
              </a:extLst>
            </p:cNvPr>
            <p:cNvSpPr/>
            <p:nvPr/>
          </p:nvSpPr>
          <p:spPr bwMode="auto">
            <a:xfrm rot="900000" flipH="1">
              <a:off x="2074635" y="118270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8" name="楕円 847">
              <a:extLst>
                <a:ext uri="{FF2B5EF4-FFF2-40B4-BE49-F238E27FC236}">
                  <a16:creationId xmlns:a16="http://schemas.microsoft.com/office/drawing/2014/main" id="{91C8D59A-6990-447D-94C3-D7E14EC7DE22}"/>
                </a:ext>
              </a:extLst>
            </p:cNvPr>
            <p:cNvSpPr/>
            <p:nvPr/>
          </p:nvSpPr>
          <p:spPr bwMode="auto">
            <a:xfrm rot="20700000">
              <a:off x="520994" y="118269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9" name="フローチャート: 手作業 848">
              <a:extLst>
                <a:ext uri="{FF2B5EF4-FFF2-40B4-BE49-F238E27FC236}">
                  <a16:creationId xmlns:a16="http://schemas.microsoft.com/office/drawing/2014/main" id="{402C7DF3-A11F-4842-95A5-8CEEB39B7BA7}"/>
                </a:ext>
              </a:extLst>
            </p:cNvPr>
            <p:cNvSpPr/>
            <p:nvPr/>
          </p:nvSpPr>
          <p:spPr bwMode="auto">
            <a:xfrm rot="10800000">
              <a:off x="1355753" y="1945740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0" name="楕円 849">
              <a:extLst>
                <a:ext uri="{FF2B5EF4-FFF2-40B4-BE49-F238E27FC236}">
                  <a16:creationId xmlns:a16="http://schemas.microsoft.com/office/drawing/2014/main" id="{3F602D35-EA66-475C-8E12-6BD62D64DCF1}"/>
                </a:ext>
              </a:extLst>
            </p:cNvPr>
            <p:cNvSpPr/>
            <p:nvPr/>
          </p:nvSpPr>
          <p:spPr bwMode="auto">
            <a:xfrm>
              <a:off x="712183" y="46057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1" name="四角形: 上の 2 つの角を丸める 850">
              <a:extLst>
                <a:ext uri="{FF2B5EF4-FFF2-40B4-BE49-F238E27FC236}">
                  <a16:creationId xmlns:a16="http://schemas.microsoft.com/office/drawing/2014/main" id="{1208B636-D046-4FD3-9E65-7EFF458D587D}"/>
                </a:ext>
              </a:extLst>
            </p:cNvPr>
            <p:cNvSpPr/>
            <p:nvPr/>
          </p:nvSpPr>
          <p:spPr bwMode="auto">
            <a:xfrm>
              <a:off x="828701" y="2327769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2" name="フリーフォーム: 図形 851">
              <a:extLst>
                <a:ext uri="{FF2B5EF4-FFF2-40B4-BE49-F238E27FC236}">
                  <a16:creationId xmlns:a16="http://schemas.microsoft.com/office/drawing/2014/main" id="{1A7CBAF7-2B8A-4EE7-89D2-E81E152E634B}"/>
                </a:ext>
              </a:extLst>
            </p:cNvPr>
            <p:cNvSpPr/>
            <p:nvPr/>
          </p:nvSpPr>
          <p:spPr bwMode="auto">
            <a:xfrm>
              <a:off x="857935" y="1074919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53" name="グループ化 852">
              <a:extLst>
                <a:ext uri="{FF2B5EF4-FFF2-40B4-BE49-F238E27FC236}">
                  <a16:creationId xmlns:a16="http://schemas.microsoft.com/office/drawing/2014/main" id="{5FEC1171-BCC3-4717-BFDC-0BCA95C62982}"/>
                </a:ext>
              </a:extLst>
            </p:cNvPr>
            <p:cNvGrpSpPr/>
            <p:nvPr/>
          </p:nvGrpSpPr>
          <p:grpSpPr>
            <a:xfrm>
              <a:off x="1035075" y="1562682"/>
              <a:ext cx="987004" cy="501521"/>
              <a:chOff x="6911441" y="3818045"/>
              <a:chExt cx="1865174" cy="871095"/>
            </a:xfrm>
          </p:grpSpPr>
          <p:sp>
            <p:nvSpPr>
              <p:cNvPr id="861" name="フリーフォーム: 図形 860">
                <a:extLst>
                  <a:ext uri="{FF2B5EF4-FFF2-40B4-BE49-F238E27FC236}">
                    <a16:creationId xmlns:a16="http://schemas.microsoft.com/office/drawing/2014/main" id="{3666A5AD-7EB7-439B-A85B-D34C1C4415F6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2" name="フリーフォーム: 図形 861">
                <a:extLst>
                  <a:ext uri="{FF2B5EF4-FFF2-40B4-BE49-F238E27FC236}">
                    <a16:creationId xmlns:a16="http://schemas.microsoft.com/office/drawing/2014/main" id="{5C3D1E3C-BA12-4FB3-8A76-DF4B103BC2AD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3" name="四角形: 上の 2 つの角を丸める 862">
                <a:extLst>
                  <a:ext uri="{FF2B5EF4-FFF2-40B4-BE49-F238E27FC236}">
                    <a16:creationId xmlns:a16="http://schemas.microsoft.com/office/drawing/2014/main" id="{09B54CB9-19FA-4432-8FEC-5223863BFC72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4" name="四角形: 上の 2 つの角を丸める 863">
                <a:extLst>
                  <a:ext uri="{FF2B5EF4-FFF2-40B4-BE49-F238E27FC236}">
                    <a16:creationId xmlns:a16="http://schemas.microsoft.com/office/drawing/2014/main" id="{863C3D39-D0DA-4F42-9428-DDFA90115B98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5" name="四角形: 上の 2 つの角を丸める 864">
                <a:extLst>
                  <a:ext uri="{FF2B5EF4-FFF2-40B4-BE49-F238E27FC236}">
                    <a16:creationId xmlns:a16="http://schemas.microsoft.com/office/drawing/2014/main" id="{740C798A-ED42-4129-892F-E633310A696C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6" name="四角形: 上の 2 つの角を丸める 865">
                <a:extLst>
                  <a:ext uri="{FF2B5EF4-FFF2-40B4-BE49-F238E27FC236}">
                    <a16:creationId xmlns:a16="http://schemas.microsoft.com/office/drawing/2014/main" id="{09551378-5078-4B4E-8402-D01B4EEF4A9D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7" name="四角形: 上の 2 つの角を丸める 866">
                <a:extLst>
                  <a:ext uri="{FF2B5EF4-FFF2-40B4-BE49-F238E27FC236}">
                    <a16:creationId xmlns:a16="http://schemas.microsoft.com/office/drawing/2014/main" id="{B64B7EE8-7700-4B37-B3F7-BAA3917244B7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8" name="四角形: 上の 2 つの角を丸める 867">
                <a:extLst>
                  <a:ext uri="{FF2B5EF4-FFF2-40B4-BE49-F238E27FC236}">
                    <a16:creationId xmlns:a16="http://schemas.microsoft.com/office/drawing/2014/main" id="{76F7ED4B-4240-495C-942B-4A8A7F526E99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9" name="四角形: 上の 2 つの角を丸める 868">
                <a:extLst>
                  <a:ext uri="{FF2B5EF4-FFF2-40B4-BE49-F238E27FC236}">
                    <a16:creationId xmlns:a16="http://schemas.microsoft.com/office/drawing/2014/main" id="{C891D482-E1B2-4294-AB14-1D087D989AAC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0" name="四角形: 上の 2 つの角を丸める 869">
                <a:extLst>
                  <a:ext uri="{FF2B5EF4-FFF2-40B4-BE49-F238E27FC236}">
                    <a16:creationId xmlns:a16="http://schemas.microsoft.com/office/drawing/2014/main" id="{91410CDB-AFD9-4AAA-A2BA-13C5F21CA30B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1" name="フリーフォーム: 図形 870">
                <a:extLst>
                  <a:ext uri="{FF2B5EF4-FFF2-40B4-BE49-F238E27FC236}">
                    <a16:creationId xmlns:a16="http://schemas.microsoft.com/office/drawing/2014/main" id="{25166D66-EB2C-4B33-B290-FB73772C2167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2" name="フリーフォーム: 図形 871">
                <a:extLst>
                  <a:ext uri="{FF2B5EF4-FFF2-40B4-BE49-F238E27FC236}">
                    <a16:creationId xmlns:a16="http://schemas.microsoft.com/office/drawing/2014/main" id="{A2F017CB-B05B-4FCE-8796-C508A05ABA0D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73" name="グループ化 872">
                <a:extLst>
                  <a:ext uri="{FF2B5EF4-FFF2-40B4-BE49-F238E27FC236}">
                    <a16:creationId xmlns:a16="http://schemas.microsoft.com/office/drawing/2014/main" id="{7606074F-7A67-42C7-89F4-A0A5D977B9D7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876" name="四角形: 上の 2 つの角を丸める 875">
                  <a:extLst>
                    <a:ext uri="{FF2B5EF4-FFF2-40B4-BE49-F238E27FC236}">
                      <a16:creationId xmlns:a16="http://schemas.microsoft.com/office/drawing/2014/main" id="{F3320417-9FC4-43E4-9A46-C02B0D6FE115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7" name="四角形: 上の 2 つの角を丸める 876">
                  <a:extLst>
                    <a:ext uri="{FF2B5EF4-FFF2-40B4-BE49-F238E27FC236}">
                      <a16:creationId xmlns:a16="http://schemas.microsoft.com/office/drawing/2014/main" id="{1CA42B05-564E-4D64-AFB2-176D8BC803BC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8" name="四角形: 上の 2 つの角を丸める 877">
                  <a:extLst>
                    <a:ext uri="{FF2B5EF4-FFF2-40B4-BE49-F238E27FC236}">
                      <a16:creationId xmlns:a16="http://schemas.microsoft.com/office/drawing/2014/main" id="{0A54ABBC-C10D-402C-9ADD-7C765346FCD1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9" name="四角形: 上の 2 つの角を丸める 878">
                  <a:extLst>
                    <a:ext uri="{FF2B5EF4-FFF2-40B4-BE49-F238E27FC236}">
                      <a16:creationId xmlns:a16="http://schemas.microsoft.com/office/drawing/2014/main" id="{BAF94EB8-BDA5-423E-A4BD-E03E11B4C8AC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0" name="四角形: 上の 2 つの角を丸める 879">
                  <a:extLst>
                    <a:ext uri="{FF2B5EF4-FFF2-40B4-BE49-F238E27FC236}">
                      <a16:creationId xmlns:a16="http://schemas.microsoft.com/office/drawing/2014/main" id="{B60312DD-6B41-4CCC-B5AD-BF47F0EA6AE6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1" name="フリーフォーム: 図形 880">
                  <a:extLst>
                    <a:ext uri="{FF2B5EF4-FFF2-40B4-BE49-F238E27FC236}">
                      <a16:creationId xmlns:a16="http://schemas.microsoft.com/office/drawing/2014/main" id="{E562F164-B1D3-43B9-B846-7725B7B8FA6A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2" name="四角形: 上の 2 つの角を丸める 881">
                  <a:extLst>
                    <a:ext uri="{FF2B5EF4-FFF2-40B4-BE49-F238E27FC236}">
                      <a16:creationId xmlns:a16="http://schemas.microsoft.com/office/drawing/2014/main" id="{1196D920-AEC1-4B24-9339-F68919283338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3" name="フリーフォーム: 図形 882">
                  <a:extLst>
                    <a:ext uri="{FF2B5EF4-FFF2-40B4-BE49-F238E27FC236}">
                      <a16:creationId xmlns:a16="http://schemas.microsoft.com/office/drawing/2014/main" id="{08EDF41A-FF9C-4431-93D3-313FD6BAA1D8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74" name="フリーフォーム: 図形 873">
                <a:extLst>
                  <a:ext uri="{FF2B5EF4-FFF2-40B4-BE49-F238E27FC236}">
                    <a16:creationId xmlns:a16="http://schemas.microsoft.com/office/drawing/2014/main" id="{6A0E022F-C463-4651-B518-3277E3F46A48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5" name="楕円 874">
                <a:extLst>
                  <a:ext uri="{FF2B5EF4-FFF2-40B4-BE49-F238E27FC236}">
                    <a16:creationId xmlns:a16="http://schemas.microsoft.com/office/drawing/2014/main" id="{DD786E38-5C63-4913-8804-3C528D96201E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54" name="楕円 853">
              <a:extLst>
                <a:ext uri="{FF2B5EF4-FFF2-40B4-BE49-F238E27FC236}">
                  <a16:creationId xmlns:a16="http://schemas.microsoft.com/office/drawing/2014/main" id="{0517E929-C193-461A-847B-ECA983B66CA2}"/>
                </a:ext>
              </a:extLst>
            </p:cNvPr>
            <p:cNvSpPr/>
            <p:nvPr/>
          </p:nvSpPr>
          <p:spPr bwMode="auto">
            <a:xfrm>
              <a:off x="1389941" y="146578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5" name="フリーフォーム: 図形 854">
              <a:extLst>
                <a:ext uri="{FF2B5EF4-FFF2-40B4-BE49-F238E27FC236}">
                  <a16:creationId xmlns:a16="http://schemas.microsoft.com/office/drawing/2014/main" id="{52D37915-2629-41B5-8E04-DB56726DB07E}"/>
                </a:ext>
              </a:extLst>
            </p:cNvPr>
            <p:cNvSpPr/>
            <p:nvPr/>
          </p:nvSpPr>
          <p:spPr bwMode="auto">
            <a:xfrm rot="20700000">
              <a:off x="1712727" y="1463252"/>
              <a:ext cx="414835" cy="634658"/>
            </a:xfrm>
            <a:custGeom>
              <a:avLst/>
              <a:gdLst>
                <a:gd name="connsiteX0" fmla="*/ 323219 w 646438"/>
                <a:gd name="connsiteY0" fmla="*/ 0 h 1363830"/>
                <a:gd name="connsiteX1" fmla="*/ 357201 w 646438"/>
                <a:gd name="connsiteY1" fmla="*/ 645403 h 1363830"/>
                <a:gd name="connsiteX2" fmla="*/ 646438 w 646438"/>
                <a:gd name="connsiteY2" fmla="*/ 686657 h 1363830"/>
                <a:gd name="connsiteX3" fmla="*/ 356698 w 646438"/>
                <a:gd name="connsiteY3" fmla="*/ 727983 h 1363830"/>
                <a:gd name="connsiteX4" fmla="*/ 323219 w 646438"/>
                <a:gd name="connsiteY4" fmla="*/ 1363830 h 1363830"/>
                <a:gd name="connsiteX5" fmla="*/ 289741 w 646438"/>
                <a:gd name="connsiteY5" fmla="*/ 727983 h 1363830"/>
                <a:gd name="connsiteX6" fmla="*/ 0 w 646438"/>
                <a:gd name="connsiteY6" fmla="*/ 686657 h 1363830"/>
                <a:gd name="connsiteX7" fmla="*/ 289238 w 646438"/>
                <a:gd name="connsiteY7" fmla="*/ 645403 h 1363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6438" h="1363830">
                  <a:moveTo>
                    <a:pt x="323219" y="0"/>
                  </a:moveTo>
                  <a:lnTo>
                    <a:pt x="357201" y="645403"/>
                  </a:lnTo>
                  <a:lnTo>
                    <a:pt x="646438" y="686657"/>
                  </a:lnTo>
                  <a:lnTo>
                    <a:pt x="356698" y="727983"/>
                  </a:lnTo>
                  <a:lnTo>
                    <a:pt x="323219" y="1363830"/>
                  </a:lnTo>
                  <a:lnTo>
                    <a:pt x="289741" y="727983"/>
                  </a:lnTo>
                  <a:lnTo>
                    <a:pt x="0" y="686657"/>
                  </a:lnTo>
                  <a:lnTo>
                    <a:pt x="289238" y="645403"/>
                  </a:lnTo>
                  <a:close/>
                </a:path>
              </a:pathLst>
            </a:cu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6" name="フリーフォーム: 図形 855">
              <a:extLst>
                <a:ext uri="{FF2B5EF4-FFF2-40B4-BE49-F238E27FC236}">
                  <a16:creationId xmlns:a16="http://schemas.microsoft.com/office/drawing/2014/main" id="{C3C7C686-2B73-425D-97ED-0A83F7F3FDEC}"/>
                </a:ext>
              </a:extLst>
            </p:cNvPr>
            <p:cNvSpPr/>
            <p:nvPr/>
          </p:nvSpPr>
          <p:spPr bwMode="auto">
            <a:xfrm rot="10800000" flipH="1">
              <a:off x="1185677" y="2328797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7" name="月 856">
              <a:extLst>
                <a:ext uri="{FF2B5EF4-FFF2-40B4-BE49-F238E27FC236}">
                  <a16:creationId xmlns:a16="http://schemas.microsoft.com/office/drawing/2014/main" id="{A3678D4E-18C6-443B-AD48-DE6ADF473DCB}"/>
                </a:ext>
              </a:extLst>
            </p:cNvPr>
            <p:cNvSpPr/>
            <p:nvPr/>
          </p:nvSpPr>
          <p:spPr bwMode="auto">
            <a:xfrm rot="5400000">
              <a:off x="1065662" y="740374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8" name="月 857">
              <a:extLst>
                <a:ext uri="{FF2B5EF4-FFF2-40B4-BE49-F238E27FC236}">
                  <a16:creationId xmlns:a16="http://schemas.microsoft.com/office/drawing/2014/main" id="{AE2CCA05-CB80-4EB7-9D1D-86AE4207A1A4}"/>
                </a:ext>
              </a:extLst>
            </p:cNvPr>
            <p:cNvSpPr/>
            <p:nvPr/>
          </p:nvSpPr>
          <p:spPr bwMode="auto">
            <a:xfrm rot="5400000">
              <a:off x="1945452" y="740374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9" name="楕円 858">
              <a:extLst>
                <a:ext uri="{FF2B5EF4-FFF2-40B4-BE49-F238E27FC236}">
                  <a16:creationId xmlns:a16="http://schemas.microsoft.com/office/drawing/2014/main" id="{8A149057-6EBB-4182-BDDB-98738246EE7A}"/>
                </a:ext>
              </a:extLst>
            </p:cNvPr>
            <p:cNvSpPr/>
            <p:nvPr/>
          </p:nvSpPr>
          <p:spPr bwMode="auto">
            <a:xfrm>
              <a:off x="804633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0" name="楕円 859">
              <a:extLst>
                <a:ext uri="{FF2B5EF4-FFF2-40B4-BE49-F238E27FC236}">
                  <a16:creationId xmlns:a16="http://schemas.microsoft.com/office/drawing/2014/main" id="{88D7FC71-D4CF-482B-858B-DBEB6190510E}"/>
                </a:ext>
              </a:extLst>
            </p:cNvPr>
            <p:cNvSpPr/>
            <p:nvPr/>
          </p:nvSpPr>
          <p:spPr bwMode="auto">
            <a:xfrm>
              <a:off x="2037596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84" name="グループ化 883">
            <a:extLst>
              <a:ext uri="{FF2B5EF4-FFF2-40B4-BE49-F238E27FC236}">
                <a16:creationId xmlns:a16="http://schemas.microsoft.com/office/drawing/2014/main" id="{726BF2D3-79DE-40FA-8960-0883F0747604}"/>
              </a:ext>
            </a:extLst>
          </p:cNvPr>
          <p:cNvGrpSpPr/>
          <p:nvPr/>
        </p:nvGrpSpPr>
        <p:grpSpPr>
          <a:xfrm>
            <a:off x="8046718" y="4524890"/>
            <a:ext cx="1287555" cy="1816287"/>
            <a:chOff x="2845094" y="306292"/>
            <a:chExt cx="1991695" cy="2809581"/>
          </a:xfrm>
        </p:grpSpPr>
        <p:sp>
          <p:nvSpPr>
            <p:cNvPr id="885" name="フローチャート: 論理積ゲート 884">
              <a:extLst>
                <a:ext uri="{FF2B5EF4-FFF2-40B4-BE49-F238E27FC236}">
                  <a16:creationId xmlns:a16="http://schemas.microsoft.com/office/drawing/2014/main" id="{F782E801-BF41-4320-ADEB-DB2C6B285EE7}"/>
                </a:ext>
              </a:extLst>
            </p:cNvPr>
            <p:cNvSpPr/>
            <p:nvPr/>
          </p:nvSpPr>
          <p:spPr bwMode="auto">
            <a:xfrm rot="16200000">
              <a:off x="2929497" y="340683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6" name="楕円 885">
              <a:extLst>
                <a:ext uri="{FF2B5EF4-FFF2-40B4-BE49-F238E27FC236}">
                  <a16:creationId xmlns:a16="http://schemas.microsoft.com/office/drawing/2014/main" id="{813ECDC7-6FAE-4F8C-86E7-F811D3CD9BB5}"/>
                </a:ext>
              </a:extLst>
            </p:cNvPr>
            <p:cNvSpPr/>
            <p:nvPr/>
          </p:nvSpPr>
          <p:spPr bwMode="auto">
            <a:xfrm rot="900000" flipH="1">
              <a:off x="4398735" y="118270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7" name="楕円 886">
              <a:extLst>
                <a:ext uri="{FF2B5EF4-FFF2-40B4-BE49-F238E27FC236}">
                  <a16:creationId xmlns:a16="http://schemas.microsoft.com/office/drawing/2014/main" id="{E5700065-D123-446C-A238-915BA7EFCEF3}"/>
                </a:ext>
              </a:extLst>
            </p:cNvPr>
            <p:cNvSpPr/>
            <p:nvPr/>
          </p:nvSpPr>
          <p:spPr bwMode="auto">
            <a:xfrm rot="20700000">
              <a:off x="2845094" y="118269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8" name="フリーフォーム: 図形 887">
              <a:extLst>
                <a:ext uri="{FF2B5EF4-FFF2-40B4-BE49-F238E27FC236}">
                  <a16:creationId xmlns:a16="http://schemas.microsoft.com/office/drawing/2014/main" id="{7293A668-F820-479B-AEDA-9FCAAFCBEC9F}"/>
                </a:ext>
              </a:extLst>
            </p:cNvPr>
            <p:cNvSpPr/>
            <p:nvPr/>
          </p:nvSpPr>
          <p:spPr bwMode="auto">
            <a:xfrm rot="10800000">
              <a:off x="3528747" y="1945740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9" name="楕円 888">
              <a:extLst>
                <a:ext uri="{FF2B5EF4-FFF2-40B4-BE49-F238E27FC236}">
                  <a16:creationId xmlns:a16="http://schemas.microsoft.com/office/drawing/2014/main" id="{B990A5DF-8D29-40A1-B894-3CC4B41A82D4}"/>
                </a:ext>
              </a:extLst>
            </p:cNvPr>
            <p:cNvSpPr/>
            <p:nvPr/>
          </p:nvSpPr>
          <p:spPr bwMode="auto">
            <a:xfrm>
              <a:off x="3036283" y="46057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0" name="フリーフォーム: 図形 889">
              <a:extLst>
                <a:ext uri="{FF2B5EF4-FFF2-40B4-BE49-F238E27FC236}">
                  <a16:creationId xmlns:a16="http://schemas.microsoft.com/office/drawing/2014/main" id="{505806D5-2A78-4A5F-A0AB-B8A6EEFE0307}"/>
                </a:ext>
              </a:extLst>
            </p:cNvPr>
            <p:cNvSpPr/>
            <p:nvPr/>
          </p:nvSpPr>
          <p:spPr bwMode="auto">
            <a:xfrm>
              <a:off x="3182035" y="1074919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1" name="フリーフォーム: 図形 890">
              <a:extLst>
                <a:ext uri="{FF2B5EF4-FFF2-40B4-BE49-F238E27FC236}">
                  <a16:creationId xmlns:a16="http://schemas.microsoft.com/office/drawing/2014/main" id="{95F4D712-26A9-4BB4-8D32-B83B4D84150F}"/>
                </a:ext>
              </a:extLst>
            </p:cNvPr>
            <p:cNvSpPr/>
            <p:nvPr/>
          </p:nvSpPr>
          <p:spPr bwMode="auto">
            <a:xfrm rot="16200000">
              <a:off x="3490283" y="-84488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892" name="グループ化 891">
              <a:extLst>
                <a:ext uri="{FF2B5EF4-FFF2-40B4-BE49-F238E27FC236}">
                  <a16:creationId xmlns:a16="http://schemas.microsoft.com/office/drawing/2014/main" id="{1832AD6D-711E-40BE-8FC0-5343629F2DAF}"/>
                </a:ext>
              </a:extLst>
            </p:cNvPr>
            <p:cNvGrpSpPr/>
            <p:nvPr/>
          </p:nvGrpSpPr>
          <p:grpSpPr>
            <a:xfrm>
              <a:off x="3359175" y="1574798"/>
              <a:ext cx="987004" cy="501521"/>
              <a:chOff x="6911441" y="3818045"/>
              <a:chExt cx="1865174" cy="871095"/>
            </a:xfrm>
          </p:grpSpPr>
          <p:sp>
            <p:nvSpPr>
              <p:cNvPr id="899" name="フリーフォーム: 図形 898">
                <a:extLst>
                  <a:ext uri="{FF2B5EF4-FFF2-40B4-BE49-F238E27FC236}">
                    <a16:creationId xmlns:a16="http://schemas.microsoft.com/office/drawing/2014/main" id="{120EF4C4-BA3A-4038-8984-1E8215279B0B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0" name="フリーフォーム: 図形 899">
                <a:extLst>
                  <a:ext uri="{FF2B5EF4-FFF2-40B4-BE49-F238E27FC236}">
                    <a16:creationId xmlns:a16="http://schemas.microsoft.com/office/drawing/2014/main" id="{C2C135E9-82EA-4932-9FF5-E618E4479DBC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1" name="四角形: 上の 2 つの角を丸める 900">
                <a:extLst>
                  <a:ext uri="{FF2B5EF4-FFF2-40B4-BE49-F238E27FC236}">
                    <a16:creationId xmlns:a16="http://schemas.microsoft.com/office/drawing/2014/main" id="{CEAE395A-F24F-4894-B551-11FA3D93887C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2" name="四角形: 上の 2 つの角を丸める 901">
                <a:extLst>
                  <a:ext uri="{FF2B5EF4-FFF2-40B4-BE49-F238E27FC236}">
                    <a16:creationId xmlns:a16="http://schemas.microsoft.com/office/drawing/2014/main" id="{F70A665E-C398-4E79-9A6F-743B74E30D20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3" name="四角形: 上の 2 つの角を丸める 902">
                <a:extLst>
                  <a:ext uri="{FF2B5EF4-FFF2-40B4-BE49-F238E27FC236}">
                    <a16:creationId xmlns:a16="http://schemas.microsoft.com/office/drawing/2014/main" id="{603D6F17-B507-4126-A659-B5F0AF298BC2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4" name="四角形: 上の 2 つの角を丸める 903">
                <a:extLst>
                  <a:ext uri="{FF2B5EF4-FFF2-40B4-BE49-F238E27FC236}">
                    <a16:creationId xmlns:a16="http://schemas.microsoft.com/office/drawing/2014/main" id="{5CFD5586-BB03-4D71-A9C7-BEED22A1DD85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5" name="四角形: 上の 2 つの角を丸める 904">
                <a:extLst>
                  <a:ext uri="{FF2B5EF4-FFF2-40B4-BE49-F238E27FC236}">
                    <a16:creationId xmlns:a16="http://schemas.microsoft.com/office/drawing/2014/main" id="{9470BD3E-8038-4A7C-9304-D238A9325870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6" name="四角形: 上の 2 つの角を丸める 905">
                <a:extLst>
                  <a:ext uri="{FF2B5EF4-FFF2-40B4-BE49-F238E27FC236}">
                    <a16:creationId xmlns:a16="http://schemas.microsoft.com/office/drawing/2014/main" id="{CBF8281E-1FE3-4321-BBF0-51104FE53690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7" name="四角形: 上の 2 つの角を丸める 906">
                <a:extLst>
                  <a:ext uri="{FF2B5EF4-FFF2-40B4-BE49-F238E27FC236}">
                    <a16:creationId xmlns:a16="http://schemas.microsoft.com/office/drawing/2014/main" id="{DA0C66A9-5A7D-4AE4-819E-18D0849AF363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8" name="四角形: 上の 2 つの角を丸める 907">
                <a:extLst>
                  <a:ext uri="{FF2B5EF4-FFF2-40B4-BE49-F238E27FC236}">
                    <a16:creationId xmlns:a16="http://schemas.microsoft.com/office/drawing/2014/main" id="{59D3CDB9-660D-4698-8098-0E00F569D3A3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9" name="フリーフォーム: 図形 908">
                <a:extLst>
                  <a:ext uri="{FF2B5EF4-FFF2-40B4-BE49-F238E27FC236}">
                    <a16:creationId xmlns:a16="http://schemas.microsoft.com/office/drawing/2014/main" id="{80C4F58A-305A-42E1-89D7-D5A69B2F0F31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0" name="フリーフォーム: 図形 909">
                <a:extLst>
                  <a:ext uri="{FF2B5EF4-FFF2-40B4-BE49-F238E27FC236}">
                    <a16:creationId xmlns:a16="http://schemas.microsoft.com/office/drawing/2014/main" id="{308C4FCF-5D43-4EF0-8E71-EAC5BB8B816B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11" name="グループ化 910">
                <a:extLst>
                  <a:ext uri="{FF2B5EF4-FFF2-40B4-BE49-F238E27FC236}">
                    <a16:creationId xmlns:a16="http://schemas.microsoft.com/office/drawing/2014/main" id="{2EC6CDED-84B2-49E1-A348-1379D53B2CF2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914" name="四角形: 上の 2 つの角を丸める 913">
                  <a:extLst>
                    <a:ext uri="{FF2B5EF4-FFF2-40B4-BE49-F238E27FC236}">
                      <a16:creationId xmlns:a16="http://schemas.microsoft.com/office/drawing/2014/main" id="{7AB408EB-BA09-4790-8A6F-C633276FECA0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5" name="四角形: 上の 2 つの角を丸める 914">
                  <a:extLst>
                    <a:ext uri="{FF2B5EF4-FFF2-40B4-BE49-F238E27FC236}">
                      <a16:creationId xmlns:a16="http://schemas.microsoft.com/office/drawing/2014/main" id="{BCE59D81-D655-4A2B-8C38-2F5B2AFC5937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6" name="四角形: 上の 2 つの角を丸める 915">
                  <a:extLst>
                    <a:ext uri="{FF2B5EF4-FFF2-40B4-BE49-F238E27FC236}">
                      <a16:creationId xmlns:a16="http://schemas.microsoft.com/office/drawing/2014/main" id="{D4FDB0A0-45C9-4EBB-A986-E8B9CFDD81BB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7" name="四角形: 上の 2 つの角を丸める 916">
                  <a:extLst>
                    <a:ext uri="{FF2B5EF4-FFF2-40B4-BE49-F238E27FC236}">
                      <a16:creationId xmlns:a16="http://schemas.microsoft.com/office/drawing/2014/main" id="{E9C168E4-D8D7-42BD-9096-19A0E3B927EF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8" name="四角形: 上の 2 つの角を丸める 917">
                  <a:extLst>
                    <a:ext uri="{FF2B5EF4-FFF2-40B4-BE49-F238E27FC236}">
                      <a16:creationId xmlns:a16="http://schemas.microsoft.com/office/drawing/2014/main" id="{2C119B81-79D8-49DF-81E8-1569FD066B67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9" name="フリーフォーム: 図形 918">
                  <a:extLst>
                    <a:ext uri="{FF2B5EF4-FFF2-40B4-BE49-F238E27FC236}">
                      <a16:creationId xmlns:a16="http://schemas.microsoft.com/office/drawing/2014/main" id="{D7ACBF60-267F-4F38-8356-36EC62D76176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0" name="四角形: 上の 2 つの角を丸める 919">
                  <a:extLst>
                    <a:ext uri="{FF2B5EF4-FFF2-40B4-BE49-F238E27FC236}">
                      <a16:creationId xmlns:a16="http://schemas.microsoft.com/office/drawing/2014/main" id="{83847D35-1760-4ED2-A07A-D4F781ABEB62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1" name="フリーフォーム: 図形 920">
                  <a:extLst>
                    <a:ext uri="{FF2B5EF4-FFF2-40B4-BE49-F238E27FC236}">
                      <a16:creationId xmlns:a16="http://schemas.microsoft.com/office/drawing/2014/main" id="{F95C9155-6397-4607-ABE2-95CEAE54E9F1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12" name="フリーフォーム: 図形 911">
                <a:extLst>
                  <a:ext uri="{FF2B5EF4-FFF2-40B4-BE49-F238E27FC236}">
                    <a16:creationId xmlns:a16="http://schemas.microsoft.com/office/drawing/2014/main" id="{FB478A7D-FA52-4922-9881-19AA743EDDF1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3" name="楕円 912">
                <a:extLst>
                  <a:ext uri="{FF2B5EF4-FFF2-40B4-BE49-F238E27FC236}">
                    <a16:creationId xmlns:a16="http://schemas.microsoft.com/office/drawing/2014/main" id="{EA981A96-961B-497A-AD88-806346216160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93" name="フリーフォーム: 図形 892">
              <a:extLst>
                <a:ext uri="{FF2B5EF4-FFF2-40B4-BE49-F238E27FC236}">
                  <a16:creationId xmlns:a16="http://schemas.microsoft.com/office/drawing/2014/main" id="{832E045F-4591-488F-BA79-C39B5C6209E4}"/>
                </a:ext>
              </a:extLst>
            </p:cNvPr>
            <p:cNvSpPr/>
            <p:nvPr/>
          </p:nvSpPr>
          <p:spPr bwMode="auto">
            <a:xfrm rot="900000">
              <a:off x="3306577" y="1463252"/>
              <a:ext cx="414835" cy="634658"/>
            </a:xfrm>
            <a:custGeom>
              <a:avLst/>
              <a:gdLst>
                <a:gd name="connsiteX0" fmla="*/ 323219 w 646438"/>
                <a:gd name="connsiteY0" fmla="*/ 0 h 1363830"/>
                <a:gd name="connsiteX1" fmla="*/ 357201 w 646438"/>
                <a:gd name="connsiteY1" fmla="*/ 645403 h 1363830"/>
                <a:gd name="connsiteX2" fmla="*/ 646438 w 646438"/>
                <a:gd name="connsiteY2" fmla="*/ 686657 h 1363830"/>
                <a:gd name="connsiteX3" fmla="*/ 356698 w 646438"/>
                <a:gd name="connsiteY3" fmla="*/ 727983 h 1363830"/>
                <a:gd name="connsiteX4" fmla="*/ 323219 w 646438"/>
                <a:gd name="connsiteY4" fmla="*/ 1363830 h 1363830"/>
                <a:gd name="connsiteX5" fmla="*/ 289741 w 646438"/>
                <a:gd name="connsiteY5" fmla="*/ 727983 h 1363830"/>
                <a:gd name="connsiteX6" fmla="*/ 0 w 646438"/>
                <a:gd name="connsiteY6" fmla="*/ 686657 h 1363830"/>
                <a:gd name="connsiteX7" fmla="*/ 289238 w 646438"/>
                <a:gd name="connsiteY7" fmla="*/ 645403 h 1363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6438" h="1363830">
                  <a:moveTo>
                    <a:pt x="323219" y="0"/>
                  </a:moveTo>
                  <a:lnTo>
                    <a:pt x="357201" y="645403"/>
                  </a:lnTo>
                  <a:lnTo>
                    <a:pt x="646438" y="686657"/>
                  </a:lnTo>
                  <a:lnTo>
                    <a:pt x="356698" y="727983"/>
                  </a:lnTo>
                  <a:lnTo>
                    <a:pt x="323219" y="1363830"/>
                  </a:lnTo>
                  <a:lnTo>
                    <a:pt x="289741" y="727983"/>
                  </a:lnTo>
                  <a:lnTo>
                    <a:pt x="0" y="686657"/>
                  </a:lnTo>
                  <a:lnTo>
                    <a:pt x="289238" y="645403"/>
                  </a:lnTo>
                  <a:close/>
                </a:path>
              </a:pathLst>
            </a:cu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4" name="楕円 893">
              <a:extLst>
                <a:ext uri="{FF2B5EF4-FFF2-40B4-BE49-F238E27FC236}">
                  <a16:creationId xmlns:a16="http://schemas.microsoft.com/office/drawing/2014/main" id="{84229967-1676-430D-90B6-83E5EACF1EF9}"/>
                </a:ext>
              </a:extLst>
            </p:cNvPr>
            <p:cNvSpPr/>
            <p:nvPr/>
          </p:nvSpPr>
          <p:spPr bwMode="auto">
            <a:xfrm>
              <a:off x="3721961" y="146578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5" name="フリーフォーム: 図形 894">
              <a:extLst>
                <a:ext uri="{FF2B5EF4-FFF2-40B4-BE49-F238E27FC236}">
                  <a16:creationId xmlns:a16="http://schemas.microsoft.com/office/drawing/2014/main" id="{D2955605-A029-44C0-A3E4-C936C6E7FE13}"/>
                </a:ext>
              </a:extLst>
            </p:cNvPr>
            <p:cNvSpPr/>
            <p:nvPr/>
          </p:nvSpPr>
          <p:spPr bwMode="auto">
            <a:xfrm rot="5400000">
              <a:off x="3731444" y="2183575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6" name="フリーフォーム: 図形 895">
              <a:extLst>
                <a:ext uri="{FF2B5EF4-FFF2-40B4-BE49-F238E27FC236}">
                  <a16:creationId xmlns:a16="http://schemas.microsoft.com/office/drawing/2014/main" id="{70F36AE6-CA33-4E49-A3C0-FE67AC352059}"/>
                </a:ext>
              </a:extLst>
            </p:cNvPr>
            <p:cNvSpPr/>
            <p:nvPr/>
          </p:nvSpPr>
          <p:spPr bwMode="auto">
            <a:xfrm>
              <a:off x="3152801" y="2327769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7" name="楕円 896">
              <a:extLst>
                <a:ext uri="{FF2B5EF4-FFF2-40B4-BE49-F238E27FC236}">
                  <a16:creationId xmlns:a16="http://schemas.microsoft.com/office/drawing/2014/main" id="{B312950D-1FBD-4469-A3AA-3ECD63ECA5ED}"/>
                </a:ext>
              </a:extLst>
            </p:cNvPr>
            <p:cNvSpPr/>
            <p:nvPr/>
          </p:nvSpPr>
          <p:spPr bwMode="auto">
            <a:xfrm>
              <a:off x="3137498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8" name="楕円 897">
              <a:extLst>
                <a:ext uri="{FF2B5EF4-FFF2-40B4-BE49-F238E27FC236}">
                  <a16:creationId xmlns:a16="http://schemas.microsoft.com/office/drawing/2014/main" id="{52DB65FD-0EDC-4AD2-B6FA-8EA47B648B4D}"/>
                </a:ext>
              </a:extLst>
            </p:cNvPr>
            <p:cNvSpPr/>
            <p:nvPr/>
          </p:nvSpPr>
          <p:spPr bwMode="auto">
            <a:xfrm>
              <a:off x="4351935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22" name="グループ化 921">
            <a:extLst>
              <a:ext uri="{FF2B5EF4-FFF2-40B4-BE49-F238E27FC236}">
                <a16:creationId xmlns:a16="http://schemas.microsoft.com/office/drawing/2014/main" id="{EAFC3CB6-A64B-4939-AF55-111828A846CC}"/>
              </a:ext>
            </a:extLst>
          </p:cNvPr>
          <p:cNvGrpSpPr/>
          <p:nvPr/>
        </p:nvGrpSpPr>
        <p:grpSpPr>
          <a:xfrm>
            <a:off x="2455543" y="2495571"/>
            <a:ext cx="1287555" cy="1877106"/>
            <a:chOff x="5331119" y="212212"/>
            <a:chExt cx="1991695" cy="2903661"/>
          </a:xfrm>
        </p:grpSpPr>
        <p:sp>
          <p:nvSpPr>
            <p:cNvPr id="923" name="フリーフォーム: 図形 922">
              <a:extLst>
                <a:ext uri="{FF2B5EF4-FFF2-40B4-BE49-F238E27FC236}">
                  <a16:creationId xmlns:a16="http://schemas.microsoft.com/office/drawing/2014/main" id="{1BDE84F7-10CF-47DC-8183-AC33748C0A61}"/>
                </a:ext>
              </a:extLst>
            </p:cNvPr>
            <p:cNvSpPr/>
            <p:nvPr/>
          </p:nvSpPr>
          <p:spPr bwMode="auto">
            <a:xfrm>
              <a:off x="5371567" y="212212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4" name="楕円 923">
              <a:extLst>
                <a:ext uri="{FF2B5EF4-FFF2-40B4-BE49-F238E27FC236}">
                  <a16:creationId xmlns:a16="http://schemas.microsoft.com/office/drawing/2014/main" id="{24BB4A92-D53E-4896-888C-4DEDCE669040}"/>
                </a:ext>
              </a:extLst>
            </p:cNvPr>
            <p:cNvSpPr/>
            <p:nvPr/>
          </p:nvSpPr>
          <p:spPr bwMode="auto">
            <a:xfrm rot="900000" flipH="1">
              <a:off x="6884760" y="118270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5" name="楕円 924">
              <a:extLst>
                <a:ext uri="{FF2B5EF4-FFF2-40B4-BE49-F238E27FC236}">
                  <a16:creationId xmlns:a16="http://schemas.microsoft.com/office/drawing/2014/main" id="{65252068-499C-48D2-AAAB-D5E2C47E032A}"/>
                </a:ext>
              </a:extLst>
            </p:cNvPr>
            <p:cNvSpPr/>
            <p:nvPr/>
          </p:nvSpPr>
          <p:spPr bwMode="auto">
            <a:xfrm rot="20700000">
              <a:off x="5331119" y="118269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6" name="フローチャート: 手作業 925">
              <a:extLst>
                <a:ext uri="{FF2B5EF4-FFF2-40B4-BE49-F238E27FC236}">
                  <a16:creationId xmlns:a16="http://schemas.microsoft.com/office/drawing/2014/main" id="{11E7A46E-D429-4081-9E73-808A48C6DCC8}"/>
                </a:ext>
              </a:extLst>
            </p:cNvPr>
            <p:cNvSpPr/>
            <p:nvPr/>
          </p:nvSpPr>
          <p:spPr bwMode="auto">
            <a:xfrm rot="10800000">
              <a:off x="6165878" y="1945740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7" name="楕円 926">
              <a:extLst>
                <a:ext uri="{FF2B5EF4-FFF2-40B4-BE49-F238E27FC236}">
                  <a16:creationId xmlns:a16="http://schemas.microsoft.com/office/drawing/2014/main" id="{C24FC25B-89BD-4F8E-80D6-DF0E2242FA39}"/>
                </a:ext>
              </a:extLst>
            </p:cNvPr>
            <p:cNvSpPr/>
            <p:nvPr/>
          </p:nvSpPr>
          <p:spPr bwMode="auto">
            <a:xfrm>
              <a:off x="5522308" y="46057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8" name="四角形: 上の 2 つの角を丸める 927">
              <a:extLst>
                <a:ext uri="{FF2B5EF4-FFF2-40B4-BE49-F238E27FC236}">
                  <a16:creationId xmlns:a16="http://schemas.microsoft.com/office/drawing/2014/main" id="{9CBD4212-8C08-482B-9674-2A12D081B755}"/>
                </a:ext>
              </a:extLst>
            </p:cNvPr>
            <p:cNvSpPr/>
            <p:nvPr/>
          </p:nvSpPr>
          <p:spPr bwMode="auto">
            <a:xfrm>
              <a:off x="5638826" y="2327769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29" name="グループ化 928">
              <a:extLst>
                <a:ext uri="{FF2B5EF4-FFF2-40B4-BE49-F238E27FC236}">
                  <a16:creationId xmlns:a16="http://schemas.microsoft.com/office/drawing/2014/main" id="{E19E94EF-2CF7-48C2-A971-078A1D5F0205}"/>
                </a:ext>
              </a:extLst>
            </p:cNvPr>
            <p:cNvGrpSpPr/>
            <p:nvPr/>
          </p:nvGrpSpPr>
          <p:grpSpPr>
            <a:xfrm>
              <a:off x="5845200" y="1562682"/>
              <a:ext cx="987004" cy="501521"/>
              <a:chOff x="6911441" y="3818045"/>
              <a:chExt cx="1865174" cy="871095"/>
            </a:xfrm>
          </p:grpSpPr>
          <p:sp>
            <p:nvSpPr>
              <p:cNvPr id="952" name="フリーフォーム: 図形 951">
                <a:extLst>
                  <a:ext uri="{FF2B5EF4-FFF2-40B4-BE49-F238E27FC236}">
                    <a16:creationId xmlns:a16="http://schemas.microsoft.com/office/drawing/2014/main" id="{390E40B4-8356-4C12-BB25-3EA854D84A1B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3" name="フリーフォーム: 図形 952">
                <a:extLst>
                  <a:ext uri="{FF2B5EF4-FFF2-40B4-BE49-F238E27FC236}">
                    <a16:creationId xmlns:a16="http://schemas.microsoft.com/office/drawing/2014/main" id="{2C4EF5A1-11F6-4351-B2DD-2A7A7DB265FC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4" name="四角形: 上の 2 つの角を丸める 953">
                <a:extLst>
                  <a:ext uri="{FF2B5EF4-FFF2-40B4-BE49-F238E27FC236}">
                    <a16:creationId xmlns:a16="http://schemas.microsoft.com/office/drawing/2014/main" id="{D5B0C5DC-73F8-4D7A-8C64-B77059B0F09B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5" name="四角形: 上の 2 つの角を丸める 954">
                <a:extLst>
                  <a:ext uri="{FF2B5EF4-FFF2-40B4-BE49-F238E27FC236}">
                    <a16:creationId xmlns:a16="http://schemas.microsoft.com/office/drawing/2014/main" id="{0BA422C0-4E6B-4875-9925-30D4FC9B3058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6" name="四角形: 上の 2 つの角を丸める 955">
                <a:extLst>
                  <a:ext uri="{FF2B5EF4-FFF2-40B4-BE49-F238E27FC236}">
                    <a16:creationId xmlns:a16="http://schemas.microsoft.com/office/drawing/2014/main" id="{314A13D0-361F-4DB2-8F40-98B8BEF4A3D2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7" name="四角形: 上の 2 つの角を丸める 956">
                <a:extLst>
                  <a:ext uri="{FF2B5EF4-FFF2-40B4-BE49-F238E27FC236}">
                    <a16:creationId xmlns:a16="http://schemas.microsoft.com/office/drawing/2014/main" id="{247CBCD1-BCB7-44B6-99AF-3639984D495F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8" name="四角形: 上の 2 つの角を丸める 957">
                <a:extLst>
                  <a:ext uri="{FF2B5EF4-FFF2-40B4-BE49-F238E27FC236}">
                    <a16:creationId xmlns:a16="http://schemas.microsoft.com/office/drawing/2014/main" id="{678F8C82-3130-40E4-A9B4-3AC566F97452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9" name="四角形: 上の 2 つの角を丸める 958">
                <a:extLst>
                  <a:ext uri="{FF2B5EF4-FFF2-40B4-BE49-F238E27FC236}">
                    <a16:creationId xmlns:a16="http://schemas.microsoft.com/office/drawing/2014/main" id="{FE9D9C2C-3E83-4892-9E73-6BDE42CF53A2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0" name="四角形: 上の 2 つの角を丸める 959">
                <a:extLst>
                  <a:ext uri="{FF2B5EF4-FFF2-40B4-BE49-F238E27FC236}">
                    <a16:creationId xmlns:a16="http://schemas.microsoft.com/office/drawing/2014/main" id="{AEE8781D-62AC-4507-97CC-43085BBABF39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1" name="四角形: 上の 2 つの角を丸める 960">
                <a:extLst>
                  <a:ext uri="{FF2B5EF4-FFF2-40B4-BE49-F238E27FC236}">
                    <a16:creationId xmlns:a16="http://schemas.microsoft.com/office/drawing/2014/main" id="{FDD08C9B-00E1-4E98-A2D7-245336B6AB37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2" name="フリーフォーム: 図形 961">
                <a:extLst>
                  <a:ext uri="{FF2B5EF4-FFF2-40B4-BE49-F238E27FC236}">
                    <a16:creationId xmlns:a16="http://schemas.microsoft.com/office/drawing/2014/main" id="{02337280-E87E-47B1-8BA4-DE0BB9EDBB97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3" name="フリーフォーム: 図形 962">
                <a:extLst>
                  <a:ext uri="{FF2B5EF4-FFF2-40B4-BE49-F238E27FC236}">
                    <a16:creationId xmlns:a16="http://schemas.microsoft.com/office/drawing/2014/main" id="{102457A5-484B-4B9B-B5B1-B41DC1276BA1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64" name="グループ化 963">
                <a:extLst>
                  <a:ext uri="{FF2B5EF4-FFF2-40B4-BE49-F238E27FC236}">
                    <a16:creationId xmlns:a16="http://schemas.microsoft.com/office/drawing/2014/main" id="{D2EA8456-72DC-46E6-A617-E1A0F4FE0A96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967" name="四角形: 上の 2 つの角を丸める 966">
                  <a:extLst>
                    <a:ext uri="{FF2B5EF4-FFF2-40B4-BE49-F238E27FC236}">
                      <a16:creationId xmlns:a16="http://schemas.microsoft.com/office/drawing/2014/main" id="{463FBCB6-5F5A-40C8-A43E-E2F27D436396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8" name="四角形: 上の 2 つの角を丸める 967">
                  <a:extLst>
                    <a:ext uri="{FF2B5EF4-FFF2-40B4-BE49-F238E27FC236}">
                      <a16:creationId xmlns:a16="http://schemas.microsoft.com/office/drawing/2014/main" id="{DA283E0D-3B78-415C-8EE6-4C59FEEEAE0A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9" name="四角形: 上の 2 つの角を丸める 968">
                  <a:extLst>
                    <a:ext uri="{FF2B5EF4-FFF2-40B4-BE49-F238E27FC236}">
                      <a16:creationId xmlns:a16="http://schemas.microsoft.com/office/drawing/2014/main" id="{3A94DDB3-0DAA-46B6-93E4-22F427D5E828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0" name="四角形: 上の 2 つの角を丸める 969">
                  <a:extLst>
                    <a:ext uri="{FF2B5EF4-FFF2-40B4-BE49-F238E27FC236}">
                      <a16:creationId xmlns:a16="http://schemas.microsoft.com/office/drawing/2014/main" id="{DB14D95B-F13A-47C6-A74A-527E665A0C22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1" name="四角形: 上の 2 つの角を丸める 970">
                  <a:extLst>
                    <a:ext uri="{FF2B5EF4-FFF2-40B4-BE49-F238E27FC236}">
                      <a16:creationId xmlns:a16="http://schemas.microsoft.com/office/drawing/2014/main" id="{76346EB7-174E-4AA7-8E57-24A7A1C5B075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2" name="フリーフォーム: 図形 971">
                  <a:extLst>
                    <a:ext uri="{FF2B5EF4-FFF2-40B4-BE49-F238E27FC236}">
                      <a16:creationId xmlns:a16="http://schemas.microsoft.com/office/drawing/2014/main" id="{8A37CB3C-185C-4CAC-911A-AEE2589D1D83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3" name="四角形: 上の 2 つの角を丸める 972">
                  <a:extLst>
                    <a:ext uri="{FF2B5EF4-FFF2-40B4-BE49-F238E27FC236}">
                      <a16:creationId xmlns:a16="http://schemas.microsoft.com/office/drawing/2014/main" id="{102CC6E9-73A5-4BBC-959D-4DE626B0C0F3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4" name="フリーフォーム: 図形 973">
                  <a:extLst>
                    <a:ext uri="{FF2B5EF4-FFF2-40B4-BE49-F238E27FC236}">
                      <a16:creationId xmlns:a16="http://schemas.microsoft.com/office/drawing/2014/main" id="{8647D5B5-CA3B-420C-A274-11A1B49C5348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65" name="フリーフォーム: 図形 964">
                <a:extLst>
                  <a:ext uri="{FF2B5EF4-FFF2-40B4-BE49-F238E27FC236}">
                    <a16:creationId xmlns:a16="http://schemas.microsoft.com/office/drawing/2014/main" id="{1A0607C8-4F20-4446-A674-8BF4354ED1B2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6" name="楕円 965">
                <a:extLst>
                  <a:ext uri="{FF2B5EF4-FFF2-40B4-BE49-F238E27FC236}">
                    <a16:creationId xmlns:a16="http://schemas.microsoft.com/office/drawing/2014/main" id="{AA7E30A7-332C-4FFC-823D-03F845496F0F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30" name="楕円 929">
              <a:extLst>
                <a:ext uri="{FF2B5EF4-FFF2-40B4-BE49-F238E27FC236}">
                  <a16:creationId xmlns:a16="http://schemas.microsoft.com/office/drawing/2014/main" id="{F6E1C8EE-3538-4F84-8141-75D4E9C8AF47}"/>
                </a:ext>
              </a:extLst>
            </p:cNvPr>
            <p:cNvSpPr/>
            <p:nvPr/>
          </p:nvSpPr>
          <p:spPr bwMode="auto">
            <a:xfrm>
              <a:off x="6200066" y="146578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1" name="フリーフォーム: 図形 930">
              <a:extLst>
                <a:ext uri="{FF2B5EF4-FFF2-40B4-BE49-F238E27FC236}">
                  <a16:creationId xmlns:a16="http://schemas.microsoft.com/office/drawing/2014/main" id="{ADBF054C-2C02-471F-B093-3B417F33E8CA}"/>
                </a:ext>
              </a:extLst>
            </p:cNvPr>
            <p:cNvSpPr/>
            <p:nvPr/>
          </p:nvSpPr>
          <p:spPr bwMode="auto">
            <a:xfrm rot="10800000" flipH="1">
              <a:off x="5995802" y="2328797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2" name="月 931">
              <a:extLst>
                <a:ext uri="{FF2B5EF4-FFF2-40B4-BE49-F238E27FC236}">
                  <a16:creationId xmlns:a16="http://schemas.microsoft.com/office/drawing/2014/main" id="{3149E25F-EC17-42D4-A4EF-DD3BE4F36AE5}"/>
                </a:ext>
              </a:extLst>
            </p:cNvPr>
            <p:cNvSpPr/>
            <p:nvPr/>
          </p:nvSpPr>
          <p:spPr bwMode="auto">
            <a:xfrm rot="15300000">
              <a:off x="5866244" y="730832"/>
              <a:ext cx="86113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33" name="月 932">
              <a:extLst>
                <a:ext uri="{FF2B5EF4-FFF2-40B4-BE49-F238E27FC236}">
                  <a16:creationId xmlns:a16="http://schemas.microsoft.com/office/drawing/2014/main" id="{719757C1-53E1-4942-A7EB-7477BEFD288C}"/>
                </a:ext>
              </a:extLst>
            </p:cNvPr>
            <p:cNvSpPr/>
            <p:nvPr/>
          </p:nvSpPr>
          <p:spPr bwMode="auto">
            <a:xfrm rot="17100000">
              <a:off x="6746034" y="730832"/>
              <a:ext cx="86113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34" name="楕円 933">
              <a:extLst>
                <a:ext uri="{FF2B5EF4-FFF2-40B4-BE49-F238E27FC236}">
                  <a16:creationId xmlns:a16="http://schemas.microsoft.com/office/drawing/2014/main" id="{D41E2E79-6DEF-47D9-BCE9-2E855C970F46}"/>
                </a:ext>
              </a:extLst>
            </p:cNvPr>
            <p:cNvSpPr/>
            <p:nvPr/>
          </p:nvSpPr>
          <p:spPr bwMode="auto">
            <a:xfrm>
              <a:off x="5614758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5" name="楕円 934">
              <a:extLst>
                <a:ext uri="{FF2B5EF4-FFF2-40B4-BE49-F238E27FC236}">
                  <a16:creationId xmlns:a16="http://schemas.microsoft.com/office/drawing/2014/main" id="{68FC364C-9EF0-4A03-87EC-B6A6EEC363A2}"/>
                </a:ext>
              </a:extLst>
            </p:cNvPr>
            <p:cNvSpPr/>
            <p:nvPr/>
          </p:nvSpPr>
          <p:spPr bwMode="auto">
            <a:xfrm>
              <a:off x="6847721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36" name="グループ化 935">
              <a:extLst>
                <a:ext uri="{FF2B5EF4-FFF2-40B4-BE49-F238E27FC236}">
                  <a16:creationId xmlns:a16="http://schemas.microsoft.com/office/drawing/2014/main" id="{6FC64D92-1C95-4B01-9276-F9AE83B23175}"/>
                </a:ext>
              </a:extLst>
            </p:cNvPr>
            <p:cNvGrpSpPr/>
            <p:nvPr/>
          </p:nvGrpSpPr>
          <p:grpSpPr>
            <a:xfrm>
              <a:off x="5921873" y="1713120"/>
              <a:ext cx="751115" cy="216271"/>
              <a:chOff x="5921873" y="1713120"/>
              <a:chExt cx="751115" cy="216271"/>
            </a:xfrm>
          </p:grpSpPr>
          <p:sp>
            <p:nvSpPr>
              <p:cNvPr id="945" name="フリーフォーム: 図形 944">
                <a:extLst>
                  <a:ext uri="{FF2B5EF4-FFF2-40B4-BE49-F238E27FC236}">
                    <a16:creationId xmlns:a16="http://schemas.microsoft.com/office/drawing/2014/main" id="{F5B64E80-32F7-4561-B751-4BC86CE1A735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46" name="フリーフォーム: 図形 945">
                <a:extLst>
                  <a:ext uri="{FF2B5EF4-FFF2-40B4-BE49-F238E27FC236}">
                    <a16:creationId xmlns:a16="http://schemas.microsoft.com/office/drawing/2014/main" id="{52FAEC6F-F915-41A8-ADEF-B083308A4814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47" name="フリーフォーム: 図形 946">
                <a:extLst>
                  <a:ext uri="{FF2B5EF4-FFF2-40B4-BE49-F238E27FC236}">
                    <a16:creationId xmlns:a16="http://schemas.microsoft.com/office/drawing/2014/main" id="{CB1226BD-5481-47A7-8CA2-DCFD55118ADC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48" name="フリーフォーム: 図形 947">
                <a:extLst>
                  <a:ext uri="{FF2B5EF4-FFF2-40B4-BE49-F238E27FC236}">
                    <a16:creationId xmlns:a16="http://schemas.microsoft.com/office/drawing/2014/main" id="{E8A5CE26-8C68-4D34-B714-4075B92E6086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49" name="フリーフォーム: 図形 948">
                <a:extLst>
                  <a:ext uri="{FF2B5EF4-FFF2-40B4-BE49-F238E27FC236}">
                    <a16:creationId xmlns:a16="http://schemas.microsoft.com/office/drawing/2014/main" id="{ABBA78C7-733C-4D93-BAC0-F1B6E645B05B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0" name="フリーフォーム: 図形 949">
                <a:extLst>
                  <a:ext uri="{FF2B5EF4-FFF2-40B4-BE49-F238E27FC236}">
                    <a16:creationId xmlns:a16="http://schemas.microsoft.com/office/drawing/2014/main" id="{7AB09F73-A572-4324-93E3-505B036DCAF7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1" name="フリーフォーム: 図形 950">
                <a:extLst>
                  <a:ext uri="{FF2B5EF4-FFF2-40B4-BE49-F238E27FC236}">
                    <a16:creationId xmlns:a16="http://schemas.microsoft.com/office/drawing/2014/main" id="{B667A98C-39F5-460C-B326-9431F8F299BD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37" name="楕円 936">
              <a:extLst>
                <a:ext uri="{FF2B5EF4-FFF2-40B4-BE49-F238E27FC236}">
                  <a16:creationId xmlns:a16="http://schemas.microsoft.com/office/drawing/2014/main" id="{2A91B93A-87C0-44F9-B31E-BB637E879CE6}"/>
                </a:ext>
              </a:extLst>
            </p:cNvPr>
            <p:cNvSpPr/>
            <p:nvPr/>
          </p:nvSpPr>
          <p:spPr bwMode="auto">
            <a:xfrm>
              <a:off x="5664910" y="1075105"/>
              <a:ext cx="484869" cy="176057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38" name="楕円 937">
              <a:extLst>
                <a:ext uri="{FF2B5EF4-FFF2-40B4-BE49-F238E27FC236}">
                  <a16:creationId xmlns:a16="http://schemas.microsoft.com/office/drawing/2014/main" id="{F31AC859-1049-41F3-9928-6F10C4CA76EF}"/>
                </a:ext>
              </a:extLst>
            </p:cNvPr>
            <p:cNvSpPr/>
            <p:nvPr/>
          </p:nvSpPr>
          <p:spPr bwMode="auto">
            <a:xfrm>
              <a:off x="6566048" y="1075105"/>
              <a:ext cx="484869" cy="176057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939" name="グループ化 938">
              <a:extLst>
                <a:ext uri="{FF2B5EF4-FFF2-40B4-BE49-F238E27FC236}">
                  <a16:creationId xmlns:a16="http://schemas.microsoft.com/office/drawing/2014/main" id="{5065C567-7A3B-4CA1-807C-223C57459C9A}"/>
                </a:ext>
              </a:extLst>
            </p:cNvPr>
            <p:cNvGrpSpPr/>
            <p:nvPr/>
          </p:nvGrpSpPr>
          <p:grpSpPr>
            <a:xfrm>
              <a:off x="6748987" y="1238993"/>
              <a:ext cx="252406" cy="369221"/>
              <a:chOff x="7038231" y="241156"/>
              <a:chExt cx="1337772" cy="1956897"/>
            </a:xfrm>
          </p:grpSpPr>
          <p:sp>
            <p:nvSpPr>
              <p:cNvPr id="943" name="楕円 525">
                <a:extLst>
                  <a:ext uri="{FF2B5EF4-FFF2-40B4-BE49-F238E27FC236}">
                    <a16:creationId xmlns:a16="http://schemas.microsoft.com/office/drawing/2014/main" id="{279A4CEE-E7BD-4018-85B1-134F88750B13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44" name="楕円 943">
                <a:extLst>
                  <a:ext uri="{FF2B5EF4-FFF2-40B4-BE49-F238E27FC236}">
                    <a16:creationId xmlns:a16="http://schemas.microsoft.com/office/drawing/2014/main" id="{2C9952D1-EB3D-415F-B7DA-0175F1A36EB1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40" name="グループ化 939">
              <a:extLst>
                <a:ext uri="{FF2B5EF4-FFF2-40B4-BE49-F238E27FC236}">
                  <a16:creationId xmlns:a16="http://schemas.microsoft.com/office/drawing/2014/main" id="{C4004111-4C29-469A-83F5-1D6EBCB83631}"/>
                </a:ext>
              </a:extLst>
            </p:cNvPr>
            <p:cNvGrpSpPr/>
            <p:nvPr/>
          </p:nvGrpSpPr>
          <p:grpSpPr>
            <a:xfrm>
              <a:off x="5682187" y="1238993"/>
              <a:ext cx="252406" cy="369221"/>
              <a:chOff x="7038231" y="241156"/>
              <a:chExt cx="1337772" cy="1956897"/>
            </a:xfrm>
          </p:grpSpPr>
          <p:sp>
            <p:nvSpPr>
              <p:cNvPr id="941" name="楕円 525">
                <a:extLst>
                  <a:ext uri="{FF2B5EF4-FFF2-40B4-BE49-F238E27FC236}">
                    <a16:creationId xmlns:a16="http://schemas.microsoft.com/office/drawing/2014/main" id="{0D6D7A2A-3DDF-4D32-8384-342134DB86DF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42" name="楕円 941">
                <a:extLst>
                  <a:ext uri="{FF2B5EF4-FFF2-40B4-BE49-F238E27FC236}">
                    <a16:creationId xmlns:a16="http://schemas.microsoft.com/office/drawing/2014/main" id="{62EDEBAE-90EA-428C-9DA7-1BC4E6118D42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975" name="グループ化 974">
            <a:extLst>
              <a:ext uri="{FF2B5EF4-FFF2-40B4-BE49-F238E27FC236}">
                <a16:creationId xmlns:a16="http://schemas.microsoft.com/office/drawing/2014/main" id="{EDBEE9DB-2C60-406A-AD94-BADC91F0E493}"/>
              </a:ext>
            </a:extLst>
          </p:cNvPr>
          <p:cNvGrpSpPr/>
          <p:nvPr/>
        </p:nvGrpSpPr>
        <p:grpSpPr>
          <a:xfrm>
            <a:off x="2480943" y="4499490"/>
            <a:ext cx="1287555" cy="1816287"/>
            <a:chOff x="7655219" y="306292"/>
            <a:chExt cx="1991695" cy="2809581"/>
          </a:xfrm>
        </p:grpSpPr>
        <p:sp>
          <p:nvSpPr>
            <p:cNvPr id="976" name="フローチャート: 論理積ゲート 975">
              <a:extLst>
                <a:ext uri="{FF2B5EF4-FFF2-40B4-BE49-F238E27FC236}">
                  <a16:creationId xmlns:a16="http://schemas.microsoft.com/office/drawing/2014/main" id="{CCB79108-58D2-4B84-9D51-EEF4A9F44813}"/>
                </a:ext>
              </a:extLst>
            </p:cNvPr>
            <p:cNvSpPr/>
            <p:nvPr/>
          </p:nvSpPr>
          <p:spPr bwMode="auto">
            <a:xfrm rot="16200000">
              <a:off x="7739622" y="340683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77" name="楕円 976">
              <a:extLst>
                <a:ext uri="{FF2B5EF4-FFF2-40B4-BE49-F238E27FC236}">
                  <a16:creationId xmlns:a16="http://schemas.microsoft.com/office/drawing/2014/main" id="{AFE98A72-5897-4C40-9AE3-BF3F23589620}"/>
                </a:ext>
              </a:extLst>
            </p:cNvPr>
            <p:cNvSpPr/>
            <p:nvPr/>
          </p:nvSpPr>
          <p:spPr bwMode="auto">
            <a:xfrm rot="900000" flipH="1">
              <a:off x="9208860" y="118270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78" name="楕円 977">
              <a:extLst>
                <a:ext uri="{FF2B5EF4-FFF2-40B4-BE49-F238E27FC236}">
                  <a16:creationId xmlns:a16="http://schemas.microsoft.com/office/drawing/2014/main" id="{459F45DF-337A-455E-9C04-9E69F568979C}"/>
                </a:ext>
              </a:extLst>
            </p:cNvPr>
            <p:cNvSpPr/>
            <p:nvPr/>
          </p:nvSpPr>
          <p:spPr bwMode="auto">
            <a:xfrm rot="20700000">
              <a:off x="7655219" y="118269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79" name="フリーフォーム: 図形 978">
              <a:extLst>
                <a:ext uri="{FF2B5EF4-FFF2-40B4-BE49-F238E27FC236}">
                  <a16:creationId xmlns:a16="http://schemas.microsoft.com/office/drawing/2014/main" id="{69AD0EEB-A4B1-4678-B98A-398AA90BEEB3}"/>
                </a:ext>
              </a:extLst>
            </p:cNvPr>
            <p:cNvSpPr/>
            <p:nvPr/>
          </p:nvSpPr>
          <p:spPr bwMode="auto">
            <a:xfrm rot="10800000">
              <a:off x="8338872" y="1945740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0" name="楕円 979">
              <a:extLst>
                <a:ext uri="{FF2B5EF4-FFF2-40B4-BE49-F238E27FC236}">
                  <a16:creationId xmlns:a16="http://schemas.microsoft.com/office/drawing/2014/main" id="{B1BD5477-EAD7-4E54-B9DB-52BD0F9A4BCF}"/>
                </a:ext>
              </a:extLst>
            </p:cNvPr>
            <p:cNvSpPr/>
            <p:nvPr/>
          </p:nvSpPr>
          <p:spPr bwMode="auto">
            <a:xfrm>
              <a:off x="7846408" y="46057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1" name="フリーフォーム: 図形 980">
              <a:extLst>
                <a:ext uri="{FF2B5EF4-FFF2-40B4-BE49-F238E27FC236}">
                  <a16:creationId xmlns:a16="http://schemas.microsoft.com/office/drawing/2014/main" id="{7948797D-D0C0-4133-ADE3-7378E2C4F05E}"/>
                </a:ext>
              </a:extLst>
            </p:cNvPr>
            <p:cNvSpPr/>
            <p:nvPr/>
          </p:nvSpPr>
          <p:spPr bwMode="auto">
            <a:xfrm rot="16200000">
              <a:off x="8300408" y="-84488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82" name="グループ化 981">
              <a:extLst>
                <a:ext uri="{FF2B5EF4-FFF2-40B4-BE49-F238E27FC236}">
                  <a16:creationId xmlns:a16="http://schemas.microsoft.com/office/drawing/2014/main" id="{CC90369E-D9C7-4A9B-9797-7FA9691D5B4A}"/>
                </a:ext>
              </a:extLst>
            </p:cNvPr>
            <p:cNvGrpSpPr/>
            <p:nvPr/>
          </p:nvGrpSpPr>
          <p:grpSpPr>
            <a:xfrm>
              <a:off x="8169300" y="1574798"/>
              <a:ext cx="987004" cy="501521"/>
              <a:chOff x="6911441" y="3818045"/>
              <a:chExt cx="1865174" cy="871095"/>
            </a:xfrm>
          </p:grpSpPr>
          <p:sp>
            <p:nvSpPr>
              <p:cNvPr id="1007" name="フリーフォーム: 図形 1006">
                <a:extLst>
                  <a:ext uri="{FF2B5EF4-FFF2-40B4-BE49-F238E27FC236}">
                    <a16:creationId xmlns:a16="http://schemas.microsoft.com/office/drawing/2014/main" id="{28404DFD-1563-44E6-B021-9262B383A532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8" name="フリーフォーム: 図形 1007">
                <a:extLst>
                  <a:ext uri="{FF2B5EF4-FFF2-40B4-BE49-F238E27FC236}">
                    <a16:creationId xmlns:a16="http://schemas.microsoft.com/office/drawing/2014/main" id="{92E2DDAE-ABB5-48B4-A3E2-D727F8391115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9" name="四角形: 上の 2 つの角を丸める 1008">
                <a:extLst>
                  <a:ext uri="{FF2B5EF4-FFF2-40B4-BE49-F238E27FC236}">
                    <a16:creationId xmlns:a16="http://schemas.microsoft.com/office/drawing/2014/main" id="{5C7BE2AA-ED44-46BB-BAEC-3BD4CAB84DF7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0" name="四角形: 上の 2 つの角を丸める 1009">
                <a:extLst>
                  <a:ext uri="{FF2B5EF4-FFF2-40B4-BE49-F238E27FC236}">
                    <a16:creationId xmlns:a16="http://schemas.microsoft.com/office/drawing/2014/main" id="{E673D91C-18F9-45ED-9444-3DDC5C3013DC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1" name="四角形: 上の 2 つの角を丸める 1010">
                <a:extLst>
                  <a:ext uri="{FF2B5EF4-FFF2-40B4-BE49-F238E27FC236}">
                    <a16:creationId xmlns:a16="http://schemas.microsoft.com/office/drawing/2014/main" id="{711FDF05-5EF4-4E50-9037-B23477B5BC4B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2" name="四角形: 上の 2 つの角を丸める 1011">
                <a:extLst>
                  <a:ext uri="{FF2B5EF4-FFF2-40B4-BE49-F238E27FC236}">
                    <a16:creationId xmlns:a16="http://schemas.microsoft.com/office/drawing/2014/main" id="{F8144094-402E-454D-8449-03F4DDF800A9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3" name="四角形: 上の 2 つの角を丸める 1012">
                <a:extLst>
                  <a:ext uri="{FF2B5EF4-FFF2-40B4-BE49-F238E27FC236}">
                    <a16:creationId xmlns:a16="http://schemas.microsoft.com/office/drawing/2014/main" id="{DF96F10D-739D-46CD-B3CE-2FB867D0AE2D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4" name="四角形: 上の 2 つの角を丸める 1013">
                <a:extLst>
                  <a:ext uri="{FF2B5EF4-FFF2-40B4-BE49-F238E27FC236}">
                    <a16:creationId xmlns:a16="http://schemas.microsoft.com/office/drawing/2014/main" id="{D00F8530-BDA1-44E2-B9C3-5074464C6CB9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5" name="四角形: 上の 2 つの角を丸める 1014">
                <a:extLst>
                  <a:ext uri="{FF2B5EF4-FFF2-40B4-BE49-F238E27FC236}">
                    <a16:creationId xmlns:a16="http://schemas.microsoft.com/office/drawing/2014/main" id="{3D1C2EC5-2119-4FA2-B1C5-39A2EB083FEE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6" name="四角形: 上の 2 つの角を丸める 1015">
                <a:extLst>
                  <a:ext uri="{FF2B5EF4-FFF2-40B4-BE49-F238E27FC236}">
                    <a16:creationId xmlns:a16="http://schemas.microsoft.com/office/drawing/2014/main" id="{13883673-562E-411B-90F1-D33B2BF56928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7" name="フリーフォーム: 図形 1016">
                <a:extLst>
                  <a:ext uri="{FF2B5EF4-FFF2-40B4-BE49-F238E27FC236}">
                    <a16:creationId xmlns:a16="http://schemas.microsoft.com/office/drawing/2014/main" id="{E073F3EA-4A77-4638-B129-0F804ADE2198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8" name="フリーフォーム: 図形 1017">
                <a:extLst>
                  <a:ext uri="{FF2B5EF4-FFF2-40B4-BE49-F238E27FC236}">
                    <a16:creationId xmlns:a16="http://schemas.microsoft.com/office/drawing/2014/main" id="{534ADCF4-FE30-40D5-B6E9-9898294D3AAC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19" name="グループ化 1018">
                <a:extLst>
                  <a:ext uri="{FF2B5EF4-FFF2-40B4-BE49-F238E27FC236}">
                    <a16:creationId xmlns:a16="http://schemas.microsoft.com/office/drawing/2014/main" id="{8C875BD8-440F-4E3E-BAB0-F66C3607FEF0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1022" name="四角形: 上の 2 つの角を丸める 1021">
                  <a:extLst>
                    <a:ext uri="{FF2B5EF4-FFF2-40B4-BE49-F238E27FC236}">
                      <a16:creationId xmlns:a16="http://schemas.microsoft.com/office/drawing/2014/main" id="{5C308D99-38E0-4F78-B2BF-2FB5098EF5E3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3" name="四角形: 上の 2 つの角を丸める 1022">
                  <a:extLst>
                    <a:ext uri="{FF2B5EF4-FFF2-40B4-BE49-F238E27FC236}">
                      <a16:creationId xmlns:a16="http://schemas.microsoft.com/office/drawing/2014/main" id="{485DA790-4753-4FA0-A05A-9EF3E6D7FEA9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4" name="四角形: 上の 2 つの角を丸める 1023">
                  <a:extLst>
                    <a:ext uri="{FF2B5EF4-FFF2-40B4-BE49-F238E27FC236}">
                      <a16:creationId xmlns:a16="http://schemas.microsoft.com/office/drawing/2014/main" id="{0CFD8983-2225-4DC4-B2DA-07E14518CDE4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5" name="四角形: 上の 2 つの角を丸める 1024">
                  <a:extLst>
                    <a:ext uri="{FF2B5EF4-FFF2-40B4-BE49-F238E27FC236}">
                      <a16:creationId xmlns:a16="http://schemas.microsoft.com/office/drawing/2014/main" id="{7A6FE518-2BDE-4FCB-8E5F-7C0EBC7257CD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6" name="四角形: 上の 2 つの角を丸める 1025">
                  <a:extLst>
                    <a:ext uri="{FF2B5EF4-FFF2-40B4-BE49-F238E27FC236}">
                      <a16:creationId xmlns:a16="http://schemas.microsoft.com/office/drawing/2014/main" id="{43453D37-8FEC-4FDF-8D9E-54B0A996E407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7" name="フリーフォーム: 図形 1026">
                  <a:extLst>
                    <a:ext uri="{FF2B5EF4-FFF2-40B4-BE49-F238E27FC236}">
                      <a16:creationId xmlns:a16="http://schemas.microsoft.com/office/drawing/2014/main" id="{2007F5FC-85B4-4D01-90FD-B16D953F3144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8" name="四角形: 上の 2 つの角を丸める 1027">
                  <a:extLst>
                    <a:ext uri="{FF2B5EF4-FFF2-40B4-BE49-F238E27FC236}">
                      <a16:creationId xmlns:a16="http://schemas.microsoft.com/office/drawing/2014/main" id="{C371784E-892E-43A5-BD3F-41BEEC3A5595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9" name="フリーフォーム: 図形 1028">
                  <a:extLst>
                    <a:ext uri="{FF2B5EF4-FFF2-40B4-BE49-F238E27FC236}">
                      <a16:creationId xmlns:a16="http://schemas.microsoft.com/office/drawing/2014/main" id="{0692DA1E-B1FB-4613-910C-7E4D2D8AD462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20" name="フリーフォーム: 図形 1019">
                <a:extLst>
                  <a:ext uri="{FF2B5EF4-FFF2-40B4-BE49-F238E27FC236}">
                    <a16:creationId xmlns:a16="http://schemas.microsoft.com/office/drawing/2014/main" id="{19939F53-E610-484C-913A-D93A29A17A32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1" name="楕円 1020">
                <a:extLst>
                  <a:ext uri="{FF2B5EF4-FFF2-40B4-BE49-F238E27FC236}">
                    <a16:creationId xmlns:a16="http://schemas.microsoft.com/office/drawing/2014/main" id="{7D77B1E5-C19A-4A2E-A16F-6A9DD5E8F7DB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83" name="楕円 982">
              <a:extLst>
                <a:ext uri="{FF2B5EF4-FFF2-40B4-BE49-F238E27FC236}">
                  <a16:creationId xmlns:a16="http://schemas.microsoft.com/office/drawing/2014/main" id="{29A1FA70-C471-4338-AE85-D366B11011D5}"/>
                </a:ext>
              </a:extLst>
            </p:cNvPr>
            <p:cNvSpPr/>
            <p:nvPr/>
          </p:nvSpPr>
          <p:spPr bwMode="auto">
            <a:xfrm>
              <a:off x="8532086" y="146578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4" name="フリーフォーム: 図形 983">
              <a:extLst>
                <a:ext uri="{FF2B5EF4-FFF2-40B4-BE49-F238E27FC236}">
                  <a16:creationId xmlns:a16="http://schemas.microsoft.com/office/drawing/2014/main" id="{6687C16C-5BA0-4FDC-9C5B-90701C950655}"/>
                </a:ext>
              </a:extLst>
            </p:cNvPr>
            <p:cNvSpPr/>
            <p:nvPr/>
          </p:nvSpPr>
          <p:spPr bwMode="auto">
            <a:xfrm rot="5400000">
              <a:off x="8541569" y="2183575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5" name="フリーフォーム: 図形 984">
              <a:extLst>
                <a:ext uri="{FF2B5EF4-FFF2-40B4-BE49-F238E27FC236}">
                  <a16:creationId xmlns:a16="http://schemas.microsoft.com/office/drawing/2014/main" id="{E14D37FE-ECF3-4974-B2A7-B956909B4A12}"/>
                </a:ext>
              </a:extLst>
            </p:cNvPr>
            <p:cNvSpPr/>
            <p:nvPr/>
          </p:nvSpPr>
          <p:spPr bwMode="auto">
            <a:xfrm>
              <a:off x="7962926" y="2327769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6" name="楕円 985">
              <a:extLst>
                <a:ext uri="{FF2B5EF4-FFF2-40B4-BE49-F238E27FC236}">
                  <a16:creationId xmlns:a16="http://schemas.microsoft.com/office/drawing/2014/main" id="{1543B28D-CAAB-4CCA-8CDF-CB8C941542BB}"/>
                </a:ext>
              </a:extLst>
            </p:cNvPr>
            <p:cNvSpPr/>
            <p:nvPr/>
          </p:nvSpPr>
          <p:spPr bwMode="auto">
            <a:xfrm>
              <a:off x="7947623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7" name="楕円 986">
              <a:extLst>
                <a:ext uri="{FF2B5EF4-FFF2-40B4-BE49-F238E27FC236}">
                  <a16:creationId xmlns:a16="http://schemas.microsoft.com/office/drawing/2014/main" id="{D655DA38-60DD-402A-A4AD-766011F85006}"/>
                </a:ext>
              </a:extLst>
            </p:cNvPr>
            <p:cNvSpPr/>
            <p:nvPr/>
          </p:nvSpPr>
          <p:spPr bwMode="auto">
            <a:xfrm>
              <a:off x="9162060" y="149550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88" name="グループ化 987">
              <a:extLst>
                <a:ext uri="{FF2B5EF4-FFF2-40B4-BE49-F238E27FC236}">
                  <a16:creationId xmlns:a16="http://schemas.microsoft.com/office/drawing/2014/main" id="{5A0E6221-38D8-4196-8EAE-EF717E2DBA3B}"/>
                </a:ext>
              </a:extLst>
            </p:cNvPr>
            <p:cNvGrpSpPr/>
            <p:nvPr/>
          </p:nvGrpSpPr>
          <p:grpSpPr>
            <a:xfrm>
              <a:off x="8245973" y="1713120"/>
              <a:ext cx="751115" cy="216271"/>
              <a:chOff x="5921873" y="1713120"/>
              <a:chExt cx="751115" cy="216271"/>
            </a:xfrm>
          </p:grpSpPr>
          <p:sp>
            <p:nvSpPr>
              <p:cNvPr id="1000" name="フリーフォーム: 図形 999">
                <a:extLst>
                  <a:ext uri="{FF2B5EF4-FFF2-40B4-BE49-F238E27FC236}">
                    <a16:creationId xmlns:a16="http://schemas.microsoft.com/office/drawing/2014/main" id="{661511AC-4008-4191-A79B-65D8500FACA4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1" name="フリーフォーム: 図形 1000">
                <a:extLst>
                  <a:ext uri="{FF2B5EF4-FFF2-40B4-BE49-F238E27FC236}">
                    <a16:creationId xmlns:a16="http://schemas.microsoft.com/office/drawing/2014/main" id="{F54F4024-1742-43AF-AD3A-53FEFA01C2E7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2" name="フリーフォーム: 図形 1001">
                <a:extLst>
                  <a:ext uri="{FF2B5EF4-FFF2-40B4-BE49-F238E27FC236}">
                    <a16:creationId xmlns:a16="http://schemas.microsoft.com/office/drawing/2014/main" id="{A0C9B619-0142-48B0-9855-D994A06F8692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3" name="フリーフォーム: 図形 1002">
                <a:extLst>
                  <a:ext uri="{FF2B5EF4-FFF2-40B4-BE49-F238E27FC236}">
                    <a16:creationId xmlns:a16="http://schemas.microsoft.com/office/drawing/2014/main" id="{372D1B9C-FE0D-4A78-AED9-DEE74ECE1802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4" name="フリーフォーム: 図形 1003">
                <a:extLst>
                  <a:ext uri="{FF2B5EF4-FFF2-40B4-BE49-F238E27FC236}">
                    <a16:creationId xmlns:a16="http://schemas.microsoft.com/office/drawing/2014/main" id="{2731AE62-6834-4EA4-8D97-50FC811F972F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5" name="フリーフォーム: 図形 1004">
                <a:extLst>
                  <a:ext uri="{FF2B5EF4-FFF2-40B4-BE49-F238E27FC236}">
                    <a16:creationId xmlns:a16="http://schemas.microsoft.com/office/drawing/2014/main" id="{8E8F9485-5E12-4FA8-9CEA-45E1FB84807B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6" name="フリーフォーム: 図形 1005">
                <a:extLst>
                  <a:ext uri="{FF2B5EF4-FFF2-40B4-BE49-F238E27FC236}">
                    <a16:creationId xmlns:a16="http://schemas.microsoft.com/office/drawing/2014/main" id="{2F584785-08A5-4549-8CF7-199CF899FC4F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89" name="楕円 988">
              <a:extLst>
                <a:ext uri="{FF2B5EF4-FFF2-40B4-BE49-F238E27FC236}">
                  <a16:creationId xmlns:a16="http://schemas.microsoft.com/office/drawing/2014/main" id="{4AA06D16-5194-4E5B-A12D-8C22C8DFF52C}"/>
                </a:ext>
              </a:extLst>
            </p:cNvPr>
            <p:cNvSpPr/>
            <p:nvPr/>
          </p:nvSpPr>
          <p:spPr bwMode="auto">
            <a:xfrm rot="20700000">
              <a:off x="7945104" y="1093612"/>
              <a:ext cx="554913" cy="288583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90" name="楕円 989">
              <a:extLst>
                <a:ext uri="{FF2B5EF4-FFF2-40B4-BE49-F238E27FC236}">
                  <a16:creationId xmlns:a16="http://schemas.microsoft.com/office/drawing/2014/main" id="{6CEAC44E-CB39-4B9F-9B1A-4CC32AD59F93}"/>
                </a:ext>
              </a:extLst>
            </p:cNvPr>
            <p:cNvSpPr/>
            <p:nvPr/>
          </p:nvSpPr>
          <p:spPr bwMode="auto">
            <a:xfrm rot="900000">
              <a:off x="8840984" y="1093612"/>
              <a:ext cx="554913" cy="288583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91" name="楕円 990">
              <a:extLst>
                <a:ext uri="{FF2B5EF4-FFF2-40B4-BE49-F238E27FC236}">
                  <a16:creationId xmlns:a16="http://schemas.microsoft.com/office/drawing/2014/main" id="{787B1CDC-19A6-4B08-BCF5-95AE81F72BC7}"/>
                </a:ext>
              </a:extLst>
            </p:cNvPr>
            <p:cNvSpPr/>
            <p:nvPr/>
          </p:nvSpPr>
          <p:spPr bwMode="auto">
            <a:xfrm>
              <a:off x="8150961" y="1134906"/>
              <a:ext cx="236991" cy="232976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92" name="楕円 991">
              <a:extLst>
                <a:ext uri="{FF2B5EF4-FFF2-40B4-BE49-F238E27FC236}">
                  <a16:creationId xmlns:a16="http://schemas.microsoft.com/office/drawing/2014/main" id="{21B7BA8F-EB89-47C0-ABC3-A4470385E2A5}"/>
                </a:ext>
              </a:extLst>
            </p:cNvPr>
            <p:cNvSpPr/>
            <p:nvPr/>
          </p:nvSpPr>
          <p:spPr bwMode="auto">
            <a:xfrm>
              <a:off x="8927179" y="1130175"/>
              <a:ext cx="236991" cy="232976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993" name="グループ化 992">
              <a:extLst>
                <a:ext uri="{FF2B5EF4-FFF2-40B4-BE49-F238E27FC236}">
                  <a16:creationId xmlns:a16="http://schemas.microsoft.com/office/drawing/2014/main" id="{677CB28E-D162-4145-AAEB-5934029E5F62}"/>
                </a:ext>
              </a:extLst>
            </p:cNvPr>
            <p:cNvGrpSpPr/>
            <p:nvPr/>
          </p:nvGrpSpPr>
          <p:grpSpPr>
            <a:xfrm>
              <a:off x="9166554" y="1381350"/>
              <a:ext cx="252406" cy="369221"/>
              <a:chOff x="7038231" y="241156"/>
              <a:chExt cx="1337772" cy="1956897"/>
            </a:xfrm>
          </p:grpSpPr>
          <p:sp>
            <p:nvSpPr>
              <p:cNvPr id="998" name="楕円 525">
                <a:extLst>
                  <a:ext uri="{FF2B5EF4-FFF2-40B4-BE49-F238E27FC236}">
                    <a16:creationId xmlns:a16="http://schemas.microsoft.com/office/drawing/2014/main" id="{C0462705-B18B-4BC9-A734-3888EE8D923F}"/>
                  </a:ext>
                </a:extLst>
              </p:cNvPr>
              <p:cNvSpPr/>
              <p:nvPr/>
            </p:nvSpPr>
            <p:spPr bwMode="auto">
              <a:xfrm>
                <a:off x="7038231" y="241156"/>
                <a:ext cx="1337772" cy="1956897"/>
              </a:xfrm>
              <a:custGeom>
                <a:avLst/>
                <a:gdLst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668886 h 1337772"/>
                  <a:gd name="connsiteX1" fmla="*/ 668886 w 1337772"/>
                  <a:gd name="connsiteY1" fmla="*/ 0 h 1337772"/>
                  <a:gd name="connsiteX2" fmla="*/ 1337772 w 1337772"/>
                  <a:gd name="connsiteY2" fmla="*/ 668886 h 1337772"/>
                  <a:gd name="connsiteX3" fmla="*/ 668886 w 1337772"/>
                  <a:gd name="connsiteY3" fmla="*/ 1337772 h 1337772"/>
                  <a:gd name="connsiteX4" fmla="*/ 0 w 1337772"/>
                  <a:gd name="connsiteY4" fmla="*/ 668886 h 1337772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  <a:gd name="connsiteX0" fmla="*/ 0 w 1337772"/>
                  <a:gd name="connsiteY0" fmla="*/ 1288011 h 1956897"/>
                  <a:gd name="connsiteX1" fmla="*/ 675236 w 1337772"/>
                  <a:gd name="connsiteY1" fmla="*/ 0 h 1956897"/>
                  <a:gd name="connsiteX2" fmla="*/ 1337772 w 1337772"/>
                  <a:gd name="connsiteY2" fmla="*/ 1288011 h 1956897"/>
                  <a:gd name="connsiteX3" fmla="*/ 668886 w 1337772"/>
                  <a:gd name="connsiteY3" fmla="*/ 1956897 h 1956897"/>
                  <a:gd name="connsiteX4" fmla="*/ 0 w 1337772"/>
                  <a:gd name="connsiteY4" fmla="*/ 1288011 h 1956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37772" h="1956897">
                    <a:moveTo>
                      <a:pt x="0" y="1288011"/>
                    </a:moveTo>
                    <a:cubicBezTo>
                      <a:pt x="0" y="918595"/>
                      <a:pt x="451870" y="155575"/>
                      <a:pt x="675236" y="0"/>
                    </a:cubicBezTo>
                    <a:cubicBezTo>
                      <a:pt x="917652" y="158750"/>
                      <a:pt x="1337772" y="918595"/>
                      <a:pt x="1337772" y="1288011"/>
                    </a:cubicBezTo>
                    <a:cubicBezTo>
                      <a:pt x="1337772" y="1657427"/>
                      <a:pt x="1038302" y="1956897"/>
                      <a:pt x="668886" y="1956897"/>
                    </a:cubicBezTo>
                    <a:cubicBezTo>
                      <a:pt x="299470" y="1956897"/>
                      <a:pt x="0" y="1657427"/>
                      <a:pt x="0" y="1288011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99" name="楕円 998">
                <a:extLst>
                  <a:ext uri="{FF2B5EF4-FFF2-40B4-BE49-F238E27FC236}">
                    <a16:creationId xmlns:a16="http://schemas.microsoft.com/office/drawing/2014/main" id="{A1A3D561-FD8F-4E14-A7D7-AE8029FF421E}"/>
                  </a:ext>
                </a:extLst>
              </p:cNvPr>
              <p:cNvSpPr/>
              <p:nvPr/>
            </p:nvSpPr>
            <p:spPr bwMode="auto">
              <a:xfrm>
                <a:off x="7818196" y="1835876"/>
                <a:ext cx="232654" cy="23265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94" name="楕円 993">
              <a:extLst>
                <a:ext uri="{FF2B5EF4-FFF2-40B4-BE49-F238E27FC236}">
                  <a16:creationId xmlns:a16="http://schemas.microsoft.com/office/drawing/2014/main" id="{8D75C375-C8A1-474E-BFC9-4B5DDE84661F}"/>
                </a:ext>
              </a:extLst>
            </p:cNvPr>
            <p:cNvSpPr/>
            <p:nvPr/>
          </p:nvSpPr>
          <p:spPr bwMode="auto">
            <a:xfrm>
              <a:off x="8243121" y="1165055"/>
              <a:ext cx="88080" cy="8807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95" name="楕円 994">
              <a:extLst>
                <a:ext uri="{FF2B5EF4-FFF2-40B4-BE49-F238E27FC236}">
                  <a16:creationId xmlns:a16="http://schemas.microsoft.com/office/drawing/2014/main" id="{D4788A1E-4F7B-4D0B-B27C-7B96237F4B25}"/>
                </a:ext>
              </a:extLst>
            </p:cNvPr>
            <p:cNvSpPr/>
            <p:nvPr/>
          </p:nvSpPr>
          <p:spPr bwMode="auto">
            <a:xfrm>
              <a:off x="8992421" y="1165055"/>
              <a:ext cx="88080" cy="8807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96" name="月 995">
              <a:extLst>
                <a:ext uri="{FF2B5EF4-FFF2-40B4-BE49-F238E27FC236}">
                  <a16:creationId xmlns:a16="http://schemas.microsoft.com/office/drawing/2014/main" id="{FFB1F52B-F21D-4DA4-9A49-CAD1B967BA3D}"/>
                </a:ext>
              </a:extLst>
            </p:cNvPr>
            <p:cNvSpPr/>
            <p:nvPr/>
          </p:nvSpPr>
          <p:spPr bwMode="auto">
            <a:xfrm rot="17100000">
              <a:off x="9038544" y="836762"/>
              <a:ext cx="79427" cy="34768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97" name="月 996">
              <a:extLst>
                <a:ext uri="{FF2B5EF4-FFF2-40B4-BE49-F238E27FC236}">
                  <a16:creationId xmlns:a16="http://schemas.microsoft.com/office/drawing/2014/main" id="{1DCB75D7-1F99-4DE3-B327-A2D36C20DF04}"/>
                </a:ext>
              </a:extLst>
            </p:cNvPr>
            <p:cNvSpPr/>
            <p:nvPr/>
          </p:nvSpPr>
          <p:spPr bwMode="auto">
            <a:xfrm rot="4500000" flipH="1">
              <a:off x="8220165" y="836762"/>
              <a:ext cx="79427" cy="34768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030" name="グループ化 1029">
            <a:extLst>
              <a:ext uri="{FF2B5EF4-FFF2-40B4-BE49-F238E27FC236}">
                <a16:creationId xmlns:a16="http://schemas.microsoft.com/office/drawing/2014/main" id="{FB762675-B2D4-4ABE-B3C3-235ABDC020C5}"/>
              </a:ext>
            </a:extLst>
          </p:cNvPr>
          <p:cNvGrpSpPr/>
          <p:nvPr/>
        </p:nvGrpSpPr>
        <p:grpSpPr>
          <a:xfrm>
            <a:off x="4401818" y="2508613"/>
            <a:ext cx="1287555" cy="1940023"/>
            <a:chOff x="520994" y="3391247"/>
            <a:chExt cx="1991695" cy="3000986"/>
          </a:xfrm>
        </p:grpSpPr>
        <p:sp>
          <p:nvSpPr>
            <p:cNvPr id="1031" name="フリーフォーム: 図形 1030">
              <a:extLst>
                <a:ext uri="{FF2B5EF4-FFF2-40B4-BE49-F238E27FC236}">
                  <a16:creationId xmlns:a16="http://schemas.microsoft.com/office/drawing/2014/main" id="{1500DF91-E05A-419A-B135-DD9089DD4463}"/>
                </a:ext>
              </a:extLst>
            </p:cNvPr>
            <p:cNvSpPr/>
            <p:nvPr/>
          </p:nvSpPr>
          <p:spPr bwMode="auto">
            <a:xfrm>
              <a:off x="561442" y="3391247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2" name="楕円 1031">
              <a:extLst>
                <a:ext uri="{FF2B5EF4-FFF2-40B4-BE49-F238E27FC236}">
                  <a16:creationId xmlns:a16="http://schemas.microsoft.com/office/drawing/2014/main" id="{BF047EAF-6EA4-4BAB-B0FD-FF0EE7A70F35}"/>
                </a:ext>
              </a:extLst>
            </p:cNvPr>
            <p:cNvSpPr/>
            <p:nvPr/>
          </p:nvSpPr>
          <p:spPr bwMode="auto">
            <a:xfrm rot="900000" flipH="1">
              <a:off x="2074635" y="4361735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3" name="楕円 1032">
              <a:extLst>
                <a:ext uri="{FF2B5EF4-FFF2-40B4-BE49-F238E27FC236}">
                  <a16:creationId xmlns:a16="http://schemas.microsoft.com/office/drawing/2014/main" id="{3E9F4F7F-EEDB-44E0-A9FF-330AF5D659F8}"/>
                </a:ext>
              </a:extLst>
            </p:cNvPr>
            <p:cNvSpPr/>
            <p:nvPr/>
          </p:nvSpPr>
          <p:spPr bwMode="auto">
            <a:xfrm rot="20700000">
              <a:off x="520994" y="4361734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4" name="フローチャート: 手作業 1033">
              <a:extLst>
                <a:ext uri="{FF2B5EF4-FFF2-40B4-BE49-F238E27FC236}">
                  <a16:creationId xmlns:a16="http://schemas.microsoft.com/office/drawing/2014/main" id="{12796183-FC1C-43FB-B751-C4C53312B3F5}"/>
                </a:ext>
              </a:extLst>
            </p:cNvPr>
            <p:cNvSpPr/>
            <p:nvPr/>
          </p:nvSpPr>
          <p:spPr bwMode="auto">
            <a:xfrm rot="10800000">
              <a:off x="1355753" y="5124775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5" name="楕円 1034">
              <a:extLst>
                <a:ext uri="{FF2B5EF4-FFF2-40B4-BE49-F238E27FC236}">
                  <a16:creationId xmlns:a16="http://schemas.microsoft.com/office/drawing/2014/main" id="{51BF8C61-DB19-4C14-8407-CD559B8C9282}"/>
                </a:ext>
              </a:extLst>
            </p:cNvPr>
            <p:cNvSpPr/>
            <p:nvPr/>
          </p:nvSpPr>
          <p:spPr bwMode="auto">
            <a:xfrm>
              <a:off x="712183" y="3639613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6" name="四角形: 上の 2 つの角を丸める 1035">
              <a:extLst>
                <a:ext uri="{FF2B5EF4-FFF2-40B4-BE49-F238E27FC236}">
                  <a16:creationId xmlns:a16="http://schemas.microsoft.com/office/drawing/2014/main" id="{BEC4ACB6-7251-46AB-AA6E-3ECFC5DC2B5D}"/>
                </a:ext>
              </a:extLst>
            </p:cNvPr>
            <p:cNvSpPr/>
            <p:nvPr/>
          </p:nvSpPr>
          <p:spPr bwMode="auto">
            <a:xfrm>
              <a:off x="828701" y="5506804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7" name="フリーフォーム: 図形 1036">
              <a:extLst>
                <a:ext uri="{FF2B5EF4-FFF2-40B4-BE49-F238E27FC236}">
                  <a16:creationId xmlns:a16="http://schemas.microsoft.com/office/drawing/2014/main" id="{814C70A4-5498-426D-AC73-577A14105922}"/>
                </a:ext>
              </a:extLst>
            </p:cNvPr>
            <p:cNvSpPr/>
            <p:nvPr/>
          </p:nvSpPr>
          <p:spPr bwMode="auto">
            <a:xfrm>
              <a:off x="857935" y="4253954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8" name="楕円 1037">
              <a:extLst>
                <a:ext uri="{FF2B5EF4-FFF2-40B4-BE49-F238E27FC236}">
                  <a16:creationId xmlns:a16="http://schemas.microsoft.com/office/drawing/2014/main" id="{928AE372-764F-4162-8588-8498102821B4}"/>
                </a:ext>
              </a:extLst>
            </p:cNvPr>
            <p:cNvSpPr/>
            <p:nvPr/>
          </p:nvSpPr>
          <p:spPr bwMode="auto">
            <a:xfrm>
              <a:off x="1389941" y="4644821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9" name="フリーフォーム: 図形 1038">
              <a:extLst>
                <a:ext uri="{FF2B5EF4-FFF2-40B4-BE49-F238E27FC236}">
                  <a16:creationId xmlns:a16="http://schemas.microsoft.com/office/drawing/2014/main" id="{5BC5AEBD-98A3-440A-A6AC-2AFC82A116C5}"/>
                </a:ext>
              </a:extLst>
            </p:cNvPr>
            <p:cNvSpPr/>
            <p:nvPr/>
          </p:nvSpPr>
          <p:spPr bwMode="auto">
            <a:xfrm rot="10800000" flipH="1">
              <a:off x="1185677" y="5507832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40" name="月 1039">
              <a:extLst>
                <a:ext uri="{FF2B5EF4-FFF2-40B4-BE49-F238E27FC236}">
                  <a16:creationId xmlns:a16="http://schemas.microsoft.com/office/drawing/2014/main" id="{98DCFC16-A0C3-48AF-B572-778EBA1A4D71}"/>
                </a:ext>
              </a:extLst>
            </p:cNvPr>
            <p:cNvSpPr/>
            <p:nvPr/>
          </p:nvSpPr>
          <p:spPr bwMode="auto">
            <a:xfrm rot="5400000">
              <a:off x="1065662" y="3919409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41" name="月 1040">
              <a:extLst>
                <a:ext uri="{FF2B5EF4-FFF2-40B4-BE49-F238E27FC236}">
                  <a16:creationId xmlns:a16="http://schemas.microsoft.com/office/drawing/2014/main" id="{41975882-5B80-4E25-A812-761ECD21E3D9}"/>
                </a:ext>
              </a:extLst>
            </p:cNvPr>
            <p:cNvSpPr/>
            <p:nvPr/>
          </p:nvSpPr>
          <p:spPr bwMode="auto">
            <a:xfrm rot="5400000">
              <a:off x="1945452" y="3919409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42" name="楕円 1041">
              <a:extLst>
                <a:ext uri="{FF2B5EF4-FFF2-40B4-BE49-F238E27FC236}">
                  <a16:creationId xmlns:a16="http://schemas.microsoft.com/office/drawing/2014/main" id="{DD3E8C80-DDFF-457D-89D4-7AB0604B6AD4}"/>
                </a:ext>
              </a:extLst>
            </p:cNvPr>
            <p:cNvSpPr/>
            <p:nvPr/>
          </p:nvSpPr>
          <p:spPr bwMode="auto">
            <a:xfrm>
              <a:off x="804633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43" name="楕円 1042">
              <a:extLst>
                <a:ext uri="{FF2B5EF4-FFF2-40B4-BE49-F238E27FC236}">
                  <a16:creationId xmlns:a16="http://schemas.microsoft.com/office/drawing/2014/main" id="{A0F9305F-716B-4CA7-89EC-4577E712A084}"/>
                </a:ext>
              </a:extLst>
            </p:cNvPr>
            <p:cNvSpPr/>
            <p:nvPr/>
          </p:nvSpPr>
          <p:spPr bwMode="auto">
            <a:xfrm>
              <a:off x="2037596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44" name="グループ化 1043">
              <a:extLst>
                <a:ext uri="{FF2B5EF4-FFF2-40B4-BE49-F238E27FC236}">
                  <a16:creationId xmlns:a16="http://schemas.microsoft.com/office/drawing/2014/main" id="{E1FF8CFC-BDC4-4381-B0AB-936181C49957}"/>
                </a:ext>
              </a:extLst>
            </p:cNvPr>
            <p:cNvGrpSpPr/>
            <p:nvPr/>
          </p:nvGrpSpPr>
          <p:grpSpPr>
            <a:xfrm>
              <a:off x="1030313" y="4895441"/>
              <a:ext cx="987004" cy="330992"/>
              <a:chOff x="6911441" y="3818045"/>
              <a:chExt cx="1865174" cy="871095"/>
            </a:xfrm>
          </p:grpSpPr>
          <p:sp>
            <p:nvSpPr>
              <p:cNvPr id="1059" name="フリーフォーム: 図形 1058">
                <a:extLst>
                  <a:ext uri="{FF2B5EF4-FFF2-40B4-BE49-F238E27FC236}">
                    <a16:creationId xmlns:a16="http://schemas.microsoft.com/office/drawing/2014/main" id="{D1BA88D2-53B8-4046-8A55-28C9317946AF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0" name="フリーフォーム: 図形 1059">
                <a:extLst>
                  <a:ext uri="{FF2B5EF4-FFF2-40B4-BE49-F238E27FC236}">
                    <a16:creationId xmlns:a16="http://schemas.microsoft.com/office/drawing/2014/main" id="{7FDAF425-FC61-4D0F-96C3-A932133795E5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1" name="四角形: 上の 2 つの角を丸める 1060">
                <a:extLst>
                  <a:ext uri="{FF2B5EF4-FFF2-40B4-BE49-F238E27FC236}">
                    <a16:creationId xmlns:a16="http://schemas.microsoft.com/office/drawing/2014/main" id="{A08D54AD-DB63-4BC5-9C90-6FA15ADB2E61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2" name="四角形: 上の 2 つの角を丸める 1061">
                <a:extLst>
                  <a:ext uri="{FF2B5EF4-FFF2-40B4-BE49-F238E27FC236}">
                    <a16:creationId xmlns:a16="http://schemas.microsoft.com/office/drawing/2014/main" id="{CA8351EF-3496-4997-AA7B-CBBAA4E94202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3" name="四角形: 上の 2 つの角を丸める 1062">
                <a:extLst>
                  <a:ext uri="{FF2B5EF4-FFF2-40B4-BE49-F238E27FC236}">
                    <a16:creationId xmlns:a16="http://schemas.microsoft.com/office/drawing/2014/main" id="{5FB9B23F-88D1-4979-8DA2-DBD5FB35CEF1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4" name="四角形: 上の 2 つの角を丸める 1063">
                <a:extLst>
                  <a:ext uri="{FF2B5EF4-FFF2-40B4-BE49-F238E27FC236}">
                    <a16:creationId xmlns:a16="http://schemas.microsoft.com/office/drawing/2014/main" id="{83F8315C-4142-481C-9586-84745FE697DF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5" name="四角形: 上の 2 つの角を丸める 1064">
                <a:extLst>
                  <a:ext uri="{FF2B5EF4-FFF2-40B4-BE49-F238E27FC236}">
                    <a16:creationId xmlns:a16="http://schemas.microsoft.com/office/drawing/2014/main" id="{3A0BCB0C-D804-4D50-81AF-E5D4AE0F67F0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6" name="四角形: 上の 2 つの角を丸める 1065">
                <a:extLst>
                  <a:ext uri="{FF2B5EF4-FFF2-40B4-BE49-F238E27FC236}">
                    <a16:creationId xmlns:a16="http://schemas.microsoft.com/office/drawing/2014/main" id="{F6A91B50-5552-4907-B75F-8CEED1560230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7" name="四角形: 上の 2 つの角を丸める 1066">
                <a:extLst>
                  <a:ext uri="{FF2B5EF4-FFF2-40B4-BE49-F238E27FC236}">
                    <a16:creationId xmlns:a16="http://schemas.microsoft.com/office/drawing/2014/main" id="{BF03EB60-88CF-4461-953B-F1A3A235081F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8" name="四角形: 上の 2 つの角を丸める 1067">
                <a:extLst>
                  <a:ext uri="{FF2B5EF4-FFF2-40B4-BE49-F238E27FC236}">
                    <a16:creationId xmlns:a16="http://schemas.microsoft.com/office/drawing/2014/main" id="{12C3DDA3-7C98-4EE3-A7FC-9044EC8210DB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9" name="フリーフォーム: 図形 1068">
                <a:extLst>
                  <a:ext uri="{FF2B5EF4-FFF2-40B4-BE49-F238E27FC236}">
                    <a16:creationId xmlns:a16="http://schemas.microsoft.com/office/drawing/2014/main" id="{7F4324B8-3E9B-41E5-AB6F-0868D1839C7C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0" name="フリーフォーム: 図形 1069">
                <a:extLst>
                  <a:ext uri="{FF2B5EF4-FFF2-40B4-BE49-F238E27FC236}">
                    <a16:creationId xmlns:a16="http://schemas.microsoft.com/office/drawing/2014/main" id="{3C772788-D9D1-4A03-AF5F-0DB7E5E044B2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71" name="グループ化 1070">
                <a:extLst>
                  <a:ext uri="{FF2B5EF4-FFF2-40B4-BE49-F238E27FC236}">
                    <a16:creationId xmlns:a16="http://schemas.microsoft.com/office/drawing/2014/main" id="{3C210038-1F4E-49D7-9D80-0CC5982C1036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1074" name="四角形: 上の 2 つの角を丸める 1073">
                  <a:extLst>
                    <a:ext uri="{FF2B5EF4-FFF2-40B4-BE49-F238E27FC236}">
                      <a16:creationId xmlns:a16="http://schemas.microsoft.com/office/drawing/2014/main" id="{6E8E13B8-0389-4A8D-9BCF-288A600C77A1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5" name="四角形: 上の 2 つの角を丸める 1074">
                  <a:extLst>
                    <a:ext uri="{FF2B5EF4-FFF2-40B4-BE49-F238E27FC236}">
                      <a16:creationId xmlns:a16="http://schemas.microsoft.com/office/drawing/2014/main" id="{1F1CEED3-8B18-4429-AEAF-88D503CB2FEB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6" name="四角形: 上の 2 つの角を丸める 1075">
                  <a:extLst>
                    <a:ext uri="{FF2B5EF4-FFF2-40B4-BE49-F238E27FC236}">
                      <a16:creationId xmlns:a16="http://schemas.microsoft.com/office/drawing/2014/main" id="{C10076FF-7834-42AA-A666-C334C6F1CD3B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7" name="四角形: 上の 2 つの角を丸める 1076">
                  <a:extLst>
                    <a:ext uri="{FF2B5EF4-FFF2-40B4-BE49-F238E27FC236}">
                      <a16:creationId xmlns:a16="http://schemas.microsoft.com/office/drawing/2014/main" id="{264AD288-2E49-431D-971C-DABDB8D4D3F9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8" name="四角形: 上の 2 つの角を丸める 1077">
                  <a:extLst>
                    <a:ext uri="{FF2B5EF4-FFF2-40B4-BE49-F238E27FC236}">
                      <a16:creationId xmlns:a16="http://schemas.microsoft.com/office/drawing/2014/main" id="{C1C6CB37-473E-4271-A097-F24C3292161E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9" name="フリーフォーム: 図形 1078">
                  <a:extLst>
                    <a:ext uri="{FF2B5EF4-FFF2-40B4-BE49-F238E27FC236}">
                      <a16:creationId xmlns:a16="http://schemas.microsoft.com/office/drawing/2014/main" id="{3BAB1DEE-1449-4571-BDFD-05F9E05F3E42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0" name="四角形: 上の 2 つの角を丸める 1079">
                  <a:extLst>
                    <a:ext uri="{FF2B5EF4-FFF2-40B4-BE49-F238E27FC236}">
                      <a16:creationId xmlns:a16="http://schemas.microsoft.com/office/drawing/2014/main" id="{AA608BBF-664B-4A00-BAA2-5AC0234478D3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1" name="フリーフォーム: 図形 1080">
                  <a:extLst>
                    <a:ext uri="{FF2B5EF4-FFF2-40B4-BE49-F238E27FC236}">
                      <a16:creationId xmlns:a16="http://schemas.microsoft.com/office/drawing/2014/main" id="{A2604D1F-E5E3-4098-9F03-3B72E3E2F36E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72" name="フリーフォーム: 図形 1071">
                <a:extLst>
                  <a:ext uri="{FF2B5EF4-FFF2-40B4-BE49-F238E27FC236}">
                    <a16:creationId xmlns:a16="http://schemas.microsoft.com/office/drawing/2014/main" id="{D60D8432-E15D-4D72-820E-A14026646219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3" name="楕円 1072">
                <a:extLst>
                  <a:ext uri="{FF2B5EF4-FFF2-40B4-BE49-F238E27FC236}">
                    <a16:creationId xmlns:a16="http://schemas.microsoft.com/office/drawing/2014/main" id="{B6289DEB-36C4-4F3E-8E07-2F52BE6D4B54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45" name="グループ化 1044">
              <a:extLst>
                <a:ext uri="{FF2B5EF4-FFF2-40B4-BE49-F238E27FC236}">
                  <a16:creationId xmlns:a16="http://schemas.microsoft.com/office/drawing/2014/main" id="{195B9E92-56B6-4A18-A3D4-974BEEABB5D6}"/>
                </a:ext>
              </a:extLst>
            </p:cNvPr>
            <p:cNvGrpSpPr/>
            <p:nvPr/>
          </p:nvGrpSpPr>
          <p:grpSpPr>
            <a:xfrm flipH="1">
              <a:off x="547263" y="4933898"/>
              <a:ext cx="1218461" cy="1458335"/>
              <a:chOff x="3591791" y="4933898"/>
              <a:chExt cx="1218461" cy="1458335"/>
            </a:xfrm>
          </p:grpSpPr>
          <p:grpSp>
            <p:nvGrpSpPr>
              <p:cNvPr id="1054" name="グループ化 1053">
                <a:extLst>
                  <a:ext uri="{FF2B5EF4-FFF2-40B4-BE49-F238E27FC236}">
                    <a16:creationId xmlns:a16="http://schemas.microsoft.com/office/drawing/2014/main" id="{CCD36DD3-A8FE-49C1-82BA-9BE474E8576B}"/>
                  </a:ext>
                </a:extLst>
              </p:cNvPr>
              <p:cNvGrpSpPr/>
              <p:nvPr/>
            </p:nvGrpSpPr>
            <p:grpSpPr>
              <a:xfrm rot="21125815">
                <a:off x="3591791" y="4933898"/>
                <a:ext cx="1218461" cy="226808"/>
                <a:chOff x="5010890" y="5242355"/>
                <a:chExt cx="1218461" cy="226808"/>
              </a:xfrm>
            </p:grpSpPr>
            <p:sp>
              <p:nvSpPr>
                <p:cNvPr id="1057" name="フリーフォーム: 図形 1056">
                  <a:extLst>
                    <a:ext uri="{FF2B5EF4-FFF2-40B4-BE49-F238E27FC236}">
                      <a16:creationId xmlns:a16="http://schemas.microsoft.com/office/drawing/2014/main" id="{FD56B46A-87F1-412E-9DE1-C7CF56E4DDBF}"/>
                    </a:ext>
                  </a:extLst>
                </p:cNvPr>
                <p:cNvSpPr/>
                <p:nvPr/>
              </p:nvSpPr>
              <p:spPr bwMode="auto">
                <a:xfrm>
                  <a:off x="5035614" y="5242355"/>
                  <a:ext cx="292286" cy="129261"/>
                </a:xfrm>
                <a:custGeom>
                  <a:avLst/>
                  <a:gdLst>
                    <a:gd name="connsiteX0" fmla="*/ 0 w 292286"/>
                    <a:gd name="connsiteY0" fmla="*/ 0 h 129261"/>
                    <a:gd name="connsiteX1" fmla="*/ 31105 w 292286"/>
                    <a:gd name="connsiteY1" fmla="*/ 0 h 129261"/>
                    <a:gd name="connsiteX2" fmla="*/ 30033 w 292286"/>
                    <a:gd name="connsiteY2" fmla="*/ 16405 h 129261"/>
                    <a:gd name="connsiteX3" fmla="*/ 45788 w 292286"/>
                    <a:gd name="connsiteY3" fmla="*/ 16405 h 129261"/>
                    <a:gd name="connsiteX4" fmla="*/ 44715 w 292286"/>
                    <a:gd name="connsiteY4" fmla="*/ 0 h 129261"/>
                    <a:gd name="connsiteX5" fmla="*/ 75820 w 292286"/>
                    <a:gd name="connsiteY5" fmla="*/ 0 h 129261"/>
                    <a:gd name="connsiteX6" fmla="*/ 74748 w 292286"/>
                    <a:gd name="connsiteY6" fmla="*/ 16405 h 129261"/>
                    <a:gd name="connsiteX7" fmla="*/ 90502 w 292286"/>
                    <a:gd name="connsiteY7" fmla="*/ 16405 h 129261"/>
                    <a:gd name="connsiteX8" fmla="*/ 89429 w 292286"/>
                    <a:gd name="connsiteY8" fmla="*/ 0 h 129261"/>
                    <a:gd name="connsiteX9" fmla="*/ 120534 w 292286"/>
                    <a:gd name="connsiteY9" fmla="*/ 0 h 129261"/>
                    <a:gd name="connsiteX10" fmla="*/ 119462 w 292286"/>
                    <a:gd name="connsiteY10" fmla="*/ 16405 h 129261"/>
                    <a:gd name="connsiteX11" fmla="*/ 135216 w 292286"/>
                    <a:gd name="connsiteY11" fmla="*/ 16405 h 129261"/>
                    <a:gd name="connsiteX12" fmla="*/ 134143 w 292286"/>
                    <a:gd name="connsiteY12" fmla="*/ 0 h 129261"/>
                    <a:gd name="connsiteX13" fmla="*/ 165248 w 292286"/>
                    <a:gd name="connsiteY13" fmla="*/ 0 h 129261"/>
                    <a:gd name="connsiteX14" fmla="*/ 164176 w 292286"/>
                    <a:gd name="connsiteY14" fmla="*/ 16405 h 129261"/>
                    <a:gd name="connsiteX15" fmla="*/ 179929 w 292286"/>
                    <a:gd name="connsiteY15" fmla="*/ 16405 h 129261"/>
                    <a:gd name="connsiteX16" fmla="*/ 178856 w 292286"/>
                    <a:gd name="connsiteY16" fmla="*/ 0 h 129261"/>
                    <a:gd name="connsiteX17" fmla="*/ 209961 w 292286"/>
                    <a:gd name="connsiteY17" fmla="*/ 0 h 129261"/>
                    <a:gd name="connsiteX18" fmla="*/ 208889 w 292286"/>
                    <a:gd name="connsiteY18" fmla="*/ 16405 h 129261"/>
                    <a:gd name="connsiteX19" fmla="*/ 224643 w 292286"/>
                    <a:gd name="connsiteY19" fmla="*/ 16405 h 129261"/>
                    <a:gd name="connsiteX20" fmla="*/ 223570 w 292286"/>
                    <a:gd name="connsiteY20" fmla="*/ 0 h 129261"/>
                    <a:gd name="connsiteX21" fmla="*/ 254675 w 292286"/>
                    <a:gd name="connsiteY21" fmla="*/ 0 h 129261"/>
                    <a:gd name="connsiteX22" fmla="*/ 253603 w 292286"/>
                    <a:gd name="connsiteY22" fmla="*/ 16405 h 129261"/>
                    <a:gd name="connsiteX23" fmla="*/ 274376 w 292286"/>
                    <a:gd name="connsiteY23" fmla="*/ 16405 h 129261"/>
                    <a:gd name="connsiteX24" fmla="*/ 273219 w 292286"/>
                    <a:gd name="connsiteY24" fmla="*/ 34107 h 129261"/>
                    <a:gd name="connsiteX25" fmla="*/ 292286 w 292286"/>
                    <a:gd name="connsiteY25" fmla="*/ 34107 h 129261"/>
                    <a:gd name="connsiteX26" fmla="*/ 286065 w 292286"/>
                    <a:gd name="connsiteY26" fmla="*/ 129261 h 129261"/>
                    <a:gd name="connsiteX27" fmla="*/ 267402 w 292286"/>
                    <a:gd name="connsiteY27" fmla="*/ 129261 h 129261"/>
                    <a:gd name="connsiteX28" fmla="*/ 266245 w 292286"/>
                    <a:gd name="connsiteY28" fmla="*/ 111559 h 129261"/>
                    <a:gd name="connsiteX29" fmla="*/ 249492 w 292286"/>
                    <a:gd name="connsiteY29" fmla="*/ 111559 h 129261"/>
                    <a:gd name="connsiteX30" fmla="*/ 248420 w 292286"/>
                    <a:gd name="connsiteY30" fmla="*/ 95154 h 129261"/>
                    <a:gd name="connsiteX31" fmla="*/ 243581 w 292286"/>
                    <a:gd name="connsiteY31" fmla="*/ 95154 h 129261"/>
                    <a:gd name="connsiteX32" fmla="*/ 241351 w 292286"/>
                    <a:gd name="connsiteY32" fmla="*/ 129261 h 129261"/>
                    <a:gd name="connsiteX33" fmla="*/ 222688 w 292286"/>
                    <a:gd name="connsiteY33" fmla="*/ 129261 h 129261"/>
                    <a:gd name="connsiteX34" fmla="*/ 221531 w 292286"/>
                    <a:gd name="connsiteY34" fmla="*/ 111559 h 129261"/>
                    <a:gd name="connsiteX35" fmla="*/ 204778 w 292286"/>
                    <a:gd name="connsiteY35" fmla="*/ 111559 h 129261"/>
                    <a:gd name="connsiteX36" fmla="*/ 203706 w 292286"/>
                    <a:gd name="connsiteY36" fmla="*/ 95154 h 129261"/>
                    <a:gd name="connsiteX37" fmla="*/ 198868 w 292286"/>
                    <a:gd name="connsiteY37" fmla="*/ 95154 h 129261"/>
                    <a:gd name="connsiteX38" fmla="*/ 196638 w 292286"/>
                    <a:gd name="connsiteY38" fmla="*/ 129261 h 129261"/>
                    <a:gd name="connsiteX39" fmla="*/ 177975 w 292286"/>
                    <a:gd name="connsiteY39" fmla="*/ 129261 h 129261"/>
                    <a:gd name="connsiteX40" fmla="*/ 176818 w 292286"/>
                    <a:gd name="connsiteY40" fmla="*/ 111559 h 129261"/>
                    <a:gd name="connsiteX41" fmla="*/ 160065 w 292286"/>
                    <a:gd name="connsiteY41" fmla="*/ 111559 h 129261"/>
                    <a:gd name="connsiteX42" fmla="*/ 158993 w 292286"/>
                    <a:gd name="connsiteY42" fmla="*/ 95154 h 129261"/>
                    <a:gd name="connsiteX43" fmla="*/ 154154 w 292286"/>
                    <a:gd name="connsiteY43" fmla="*/ 95154 h 129261"/>
                    <a:gd name="connsiteX44" fmla="*/ 151924 w 292286"/>
                    <a:gd name="connsiteY44" fmla="*/ 129261 h 129261"/>
                    <a:gd name="connsiteX45" fmla="*/ 133261 w 292286"/>
                    <a:gd name="connsiteY45" fmla="*/ 129261 h 129261"/>
                    <a:gd name="connsiteX46" fmla="*/ 132104 w 292286"/>
                    <a:gd name="connsiteY46" fmla="*/ 111559 h 129261"/>
                    <a:gd name="connsiteX47" fmla="*/ 115351 w 292286"/>
                    <a:gd name="connsiteY47" fmla="*/ 111559 h 129261"/>
                    <a:gd name="connsiteX48" fmla="*/ 114279 w 292286"/>
                    <a:gd name="connsiteY48" fmla="*/ 95154 h 129261"/>
                    <a:gd name="connsiteX49" fmla="*/ 109440 w 292286"/>
                    <a:gd name="connsiteY49" fmla="*/ 95154 h 129261"/>
                    <a:gd name="connsiteX50" fmla="*/ 107210 w 292286"/>
                    <a:gd name="connsiteY50" fmla="*/ 129261 h 129261"/>
                    <a:gd name="connsiteX51" fmla="*/ 88547 w 292286"/>
                    <a:gd name="connsiteY51" fmla="*/ 129261 h 129261"/>
                    <a:gd name="connsiteX52" fmla="*/ 87390 w 292286"/>
                    <a:gd name="connsiteY52" fmla="*/ 111559 h 129261"/>
                    <a:gd name="connsiteX53" fmla="*/ 70637 w 292286"/>
                    <a:gd name="connsiteY53" fmla="*/ 111559 h 129261"/>
                    <a:gd name="connsiteX54" fmla="*/ 69565 w 292286"/>
                    <a:gd name="connsiteY54" fmla="*/ 95154 h 129261"/>
                    <a:gd name="connsiteX55" fmla="*/ 64725 w 292286"/>
                    <a:gd name="connsiteY55" fmla="*/ 95154 h 129261"/>
                    <a:gd name="connsiteX56" fmla="*/ 62495 w 292286"/>
                    <a:gd name="connsiteY56" fmla="*/ 129261 h 129261"/>
                    <a:gd name="connsiteX57" fmla="*/ 43832 w 292286"/>
                    <a:gd name="connsiteY57" fmla="*/ 129261 h 129261"/>
                    <a:gd name="connsiteX58" fmla="*/ 42675 w 292286"/>
                    <a:gd name="connsiteY58" fmla="*/ 111559 h 129261"/>
                    <a:gd name="connsiteX59" fmla="*/ 25922 w 292286"/>
                    <a:gd name="connsiteY59" fmla="*/ 111559 h 129261"/>
                    <a:gd name="connsiteX60" fmla="*/ 24850 w 292286"/>
                    <a:gd name="connsiteY60" fmla="*/ 95154 h 129261"/>
                    <a:gd name="connsiteX61" fmla="*/ 6221 w 292286"/>
                    <a:gd name="connsiteY61" fmla="*/ 95154 h 1292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</a:cxnLst>
                  <a:rect l="l" t="t" r="r" b="b"/>
                  <a:pathLst>
                    <a:path w="292286" h="129261">
                      <a:moveTo>
                        <a:pt x="0" y="0"/>
                      </a:moveTo>
                      <a:lnTo>
                        <a:pt x="31105" y="0"/>
                      </a:lnTo>
                      <a:lnTo>
                        <a:pt x="30033" y="16405"/>
                      </a:lnTo>
                      <a:lnTo>
                        <a:pt x="45788" y="16405"/>
                      </a:lnTo>
                      <a:lnTo>
                        <a:pt x="44715" y="0"/>
                      </a:lnTo>
                      <a:lnTo>
                        <a:pt x="75820" y="0"/>
                      </a:lnTo>
                      <a:lnTo>
                        <a:pt x="74748" y="16405"/>
                      </a:lnTo>
                      <a:lnTo>
                        <a:pt x="90502" y="16405"/>
                      </a:lnTo>
                      <a:lnTo>
                        <a:pt x="89429" y="0"/>
                      </a:lnTo>
                      <a:lnTo>
                        <a:pt x="120534" y="0"/>
                      </a:lnTo>
                      <a:lnTo>
                        <a:pt x="119462" y="16405"/>
                      </a:lnTo>
                      <a:lnTo>
                        <a:pt x="135216" y="16405"/>
                      </a:lnTo>
                      <a:lnTo>
                        <a:pt x="134143" y="0"/>
                      </a:lnTo>
                      <a:lnTo>
                        <a:pt x="165248" y="0"/>
                      </a:lnTo>
                      <a:lnTo>
                        <a:pt x="164176" y="16405"/>
                      </a:lnTo>
                      <a:lnTo>
                        <a:pt x="179929" y="16405"/>
                      </a:lnTo>
                      <a:lnTo>
                        <a:pt x="178856" y="0"/>
                      </a:lnTo>
                      <a:lnTo>
                        <a:pt x="209961" y="0"/>
                      </a:lnTo>
                      <a:lnTo>
                        <a:pt x="208889" y="16405"/>
                      </a:lnTo>
                      <a:lnTo>
                        <a:pt x="224643" y="16405"/>
                      </a:lnTo>
                      <a:lnTo>
                        <a:pt x="223570" y="0"/>
                      </a:lnTo>
                      <a:lnTo>
                        <a:pt x="254675" y="0"/>
                      </a:lnTo>
                      <a:lnTo>
                        <a:pt x="253603" y="16405"/>
                      </a:lnTo>
                      <a:lnTo>
                        <a:pt x="274376" y="16405"/>
                      </a:lnTo>
                      <a:lnTo>
                        <a:pt x="273219" y="34107"/>
                      </a:lnTo>
                      <a:lnTo>
                        <a:pt x="292286" y="34107"/>
                      </a:lnTo>
                      <a:lnTo>
                        <a:pt x="286065" y="129261"/>
                      </a:lnTo>
                      <a:lnTo>
                        <a:pt x="267402" y="129261"/>
                      </a:lnTo>
                      <a:lnTo>
                        <a:pt x="266245" y="111559"/>
                      </a:lnTo>
                      <a:lnTo>
                        <a:pt x="249492" y="111559"/>
                      </a:lnTo>
                      <a:lnTo>
                        <a:pt x="248420" y="95154"/>
                      </a:lnTo>
                      <a:lnTo>
                        <a:pt x="243581" y="95154"/>
                      </a:lnTo>
                      <a:lnTo>
                        <a:pt x="241351" y="129261"/>
                      </a:lnTo>
                      <a:lnTo>
                        <a:pt x="222688" y="129261"/>
                      </a:lnTo>
                      <a:lnTo>
                        <a:pt x="221531" y="111559"/>
                      </a:lnTo>
                      <a:lnTo>
                        <a:pt x="204778" y="111559"/>
                      </a:lnTo>
                      <a:lnTo>
                        <a:pt x="203706" y="95154"/>
                      </a:lnTo>
                      <a:lnTo>
                        <a:pt x="198868" y="95154"/>
                      </a:lnTo>
                      <a:lnTo>
                        <a:pt x="196638" y="129261"/>
                      </a:lnTo>
                      <a:lnTo>
                        <a:pt x="177975" y="129261"/>
                      </a:lnTo>
                      <a:lnTo>
                        <a:pt x="176818" y="111559"/>
                      </a:lnTo>
                      <a:lnTo>
                        <a:pt x="160065" y="111559"/>
                      </a:lnTo>
                      <a:lnTo>
                        <a:pt x="158993" y="95154"/>
                      </a:lnTo>
                      <a:lnTo>
                        <a:pt x="154154" y="95154"/>
                      </a:lnTo>
                      <a:lnTo>
                        <a:pt x="151924" y="129261"/>
                      </a:lnTo>
                      <a:lnTo>
                        <a:pt x="133261" y="129261"/>
                      </a:lnTo>
                      <a:lnTo>
                        <a:pt x="132104" y="111559"/>
                      </a:lnTo>
                      <a:lnTo>
                        <a:pt x="115351" y="111559"/>
                      </a:lnTo>
                      <a:lnTo>
                        <a:pt x="114279" y="95154"/>
                      </a:lnTo>
                      <a:lnTo>
                        <a:pt x="109440" y="95154"/>
                      </a:lnTo>
                      <a:lnTo>
                        <a:pt x="107210" y="129261"/>
                      </a:lnTo>
                      <a:lnTo>
                        <a:pt x="88547" y="129261"/>
                      </a:lnTo>
                      <a:lnTo>
                        <a:pt x="87390" y="111559"/>
                      </a:lnTo>
                      <a:lnTo>
                        <a:pt x="70637" y="111559"/>
                      </a:lnTo>
                      <a:lnTo>
                        <a:pt x="69565" y="95154"/>
                      </a:lnTo>
                      <a:lnTo>
                        <a:pt x="64725" y="95154"/>
                      </a:lnTo>
                      <a:lnTo>
                        <a:pt x="62495" y="129261"/>
                      </a:lnTo>
                      <a:lnTo>
                        <a:pt x="43832" y="129261"/>
                      </a:lnTo>
                      <a:lnTo>
                        <a:pt x="42675" y="111559"/>
                      </a:lnTo>
                      <a:lnTo>
                        <a:pt x="25922" y="111559"/>
                      </a:lnTo>
                      <a:lnTo>
                        <a:pt x="24850" y="95154"/>
                      </a:lnTo>
                      <a:lnTo>
                        <a:pt x="6221" y="9515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8" name="フリーフォーム: 図形 1057">
                  <a:extLst>
                    <a:ext uri="{FF2B5EF4-FFF2-40B4-BE49-F238E27FC236}">
                      <a16:creationId xmlns:a16="http://schemas.microsoft.com/office/drawing/2014/main" id="{A5ACFEFC-0445-4C05-B5B6-BEF0EA93F00F}"/>
                    </a:ext>
                  </a:extLst>
                </p:cNvPr>
                <p:cNvSpPr/>
                <p:nvPr/>
              </p:nvSpPr>
              <p:spPr bwMode="auto">
                <a:xfrm>
                  <a:off x="5010890" y="5306985"/>
                  <a:ext cx="1218461" cy="162178"/>
                </a:xfrm>
                <a:custGeom>
                  <a:avLst/>
                  <a:gdLst>
                    <a:gd name="connsiteX0" fmla="*/ 20152 w 1218461"/>
                    <a:gd name="connsiteY0" fmla="*/ 0 h 162178"/>
                    <a:gd name="connsiteX1" fmla="*/ 321584 w 1218461"/>
                    <a:gd name="connsiteY1" fmla="*/ 0 h 162178"/>
                    <a:gd name="connsiteX2" fmla="*/ 341736 w 1218461"/>
                    <a:gd name="connsiteY2" fmla="*/ 20152 h 162178"/>
                    <a:gd name="connsiteX3" fmla="*/ 341736 w 1218461"/>
                    <a:gd name="connsiteY3" fmla="*/ 29694 h 162178"/>
                    <a:gd name="connsiteX4" fmla="*/ 344113 w 1218461"/>
                    <a:gd name="connsiteY4" fmla="*/ 30679 h 162178"/>
                    <a:gd name="connsiteX5" fmla="*/ 348880 w 1218461"/>
                    <a:gd name="connsiteY5" fmla="*/ 42188 h 162178"/>
                    <a:gd name="connsiteX6" fmla="*/ 348880 w 1218461"/>
                    <a:gd name="connsiteY6" fmla="*/ 101431 h 162178"/>
                    <a:gd name="connsiteX7" fmla="*/ 369591 w 1218461"/>
                    <a:gd name="connsiteY7" fmla="*/ 110891 h 162178"/>
                    <a:gd name="connsiteX8" fmla="*/ 396911 w 1218461"/>
                    <a:gd name="connsiteY8" fmla="*/ 114627 h 162178"/>
                    <a:gd name="connsiteX9" fmla="*/ 467100 w 1218461"/>
                    <a:gd name="connsiteY9" fmla="*/ 67076 h 162178"/>
                    <a:gd name="connsiteX10" fmla="*/ 467510 w 1218461"/>
                    <a:gd name="connsiteY10" fmla="*/ 67076 h 162178"/>
                    <a:gd name="connsiteX11" fmla="*/ 476686 w 1218461"/>
                    <a:gd name="connsiteY11" fmla="*/ 44924 h 162178"/>
                    <a:gd name="connsiteX12" fmla="*/ 498839 w 1218461"/>
                    <a:gd name="connsiteY12" fmla="*/ 35747 h 162178"/>
                    <a:gd name="connsiteX13" fmla="*/ 1187131 w 1218461"/>
                    <a:gd name="connsiteY13" fmla="*/ 35747 h 162178"/>
                    <a:gd name="connsiteX14" fmla="*/ 1218461 w 1218461"/>
                    <a:gd name="connsiteY14" fmla="*/ 67077 h 162178"/>
                    <a:gd name="connsiteX15" fmla="*/ 1187131 w 1218461"/>
                    <a:gd name="connsiteY15" fmla="*/ 98407 h 162178"/>
                    <a:gd name="connsiteX16" fmla="*/ 506819 w 1218461"/>
                    <a:gd name="connsiteY16" fmla="*/ 98407 h 162178"/>
                    <a:gd name="connsiteX17" fmla="*/ 505398 w 1218461"/>
                    <a:gd name="connsiteY17" fmla="*/ 104094 h 162178"/>
                    <a:gd name="connsiteX18" fmla="*/ 396910 w 1218461"/>
                    <a:gd name="connsiteY18" fmla="*/ 162178 h 162178"/>
                    <a:gd name="connsiteX19" fmla="*/ 313655 w 1218461"/>
                    <a:gd name="connsiteY19" fmla="*/ 134323 h 162178"/>
                    <a:gd name="connsiteX20" fmla="*/ 304682 w 1218461"/>
                    <a:gd name="connsiteY20" fmla="*/ 123573 h 162178"/>
                    <a:gd name="connsiteX21" fmla="*/ 23421 w 1218461"/>
                    <a:gd name="connsiteY21" fmla="*/ 123573 h 162178"/>
                    <a:gd name="connsiteX22" fmla="*/ 11912 w 1218461"/>
                    <a:gd name="connsiteY22" fmla="*/ 118806 h 162178"/>
                    <a:gd name="connsiteX23" fmla="*/ 11257 w 1218461"/>
                    <a:gd name="connsiteY23" fmla="*/ 117226 h 162178"/>
                    <a:gd name="connsiteX24" fmla="*/ 5903 w 1218461"/>
                    <a:gd name="connsiteY24" fmla="*/ 115008 h 162178"/>
                    <a:gd name="connsiteX25" fmla="*/ 0 w 1218461"/>
                    <a:gd name="connsiteY25" fmla="*/ 100758 h 162178"/>
                    <a:gd name="connsiteX26" fmla="*/ 0 w 1218461"/>
                    <a:gd name="connsiteY26" fmla="*/ 20152 h 162178"/>
                    <a:gd name="connsiteX27" fmla="*/ 20152 w 1218461"/>
                    <a:gd name="connsiteY27" fmla="*/ 0 h 1621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1218461" h="162178">
                      <a:moveTo>
                        <a:pt x="20152" y="0"/>
                      </a:moveTo>
                      <a:lnTo>
                        <a:pt x="321584" y="0"/>
                      </a:lnTo>
                      <a:cubicBezTo>
                        <a:pt x="332714" y="0"/>
                        <a:pt x="341736" y="9022"/>
                        <a:pt x="341736" y="20152"/>
                      </a:cubicBezTo>
                      <a:lnTo>
                        <a:pt x="341736" y="29694"/>
                      </a:lnTo>
                      <a:lnTo>
                        <a:pt x="344113" y="30679"/>
                      </a:lnTo>
                      <a:cubicBezTo>
                        <a:pt x="347058" y="33624"/>
                        <a:pt x="348880" y="37693"/>
                        <a:pt x="348880" y="42188"/>
                      </a:cubicBezTo>
                      <a:lnTo>
                        <a:pt x="348880" y="101431"/>
                      </a:lnTo>
                      <a:lnTo>
                        <a:pt x="369591" y="110891"/>
                      </a:lnTo>
                      <a:cubicBezTo>
                        <a:pt x="377988" y="113297"/>
                        <a:pt x="387220" y="114627"/>
                        <a:pt x="396911" y="114627"/>
                      </a:cubicBezTo>
                      <a:cubicBezTo>
                        <a:pt x="435675" y="114627"/>
                        <a:pt x="467100" y="93338"/>
                        <a:pt x="467100" y="67076"/>
                      </a:cubicBezTo>
                      <a:lnTo>
                        <a:pt x="467510" y="67076"/>
                      </a:lnTo>
                      <a:lnTo>
                        <a:pt x="476686" y="44924"/>
                      </a:lnTo>
                      <a:cubicBezTo>
                        <a:pt x="482355" y="39254"/>
                        <a:pt x="490188" y="35747"/>
                        <a:pt x="498839" y="35747"/>
                      </a:cubicBezTo>
                      <a:lnTo>
                        <a:pt x="1187131" y="35747"/>
                      </a:lnTo>
                      <a:cubicBezTo>
                        <a:pt x="1204434" y="35747"/>
                        <a:pt x="1218461" y="49774"/>
                        <a:pt x="1218461" y="67077"/>
                      </a:cubicBezTo>
                      <a:cubicBezTo>
                        <a:pt x="1218461" y="84380"/>
                        <a:pt x="1204434" y="98407"/>
                        <a:pt x="1187131" y="98407"/>
                      </a:cubicBezTo>
                      <a:lnTo>
                        <a:pt x="506819" y="98407"/>
                      </a:lnTo>
                      <a:lnTo>
                        <a:pt x="505398" y="104094"/>
                      </a:lnTo>
                      <a:cubicBezTo>
                        <a:pt x="487524" y="138228"/>
                        <a:pt x="445680" y="162178"/>
                        <a:pt x="396910" y="162178"/>
                      </a:cubicBezTo>
                      <a:cubicBezTo>
                        <a:pt x="364397" y="162178"/>
                        <a:pt x="334962" y="151533"/>
                        <a:pt x="313655" y="134323"/>
                      </a:cubicBezTo>
                      <a:lnTo>
                        <a:pt x="304682" y="123573"/>
                      </a:lnTo>
                      <a:lnTo>
                        <a:pt x="23421" y="123573"/>
                      </a:lnTo>
                      <a:cubicBezTo>
                        <a:pt x="18926" y="123573"/>
                        <a:pt x="14857" y="121751"/>
                        <a:pt x="11912" y="118806"/>
                      </a:cubicBezTo>
                      <a:lnTo>
                        <a:pt x="11257" y="117226"/>
                      </a:lnTo>
                      <a:lnTo>
                        <a:pt x="5903" y="115008"/>
                      </a:lnTo>
                      <a:cubicBezTo>
                        <a:pt x="2256" y="111361"/>
                        <a:pt x="0" y="106323"/>
                        <a:pt x="0" y="100758"/>
                      </a:cubicBezTo>
                      <a:lnTo>
                        <a:pt x="0" y="20152"/>
                      </a:lnTo>
                      <a:cubicBezTo>
                        <a:pt x="0" y="9022"/>
                        <a:pt x="9022" y="0"/>
                        <a:pt x="20152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055" name="フリーフォーム: 図形 1054">
                <a:extLst>
                  <a:ext uri="{FF2B5EF4-FFF2-40B4-BE49-F238E27FC236}">
                    <a16:creationId xmlns:a16="http://schemas.microsoft.com/office/drawing/2014/main" id="{D0EF9767-B05A-4312-BD3C-87B1C83BE187}"/>
                  </a:ext>
                </a:extLst>
              </p:cNvPr>
              <p:cNvSpPr/>
              <p:nvPr/>
            </p:nvSpPr>
            <p:spPr bwMode="auto">
              <a:xfrm rot="20838778">
                <a:off x="4173303" y="4981457"/>
                <a:ext cx="562420" cy="351854"/>
              </a:xfrm>
              <a:custGeom>
                <a:avLst/>
                <a:gdLst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117463 w 630660"/>
                  <a:gd name="connsiteY7" fmla="*/ 297448 h 394546"/>
                  <a:gd name="connsiteX8" fmla="*/ 93767 w 630660"/>
                  <a:gd name="connsiteY8" fmla="*/ 281712 h 394546"/>
                  <a:gd name="connsiteX9" fmla="*/ 36249 w 630660"/>
                  <a:gd name="connsiteY9" fmla="*/ 224195 h 394546"/>
                  <a:gd name="connsiteX10" fmla="*/ 33631 w 630660"/>
                  <a:gd name="connsiteY10" fmla="*/ 217875 h 394546"/>
                  <a:gd name="connsiteX11" fmla="*/ 20980 w 630660"/>
                  <a:gd name="connsiteY11" fmla="*/ 209474 h 394546"/>
                  <a:gd name="connsiteX12" fmla="*/ 20980 w 630660"/>
                  <a:gd name="connsiteY12" fmla="*/ 108170 h 394546"/>
                  <a:gd name="connsiteX13" fmla="*/ 78498 w 630660"/>
                  <a:gd name="connsiteY13" fmla="*/ 50652 h 394546"/>
                  <a:gd name="connsiteX14" fmla="*/ 90600 w 630660"/>
                  <a:gd name="connsiteY14" fmla="*/ 42616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93767 w 630660"/>
                  <a:gd name="connsiteY7" fmla="*/ 281712 h 394546"/>
                  <a:gd name="connsiteX8" fmla="*/ 36249 w 630660"/>
                  <a:gd name="connsiteY8" fmla="*/ 224195 h 394546"/>
                  <a:gd name="connsiteX9" fmla="*/ 33631 w 630660"/>
                  <a:gd name="connsiteY9" fmla="*/ 217875 h 394546"/>
                  <a:gd name="connsiteX10" fmla="*/ 20980 w 630660"/>
                  <a:gd name="connsiteY10" fmla="*/ 209474 h 394546"/>
                  <a:gd name="connsiteX11" fmla="*/ 20980 w 630660"/>
                  <a:gd name="connsiteY11" fmla="*/ 108170 h 394546"/>
                  <a:gd name="connsiteX12" fmla="*/ 78498 w 630660"/>
                  <a:gd name="connsiteY12" fmla="*/ 50652 h 394546"/>
                  <a:gd name="connsiteX13" fmla="*/ 90600 w 630660"/>
                  <a:gd name="connsiteY13" fmla="*/ 42616 h 394546"/>
                  <a:gd name="connsiteX14" fmla="*/ 90600 w 630660"/>
                  <a:gd name="connsiteY14" fmla="*/ 0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36249 w 630660"/>
                  <a:gd name="connsiteY7" fmla="*/ 224195 h 394546"/>
                  <a:gd name="connsiteX8" fmla="*/ 33631 w 630660"/>
                  <a:gd name="connsiteY8" fmla="*/ 217875 h 394546"/>
                  <a:gd name="connsiteX9" fmla="*/ 20980 w 630660"/>
                  <a:gd name="connsiteY9" fmla="*/ 209474 h 394546"/>
                  <a:gd name="connsiteX10" fmla="*/ 20980 w 630660"/>
                  <a:gd name="connsiteY10" fmla="*/ 108170 h 394546"/>
                  <a:gd name="connsiteX11" fmla="*/ 78498 w 630660"/>
                  <a:gd name="connsiteY11" fmla="*/ 50652 h 394546"/>
                  <a:gd name="connsiteX12" fmla="*/ 90600 w 630660"/>
                  <a:gd name="connsiteY12" fmla="*/ 42616 h 394546"/>
                  <a:gd name="connsiteX13" fmla="*/ 90600 w 630660"/>
                  <a:gd name="connsiteY13" fmla="*/ 0 h 394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30660" h="394546">
                    <a:moveTo>
                      <a:pt x="90600" y="0"/>
                    </a:moveTo>
                    <a:lnTo>
                      <a:pt x="630660" y="0"/>
                    </a:lnTo>
                    <a:lnTo>
                      <a:pt x="630660" y="197273"/>
                    </a:lnTo>
                    <a:cubicBezTo>
                      <a:pt x="630660" y="306224"/>
                      <a:pt x="542338" y="394546"/>
                      <a:pt x="433387" y="394546"/>
                    </a:cubicBezTo>
                    <a:lnTo>
                      <a:pt x="287873" y="394545"/>
                    </a:lnTo>
                    <a:cubicBezTo>
                      <a:pt x="226588" y="394545"/>
                      <a:pt x="171830" y="366600"/>
                      <a:pt x="135648" y="322756"/>
                    </a:cubicBezTo>
                    <a:lnTo>
                      <a:pt x="120672" y="298072"/>
                    </a:lnTo>
                    <a:lnTo>
                      <a:pt x="36249" y="224195"/>
                    </a:lnTo>
                    <a:lnTo>
                      <a:pt x="33631" y="217875"/>
                    </a:lnTo>
                    <a:lnTo>
                      <a:pt x="20980" y="209474"/>
                    </a:lnTo>
                    <a:cubicBezTo>
                      <a:pt x="-6994" y="181500"/>
                      <a:pt x="-6994" y="136144"/>
                      <a:pt x="20980" y="108170"/>
                    </a:cubicBezTo>
                    <a:lnTo>
                      <a:pt x="78498" y="50652"/>
                    </a:lnTo>
                    <a:lnTo>
                      <a:pt x="90600" y="42616"/>
                    </a:lnTo>
                    <a:lnTo>
                      <a:pt x="9060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56" name="四角形: 上の 2 つの角を丸める 1055">
                <a:extLst>
                  <a:ext uri="{FF2B5EF4-FFF2-40B4-BE49-F238E27FC236}">
                    <a16:creationId xmlns:a16="http://schemas.microsoft.com/office/drawing/2014/main" id="{1973FB51-202C-4B33-9B8E-BEAE71D9B1E6}"/>
                  </a:ext>
                </a:extLst>
              </p:cNvPr>
              <p:cNvSpPr/>
              <p:nvPr/>
            </p:nvSpPr>
            <p:spPr bwMode="auto">
              <a:xfrm rot="20973967">
                <a:off x="4454699" y="5281956"/>
                <a:ext cx="342262" cy="1110277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1046" name="グループ化 1045">
              <a:extLst>
                <a:ext uri="{FF2B5EF4-FFF2-40B4-BE49-F238E27FC236}">
                  <a16:creationId xmlns:a16="http://schemas.microsoft.com/office/drawing/2014/main" id="{0E18EC45-879F-437D-85DC-02DBA97976D7}"/>
                </a:ext>
              </a:extLst>
            </p:cNvPr>
            <p:cNvGrpSpPr/>
            <p:nvPr/>
          </p:nvGrpSpPr>
          <p:grpSpPr>
            <a:xfrm rot="20764622">
              <a:off x="633479" y="4793441"/>
              <a:ext cx="565807" cy="460376"/>
              <a:chOff x="895674" y="4756884"/>
              <a:chExt cx="565807" cy="460376"/>
            </a:xfrm>
          </p:grpSpPr>
          <p:sp>
            <p:nvSpPr>
              <p:cNvPr id="1047" name="フリーフォーム: 図形 1046">
                <a:extLst>
                  <a:ext uri="{FF2B5EF4-FFF2-40B4-BE49-F238E27FC236}">
                    <a16:creationId xmlns:a16="http://schemas.microsoft.com/office/drawing/2014/main" id="{28C541BE-7712-463C-BA89-81304C4F7F92}"/>
                  </a:ext>
                </a:extLst>
              </p:cNvPr>
              <p:cNvSpPr/>
              <p:nvPr/>
            </p:nvSpPr>
            <p:spPr bwMode="auto">
              <a:xfrm rot="1574306" flipH="1">
                <a:off x="895674" y="4861083"/>
                <a:ext cx="565807" cy="317663"/>
              </a:xfrm>
              <a:custGeom>
                <a:avLst/>
                <a:gdLst>
                  <a:gd name="connsiteX0" fmla="*/ 291606 w 565807"/>
                  <a:gd name="connsiteY0" fmla="*/ 5157 h 317663"/>
                  <a:gd name="connsiteX1" fmla="*/ 266066 w 565807"/>
                  <a:gd name="connsiteY1" fmla="*/ 1 h 317663"/>
                  <a:gd name="connsiteX2" fmla="*/ 200454 w 565807"/>
                  <a:gd name="connsiteY2" fmla="*/ 65613 h 317663"/>
                  <a:gd name="connsiteX3" fmla="*/ 200454 w 565807"/>
                  <a:gd name="connsiteY3" fmla="*/ 196362 h 317663"/>
                  <a:gd name="connsiteX4" fmla="*/ 200453 w 565807"/>
                  <a:gd name="connsiteY4" fmla="*/ 196361 h 317663"/>
                  <a:gd name="connsiteX5" fmla="*/ 200453 w 565807"/>
                  <a:gd name="connsiteY5" fmla="*/ 59656 h 317663"/>
                  <a:gd name="connsiteX6" fmla="*/ 164018 w 565807"/>
                  <a:gd name="connsiteY6" fmla="*/ 4688 h 317663"/>
                  <a:gd name="connsiteX7" fmla="*/ 140797 w 565807"/>
                  <a:gd name="connsiteY7" fmla="*/ 0 h 317663"/>
                  <a:gd name="connsiteX8" fmla="*/ 81141 w 565807"/>
                  <a:gd name="connsiteY8" fmla="*/ 59656 h 317663"/>
                  <a:gd name="connsiteX9" fmla="*/ 81141 w 565807"/>
                  <a:gd name="connsiteY9" fmla="*/ 166348 h 317663"/>
                  <a:gd name="connsiteX10" fmla="*/ 78556 w 565807"/>
                  <a:gd name="connsiteY10" fmla="*/ 166159 h 317663"/>
                  <a:gd name="connsiteX11" fmla="*/ 198 w 565807"/>
                  <a:gd name="connsiteY11" fmla="*/ 233821 h 317663"/>
                  <a:gd name="connsiteX12" fmla="*/ 67860 w 565807"/>
                  <a:gd name="connsiteY12" fmla="*/ 312180 h 317663"/>
                  <a:gd name="connsiteX13" fmla="*/ 140013 w 565807"/>
                  <a:gd name="connsiteY13" fmla="*/ 317464 h 317663"/>
                  <a:gd name="connsiteX14" fmla="*/ 193205 w 565807"/>
                  <a:gd name="connsiteY14" fmla="*/ 299862 h 317663"/>
                  <a:gd name="connsiteX15" fmla="*/ 210049 w 565807"/>
                  <a:gd name="connsiteY15" fmla="*/ 278441 h 317663"/>
                  <a:gd name="connsiteX16" fmla="*/ 219671 w 565807"/>
                  <a:gd name="connsiteY16" fmla="*/ 292712 h 317663"/>
                  <a:gd name="connsiteX17" fmla="*/ 266066 w 565807"/>
                  <a:gd name="connsiteY17" fmla="*/ 311929 h 317663"/>
                  <a:gd name="connsiteX18" fmla="*/ 331678 w 565807"/>
                  <a:gd name="connsiteY18" fmla="*/ 246317 h 317663"/>
                  <a:gd name="connsiteX19" fmla="*/ 331678 w 565807"/>
                  <a:gd name="connsiteY19" fmla="*/ 65612 h 317663"/>
                  <a:gd name="connsiteX20" fmla="*/ 291606 w 565807"/>
                  <a:gd name="connsiteY20" fmla="*/ 5157 h 317663"/>
                  <a:gd name="connsiteX21" fmla="*/ 532501 w 565807"/>
                  <a:gd name="connsiteY21" fmla="*/ 29081 h 317663"/>
                  <a:gd name="connsiteX22" fmla="*/ 511275 w 565807"/>
                  <a:gd name="connsiteY22" fmla="*/ 24796 h 317663"/>
                  <a:gd name="connsiteX23" fmla="*/ 472715 w 565807"/>
                  <a:gd name="connsiteY23" fmla="*/ 40768 h 317663"/>
                  <a:gd name="connsiteX24" fmla="*/ 456744 w 565807"/>
                  <a:gd name="connsiteY24" fmla="*/ 79326 h 317663"/>
                  <a:gd name="connsiteX25" fmla="*/ 456744 w 565807"/>
                  <a:gd name="connsiteY25" fmla="*/ 62275 h 317663"/>
                  <a:gd name="connsiteX26" fmla="*/ 418709 w 565807"/>
                  <a:gd name="connsiteY26" fmla="*/ 4894 h 317663"/>
                  <a:gd name="connsiteX27" fmla="*/ 394469 w 565807"/>
                  <a:gd name="connsiteY27" fmla="*/ 0 h 317663"/>
                  <a:gd name="connsiteX28" fmla="*/ 332194 w 565807"/>
                  <a:gd name="connsiteY28" fmla="*/ 62275 h 317663"/>
                  <a:gd name="connsiteX29" fmla="*/ 332194 w 565807"/>
                  <a:gd name="connsiteY29" fmla="*/ 249654 h 317663"/>
                  <a:gd name="connsiteX30" fmla="*/ 394469 w 565807"/>
                  <a:gd name="connsiteY30" fmla="*/ 311929 h 317663"/>
                  <a:gd name="connsiteX31" fmla="*/ 394468 w 565807"/>
                  <a:gd name="connsiteY31" fmla="*/ 311930 h 317663"/>
                  <a:gd name="connsiteX32" fmla="*/ 456743 w 565807"/>
                  <a:gd name="connsiteY32" fmla="*/ 249655 h 317663"/>
                  <a:gd name="connsiteX33" fmla="*/ 456743 w 565807"/>
                  <a:gd name="connsiteY33" fmla="*/ 158785 h 317663"/>
                  <a:gd name="connsiteX34" fmla="*/ 456743 w 565807"/>
                  <a:gd name="connsiteY34" fmla="*/ 257397 h 317663"/>
                  <a:gd name="connsiteX35" fmla="*/ 511275 w 565807"/>
                  <a:gd name="connsiteY35" fmla="*/ 311929 h 317663"/>
                  <a:gd name="connsiteX36" fmla="*/ 565807 w 565807"/>
                  <a:gd name="connsiteY36" fmla="*/ 257397 h 317663"/>
                  <a:gd name="connsiteX37" fmla="*/ 565807 w 565807"/>
                  <a:gd name="connsiteY37" fmla="*/ 79328 h 317663"/>
                  <a:gd name="connsiteX38" fmla="*/ 532501 w 565807"/>
                  <a:gd name="connsiteY38" fmla="*/ 29081 h 317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565807" h="317663">
                    <a:moveTo>
                      <a:pt x="291606" y="5157"/>
                    </a:moveTo>
                    <a:cubicBezTo>
                      <a:pt x="283756" y="1837"/>
                      <a:pt x="275125" y="1"/>
                      <a:pt x="266066" y="1"/>
                    </a:cubicBezTo>
                    <a:cubicBezTo>
                      <a:pt x="229829" y="1"/>
                      <a:pt x="200454" y="29375"/>
                      <a:pt x="200454" y="65613"/>
                    </a:cubicBezTo>
                    <a:lnTo>
                      <a:pt x="200454" y="196362"/>
                    </a:lnTo>
                    <a:lnTo>
                      <a:pt x="200453" y="196361"/>
                    </a:lnTo>
                    <a:lnTo>
                      <a:pt x="200453" y="59656"/>
                    </a:lnTo>
                    <a:cubicBezTo>
                      <a:pt x="200453" y="34946"/>
                      <a:pt x="185429" y="13744"/>
                      <a:pt x="164018" y="4688"/>
                    </a:cubicBezTo>
                    <a:cubicBezTo>
                      <a:pt x="156881" y="1669"/>
                      <a:pt x="149034" y="0"/>
                      <a:pt x="140797" y="0"/>
                    </a:cubicBezTo>
                    <a:cubicBezTo>
                      <a:pt x="107850" y="0"/>
                      <a:pt x="81141" y="26709"/>
                      <a:pt x="81141" y="59656"/>
                    </a:cubicBezTo>
                    <a:lnTo>
                      <a:pt x="81141" y="166348"/>
                    </a:lnTo>
                    <a:lnTo>
                      <a:pt x="78556" y="166159"/>
                    </a:lnTo>
                    <a:cubicBezTo>
                      <a:pt x="38233" y="163205"/>
                      <a:pt x="3151" y="193498"/>
                      <a:pt x="198" y="233821"/>
                    </a:cubicBezTo>
                    <a:cubicBezTo>
                      <a:pt x="-2756" y="274144"/>
                      <a:pt x="27537" y="309226"/>
                      <a:pt x="67860" y="312180"/>
                    </a:cubicBezTo>
                    <a:lnTo>
                      <a:pt x="140013" y="317464"/>
                    </a:lnTo>
                    <a:cubicBezTo>
                      <a:pt x="160174" y="318942"/>
                      <a:pt x="179025" y="312107"/>
                      <a:pt x="193205" y="299862"/>
                    </a:cubicBezTo>
                    <a:lnTo>
                      <a:pt x="210049" y="278441"/>
                    </a:lnTo>
                    <a:lnTo>
                      <a:pt x="219671" y="292712"/>
                    </a:lnTo>
                    <a:cubicBezTo>
                      <a:pt x="231545" y="304586"/>
                      <a:pt x="247948" y="311929"/>
                      <a:pt x="266066" y="311929"/>
                    </a:cubicBezTo>
                    <a:cubicBezTo>
                      <a:pt x="302303" y="311929"/>
                      <a:pt x="331678" y="282555"/>
                      <a:pt x="331678" y="246317"/>
                    </a:cubicBezTo>
                    <a:lnTo>
                      <a:pt x="331678" y="65612"/>
                    </a:lnTo>
                    <a:cubicBezTo>
                      <a:pt x="331678" y="38435"/>
                      <a:pt x="315155" y="15117"/>
                      <a:pt x="291606" y="5157"/>
                    </a:cubicBezTo>
                    <a:close/>
                    <a:moveTo>
                      <a:pt x="532501" y="29081"/>
                    </a:moveTo>
                    <a:cubicBezTo>
                      <a:pt x="525977" y="26322"/>
                      <a:pt x="518804" y="24796"/>
                      <a:pt x="511275" y="24796"/>
                    </a:cubicBezTo>
                    <a:cubicBezTo>
                      <a:pt x="496217" y="24796"/>
                      <a:pt x="482584" y="30900"/>
                      <a:pt x="472715" y="40768"/>
                    </a:cubicBezTo>
                    <a:lnTo>
                      <a:pt x="456744" y="79326"/>
                    </a:lnTo>
                    <a:lnTo>
                      <a:pt x="456744" y="62275"/>
                    </a:lnTo>
                    <a:cubicBezTo>
                      <a:pt x="456744" y="36479"/>
                      <a:pt x="441061" y="14347"/>
                      <a:pt x="418709" y="4894"/>
                    </a:cubicBezTo>
                    <a:cubicBezTo>
                      <a:pt x="411259" y="1743"/>
                      <a:pt x="403067" y="0"/>
                      <a:pt x="394469" y="0"/>
                    </a:cubicBezTo>
                    <a:cubicBezTo>
                      <a:pt x="360075" y="0"/>
                      <a:pt x="332194" y="27881"/>
                      <a:pt x="332194" y="62275"/>
                    </a:cubicBezTo>
                    <a:lnTo>
                      <a:pt x="332194" y="249654"/>
                    </a:lnTo>
                    <a:cubicBezTo>
                      <a:pt x="332194" y="284048"/>
                      <a:pt x="360075" y="311929"/>
                      <a:pt x="394469" y="311929"/>
                    </a:cubicBezTo>
                    <a:lnTo>
                      <a:pt x="394468" y="311930"/>
                    </a:lnTo>
                    <a:cubicBezTo>
                      <a:pt x="428862" y="311930"/>
                      <a:pt x="456743" y="284049"/>
                      <a:pt x="456743" y="249655"/>
                    </a:cubicBezTo>
                    <a:lnTo>
                      <a:pt x="456743" y="158785"/>
                    </a:lnTo>
                    <a:lnTo>
                      <a:pt x="456743" y="257397"/>
                    </a:lnTo>
                    <a:cubicBezTo>
                      <a:pt x="456743" y="287514"/>
                      <a:pt x="481158" y="311929"/>
                      <a:pt x="511275" y="311929"/>
                    </a:cubicBezTo>
                    <a:cubicBezTo>
                      <a:pt x="541392" y="311928"/>
                      <a:pt x="565807" y="287514"/>
                      <a:pt x="565807" y="257397"/>
                    </a:cubicBezTo>
                    <a:lnTo>
                      <a:pt x="565807" y="79328"/>
                    </a:lnTo>
                    <a:cubicBezTo>
                      <a:pt x="565807" y="56740"/>
                      <a:pt x="552074" y="37360"/>
                      <a:pt x="532501" y="29081"/>
                    </a:cubicBezTo>
                    <a:close/>
                  </a:path>
                </a:pathLst>
              </a:custGeom>
              <a:solidFill>
                <a:schemeClr val="tx1">
                  <a:alpha val="40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048" name="グループ化 1047">
                <a:extLst>
                  <a:ext uri="{FF2B5EF4-FFF2-40B4-BE49-F238E27FC236}">
                    <a16:creationId xmlns:a16="http://schemas.microsoft.com/office/drawing/2014/main" id="{9952F892-BE97-4A03-AAF3-E626603A56F3}"/>
                  </a:ext>
                </a:extLst>
              </p:cNvPr>
              <p:cNvGrpSpPr/>
              <p:nvPr/>
            </p:nvGrpSpPr>
            <p:grpSpPr>
              <a:xfrm>
                <a:off x="929075" y="4756884"/>
                <a:ext cx="492008" cy="460376"/>
                <a:chOff x="929075" y="4756884"/>
                <a:chExt cx="492008" cy="460376"/>
              </a:xfrm>
            </p:grpSpPr>
            <p:sp>
              <p:nvSpPr>
                <p:cNvPr id="1049" name="四角形: 角を丸くする 1048">
                  <a:extLst>
                    <a:ext uri="{FF2B5EF4-FFF2-40B4-BE49-F238E27FC236}">
                      <a16:creationId xmlns:a16="http://schemas.microsoft.com/office/drawing/2014/main" id="{808690B0-25D2-4C77-B52F-420E840AEE3D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261736" y="4897157"/>
                  <a:ext cx="119312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50" name="四角形: 角を丸くする 1049">
                  <a:extLst>
                    <a:ext uri="{FF2B5EF4-FFF2-40B4-BE49-F238E27FC236}">
                      <a16:creationId xmlns:a16="http://schemas.microsoft.com/office/drawing/2014/main" id="{C4E5E040-DC50-4CD7-8532-F8FD40B2D94F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143418" y="4841774"/>
                  <a:ext cx="131224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51" name="四角形: 角を丸くする 1050">
                  <a:extLst>
                    <a:ext uri="{FF2B5EF4-FFF2-40B4-BE49-F238E27FC236}">
                      <a16:creationId xmlns:a16="http://schemas.microsoft.com/office/drawing/2014/main" id="{EF47FF29-25C5-4B63-B4A3-922C8269790A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031584" y="4785007"/>
                  <a:ext cx="124549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52" name="四角形: 角を丸くする 1051">
                  <a:extLst>
                    <a:ext uri="{FF2B5EF4-FFF2-40B4-BE49-F238E27FC236}">
                      <a16:creationId xmlns:a16="http://schemas.microsoft.com/office/drawing/2014/main" id="{FE3C7510-9769-47B3-AB6B-C9D2FB7253F6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929075" y="4756884"/>
                  <a:ext cx="109064" cy="28713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53" name="四角形: 角を丸くする 1052">
                  <a:extLst>
                    <a:ext uri="{FF2B5EF4-FFF2-40B4-BE49-F238E27FC236}">
                      <a16:creationId xmlns:a16="http://schemas.microsoft.com/office/drawing/2014/main" id="{4DD0B467-169C-4336-A18F-10EE72BA0AE9}"/>
                    </a:ext>
                  </a:extLst>
                </p:cNvPr>
                <p:cNvSpPr/>
                <p:nvPr/>
              </p:nvSpPr>
              <p:spPr bwMode="auto">
                <a:xfrm rot="17522937" flipH="1">
                  <a:off x="1238498" y="5034675"/>
                  <a:ext cx="146412" cy="2187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1082" name="グループ化 1081">
            <a:extLst>
              <a:ext uri="{FF2B5EF4-FFF2-40B4-BE49-F238E27FC236}">
                <a16:creationId xmlns:a16="http://schemas.microsoft.com/office/drawing/2014/main" id="{8D197B4A-53B0-47BA-8EC7-06B75007517F}"/>
              </a:ext>
            </a:extLst>
          </p:cNvPr>
          <p:cNvGrpSpPr/>
          <p:nvPr/>
        </p:nvGrpSpPr>
        <p:grpSpPr>
          <a:xfrm>
            <a:off x="4338318" y="4525233"/>
            <a:ext cx="1287555" cy="1879204"/>
            <a:chOff x="2845094" y="3485327"/>
            <a:chExt cx="1991695" cy="2906906"/>
          </a:xfrm>
        </p:grpSpPr>
        <p:sp>
          <p:nvSpPr>
            <p:cNvPr id="1083" name="フローチャート: 論理積ゲート 1082">
              <a:extLst>
                <a:ext uri="{FF2B5EF4-FFF2-40B4-BE49-F238E27FC236}">
                  <a16:creationId xmlns:a16="http://schemas.microsoft.com/office/drawing/2014/main" id="{BA38DE31-AB64-49F7-9984-74548013251F}"/>
                </a:ext>
              </a:extLst>
            </p:cNvPr>
            <p:cNvSpPr/>
            <p:nvPr/>
          </p:nvSpPr>
          <p:spPr bwMode="auto">
            <a:xfrm rot="16200000">
              <a:off x="2929497" y="3519718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4" name="楕円 1083">
              <a:extLst>
                <a:ext uri="{FF2B5EF4-FFF2-40B4-BE49-F238E27FC236}">
                  <a16:creationId xmlns:a16="http://schemas.microsoft.com/office/drawing/2014/main" id="{98087CD4-7C75-40E7-9472-6A787F20EFB3}"/>
                </a:ext>
              </a:extLst>
            </p:cNvPr>
            <p:cNvSpPr/>
            <p:nvPr/>
          </p:nvSpPr>
          <p:spPr bwMode="auto">
            <a:xfrm rot="900000" flipH="1">
              <a:off x="4398735" y="4361735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5" name="楕円 1084">
              <a:extLst>
                <a:ext uri="{FF2B5EF4-FFF2-40B4-BE49-F238E27FC236}">
                  <a16:creationId xmlns:a16="http://schemas.microsoft.com/office/drawing/2014/main" id="{EAF5EDCD-EA96-4A05-B19F-84EC8B5B6525}"/>
                </a:ext>
              </a:extLst>
            </p:cNvPr>
            <p:cNvSpPr/>
            <p:nvPr/>
          </p:nvSpPr>
          <p:spPr bwMode="auto">
            <a:xfrm rot="20700000">
              <a:off x="2845094" y="4361734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6" name="フリーフォーム: 図形 1085">
              <a:extLst>
                <a:ext uri="{FF2B5EF4-FFF2-40B4-BE49-F238E27FC236}">
                  <a16:creationId xmlns:a16="http://schemas.microsoft.com/office/drawing/2014/main" id="{52AA5609-79B2-4BE4-B618-9FBA6EE03DAF}"/>
                </a:ext>
              </a:extLst>
            </p:cNvPr>
            <p:cNvSpPr/>
            <p:nvPr/>
          </p:nvSpPr>
          <p:spPr bwMode="auto">
            <a:xfrm rot="10800000">
              <a:off x="3528747" y="5124775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7" name="楕円 1086">
              <a:extLst>
                <a:ext uri="{FF2B5EF4-FFF2-40B4-BE49-F238E27FC236}">
                  <a16:creationId xmlns:a16="http://schemas.microsoft.com/office/drawing/2014/main" id="{5B3F327D-75F0-4362-A9B4-7E977FE04C06}"/>
                </a:ext>
              </a:extLst>
            </p:cNvPr>
            <p:cNvSpPr/>
            <p:nvPr/>
          </p:nvSpPr>
          <p:spPr bwMode="auto">
            <a:xfrm>
              <a:off x="3036283" y="3639613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8" name="フリーフォーム: 図形 1087">
              <a:extLst>
                <a:ext uri="{FF2B5EF4-FFF2-40B4-BE49-F238E27FC236}">
                  <a16:creationId xmlns:a16="http://schemas.microsoft.com/office/drawing/2014/main" id="{535FB06D-8A71-4FAF-B268-590202961AB5}"/>
                </a:ext>
              </a:extLst>
            </p:cNvPr>
            <p:cNvSpPr/>
            <p:nvPr/>
          </p:nvSpPr>
          <p:spPr bwMode="auto">
            <a:xfrm>
              <a:off x="3182035" y="4253954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9" name="フリーフォーム: 図形 1088">
              <a:extLst>
                <a:ext uri="{FF2B5EF4-FFF2-40B4-BE49-F238E27FC236}">
                  <a16:creationId xmlns:a16="http://schemas.microsoft.com/office/drawing/2014/main" id="{BA7FE45D-73A2-415C-A634-D87F01DDAE67}"/>
                </a:ext>
              </a:extLst>
            </p:cNvPr>
            <p:cNvSpPr/>
            <p:nvPr/>
          </p:nvSpPr>
          <p:spPr bwMode="auto">
            <a:xfrm rot="16200000">
              <a:off x="3490283" y="3094547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0" name="楕円 1089">
              <a:extLst>
                <a:ext uri="{FF2B5EF4-FFF2-40B4-BE49-F238E27FC236}">
                  <a16:creationId xmlns:a16="http://schemas.microsoft.com/office/drawing/2014/main" id="{5465B473-9B59-4264-8791-B16F08F44B97}"/>
                </a:ext>
              </a:extLst>
            </p:cNvPr>
            <p:cNvSpPr/>
            <p:nvPr/>
          </p:nvSpPr>
          <p:spPr bwMode="auto">
            <a:xfrm>
              <a:off x="3721961" y="4644821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1" name="フリーフォーム: 図形 1090">
              <a:extLst>
                <a:ext uri="{FF2B5EF4-FFF2-40B4-BE49-F238E27FC236}">
                  <a16:creationId xmlns:a16="http://schemas.microsoft.com/office/drawing/2014/main" id="{CDEC6B80-007D-4EF9-A2A0-1D9EB74048CA}"/>
                </a:ext>
              </a:extLst>
            </p:cNvPr>
            <p:cNvSpPr/>
            <p:nvPr/>
          </p:nvSpPr>
          <p:spPr bwMode="auto">
            <a:xfrm rot="5400000">
              <a:off x="3731444" y="5362610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2" name="フリーフォーム: 図形 1091">
              <a:extLst>
                <a:ext uri="{FF2B5EF4-FFF2-40B4-BE49-F238E27FC236}">
                  <a16:creationId xmlns:a16="http://schemas.microsoft.com/office/drawing/2014/main" id="{346CA84A-722E-476B-9CD8-BF6F9D0DAB7D}"/>
                </a:ext>
              </a:extLst>
            </p:cNvPr>
            <p:cNvSpPr/>
            <p:nvPr/>
          </p:nvSpPr>
          <p:spPr bwMode="auto">
            <a:xfrm>
              <a:off x="3152801" y="5506804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3" name="楕円 1092">
              <a:extLst>
                <a:ext uri="{FF2B5EF4-FFF2-40B4-BE49-F238E27FC236}">
                  <a16:creationId xmlns:a16="http://schemas.microsoft.com/office/drawing/2014/main" id="{85893136-9D8B-451E-ABCE-2BC248F69F47}"/>
                </a:ext>
              </a:extLst>
            </p:cNvPr>
            <p:cNvSpPr/>
            <p:nvPr/>
          </p:nvSpPr>
          <p:spPr bwMode="auto">
            <a:xfrm>
              <a:off x="3137498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4" name="楕円 1093">
              <a:extLst>
                <a:ext uri="{FF2B5EF4-FFF2-40B4-BE49-F238E27FC236}">
                  <a16:creationId xmlns:a16="http://schemas.microsoft.com/office/drawing/2014/main" id="{A23AEF8F-F98C-460C-B94D-2BB47C8EC511}"/>
                </a:ext>
              </a:extLst>
            </p:cNvPr>
            <p:cNvSpPr/>
            <p:nvPr/>
          </p:nvSpPr>
          <p:spPr bwMode="auto">
            <a:xfrm>
              <a:off x="4351935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95" name="グループ化 1094">
              <a:extLst>
                <a:ext uri="{FF2B5EF4-FFF2-40B4-BE49-F238E27FC236}">
                  <a16:creationId xmlns:a16="http://schemas.microsoft.com/office/drawing/2014/main" id="{7212035E-9F97-4ABC-9071-507F587E82AD}"/>
                </a:ext>
              </a:extLst>
            </p:cNvPr>
            <p:cNvGrpSpPr/>
            <p:nvPr/>
          </p:nvGrpSpPr>
          <p:grpSpPr>
            <a:xfrm>
              <a:off x="3359175" y="4895441"/>
              <a:ext cx="987004" cy="330992"/>
              <a:chOff x="6911441" y="3818045"/>
              <a:chExt cx="1865174" cy="871095"/>
            </a:xfrm>
          </p:grpSpPr>
          <p:sp>
            <p:nvSpPr>
              <p:cNvPr id="1110" name="フリーフォーム: 図形 1109">
                <a:extLst>
                  <a:ext uri="{FF2B5EF4-FFF2-40B4-BE49-F238E27FC236}">
                    <a16:creationId xmlns:a16="http://schemas.microsoft.com/office/drawing/2014/main" id="{74BBF880-7DF5-4567-9399-10C88B8FCE75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1" name="フリーフォーム: 図形 1110">
                <a:extLst>
                  <a:ext uri="{FF2B5EF4-FFF2-40B4-BE49-F238E27FC236}">
                    <a16:creationId xmlns:a16="http://schemas.microsoft.com/office/drawing/2014/main" id="{8FD4CFB2-3566-43E6-B84C-392E400BE683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2" name="四角形: 上の 2 つの角を丸める 1111">
                <a:extLst>
                  <a:ext uri="{FF2B5EF4-FFF2-40B4-BE49-F238E27FC236}">
                    <a16:creationId xmlns:a16="http://schemas.microsoft.com/office/drawing/2014/main" id="{C95F0CA6-2274-4026-9DCF-FF635A7FA04D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3" name="四角形: 上の 2 つの角を丸める 1112">
                <a:extLst>
                  <a:ext uri="{FF2B5EF4-FFF2-40B4-BE49-F238E27FC236}">
                    <a16:creationId xmlns:a16="http://schemas.microsoft.com/office/drawing/2014/main" id="{2F7CB7E0-3EE5-4466-8B73-2FD7F4FEE415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4" name="四角形: 上の 2 つの角を丸める 1113">
                <a:extLst>
                  <a:ext uri="{FF2B5EF4-FFF2-40B4-BE49-F238E27FC236}">
                    <a16:creationId xmlns:a16="http://schemas.microsoft.com/office/drawing/2014/main" id="{8347ECBF-4F18-453A-8238-FCC871D8F3E4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5" name="四角形: 上の 2 つの角を丸める 1114">
                <a:extLst>
                  <a:ext uri="{FF2B5EF4-FFF2-40B4-BE49-F238E27FC236}">
                    <a16:creationId xmlns:a16="http://schemas.microsoft.com/office/drawing/2014/main" id="{7C7B94EE-C093-4C14-BE2D-84D1C79DC177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6" name="四角形: 上の 2 つの角を丸める 1115">
                <a:extLst>
                  <a:ext uri="{FF2B5EF4-FFF2-40B4-BE49-F238E27FC236}">
                    <a16:creationId xmlns:a16="http://schemas.microsoft.com/office/drawing/2014/main" id="{59CA8297-4F2E-488D-84C2-7249E456B0DF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7" name="四角形: 上の 2 つの角を丸める 1116">
                <a:extLst>
                  <a:ext uri="{FF2B5EF4-FFF2-40B4-BE49-F238E27FC236}">
                    <a16:creationId xmlns:a16="http://schemas.microsoft.com/office/drawing/2014/main" id="{57ACDB36-9939-4055-9F65-8C1EA3513D7F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8" name="四角形: 上の 2 つの角を丸める 1117">
                <a:extLst>
                  <a:ext uri="{FF2B5EF4-FFF2-40B4-BE49-F238E27FC236}">
                    <a16:creationId xmlns:a16="http://schemas.microsoft.com/office/drawing/2014/main" id="{F39F8FAC-FD50-434A-AE46-E53713A833ED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9" name="四角形: 上の 2 つの角を丸める 1118">
                <a:extLst>
                  <a:ext uri="{FF2B5EF4-FFF2-40B4-BE49-F238E27FC236}">
                    <a16:creationId xmlns:a16="http://schemas.microsoft.com/office/drawing/2014/main" id="{7DD12E81-B150-4B96-9C94-36EB6AA4451C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0" name="フリーフォーム: 図形 1119">
                <a:extLst>
                  <a:ext uri="{FF2B5EF4-FFF2-40B4-BE49-F238E27FC236}">
                    <a16:creationId xmlns:a16="http://schemas.microsoft.com/office/drawing/2014/main" id="{405FC47C-55C2-49D8-A8E3-08183F64B2B5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1" name="フリーフォーム: 図形 1120">
                <a:extLst>
                  <a:ext uri="{FF2B5EF4-FFF2-40B4-BE49-F238E27FC236}">
                    <a16:creationId xmlns:a16="http://schemas.microsoft.com/office/drawing/2014/main" id="{A6E67A33-7E35-409D-94E1-29E5C05D7AAF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22" name="グループ化 1121">
                <a:extLst>
                  <a:ext uri="{FF2B5EF4-FFF2-40B4-BE49-F238E27FC236}">
                    <a16:creationId xmlns:a16="http://schemas.microsoft.com/office/drawing/2014/main" id="{10B0A535-3A76-4EBA-B86F-54CE22C8B80A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1125" name="四角形: 上の 2 つの角を丸める 1124">
                  <a:extLst>
                    <a:ext uri="{FF2B5EF4-FFF2-40B4-BE49-F238E27FC236}">
                      <a16:creationId xmlns:a16="http://schemas.microsoft.com/office/drawing/2014/main" id="{ABB0DC6B-856D-40FF-93EC-EA438D78E003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6" name="四角形: 上の 2 つの角を丸める 1125">
                  <a:extLst>
                    <a:ext uri="{FF2B5EF4-FFF2-40B4-BE49-F238E27FC236}">
                      <a16:creationId xmlns:a16="http://schemas.microsoft.com/office/drawing/2014/main" id="{92345DC4-4AD4-4119-BC19-F2D40718CB06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7" name="四角形: 上の 2 つの角を丸める 1126">
                  <a:extLst>
                    <a:ext uri="{FF2B5EF4-FFF2-40B4-BE49-F238E27FC236}">
                      <a16:creationId xmlns:a16="http://schemas.microsoft.com/office/drawing/2014/main" id="{46889290-14D7-4685-9634-074AF85BB874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8" name="四角形: 上の 2 つの角を丸める 1127">
                  <a:extLst>
                    <a:ext uri="{FF2B5EF4-FFF2-40B4-BE49-F238E27FC236}">
                      <a16:creationId xmlns:a16="http://schemas.microsoft.com/office/drawing/2014/main" id="{2435FB25-0B1A-4695-988F-E42B7B36FD68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9" name="四角形: 上の 2 つの角を丸める 1128">
                  <a:extLst>
                    <a:ext uri="{FF2B5EF4-FFF2-40B4-BE49-F238E27FC236}">
                      <a16:creationId xmlns:a16="http://schemas.microsoft.com/office/drawing/2014/main" id="{C6F9B3F9-49AD-4C47-B8D1-E36FA926F9EC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0" name="フリーフォーム: 図形 1129">
                  <a:extLst>
                    <a:ext uri="{FF2B5EF4-FFF2-40B4-BE49-F238E27FC236}">
                      <a16:creationId xmlns:a16="http://schemas.microsoft.com/office/drawing/2014/main" id="{FADF9ADA-71C6-43AF-AEC3-981C19E2479F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1" name="四角形: 上の 2 つの角を丸める 1130">
                  <a:extLst>
                    <a:ext uri="{FF2B5EF4-FFF2-40B4-BE49-F238E27FC236}">
                      <a16:creationId xmlns:a16="http://schemas.microsoft.com/office/drawing/2014/main" id="{BE592BB6-A203-4B82-83BF-5B017ABACCE4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2" name="フリーフォーム: 図形 1131">
                  <a:extLst>
                    <a:ext uri="{FF2B5EF4-FFF2-40B4-BE49-F238E27FC236}">
                      <a16:creationId xmlns:a16="http://schemas.microsoft.com/office/drawing/2014/main" id="{42AF7F13-C219-42BD-90E5-4D9DB18C57D8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123" name="フリーフォーム: 図形 1122">
                <a:extLst>
                  <a:ext uri="{FF2B5EF4-FFF2-40B4-BE49-F238E27FC236}">
                    <a16:creationId xmlns:a16="http://schemas.microsoft.com/office/drawing/2014/main" id="{B821FC3C-FEB5-4608-B5AB-CF92E8B0B8A5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4" name="楕円 1123">
                <a:extLst>
                  <a:ext uri="{FF2B5EF4-FFF2-40B4-BE49-F238E27FC236}">
                    <a16:creationId xmlns:a16="http://schemas.microsoft.com/office/drawing/2014/main" id="{FBAF7AC5-E705-4432-9BFA-905C37F4AA19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96" name="グループ化 1095">
              <a:extLst>
                <a:ext uri="{FF2B5EF4-FFF2-40B4-BE49-F238E27FC236}">
                  <a16:creationId xmlns:a16="http://schemas.microsoft.com/office/drawing/2014/main" id="{D9B0995D-CA58-4872-AB92-D368ECF6AF00}"/>
                </a:ext>
              </a:extLst>
            </p:cNvPr>
            <p:cNvGrpSpPr/>
            <p:nvPr/>
          </p:nvGrpSpPr>
          <p:grpSpPr>
            <a:xfrm flipH="1">
              <a:off x="2876125" y="4933898"/>
              <a:ext cx="1218461" cy="1458335"/>
              <a:chOff x="3591791" y="4933898"/>
              <a:chExt cx="1218461" cy="1458335"/>
            </a:xfrm>
          </p:grpSpPr>
          <p:grpSp>
            <p:nvGrpSpPr>
              <p:cNvPr id="1105" name="グループ化 1104">
                <a:extLst>
                  <a:ext uri="{FF2B5EF4-FFF2-40B4-BE49-F238E27FC236}">
                    <a16:creationId xmlns:a16="http://schemas.microsoft.com/office/drawing/2014/main" id="{F357B1A4-20B3-4F2F-84CB-0CB91284619E}"/>
                  </a:ext>
                </a:extLst>
              </p:cNvPr>
              <p:cNvGrpSpPr/>
              <p:nvPr/>
            </p:nvGrpSpPr>
            <p:grpSpPr>
              <a:xfrm rot="21125815">
                <a:off x="3591791" y="4933898"/>
                <a:ext cx="1218461" cy="226808"/>
                <a:chOff x="5010890" y="5242355"/>
                <a:chExt cx="1218461" cy="226808"/>
              </a:xfrm>
            </p:grpSpPr>
            <p:sp>
              <p:nvSpPr>
                <p:cNvPr id="1108" name="フリーフォーム: 図形 1107">
                  <a:extLst>
                    <a:ext uri="{FF2B5EF4-FFF2-40B4-BE49-F238E27FC236}">
                      <a16:creationId xmlns:a16="http://schemas.microsoft.com/office/drawing/2014/main" id="{F6E33A79-BEC7-44FD-A5BD-B2C2A6CC4246}"/>
                    </a:ext>
                  </a:extLst>
                </p:cNvPr>
                <p:cNvSpPr/>
                <p:nvPr/>
              </p:nvSpPr>
              <p:spPr bwMode="auto">
                <a:xfrm>
                  <a:off x="5035614" y="5242355"/>
                  <a:ext cx="292286" cy="129261"/>
                </a:xfrm>
                <a:custGeom>
                  <a:avLst/>
                  <a:gdLst>
                    <a:gd name="connsiteX0" fmla="*/ 0 w 292286"/>
                    <a:gd name="connsiteY0" fmla="*/ 0 h 129261"/>
                    <a:gd name="connsiteX1" fmla="*/ 31105 w 292286"/>
                    <a:gd name="connsiteY1" fmla="*/ 0 h 129261"/>
                    <a:gd name="connsiteX2" fmla="*/ 30033 w 292286"/>
                    <a:gd name="connsiteY2" fmla="*/ 16405 h 129261"/>
                    <a:gd name="connsiteX3" fmla="*/ 45788 w 292286"/>
                    <a:gd name="connsiteY3" fmla="*/ 16405 h 129261"/>
                    <a:gd name="connsiteX4" fmla="*/ 44715 w 292286"/>
                    <a:gd name="connsiteY4" fmla="*/ 0 h 129261"/>
                    <a:gd name="connsiteX5" fmla="*/ 75820 w 292286"/>
                    <a:gd name="connsiteY5" fmla="*/ 0 h 129261"/>
                    <a:gd name="connsiteX6" fmla="*/ 74748 w 292286"/>
                    <a:gd name="connsiteY6" fmla="*/ 16405 h 129261"/>
                    <a:gd name="connsiteX7" fmla="*/ 90502 w 292286"/>
                    <a:gd name="connsiteY7" fmla="*/ 16405 h 129261"/>
                    <a:gd name="connsiteX8" fmla="*/ 89429 w 292286"/>
                    <a:gd name="connsiteY8" fmla="*/ 0 h 129261"/>
                    <a:gd name="connsiteX9" fmla="*/ 120534 w 292286"/>
                    <a:gd name="connsiteY9" fmla="*/ 0 h 129261"/>
                    <a:gd name="connsiteX10" fmla="*/ 119462 w 292286"/>
                    <a:gd name="connsiteY10" fmla="*/ 16405 h 129261"/>
                    <a:gd name="connsiteX11" fmla="*/ 135216 w 292286"/>
                    <a:gd name="connsiteY11" fmla="*/ 16405 h 129261"/>
                    <a:gd name="connsiteX12" fmla="*/ 134143 w 292286"/>
                    <a:gd name="connsiteY12" fmla="*/ 0 h 129261"/>
                    <a:gd name="connsiteX13" fmla="*/ 165248 w 292286"/>
                    <a:gd name="connsiteY13" fmla="*/ 0 h 129261"/>
                    <a:gd name="connsiteX14" fmla="*/ 164176 w 292286"/>
                    <a:gd name="connsiteY14" fmla="*/ 16405 h 129261"/>
                    <a:gd name="connsiteX15" fmla="*/ 179929 w 292286"/>
                    <a:gd name="connsiteY15" fmla="*/ 16405 h 129261"/>
                    <a:gd name="connsiteX16" fmla="*/ 178856 w 292286"/>
                    <a:gd name="connsiteY16" fmla="*/ 0 h 129261"/>
                    <a:gd name="connsiteX17" fmla="*/ 209961 w 292286"/>
                    <a:gd name="connsiteY17" fmla="*/ 0 h 129261"/>
                    <a:gd name="connsiteX18" fmla="*/ 208889 w 292286"/>
                    <a:gd name="connsiteY18" fmla="*/ 16405 h 129261"/>
                    <a:gd name="connsiteX19" fmla="*/ 224643 w 292286"/>
                    <a:gd name="connsiteY19" fmla="*/ 16405 h 129261"/>
                    <a:gd name="connsiteX20" fmla="*/ 223570 w 292286"/>
                    <a:gd name="connsiteY20" fmla="*/ 0 h 129261"/>
                    <a:gd name="connsiteX21" fmla="*/ 254675 w 292286"/>
                    <a:gd name="connsiteY21" fmla="*/ 0 h 129261"/>
                    <a:gd name="connsiteX22" fmla="*/ 253603 w 292286"/>
                    <a:gd name="connsiteY22" fmla="*/ 16405 h 129261"/>
                    <a:gd name="connsiteX23" fmla="*/ 274376 w 292286"/>
                    <a:gd name="connsiteY23" fmla="*/ 16405 h 129261"/>
                    <a:gd name="connsiteX24" fmla="*/ 273219 w 292286"/>
                    <a:gd name="connsiteY24" fmla="*/ 34107 h 129261"/>
                    <a:gd name="connsiteX25" fmla="*/ 292286 w 292286"/>
                    <a:gd name="connsiteY25" fmla="*/ 34107 h 129261"/>
                    <a:gd name="connsiteX26" fmla="*/ 286065 w 292286"/>
                    <a:gd name="connsiteY26" fmla="*/ 129261 h 129261"/>
                    <a:gd name="connsiteX27" fmla="*/ 267402 w 292286"/>
                    <a:gd name="connsiteY27" fmla="*/ 129261 h 129261"/>
                    <a:gd name="connsiteX28" fmla="*/ 266245 w 292286"/>
                    <a:gd name="connsiteY28" fmla="*/ 111559 h 129261"/>
                    <a:gd name="connsiteX29" fmla="*/ 249492 w 292286"/>
                    <a:gd name="connsiteY29" fmla="*/ 111559 h 129261"/>
                    <a:gd name="connsiteX30" fmla="*/ 248420 w 292286"/>
                    <a:gd name="connsiteY30" fmla="*/ 95154 h 129261"/>
                    <a:gd name="connsiteX31" fmla="*/ 243581 w 292286"/>
                    <a:gd name="connsiteY31" fmla="*/ 95154 h 129261"/>
                    <a:gd name="connsiteX32" fmla="*/ 241351 w 292286"/>
                    <a:gd name="connsiteY32" fmla="*/ 129261 h 129261"/>
                    <a:gd name="connsiteX33" fmla="*/ 222688 w 292286"/>
                    <a:gd name="connsiteY33" fmla="*/ 129261 h 129261"/>
                    <a:gd name="connsiteX34" fmla="*/ 221531 w 292286"/>
                    <a:gd name="connsiteY34" fmla="*/ 111559 h 129261"/>
                    <a:gd name="connsiteX35" fmla="*/ 204778 w 292286"/>
                    <a:gd name="connsiteY35" fmla="*/ 111559 h 129261"/>
                    <a:gd name="connsiteX36" fmla="*/ 203706 w 292286"/>
                    <a:gd name="connsiteY36" fmla="*/ 95154 h 129261"/>
                    <a:gd name="connsiteX37" fmla="*/ 198868 w 292286"/>
                    <a:gd name="connsiteY37" fmla="*/ 95154 h 129261"/>
                    <a:gd name="connsiteX38" fmla="*/ 196638 w 292286"/>
                    <a:gd name="connsiteY38" fmla="*/ 129261 h 129261"/>
                    <a:gd name="connsiteX39" fmla="*/ 177975 w 292286"/>
                    <a:gd name="connsiteY39" fmla="*/ 129261 h 129261"/>
                    <a:gd name="connsiteX40" fmla="*/ 176818 w 292286"/>
                    <a:gd name="connsiteY40" fmla="*/ 111559 h 129261"/>
                    <a:gd name="connsiteX41" fmla="*/ 160065 w 292286"/>
                    <a:gd name="connsiteY41" fmla="*/ 111559 h 129261"/>
                    <a:gd name="connsiteX42" fmla="*/ 158993 w 292286"/>
                    <a:gd name="connsiteY42" fmla="*/ 95154 h 129261"/>
                    <a:gd name="connsiteX43" fmla="*/ 154154 w 292286"/>
                    <a:gd name="connsiteY43" fmla="*/ 95154 h 129261"/>
                    <a:gd name="connsiteX44" fmla="*/ 151924 w 292286"/>
                    <a:gd name="connsiteY44" fmla="*/ 129261 h 129261"/>
                    <a:gd name="connsiteX45" fmla="*/ 133261 w 292286"/>
                    <a:gd name="connsiteY45" fmla="*/ 129261 h 129261"/>
                    <a:gd name="connsiteX46" fmla="*/ 132104 w 292286"/>
                    <a:gd name="connsiteY46" fmla="*/ 111559 h 129261"/>
                    <a:gd name="connsiteX47" fmla="*/ 115351 w 292286"/>
                    <a:gd name="connsiteY47" fmla="*/ 111559 h 129261"/>
                    <a:gd name="connsiteX48" fmla="*/ 114279 w 292286"/>
                    <a:gd name="connsiteY48" fmla="*/ 95154 h 129261"/>
                    <a:gd name="connsiteX49" fmla="*/ 109440 w 292286"/>
                    <a:gd name="connsiteY49" fmla="*/ 95154 h 129261"/>
                    <a:gd name="connsiteX50" fmla="*/ 107210 w 292286"/>
                    <a:gd name="connsiteY50" fmla="*/ 129261 h 129261"/>
                    <a:gd name="connsiteX51" fmla="*/ 88547 w 292286"/>
                    <a:gd name="connsiteY51" fmla="*/ 129261 h 129261"/>
                    <a:gd name="connsiteX52" fmla="*/ 87390 w 292286"/>
                    <a:gd name="connsiteY52" fmla="*/ 111559 h 129261"/>
                    <a:gd name="connsiteX53" fmla="*/ 70637 w 292286"/>
                    <a:gd name="connsiteY53" fmla="*/ 111559 h 129261"/>
                    <a:gd name="connsiteX54" fmla="*/ 69565 w 292286"/>
                    <a:gd name="connsiteY54" fmla="*/ 95154 h 129261"/>
                    <a:gd name="connsiteX55" fmla="*/ 64725 w 292286"/>
                    <a:gd name="connsiteY55" fmla="*/ 95154 h 129261"/>
                    <a:gd name="connsiteX56" fmla="*/ 62495 w 292286"/>
                    <a:gd name="connsiteY56" fmla="*/ 129261 h 129261"/>
                    <a:gd name="connsiteX57" fmla="*/ 43832 w 292286"/>
                    <a:gd name="connsiteY57" fmla="*/ 129261 h 129261"/>
                    <a:gd name="connsiteX58" fmla="*/ 42675 w 292286"/>
                    <a:gd name="connsiteY58" fmla="*/ 111559 h 129261"/>
                    <a:gd name="connsiteX59" fmla="*/ 25922 w 292286"/>
                    <a:gd name="connsiteY59" fmla="*/ 111559 h 129261"/>
                    <a:gd name="connsiteX60" fmla="*/ 24850 w 292286"/>
                    <a:gd name="connsiteY60" fmla="*/ 95154 h 129261"/>
                    <a:gd name="connsiteX61" fmla="*/ 6221 w 292286"/>
                    <a:gd name="connsiteY61" fmla="*/ 95154 h 1292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</a:cxnLst>
                  <a:rect l="l" t="t" r="r" b="b"/>
                  <a:pathLst>
                    <a:path w="292286" h="129261">
                      <a:moveTo>
                        <a:pt x="0" y="0"/>
                      </a:moveTo>
                      <a:lnTo>
                        <a:pt x="31105" y="0"/>
                      </a:lnTo>
                      <a:lnTo>
                        <a:pt x="30033" y="16405"/>
                      </a:lnTo>
                      <a:lnTo>
                        <a:pt x="45788" y="16405"/>
                      </a:lnTo>
                      <a:lnTo>
                        <a:pt x="44715" y="0"/>
                      </a:lnTo>
                      <a:lnTo>
                        <a:pt x="75820" y="0"/>
                      </a:lnTo>
                      <a:lnTo>
                        <a:pt x="74748" y="16405"/>
                      </a:lnTo>
                      <a:lnTo>
                        <a:pt x="90502" y="16405"/>
                      </a:lnTo>
                      <a:lnTo>
                        <a:pt x="89429" y="0"/>
                      </a:lnTo>
                      <a:lnTo>
                        <a:pt x="120534" y="0"/>
                      </a:lnTo>
                      <a:lnTo>
                        <a:pt x="119462" y="16405"/>
                      </a:lnTo>
                      <a:lnTo>
                        <a:pt x="135216" y="16405"/>
                      </a:lnTo>
                      <a:lnTo>
                        <a:pt x="134143" y="0"/>
                      </a:lnTo>
                      <a:lnTo>
                        <a:pt x="165248" y="0"/>
                      </a:lnTo>
                      <a:lnTo>
                        <a:pt x="164176" y="16405"/>
                      </a:lnTo>
                      <a:lnTo>
                        <a:pt x="179929" y="16405"/>
                      </a:lnTo>
                      <a:lnTo>
                        <a:pt x="178856" y="0"/>
                      </a:lnTo>
                      <a:lnTo>
                        <a:pt x="209961" y="0"/>
                      </a:lnTo>
                      <a:lnTo>
                        <a:pt x="208889" y="16405"/>
                      </a:lnTo>
                      <a:lnTo>
                        <a:pt x="224643" y="16405"/>
                      </a:lnTo>
                      <a:lnTo>
                        <a:pt x="223570" y="0"/>
                      </a:lnTo>
                      <a:lnTo>
                        <a:pt x="254675" y="0"/>
                      </a:lnTo>
                      <a:lnTo>
                        <a:pt x="253603" y="16405"/>
                      </a:lnTo>
                      <a:lnTo>
                        <a:pt x="274376" y="16405"/>
                      </a:lnTo>
                      <a:lnTo>
                        <a:pt x="273219" y="34107"/>
                      </a:lnTo>
                      <a:lnTo>
                        <a:pt x="292286" y="34107"/>
                      </a:lnTo>
                      <a:lnTo>
                        <a:pt x="286065" y="129261"/>
                      </a:lnTo>
                      <a:lnTo>
                        <a:pt x="267402" y="129261"/>
                      </a:lnTo>
                      <a:lnTo>
                        <a:pt x="266245" y="111559"/>
                      </a:lnTo>
                      <a:lnTo>
                        <a:pt x="249492" y="111559"/>
                      </a:lnTo>
                      <a:lnTo>
                        <a:pt x="248420" y="95154"/>
                      </a:lnTo>
                      <a:lnTo>
                        <a:pt x="243581" y="95154"/>
                      </a:lnTo>
                      <a:lnTo>
                        <a:pt x="241351" y="129261"/>
                      </a:lnTo>
                      <a:lnTo>
                        <a:pt x="222688" y="129261"/>
                      </a:lnTo>
                      <a:lnTo>
                        <a:pt x="221531" y="111559"/>
                      </a:lnTo>
                      <a:lnTo>
                        <a:pt x="204778" y="111559"/>
                      </a:lnTo>
                      <a:lnTo>
                        <a:pt x="203706" y="95154"/>
                      </a:lnTo>
                      <a:lnTo>
                        <a:pt x="198868" y="95154"/>
                      </a:lnTo>
                      <a:lnTo>
                        <a:pt x="196638" y="129261"/>
                      </a:lnTo>
                      <a:lnTo>
                        <a:pt x="177975" y="129261"/>
                      </a:lnTo>
                      <a:lnTo>
                        <a:pt x="176818" y="111559"/>
                      </a:lnTo>
                      <a:lnTo>
                        <a:pt x="160065" y="111559"/>
                      </a:lnTo>
                      <a:lnTo>
                        <a:pt x="158993" y="95154"/>
                      </a:lnTo>
                      <a:lnTo>
                        <a:pt x="154154" y="95154"/>
                      </a:lnTo>
                      <a:lnTo>
                        <a:pt x="151924" y="129261"/>
                      </a:lnTo>
                      <a:lnTo>
                        <a:pt x="133261" y="129261"/>
                      </a:lnTo>
                      <a:lnTo>
                        <a:pt x="132104" y="111559"/>
                      </a:lnTo>
                      <a:lnTo>
                        <a:pt x="115351" y="111559"/>
                      </a:lnTo>
                      <a:lnTo>
                        <a:pt x="114279" y="95154"/>
                      </a:lnTo>
                      <a:lnTo>
                        <a:pt x="109440" y="95154"/>
                      </a:lnTo>
                      <a:lnTo>
                        <a:pt x="107210" y="129261"/>
                      </a:lnTo>
                      <a:lnTo>
                        <a:pt x="88547" y="129261"/>
                      </a:lnTo>
                      <a:lnTo>
                        <a:pt x="87390" y="111559"/>
                      </a:lnTo>
                      <a:lnTo>
                        <a:pt x="70637" y="111559"/>
                      </a:lnTo>
                      <a:lnTo>
                        <a:pt x="69565" y="95154"/>
                      </a:lnTo>
                      <a:lnTo>
                        <a:pt x="64725" y="95154"/>
                      </a:lnTo>
                      <a:lnTo>
                        <a:pt x="62495" y="129261"/>
                      </a:lnTo>
                      <a:lnTo>
                        <a:pt x="43832" y="129261"/>
                      </a:lnTo>
                      <a:lnTo>
                        <a:pt x="42675" y="111559"/>
                      </a:lnTo>
                      <a:lnTo>
                        <a:pt x="25922" y="111559"/>
                      </a:lnTo>
                      <a:lnTo>
                        <a:pt x="24850" y="95154"/>
                      </a:lnTo>
                      <a:lnTo>
                        <a:pt x="6221" y="95154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9" name="フリーフォーム: 図形 1108">
                  <a:extLst>
                    <a:ext uri="{FF2B5EF4-FFF2-40B4-BE49-F238E27FC236}">
                      <a16:creationId xmlns:a16="http://schemas.microsoft.com/office/drawing/2014/main" id="{2DEFA1FC-E70B-4E91-9965-001E34E915DF}"/>
                    </a:ext>
                  </a:extLst>
                </p:cNvPr>
                <p:cNvSpPr/>
                <p:nvPr/>
              </p:nvSpPr>
              <p:spPr bwMode="auto">
                <a:xfrm>
                  <a:off x="5010890" y="5306985"/>
                  <a:ext cx="1218461" cy="162178"/>
                </a:xfrm>
                <a:custGeom>
                  <a:avLst/>
                  <a:gdLst>
                    <a:gd name="connsiteX0" fmla="*/ 20152 w 1218461"/>
                    <a:gd name="connsiteY0" fmla="*/ 0 h 162178"/>
                    <a:gd name="connsiteX1" fmla="*/ 321584 w 1218461"/>
                    <a:gd name="connsiteY1" fmla="*/ 0 h 162178"/>
                    <a:gd name="connsiteX2" fmla="*/ 341736 w 1218461"/>
                    <a:gd name="connsiteY2" fmla="*/ 20152 h 162178"/>
                    <a:gd name="connsiteX3" fmla="*/ 341736 w 1218461"/>
                    <a:gd name="connsiteY3" fmla="*/ 29694 h 162178"/>
                    <a:gd name="connsiteX4" fmla="*/ 344113 w 1218461"/>
                    <a:gd name="connsiteY4" fmla="*/ 30679 h 162178"/>
                    <a:gd name="connsiteX5" fmla="*/ 348880 w 1218461"/>
                    <a:gd name="connsiteY5" fmla="*/ 42188 h 162178"/>
                    <a:gd name="connsiteX6" fmla="*/ 348880 w 1218461"/>
                    <a:gd name="connsiteY6" fmla="*/ 101431 h 162178"/>
                    <a:gd name="connsiteX7" fmla="*/ 369591 w 1218461"/>
                    <a:gd name="connsiteY7" fmla="*/ 110891 h 162178"/>
                    <a:gd name="connsiteX8" fmla="*/ 396911 w 1218461"/>
                    <a:gd name="connsiteY8" fmla="*/ 114627 h 162178"/>
                    <a:gd name="connsiteX9" fmla="*/ 467100 w 1218461"/>
                    <a:gd name="connsiteY9" fmla="*/ 67076 h 162178"/>
                    <a:gd name="connsiteX10" fmla="*/ 467510 w 1218461"/>
                    <a:gd name="connsiteY10" fmla="*/ 67076 h 162178"/>
                    <a:gd name="connsiteX11" fmla="*/ 476686 w 1218461"/>
                    <a:gd name="connsiteY11" fmla="*/ 44924 h 162178"/>
                    <a:gd name="connsiteX12" fmla="*/ 498839 w 1218461"/>
                    <a:gd name="connsiteY12" fmla="*/ 35747 h 162178"/>
                    <a:gd name="connsiteX13" fmla="*/ 1187131 w 1218461"/>
                    <a:gd name="connsiteY13" fmla="*/ 35747 h 162178"/>
                    <a:gd name="connsiteX14" fmla="*/ 1218461 w 1218461"/>
                    <a:gd name="connsiteY14" fmla="*/ 67077 h 162178"/>
                    <a:gd name="connsiteX15" fmla="*/ 1187131 w 1218461"/>
                    <a:gd name="connsiteY15" fmla="*/ 98407 h 162178"/>
                    <a:gd name="connsiteX16" fmla="*/ 506819 w 1218461"/>
                    <a:gd name="connsiteY16" fmla="*/ 98407 h 162178"/>
                    <a:gd name="connsiteX17" fmla="*/ 505398 w 1218461"/>
                    <a:gd name="connsiteY17" fmla="*/ 104094 h 162178"/>
                    <a:gd name="connsiteX18" fmla="*/ 396910 w 1218461"/>
                    <a:gd name="connsiteY18" fmla="*/ 162178 h 162178"/>
                    <a:gd name="connsiteX19" fmla="*/ 313655 w 1218461"/>
                    <a:gd name="connsiteY19" fmla="*/ 134323 h 162178"/>
                    <a:gd name="connsiteX20" fmla="*/ 304682 w 1218461"/>
                    <a:gd name="connsiteY20" fmla="*/ 123573 h 162178"/>
                    <a:gd name="connsiteX21" fmla="*/ 23421 w 1218461"/>
                    <a:gd name="connsiteY21" fmla="*/ 123573 h 162178"/>
                    <a:gd name="connsiteX22" fmla="*/ 11912 w 1218461"/>
                    <a:gd name="connsiteY22" fmla="*/ 118806 h 162178"/>
                    <a:gd name="connsiteX23" fmla="*/ 11257 w 1218461"/>
                    <a:gd name="connsiteY23" fmla="*/ 117226 h 162178"/>
                    <a:gd name="connsiteX24" fmla="*/ 5903 w 1218461"/>
                    <a:gd name="connsiteY24" fmla="*/ 115008 h 162178"/>
                    <a:gd name="connsiteX25" fmla="*/ 0 w 1218461"/>
                    <a:gd name="connsiteY25" fmla="*/ 100758 h 162178"/>
                    <a:gd name="connsiteX26" fmla="*/ 0 w 1218461"/>
                    <a:gd name="connsiteY26" fmla="*/ 20152 h 162178"/>
                    <a:gd name="connsiteX27" fmla="*/ 20152 w 1218461"/>
                    <a:gd name="connsiteY27" fmla="*/ 0 h 1621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1218461" h="162178">
                      <a:moveTo>
                        <a:pt x="20152" y="0"/>
                      </a:moveTo>
                      <a:lnTo>
                        <a:pt x="321584" y="0"/>
                      </a:lnTo>
                      <a:cubicBezTo>
                        <a:pt x="332714" y="0"/>
                        <a:pt x="341736" y="9022"/>
                        <a:pt x="341736" y="20152"/>
                      </a:cubicBezTo>
                      <a:lnTo>
                        <a:pt x="341736" y="29694"/>
                      </a:lnTo>
                      <a:lnTo>
                        <a:pt x="344113" y="30679"/>
                      </a:lnTo>
                      <a:cubicBezTo>
                        <a:pt x="347058" y="33624"/>
                        <a:pt x="348880" y="37693"/>
                        <a:pt x="348880" y="42188"/>
                      </a:cubicBezTo>
                      <a:lnTo>
                        <a:pt x="348880" y="101431"/>
                      </a:lnTo>
                      <a:lnTo>
                        <a:pt x="369591" y="110891"/>
                      </a:lnTo>
                      <a:cubicBezTo>
                        <a:pt x="377988" y="113297"/>
                        <a:pt x="387220" y="114627"/>
                        <a:pt x="396911" y="114627"/>
                      </a:cubicBezTo>
                      <a:cubicBezTo>
                        <a:pt x="435675" y="114627"/>
                        <a:pt x="467100" y="93338"/>
                        <a:pt x="467100" y="67076"/>
                      </a:cubicBezTo>
                      <a:lnTo>
                        <a:pt x="467510" y="67076"/>
                      </a:lnTo>
                      <a:lnTo>
                        <a:pt x="476686" y="44924"/>
                      </a:lnTo>
                      <a:cubicBezTo>
                        <a:pt x="482355" y="39254"/>
                        <a:pt x="490188" y="35747"/>
                        <a:pt x="498839" y="35747"/>
                      </a:cubicBezTo>
                      <a:lnTo>
                        <a:pt x="1187131" y="35747"/>
                      </a:lnTo>
                      <a:cubicBezTo>
                        <a:pt x="1204434" y="35747"/>
                        <a:pt x="1218461" y="49774"/>
                        <a:pt x="1218461" y="67077"/>
                      </a:cubicBezTo>
                      <a:cubicBezTo>
                        <a:pt x="1218461" y="84380"/>
                        <a:pt x="1204434" y="98407"/>
                        <a:pt x="1187131" y="98407"/>
                      </a:cubicBezTo>
                      <a:lnTo>
                        <a:pt x="506819" y="98407"/>
                      </a:lnTo>
                      <a:lnTo>
                        <a:pt x="505398" y="104094"/>
                      </a:lnTo>
                      <a:cubicBezTo>
                        <a:pt x="487524" y="138228"/>
                        <a:pt x="445680" y="162178"/>
                        <a:pt x="396910" y="162178"/>
                      </a:cubicBezTo>
                      <a:cubicBezTo>
                        <a:pt x="364397" y="162178"/>
                        <a:pt x="334962" y="151533"/>
                        <a:pt x="313655" y="134323"/>
                      </a:cubicBezTo>
                      <a:lnTo>
                        <a:pt x="304682" y="123573"/>
                      </a:lnTo>
                      <a:lnTo>
                        <a:pt x="23421" y="123573"/>
                      </a:lnTo>
                      <a:cubicBezTo>
                        <a:pt x="18926" y="123573"/>
                        <a:pt x="14857" y="121751"/>
                        <a:pt x="11912" y="118806"/>
                      </a:cubicBezTo>
                      <a:lnTo>
                        <a:pt x="11257" y="117226"/>
                      </a:lnTo>
                      <a:lnTo>
                        <a:pt x="5903" y="115008"/>
                      </a:lnTo>
                      <a:cubicBezTo>
                        <a:pt x="2256" y="111361"/>
                        <a:pt x="0" y="106323"/>
                        <a:pt x="0" y="100758"/>
                      </a:cubicBezTo>
                      <a:lnTo>
                        <a:pt x="0" y="20152"/>
                      </a:lnTo>
                      <a:cubicBezTo>
                        <a:pt x="0" y="9022"/>
                        <a:pt x="9022" y="0"/>
                        <a:pt x="20152" y="0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106" name="フリーフォーム: 図形 1105">
                <a:extLst>
                  <a:ext uri="{FF2B5EF4-FFF2-40B4-BE49-F238E27FC236}">
                    <a16:creationId xmlns:a16="http://schemas.microsoft.com/office/drawing/2014/main" id="{53DC09AE-87F6-4E6B-9142-0051DC1AFD42}"/>
                  </a:ext>
                </a:extLst>
              </p:cNvPr>
              <p:cNvSpPr/>
              <p:nvPr/>
            </p:nvSpPr>
            <p:spPr bwMode="auto">
              <a:xfrm rot="20838778">
                <a:off x="4173306" y="4981470"/>
                <a:ext cx="562420" cy="351855"/>
              </a:xfrm>
              <a:custGeom>
                <a:avLst/>
                <a:gdLst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117463 w 630660"/>
                  <a:gd name="connsiteY7" fmla="*/ 297448 h 394546"/>
                  <a:gd name="connsiteX8" fmla="*/ 93767 w 630660"/>
                  <a:gd name="connsiteY8" fmla="*/ 281712 h 394546"/>
                  <a:gd name="connsiteX9" fmla="*/ 36249 w 630660"/>
                  <a:gd name="connsiteY9" fmla="*/ 224195 h 394546"/>
                  <a:gd name="connsiteX10" fmla="*/ 33631 w 630660"/>
                  <a:gd name="connsiteY10" fmla="*/ 217875 h 394546"/>
                  <a:gd name="connsiteX11" fmla="*/ 20980 w 630660"/>
                  <a:gd name="connsiteY11" fmla="*/ 209474 h 394546"/>
                  <a:gd name="connsiteX12" fmla="*/ 20980 w 630660"/>
                  <a:gd name="connsiteY12" fmla="*/ 108170 h 394546"/>
                  <a:gd name="connsiteX13" fmla="*/ 78498 w 630660"/>
                  <a:gd name="connsiteY13" fmla="*/ 50652 h 394546"/>
                  <a:gd name="connsiteX14" fmla="*/ 90600 w 630660"/>
                  <a:gd name="connsiteY14" fmla="*/ 42616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93767 w 630660"/>
                  <a:gd name="connsiteY7" fmla="*/ 281712 h 394546"/>
                  <a:gd name="connsiteX8" fmla="*/ 36249 w 630660"/>
                  <a:gd name="connsiteY8" fmla="*/ 224195 h 394546"/>
                  <a:gd name="connsiteX9" fmla="*/ 33631 w 630660"/>
                  <a:gd name="connsiteY9" fmla="*/ 217875 h 394546"/>
                  <a:gd name="connsiteX10" fmla="*/ 20980 w 630660"/>
                  <a:gd name="connsiteY10" fmla="*/ 209474 h 394546"/>
                  <a:gd name="connsiteX11" fmla="*/ 20980 w 630660"/>
                  <a:gd name="connsiteY11" fmla="*/ 108170 h 394546"/>
                  <a:gd name="connsiteX12" fmla="*/ 78498 w 630660"/>
                  <a:gd name="connsiteY12" fmla="*/ 50652 h 394546"/>
                  <a:gd name="connsiteX13" fmla="*/ 90600 w 630660"/>
                  <a:gd name="connsiteY13" fmla="*/ 42616 h 394546"/>
                  <a:gd name="connsiteX14" fmla="*/ 90600 w 630660"/>
                  <a:gd name="connsiteY14" fmla="*/ 0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36249 w 630660"/>
                  <a:gd name="connsiteY7" fmla="*/ 224195 h 394546"/>
                  <a:gd name="connsiteX8" fmla="*/ 33631 w 630660"/>
                  <a:gd name="connsiteY8" fmla="*/ 217875 h 394546"/>
                  <a:gd name="connsiteX9" fmla="*/ 20980 w 630660"/>
                  <a:gd name="connsiteY9" fmla="*/ 209474 h 394546"/>
                  <a:gd name="connsiteX10" fmla="*/ 20980 w 630660"/>
                  <a:gd name="connsiteY10" fmla="*/ 108170 h 394546"/>
                  <a:gd name="connsiteX11" fmla="*/ 78498 w 630660"/>
                  <a:gd name="connsiteY11" fmla="*/ 50652 h 394546"/>
                  <a:gd name="connsiteX12" fmla="*/ 90600 w 630660"/>
                  <a:gd name="connsiteY12" fmla="*/ 42616 h 394546"/>
                  <a:gd name="connsiteX13" fmla="*/ 90600 w 630660"/>
                  <a:gd name="connsiteY13" fmla="*/ 0 h 394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30660" h="394546">
                    <a:moveTo>
                      <a:pt x="90600" y="0"/>
                    </a:moveTo>
                    <a:lnTo>
                      <a:pt x="630660" y="0"/>
                    </a:lnTo>
                    <a:lnTo>
                      <a:pt x="630660" y="197273"/>
                    </a:lnTo>
                    <a:cubicBezTo>
                      <a:pt x="630660" y="306224"/>
                      <a:pt x="542338" y="394546"/>
                      <a:pt x="433387" y="394546"/>
                    </a:cubicBezTo>
                    <a:lnTo>
                      <a:pt x="287873" y="394545"/>
                    </a:lnTo>
                    <a:cubicBezTo>
                      <a:pt x="226588" y="394545"/>
                      <a:pt x="171830" y="366600"/>
                      <a:pt x="135648" y="322756"/>
                    </a:cubicBezTo>
                    <a:lnTo>
                      <a:pt x="120672" y="298072"/>
                    </a:lnTo>
                    <a:lnTo>
                      <a:pt x="36249" y="224195"/>
                    </a:lnTo>
                    <a:lnTo>
                      <a:pt x="33631" y="217875"/>
                    </a:lnTo>
                    <a:lnTo>
                      <a:pt x="20980" y="209474"/>
                    </a:lnTo>
                    <a:cubicBezTo>
                      <a:pt x="-6994" y="181500"/>
                      <a:pt x="-6994" y="136144"/>
                      <a:pt x="20980" y="108170"/>
                    </a:cubicBezTo>
                    <a:lnTo>
                      <a:pt x="78498" y="50652"/>
                    </a:lnTo>
                    <a:lnTo>
                      <a:pt x="90600" y="42616"/>
                    </a:lnTo>
                    <a:lnTo>
                      <a:pt x="9060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07" name="四角形: 上の 2 つの角を丸める 1106">
                <a:extLst>
                  <a:ext uri="{FF2B5EF4-FFF2-40B4-BE49-F238E27FC236}">
                    <a16:creationId xmlns:a16="http://schemas.microsoft.com/office/drawing/2014/main" id="{3E0083C1-F408-484F-BE90-F27371966232}"/>
                  </a:ext>
                </a:extLst>
              </p:cNvPr>
              <p:cNvSpPr/>
              <p:nvPr/>
            </p:nvSpPr>
            <p:spPr bwMode="auto">
              <a:xfrm rot="20973967">
                <a:off x="4454699" y="5281956"/>
                <a:ext cx="342262" cy="1110277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66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1097" name="グループ化 1096">
              <a:extLst>
                <a:ext uri="{FF2B5EF4-FFF2-40B4-BE49-F238E27FC236}">
                  <a16:creationId xmlns:a16="http://schemas.microsoft.com/office/drawing/2014/main" id="{D9FBDA39-4BD8-43A5-8BC6-CFD15B5507C7}"/>
                </a:ext>
              </a:extLst>
            </p:cNvPr>
            <p:cNvGrpSpPr/>
            <p:nvPr/>
          </p:nvGrpSpPr>
          <p:grpSpPr>
            <a:xfrm rot="20764622">
              <a:off x="2962343" y="4793441"/>
              <a:ext cx="565807" cy="460376"/>
              <a:chOff x="895674" y="4756884"/>
              <a:chExt cx="565807" cy="460376"/>
            </a:xfrm>
          </p:grpSpPr>
          <p:sp>
            <p:nvSpPr>
              <p:cNvPr id="1098" name="フリーフォーム: 図形 1097">
                <a:extLst>
                  <a:ext uri="{FF2B5EF4-FFF2-40B4-BE49-F238E27FC236}">
                    <a16:creationId xmlns:a16="http://schemas.microsoft.com/office/drawing/2014/main" id="{62210C77-A2E8-49C5-A851-F114942B485A}"/>
                  </a:ext>
                </a:extLst>
              </p:cNvPr>
              <p:cNvSpPr/>
              <p:nvPr/>
            </p:nvSpPr>
            <p:spPr bwMode="auto">
              <a:xfrm rot="1574306" flipH="1">
                <a:off x="895674" y="4861083"/>
                <a:ext cx="565807" cy="317663"/>
              </a:xfrm>
              <a:custGeom>
                <a:avLst/>
                <a:gdLst>
                  <a:gd name="connsiteX0" fmla="*/ 291606 w 565807"/>
                  <a:gd name="connsiteY0" fmla="*/ 5157 h 317663"/>
                  <a:gd name="connsiteX1" fmla="*/ 266066 w 565807"/>
                  <a:gd name="connsiteY1" fmla="*/ 1 h 317663"/>
                  <a:gd name="connsiteX2" fmla="*/ 200454 w 565807"/>
                  <a:gd name="connsiteY2" fmla="*/ 65613 h 317663"/>
                  <a:gd name="connsiteX3" fmla="*/ 200454 w 565807"/>
                  <a:gd name="connsiteY3" fmla="*/ 196362 h 317663"/>
                  <a:gd name="connsiteX4" fmla="*/ 200453 w 565807"/>
                  <a:gd name="connsiteY4" fmla="*/ 196361 h 317663"/>
                  <a:gd name="connsiteX5" fmla="*/ 200453 w 565807"/>
                  <a:gd name="connsiteY5" fmla="*/ 59656 h 317663"/>
                  <a:gd name="connsiteX6" fmla="*/ 164018 w 565807"/>
                  <a:gd name="connsiteY6" fmla="*/ 4688 h 317663"/>
                  <a:gd name="connsiteX7" fmla="*/ 140797 w 565807"/>
                  <a:gd name="connsiteY7" fmla="*/ 0 h 317663"/>
                  <a:gd name="connsiteX8" fmla="*/ 81141 w 565807"/>
                  <a:gd name="connsiteY8" fmla="*/ 59656 h 317663"/>
                  <a:gd name="connsiteX9" fmla="*/ 81141 w 565807"/>
                  <a:gd name="connsiteY9" fmla="*/ 166348 h 317663"/>
                  <a:gd name="connsiteX10" fmla="*/ 78556 w 565807"/>
                  <a:gd name="connsiteY10" fmla="*/ 166159 h 317663"/>
                  <a:gd name="connsiteX11" fmla="*/ 198 w 565807"/>
                  <a:gd name="connsiteY11" fmla="*/ 233821 h 317663"/>
                  <a:gd name="connsiteX12" fmla="*/ 67860 w 565807"/>
                  <a:gd name="connsiteY12" fmla="*/ 312180 h 317663"/>
                  <a:gd name="connsiteX13" fmla="*/ 140013 w 565807"/>
                  <a:gd name="connsiteY13" fmla="*/ 317464 h 317663"/>
                  <a:gd name="connsiteX14" fmla="*/ 193205 w 565807"/>
                  <a:gd name="connsiteY14" fmla="*/ 299862 h 317663"/>
                  <a:gd name="connsiteX15" fmla="*/ 210049 w 565807"/>
                  <a:gd name="connsiteY15" fmla="*/ 278441 h 317663"/>
                  <a:gd name="connsiteX16" fmla="*/ 219671 w 565807"/>
                  <a:gd name="connsiteY16" fmla="*/ 292712 h 317663"/>
                  <a:gd name="connsiteX17" fmla="*/ 266066 w 565807"/>
                  <a:gd name="connsiteY17" fmla="*/ 311929 h 317663"/>
                  <a:gd name="connsiteX18" fmla="*/ 331678 w 565807"/>
                  <a:gd name="connsiteY18" fmla="*/ 246317 h 317663"/>
                  <a:gd name="connsiteX19" fmla="*/ 331678 w 565807"/>
                  <a:gd name="connsiteY19" fmla="*/ 65612 h 317663"/>
                  <a:gd name="connsiteX20" fmla="*/ 291606 w 565807"/>
                  <a:gd name="connsiteY20" fmla="*/ 5157 h 317663"/>
                  <a:gd name="connsiteX21" fmla="*/ 532501 w 565807"/>
                  <a:gd name="connsiteY21" fmla="*/ 29081 h 317663"/>
                  <a:gd name="connsiteX22" fmla="*/ 511275 w 565807"/>
                  <a:gd name="connsiteY22" fmla="*/ 24796 h 317663"/>
                  <a:gd name="connsiteX23" fmla="*/ 472715 w 565807"/>
                  <a:gd name="connsiteY23" fmla="*/ 40768 h 317663"/>
                  <a:gd name="connsiteX24" fmla="*/ 456744 w 565807"/>
                  <a:gd name="connsiteY24" fmla="*/ 79326 h 317663"/>
                  <a:gd name="connsiteX25" fmla="*/ 456744 w 565807"/>
                  <a:gd name="connsiteY25" fmla="*/ 62275 h 317663"/>
                  <a:gd name="connsiteX26" fmla="*/ 418709 w 565807"/>
                  <a:gd name="connsiteY26" fmla="*/ 4894 h 317663"/>
                  <a:gd name="connsiteX27" fmla="*/ 394469 w 565807"/>
                  <a:gd name="connsiteY27" fmla="*/ 0 h 317663"/>
                  <a:gd name="connsiteX28" fmla="*/ 332194 w 565807"/>
                  <a:gd name="connsiteY28" fmla="*/ 62275 h 317663"/>
                  <a:gd name="connsiteX29" fmla="*/ 332194 w 565807"/>
                  <a:gd name="connsiteY29" fmla="*/ 249654 h 317663"/>
                  <a:gd name="connsiteX30" fmla="*/ 394469 w 565807"/>
                  <a:gd name="connsiteY30" fmla="*/ 311929 h 317663"/>
                  <a:gd name="connsiteX31" fmla="*/ 394468 w 565807"/>
                  <a:gd name="connsiteY31" fmla="*/ 311930 h 317663"/>
                  <a:gd name="connsiteX32" fmla="*/ 456743 w 565807"/>
                  <a:gd name="connsiteY32" fmla="*/ 249655 h 317663"/>
                  <a:gd name="connsiteX33" fmla="*/ 456743 w 565807"/>
                  <a:gd name="connsiteY33" fmla="*/ 158785 h 317663"/>
                  <a:gd name="connsiteX34" fmla="*/ 456743 w 565807"/>
                  <a:gd name="connsiteY34" fmla="*/ 257397 h 317663"/>
                  <a:gd name="connsiteX35" fmla="*/ 511275 w 565807"/>
                  <a:gd name="connsiteY35" fmla="*/ 311929 h 317663"/>
                  <a:gd name="connsiteX36" fmla="*/ 565807 w 565807"/>
                  <a:gd name="connsiteY36" fmla="*/ 257397 h 317663"/>
                  <a:gd name="connsiteX37" fmla="*/ 565807 w 565807"/>
                  <a:gd name="connsiteY37" fmla="*/ 79328 h 317663"/>
                  <a:gd name="connsiteX38" fmla="*/ 532501 w 565807"/>
                  <a:gd name="connsiteY38" fmla="*/ 29081 h 317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565807" h="317663">
                    <a:moveTo>
                      <a:pt x="291606" y="5157"/>
                    </a:moveTo>
                    <a:cubicBezTo>
                      <a:pt x="283756" y="1837"/>
                      <a:pt x="275125" y="1"/>
                      <a:pt x="266066" y="1"/>
                    </a:cubicBezTo>
                    <a:cubicBezTo>
                      <a:pt x="229829" y="1"/>
                      <a:pt x="200454" y="29375"/>
                      <a:pt x="200454" y="65613"/>
                    </a:cubicBezTo>
                    <a:lnTo>
                      <a:pt x="200454" y="196362"/>
                    </a:lnTo>
                    <a:lnTo>
                      <a:pt x="200453" y="196361"/>
                    </a:lnTo>
                    <a:lnTo>
                      <a:pt x="200453" y="59656"/>
                    </a:lnTo>
                    <a:cubicBezTo>
                      <a:pt x="200453" y="34946"/>
                      <a:pt x="185429" y="13744"/>
                      <a:pt x="164018" y="4688"/>
                    </a:cubicBezTo>
                    <a:cubicBezTo>
                      <a:pt x="156881" y="1669"/>
                      <a:pt x="149034" y="0"/>
                      <a:pt x="140797" y="0"/>
                    </a:cubicBezTo>
                    <a:cubicBezTo>
                      <a:pt x="107850" y="0"/>
                      <a:pt x="81141" y="26709"/>
                      <a:pt x="81141" y="59656"/>
                    </a:cubicBezTo>
                    <a:lnTo>
                      <a:pt x="81141" y="166348"/>
                    </a:lnTo>
                    <a:lnTo>
                      <a:pt x="78556" y="166159"/>
                    </a:lnTo>
                    <a:cubicBezTo>
                      <a:pt x="38233" y="163205"/>
                      <a:pt x="3151" y="193498"/>
                      <a:pt x="198" y="233821"/>
                    </a:cubicBezTo>
                    <a:cubicBezTo>
                      <a:pt x="-2756" y="274144"/>
                      <a:pt x="27537" y="309226"/>
                      <a:pt x="67860" y="312180"/>
                    </a:cubicBezTo>
                    <a:lnTo>
                      <a:pt x="140013" y="317464"/>
                    </a:lnTo>
                    <a:cubicBezTo>
                      <a:pt x="160174" y="318942"/>
                      <a:pt x="179025" y="312107"/>
                      <a:pt x="193205" y="299862"/>
                    </a:cubicBezTo>
                    <a:lnTo>
                      <a:pt x="210049" y="278441"/>
                    </a:lnTo>
                    <a:lnTo>
                      <a:pt x="219671" y="292712"/>
                    </a:lnTo>
                    <a:cubicBezTo>
                      <a:pt x="231545" y="304586"/>
                      <a:pt x="247948" y="311929"/>
                      <a:pt x="266066" y="311929"/>
                    </a:cubicBezTo>
                    <a:cubicBezTo>
                      <a:pt x="302303" y="311929"/>
                      <a:pt x="331678" y="282555"/>
                      <a:pt x="331678" y="246317"/>
                    </a:cubicBezTo>
                    <a:lnTo>
                      <a:pt x="331678" y="65612"/>
                    </a:lnTo>
                    <a:cubicBezTo>
                      <a:pt x="331678" y="38435"/>
                      <a:pt x="315155" y="15117"/>
                      <a:pt x="291606" y="5157"/>
                    </a:cubicBezTo>
                    <a:close/>
                    <a:moveTo>
                      <a:pt x="532501" y="29081"/>
                    </a:moveTo>
                    <a:cubicBezTo>
                      <a:pt x="525977" y="26322"/>
                      <a:pt x="518804" y="24796"/>
                      <a:pt x="511275" y="24796"/>
                    </a:cubicBezTo>
                    <a:cubicBezTo>
                      <a:pt x="496217" y="24796"/>
                      <a:pt x="482584" y="30900"/>
                      <a:pt x="472715" y="40768"/>
                    </a:cubicBezTo>
                    <a:lnTo>
                      <a:pt x="456744" y="79326"/>
                    </a:lnTo>
                    <a:lnTo>
                      <a:pt x="456744" y="62275"/>
                    </a:lnTo>
                    <a:cubicBezTo>
                      <a:pt x="456744" y="36479"/>
                      <a:pt x="441061" y="14347"/>
                      <a:pt x="418709" y="4894"/>
                    </a:cubicBezTo>
                    <a:cubicBezTo>
                      <a:pt x="411259" y="1743"/>
                      <a:pt x="403067" y="0"/>
                      <a:pt x="394469" y="0"/>
                    </a:cubicBezTo>
                    <a:cubicBezTo>
                      <a:pt x="360075" y="0"/>
                      <a:pt x="332194" y="27881"/>
                      <a:pt x="332194" y="62275"/>
                    </a:cubicBezTo>
                    <a:lnTo>
                      <a:pt x="332194" y="249654"/>
                    </a:lnTo>
                    <a:cubicBezTo>
                      <a:pt x="332194" y="284048"/>
                      <a:pt x="360075" y="311929"/>
                      <a:pt x="394469" y="311929"/>
                    </a:cubicBezTo>
                    <a:lnTo>
                      <a:pt x="394468" y="311930"/>
                    </a:lnTo>
                    <a:cubicBezTo>
                      <a:pt x="428862" y="311930"/>
                      <a:pt x="456743" y="284049"/>
                      <a:pt x="456743" y="249655"/>
                    </a:cubicBezTo>
                    <a:lnTo>
                      <a:pt x="456743" y="158785"/>
                    </a:lnTo>
                    <a:lnTo>
                      <a:pt x="456743" y="257397"/>
                    </a:lnTo>
                    <a:cubicBezTo>
                      <a:pt x="456743" y="287514"/>
                      <a:pt x="481158" y="311929"/>
                      <a:pt x="511275" y="311929"/>
                    </a:cubicBezTo>
                    <a:cubicBezTo>
                      <a:pt x="541392" y="311928"/>
                      <a:pt x="565807" y="287514"/>
                      <a:pt x="565807" y="257397"/>
                    </a:cubicBezTo>
                    <a:lnTo>
                      <a:pt x="565807" y="79328"/>
                    </a:lnTo>
                    <a:cubicBezTo>
                      <a:pt x="565807" y="56740"/>
                      <a:pt x="552074" y="37360"/>
                      <a:pt x="532501" y="29081"/>
                    </a:cubicBezTo>
                    <a:close/>
                  </a:path>
                </a:pathLst>
              </a:custGeom>
              <a:solidFill>
                <a:schemeClr val="tx1">
                  <a:alpha val="40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099" name="グループ化 1098">
                <a:extLst>
                  <a:ext uri="{FF2B5EF4-FFF2-40B4-BE49-F238E27FC236}">
                    <a16:creationId xmlns:a16="http://schemas.microsoft.com/office/drawing/2014/main" id="{B0DDABB0-E5B7-4D6E-8AE7-4CF3DA3C2C05}"/>
                  </a:ext>
                </a:extLst>
              </p:cNvPr>
              <p:cNvGrpSpPr/>
              <p:nvPr/>
            </p:nvGrpSpPr>
            <p:grpSpPr>
              <a:xfrm>
                <a:off x="929075" y="4756884"/>
                <a:ext cx="492008" cy="460376"/>
                <a:chOff x="929075" y="4756884"/>
                <a:chExt cx="492008" cy="460376"/>
              </a:xfrm>
            </p:grpSpPr>
            <p:sp>
              <p:nvSpPr>
                <p:cNvPr id="1100" name="四角形: 角を丸くする 1099">
                  <a:extLst>
                    <a:ext uri="{FF2B5EF4-FFF2-40B4-BE49-F238E27FC236}">
                      <a16:creationId xmlns:a16="http://schemas.microsoft.com/office/drawing/2014/main" id="{157800B2-12B7-424D-A971-A73C543E5BCF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261736" y="4897157"/>
                  <a:ext cx="119312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01" name="四角形: 角を丸くする 1100">
                  <a:extLst>
                    <a:ext uri="{FF2B5EF4-FFF2-40B4-BE49-F238E27FC236}">
                      <a16:creationId xmlns:a16="http://schemas.microsoft.com/office/drawing/2014/main" id="{756C2510-A919-4821-BE29-69EA6A4533EE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143418" y="4841774"/>
                  <a:ext cx="131224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02" name="四角形: 角を丸くする 1101">
                  <a:extLst>
                    <a:ext uri="{FF2B5EF4-FFF2-40B4-BE49-F238E27FC236}">
                      <a16:creationId xmlns:a16="http://schemas.microsoft.com/office/drawing/2014/main" id="{8DC7C0C7-2BA0-437B-A92C-6BFC8E5E534F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031584" y="4785007"/>
                  <a:ext cx="124549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03" name="四角形: 角を丸くする 1102">
                  <a:extLst>
                    <a:ext uri="{FF2B5EF4-FFF2-40B4-BE49-F238E27FC236}">
                      <a16:creationId xmlns:a16="http://schemas.microsoft.com/office/drawing/2014/main" id="{08D3E3AC-DE31-47C8-8328-495FE7D43C1F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929075" y="4756884"/>
                  <a:ext cx="109064" cy="28713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04" name="四角形: 角を丸くする 1103">
                  <a:extLst>
                    <a:ext uri="{FF2B5EF4-FFF2-40B4-BE49-F238E27FC236}">
                      <a16:creationId xmlns:a16="http://schemas.microsoft.com/office/drawing/2014/main" id="{7CD5FCEF-B36E-4F91-B3A0-79FDD7B6E12F}"/>
                    </a:ext>
                  </a:extLst>
                </p:cNvPr>
                <p:cNvSpPr/>
                <p:nvPr/>
              </p:nvSpPr>
              <p:spPr bwMode="auto">
                <a:xfrm rot="17522937" flipH="1">
                  <a:off x="1238498" y="5034675"/>
                  <a:ext cx="146412" cy="2187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1133" name="グループ化 1132">
            <a:extLst>
              <a:ext uri="{FF2B5EF4-FFF2-40B4-BE49-F238E27FC236}">
                <a16:creationId xmlns:a16="http://schemas.microsoft.com/office/drawing/2014/main" id="{318C1E0D-2831-489A-ADD9-29D6C4E4BF7E}"/>
              </a:ext>
            </a:extLst>
          </p:cNvPr>
          <p:cNvGrpSpPr/>
          <p:nvPr/>
        </p:nvGrpSpPr>
        <p:grpSpPr>
          <a:xfrm>
            <a:off x="549640" y="4503012"/>
            <a:ext cx="1453534" cy="1897719"/>
            <a:chOff x="7655219" y="3525742"/>
            <a:chExt cx="2248444" cy="2935546"/>
          </a:xfrm>
        </p:grpSpPr>
        <p:sp>
          <p:nvSpPr>
            <p:cNvPr id="1134" name="フローチャート: 論理積ゲート 1133">
              <a:extLst>
                <a:ext uri="{FF2B5EF4-FFF2-40B4-BE49-F238E27FC236}">
                  <a16:creationId xmlns:a16="http://schemas.microsoft.com/office/drawing/2014/main" id="{4C51FFD4-B2FF-43C1-8F6F-B356B2BDC514}"/>
                </a:ext>
              </a:extLst>
            </p:cNvPr>
            <p:cNvSpPr/>
            <p:nvPr/>
          </p:nvSpPr>
          <p:spPr bwMode="auto">
            <a:xfrm rot="16200000">
              <a:off x="7739622" y="3560133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5" name="楕円 1134">
              <a:extLst>
                <a:ext uri="{FF2B5EF4-FFF2-40B4-BE49-F238E27FC236}">
                  <a16:creationId xmlns:a16="http://schemas.microsoft.com/office/drawing/2014/main" id="{3501FFF2-CFA1-4B97-B0FF-05ED77F550FC}"/>
                </a:ext>
              </a:extLst>
            </p:cNvPr>
            <p:cNvSpPr/>
            <p:nvPr/>
          </p:nvSpPr>
          <p:spPr bwMode="auto">
            <a:xfrm rot="900000" flipH="1">
              <a:off x="9208860" y="440215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6" name="楕円 1135">
              <a:extLst>
                <a:ext uri="{FF2B5EF4-FFF2-40B4-BE49-F238E27FC236}">
                  <a16:creationId xmlns:a16="http://schemas.microsoft.com/office/drawing/2014/main" id="{1B7CC8A0-7CFA-4872-9F2D-1E5CBAF29484}"/>
                </a:ext>
              </a:extLst>
            </p:cNvPr>
            <p:cNvSpPr/>
            <p:nvPr/>
          </p:nvSpPr>
          <p:spPr bwMode="auto">
            <a:xfrm rot="20700000">
              <a:off x="7655219" y="440214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7" name="フリーフォーム: 図形 1136">
              <a:extLst>
                <a:ext uri="{FF2B5EF4-FFF2-40B4-BE49-F238E27FC236}">
                  <a16:creationId xmlns:a16="http://schemas.microsoft.com/office/drawing/2014/main" id="{1A2FD7EA-1182-4A57-AEEB-1E47B3646A95}"/>
                </a:ext>
              </a:extLst>
            </p:cNvPr>
            <p:cNvSpPr/>
            <p:nvPr/>
          </p:nvSpPr>
          <p:spPr bwMode="auto">
            <a:xfrm rot="10800000">
              <a:off x="8338872" y="5165190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8" name="楕円 1137">
              <a:extLst>
                <a:ext uri="{FF2B5EF4-FFF2-40B4-BE49-F238E27FC236}">
                  <a16:creationId xmlns:a16="http://schemas.microsoft.com/office/drawing/2014/main" id="{C1C99A31-AA15-4367-8054-126CC7BBBC1A}"/>
                </a:ext>
              </a:extLst>
            </p:cNvPr>
            <p:cNvSpPr/>
            <p:nvPr/>
          </p:nvSpPr>
          <p:spPr bwMode="auto">
            <a:xfrm>
              <a:off x="7846408" y="368002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9" name="フリーフォーム: 図形 1138">
              <a:extLst>
                <a:ext uri="{FF2B5EF4-FFF2-40B4-BE49-F238E27FC236}">
                  <a16:creationId xmlns:a16="http://schemas.microsoft.com/office/drawing/2014/main" id="{88BECA7B-C792-4278-BBB5-36159A89288E}"/>
                </a:ext>
              </a:extLst>
            </p:cNvPr>
            <p:cNvSpPr/>
            <p:nvPr/>
          </p:nvSpPr>
          <p:spPr bwMode="auto">
            <a:xfrm rot="16200000">
              <a:off x="8300408" y="3134962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0" name="楕円 1139">
              <a:extLst>
                <a:ext uri="{FF2B5EF4-FFF2-40B4-BE49-F238E27FC236}">
                  <a16:creationId xmlns:a16="http://schemas.microsoft.com/office/drawing/2014/main" id="{D29725A4-5317-4487-8894-790553A4DAD8}"/>
                </a:ext>
              </a:extLst>
            </p:cNvPr>
            <p:cNvSpPr/>
            <p:nvPr/>
          </p:nvSpPr>
          <p:spPr bwMode="auto">
            <a:xfrm>
              <a:off x="8532086" y="468523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1" name="フリーフォーム: 図形 1140">
              <a:extLst>
                <a:ext uri="{FF2B5EF4-FFF2-40B4-BE49-F238E27FC236}">
                  <a16:creationId xmlns:a16="http://schemas.microsoft.com/office/drawing/2014/main" id="{023C6708-43C7-44E1-A106-47A4907A0465}"/>
                </a:ext>
              </a:extLst>
            </p:cNvPr>
            <p:cNvSpPr/>
            <p:nvPr/>
          </p:nvSpPr>
          <p:spPr bwMode="auto">
            <a:xfrm rot="5400000">
              <a:off x="8541569" y="5403025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2" name="フリーフォーム: 図形 1141">
              <a:extLst>
                <a:ext uri="{FF2B5EF4-FFF2-40B4-BE49-F238E27FC236}">
                  <a16:creationId xmlns:a16="http://schemas.microsoft.com/office/drawing/2014/main" id="{3608B604-F751-4958-9536-45665E731CE5}"/>
                </a:ext>
              </a:extLst>
            </p:cNvPr>
            <p:cNvSpPr/>
            <p:nvPr/>
          </p:nvSpPr>
          <p:spPr bwMode="auto">
            <a:xfrm>
              <a:off x="7962926" y="5547219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3" name="楕円 1142">
              <a:extLst>
                <a:ext uri="{FF2B5EF4-FFF2-40B4-BE49-F238E27FC236}">
                  <a16:creationId xmlns:a16="http://schemas.microsoft.com/office/drawing/2014/main" id="{CBEB0098-94D6-4693-BAC6-E0B9F08808A0}"/>
                </a:ext>
              </a:extLst>
            </p:cNvPr>
            <p:cNvSpPr/>
            <p:nvPr/>
          </p:nvSpPr>
          <p:spPr bwMode="auto">
            <a:xfrm>
              <a:off x="7947623" y="471495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4" name="楕円 1143">
              <a:extLst>
                <a:ext uri="{FF2B5EF4-FFF2-40B4-BE49-F238E27FC236}">
                  <a16:creationId xmlns:a16="http://schemas.microsoft.com/office/drawing/2014/main" id="{4107D558-3DD4-4142-B405-0175733F8E28}"/>
                </a:ext>
              </a:extLst>
            </p:cNvPr>
            <p:cNvSpPr/>
            <p:nvPr/>
          </p:nvSpPr>
          <p:spPr bwMode="auto">
            <a:xfrm>
              <a:off x="9162060" y="471495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5" name="月 1144">
              <a:extLst>
                <a:ext uri="{FF2B5EF4-FFF2-40B4-BE49-F238E27FC236}">
                  <a16:creationId xmlns:a16="http://schemas.microsoft.com/office/drawing/2014/main" id="{4A49003F-197A-4EFF-9AA1-52AEBDAF3C3C}"/>
                </a:ext>
              </a:extLst>
            </p:cNvPr>
            <p:cNvSpPr/>
            <p:nvPr/>
          </p:nvSpPr>
          <p:spPr bwMode="auto">
            <a:xfrm rot="17100000">
              <a:off x="9038544" y="4056212"/>
              <a:ext cx="79427" cy="34768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46" name="月 1145">
              <a:extLst>
                <a:ext uri="{FF2B5EF4-FFF2-40B4-BE49-F238E27FC236}">
                  <a16:creationId xmlns:a16="http://schemas.microsoft.com/office/drawing/2014/main" id="{0D515655-91A1-4D31-90F0-9B51C50378CE}"/>
                </a:ext>
              </a:extLst>
            </p:cNvPr>
            <p:cNvSpPr/>
            <p:nvPr/>
          </p:nvSpPr>
          <p:spPr bwMode="auto">
            <a:xfrm rot="4500000" flipH="1">
              <a:off x="8220165" y="4056212"/>
              <a:ext cx="79427" cy="34768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47" name="乗算記号 1146">
              <a:extLst>
                <a:ext uri="{FF2B5EF4-FFF2-40B4-BE49-F238E27FC236}">
                  <a16:creationId xmlns:a16="http://schemas.microsoft.com/office/drawing/2014/main" id="{9B0F95E3-46E9-4574-9735-D065F3DF91E5}"/>
                </a:ext>
              </a:extLst>
            </p:cNvPr>
            <p:cNvSpPr/>
            <p:nvPr/>
          </p:nvSpPr>
          <p:spPr bwMode="auto">
            <a:xfrm>
              <a:off x="8049488" y="4243295"/>
              <a:ext cx="402058" cy="40205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8" name="乗算記号 1147">
              <a:extLst>
                <a:ext uri="{FF2B5EF4-FFF2-40B4-BE49-F238E27FC236}">
                  <a16:creationId xmlns:a16="http://schemas.microsoft.com/office/drawing/2014/main" id="{F453B399-B9B2-44E5-9CE6-4B68231151C3}"/>
                </a:ext>
              </a:extLst>
            </p:cNvPr>
            <p:cNvSpPr/>
            <p:nvPr/>
          </p:nvSpPr>
          <p:spPr bwMode="auto">
            <a:xfrm>
              <a:off x="8843238" y="4243295"/>
              <a:ext cx="402058" cy="40205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9" name="楕円 1148">
              <a:extLst>
                <a:ext uri="{FF2B5EF4-FFF2-40B4-BE49-F238E27FC236}">
                  <a16:creationId xmlns:a16="http://schemas.microsoft.com/office/drawing/2014/main" id="{EB0B9343-E8C4-4A30-9A31-6708BE478072}"/>
                </a:ext>
              </a:extLst>
            </p:cNvPr>
            <p:cNvSpPr/>
            <p:nvPr/>
          </p:nvSpPr>
          <p:spPr bwMode="auto">
            <a:xfrm rot="18900000">
              <a:off x="8877083" y="5014655"/>
              <a:ext cx="428737" cy="238645"/>
            </a:xfrm>
            <a:prstGeom prst="ellipse">
              <a:avLst/>
            </a:prstGeom>
            <a:gradFill flip="none" rotWithShape="1">
              <a:gsLst>
                <a:gs pos="0">
                  <a:srgbClr val="FF0000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50" name="グループ化 1149">
              <a:extLst>
                <a:ext uri="{FF2B5EF4-FFF2-40B4-BE49-F238E27FC236}">
                  <a16:creationId xmlns:a16="http://schemas.microsoft.com/office/drawing/2014/main" id="{90175525-7174-434C-841C-5D0E76944271}"/>
                </a:ext>
              </a:extLst>
            </p:cNvPr>
            <p:cNvGrpSpPr/>
            <p:nvPr/>
          </p:nvGrpSpPr>
          <p:grpSpPr>
            <a:xfrm>
              <a:off x="8169300" y="4794248"/>
              <a:ext cx="987004" cy="501521"/>
              <a:chOff x="6911441" y="3818045"/>
              <a:chExt cx="1865174" cy="871095"/>
            </a:xfrm>
          </p:grpSpPr>
          <p:sp>
            <p:nvSpPr>
              <p:cNvPr id="1166" name="フリーフォーム: 図形 1165">
                <a:extLst>
                  <a:ext uri="{FF2B5EF4-FFF2-40B4-BE49-F238E27FC236}">
                    <a16:creationId xmlns:a16="http://schemas.microsoft.com/office/drawing/2014/main" id="{B2186251-2A2C-4BAD-A0E1-E13BA8C82853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7" name="フリーフォーム: 図形 1166">
                <a:extLst>
                  <a:ext uri="{FF2B5EF4-FFF2-40B4-BE49-F238E27FC236}">
                    <a16:creationId xmlns:a16="http://schemas.microsoft.com/office/drawing/2014/main" id="{2BBAF151-EF65-4F1C-A9B4-4C204C3ED1D5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8" name="四角形: 上の 2 つの角を丸める 1167">
                <a:extLst>
                  <a:ext uri="{FF2B5EF4-FFF2-40B4-BE49-F238E27FC236}">
                    <a16:creationId xmlns:a16="http://schemas.microsoft.com/office/drawing/2014/main" id="{246D7F31-96CE-4F35-8EE6-043F87CFABFB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9" name="四角形: 上の 2 つの角を丸める 1168">
                <a:extLst>
                  <a:ext uri="{FF2B5EF4-FFF2-40B4-BE49-F238E27FC236}">
                    <a16:creationId xmlns:a16="http://schemas.microsoft.com/office/drawing/2014/main" id="{C9785249-576F-4460-9046-C92E14718999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0" name="四角形: 上の 2 つの角を丸める 1169">
                <a:extLst>
                  <a:ext uri="{FF2B5EF4-FFF2-40B4-BE49-F238E27FC236}">
                    <a16:creationId xmlns:a16="http://schemas.microsoft.com/office/drawing/2014/main" id="{0E0D0AFD-5E6F-4020-B8FC-AC09D50F86DE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1" name="四角形: 上の 2 つの角を丸める 1170">
                <a:extLst>
                  <a:ext uri="{FF2B5EF4-FFF2-40B4-BE49-F238E27FC236}">
                    <a16:creationId xmlns:a16="http://schemas.microsoft.com/office/drawing/2014/main" id="{0AA0A999-4FC7-4270-8F27-FCC6300BB550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2" name="四角形: 上の 2 つの角を丸める 1171">
                <a:extLst>
                  <a:ext uri="{FF2B5EF4-FFF2-40B4-BE49-F238E27FC236}">
                    <a16:creationId xmlns:a16="http://schemas.microsoft.com/office/drawing/2014/main" id="{5B7EEF52-4D79-485B-8EEF-397441DA48D9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3" name="四角形: 上の 2 つの角を丸める 1172">
                <a:extLst>
                  <a:ext uri="{FF2B5EF4-FFF2-40B4-BE49-F238E27FC236}">
                    <a16:creationId xmlns:a16="http://schemas.microsoft.com/office/drawing/2014/main" id="{E9999B11-7FBB-43D8-A7E7-986F160CA117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4" name="四角形: 上の 2 つの角を丸める 1173">
                <a:extLst>
                  <a:ext uri="{FF2B5EF4-FFF2-40B4-BE49-F238E27FC236}">
                    <a16:creationId xmlns:a16="http://schemas.microsoft.com/office/drawing/2014/main" id="{1E04D5B3-40CA-4CC3-81D2-8CCD8CB11F1F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5" name="四角形: 上の 2 つの角を丸める 1174">
                <a:extLst>
                  <a:ext uri="{FF2B5EF4-FFF2-40B4-BE49-F238E27FC236}">
                    <a16:creationId xmlns:a16="http://schemas.microsoft.com/office/drawing/2014/main" id="{9862EC02-C6CE-4E07-9636-130D0044D64C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6" name="フリーフォーム: 図形 1175">
                <a:extLst>
                  <a:ext uri="{FF2B5EF4-FFF2-40B4-BE49-F238E27FC236}">
                    <a16:creationId xmlns:a16="http://schemas.microsoft.com/office/drawing/2014/main" id="{92909BD4-0CB7-4138-8E90-738A3DA9721D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7" name="フリーフォーム: 図形 1176">
                <a:extLst>
                  <a:ext uri="{FF2B5EF4-FFF2-40B4-BE49-F238E27FC236}">
                    <a16:creationId xmlns:a16="http://schemas.microsoft.com/office/drawing/2014/main" id="{D0B8644C-DB49-4B56-8F5E-A496D084751A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78" name="グループ化 1177">
                <a:extLst>
                  <a:ext uri="{FF2B5EF4-FFF2-40B4-BE49-F238E27FC236}">
                    <a16:creationId xmlns:a16="http://schemas.microsoft.com/office/drawing/2014/main" id="{C8005400-8B15-4050-9454-9488304FEF45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1181" name="四角形: 上の 2 つの角を丸める 1180">
                  <a:extLst>
                    <a:ext uri="{FF2B5EF4-FFF2-40B4-BE49-F238E27FC236}">
                      <a16:creationId xmlns:a16="http://schemas.microsoft.com/office/drawing/2014/main" id="{D8E36AF1-E183-4882-8093-C53C3F65BEC6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2" name="四角形: 上の 2 つの角を丸める 1181">
                  <a:extLst>
                    <a:ext uri="{FF2B5EF4-FFF2-40B4-BE49-F238E27FC236}">
                      <a16:creationId xmlns:a16="http://schemas.microsoft.com/office/drawing/2014/main" id="{9A6D1ED2-5DF7-4C78-8289-FFB483706B41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3" name="四角形: 上の 2 つの角を丸める 1182">
                  <a:extLst>
                    <a:ext uri="{FF2B5EF4-FFF2-40B4-BE49-F238E27FC236}">
                      <a16:creationId xmlns:a16="http://schemas.microsoft.com/office/drawing/2014/main" id="{F7A4791A-6973-481F-B297-8B439CF794E2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4" name="四角形: 上の 2 つの角を丸める 1183">
                  <a:extLst>
                    <a:ext uri="{FF2B5EF4-FFF2-40B4-BE49-F238E27FC236}">
                      <a16:creationId xmlns:a16="http://schemas.microsoft.com/office/drawing/2014/main" id="{B8A67183-24AC-4E75-A9C7-DD608BA11ABE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5" name="四角形: 上の 2 つの角を丸める 1184">
                  <a:extLst>
                    <a:ext uri="{FF2B5EF4-FFF2-40B4-BE49-F238E27FC236}">
                      <a16:creationId xmlns:a16="http://schemas.microsoft.com/office/drawing/2014/main" id="{009F4804-C871-47A7-AACA-B9FB4BC67EDB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6" name="フリーフォーム: 図形 1185">
                  <a:extLst>
                    <a:ext uri="{FF2B5EF4-FFF2-40B4-BE49-F238E27FC236}">
                      <a16:creationId xmlns:a16="http://schemas.microsoft.com/office/drawing/2014/main" id="{298B82C2-C84A-4C68-8949-BB69B53522AA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7" name="四角形: 上の 2 つの角を丸める 1186">
                  <a:extLst>
                    <a:ext uri="{FF2B5EF4-FFF2-40B4-BE49-F238E27FC236}">
                      <a16:creationId xmlns:a16="http://schemas.microsoft.com/office/drawing/2014/main" id="{097EC128-CF72-47CB-BBCA-12EB5493CFA0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8" name="フリーフォーム: 図形 1187">
                  <a:extLst>
                    <a:ext uri="{FF2B5EF4-FFF2-40B4-BE49-F238E27FC236}">
                      <a16:creationId xmlns:a16="http://schemas.microsoft.com/office/drawing/2014/main" id="{EA15399E-0130-4EE7-9510-E31A32AE692B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179" name="フリーフォーム: 図形 1178">
                <a:extLst>
                  <a:ext uri="{FF2B5EF4-FFF2-40B4-BE49-F238E27FC236}">
                    <a16:creationId xmlns:a16="http://schemas.microsoft.com/office/drawing/2014/main" id="{596C020E-B6F3-42F0-AC75-1443ED8D16C1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0" name="楕円 1179">
                <a:extLst>
                  <a:ext uri="{FF2B5EF4-FFF2-40B4-BE49-F238E27FC236}">
                    <a16:creationId xmlns:a16="http://schemas.microsoft.com/office/drawing/2014/main" id="{4392B454-A86D-438D-A616-D02AE31B6BBC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51" name="グループ化 1150">
              <a:extLst>
                <a:ext uri="{FF2B5EF4-FFF2-40B4-BE49-F238E27FC236}">
                  <a16:creationId xmlns:a16="http://schemas.microsoft.com/office/drawing/2014/main" id="{70CE134F-3226-4570-B06B-C6F68F64D031}"/>
                </a:ext>
              </a:extLst>
            </p:cNvPr>
            <p:cNvGrpSpPr/>
            <p:nvPr/>
          </p:nvGrpSpPr>
          <p:grpSpPr>
            <a:xfrm>
              <a:off x="8245973" y="4932570"/>
              <a:ext cx="751115" cy="216271"/>
              <a:chOff x="5921873" y="1713120"/>
              <a:chExt cx="751115" cy="216271"/>
            </a:xfrm>
          </p:grpSpPr>
          <p:sp>
            <p:nvSpPr>
              <p:cNvPr id="1159" name="フリーフォーム: 図形 1158">
                <a:extLst>
                  <a:ext uri="{FF2B5EF4-FFF2-40B4-BE49-F238E27FC236}">
                    <a16:creationId xmlns:a16="http://schemas.microsoft.com/office/drawing/2014/main" id="{AFE94C17-7A6D-45E7-9310-B1C8009645D7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0" name="フリーフォーム: 図形 1159">
                <a:extLst>
                  <a:ext uri="{FF2B5EF4-FFF2-40B4-BE49-F238E27FC236}">
                    <a16:creationId xmlns:a16="http://schemas.microsoft.com/office/drawing/2014/main" id="{54A4AEBD-300E-4513-96EE-A8B4B5D4F90B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1" name="フリーフォーム: 図形 1160">
                <a:extLst>
                  <a:ext uri="{FF2B5EF4-FFF2-40B4-BE49-F238E27FC236}">
                    <a16:creationId xmlns:a16="http://schemas.microsoft.com/office/drawing/2014/main" id="{D55AFB3F-1EF6-40D4-8435-A38A13BED637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2" name="フリーフォーム: 図形 1161">
                <a:extLst>
                  <a:ext uri="{FF2B5EF4-FFF2-40B4-BE49-F238E27FC236}">
                    <a16:creationId xmlns:a16="http://schemas.microsoft.com/office/drawing/2014/main" id="{5DF743C7-6409-4E6A-9DE3-E04447DCF380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3" name="フリーフォーム: 図形 1162">
                <a:extLst>
                  <a:ext uri="{FF2B5EF4-FFF2-40B4-BE49-F238E27FC236}">
                    <a16:creationId xmlns:a16="http://schemas.microsoft.com/office/drawing/2014/main" id="{0C59F555-EA48-4252-B2DC-9A00970142ED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4" name="フリーフォーム: 図形 1163">
                <a:extLst>
                  <a:ext uri="{FF2B5EF4-FFF2-40B4-BE49-F238E27FC236}">
                    <a16:creationId xmlns:a16="http://schemas.microsoft.com/office/drawing/2014/main" id="{2800F1D3-17B9-432F-A8DC-32DF69D6C2B4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5" name="フリーフォーム: 図形 1164">
                <a:extLst>
                  <a:ext uri="{FF2B5EF4-FFF2-40B4-BE49-F238E27FC236}">
                    <a16:creationId xmlns:a16="http://schemas.microsoft.com/office/drawing/2014/main" id="{69FA2388-7437-46C9-9EAE-FA71732CD715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152" name="グループ化 1151">
              <a:extLst>
                <a:ext uri="{FF2B5EF4-FFF2-40B4-BE49-F238E27FC236}">
                  <a16:creationId xmlns:a16="http://schemas.microsoft.com/office/drawing/2014/main" id="{685DB771-1E6E-48B2-93A6-218988E83810}"/>
                </a:ext>
              </a:extLst>
            </p:cNvPr>
            <p:cNvGrpSpPr/>
            <p:nvPr/>
          </p:nvGrpSpPr>
          <p:grpSpPr>
            <a:xfrm>
              <a:off x="8862101" y="4725165"/>
              <a:ext cx="1041562" cy="1736123"/>
              <a:chOff x="8862101" y="4725165"/>
              <a:chExt cx="1041562" cy="1736123"/>
            </a:xfrm>
          </p:grpSpPr>
          <p:grpSp>
            <p:nvGrpSpPr>
              <p:cNvPr id="1153" name="グループ化 1152">
                <a:extLst>
                  <a:ext uri="{FF2B5EF4-FFF2-40B4-BE49-F238E27FC236}">
                    <a16:creationId xmlns:a16="http://schemas.microsoft.com/office/drawing/2014/main" id="{A338849A-16B5-45E7-ABD9-848EFF7BB30E}"/>
                  </a:ext>
                </a:extLst>
              </p:cNvPr>
              <p:cNvGrpSpPr/>
              <p:nvPr/>
            </p:nvGrpSpPr>
            <p:grpSpPr>
              <a:xfrm flipH="1">
                <a:off x="8862101" y="4874870"/>
                <a:ext cx="666875" cy="627771"/>
                <a:chOff x="7391294" y="1508506"/>
                <a:chExt cx="666875" cy="627771"/>
              </a:xfrm>
            </p:grpSpPr>
            <p:sp>
              <p:nvSpPr>
                <p:cNvPr id="1157" name="角丸四角形 267">
                  <a:extLst>
                    <a:ext uri="{FF2B5EF4-FFF2-40B4-BE49-F238E27FC236}">
                      <a16:creationId xmlns:a16="http://schemas.microsoft.com/office/drawing/2014/main" id="{C5EA6E66-4AFA-4E08-83C5-86310DCE87BD}"/>
                    </a:ext>
                  </a:extLst>
                </p:cNvPr>
                <p:cNvSpPr/>
                <p:nvPr/>
              </p:nvSpPr>
              <p:spPr>
                <a:xfrm rot="3650219" flipH="1">
                  <a:off x="7404093" y="1617913"/>
                  <a:ext cx="320414" cy="1016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58" name="フリーフォーム 268">
                  <a:extLst>
                    <a:ext uri="{FF2B5EF4-FFF2-40B4-BE49-F238E27FC236}">
                      <a16:creationId xmlns:a16="http://schemas.microsoft.com/office/drawing/2014/main" id="{71C8F317-4980-4A7A-8347-4223302B6553}"/>
                    </a:ext>
                  </a:extLst>
                </p:cNvPr>
                <p:cNvSpPr/>
                <p:nvPr/>
              </p:nvSpPr>
              <p:spPr>
                <a:xfrm rot="12756313" flipH="1">
                  <a:off x="7391294" y="1672564"/>
                  <a:ext cx="666875" cy="463713"/>
                </a:xfrm>
                <a:custGeom>
                  <a:avLst/>
                  <a:gdLst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284288 w 759541"/>
                    <a:gd name="connsiteY14" fmla="*/ 85297 h 426445"/>
                    <a:gd name="connsiteX15" fmla="*/ 369585 w 759541"/>
                    <a:gd name="connsiteY15" fmla="*/ 0 h 426445"/>
                    <a:gd name="connsiteX16" fmla="*/ 527838 w 759541"/>
                    <a:gd name="connsiteY16" fmla="*/ 0 h 426445"/>
                    <a:gd name="connsiteX17" fmla="*/ 613135 w 759541"/>
                    <a:gd name="connsiteY17" fmla="*/ 85297 h 426445"/>
                    <a:gd name="connsiteX18" fmla="*/ 613135 w 759541"/>
                    <a:gd name="connsiteY18" fmla="*/ 114716 h 426445"/>
                    <a:gd name="connsiteX19" fmla="*/ 717066 w 759541"/>
                    <a:gd name="connsiteY19" fmla="*/ 154735 h 426445"/>
                    <a:gd name="connsiteX20" fmla="*/ 758116 w 759541"/>
                    <a:gd name="connsiteY20" fmla="*/ 193772 h 426445"/>
                    <a:gd name="connsiteX21" fmla="*/ 759541 w 759541"/>
                    <a:gd name="connsiteY21" fmla="*/ 250402 h 426445"/>
                    <a:gd name="connsiteX22" fmla="*/ 743761 w 759541"/>
                    <a:gd name="connsiteY22" fmla="*/ 275197 h 426445"/>
                    <a:gd name="connsiteX23" fmla="*/ 720505 w 759541"/>
                    <a:gd name="connsiteY23" fmla="*/ 291453 h 426445"/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284288 w 759541"/>
                    <a:gd name="connsiteY14" fmla="*/ 85297 h 426445"/>
                    <a:gd name="connsiteX15" fmla="*/ 527838 w 759541"/>
                    <a:gd name="connsiteY15" fmla="*/ 0 h 426445"/>
                    <a:gd name="connsiteX16" fmla="*/ 613135 w 759541"/>
                    <a:gd name="connsiteY16" fmla="*/ 85297 h 426445"/>
                    <a:gd name="connsiteX17" fmla="*/ 613135 w 759541"/>
                    <a:gd name="connsiteY17" fmla="*/ 114716 h 426445"/>
                    <a:gd name="connsiteX18" fmla="*/ 717066 w 759541"/>
                    <a:gd name="connsiteY18" fmla="*/ 154735 h 426445"/>
                    <a:gd name="connsiteX19" fmla="*/ 758116 w 759541"/>
                    <a:gd name="connsiteY19" fmla="*/ 193772 h 426445"/>
                    <a:gd name="connsiteX20" fmla="*/ 759541 w 759541"/>
                    <a:gd name="connsiteY20" fmla="*/ 250402 h 426445"/>
                    <a:gd name="connsiteX21" fmla="*/ 743761 w 759541"/>
                    <a:gd name="connsiteY21" fmla="*/ 275197 h 426445"/>
                    <a:gd name="connsiteX22" fmla="*/ 720505 w 759541"/>
                    <a:gd name="connsiteY22" fmla="*/ 291453 h 426445"/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527838 w 759541"/>
                    <a:gd name="connsiteY14" fmla="*/ 0 h 426445"/>
                    <a:gd name="connsiteX15" fmla="*/ 613135 w 759541"/>
                    <a:gd name="connsiteY15" fmla="*/ 85297 h 426445"/>
                    <a:gd name="connsiteX16" fmla="*/ 613135 w 759541"/>
                    <a:gd name="connsiteY16" fmla="*/ 114716 h 426445"/>
                    <a:gd name="connsiteX17" fmla="*/ 717066 w 759541"/>
                    <a:gd name="connsiteY17" fmla="*/ 154735 h 426445"/>
                    <a:gd name="connsiteX18" fmla="*/ 758116 w 759541"/>
                    <a:gd name="connsiteY18" fmla="*/ 193772 h 426445"/>
                    <a:gd name="connsiteX19" fmla="*/ 759541 w 759541"/>
                    <a:gd name="connsiteY19" fmla="*/ 250402 h 426445"/>
                    <a:gd name="connsiteX20" fmla="*/ 743761 w 759541"/>
                    <a:gd name="connsiteY20" fmla="*/ 275197 h 426445"/>
                    <a:gd name="connsiteX21" fmla="*/ 720505 w 759541"/>
                    <a:gd name="connsiteY21" fmla="*/ 291453 h 426445"/>
                    <a:gd name="connsiteX0" fmla="*/ 720505 w 759541"/>
                    <a:gd name="connsiteY0" fmla="*/ 393142 h 528134"/>
                    <a:gd name="connsiteX1" fmla="*/ 663874 w 759541"/>
                    <a:gd name="connsiteY1" fmla="*/ 394566 h 528134"/>
                    <a:gd name="connsiteX2" fmla="*/ 467036 w 759541"/>
                    <a:gd name="connsiteY2" fmla="*/ 318774 h 528134"/>
                    <a:gd name="connsiteX3" fmla="*/ 460311 w 759541"/>
                    <a:gd name="connsiteY3" fmla="*/ 322114 h 528134"/>
                    <a:gd name="connsiteX4" fmla="*/ 244987 w 759541"/>
                    <a:gd name="connsiteY4" fmla="*/ 379810 h 528134"/>
                    <a:gd name="connsiteX5" fmla="*/ 116682 w 759541"/>
                    <a:gd name="connsiteY5" fmla="*/ 508115 h 528134"/>
                    <a:gd name="connsiteX6" fmla="*/ 20019 w 759541"/>
                    <a:gd name="connsiteY6" fmla="*/ 508115 h 528134"/>
                    <a:gd name="connsiteX7" fmla="*/ 20019 w 759541"/>
                    <a:gd name="connsiteY7" fmla="*/ 508114 h 528134"/>
                    <a:gd name="connsiteX8" fmla="*/ 20019 w 759541"/>
                    <a:gd name="connsiteY8" fmla="*/ 411451 h 528134"/>
                    <a:gd name="connsiteX9" fmla="*/ 159327 w 759541"/>
                    <a:gd name="connsiteY9" fmla="*/ 272144 h 528134"/>
                    <a:gd name="connsiteX10" fmla="*/ 181939 w 759541"/>
                    <a:gd name="connsiteY10" fmla="*/ 257129 h 528134"/>
                    <a:gd name="connsiteX11" fmla="*/ 195031 w 759541"/>
                    <a:gd name="connsiteY11" fmla="*/ 254582 h 528134"/>
                    <a:gd name="connsiteX12" fmla="*/ 207757 w 759541"/>
                    <a:gd name="connsiteY12" fmla="*/ 248260 h 528134"/>
                    <a:gd name="connsiteX13" fmla="*/ 284288 w 759541"/>
                    <a:gd name="connsiteY13" fmla="*/ 227754 h 528134"/>
                    <a:gd name="connsiteX14" fmla="*/ 392119 w 759541"/>
                    <a:gd name="connsiteY14" fmla="*/ 0 h 528134"/>
                    <a:gd name="connsiteX15" fmla="*/ 613135 w 759541"/>
                    <a:gd name="connsiteY15" fmla="*/ 186986 h 528134"/>
                    <a:gd name="connsiteX16" fmla="*/ 613135 w 759541"/>
                    <a:gd name="connsiteY16" fmla="*/ 216405 h 528134"/>
                    <a:gd name="connsiteX17" fmla="*/ 717066 w 759541"/>
                    <a:gd name="connsiteY17" fmla="*/ 256424 h 528134"/>
                    <a:gd name="connsiteX18" fmla="*/ 758116 w 759541"/>
                    <a:gd name="connsiteY18" fmla="*/ 295461 h 528134"/>
                    <a:gd name="connsiteX19" fmla="*/ 759541 w 759541"/>
                    <a:gd name="connsiteY19" fmla="*/ 352091 h 528134"/>
                    <a:gd name="connsiteX20" fmla="*/ 743761 w 759541"/>
                    <a:gd name="connsiteY20" fmla="*/ 376886 h 528134"/>
                    <a:gd name="connsiteX21" fmla="*/ 720505 w 759541"/>
                    <a:gd name="connsiteY21" fmla="*/ 393142 h 528134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07757 w 759541"/>
                    <a:gd name="connsiteY12" fmla="*/ 248275 h 528149"/>
                    <a:gd name="connsiteX13" fmla="*/ 284288 w 759541"/>
                    <a:gd name="connsiteY13" fmla="*/ 227769 h 528149"/>
                    <a:gd name="connsiteX14" fmla="*/ 392119 w 759541"/>
                    <a:gd name="connsiteY14" fmla="*/ 15 h 528149"/>
                    <a:gd name="connsiteX15" fmla="*/ 613135 w 759541"/>
                    <a:gd name="connsiteY15" fmla="*/ 216420 h 528149"/>
                    <a:gd name="connsiteX16" fmla="*/ 717066 w 759541"/>
                    <a:gd name="connsiteY16" fmla="*/ 256439 h 528149"/>
                    <a:gd name="connsiteX17" fmla="*/ 758116 w 759541"/>
                    <a:gd name="connsiteY17" fmla="*/ 295476 h 528149"/>
                    <a:gd name="connsiteX18" fmla="*/ 759541 w 759541"/>
                    <a:gd name="connsiteY18" fmla="*/ 352106 h 528149"/>
                    <a:gd name="connsiteX19" fmla="*/ 743761 w 759541"/>
                    <a:gd name="connsiteY19" fmla="*/ 376901 h 528149"/>
                    <a:gd name="connsiteX20" fmla="*/ 720505 w 759541"/>
                    <a:gd name="connsiteY20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07757 w 759541"/>
                    <a:gd name="connsiteY12" fmla="*/ 248275 h 528149"/>
                    <a:gd name="connsiteX13" fmla="*/ 298444 w 759541"/>
                    <a:gd name="connsiteY13" fmla="*/ 182795 h 528149"/>
                    <a:gd name="connsiteX14" fmla="*/ 392119 w 759541"/>
                    <a:gd name="connsiteY14" fmla="*/ 15 h 528149"/>
                    <a:gd name="connsiteX15" fmla="*/ 613135 w 759541"/>
                    <a:gd name="connsiteY15" fmla="*/ 216420 h 528149"/>
                    <a:gd name="connsiteX16" fmla="*/ 717066 w 759541"/>
                    <a:gd name="connsiteY16" fmla="*/ 256439 h 528149"/>
                    <a:gd name="connsiteX17" fmla="*/ 758116 w 759541"/>
                    <a:gd name="connsiteY17" fmla="*/ 295476 h 528149"/>
                    <a:gd name="connsiteX18" fmla="*/ 759541 w 759541"/>
                    <a:gd name="connsiteY18" fmla="*/ 352106 h 528149"/>
                    <a:gd name="connsiteX19" fmla="*/ 743761 w 759541"/>
                    <a:gd name="connsiteY19" fmla="*/ 376901 h 528149"/>
                    <a:gd name="connsiteX20" fmla="*/ 720505 w 759541"/>
                    <a:gd name="connsiteY20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98444 w 759541"/>
                    <a:gd name="connsiteY12" fmla="*/ 182795 h 528149"/>
                    <a:gd name="connsiteX13" fmla="*/ 392119 w 759541"/>
                    <a:gd name="connsiteY13" fmla="*/ 15 h 528149"/>
                    <a:gd name="connsiteX14" fmla="*/ 613135 w 759541"/>
                    <a:gd name="connsiteY14" fmla="*/ 216420 h 528149"/>
                    <a:gd name="connsiteX15" fmla="*/ 717066 w 759541"/>
                    <a:gd name="connsiteY15" fmla="*/ 256439 h 528149"/>
                    <a:gd name="connsiteX16" fmla="*/ 758116 w 759541"/>
                    <a:gd name="connsiteY16" fmla="*/ 295476 h 528149"/>
                    <a:gd name="connsiteX17" fmla="*/ 759541 w 759541"/>
                    <a:gd name="connsiteY17" fmla="*/ 352106 h 528149"/>
                    <a:gd name="connsiteX18" fmla="*/ 743761 w 759541"/>
                    <a:gd name="connsiteY18" fmla="*/ 376901 h 528149"/>
                    <a:gd name="connsiteX19" fmla="*/ 720505 w 759541"/>
                    <a:gd name="connsiteY19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298444 w 759541"/>
                    <a:gd name="connsiteY11" fmla="*/ 182795 h 528149"/>
                    <a:gd name="connsiteX12" fmla="*/ 392119 w 759541"/>
                    <a:gd name="connsiteY12" fmla="*/ 15 h 528149"/>
                    <a:gd name="connsiteX13" fmla="*/ 613135 w 759541"/>
                    <a:gd name="connsiteY13" fmla="*/ 216420 h 528149"/>
                    <a:gd name="connsiteX14" fmla="*/ 717066 w 759541"/>
                    <a:gd name="connsiteY14" fmla="*/ 256439 h 528149"/>
                    <a:gd name="connsiteX15" fmla="*/ 758116 w 759541"/>
                    <a:gd name="connsiteY15" fmla="*/ 295476 h 528149"/>
                    <a:gd name="connsiteX16" fmla="*/ 759541 w 759541"/>
                    <a:gd name="connsiteY16" fmla="*/ 352106 h 528149"/>
                    <a:gd name="connsiteX17" fmla="*/ 743761 w 759541"/>
                    <a:gd name="connsiteY17" fmla="*/ 376901 h 528149"/>
                    <a:gd name="connsiteX18" fmla="*/ 720505 w 759541"/>
                    <a:gd name="connsiteY18" fmla="*/ 393157 h 5281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759541" h="528149">
                      <a:moveTo>
                        <a:pt x="720505" y="393157"/>
                      </a:moveTo>
                      <a:cubicBezTo>
                        <a:pt x="703192" y="400843"/>
                        <a:pt x="682948" y="401925"/>
                        <a:pt x="663874" y="394581"/>
                      </a:cubicBezTo>
                      <a:lnTo>
                        <a:pt x="467036" y="318789"/>
                      </a:lnTo>
                      <a:lnTo>
                        <a:pt x="460311" y="322129"/>
                      </a:lnTo>
                      <a:lnTo>
                        <a:pt x="244987" y="379825"/>
                      </a:lnTo>
                      <a:lnTo>
                        <a:pt x="116682" y="508130"/>
                      </a:lnTo>
                      <a:cubicBezTo>
                        <a:pt x="89990" y="534823"/>
                        <a:pt x="46711" y="534823"/>
                        <a:pt x="20019" y="508130"/>
                      </a:cubicBezTo>
                      <a:lnTo>
                        <a:pt x="20019" y="508129"/>
                      </a:lnTo>
                      <a:cubicBezTo>
                        <a:pt x="-6674" y="481437"/>
                        <a:pt x="-6673" y="438158"/>
                        <a:pt x="20019" y="411466"/>
                      </a:cubicBezTo>
                      <a:lnTo>
                        <a:pt x="159327" y="272159"/>
                      </a:lnTo>
                      <a:cubicBezTo>
                        <a:pt x="166000" y="265486"/>
                        <a:pt x="173711" y="260480"/>
                        <a:pt x="181939" y="257144"/>
                      </a:cubicBezTo>
                      <a:lnTo>
                        <a:pt x="298444" y="182795"/>
                      </a:lnTo>
                      <a:lnTo>
                        <a:pt x="392119" y="15"/>
                      </a:lnTo>
                      <a:cubicBezTo>
                        <a:pt x="446927" y="-1877"/>
                        <a:pt x="558977" y="173683"/>
                        <a:pt x="613135" y="216420"/>
                      </a:cubicBezTo>
                      <a:lnTo>
                        <a:pt x="717066" y="256439"/>
                      </a:lnTo>
                      <a:cubicBezTo>
                        <a:pt x="736139" y="263783"/>
                        <a:pt x="750430" y="278163"/>
                        <a:pt x="758116" y="295476"/>
                      </a:cubicBezTo>
                      <a:lnTo>
                        <a:pt x="759541" y="352106"/>
                      </a:lnTo>
                      <a:lnTo>
                        <a:pt x="743761" y="376901"/>
                      </a:lnTo>
                      <a:cubicBezTo>
                        <a:pt x="737084" y="383819"/>
                        <a:pt x="729160" y="389313"/>
                        <a:pt x="720505" y="393157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154" name="四角形: 上の 2 つの角を丸める 1153">
                <a:extLst>
                  <a:ext uri="{FF2B5EF4-FFF2-40B4-BE49-F238E27FC236}">
                    <a16:creationId xmlns:a16="http://schemas.microsoft.com/office/drawing/2014/main" id="{10953C1A-20FE-4DFB-A43E-B96FBB7B617A}"/>
                  </a:ext>
                </a:extLst>
              </p:cNvPr>
              <p:cNvSpPr/>
              <p:nvPr/>
            </p:nvSpPr>
            <p:spPr bwMode="auto">
              <a:xfrm rot="20973967">
                <a:off x="9105847" y="5385586"/>
                <a:ext cx="342262" cy="1075702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66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1155" name="稲妻 1154">
                <a:extLst>
                  <a:ext uri="{FF2B5EF4-FFF2-40B4-BE49-F238E27FC236}">
                    <a16:creationId xmlns:a16="http://schemas.microsoft.com/office/drawing/2014/main" id="{BA99650B-0179-47C7-8A5B-84D9087D89CA}"/>
                  </a:ext>
                </a:extLst>
              </p:cNvPr>
              <p:cNvSpPr/>
              <p:nvPr/>
            </p:nvSpPr>
            <p:spPr bwMode="auto">
              <a:xfrm rot="5400000">
                <a:off x="9522913" y="4683175"/>
                <a:ext cx="225025" cy="309005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56" name="稲妻 1155">
                <a:extLst>
                  <a:ext uri="{FF2B5EF4-FFF2-40B4-BE49-F238E27FC236}">
                    <a16:creationId xmlns:a16="http://schemas.microsoft.com/office/drawing/2014/main" id="{971AC2CF-AE6C-4170-A976-DDC6D5EFE893}"/>
                  </a:ext>
                </a:extLst>
              </p:cNvPr>
              <p:cNvSpPr/>
              <p:nvPr/>
            </p:nvSpPr>
            <p:spPr bwMode="auto">
              <a:xfrm rot="7200000">
                <a:off x="9557577" y="4810099"/>
                <a:ext cx="291662" cy="400511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189" name="グループ化 1188">
            <a:extLst>
              <a:ext uri="{FF2B5EF4-FFF2-40B4-BE49-F238E27FC236}">
                <a16:creationId xmlns:a16="http://schemas.microsoft.com/office/drawing/2014/main" id="{B3AC9094-2667-4DB7-9A89-6640C6D62223}"/>
              </a:ext>
            </a:extLst>
          </p:cNvPr>
          <p:cNvGrpSpPr/>
          <p:nvPr/>
        </p:nvGrpSpPr>
        <p:grpSpPr>
          <a:xfrm>
            <a:off x="587297" y="2483758"/>
            <a:ext cx="1469954" cy="1958538"/>
            <a:chOff x="5331119" y="3431662"/>
            <a:chExt cx="2273844" cy="3029626"/>
          </a:xfrm>
        </p:grpSpPr>
        <p:sp>
          <p:nvSpPr>
            <p:cNvPr id="1190" name="フリーフォーム: 図形 1189">
              <a:extLst>
                <a:ext uri="{FF2B5EF4-FFF2-40B4-BE49-F238E27FC236}">
                  <a16:creationId xmlns:a16="http://schemas.microsoft.com/office/drawing/2014/main" id="{C5A40527-7F5F-4764-AAF2-1CF006DE504C}"/>
                </a:ext>
              </a:extLst>
            </p:cNvPr>
            <p:cNvSpPr/>
            <p:nvPr/>
          </p:nvSpPr>
          <p:spPr bwMode="auto">
            <a:xfrm>
              <a:off x="5371567" y="3431662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1" name="楕円 1190">
              <a:extLst>
                <a:ext uri="{FF2B5EF4-FFF2-40B4-BE49-F238E27FC236}">
                  <a16:creationId xmlns:a16="http://schemas.microsoft.com/office/drawing/2014/main" id="{8D677D40-BD00-40F0-A0E7-6751227B5162}"/>
                </a:ext>
              </a:extLst>
            </p:cNvPr>
            <p:cNvSpPr/>
            <p:nvPr/>
          </p:nvSpPr>
          <p:spPr bwMode="auto">
            <a:xfrm rot="900000" flipH="1">
              <a:off x="6884760" y="4402150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2" name="楕円 1191">
              <a:extLst>
                <a:ext uri="{FF2B5EF4-FFF2-40B4-BE49-F238E27FC236}">
                  <a16:creationId xmlns:a16="http://schemas.microsoft.com/office/drawing/2014/main" id="{010B3FA1-20B6-4111-8242-E10A4CC3053D}"/>
                </a:ext>
              </a:extLst>
            </p:cNvPr>
            <p:cNvSpPr/>
            <p:nvPr/>
          </p:nvSpPr>
          <p:spPr bwMode="auto">
            <a:xfrm rot="20700000">
              <a:off x="5331119" y="4402149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3" name="フローチャート: 手作業 1192">
              <a:extLst>
                <a:ext uri="{FF2B5EF4-FFF2-40B4-BE49-F238E27FC236}">
                  <a16:creationId xmlns:a16="http://schemas.microsoft.com/office/drawing/2014/main" id="{D528D96B-2AEE-4831-8B5B-E5E67F19640E}"/>
                </a:ext>
              </a:extLst>
            </p:cNvPr>
            <p:cNvSpPr/>
            <p:nvPr/>
          </p:nvSpPr>
          <p:spPr bwMode="auto">
            <a:xfrm rot="10800000">
              <a:off x="6165878" y="5165190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4" name="楕円 1193">
              <a:extLst>
                <a:ext uri="{FF2B5EF4-FFF2-40B4-BE49-F238E27FC236}">
                  <a16:creationId xmlns:a16="http://schemas.microsoft.com/office/drawing/2014/main" id="{8C4A7EAB-69A8-4848-8B11-67390C0C97F1}"/>
                </a:ext>
              </a:extLst>
            </p:cNvPr>
            <p:cNvSpPr/>
            <p:nvPr/>
          </p:nvSpPr>
          <p:spPr bwMode="auto">
            <a:xfrm>
              <a:off x="5522308" y="3680028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5" name="四角形: 上の 2 つの角を丸める 1194">
              <a:extLst>
                <a:ext uri="{FF2B5EF4-FFF2-40B4-BE49-F238E27FC236}">
                  <a16:creationId xmlns:a16="http://schemas.microsoft.com/office/drawing/2014/main" id="{C983D0A5-C2F4-4203-9334-249C6892EF66}"/>
                </a:ext>
              </a:extLst>
            </p:cNvPr>
            <p:cNvSpPr/>
            <p:nvPr/>
          </p:nvSpPr>
          <p:spPr bwMode="auto">
            <a:xfrm>
              <a:off x="5638826" y="5547219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6" name="楕円 1195">
              <a:extLst>
                <a:ext uri="{FF2B5EF4-FFF2-40B4-BE49-F238E27FC236}">
                  <a16:creationId xmlns:a16="http://schemas.microsoft.com/office/drawing/2014/main" id="{6B15A751-BA42-4BBA-A95B-481B0E8EE6A0}"/>
                </a:ext>
              </a:extLst>
            </p:cNvPr>
            <p:cNvSpPr/>
            <p:nvPr/>
          </p:nvSpPr>
          <p:spPr bwMode="auto">
            <a:xfrm>
              <a:off x="6200066" y="4685236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7" name="フリーフォーム: 図形 1196">
              <a:extLst>
                <a:ext uri="{FF2B5EF4-FFF2-40B4-BE49-F238E27FC236}">
                  <a16:creationId xmlns:a16="http://schemas.microsoft.com/office/drawing/2014/main" id="{B776D86A-0D43-49A5-9D04-BD5025ABDEE4}"/>
                </a:ext>
              </a:extLst>
            </p:cNvPr>
            <p:cNvSpPr/>
            <p:nvPr/>
          </p:nvSpPr>
          <p:spPr bwMode="auto">
            <a:xfrm rot="10800000" flipH="1">
              <a:off x="5995802" y="5548247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8" name="月 1197">
              <a:extLst>
                <a:ext uri="{FF2B5EF4-FFF2-40B4-BE49-F238E27FC236}">
                  <a16:creationId xmlns:a16="http://schemas.microsoft.com/office/drawing/2014/main" id="{916BCDAD-8769-43C9-987B-4F3FF57C575C}"/>
                </a:ext>
              </a:extLst>
            </p:cNvPr>
            <p:cNvSpPr/>
            <p:nvPr/>
          </p:nvSpPr>
          <p:spPr bwMode="auto">
            <a:xfrm rot="15300000">
              <a:off x="5866244" y="3950282"/>
              <a:ext cx="86113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99" name="月 1198">
              <a:extLst>
                <a:ext uri="{FF2B5EF4-FFF2-40B4-BE49-F238E27FC236}">
                  <a16:creationId xmlns:a16="http://schemas.microsoft.com/office/drawing/2014/main" id="{28C59CCB-E383-45F2-A23B-4ADD68527D73}"/>
                </a:ext>
              </a:extLst>
            </p:cNvPr>
            <p:cNvSpPr/>
            <p:nvPr/>
          </p:nvSpPr>
          <p:spPr bwMode="auto">
            <a:xfrm rot="17100000">
              <a:off x="6746034" y="3950282"/>
              <a:ext cx="86113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00" name="楕円 1199">
              <a:extLst>
                <a:ext uri="{FF2B5EF4-FFF2-40B4-BE49-F238E27FC236}">
                  <a16:creationId xmlns:a16="http://schemas.microsoft.com/office/drawing/2014/main" id="{DE4EAC9B-6380-4C37-8C4B-F880D5025A01}"/>
                </a:ext>
              </a:extLst>
            </p:cNvPr>
            <p:cNvSpPr/>
            <p:nvPr/>
          </p:nvSpPr>
          <p:spPr bwMode="auto">
            <a:xfrm>
              <a:off x="5614758" y="471495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1" name="楕円 1200">
              <a:extLst>
                <a:ext uri="{FF2B5EF4-FFF2-40B4-BE49-F238E27FC236}">
                  <a16:creationId xmlns:a16="http://schemas.microsoft.com/office/drawing/2014/main" id="{B784AEFD-4950-40BD-9BB7-21474089A5B1}"/>
                </a:ext>
              </a:extLst>
            </p:cNvPr>
            <p:cNvSpPr/>
            <p:nvPr/>
          </p:nvSpPr>
          <p:spPr bwMode="auto">
            <a:xfrm>
              <a:off x="6847721" y="4714958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2" name="乗算記号 1201">
              <a:extLst>
                <a:ext uri="{FF2B5EF4-FFF2-40B4-BE49-F238E27FC236}">
                  <a16:creationId xmlns:a16="http://schemas.microsoft.com/office/drawing/2014/main" id="{5F6DCCEB-D5B2-41FA-AA1B-F70A020D8D1E}"/>
                </a:ext>
              </a:extLst>
            </p:cNvPr>
            <p:cNvSpPr/>
            <p:nvPr/>
          </p:nvSpPr>
          <p:spPr bwMode="auto">
            <a:xfrm>
              <a:off x="5725388" y="4243295"/>
              <a:ext cx="402058" cy="40205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3" name="乗算記号 1202">
              <a:extLst>
                <a:ext uri="{FF2B5EF4-FFF2-40B4-BE49-F238E27FC236}">
                  <a16:creationId xmlns:a16="http://schemas.microsoft.com/office/drawing/2014/main" id="{D1A2C896-5FA3-4E00-B62E-DD979CA77FC3}"/>
                </a:ext>
              </a:extLst>
            </p:cNvPr>
            <p:cNvSpPr/>
            <p:nvPr/>
          </p:nvSpPr>
          <p:spPr bwMode="auto">
            <a:xfrm>
              <a:off x="6519138" y="4243295"/>
              <a:ext cx="402058" cy="402058"/>
            </a:xfrm>
            <a:prstGeom prst="mathMultipl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4" name="楕円 1203">
              <a:extLst>
                <a:ext uri="{FF2B5EF4-FFF2-40B4-BE49-F238E27FC236}">
                  <a16:creationId xmlns:a16="http://schemas.microsoft.com/office/drawing/2014/main" id="{EEF5F6E5-3B8C-4198-A8BC-B3446C731BE9}"/>
                </a:ext>
              </a:extLst>
            </p:cNvPr>
            <p:cNvSpPr/>
            <p:nvPr/>
          </p:nvSpPr>
          <p:spPr bwMode="auto">
            <a:xfrm rot="18900000">
              <a:off x="6512163" y="4996590"/>
              <a:ext cx="479834" cy="238645"/>
            </a:xfrm>
            <a:prstGeom prst="ellipse">
              <a:avLst/>
            </a:prstGeom>
            <a:gradFill flip="none" rotWithShape="1">
              <a:gsLst>
                <a:gs pos="0">
                  <a:srgbClr val="FF0000"/>
                </a:gs>
                <a:gs pos="50000">
                  <a:srgbClr val="FFCC99"/>
                </a:gs>
              </a:gsLst>
              <a:path path="circle">
                <a:fillToRect l="50000" t="50000" r="50000" b="50000"/>
              </a:path>
              <a:tileRect/>
            </a:gradFill>
            <a:ln w="9525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05" name="グループ化 1204">
              <a:extLst>
                <a:ext uri="{FF2B5EF4-FFF2-40B4-BE49-F238E27FC236}">
                  <a16:creationId xmlns:a16="http://schemas.microsoft.com/office/drawing/2014/main" id="{6C3DB632-EB47-404D-9515-DBE80D602AC0}"/>
                </a:ext>
              </a:extLst>
            </p:cNvPr>
            <p:cNvGrpSpPr/>
            <p:nvPr/>
          </p:nvGrpSpPr>
          <p:grpSpPr>
            <a:xfrm>
              <a:off x="5845200" y="4782132"/>
              <a:ext cx="987004" cy="501521"/>
              <a:chOff x="6911441" y="3818045"/>
              <a:chExt cx="1865174" cy="871095"/>
            </a:xfrm>
          </p:grpSpPr>
          <p:sp>
            <p:nvSpPr>
              <p:cNvPr id="1221" name="フリーフォーム: 図形 1220">
                <a:extLst>
                  <a:ext uri="{FF2B5EF4-FFF2-40B4-BE49-F238E27FC236}">
                    <a16:creationId xmlns:a16="http://schemas.microsoft.com/office/drawing/2014/main" id="{88470A47-B889-4E70-A2C6-F36761E1C0AC}"/>
                  </a:ext>
                </a:extLst>
              </p:cNvPr>
              <p:cNvSpPr/>
              <p:nvPr/>
            </p:nvSpPr>
            <p:spPr bwMode="auto">
              <a:xfrm>
                <a:off x="6911441" y="3870340"/>
                <a:ext cx="1865174" cy="753322"/>
              </a:xfrm>
              <a:custGeom>
                <a:avLst/>
                <a:gdLst>
                  <a:gd name="connsiteX0" fmla="*/ 1005811 w 2011622"/>
                  <a:gd name="connsiteY0" fmla="*/ 0 h 963198"/>
                  <a:gd name="connsiteX1" fmla="*/ 2001436 w 2011622"/>
                  <a:gd name="connsiteY1" fmla="*/ 428271 h 963198"/>
                  <a:gd name="connsiteX2" fmla="*/ 2011622 w 2011622"/>
                  <a:gd name="connsiteY2" fmla="*/ 481599 h 963198"/>
                  <a:gd name="connsiteX3" fmla="*/ 2001436 w 2011622"/>
                  <a:gd name="connsiteY3" fmla="*/ 534927 h 963198"/>
                  <a:gd name="connsiteX4" fmla="*/ 1005811 w 2011622"/>
                  <a:gd name="connsiteY4" fmla="*/ 963198 h 963198"/>
                  <a:gd name="connsiteX5" fmla="*/ 10186 w 2011622"/>
                  <a:gd name="connsiteY5" fmla="*/ 534927 h 963198"/>
                  <a:gd name="connsiteX6" fmla="*/ 0 w 2011622"/>
                  <a:gd name="connsiteY6" fmla="*/ 481599 h 963198"/>
                  <a:gd name="connsiteX7" fmla="*/ 10186 w 2011622"/>
                  <a:gd name="connsiteY7" fmla="*/ 428271 h 963198"/>
                  <a:gd name="connsiteX8" fmla="*/ 1005811 w 2011622"/>
                  <a:gd name="connsiteY8" fmla="*/ 0 h 9631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1622" h="963198">
                    <a:moveTo>
                      <a:pt x="1005811" y="0"/>
                    </a:moveTo>
                    <a:cubicBezTo>
                      <a:pt x="1496924" y="0"/>
                      <a:pt x="1906672" y="183857"/>
                      <a:pt x="2001436" y="428271"/>
                    </a:cubicBezTo>
                    <a:lnTo>
                      <a:pt x="2011622" y="481599"/>
                    </a:lnTo>
                    <a:lnTo>
                      <a:pt x="2001436" y="534927"/>
                    </a:lnTo>
                    <a:cubicBezTo>
                      <a:pt x="1906672" y="779341"/>
                      <a:pt x="1496924" y="963198"/>
                      <a:pt x="1005811" y="963198"/>
                    </a:cubicBezTo>
                    <a:cubicBezTo>
                      <a:pt x="514698" y="963198"/>
                      <a:pt x="104950" y="779341"/>
                      <a:pt x="10186" y="534927"/>
                    </a:cubicBezTo>
                    <a:lnTo>
                      <a:pt x="0" y="481599"/>
                    </a:lnTo>
                    <a:lnTo>
                      <a:pt x="10186" y="428271"/>
                    </a:lnTo>
                    <a:cubicBezTo>
                      <a:pt x="104950" y="183857"/>
                      <a:pt x="514698" y="0"/>
                      <a:pt x="100581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2" name="フリーフォーム: 図形 1221">
                <a:extLst>
                  <a:ext uri="{FF2B5EF4-FFF2-40B4-BE49-F238E27FC236}">
                    <a16:creationId xmlns:a16="http://schemas.microsoft.com/office/drawing/2014/main" id="{154CE16D-65E4-45C7-8138-52CDA2D7BB09}"/>
                  </a:ext>
                </a:extLst>
              </p:cNvPr>
              <p:cNvSpPr/>
              <p:nvPr/>
            </p:nvSpPr>
            <p:spPr bwMode="auto">
              <a:xfrm>
                <a:off x="6935589" y="3880152"/>
                <a:ext cx="1816878" cy="727568"/>
              </a:xfrm>
              <a:custGeom>
                <a:avLst/>
                <a:gdLst>
                  <a:gd name="connsiteX0" fmla="*/ 0 w 1816878"/>
                  <a:gd name="connsiteY0" fmla="*/ 412204 h 727568"/>
                  <a:gd name="connsiteX1" fmla="*/ 1816878 w 1816878"/>
                  <a:gd name="connsiteY1" fmla="*/ 412204 h 727568"/>
                  <a:gd name="connsiteX2" fmla="*/ 1810526 w 1816878"/>
                  <a:gd name="connsiteY2" fmla="*/ 437099 h 727568"/>
                  <a:gd name="connsiteX3" fmla="*/ 908439 w 1816878"/>
                  <a:gd name="connsiteY3" fmla="*/ 727568 h 727568"/>
                  <a:gd name="connsiteX4" fmla="*/ 6353 w 1816878"/>
                  <a:gd name="connsiteY4" fmla="*/ 437099 h 727568"/>
                  <a:gd name="connsiteX5" fmla="*/ 908439 w 1816878"/>
                  <a:gd name="connsiteY5" fmla="*/ 0 h 727568"/>
                  <a:gd name="connsiteX6" fmla="*/ 1810526 w 1816878"/>
                  <a:gd name="connsiteY6" fmla="*/ 290469 h 727568"/>
                  <a:gd name="connsiteX7" fmla="*/ 1816513 w 1816878"/>
                  <a:gd name="connsiteY7" fmla="*/ 313933 h 727568"/>
                  <a:gd name="connsiteX8" fmla="*/ 365 w 1816878"/>
                  <a:gd name="connsiteY8" fmla="*/ 313933 h 727568"/>
                  <a:gd name="connsiteX9" fmla="*/ 6353 w 1816878"/>
                  <a:gd name="connsiteY9" fmla="*/ 290469 h 727568"/>
                  <a:gd name="connsiteX10" fmla="*/ 908439 w 1816878"/>
                  <a:gd name="connsiteY10" fmla="*/ 0 h 7275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16878" h="727568">
                    <a:moveTo>
                      <a:pt x="0" y="412204"/>
                    </a:moveTo>
                    <a:lnTo>
                      <a:pt x="1816878" y="412204"/>
                    </a:lnTo>
                    <a:lnTo>
                      <a:pt x="1810526" y="437099"/>
                    </a:lnTo>
                    <a:cubicBezTo>
                      <a:pt x="1724665" y="602869"/>
                      <a:pt x="1353412" y="727568"/>
                      <a:pt x="908439" y="727568"/>
                    </a:cubicBezTo>
                    <a:cubicBezTo>
                      <a:pt x="463467" y="727568"/>
                      <a:pt x="92213" y="602869"/>
                      <a:pt x="6353" y="437099"/>
                    </a:cubicBezTo>
                    <a:close/>
                    <a:moveTo>
                      <a:pt x="908439" y="0"/>
                    </a:moveTo>
                    <a:cubicBezTo>
                      <a:pt x="1353412" y="0"/>
                      <a:pt x="1724665" y="124699"/>
                      <a:pt x="1810526" y="290469"/>
                    </a:cubicBezTo>
                    <a:lnTo>
                      <a:pt x="1816513" y="313933"/>
                    </a:lnTo>
                    <a:lnTo>
                      <a:pt x="365" y="313933"/>
                    </a:lnTo>
                    <a:lnTo>
                      <a:pt x="6353" y="290469"/>
                    </a:lnTo>
                    <a:cubicBezTo>
                      <a:pt x="92213" y="124699"/>
                      <a:pt x="463467" y="0"/>
                      <a:pt x="908439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3" name="四角形: 上の 2 つの角を丸める 1222">
                <a:extLst>
                  <a:ext uri="{FF2B5EF4-FFF2-40B4-BE49-F238E27FC236}">
                    <a16:creationId xmlns:a16="http://schemas.microsoft.com/office/drawing/2014/main" id="{15B5DC30-7FFE-4C94-87FB-1789AE9F4E4D}"/>
                  </a:ext>
                </a:extLst>
              </p:cNvPr>
              <p:cNvSpPr/>
              <p:nvPr/>
            </p:nvSpPr>
            <p:spPr bwMode="auto">
              <a:xfrm rot="10800000">
                <a:off x="7598072" y="4239683"/>
                <a:ext cx="247868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4" name="四角形: 上の 2 つの角を丸める 1223">
                <a:extLst>
                  <a:ext uri="{FF2B5EF4-FFF2-40B4-BE49-F238E27FC236}">
                    <a16:creationId xmlns:a16="http://schemas.microsoft.com/office/drawing/2014/main" id="{3EBD4E5C-82D7-4CD9-9CEA-3F715099F538}"/>
                  </a:ext>
                </a:extLst>
              </p:cNvPr>
              <p:cNvSpPr/>
              <p:nvPr/>
            </p:nvSpPr>
            <p:spPr bwMode="auto">
              <a:xfrm rot="10800000">
                <a:off x="7845943" y="4239683"/>
                <a:ext cx="244250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5" name="四角形: 上の 2 つの角を丸める 1224">
                <a:extLst>
                  <a:ext uri="{FF2B5EF4-FFF2-40B4-BE49-F238E27FC236}">
                    <a16:creationId xmlns:a16="http://schemas.microsoft.com/office/drawing/2014/main" id="{BC620D3F-F4D0-483D-B727-69405D06ECEE}"/>
                  </a:ext>
                </a:extLst>
              </p:cNvPr>
              <p:cNvSpPr/>
              <p:nvPr/>
            </p:nvSpPr>
            <p:spPr bwMode="auto">
              <a:xfrm rot="10800000">
                <a:off x="7372326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6" name="四角形: 上の 2 つの角を丸める 1225">
                <a:extLst>
                  <a:ext uri="{FF2B5EF4-FFF2-40B4-BE49-F238E27FC236}">
                    <a16:creationId xmlns:a16="http://schemas.microsoft.com/office/drawing/2014/main" id="{0CB5D4A1-F414-4B55-92E8-498CAC32BB69}"/>
                  </a:ext>
                </a:extLst>
              </p:cNvPr>
              <p:cNvSpPr/>
              <p:nvPr/>
            </p:nvSpPr>
            <p:spPr bwMode="auto">
              <a:xfrm rot="10800000">
                <a:off x="8090193" y="4216607"/>
                <a:ext cx="225742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7" name="四角形: 上の 2 つの角を丸める 1226">
                <a:extLst>
                  <a:ext uri="{FF2B5EF4-FFF2-40B4-BE49-F238E27FC236}">
                    <a16:creationId xmlns:a16="http://schemas.microsoft.com/office/drawing/2014/main" id="{5620706E-2B1D-4E40-8A6F-C9C99344B8ED}"/>
                  </a:ext>
                </a:extLst>
              </p:cNvPr>
              <p:cNvSpPr/>
              <p:nvPr/>
            </p:nvSpPr>
            <p:spPr bwMode="auto">
              <a:xfrm rot="10800000">
                <a:off x="7197554" y="4199429"/>
                <a:ext cx="176674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8" name="四角形: 上の 2 つの角を丸める 1227">
                <a:extLst>
                  <a:ext uri="{FF2B5EF4-FFF2-40B4-BE49-F238E27FC236}">
                    <a16:creationId xmlns:a16="http://schemas.microsoft.com/office/drawing/2014/main" id="{415E7673-9484-4121-A0C0-BB8DA1702E25}"/>
                  </a:ext>
                </a:extLst>
              </p:cNvPr>
              <p:cNvSpPr/>
              <p:nvPr/>
            </p:nvSpPr>
            <p:spPr bwMode="auto">
              <a:xfrm rot="10800000">
                <a:off x="8314032" y="4199429"/>
                <a:ext cx="176676" cy="311942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9" name="四角形: 上の 2 つの角を丸める 1228">
                <a:extLst>
                  <a:ext uri="{FF2B5EF4-FFF2-40B4-BE49-F238E27FC236}">
                    <a16:creationId xmlns:a16="http://schemas.microsoft.com/office/drawing/2014/main" id="{8BA4CC99-0B2F-4F95-BD5A-AED49B7ABFFE}"/>
                  </a:ext>
                </a:extLst>
              </p:cNvPr>
              <p:cNvSpPr/>
              <p:nvPr/>
            </p:nvSpPr>
            <p:spPr bwMode="auto">
              <a:xfrm rot="10800000">
                <a:off x="7043659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30" name="四角形: 上の 2 つの角を丸める 1229">
                <a:extLst>
                  <a:ext uri="{FF2B5EF4-FFF2-40B4-BE49-F238E27FC236}">
                    <a16:creationId xmlns:a16="http://schemas.microsoft.com/office/drawing/2014/main" id="{0BD9A657-A2E6-4793-8964-41076ADDDB0F}"/>
                  </a:ext>
                </a:extLst>
              </p:cNvPr>
              <p:cNvSpPr/>
              <p:nvPr/>
            </p:nvSpPr>
            <p:spPr bwMode="auto">
              <a:xfrm rot="10800000">
                <a:off x="8490708" y="4177543"/>
                <a:ext cx="153698" cy="288295"/>
              </a:xfrm>
              <a:prstGeom prst="round2SameRect">
                <a:avLst>
                  <a:gd name="adj1" fmla="val 50000"/>
                  <a:gd name="adj2" fmla="val 13227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31" name="フリーフォーム: 図形 1230">
                <a:extLst>
                  <a:ext uri="{FF2B5EF4-FFF2-40B4-BE49-F238E27FC236}">
                    <a16:creationId xmlns:a16="http://schemas.microsoft.com/office/drawing/2014/main" id="{FE94178B-4BA9-4D82-B5E2-C4D8D2AAD87F}"/>
                  </a:ext>
                </a:extLst>
              </p:cNvPr>
              <p:cNvSpPr/>
              <p:nvPr/>
            </p:nvSpPr>
            <p:spPr bwMode="auto">
              <a:xfrm rot="10800000">
                <a:off x="6931055" y="4146480"/>
                <a:ext cx="1810513" cy="264423"/>
              </a:xfrm>
              <a:custGeom>
                <a:avLst/>
                <a:gdLst>
                  <a:gd name="connsiteX0" fmla="*/ 83352 w 1810513"/>
                  <a:gd name="connsiteY0" fmla="*/ 264423 h 264423"/>
                  <a:gd name="connsiteX1" fmla="*/ 15213 w 1810513"/>
                  <a:gd name="connsiteY1" fmla="*/ 264423 h 264423"/>
                  <a:gd name="connsiteX2" fmla="*/ 0 w 1810513"/>
                  <a:gd name="connsiteY2" fmla="*/ 245061 h 264423"/>
                  <a:gd name="connsiteX3" fmla="*/ 0 w 1810513"/>
                  <a:gd name="connsiteY3" fmla="*/ 86857 h 264423"/>
                  <a:gd name="connsiteX4" fmla="*/ 49107 w 1810513"/>
                  <a:gd name="connsiteY4" fmla="*/ 24358 h 264423"/>
                  <a:gd name="connsiteX5" fmla="*/ 82572 w 1810513"/>
                  <a:gd name="connsiteY5" fmla="*/ 0 h 264423"/>
                  <a:gd name="connsiteX6" fmla="*/ 96058 w 1810513"/>
                  <a:gd name="connsiteY6" fmla="*/ 32557 h 264423"/>
                  <a:gd name="connsiteX7" fmla="*/ 96057 w 1810513"/>
                  <a:gd name="connsiteY7" fmla="*/ 251718 h 264423"/>
                  <a:gd name="connsiteX8" fmla="*/ 83352 w 1810513"/>
                  <a:gd name="connsiteY8" fmla="*/ 264423 h 264423"/>
                  <a:gd name="connsiteX9" fmla="*/ 1779867 w 1810513"/>
                  <a:gd name="connsiteY9" fmla="*/ 264423 h 264423"/>
                  <a:gd name="connsiteX10" fmla="*/ 1713771 w 1810513"/>
                  <a:gd name="connsiteY10" fmla="*/ 264423 h 264423"/>
                  <a:gd name="connsiteX11" fmla="*/ 1699025 w 1810513"/>
                  <a:gd name="connsiteY11" fmla="*/ 249677 h 264423"/>
                  <a:gd name="connsiteX12" fmla="*/ 1699025 w 1810513"/>
                  <a:gd name="connsiteY12" fmla="*/ 55702 h 264423"/>
                  <a:gd name="connsiteX13" fmla="*/ 1715352 w 1810513"/>
                  <a:gd name="connsiteY13" fmla="*/ 16285 h 264423"/>
                  <a:gd name="connsiteX14" fmla="*/ 1725491 w 1810513"/>
                  <a:gd name="connsiteY14" fmla="*/ 9449 h 264423"/>
                  <a:gd name="connsiteX15" fmla="*/ 1745974 w 1810513"/>
                  <a:gd name="connsiteY15" fmla="*/ 24358 h 264423"/>
                  <a:gd name="connsiteX16" fmla="*/ 1799627 w 1810513"/>
                  <a:gd name="connsiteY16" fmla="*/ 92644 h 264423"/>
                  <a:gd name="connsiteX17" fmla="*/ 1810513 w 1810513"/>
                  <a:gd name="connsiteY17" fmla="*/ 135307 h 264423"/>
                  <a:gd name="connsiteX18" fmla="*/ 1810513 w 1810513"/>
                  <a:gd name="connsiteY18" fmla="*/ 196613 h 264423"/>
                  <a:gd name="connsiteX19" fmla="*/ 1799627 w 1810513"/>
                  <a:gd name="connsiteY19" fmla="*/ 239274 h 264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810513" h="264423">
                    <a:moveTo>
                      <a:pt x="83352" y="264423"/>
                    </a:moveTo>
                    <a:lnTo>
                      <a:pt x="15213" y="264423"/>
                    </a:lnTo>
                    <a:lnTo>
                      <a:pt x="0" y="245061"/>
                    </a:lnTo>
                    <a:lnTo>
                      <a:pt x="0" y="86857"/>
                    </a:lnTo>
                    <a:lnTo>
                      <a:pt x="49107" y="24358"/>
                    </a:lnTo>
                    <a:lnTo>
                      <a:pt x="82572" y="0"/>
                    </a:lnTo>
                    <a:lnTo>
                      <a:pt x="96058" y="32557"/>
                    </a:lnTo>
                    <a:cubicBezTo>
                      <a:pt x="96058" y="105611"/>
                      <a:pt x="96057" y="178664"/>
                      <a:pt x="96057" y="251718"/>
                    </a:cubicBezTo>
                    <a:cubicBezTo>
                      <a:pt x="96057" y="258735"/>
                      <a:pt x="90369" y="264423"/>
                      <a:pt x="83352" y="264423"/>
                    </a:cubicBezTo>
                    <a:close/>
                    <a:moveTo>
                      <a:pt x="1779867" y="264423"/>
                    </a:moveTo>
                    <a:lnTo>
                      <a:pt x="1713771" y="264423"/>
                    </a:lnTo>
                    <a:cubicBezTo>
                      <a:pt x="1705627" y="264423"/>
                      <a:pt x="1699025" y="257821"/>
                      <a:pt x="1699025" y="249677"/>
                    </a:cubicBezTo>
                    <a:lnTo>
                      <a:pt x="1699025" y="55702"/>
                    </a:lnTo>
                    <a:cubicBezTo>
                      <a:pt x="1699025" y="40309"/>
                      <a:pt x="1705264" y="26373"/>
                      <a:pt x="1715352" y="16285"/>
                    </a:cubicBezTo>
                    <a:lnTo>
                      <a:pt x="1725491" y="9449"/>
                    </a:lnTo>
                    <a:lnTo>
                      <a:pt x="1745974" y="24358"/>
                    </a:lnTo>
                    <a:cubicBezTo>
                      <a:pt x="1769271" y="46120"/>
                      <a:pt x="1787361" y="68963"/>
                      <a:pt x="1799627" y="92644"/>
                    </a:cubicBezTo>
                    <a:lnTo>
                      <a:pt x="1810513" y="135307"/>
                    </a:lnTo>
                    <a:lnTo>
                      <a:pt x="1810513" y="196613"/>
                    </a:lnTo>
                    <a:lnTo>
                      <a:pt x="1799627" y="239274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32" name="フリーフォーム: 図形 1231">
                <a:extLst>
                  <a:ext uri="{FF2B5EF4-FFF2-40B4-BE49-F238E27FC236}">
                    <a16:creationId xmlns:a16="http://schemas.microsoft.com/office/drawing/2014/main" id="{719BD8BF-8C85-4632-A566-488CA393786F}"/>
                  </a:ext>
                </a:extLst>
              </p:cNvPr>
              <p:cNvSpPr/>
              <p:nvPr/>
            </p:nvSpPr>
            <p:spPr bwMode="auto">
              <a:xfrm>
                <a:off x="6946486" y="4167080"/>
                <a:ext cx="1795082" cy="241353"/>
              </a:xfrm>
              <a:custGeom>
                <a:avLst/>
                <a:gdLst>
                  <a:gd name="connsiteX0" fmla="*/ 1376537 w 1795082"/>
                  <a:gd name="connsiteY0" fmla="*/ 101905 h 241353"/>
                  <a:gd name="connsiteX1" fmla="*/ 1376536 w 1795082"/>
                  <a:gd name="connsiteY1" fmla="*/ 166665 h 241353"/>
                  <a:gd name="connsiteX2" fmla="*/ 1346852 w 1795082"/>
                  <a:gd name="connsiteY2" fmla="*/ 196349 h 241353"/>
                  <a:gd name="connsiteX3" fmla="*/ 1181803 w 1795082"/>
                  <a:gd name="connsiteY3" fmla="*/ 196349 h 241353"/>
                  <a:gd name="connsiteX4" fmla="*/ 1160814 w 1795082"/>
                  <a:gd name="connsiteY4" fmla="*/ 187655 h 241353"/>
                  <a:gd name="connsiteX5" fmla="*/ 1153646 w 1795082"/>
                  <a:gd name="connsiteY5" fmla="*/ 170352 h 241353"/>
                  <a:gd name="connsiteX6" fmla="*/ 1153646 w 1795082"/>
                  <a:gd name="connsiteY6" fmla="*/ 206508 h 241353"/>
                  <a:gd name="connsiteX7" fmla="*/ 1118801 w 1795082"/>
                  <a:gd name="connsiteY7" fmla="*/ 241353 h 241353"/>
                  <a:gd name="connsiteX8" fmla="*/ 925056 w 1795082"/>
                  <a:gd name="connsiteY8" fmla="*/ 241353 h 241353"/>
                  <a:gd name="connsiteX9" fmla="*/ 890211 w 1795082"/>
                  <a:gd name="connsiteY9" fmla="*/ 206508 h 241353"/>
                  <a:gd name="connsiteX10" fmla="*/ 855366 w 1795082"/>
                  <a:gd name="connsiteY10" fmla="*/ 241353 h 241353"/>
                  <a:gd name="connsiteX11" fmla="*/ 661621 w 1795082"/>
                  <a:gd name="connsiteY11" fmla="*/ 241353 h 241353"/>
                  <a:gd name="connsiteX12" fmla="*/ 626776 w 1795082"/>
                  <a:gd name="connsiteY12" fmla="*/ 206508 h 241353"/>
                  <a:gd name="connsiteX13" fmla="*/ 626776 w 1795082"/>
                  <a:gd name="connsiteY13" fmla="*/ 125410 h 241353"/>
                  <a:gd name="connsiteX14" fmla="*/ 685463 w 1795082"/>
                  <a:gd name="connsiteY14" fmla="*/ 130713 h 241353"/>
                  <a:gd name="connsiteX15" fmla="*/ 897542 w 1795082"/>
                  <a:gd name="connsiteY15" fmla="*/ 136935 h 241353"/>
                  <a:gd name="connsiteX16" fmla="*/ 1307153 w 1795082"/>
                  <a:gd name="connsiteY16" fmla="*/ 112866 h 241353"/>
                  <a:gd name="connsiteX17" fmla="*/ 401842 w 1795082"/>
                  <a:gd name="connsiteY17" fmla="*/ 99265 h 241353"/>
                  <a:gd name="connsiteX18" fmla="*/ 487931 w 1795082"/>
                  <a:gd name="connsiteY18" fmla="*/ 112866 h 241353"/>
                  <a:gd name="connsiteX19" fmla="*/ 624732 w 1795082"/>
                  <a:gd name="connsiteY19" fmla="*/ 125226 h 241353"/>
                  <a:gd name="connsiteX20" fmla="*/ 624732 w 1795082"/>
                  <a:gd name="connsiteY20" fmla="*/ 166867 h 241353"/>
                  <a:gd name="connsiteX21" fmla="*/ 595250 w 1795082"/>
                  <a:gd name="connsiteY21" fmla="*/ 196349 h 241353"/>
                  <a:gd name="connsiteX22" fmla="*/ 431324 w 1795082"/>
                  <a:gd name="connsiteY22" fmla="*/ 196349 h 241353"/>
                  <a:gd name="connsiteX23" fmla="*/ 401842 w 1795082"/>
                  <a:gd name="connsiteY23" fmla="*/ 166867 h 241353"/>
                  <a:gd name="connsiteX24" fmla="*/ 1549401 w 1795082"/>
                  <a:gd name="connsiteY24" fmla="*/ 69378 h 241353"/>
                  <a:gd name="connsiteX25" fmla="*/ 1549401 w 1795082"/>
                  <a:gd name="connsiteY25" fmla="*/ 128547 h 241353"/>
                  <a:gd name="connsiteX26" fmla="*/ 1526605 w 1795082"/>
                  <a:gd name="connsiteY26" fmla="*/ 151343 h 241353"/>
                  <a:gd name="connsiteX27" fmla="*/ 1399851 w 1795082"/>
                  <a:gd name="connsiteY27" fmla="*/ 151343 h 241353"/>
                  <a:gd name="connsiteX28" fmla="*/ 1377055 w 1795082"/>
                  <a:gd name="connsiteY28" fmla="*/ 128547 h 241353"/>
                  <a:gd name="connsiteX29" fmla="*/ 1377055 w 1795082"/>
                  <a:gd name="connsiteY29" fmla="*/ 101823 h 241353"/>
                  <a:gd name="connsiteX30" fmla="*/ 1485905 w 1795082"/>
                  <a:gd name="connsiteY30" fmla="*/ 84626 h 241353"/>
                  <a:gd name="connsiteX31" fmla="*/ 226980 w 1795082"/>
                  <a:gd name="connsiteY31" fmla="*/ 64887 h 241353"/>
                  <a:gd name="connsiteX32" fmla="*/ 309179 w 1795082"/>
                  <a:gd name="connsiteY32" fmla="*/ 84626 h 241353"/>
                  <a:gd name="connsiteX33" fmla="*/ 399796 w 1795082"/>
                  <a:gd name="connsiteY33" fmla="*/ 98942 h 241353"/>
                  <a:gd name="connsiteX34" fmla="*/ 399796 w 1795082"/>
                  <a:gd name="connsiteY34" fmla="*/ 128485 h 241353"/>
                  <a:gd name="connsiteX35" fmla="*/ 376938 w 1795082"/>
                  <a:gd name="connsiteY35" fmla="*/ 151343 h 241353"/>
                  <a:gd name="connsiteX36" fmla="*/ 249838 w 1795082"/>
                  <a:gd name="connsiteY36" fmla="*/ 151343 h 241353"/>
                  <a:gd name="connsiteX37" fmla="*/ 226980 w 1795082"/>
                  <a:gd name="connsiteY37" fmla="*/ 128485 h 241353"/>
                  <a:gd name="connsiteX38" fmla="*/ 98592 w 1795082"/>
                  <a:gd name="connsiteY38" fmla="*/ 27878 h 241353"/>
                  <a:gd name="connsiteX39" fmla="*/ 153438 w 1795082"/>
                  <a:gd name="connsiteY39" fmla="*/ 47226 h 241353"/>
                  <a:gd name="connsiteX40" fmla="*/ 224936 w 1795082"/>
                  <a:gd name="connsiteY40" fmla="*/ 64396 h 241353"/>
                  <a:gd name="connsiteX41" fmla="*/ 224936 w 1795082"/>
                  <a:gd name="connsiteY41" fmla="*/ 89627 h 241353"/>
                  <a:gd name="connsiteX42" fmla="*/ 208224 w 1795082"/>
                  <a:gd name="connsiteY42" fmla="*/ 106339 h 241353"/>
                  <a:gd name="connsiteX43" fmla="*/ 115304 w 1795082"/>
                  <a:gd name="connsiteY43" fmla="*/ 106339 h 241353"/>
                  <a:gd name="connsiteX44" fmla="*/ 98592 w 1795082"/>
                  <a:gd name="connsiteY44" fmla="*/ 89627 h 241353"/>
                  <a:gd name="connsiteX45" fmla="*/ 1773680 w 1795082"/>
                  <a:gd name="connsiteY45" fmla="*/ 0 h 241353"/>
                  <a:gd name="connsiteX46" fmla="*/ 1795082 w 1795082"/>
                  <a:gd name="connsiteY46" fmla="*/ 27239 h 241353"/>
                  <a:gd name="connsiteX47" fmla="*/ 1795082 w 1795082"/>
                  <a:gd name="connsiteY47" fmla="*/ 42510 h 241353"/>
                  <a:gd name="connsiteX48" fmla="*/ 1780336 w 1795082"/>
                  <a:gd name="connsiteY48" fmla="*/ 57256 h 241353"/>
                  <a:gd name="connsiteX49" fmla="*/ 1698344 w 1795082"/>
                  <a:gd name="connsiteY49" fmla="*/ 57256 h 241353"/>
                  <a:gd name="connsiteX50" fmla="*/ 1683598 w 1795082"/>
                  <a:gd name="connsiteY50" fmla="*/ 42510 h 241353"/>
                  <a:gd name="connsiteX51" fmla="*/ 1683598 w 1795082"/>
                  <a:gd name="connsiteY51" fmla="*/ 88806 h 241353"/>
                  <a:gd name="connsiteX52" fmla="*/ 1666065 w 1795082"/>
                  <a:gd name="connsiteY52" fmla="*/ 106339 h 241353"/>
                  <a:gd name="connsiteX53" fmla="*/ 1568579 w 1795082"/>
                  <a:gd name="connsiteY53" fmla="*/ 106339 h 241353"/>
                  <a:gd name="connsiteX54" fmla="*/ 1551046 w 1795082"/>
                  <a:gd name="connsiteY54" fmla="*/ 88806 h 241353"/>
                  <a:gd name="connsiteX55" fmla="*/ 1551046 w 1795082"/>
                  <a:gd name="connsiteY55" fmla="*/ 68983 h 241353"/>
                  <a:gd name="connsiteX56" fmla="*/ 1641646 w 1795082"/>
                  <a:gd name="connsiteY56" fmla="*/ 47226 h 241353"/>
                  <a:gd name="connsiteX57" fmla="*/ 1770144 w 1795082"/>
                  <a:gd name="connsiteY57" fmla="*/ 1897 h 241353"/>
                  <a:gd name="connsiteX58" fmla="*/ 21403 w 1795082"/>
                  <a:gd name="connsiteY58" fmla="*/ 0 h 241353"/>
                  <a:gd name="connsiteX59" fmla="*/ 24940 w 1795082"/>
                  <a:gd name="connsiteY59" fmla="*/ 1897 h 241353"/>
                  <a:gd name="connsiteX60" fmla="*/ 98072 w 1795082"/>
                  <a:gd name="connsiteY60" fmla="*/ 27695 h 241353"/>
                  <a:gd name="connsiteX61" fmla="*/ 98072 w 1795082"/>
                  <a:gd name="connsiteY61" fmla="*/ 48362 h 241353"/>
                  <a:gd name="connsiteX62" fmla="*/ 85100 w 1795082"/>
                  <a:gd name="connsiteY62" fmla="*/ 61334 h 241353"/>
                  <a:gd name="connsiteX63" fmla="*/ 12972 w 1795082"/>
                  <a:gd name="connsiteY63" fmla="*/ 61334 h 241353"/>
                  <a:gd name="connsiteX64" fmla="*/ 0 w 1795082"/>
                  <a:gd name="connsiteY64" fmla="*/ 48362 h 241353"/>
                  <a:gd name="connsiteX65" fmla="*/ 0 w 1795082"/>
                  <a:gd name="connsiteY65" fmla="*/ 27239 h 2413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</a:cxnLst>
                <a:rect l="l" t="t" r="r" b="b"/>
                <a:pathLst>
                  <a:path w="1795082" h="241353">
                    <a:moveTo>
                      <a:pt x="1376537" y="101905"/>
                    </a:moveTo>
                    <a:lnTo>
                      <a:pt x="1376536" y="166665"/>
                    </a:lnTo>
                    <a:cubicBezTo>
                      <a:pt x="1376536" y="183059"/>
                      <a:pt x="1363246" y="196349"/>
                      <a:pt x="1346852" y="196349"/>
                    </a:cubicBezTo>
                    <a:lnTo>
                      <a:pt x="1181803" y="196349"/>
                    </a:lnTo>
                    <a:cubicBezTo>
                      <a:pt x="1173606" y="196349"/>
                      <a:pt x="1166185" y="193027"/>
                      <a:pt x="1160814" y="187655"/>
                    </a:cubicBezTo>
                    <a:lnTo>
                      <a:pt x="1153646" y="170352"/>
                    </a:lnTo>
                    <a:lnTo>
                      <a:pt x="1153646" y="206508"/>
                    </a:lnTo>
                    <a:cubicBezTo>
                      <a:pt x="1153646" y="225752"/>
                      <a:pt x="1138045" y="241353"/>
                      <a:pt x="1118801" y="241353"/>
                    </a:cubicBezTo>
                    <a:lnTo>
                      <a:pt x="925056" y="241353"/>
                    </a:lnTo>
                    <a:cubicBezTo>
                      <a:pt x="905812" y="241353"/>
                      <a:pt x="890211" y="225752"/>
                      <a:pt x="890211" y="206508"/>
                    </a:cubicBezTo>
                    <a:cubicBezTo>
                      <a:pt x="890211" y="225752"/>
                      <a:pt x="874610" y="241353"/>
                      <a:pt x="855366" y="241353"/>
                    </a:cubicBezTo>
                    <a:lnTo>
                      <a:pt x="661621" y="241353"/>
                    </a:lnTo>
                    <a:cubicBezTo>
                      <a:pt x="642377" y="241353"/>
                      <a:pt x="626776" y="225752"/>
                      <a:pt x="626776" y="206508"/>
                    </a:cubicBezTo>
                    <a:lnTo>
                      <a:pt x="626776" y="125410"/>
                    </a:lnTo>
                    <a:lnTo>
                      <a:pt x="685463" y="130713"/>
                    </a:lnTo>
                    <a:cubicBezTo>
                      <a:pt x="753966" y="134793"/>
                      <a:pt x="824895" y="136935"/>
                      <a:pt x="897542" y="136935"/>
                    </a:cubicBezTo>
                    <a:cubicBezTo>
                      <a:pt x="1042838" y="136935"/>
                      <a:pt x="1181255" y="128365"/>
                      <a:pt x="1307153" y="112866"/>
                    </a:cubicBezTo>
                    <a:close/>
                    <a:moveTo>
                      <a:pt x="401842" y="99265"/>
                    </a:moveTo>
                    <a:lnTo>
                      <a:pt x="487931" y="112866"/>
                    </a:lnTo>
                    <a:lnTo>
                      <a:pt x="624732" y="125226"/>
                    </a:lnTo>
                    <a:lnTo>
                      <a:pt x="624732" y="166867"/>
                    </a:lnTo>
                    <a:cubicBezTo>
                      <a:pt x="624732" y="183149"/>
                      <a:pt x="611532" y="196349"/>
                      <a:pt x="595250" y="196349"/>
                    </a:cubicBezTo>
                    <a:lnTo>
                      <a:pt x="431324" y="196349"/>
                    </a:lnTo>
                    <a:cubicBezTo>
                      <a:pt x="415042" y="196349"/>
                      <a:pt x="401842" y="183149"/>
                      <a:pt x="401842" y="166867"/>
                    </a:cubicBezTo>
                    <a:close/>
                    <a:moveTo>
                      <a:pt x="1549401" y="69378"/>
                    </a:moveTo>
                    <a:lnTo>
                      <a:pt x="1549401" y="128547"/>
                    </a:lnTo>
                    <a:cubicBezTo>
                      <a:pt x="1549401" y="141137"/>
                      <a:pt x="1539195" y="151343"/>
                      <a:pt x="1526605" y="151343"/>
                    </a:cubicBezTo>
                    <a:lnTo>
                      <a:pt x="1399851" y="151343"/>
                    </a:lnTo>
                    <a:cubicBezTo>
                      <a:pt x="1387261" y="151343"/>
                      <a:pt x="1377055" y="141137"/>
                      <a:pt x="1377055" y="128547"/>
                    </a:cubicBezTo>
                    <a:lnTo>
                      <a:pt x="1377055" y="101823"/>
                    </a:lnTo>
                    <a:lnTo>
                      <a:pt x="1485905" y="84626"/>
                    </a:lnTo>
                    <a:close/>
                    <a:moveTo>
                      <a:pt x="226980" y="64887"/>
                    </a:moveTo>
                    <a:lnTo>
                      <a:pt x="309179" y="84626"/>
                    </a:lnTo>
                    <a:lnTo>
                      <a:pt x="399796" y="98942"/>
                    </a:lnTo>
                    <a:lnTo>
                      <a:pt x="399796" y="128485"/>
                    </a:lnTo>
                    <a:cubicBezTo>
                      <a:pt x="399796" y="141109"/>
                      <a:pt x="389562" y="151343"/>
                      <a:pt x="376938" y="151343"/>
                    </a:cubicBezTo>
                    <a:lnTo>
                      <a:pt x="249838" y="151343"/>
                    </a:lnTo>
                    <a:cubicBezTo>
                      <a:pt x="237214" y="151343"/>
                      <a:pt x="226980" y="141109"/>
                      <a:pt x="226980" y="128485"/>
                    </a:cubicBezTo>
                    <a:close/>
                    <a:moveTo>
                      <a:pt x="98592" y="27878"/>
                    </a:moveTo>
                    <a:lnTo>
                      <a:pt x="153438" y="47226"/>
                    </a:lnTo>
                    <a:lnTo>
                      <a:pt x="224936" y="64396"/>
                    </a:lnTo>
                    <a:lnTo>
                      <a:pt x="224936" y="89627"/>
                    </a:lnTo>
                    <a:cubicBezTo>
                      <a:pt x="224936" y="98857"/>
                      <a:pt x="217454" y="106339"/>
                      <a:pt x="208224" y="106339"/>
                    </a:cubicBezTo>
                    <a:lnTo>
                      <a:pt x="115304" y="106339"/>
                    </a:lnTo>
                    <a:cubicBezTo>
                      <a:pt x="106074" y="106339"/>
                      <a:pt x="98592" y="98857"/>
                      <a:pt x="98592" y="89627"/>
                    </a:cubicBezTo>
                    <a:close/>
                    <a:moveTo>
                      <a:pt x="1773680" y="0"/>
                    </a:moveTo>
                    <a:lnTo>
                      <a:pt x="1795082" y="27239"/>
                    </a:lnTo>
                    <a:lnTo>
                      <a:pt x="1795082" y="42510"/>
                    </a:lnTo>
                    <a:cubicBezTo>
                      <a:pt x="1795082" y="50654"/>
                      <a:pt x="1788480" y="57256"/>
                      <a:pt x="1780336" y="57256"/>
                    </a:cubicBezTo>
                    <a:lnTo>
                      <a:pt x="1698344" y="57256"/>
                    </a:lnTo>
                    <a:cubicBezTo>
                      <a:pt x="1690200" y="57256"/>
                      <a:pt x="1683598" y="50654"/>
                      <a:pt x="1683598" y="42510"/>
                    </a:cubicBezTo>
                    <a:lnTo>
                      <a:pt x="1683598" y="88806"/>
                    </a:lnTo>
                    <a:cubicBezTo>
                      <a:pt x="1683598" y="98489"/>
                      <a:pt x="1675748" y="106339"/>
                      <a:pt x="1666065" y="106339"/>
                    </a:cubicBezTo>
                    <a:lnTo>
                      <a:pt x="1568579" y="106339"/>
                    </a:lnTo>
                    <a:cubicBezTo>
                      <a:pt x="1558896" y="106339"/>
                      <a:pt x="1551046" y="98489"/>
                      <a:pt x="1551046" y="88806"/>
                    </a:cubicBezTo>
                    <a:lnTo>
                      <a:pt x="1551046" y="68983"/>
                    </a:lnTo>
                    <a:lnTo>
                      <a:pt x="1641646" y="47226"/>
                    </a:lnTo>
                    <a:cubicBezTo>
                      <a:pt x="1689254" y="33369"/>
                      <a:pt x="1732322" y="18191"/>
                      <a:pt x="1770144" y="1897"/>
                    </a:cubicBezTo>
                    <a:close/>
                    <a:moveTo>
                      <a:pt x="21403" y="0"/>
                    </a:moveTo>
                    <a:lnTo>
                      <a:pt x="24940" y="1897"/>
                    </a:lnTo>
                    <a:lnTo>
                      <a:pt x="98072" y="27695"/>
                    </a:lnTo>
                    <a:lnTo>
                      <a:pt x="98072" y="48362"/>
                    </a:lnTo>
                    <a:cubicBezTo>
                      <a:pt x="98072" y="55526"/>
                      <a:pt x="92264" y="61334"/>
                      <a:pt x="85100" y="61334"/>
                    </a:cubicBezTo>
                    <a:lnTo>
                      <a:pt x="12972" y="61334"/>
                    </a:lnTo>
                    <a:cubicBezTo>
                      <a:pt x="5808" y="61334"/>
                      <a:pt x="0" y="55526"/>
                      <a:pt x="0" y="48362"/>
                    </a:cubicBezTo>
                    <a:lnTo>
                      <a:pt x="0" y="27239"/>
                    </a:lnTo>
                    <a:close/>
                  </a:path>
                </a:pathLst>
              </a:custGeom>
              <a:solidFill>
                <a:schemeClr val="tx1">
                  <a:alpha val="20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33" name="グループ化 1232">
                <a:extLst>
                  <a:ext uri="{FF2B5EF4-FFF2-40B4-BE49-F238E27FC236}">
                    <a16:creationId xmlns:a16="http://schemas.microsoft.com/office/drawing/2014/main" id="{A494904E-7AC2-42A3-800C-406885FCB39B}"/>
                  </a:ext>
                </a:extLst>
              </p:cNvPr>
              <p:cNvGrpSpPr/>
              <p:nvPr/>
            </p:nvGrpSpPr>
            <p:grpSpPr>
              <a:xfrm>
                <a:off x="6946487" y="3985486"/>
                <a:ext cx="1795082" cy="384847"/>
                <a:chOff x="6946487" y="3985486"/>
                <a:chExt cx="1795082" cy="384847"/>
              </a:xfrm>
            </p:grpSpPr>
            <p:sp>
              <p:nvSpPr>
                <p:cNvPr id="1236" name="四角形: 上の 2 つの角を丸める 1235">
                  <a:extLst>
                    <a:ext uri="{FF2B5EF4-FFF2-40B4-BE49-F238E27FC236}">
                      <a16:creationId xmlns:a16="http://schemas.microsoft.com/office/drawing/2014/main" id="{2E21EC92-CE4C-4C27-8265-AB6BD10B2FDE}"/>
                    </a:ext>
                  </a:extLst>
                </p:cNvPr>
                <p:cNvSpPr/>
                <p:nvPr/>
              </p:nvSpPr>
              <p:spPr bwMode="auto">
                <a:xfrm>
                  <a:off x="7573263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37" name="四角形: 上の 2 つの角を丸める 1236">
                  <a:extLst>
                    <a:ext uri="{FF2B5EF4-FFF2-40B4-BE49-F238E27FC236}">
                      <a16:creationId xmlns:a16="http://schemas.microsoft.com/office/drawing/2014/main" id="{2A247156-A4D9-42F4-9351-28D16BAB99B8}"/>
                    </a:ext>
                  </a:extLst>
                </p:cNvPr>
                <p:cNvSpPr/>
                <p:nvPr/>
              </p:nvSpPr>
              <p:spPr bwMode="auto">
                <a:xfrm>
                  <a:off x="7836698" y="3985489"/>
                  <a:ext cx="263435" cy="384844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38" name="四角形: 上の 2 つの角を丸める 1237">
                  <a:extLst>
                    <a:ext uri="{FF2B5EF4-FFF2-40B4-BE49-F238E27FC236}">
                      <a16:creationId xmlns:a16="http://schemas.microsoft.com/office/drawing/2014/main" id="{216AA1FC-D000-42D1-97AB-C16960735A51}"/>
                    </a:ext>
                  </a:extLst>
                </p:cNvPr>
                <p:cNvSpPr/>
                <p:nvPr/>
              </p:nvSpPr>
              <p:spPr bwMode="auto">
                <a:xfrm>
                  <a:off x="7348329" y="3985487"/>
                  <a:ext cx="222890" cy="339842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39" name="四角形: 上の 2 つの角を丸める 1238">
                  <a:extLst>
                    <a:ext uri="{FF2B5EF4-FFF2-40B4-BE49-F238E27FC236}">
                      <a16:creationId xmlns:a16="http://schemas.microsoft.com/office/drawing/2014/main" id="{905331D0-E191-4DA8-9F15-700BCB87D489}"/>
                    </a:ext>
                  </a:extLst>
                </p:cNvPr>
                <p:cNvSpPr/>
                <p:nvPr/>
              </p:nvSpPr>
              <p:spPr bwMode="auto">
                <a:xfrm>
                  <a:off x="8098606" y="3985489"/>
                  <a:ext cx="224417" cy="339840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0" name="四角形: 上の 2 つの角を丸める 1239">
                  <a:extLst>
                    <a:ext uri="{FF2B5EF4-FFF2-40B4-BE49-F238E27FC236}">
                      <a16:creationId xmlns:a16="http://schemas.microsoft.com/office/drawing/2014/main" id="{5015335A-0D0A-42A7-8CC4-A180B850C64B}"/>
                    </a:ext>
                  </a:extLst>
                </p:cNvPr>
                <p:cNvSpPr/>
                <p:nvPr/>
              </p:nvSpPr>
              <p:spPr bwMode="auto">
                <a:xfrm>
                  <a:off x="7173467" y="3985486"/>
                  <a:ext cx="172816" cy="294837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1" name="フリーフォーム: 図形 1240">
                  <a:extLst>
                    <a:ext uri="{FF2B5EF4-FFF2-40B4-BE49-F238E27FC236}">
                      <a16:creationId xmlns:a16="http://schemas.microsoft.com/office/drawing/2014/main" id="{636A307E-194D-48DB-8F1F-9781754C92A8}"/>
                    </a:ext>
                  </a:extLst>
                </p:cNvPr>
                <p:cNvSpPr/>
                <p:nvPr/>
              </p:nvSpPr>
              <p:spPr bwMode="auto">
                <a:xfrm>
                  <a:off x="7045079" y="3997881"/>
                  <a:ext cx="1585006" cy="237438"/>
                </a:xfrm>
                <a:custGeom>
                  <a:avLst/>
                  <a:gdLst>
                    <a:gd name="connsiteX0" fmla="*/ 105776 w 1585006"/>
                    <a:gd name="connsiteY0" fmla="*/ 4714 h 237438"/>
                    <a:gd name="connsiteX1" fmla="*/ 107842 w 1585006"/>
                    <a:gd name="connsiteY1" fmla="*/ 6107 h 237438"/>
                    <a:gd name="connsiteX2" fmla="*/ 126344 w 1585006"/>
                    <a:gd name="connsiteY2" fmla="*/ 50776 h 237438"/>
                    <a:gd name="connsiteX3" fmla="*/ 126344 w 1585006"/>
                    <a:gd name="connsiteY3" fmla="*/ 220726 h 237438"/>
                    <a:gd name="connsiteX4" fmla="*/ 109632 w 1585006"/>
                    <a:gd name="connsiteY4" fmla="*/ 237438 h 237438"/>
                    <a:gd name="connsiteX5" fmla="*/ 16712 w 1585006"/>
                    <a:gd name="connsiteY5" fmla="*/ 237438 h 237438"/>
                    <a:gd name="connsiteX6" fmla="*/ 0 w 1585006"/>
                    <a:gd name="connsiteY6" fmla="*/ 220726 h 237438"/>
                    <a:gd name="connsiteX7" fmla="*/ 0 w 1585006"/>
                    <a:gd name="connsiteY7" fmla="*/ 64183 h 237438"/>
                    <a:gd name="connsiteX8" fmla="*/ 35413 w 1585006"/>
                    <a:gd name="connsiteY8" fmla="*/ 38407 h 237438"/>
                    <a:gd name="connsiteX9" fmla="*/ 1482276 w 1585006"/>
                    <a:gd name="connsiteY9" fmla="*/ 0 h 237438"/>
                    <a:gd name="connsiteX10" fmla="*/ 1562486 w 1585006"/>
                    <a:gd name="connsiteY10" fmla="*/ 38407 h 237438"/>
                    <a:gd name="connsiteX11" fmla="*/ 1585006 w 1585006"/>
                    <a:gd name="connsiteY11" fmla="*/ 54799 h 237438"/>
                    <a:gd name="connsiteX12" fmla="*/ 1585006 w 1585006"/>
                    <a:gd name="connsiteY12" fmla="*/ 219905 h 237438"/>
                    <a:gd name="connsiteX13" fmla="*/ 1567473 w 1585006"/>
                    <a:gd name="connsiteY13" fmla="*/ 237438 h 237438"/>
                    <a:gd name="connsiteX14" fmla="*/ 1469987 w 1585006"/>
                    <a:gd name="connsiteY14" fmla="*/ 237438 h 237438"/>
                    <a:gd name="connsiteX15" fmla="*/ 1452454 w 1585006"/>
                    <a:gd name="connsiteY15" fmla="*/ 219905 h 237438"/>
                    <a:gd name="connsiteX16" fmla="*/ 1452454 w 1585006"/>
                    <a:gd name="connsiteY16" fmla="*/ 53882 h 237438"/>
                    <a:gd name="connsiteX17" fmla="*/ 1471866 w 1585006"/>
                    <a:gd name="connsiteY17" fmla="*/ 7018 h 237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1585006" h="237438">
                      <a:moveTo>
                        <a:pt x="105776" y="4714"/>
                      </a:moveTo>
                      <a:lnTo>
                        <a:pt x="107842" y="6107"/>
                      </a:lnTo>
                      <a:cubicBezTo>
                        <a:pt x="119274" y="17539"/>
                        <a:pt x="126344" y="33332"/>
                        <a:pt x="126344" y="50776"/>
                      </a:cubicBezTo>
                      <a:lnTo>
                        <a:pt x="126344" y="220726"/>
                      </a:lnTo>
                      <a:cubicBezTo>
                        <a:pt x="126344" y="229956"/>
                        <a:pt x="118862" y="237438"/>
                        <a:pt x="109632" y="237438"/>
                      </a:cubicBezTo>
                      <a:lnTo>
                        <a:pt x="16712" y="237438"/>
                      </a:lnTo>
                      <a:cubicBezTo>
                        <a:pt x="7482" y="237438"/>
                        <a:pt x="0" y="229956"/>
                        <a:pt x="0" y="220726"/>
                      </a:cubicBezTo>
                      <a:lnTo>
                        <a:pt x="0" y="64183"/>
                      </a:lnTo>
                      <a:lnTo>
                        <a:pt x="35413" y="38407"/>
                      </a:lnTo>
                      <a:close/>
                      <a:moveTo>
                        <a:pt x="1482276" y="0"/>
                      </a:moveTo>
                      <a:lnTo>
                        <a:pt x="1562486" y="38407"/>
                      </a:lnTo>
                      <a:lnTo>
                        <a:pt x="1585006" y="54799"/>
                      </a:lnTo>
                      <a:lnTo>
                        <a:pt x="1585006" y="219905"/>
                      </a:lnTo>
                      <a:cubicBezTo>
                        <a:pt x="1585006" y="229588"/>
                        <a:pt x="1577156" y="237438"/>
                        <a:pt x="1567473" y="237438"/>
                      </a:cubicBezTo>
                      <a:lnTo>
                        <a:pt x="1469987" y="237438"/>
                      </a:lnTo>
                      <a:cubicBezTo>
                        <a:pt x="1460304" y="237438"/>
                        <a:pt x="1452454" y="229588"/>
                        <a:pt x="1452454" y="219905"/>
                      </a:cubicBezTo>
                      <a:lnTo>
                        <a:pt x="1452454" y="53882"/>
                      </a:lnTo>
                      <a:cubicBezTo>
                        <a:pt x="1452454" y="35581"/>
                        <a:pt x="1459872" y="19012"/>
                        <a:pt x="1471866" y="70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2" name="四角形: 上の 2 つの角を丸める 1241">
                  <a:extLst>
                    <a:ext uri="{FF2B5EF4-FFF2-40B4-BE49-F238E27FC236}">
                      <a16:creationId xmlns:a16="http://schemas.microsoft.com/office/drawing/2014/main" id="{09F6CFA6-0C2F-4010-9E28-B6B511ADA319}"/>
                    </a:ext>
                  </a:extLst>
                </p:cNvPr>
                <p:cNvSpPr/>
                <p:nvPr/>
              </p:nvSpPr>
              <p:spPr bwMode="auto">
                <a:xfrm>
                  <a:off x="8323542" y="3985488"/>
                  <a:ext cx="172346" cy="294835"/>
                </a:xfrm>
                <a:prstGeom prst="round2SameRect">
                  <a:avLst>
                    <a:gd name="adj1" fmla="val 50000"/>
                    <a:gd name="adj2" fmla="val 13227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3" name="フリーフォーム: 図形 1242">
                  <a:extLst>
                    <a:ext uri="{FF2B5EF4-FFF2-40B4-BE49-F238E27FC236}">
                      <a16:creationId xmlns:a16="http://schemas.microsoft.com/office/drawing/2014/main" id="{EDFD47EA-79D6-48F5-A11F-311C8A679B5D}"/>
                    </a:ext>
                  </a:extLst>
                </p:cNvPr>
                <p:cNvSpPr/>
                <p:nvPr/>
              </p:nvSpPr>
              <p:spPr bwMode="auto">
                <a:xfrm>
                  <a:off x="6946487" y="4048316"/>
                  <a:ext cx="1795082" cy="141998"/>
                </a:xfrm>
                <a:custGeom>
                  <a:avLst/>
                  <a:gdLst>
                    <a:gd name="connsiteX0" fmla="*/ 98072 w 1795082"/>
                    <a:gd name="connsiteY0" fmla="*/ 9762 h 141998"/>
                    <a:gd name="connsiteX1" fmla="*/ 98072 w 1795082"/>
                    <a:gd name="connsiteY1" fmla="*/ 129026 h 141998"/>
                    <a:gd name="connsiteX2" fmla="*/ 85100 w 1795082"/>
                    <a:gd name="connsiteY2" fmla="*/ 141998 h 141998"/>
                    <a:gd name="connsiteX3" fmla="*/ 12972 w 1795082"/>
                    <a:gd name="connsiteY3" fmla="*/ 141998 h 141998"/>
                    <a:gd name="connsiteX4" fmla="*/ 0 w 1795082"/>
                    <a:gd name="connsiteY4" fmla="*/ 129026 h 141998"/>
                    <a:gd name="connsiteX5" fmla="*/ 0 w 1795082"/>
                    <a:gd name="connsiteY5" fmla="*/ 107903 h 141998"/>
                    <a:gd name="connsiteX6" fmla="*/ 49108 w 1795082"/>
                    <a:gd name="connsiteY6" fmla="*/ 45402 h 141998"/>
                    <a:gd name="connsiteX7" fmla="*/ 1683598 w 1795082"/>
                    <a:gd name="connsiteY7" fmla="*/ 0 h 141998"/>
                    <a:gd name="connsiteX8" fmla="*/ 1745974 w 1795082"/>
                    <a:gd name="connsiteY8" fmla="*/ 45402 h 141998"/>
                    <a:gd name="connsiteX9" fmla="*/ 1795082 w 1795082"/>
                    <a:gd name="connsiteY9" fmla="*/ 107903 h 141998"/>
                    <a:gd name="connsiteX10" fmla="*/ 1795082 w 1795082"/>
                    <a:gd name="connsiteY10" fmla="*/ 123174 h 141998"/>
                    <a:gd name="connsiteX11" fmla="*/ 1780336 w 1795082"/>
                    <a:gd name="connsiteY11" fmla="*/ 137920 h 141998"/>
                    <a:gd name="connsiteX12" fmla="*/ 1698344 w 1795082"/>
                    <a:gd name="connsiteY12" fmla="*/ 137920 h 141998"/>
                    <a:gd name="connsiteX13" fmla="*/ 1683598 w 1795082"/>
                    <a:gd name="connsiteY13" fmla="*/ 123174 h 1419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795082" h="141998">
                      <a:moveTo>
                        <a:pt x="98072" y="9762"/>
                      </a:moveTo>
                      <a:lnTo>
                        <a:pt x="98072" y="129026"/>
                      </a:lnTo>
                      <a:cubicBezTo>
                        <a:pt x="98072" y="136190"/>
                        <a:pt x="92264" y="141998"/>
                        <a:pt x="85100" y="141998"/>
                      </a:cubicBezTo>
                      <a:lnTo>
                        <a:pt x="12972" y="141998"/>
                      </a:lnTo>
                      <a:cubicBezTo>
                        <a:pt x="5808" y="141998"/>
                        <a:pt x="0" y="136190"/>
                        <a:pt x="0" y="129026"/>
                      </a:cubicBezTo>
                      <a:lnTo>
                        <a:pt x="0" y="107903"/>
                      </a:lnTo>
                      <a:lnTo>
                        <a:pt x="49108" y="45402"/>
                      </a:lnTo>
                      <a:close/>
                      <a:moveTo>
                        <a:pt x="1683598" y="0"/>
                      </a:moveTo>
                      <a:lnTo>
                        <a:pt x="1745974" y="45402"/>
                      </a:lnTo>
                      <a:lnTo>
                        <a:pt x="1795082" y="107903"/>
                      </a:lnTo>
                      <a:lnTo>
                        <a:pt x="1795082" y="123174"/>
                      </a:lnTo>
                      <a:cubicBezTo>
                        <a:pt x="1795082" y="131318"/>
                        <a:pt x="1788480" y="137920"/>
                        <a:pt x="1780336" y="137920"/>
                      </a:cubicBezTo>
                      <a:lnTo>
                        <a:pt x="1698344" y="137920"/>
                      </a:lnTo>
                      <a:cubicBezTo>
                        <a:pt x="1690200" y="137920"/>
                        <a:pt x="1683598" y="131318"/>
                        <a:pt x="1683598" y="123174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234" name="フリーフォーム: 図形 1233">
                <a:extLst>
                  <a:ext uri="{FF2B5EF4-FFF2-40B4-BE49-F238E27FC236}">
                    <a16:creationId xmlns:a16="http://schemas.microsoft.com/office/drawing/2014/main" id="{58F3899B-68BD-42D9-9A88-5C6A1B8700EA}"/>
                  </a:ext>
                </a:extLst>
              </p:cNvPr>
              <p:cNvSpPr/>
              <p:nvPr/>
            </p:nvSpPr>
            <p:spPr bwMode="auto">
              <a:xfrm>
                <a:off x="6911441" y="3818045"/>
                <a:ext cx="1865174" cy="871095"/>
              </a:xfrm>
              <a:custGeom>
                <a:avLst/>
                <a:gdLst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61337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821174 w 1841588"/>
                  <a:gd name="connsiteY10" fmla="*/ 0 h 981706"/>
                  <a:gd name="connsiteX11" fmla="*/ 920795 w 1841588"/>
                  <a:gd name="connsiteY11" fmla="*/ 38138 h 981706"/>
                  <a:gd name="connsiteX12" fmla="*/ 1020416 w 1841588"/>
                  <a:gd name="connsiteY12" fmla="*/ 1 h 981706"/>
                  <a:gd name="connsiteX13" fmla="*/ 1085485 w 1841588"/>
                  <a:gd name="connsiteY13" fmla="*/ 3392 h 981706"/>
                  <a:gd name="connsiteX14" fmla="*/ 1832263 w 1841588"/>
                  <a:gd name="connsiteY14" fmla="*/ 433617 h 981706"/>
                  <a:gd name="connsiteX15" fmla="*/ 1839006 w 1841588"/>
                  <a:gd name="connsiteY15" fmla="*/ 473127 h 981706"/>
                  <a:gd name="connsiteX16" fmla="*/ 1832263 w 1841588"/>
                  <a:gd name="connsiteY16" fmla="*/ 442968 h 981706"/>
                  <a:gd name="connsiteX17" fmla="*/ 920794 w 1841588"/>
                  <a:gd name="connsiteY17" fmla="*/ 108015 h 981706"/>
                  <a:gd name="connsiteX18" fmla="*/ 9325 w 1841588"/>
                  <a:gd name="connsiteY18" fmla="*/ 442968 h 981706"/>
                  <a:gd name="connsiteX19" fmla="*/ 2582 w 1841588"/>
                  <a:gd name="connsiteY19" fmla="*/ 473127 h 981706"/>
                  <a:gd name="connsiteX20" fmla="*/ 9325 w 1841588"/>
                  <a:gd name="connsiteY20" fmla="*/ 433617 h 981706"/>
                  <a:gd name="connsiteX21" fmla="*/ 756103 w 1841588"/>
                  <a:gd name="connsiteY21" fmla="*/ 3392 h 981706"/>
                  <a:gd name="connsiteX0" fmla="*/ 347 w 1841588"/>
                  <a:gd name="connsiteY0" fmla="*/ 486226 h 981706"/>
                  <a:gd name="connsiteX1" fmla="*/ 9325 w 1841588"/>
                  <a:gd name="connsiteY1" fmla="*/ 526384 h 981706"/>
                  <a:gd name="connsiteX2" fmla="*/ 920794 w 1841588"/>
                  <a:gd name="connsiteY2" fmla="*/ 810349 h 981706"/>
                  <a:gd name="connsiteX3" fmla="*/ 1832263 w 1841588"/>
                  <a:gd name="connsiteY3" fmla="*/ 526384 h 981706"/>
                  <a:gd name="connsiteX4" fmla="*/ 1841241 w 1841588"/>
                  <a:gd name="connsiteY4" fmla="*/ 486226 h 981706"/>
                  <a:gd name="connsiteX5" fmla="*/ 1841588 w 1841588"/>
                  <a:gd name="connsiteY5" fmla="*/ 488257 h 981706"/>
                  <a:gd name="connsiteX6" fmla="*/ 1832263 w 1841588"/>
                  <a:gd name="connsiteY6" fmla="*/ 542897 h 981706"/>
                  <a:gd name="connsiteX7" fmla="*/ 920794 w 1841588"/>
                  <a:gd name="connsiteY7" fmla="*/ 981706 h 981706"/>
                  <a:gd name="connsiteX8" fmla="*/ 9325 w 1841588"/>
                  <a:gd name="connsiteY8" fmla="*/ 542897 h 981706"/>
                  <a:gd name="connsiteX9" fmla="*/ 0 w 1841588"/>
                  <a:gd name="connsiteY9" fmla="*/ 488257 h 981706"/>
                  <a:gd name="connsiteX10" fmla="*/ 347 w 1841588"/>
                  <a:gd name="connsiteY10" fmla="*/ 486226 h 981706"/>
                  <a:gd name="connsiteX11" fmla="*/ 821174 w 1841588"/>
                  <a:gd name="connsiteY11" fmla="*/ 0 h 981706"/>
                  <a:gd name="connsiteX12" fmla="*/ 920795 w 1841588"/>
                  <a:gd name="connsiteY12" fmla="*/ 38138 h 981706"/>
                  <a:gd name="connsiteX13" fmla="*/ 1020416 w 1841588"/>
                  <a:gd name="connsiteY13" fmla="*/ 1 h 981706"/>
                  <a:gd name="connsiteX14" fmla="*/ 1085485 w 1841588"/>
                  <a:gd name="connsiteY14" fmla="*/ 3392 h 981706"/>
                  <a:gd name="connsiteX15" fmla="*/ 1832263 w 1841588"/>
                  <a:gd name="connsiteY15" fmla="*/ 433617 h 981706"/>
                  <a:gd name="connsiteX16" fmla="*/ 1839006 w 1841588"/>
                  <a:gd name="connsiteY16" fmla="*/ 473127 h 981706"/>
                  <a:gd name="connsiteX17" fmla="*/ 1832263 w 1841588"/>
                  <a:gd name="connsiteY17" fmla="*/ 442968 h 981706"/>
                  <a:gd name="connsiteX18" fmla="*/ 920794 w 1841588"/>
                  <a:gd name="connsiteY18" fmla="*/ 108015 h 981706"/>
                  <a:gd name="connsiteX19" fmla="*/ 9325 w 1841588"/>
                  <a:gd name="connsiteY19" fmla="*/ 442968 h 981706"/>
                  <a:gd name="connsiteX20" fmla="*/ 2582 w 1841588"/>
                  <a:gd name="connsiteY20" fmla="*/ 473127 h 981706"/>
                  <a:gd name="connsiteX21" fmla="*/ 9325 w 1841588"/>
                  <a:gd name="connsiteY21" fmla="*/ 433617 h 981706"/>
                  <a:gd name="connsiteX22" fmla="*/ 756103 w 1841588"/>
                  <a:gd name="connsiteY22" fmla="*/ 3392 h 981706"/>
                  <a:gd name="connsiteX23" fmla="*/ 821174 w 1841588"/>
                  <a:gd name="connsiteY23" fmla="*/ 0 h 9817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841588" h="981706">
                    <a:moveTo>
                      <a:pt x="347" y="486226"/>
                    </a:moveTo>
                    <a:lnTo>
                      <a:pt x="9325" y="526384"/>
                    </a:lnTo>
                    <a:cubicBezTo>
                      <a:pt x="96079" y="717542"/>
                      <a:pt x="471193" y="810349"/>
                      <a:pt x="920794" y="810349"/>
                    </a:cubicBezTo>
                    <a:cubicBezTo>
                      <a:pt x="1370395" y="810349"/>
                      <a:pt x="1745509" y="717542"/>
                      <a:pt x="1832263" y="526384"/>
                    </a:cubicBezTo>
                    <a:lnTo>
                      <a:pt x="1841241" y="486226"/>
                    </a:lnTo>
                    <a:cubicBezTo>
                      <a:pt x="1841357" y="486903"/>
                      <a:pt x="1841472" y="487580"/>
                      <a:pt x="1841588" y="488257"/>
                    </a:cubicBezTo>
                    <a:lnTo>
                      <a:pt x="1832263" y="542897"/>
                    </a:lnTo>
                    <a:cubicBezTo>
                      <a:pt x="1745509" y="793325"/>
                      <a:pt x="1370395" y="981706"/>
                      <a:pt x="920794" y="981706"/>
                    </a:cubicBezTo>
                    <a:cubicBezTo>
                      <a:pt x="471193" y="981706"/>
                      <a:pt x="96079" y="793325"/>
                      <a:pt x="9325" y="542897"/>
                    </a:cubicBezTo>
                    <a:lnTo>
                      <a:pt x="0" y="488257"/>
                    </a:lnTo>
                    <a:cubicBezTo>
                      <a:pt x="116" y="487580"/>
                      <a:pt x="231" y="486903"/>
                      <a:pt x="347" y="486226"/>
                    </a:cubicBezTo>
                    <a:close/>
                    <a:moveTo>
                      <a:pt x="821174" y="0"/>
                    </a:moveTo>
                    <a:lnTo>
                      <a:pt x="920795" y="38138"/>
                    </a:lnTo>
                    <a:lnTo>
                      <a:pt x="1020416" y="1"/>
                    </a:lnTo>
                    <a:lnTo>
                      <a:pt x="1085485" y="3392"/>
                    </a:lnTo>
                    <a:cubicBezTo>
                      <a:pt x="1459668" y="42873"/>
                      <a:pt x="1756353" y="214493"/>
                      <a:pt x="1832263" y="433617"/>
                    </a:cubicBezTo>
                    <a:lnTo>
                      <a:pt x="1839006" y="473127"/>
                    </a:lnTo>
                    <a:lnTo>
                      <a:pt x="1832263" y="442968"/>
                    </a:lnTo>
                    <a:cubicBezTo>
                      <a:pt x="1745509" y="251811"/>
                      <a:pt x="1370395" y="108015"/>
                      <a:pt x="920794" y="108015"/>
                    </a:cubicBezTo>
                    <a:cubicBezTo>
                      <a:pt x="471193" y="108015"/>
                      <a:pt x="96079" y="251811"/>
                      <a:pt x="9325" y="442968"/>
                    </a:cubicBezTo>
                    <a:lnTo>
                      <a:pt x="2582" y="473127"/>
                    </a:lnTo>
                    <a:lnTo>
                      <a:pt x="9325" y="433617"/>
                    </a:lnTo>
                    <a:cubicBezTo>
                      <a:pt x="85235" y="214493"/>
                      <a:pt x="381920" y="42873"/>
                      <a:pt x="756103" y="3392"/>
                    </a:cubicBezTo>
                    <a:lnTo>
                      <a:pt x="821174" y="0"/>
                    </a:lnTo>
                    <a:close/>
                  </a:path>
                </a:pathLst>
              </a:custGeom>
              <a:solidFill>
                <a:srgbClr val="FF9999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35" name="楕円 1234">
                <a:extLst>
                  <a:ext uri="{FF2B5EF4-FFF2-40B4-BE49-F238E27FC236}">
                    <a16:creationId xmlns:a16="http://schemas.microsoft.com/office/drawing/2014/main" id="{D1B0D3F1-C397-4997-921E-F3D845E78839}"/>
                  </a:ext>
                </a:extLst>
              </p:cNvPr>
              <p:cNvSpPr/>
              <p:nvPr/>
            </p:nvSpPr>
            <p:spPr bwMode="auto">
              <a:xfrm>
                <a:off x="7765811" y="4567124"/>
                <a:ext cx="180020" cy="45719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206" name="グループ化 1205">
              <a:extLst>
                <a:ext uri="{FF2B5EF4-FFF2-40B4-BE49-F238E27FC236}">
                  <a16:creationId xmlns:a16="http://schemas.microsoft.com/office/drawing/2014/main" id="{B79F6948-1549-4B23-942F-C91752A9BB06}"/>
                </a:ext>
              </a:extLst>
            </p:cNvPr>
            <p:cNvGrpSpPr/>
            <p:nvPr/>
          </p:nvGrpSpPr>
          <p:grpSpPr>
            <a:xfrm>
              <a:off x="5921873" y="4932570"/>
              <a:ext cx="751115" cy="216271"/>
              <a:chOff x="5921873" y="1713120"/>
              <a:chExt cx="751115" cy="216271"/>
            </a:xfrm>
          </p:grpSpPr>
          <p:sp>
            <p:nvSpPr>
              <p:cNvPr id="1214" name="フリーフォーム: 図形 1213">
                <a:extLst>
                  <a:ext uri="{FF2B5EF4-FFF2-40B4-BE49-F238E27FC236}">
                    <a16:creationId xmlns:a16="http://schemas.microsoft.com/office/drawing/2014/main" id="{48B4C4F2-FDC7-4C8A-95BF-9E1C4B3709F7}"/>
                  </a:ext>
                </a:extLst>
              </p:cNvPr>
              <p:cNvSpPr/>
              <p:nvPr/>
            </p:nvSpPr>
            <p:spPr bwMode="auto">
              <a:xfrm>
                <a:off x="6200969" y="1754450"/>
                <a:ext cx="62582" cy="857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5" name="フリーフォーム: 図形 1214">
                <a:extLst>
                  <a:ext uri="{FF2B5EF4-FFF2-40B4-BE49-F238E27FC236}">
                    <a16:creationId xmlns:a16="http://schemas.microsoft.com/office/drawing/2014/main" id="{24858F8F-B887-4F5D-A287-B73CBCE9A153}"/>
                  </a:ext>
                </a:extLst>
              </p:cNvPr>
              <p:cNvSpPr/>
              <p:nvPr/>
            </p:nvSpPr>
            <p:spPr bwMode="auto">
              <a:xfrm rot="10800000">
                <a:off x="6545575" y="1713120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6" name="フリーフォーム: 図形 1215">
                <a:extLst>
                  <a:ext uri="{FF2B5EF4-FFF2-40B4-BE49-F238E27FC236}">
                    <a16:creationId xmlns:a16="http://schemas.microsoft.com/office/drawing/2014/main" id="{24769972-A1FF-4DAA-A8EF-6D3C93D31AA8}"/>
                  </a:ext>
                </a:extLst>
              </p:cNvPr>
              <p:cNvSpPr/>
              <p:nvPr/>
            </p:nvSpPr>
            <p:spPr bwMode="auto">
              <a:xfrm>
                <a:off x="6002836" y="1869860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7" name="フリーフォーム: 図形 1216">
                <a:extLst>
                  <a:ext uri="{FF2B5EF4-FFF2-40B4-BE49-F238E27FC236}">
                    <a16:creationId xmlns:a16="http://schemas.microsoft.com/office/drawing/2014/main" id="{1CEFFBE4-57E8-4AE0-B795-37A186522EEB}"/>
                  </a:ext>
                </a:extLst>
              </p:cNvPr>
              <p:cNvSpPr/>
              <p:nvPr/>
            </p:nvSpPr>
            <p:spPr bwMode="auto">
              <a:xfrm rot="10800000">
                <a:off x="6645175" y="1861604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8" name="フリーフォーム: 図形 1217">
                <a:extLst>
                  <a:ext uri="{FF2B5EF4-FFF2-40B4-BE49-F238E27FC236}">
                    <a16:creationId xmlns:a16="http://schemas.microsoft.com/office/drawing/2014/main" id="{D343BBD5-CD3A-4C4A-9610-E8999287E60C}"/>
                  </a:ext>
                </a:extLst>
              </p:cNvPr>
              <p:cNvSpPr/>
              <p:nvPr/>
            </p:nvSpPr>
            <p:spPr bwMode="auto">
              <a:xfrm>
                <a:off x="5921873" y="1746035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9" name="フリーフォーム: 図形 1218">
                <a:extLst>
                  <a:ext uri="{FF2B5EF4-FFF2-40B4-BE49-F238E27FC236}">
                    <a16:creationId xmlns:a16="http://schemas.microsoft.com/office/drawing/2014/main" id="{0C179A3F-D367-4D8C-896F-06E0D0D0CADB}"/>
                  </a:ext>
                </a:extLst>
              </p:cNvPr>
              <p:cNvSpPr/>
              <p:nvPr/>
            </p:nvSpPr>
            <p:spPr bwMode="auto">
              <a:xfrm rot="10800000">
                <a:off x="6427209" y="1802352"/>
                <a:ext cx="45719" cy="6263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0" name="フリーフォーム: 図形 1219">
                <a:extLst>
                  <a:ext uri="{FF2B5EF4-FFF2-40B4-BE49-F238E27FC236}">
                    <a16:creationId xmlns:a16="http://schemas.microsoft.com/office/drawing/2014/main" id="{FEE5EB86-A23F-4DC9-B4EF-CC3AE3988C20}"/>
                  </a:ext>
                </a:extLst>
              </p:cNvPr>
              <p:cNvSpPr/>
              <p:nvPr/>
            </p:nvSpPr>
            <p:spPr bwMode="auto">
              <a:xfrm>
                <a:off x="6343355" y="1891291"/>
                <a:ext cx="27813" cy="38100"/>
              </a:xfrm>
              <a:custGeom>
                <a:avLst/>
                <a:gdLst>
                  <a:gd name="connsiteX0" fmla="*/ 19717 w 62582"/>
                  <a:gd name="connsiteY0" fmla="*/ 0 h 85730"/>
                  <a:gd name="connsiteX1" fmla="*/ 62582 w 62582"/>
                  <a:gd name="connsiteY1" fmla="*/ 42865 h 85730"/>
                  <a:gd name="connsiteX2" fmla="*/ 19717 w 62582"/>
                  <a:gd name="connsiteY2" fmla="*/ 85730 h 85730"/>
                  <a:gd name="connsiteX3" fmla="*/ 0 w 62582"/>
                  <a:gd name="connsiteY3" fmla="*/ 77563 h 85730"/>
                  <a:gd name="connsiteX4" fmla="*/ 0 w 62582"/>
                  <a:gd name="connsiteY4" fmla="*/ 8167 h 857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2582" h="85730">
                    <a:moveTo>
                      <a:pt x="19717" y="0"/>
                    </a:moveTo>
                    <a:cubicBezTo>
                      <a:pt x="43391" y="0"/>
                      <a:pt x="62582" y="19191"/>
                      <a:pt x="62582" y="42865"/>
                    </a:cubicBezTo>
                    <a:cubicBezTo>
                      <a:pt x="62582" y="66539"/>
                      <a:pt x="43391" y="85730"/>
                      <a:pt x="19717" y="85730"/>
                    </a:cubicBezTo>
                    <a:lnTo>
                      <a:pt x="0" y="77563"/>
                    </a:lnTo>
                    <a:lnTo>
                      <a:pt x="0" y="8167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207" name="グループ化 1206">
              <a:extLst>
                <a:ext uri="{FF2B5EF4-FFF2-40B4-BE49-F238E27FC236}">
                  <a16:creationId xmlns:a16="http://schemas.microsoft.com/office/drawing/2014/main" id="{BA5D9BAE-7634-4C87-8B7D-19787ECA8239}"/>
                </a:ext>
              </a:extLst>
            </p:cNvPr>
            <p:cNvGrpSpPr/>
            <p:nvPr/>
          </p:nvGrpSpPr>
          <p:grpSpPr>
            <a:xfrm>
              <a:off x="6563401" y="4725165"/>
              <a:ext cx="1041562" cy="1736123"/>
              <a:chOff x="8862101" y="4725165"/>
              <a:chExt cx="1041562" cy="1736123"/>
            </a:xfrm>
          </p:grpSpPr>
          <p:grpSp>
            <p:nvGrpSpPr>
              <p:cNvPr id="1208" name="グループ化 1207">
                <a:extLst>
                  <a:ext uri="{FF2B5EF4-FFF2-40B4-BE49-F238E27FC236}">
                    <a16:creationId xmlns:a16="http://schemas.microsoft.com/office/drawing/2014/main" id="{F4BE31FD-ACA0-470D-88AC-1E3B46EF2E76}"/>
                  </a:ext>
                </a:extLst>
              </p:cNvPr>
              <p:cNvGrpSpPr/>
              <p:nvPr/>
            </p:nvGrpSpPr>
            <p:grpSpPr>
              <a:xfrm flipH="1">
                <a:off x="8862101" y="4874870"/>
                <a:ext cx="666875" cy="627771"/>
                <a:chOff x="7391294" y="1508506"/>
                <a:chExt cx="666875" cy="627771"/>
              </a:xfrm>
            </p:grpSpPr>
            <p:sp>
              <p:nvSpPr>
                <p:cNvPr id="1212" name="角丸四角形 267">
                  <a:extLst>
                    <a:ext uri="{FF2B5EF4-FFF2-40B4-BE49-F238E27FC236}">
                      <a16:creationId xmlns:a16="http://schemas.microsoft.com/office/drawing/2014/main" id="{C380ED3F-C594-4E0A-881D-E8131B29FB54}"/>
                    </a:ext>
                  </a:extLst>
                </p:cNvPr>
                <p:cNvSpPr/>
                <p:nvPr/>
              </p:nvSpPr>
              <p:spPr>
                <a:xfrm rot="3650219" flipH="1">
                  <a:off x="7404093" y="1617913"/>
                  <a:ext cx="320414" cy="10160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9966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213" name="フリーフォーム 268">
                  <a:extLst>
                    <a:ext uri="{FF2B5EF4-FFF2-40B4-BE49-F238E27FC236}">
                      <a16:creationId xmlns:a16="http://schemas.microsoft.com/office/drawing/2014/main" id="{9372A42B-F1DC-42E3-BE8E-DD8C0F85B9CC}"/>
                    </a:ext>
                  </a:extLst>
                </p:cNvPr>
                <p:cNvSpPr/>
                <p:nvPr/>
              </p:nvSpPr>
              <p:spPr>
                <a:xfrm rot="12756313" flipH="1">
                  <a:off x="7391294" y="1672564"/>
                  <a:ext cx="666875" cy="463713"/>
                </a:xfrm>
                <a:custGeom>
                  <a:avLst/>
                  <a:gdLst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284288 w 759541"/>
                    <a:gd name="connsiteY14" fmla="*/ 85297 h 426445"/>
                    <a:gd name="connsiteX15" fmla="*/ 369585 w 759541"/>
                    <a:gd name="connsiteY15" fmla="*/ 0 h 426445"/>
                    <a:gd name="connsiteX16" fmla="*/ 527838 w 759541"/>
                    <a:gd name="connsiteY16" fmla="*/ 0 h 426445"/>
                    <a:gd name="connsiteX17" fmla="*/ 613135 w 759541"/>
                    <a:gd name="connsiteY17" fmla="*/ 85297 h 426445"/>
                    <a:gd name="connsiteX18" fmla="*/ 613135 w 759541"/>
                    <a:gd name="connsiteY18" fmla="*/ 114716 h 426445"/>
                    <a:gd name="connsiteX19" fmla="*/ 717066 w 759541"/>
                    <a:gd name="connsiteY19" fmla="*/ 154735 h 426445"/>
                    <a:gd name="connsiteX20" fmla="*/ 758116 w 759541"/>
                    <a:gd name="connsiteY20" fmla="*/ 193772 h 426445"/>
                    <a:gd name="connsiteX21" fmla="*/ 759541 w 759541"/>
                    <a:gd name="connsiteY21" fmla="*/ 250402 h 426445"/>
                    <a:gd name="connsiteX22" fmla="*/ 743761 w 759541"/>
                    <a:gd name="connsiteY22" fmla="*/ 275197 h 426445"/>
                    <a:gd name="connsiteX23" fmla="*/ 720505 w 759541"/>
                    <a:gd name="connsiteY23" fmla="*/ 291453 h 426445"/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284288 w 759541"/>
                    <a:gd name="connsiteY14" fmla="*/ 85297 h 426445"/>
                    <a:gd name="connsiteX15" fmla="*/ 527838 w 759541"/>
                    <a:gd name="connsiteY15" fmla="*/ 0 h 426445"/>
                    <a:gd name="connsiteX16" fmla="*/ 613135 w 759541"/>
                    <a:gd name="connsiteY16" fmla="*/ 85297 h 426445"/>
                    <a:gd name="connsiteX17" fmla="*/ 613135 w 759541"/>
                    <a:gd name="connsiteY17" fmla="*/ 114716 h 426445"/>
                    <a:gd name="connsiteX18" fmla="*/ 717066 w 759541"/>
                    <a:gd name="connsiteY18" fmla="*/ 154735 h 426445"/>
                    <a:gd name="connsiteX19" fmla="*/ 758116 w 759541"/>
                    <a:gd name="connsiteY19" fmla="*/ 193772 h 426445"/>
                    <a:gd name="connsiteX20" fmla="*/ 759541 w 759541"/>
                    <a:gd name="connsiteY20" fmla="*/ 250402 h 426445"/>
                    <a:gd name="connsiteX21" fmla="*/ 743761 w 759541"/>
                    <a:gd name="connsiteY21" fmla="*/ 275197 h 426445"/>
                    <a:gd name="connsiteX22" fmla="*/ 720505 w 759541"/>
                    <a:gd name="connsiteY22" fmla="*/ 291453 h 426445"/>
                    <a:gd name="connsiteX0" fmla="*/ 720505 w 759541"/>
                    <a:gd name="connsiteY0" fmla="*/ 291453 h 426445"/>
                    <a:gd name="connsiteX1" fmla="*/ 663874 w 759541"/>
                    <a:gd name="connsiteY1" fmla="*/ 292877 h 426445"/>
                    <a:gd name="connsiteX2" fmla="*/ 467036 w 759541"/>
                    <a:gd name="connsiteY2" fmla="*/ 217085 h 426445"/>
                    <a:gd name="connsiteX3" fmla="*/ 460311 w 759541"/>
                    <a:gd name="connsiteY3" fmla="*/ 220425 h 426445"/>
                    <a:gd name="connsiteX4" fmla="*/ 244987 w 759541"/>
                    <a:gd name="connsiteY4" fmla="*/ 278121 h 426445"/>
                    <a:gd name="connsiteX5" fmla="*/ 116682 w 759541"/>
                    <a:gd name="connsiteY5" fmla="*/ 406426 h 426445"/>
                    <a:gd name="connsiteX6" fmla="*/ 20019 w 759541"/>
                    <a:gd name="connsiteY6" fmla="*/ 406426 h 426445"/>
                    <a:gd name="connsiteX7" fmla="*/ 20019 w 759541"/>
                    <a:gd name="connsiteY7" fmla="*/ 406425 h 426445"/>
                    <a:gd name="connsiteX8" fmla="*/ 20019 w 759541"/>
                    <a:gd name="connsiteY8" fmla="*/ 309762 h 426445"/>
                    <a:gd name="connsiteX9" fmla="*/ 159327 w 759541"/>
                    <a:gd name="connsiteY9" fmla="*/ 170455 h 426445"/>
                    <a:gd name="connsiteX10" fmla="*/ 181939 w 759541"/>
                    <a:gd name="connsiteY10" fmla="*/ 155440 h 426445"/>
                    <a:gd name="connsiteX11" fmla="*/ 195031 w 759541"/>
                    <a:gd name="connsiteY11" fmla="*/ 152893 h 426445"/>
                    <a:gd name="connsiteX12" fmla="*/ 207757 w 759541"/>
                    <a:gd name="connsiteY12" fmla="*/ 146571 h 426445"/>
                    <a:gd name="connsiteX13" fmla="*/ 284288 w 759541"/>
                    <a:gd name="connsiteY13" fmla="*/ 126065 h 426445"/>
                    <a:gd name="connsiteX14" fmla="*/ 527838 w 759541"/>
                    <a:gd name="connsiteY14" fmla="*/ 0 h 426445"/>
                    <a:gd name="connsiteX15" fmla="*/ 613135 w 759541"/>
                    <a:gd name="connsiteY15" fmla="*/ 85297 h 426445"/>
                    <a:gd name="connsiteX16" fmla="*/ 613135 w 759541"/>
                    <a:gd name="connsiteY16" fmla="*/ 114716 h 426445"/>
                    <a:gd name="connsiteX17" fmla="*/ 717066 w 759541"/>
                    <a:gd name="connsiteY17" fmla="*/ 154735 h 426445"/>
                    <a:gd name="connsiteX18" fmla="*/ 758116 w 759541"/>
                    <a:gd name="connsiteY18" fmla="*/ 193772 h 426445"/>
                    <a:gd name="connsiteX19" fmla="*/ 759541 w 759541"/>
                    <a:gd name="connsiteY19" fmla="*/ 250402 h 426445"/>
                    <a:gd name="connsiteX20" fmla="*/ 743761 w 759541"/>
                    <a:gd name="connsiteY20" fmla="*/ 275197 h 426445"/>
                    <a:gd name="connsiteX21" fmla="*/ 720505 w 759541"/>
                    <a:gd name="connsiteY21" fmla="*/ 291453 h 426445"/>
                    <a:gd name="connsiteX0" fmla="*/ 720505 w 759541"/>
                    <a:gd name="connsiteY0" fmla="*/ 393142 h 528134"/>
                    <a:gd name="connsiteX1" fmla="*/ 663874 w 759541"/>
                    <a:gd name="connsiteY1" fmla="*/ 394566 h 528134"/>
                    <a:gd name="connsiteX2" fmla="*/ 467036 w 759541"/>
                    <a:gd name="connsiteY2" fmla="*/ 318774 h 528134"/>
                    <a:gd name="connsiteX3" fmla="*/ 460311 w 759541"/>
                    <a:gd name="connsiteY3" fmla="*/ 322114 h 528134"/>
                    <a:gd name="connsiteX4" fmla="*/ 244987 w 759541"/>
                    <a:gd name="connsiteY4" fmla="*/ 379810 h 528134"/>
                    <a:gd name="connsiteX5" fmla="*/ 116682 w 759541"/>
                    <a:gd name="connsiteY5" fmla="*/ 508115 h 528134"/>
                    <a:gd name="connsiteX6" fmla="*/ 20019 w 759541"/>
                    <a:gd name="connsiteY6" fmla="*/ 508115 h 528134"/>
                    <a:gd name="connsiteX7" fmla="*/ 20019 w 759541"/>
                    <a:gd name="connsiteY7" fmla="*/ 508114 h 528134"/>
                    <a:gd name="connsiteX8" fmla="*/ 20019 w 759541"/>
                    <a:gd name="connsiteY8" fmla="*/ 411451 h 528134"/>
                    <a:gd name="connsiteX9" fmla="*/ 159327 w 759541"/>
                    <a:gd name="connsiteY9" fmla="*/ 272144 h 528134"/>
                    <a:gd name="connsiteX10" fmla="*/ 181939 w 759541"/>
                    <a:gd name="connsiteY10" fmla="*/ 257129 h 528134"/>
                    <a:gd name="connsiteX11" fmla="*/ 195031 w 759541"/>
                    <a:gd name="connsiteY11" fmla="*/ 254582 h 528134"/>
                    <a:gd name="connsiteX12" fmla="*/ 207757 w 759541"/>
                    <a:gd name="connsiteY12" fmla="*/ 248260 h 528134"/>
                    <a:gd name="connsiteX13" fmla="*/ 284288 w 759541"/>
                    <a:gd name="connsiteY13" fmla="*/ 227754 h 528134"/>
                    <a:gd name="connsiteX14" fmla="*/ 392119 w 759541"/>
                    <a:gd name="connsiteY14" fmla="*/ 0 h 528134"/>
                    <a:gd name="connsiteX15" fmla="*/ 613135 w 759541"/>
                    <a:gd name="connsiteY15" fmla="*/ 186986 h 528134"/>
                    <a:gd name="connsiteX16" fmla="*/ 613135 w 759541"/>
                    <a:gd name="connsiteY16" fmla="*/ 216405 h 528134"/>
                    <a:gd name="connsiteX17" fmla="*/ 717066 w 759541"/>
                    <a:gd name="connsiteY17" fmla="*/ 256424 h 528134"/>
                    <a:gd name="connsiteX18" fmla="*/ 758116 w 759541"/>
                    <a:gd name="connsiteY18" fmla="*/ 295461 h 528134"/>
                    <a:gd name="connsiteX19" fmla="*/ 759541 w 759541"/>
                    <a:gd name="connsiteY19" fmla="*/ 352091 h 528134"/>
                    <a:gd name="connsiteX20" fmla="*/ 743761 w 759541"/>
                    <a:gd name="connsiteY20" fmla="*/ 376886 h 528134"/>
                    <a:gd name="connsiteX21" fmla="*/ 720505 w 759541"/>
                    <a:gd name="connsiteY21" fmla="*/ 393142 h 528134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07757 w 759541"/>
                    <a:gd name="connsiteY12" fmla="*/ 248275 h 528149"/>
                    <a:gd name="connsiteX13" fmla="*/ 284288 w 759541"/>
                    <a:gd name="connsiteY13" fmla="*/ 227769 h 528149"/>
                    <a:gd name="connsiteX14" fmla="*/ 392119 w 759541"/>
                    <a:gd name="connsiteY14" fmla="*/ 15 h 528149"/>
                    <a:gd name="connsiteX15" fmla="*/ 613135 w 759541"/>
                    <a:gd name="connsiteY15" fmla="*/ 216420 h 528149"/>
                    <a:gd name="connsiteX16" fmla="*/ 717066 w 759541"/>
                    <a:gd name="connsiteY16" fmla="*/ 256439 h 528149"/>
                    <a:gd name="connsiteX17" fmla="*/ 758116 w 759541"/>
                    <a:gd name="connsiteY17" fmla="*/ 295476 h 528149"/>
                    <a:gd name="connsiteX18" fmla="*/ 759541 w 759541"/>
                    <a:gd name="connsiteY18" fmla="*/ 352106 h 528149"/>
                    <a:gd name="connsiteX19" fmla="*/ 743761 w 759541"/>
                    <a:gd name="connsiteY19" fmla="*/ 376901 h 528149"/>
                    <a:gd name="connsiteX20" fmla="*/ 720505 w 759541"/>
                    <a:gd name="connsiteY20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07757 w 759541"/>
                    <a:gd name="connsiteY12" fmla="*/ 248275 h 528149"/>
                    <a:gd name="connsiteX13" fmla="*/ 298444 w 759541"/>
                    <a:gd name="connsiteY13" fmla="*/ 182795 h 528149"/>
                    <a:gd name="connsiteX14" fmla="*/ 392119 w 759541"/>
                    <a:gd name="connsiteY14" fmla="*/ 15 h 528149"/>
                    <a:gd name="connsiteX15" fmla="*/ 613135 w 759541"/>
                    <a:gd name="connsiteY15" fmla="*/ 216420 h 528149"/>
                    <a:gd name="connsiteX16" fmla="*/ 717066 w 759541"/>
                    <a:gd name="connsiteY16" fmla="*/ 256439 h 528149"/>
                    <a:gd name="connsiteX17" fmla="*/ 758116 w 759541"/>
                    <a:gd name="connsiteY17" fmla="*/ 295476 h 528149"/>
                    <a:gd name="connsiteX18" fmla="*/ 759541 w 759541"/>
                    <a:gd name="connsiteY18" fmla="*/ 352106 h 528149"/>
                    <a:gd name="connsiteX19" fmla="*/ 743761 w 759541"/>
                    <a:gd name="connsiteY19" fmla="*/ 376901 h 528149"/>
                    <a:gd name="connsiteX20" fmla="*/ 720505 w 759541"/>
                    <a:gd name="connsiteY20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195031 w 759541"/>
                    <a:gd name="connsiteY11" fmla="*/ 254597 h 528149"/>
                    <a:gd name="connsiteX12" fmla="*/ 298444 w 759541"/>
                    <a:gd name="connsiteY12" fmla="*/ 182795 h 528149"/>
                    <a:gd name="connsiteX13" fmla="*/ 392119 w 759541"/>
                    <a:gd name="connsiteY13" fmla="*/ 15 h 528149"/>
                    <a:gd name="connsiteX14" fmla="*/ 613135 w 759541"/>
                    <a:gd name="connsiteY14" fmla="*/ 216420 h 528149"/>
                    <a:gd name="connsiteX15" fmla="*/ 717066 w 759541"/>
                    <a:gd name="connsiteY15" fmla="*/ 256439 h 528149"/>
                    <a:gd name="connsiteX16" fmla="*/ 758116 w 759541"/>
                    <a:gd name="connsiteY16" fmla="*/ 295476 h 528149"/>
                    <a:gd name="connsiteX17" fmla="*/ 759541 w 759541"/>
                    <a:gd name="connsiteY17" fmla="*/ 352106 h 528149"/>
                    <a:gd name="connsiteX18" fmla="*/ 743761 w 759541"/>
                    <a:gd name="connsiteY18" fmla="*/ 376901 h 528149"/>
                    <a:gd name="connsiteX19" fmla="*/ 720505 w 759541"/>
                    <a:gd name="connsiteY19" fmla="*/ 393157 h 528149"/>
                    <a:gd name="connsiteX0" fmla="*/ 720505 w 759541"/>
                    <a:gd name="connsiteY0" fmla="*/ 393157 h 528149"/>
                    <a:gd name="connsiteX1" fmla="*/ 663874 w 759541"/>
                    <a:gd name="connsiteY1" fmla="*/ 394581 h 528149"/>
                    <a:gd name="connsiteX2" fmla="*/ 467036 w 759541"/>
                    <a:gd name="connsiteY2" fmla="*/ 318789 h 528149"/>
                    <a:gd name="connsiteX3" fmla="*/ 460311 w 759541"/>
                    <a:gd name="connsiteY3" fmla="*/ 322129 h 528149"/>
                    <a:gd name="connsiteX4" fmla="*/ 244987 w 759541"/>
                    <a:gd name="connsiteY4" fmla="*/ 379825 h 528149"/>
                    <a:gd name="connsiteX5" fmla="*/ 116682 w 759541"/>
                    <a:gd name="connsiteY5" fmla="*/ 508130 h 528149"/>
                    <a:gd name="connsiteX6" fmla="*/ 20019 w 759541"/>
                    <a:gd name="connsiteY6" fmla="*/ 508130 h 528149"/>
                    <a:gd name="connsiteX7" fmla="*/ 20019 w 759541"/>
                    <a:gd name="connsiteY7" fmla="*/ 508129 h 528149"/>
                    <a:gd name="connsiteX8" fmla="*/ 20019 w 759541"/>
                    <a:gd name="connsiteY8" fmla="*/ 411466 h 528149"/>
                    <a:gd name="connsiteX9" fmla="*/ 159327 w 759541"/>
                    <a:gd name="connsiteY9" fmla="*/ 272159 h 528149"/>
                    <a:gd name="connsiteX10" fmla="*/ 181939 w 759541"/>
                    <a:gd name="connsiteY10" fmla="*/ 257144 h 528149"/>
                    <a:gd name="connsiteX11" fmla="*/ 298444 w 759541"/>
                    <a:gd name="connsiteY11" fmla="*/ 182795 h 528149"/>
                    <a:gd name="connsiteX12" fmla="*/ 392119 w 759541"/>
                    <a:gd name="connsiteY12" fmla="*/ 15 h 528149"/>
                    <a:gd name="connsiteX13" fmla="*/ 613135 w 759541"/>
                    <a:gd name="connsiteY13" fmla="*/ 216420 h 528149"/>
                    <a:gd name="connsiteX14" fmla="*/ 717066 w 759541"/>
                    <a:gd name="connsiteY14" fmla="*/ 256439 h 528149"/>
                    <a:gd name="connsiteX15" fmla="*/ 758116 w 759541"/>
                    <a:gd name="connsiteY15" fmla="*/ 295476 h 528149"/>
                    <a:gd name="connsiteX16" fmla="*/ 759541 w 759541"/>
                    <a:gd name="connsiteY16" fmla="*/ 352106 h 528149"/>
                    <a:gd name="connsiteX17" fmla="*/ 743761 w 759541"/>
                    <a:gd name="connsiteY17" fmla="*/ 376901 h 528149"/>
                    <a:gd name="connsiteX18" fmla="*/ 720505 w 759541"/>
                    <a:gd name="connsiteY18" fmla="*/ 393157 h 5281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759541" h="528149">
                      <a:moveTo>
                        <a:pt x="720505" y="393157"/>
                      </a:moveTo>
                      <a:cubicBezTo>
                        <a:pt x="703192" y="400843"/>
                        <a:pt x="682948" y="401925"/>
                        <a:pt x="663874" y="394581"/>
                      </a:cubicBezTo>
                      <a:lnTo>
                        <a:pt x="467036" y="318789"/>
                      </a:lnTo>
                      <a:lnTo>
                        <a:pt x="460311" y="322129"/>
                      </a:lnTo>
                      <a:lnTo>
                        <a:pt x="244987" y="379825"/>
                      </a:lnTo>
                      <a:lnTo>
                        <a:pt x="116682" y="508130"/>
                      </a:lnTo>
                      <a:cubicBezTo>
                        <a:pt x="89990" y="534823"/>
                        <a:pt x="46711" y="534823"/>
                        <a:pt x="20019" y="508130"/>
                      </a:cubicBezTo>
                      <a:lnTo>
                        <a:pt x="20019" y="508129"/>
                      </a:lnTo>
                      <a:cubicBezTo>
                        <a:pt x="-6674" y="481437"/>
                        <a:pt x="-6673" y="438158"/>
                        <a:pt x="20019" y="411466"/>
                      </a:cubicBezTo>
                      <a:lnTo>
                        <a:pt x="159327" y="272159"/>
                      </a:lnTo>
                      <a:cubicBezTo>
                        <a:pt x="166000" y="265486"/>
                        <a:pt x="173711" y="260480"/>
                        <a:pt x="181939" y="257144"/>
                      </a:cubicBezTo>
                      <a:lnTo>
                        <a:pt x="298444" y="182795"/>
                      </a:lnTo>
                      <a:lnTo>
                        <a:pt x="392119" y="15"/>
                      </a:lnTo>
                      <a:cubicBezTo>
                        <a:pt x="446927" y="-1877"/>
                        <a:pt x="558977" y="173683"/>
                        <a:pt x="613135" y="216420"/>
                      </a:cubicBezTo>
                      <a:lnTo>
                        <a:pt x="717066" y="256439"/>
                      </a:lnTo>
                      <a:cubicBezTo>
                        <a:pt x="736139" y="263783"/>
                        <a:pt x="750430" y="278163"/>
                        <a:pt x="758116" y="295476"/>
                      </a:cubicBezTo>
                      <a:lnTo>
                        <a:pt x="759541" y="352106"/>
                      </a:lnTo>
                      <a:lnTo>
                        <a:pt x="743761" y="376901"/>
                      </a:lnTo>
                      <a:cubicBezTo>
                        <a:pt x="737084" y="383819"/>
                        <a:pt x="729160" y="389313"/>
                        <a:pt x="720505" y="393157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209" name="四角形: 上の 2 つの角を丸める 1208">
                <a:extLst>
                  <a:ext uri="{FF2B5EF4-FFF2-40B4-BE49-F238E27FC236}">
                    <a16:creationId xmlns:a16="http://schemas.microsoft.com/office/drawing/2014/main" id="{7327FEB3-8170-4865-8FF5-21ADBAD5978F}"/>
                  </a:ext>
                </a:extLst>
              </p:cNvPr>
              <p:cNvSpPr/>
              <p:nvPr/>
            </p:nvSpPr>
            <p:spPr bwMode="auto">
              <a:xfrm rot="20973967">
                <a:off x="9105847" y="5385586"/>
                <a:ext cx="342262" cy="1075702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1210" name="稲妻 1209">
                <a:extLst>
                  <a:ext uri="{FF2B5EF4-FFF2-40B4-BE49-F238E27FC236}">
                    <a16:creationId xmlns:a16="http://schemas.microsoft.com/office/drawing/2014/main" id="{7FD0DDF2-1413-4807-BCEB-F3AF447E05C8}"/>
                  </a:ext>
                </a:extLst>
              </p:cNvPr>
              <p:cNvSpPr/>
              <p:nvPr/>
            </p:nvSpPr>
            <p:spPr bwMode="auto">
              <a:xfrm rot="5400000">
                <a:off x="9522913" y="4683175"/>
                <a:ext cx="225025" cy="309005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1" name="稲妻 1210">
                <a:extLst>
                  <a:ext uri="{FF2B5EF4-FFF2-40B4-BE49-F238E27FC236}">
                    <a16:creationId xmlns:a16="http://schemas.microsoft.com/office/drawing/2014/main" id="{C1D397A9-BF16-4FC6-B612-56F8B8ECD93E}"/>
                  </a:ext>
                </a:extLst>
              </p:cNvPr>
              <p:cNvSpPr/>
              <p:nvPr/>
            </p:nvSpPr>
            <p:spPr bwMode="auto">
              <a:xfrm rot="7200000">
                <a:off x="9557577" y="4810099"/>
                <a:ext cx="291662" cy="400511"/>
              </a:xfrm>
              <a:prstGeom prst="lightningBolt">
                <a:avLst/>
              </a:prstGeom>
              <a:solidFill>
                <a:srgbClr val="FFFF00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244" name="グループ化 1243">
            <a:extLst>
              <a:ext uri="{FF2B5EF4-FFF2-40B4-BE49-F238E27FC236}">
                <a16:creationId xmlns:a16="http://schemas.microsoft.com/office/drawing/2014/main" id="{37401D6F-E591-473A-99C1-B4A8C97F7A7C}"/>
              </a:ext>
            </a:extLst>
          </p:cNvPr>
          <p:cNvGrpSpPr/>
          <p:nvPr/>
        </p:nvGrpSpPr>
        <p:grpSpPr>
          <a:xfrm>
            <a:off x="6235176" y="2494863"/>
            <a:ext cx="1287555" cy="1896625"/>
            <a:chOff x="520994" y="3391247"/>
            <a:chExt cx="1991695" cy="2933855"/>
          </a:xfrm>
        </p:grpSpPr>
        <p:sp>
          <p:nvSpPr>
            <p:cNvPr id="1245" name="フリーフォーム: 図形 1244">
              <a:extLst>
                <a:ext uri="{FF2B5EF4-FFF2-40B4-BE49-F238E27FC236}">
                  <a16:creationId xmlns:a16="http://schemas.microsoft.com/office/drawing/2014/main" id="{A6615720-B6F6-447A-97A7-0311118A8848}"/>
                </a:ext>
              </a:extLst>
            </p:cNvPr>
            <p:cNvSpPr/>
            <p:nvPr/>
          </p:nvSpPr>
          <p:spPr bwMode="auto">
            <a:xfrm>
              <a:off x="561442" y="3391247"/>
              <a:ext cx="1936886" cy="1189856"/>
            </a:xfrm>
            <a:custGeom>
              <a:avLst/>
              <a:gdLst>
                <a:gd name="connsiteX0" fmla="*/ 968443 w 1936886"/>
                <a:gd name="connsiteY0" fmla="*/ 0 h 1189856"/>
                <a:gd name="connsiteX1" fmla="*/ 1138060 w 1936886"/>
                <a:gd name="connsiteY1" fmla="*/ 115715 h 1189856"/>
                <a:gd name="connsiteX2" fmla="*/ 1339047 w 1936886"/>
                <a:gd name="connsiteY2" fmla="*/ 73718 h 1189856"/>
                <a:gd name="connsiteX3" fmla="*/ 1451472 w 1936886"/>
                <a:gd name="connsiteY3" fmla="*/ 245539 h 1189856"/>
                <a:gd name="connsiteX4" fmla="*/ 1653239 w 1936886"/>
                <a:gd name="connsiteY4" fmla="*/ 283647 h 1189856"/>
                <a:gd name="connsiteX5" fmla="*/ 1691347 w 1936886"/>
                <a:gd name="connsiteY5" fmla="*/ 485414 h 1189856"/>
                <a:gd name="connsiteX6" fmla="*/ 1863168 w 1936886"/>
                <a:gd name="connsiteY6" fmla="*/ 597839 h 1189856"/>
                <a:gd name="connsiteX7" fmla="*/ 1821171 w 1936886"/>
                <a:gd name="connsiteY7" fmla="*/ 798826 h 1189856"/>
                <a:gd name="connsiteX8" fmla="*/ 1936886 w 1936886"/>
                <a:gd name="connsiteY8" fmla="*/ 968443 h 1189856"/>
                <a:gd name="connsiteX9" fmla="*/ 1821171 w 1936886"/>
                <a:gd name="connsiteY9" fmla="*/ 1138060 h 1189856"/>
                <a:gd name="connsiteX10" fmla="*/ 1831994 w 1936886"/>
                <a:gd name="connsiteY10" fmla="*/ 1189856 h 1189856"/>
                <a:gd name="connsiteX11" fmla="*/ 1786956 w 1936886"/>
                <a:gd name="connsiteY11" fmla="*/ 1162341 h 1189856"/>
                <a:gd name="connsiteX12" fmla="*/ 967135 w 1936886"/>
                <a:gd name="connsiteY12" fmla="*/ 964510 h 1189856"/>
                <a:gd name="connsiteX13" fmla="*/ 147314 w 1936886"/>
                <a:gd name="connsiteY13" fmla="*/ 1162341 h 1189856"/>
                <a:gd name="connsiteX14" fmla="*/ 105275 w 1936886"/>
                <a:gd name="connsiteY14" fmla="*/ 1188024 h 1189856"/>
                <a:gd name="connsiteX15" fmla="*/ 115715 w 1936886"/>
                <a:gd name="connsiteY15" fmla="*/ 1138060 h 1189856"/>
                <a:gd name="connsiteX16" fmla="*/ 0 w 1936886"/>
                <a:gd name="connsiteY16" fmla="*/ 968443 h 1189856"/>
                <a:gd name="connsiteX17" fmla="*/ 115715 w 1936886"/>
                <a:gd name="connsiteY17" fmla="*/ 798826 h 1189856"/>
                <a:gd name="connsiteX18" fmla="*/ 73718 w 1936886"/>
                <a:gd name="connsiteY18" fmla="*/ 597839 h 1189856"/>
                <a:gd name="connsiteX19" fmla="*/ 245539 w 1936886"/>
                <a:gd name="connsiteY19" fmla="*/ 485414 h 1189856"/>
                <a:gd name="connsiteX20" fmla="*/ 283647 w 1936886"/>
                <a:gd name="connsiteY20" fmla="*/ 283647 h 1189856"/>
                <a:gd name="connsiteX21" fmla="*/ 485414 w 1936886"/>
                <a:gd name="connsiteY21" fmla="*/ 245539 h 1189856"/>
                <a:gd name="connsiteX22" fmla="*/ 597839 w 1936886"/>
                <a:gd name="connsiteY22" fmla="*/ 73718 h 1189856"/>
                <a:gd name="connsiteX23" fmla="*/ 798826 w 1936886"/>
                <a:gd name="connsiteY23" fmla="*/ 115715 h 1189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936886" h="1189856">
                  <a:moveTo>
                    <a:pt x="968443" y="0"/>
                  </a:moveTo>
                  <a:lnTo>
                    <a:pt x="1138060" y="115715"/>
                  </a:lnTo>
                  <a:lnTo>
                    <a:pt x="1339047" y="73718"/>
                  </a:lnTo>
                  <a:lnTo>
                    <a:pt x="1451472" y="245539"/>
                  </a:lnTo>
                  <a:lnTo>
                    <a:pt x="1653239" y="283647"/>
                  </a:lnTo>
                  <a:lnTo>
                    <a:pt x="1691347" y="485414"/>
                  </a:lnTo>
                  <a:lnTo>
                    <a:pt x="1863168" y="597839"/>
                  </a:lnTo>
                  <a:lnTo>
                    <a:pt x="1821171" y="798826"/>
                  </a:lnTo>
                  <a:lnTo>
                    <a:pt x="1936886" y="968443"/>
                  </a:lnTo>
                  <a:lnTo>
                    <a:pt x="1821171" y="1138060"/>
                  </a:lnTo>
                  <a:lnTo>
                    <a:pt x="1831994" y="1189856"/>
                  </a:lnTo>
                  <a:lnTo>
                    <a:pt x="1786956" y="1162341"/>
                  </a:lnTo>
                  <a:cubicBezTo>
                    <a:pt x="1564169" y="1038752"/>
                    <a:pt x="1278550" y="964510"/>
                    <a:pt x="967135" y="964510"/>
                  </a:cubicBezTo>
                  <a:cubicBezTo>
                    <a:pt x="655720" y="964510"/>
                    <a:pt x="370101" y="1038752"/>
                    <a:pt x="147314" y="1162341"/>
                  </a:cubicBezTo>
                  <a:lnTo>
                    <a:pt x="105275" y="1188024"/>
                  </a:lnTo>
                  <a:lnTo>
                    <a:pt x="115715" y="1138060"/>
                  </a:lnTo>
                  <a:lnTo>
                    <a:pt x="0" y="968443"/>
                  </a:lnTo>
                  <a:lnTo>
                    <a:pt x="115715" y="798826"/>
                  </a:lnTo>
                  <a:lnTo>
                    <a:pt x="73718" y="597839"/>
                  </a:lnTo>
                  <a:lnTo>
                    <a:pt x="245539" y="485414"/>
                  </a:lnTo>
                  <a:lnTo>
                    <a:pt x="283647" y="283647"/>
                  </a:lnTo>
                  <a:lnTo>
                    <a:pt x="485414" y="245539"/>
                  </a:lnTo>
                  <a:lnTo>
                    <a:pt x="597839" y="73718"/>
                  </a:lnTo>
                  <a:lnTo>
                    <a:pt x="798826" y="115715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6" name="楕円 1245">
              <a:extLst>
                <a:ext uri="{FF2B5EF4-FFF2-40B4-BE49-F238E27FC236}">
                  <a16:creationId xmlns:a16="http://schemas.microsoft.com/office/drawing/2014/main" id="{CE556EBE-088D-471E-A855-51267A2D203F}"/>
                </a:ext>
              </a:extLst>
            </p:cNvPr>
            <p:cNvSpPr/>
            <p:nvPr/>
          </p:nvSpPr>
          <p:spPr bwMode="auto">
            <a:xfrm rot="900000" flipH="1">
              <a:off x="2074635" y="4361735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7" name="楕円 1246">
              <a:extLst>
                <a:ext uri="{FF2B5EF4-FFF2-40B4-BE49-F238E27FC236}">
                  <a16:creationId xmlns:a16="http://schemas.microsoft.com/office/drawing/2014/main" id="{70D850E0-056B-47D0-B691-AB0C199FD3FA}"/>
                </a:ext>
              </a:extLst>
            </p:cNvPr>
            <p:cNvSpPr/>
            <p:nvPr/>
          </p:nvSpPr>
          <p:spPr bwMode="auto">
            <a:xfrm rot="20700000">
              <a:off x="520994" y="4361734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8" name="フローチャート: 手作業 1247">
              <a:extLst>
                <a:ext uri="{FF2B5EF4-FFF2-40B4-BE49-F238E27FC236}">
                  <a16:creationId xmlns:a16="http://schemas.microsoft.com/office/drawing/2014/main" id="{F177A984-59CA-4C78-AD64-615E691C8019}"/>
                </a:ext>
              </a:extLst>
            </p:cNvPr>
            <p:cNvSpPr/>
            <p:nvPr/>
          </p:nvSpPr>
          <p:spPr bwMode="auto">
            <a:xfrm rot="10800000">
              <a:off x="1355753" y="5124775"/>
              <a:ext cx="345650" cy="405045"/>
            </a:xfrm>
            <a:prstGeom prst="flowChartManualOperation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9" name="楕円 1248">
              <a:extLst>
                <a:ext uri="{FF2B5EF4-FFF2-40B4-BE49-F238E27FC236}">
                  <a16:creationId xmlns:a16="http://schemas.microsoft.com/office/drawing/2014/main" id="{FA216E0E-5089-4A3B-8FE4-002BECAF3B90}"/>
                </a:ext>
              </a:extLst>
            </p:cNvPr>
            <p:cNvSpPr/>
            <p:nvPr/>
          </p:nvSpPr>
          <p:spPr bwMode="auto">
            <a:xfrm>
              <a:off x="712183" y="3639613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0" name="四角形: 上の 2 つの角を丸める 1249">
              <a:extLst>
                <a:ext uri="{FF2B5EF4-FFF2-40B4-BE49-F238E27FC236}">
                  <a16:creationId xmlns:a16="http://schemas.microsoft.com/office/drawing/2014/main" id="{79D68E0D-0935-4924-96AF-FF4D5B3D07C0}"/>
                </a:ext>
              </a:extLst>
            </p:cNvPr>
            <p:cNvSpPr/>
            <p:nvPr/>
          </p:nvSpPr>
          <p:spPr bwMode="auto">
            <a:xfrm>
              <a:off x="828701" y="5506804"/>
              <a:ext cx="1399752" cy="788104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1" name="フリーフォーム: 図形 1250">
              <a:extLst>
                <a:ext uri="{FF2B5EF4-FFF2-40B4-BE49-F238E27FC236}">
                  <a16:creationId xmlns:a16="http://schemas.microsoft.com/office/drawing/2014/main" id="{B5C7F071-C690-4C72-83CE-FE773BD9CFB6}"/>
                </a:ext>
              </a:extLst>
            </p:cNvPr>
            <p:cNvSpPr/>
            <p:nvPr/>
          </p:nvSpPr>
          <p:spPr bwMode="auto">
            <a:xfrm>
              <a:off x="857935" y="4253954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2" name="楕円 1251">
              <a:extLst>
                <a:ext uri="{FF2B5EF4-FFF2-40B4-BE49-F238E27FC236}">
                  <a16:creationId xmlns:a16="http://schemas.microsoft.com/office/drawing/2014/main" id="{2CCEC317-0450-4B0B-9F3E-98F63A82CF87}"/>
                </a:ext>
              </a:extLst>
            </p:cNvPr>
            <p:cNvSpPr/>
            <p:nvPr/>
          </p:nvSpPr>
          <p:spPr bwMode="auto">
            <a:xfrm>
              <a:off x="1389941" y="4644821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3" name="フリーフォーム: 図形 1252">
              <a:extLst>
                <a:ext uri="{FF2B5EF4-FFF2-40B4-BE49-F238E27FC236}">
                  <a16:creationId xmlns:a16="http://schemas.microsoft.com/office/drawing/2014/main" id="{41699949-1C9C-4F58-8D51-5BC70D5FFA99}"/>
                </a:ext>
              </a:extLst>
            </p:cNvPr>
            <p:cNvSpPr/>
            <p:nvPr/>
          </p:nvSpPr>
          <p:spPr bwMode="auto">
            <a:xfrm rot="10800000" flipH="1">
              <a:off x="1185677" y="5507832"/>
              <a:ext cx="685802" cy="266311"/>
            </a:xfrm>
            <a:custGeom>
              <a:avLst/>
              <a:gdLst>
                <a:gd name="connsiteX0" fmla="*/ 22225 w 563441"/>
                <a:gd name="connsiteY0" fmla="*/ 215509 h 215509"/>
                <a:gd name="connsiteX1" fmla="*/ 187187 w 563441"/>
                <a:gd name="connsiteY1" fmla="*/ 215509 h 215509"/>
                <a:gd name="connsiteX2" fmla="*/ 376254 w 563441"/>
                <a:gd name="connsiteY2" fmla="*/ 215509 h 215509"/>
                <a:gd name="connsiteX3" fmla="*/ 541216 w 563441"/>
                <a:gd name="connsiteY3" fmla="*/ 215509 h 215509"/>
                <a:gd name="connsiteX4" fmla="*/ 563441 w 563441"/>
                <a:gd name="connsiteY4" fmla="*/ 0 h 215509"/>
                <a:gd name="connsiteX5" fmla="*/ 281721 w 563441"/>
                <a:gd name="connsiteY5" fmla="*/ 161363 h 215509"/>
                <a:gd name="connsiteX6" fmla="*/ 0 w 563441"/>
                <a:gd name="connsiteY6" fmla="*/ 0 h 215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63441" h="215509">
                  <a:moveTo>
                    <a:pt x="22225" y="215509"/>
                  </a:moveTo>
                  <a:lnTo>
                    <a:pt x="187187" y="215509"/>
                  </a:lnTo>
                  <a:lnTo>
                    <a:pt x="376254" y="215509"/>
                  </a:lnTo>
                  <a:lnTo>
                    <a:pt x="541216" y="215509"/>
                  </a:lnTo>
                  <a:lnTo>
                    <a:pt x="563441" y="0"/>
                  </a:lnTo>
                  <a:lnTo>
                    <a:pt x="281721" y="1613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4" name="月 1253">
              <a:extLst>
                <a:ext uri="{FF2B5EF4-FFF2-40B4-BE49-F238E27FC236}">
                  <a16:creationId xmlns:a16="http://schemas.microsoft.com/office/drawing/2014/main" id="{BB1DFD79-1F42-46EC-8661-729F48759630}"/>
                </a:ext>
              </a:extLst>
            </p:cNvPr>
            <p:cNvSpPr/>
            <p:nvPr/>
          </p:nvSpPr>
          <p:spPr bwMode="auto">
            <a:xfrm rot="5400000">
              <a:off x="1065662" y="3919409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55" name="月 1254">
              <a:extLst>
                <a:ext uri="{FF2B5EF4-FFF2-40B4-BE49-F238E27FC236}">
                  <a16:creationId xmlns:a16="http://schemas.microsoft.com/office/drawing/2014/main" id="{573CB043-2951-42A1-90D8-71F481F2DCA3}"/>
                </a:ext>
              </a:extLst>
            </p:cNvPr>
            <p:cNvSpPr/>
            <p:nvPr/>
          </p:nvSpPr>
          <p:spPr bwMode="auto">
            <a:xfrm rot="5400000">
              <a:off x="1945452" y="3919409"/>
              <a:ext cx="67028" cy="376956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56" name="楕円 1255">
              <a:extLst>
                <a:ext uri="{FF2B5EF4-FFF2-40B4-BE49-F238E27FC236}">
                  <a16:creationId xmlns:a16="http://schemas.microsoft.com/office/drawing/2014/main" id="{B4A665A7-D6CE-4807-A173-BBEB8EFF9D5C}"/>
                </a:ext>
              </a:extLst>
            </p:cNvPr>
            <p:cNvSpPr/>
            <p:nvPr/>
          </p:nvSpPr>
          <p:spPr bwMode="auto">
            <a:xfrm>
              <a:off x="804633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7" name="楕円 1256">
              <a:extLst>
                <a:ext uri="{FF2B5EF4-FFF2-40B4-BE49-F238E27FC236}">
                  <a16:creationId xmlns:a16="http://schemas.microsoft.com/office/drawing/2014/main" id="{E8902873-8F66-4F54-9BC5-BB9DC4EA8726}"/>
                </a:ext>
              </a:extLst>
            </p:cNvPr>
            <p:cNvSpPr/>
            <p:nvPr/>
          </p:nvSpPr>
          <p:spPr bwMode="auto">
            <a:xfrm>
              <a:off x="2037596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8" name="フリーフォーム: 図形 1257">
              <a:extLst>
                <a:ext uri="{FF2B5EF4-FFF2-40B4-BE49-F238E27FC236}">
                  <a16:creationId xmlns:a16="http://schemas.microsoft.com/office/drawing/2014/main" id="{AB648594-6CF8-4963-ACED-EEC9D4F909C4}"/>
                </a:ext>
              </a:extLst>
            </p:cNvPr>
            <p:cNvSpPr/>
            <p:nvPr/>
          </p:nvSpPr>
          <p:spPr bwMode="auto">
            <a:xfrm rot="575540" flipH="1">
              <a:off x="815500" y="4966915"/>
              <a:ext cx="694285" cy="62660"/>
            </a:xfrm>
            <a:custGeom>
              <a:avLst/>
              <a:gdLst>
                <a:gd name="connsiteX0" fmla="*/ 662955 w 694285"/>
                <a:gd name="connsiteY0" fmla="*/ 0 h 62660"/>
                <a:gd name="connsiteX1" fmla="*/ 0 w 694285"/>
                <a:gd name="connsiteY1" fmla="*/ 0 h 62660"/>
                <a:gd name="connsiteX2" fmla="*/ 5660 w 694285"/>
                <a:gd name="connsiteY2" fmla="*/ 62660 h 62660"/>
                <a:gd name="connsiteX3" fmla="*/ 662955 w 694285"/>
                <a:gd name="connsiteY3" fmla="*/ 62660 h 62660"/>
                <a:gd name="connsiteX4" fmla="*/ 694285 w 694285"/>
                <a:gd name="connsiteY4" fmla="*/ 31330 h 62660"/>
                <a:gd name="connsiteX5" fmla="*/ 662955 w 694285"/>
                <a:gd name="connsiteY5" fmla="*/ 0 h 62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94285" h="62660">
                  <a:moveTo>
                    <a:pt x="662955" y="0"/>
                  </a:moveTo>
                  <a:lnTo>
                    <a:pt x="0" y="0"/>
                  </a:lnTo>
                  <a:lnTo>
                    <a:pt x="5660" y="62660"/>
                  </a:lnTo>
                  <a:lnTo>
                    <a:pt x="662955" y="62660"/>
                  </a:lnTo>
                  <a:cubicBezTo>
                    <a:pt x="680258" y="62660"/>
                    <a:pt x="694285" y="48633"/>
                    <a:pt x="694285" y="31330"/>
                  </a:cubicBezTo>
                  <a:cubicBezTo>
                    <a:pt x="694285" y="14027"/>
                    <a:pt x="680258" y="0"/>
                    <a:pt x="662955" y="0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59" name="グループ化 1258">
              <a:extLst>
                <a:ext uri="{FF2B5EF4-FFF2-40B4-BE49-F238E27FC236}">
                  <a16:creationId xmlns:a16="http://schemas.microsoft.com/office/drawing/2014/main" id="{7083AE7D-1AA1-4C7D-B60D-BAB98FAE050A}"/>
                </a:ext>
              </a:extLst>
            </p:cNvPr>
            <p:cNvGrpSpPr/>
            <p:nvPr/>
          </p:nvGrpSpPr>
          <p:grpSpPr>
            <a:xfrm rot="813084" flipH="1">
              <a:off x="666316" y="4914326"/>
              <a:ext cx="623658" cy="1410776"/>
              <a:chOff x="4173303" y="4981457"/>
              <a:chExt cx="623658" cy="1410776"/>
            </a:xfrm>
          </p:grpSpPr>
          <p:sp>
            <p:nvSpPr>
              <p:cNvPr id="1268" name="フリーフォーム: 図形 1267">
                <a:extLst>
                  <a:ext uri="{FF2B5EF4-FFF2-40B4-BE49-F238E27FC236}">
                    <a16:creationId xmlns:a16="http://schemas.microsoft.com/office/drawing/2014/main" id="{85FBF2CE-2E84-4EA2-A448-D63CE297E12A}"/>
                  </a:ext>
                </a:extLst>
              </p:cNvPr>
              <p:cNvSpPr/>
              <p:nvPr/>
            </p:nvSpPr>
            <p:spPr bwMode="auto">
              <a:xfrm rot="20838778">
                <a:off x="4173303" y="4981457"/>
                <a:ext cx="562420" cy="351854"/>
              </a:xfrm>
              <a:custGeom>
                <a:avLst/>
                <a:gdLst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117463 w 630660"/>
                  <a:gd name="connsiteY7" fmla="*/ 297448 h 394546"/>
                  <a:gd name="connsiteX8" fmla="*/ 93767 w 630660"/>
                  <a:gd name="connsiteY8" fmla="*/ 281712 h 394546"/>
                  <a:gd name="connsiteX9" fmla="*/ 36249 w 630660"/>
                  <a:gd name="connsiteY9" fmla="*/ 224195 h 394546"/>
                  <a:gd name="connsiteX10" fmla="*/ 33631 w 630660"/>
                  <a:gd name="connsiteY10" fmla="*/ 217875 h 394546"/>
                  <a:gd name="connsiteX11" fmla="*/ 20980 w 630660"/>
                  <a:gd name="connsiteY11" fmla="*/ 209474 h 394546"/>
                  <a:gd name="connsiteX12" fmla="*/ 20980 w 630660"/>
                  <a:gd name="connsiteY12" fmla="*/ 108170 h 394546"/>
                  <a:gd name="connsiteX13" fmla="*/ 78498 w 630660"/>
                  <a:gd name="connsiteY13" fmla="*/ 50652 h 394546"/>
                  <a:gd name="connsiteX14" fmla="*/ 90600 w 630660"/>
                  <a:gd name="connsiteY14" fmla="*/ 42616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93767 w 630660"/>
                  <a:gd name="connsiteY7" fmla="*/ 281712 h 394546"/>
                  <a:gd name="connsiteX8" fmla="*/ 36249 w 630660"/>
                  <a:gd name="connsiteY8" fmla="*/ 224195 h 394546"/>
                  <a:gd name="connsiteX9" fmla="*/ 33631 w 630660"/>
                  <a:gd name="connsiteY9" fmla="*/ 217875 h 394546"/>
                  <a:gd name="connsiteX10" fmla="*/ 20980 w 630660"/>
                  <a:gd name="connsiteY10" fmla="*/ 209474 h 394546"/>
                  <a:gd name="connsiteX11" fmla="*/ 20980 w 630660"/>
                  <a:gd name="connsiteY11" fmla="*/ 108170 h 394546"/>
                  <a:gd name="connsiteX12" fmla="*/ 78498 w 630660"/>
                  <a:gd name="connsiteY12" fmla="*/ 50652 h 394546"/>
                  <a:gd name="connsiteX13" fmla="*/ 90600 w 630660"/>
                  <a:gd name="connsiteY13" fmla="*/ 42616 h 394546"/>
                  <a:gd name="connsiteX14" fmla="*/ 90600 w 630660"/>
                  <a:gd name="connsiteY14" fmla="*/ 0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36249 w 630660"/>
                  <a:gd name="connsiteY7" fmla="*/ 224195 h 394546"/>
                  <a:gd name="connsiteX8" fmla="*/ 33631 w 630660"/>
                  <a:gd name="connsiteY8" fmla="*/ 217875 h 394546"/>
                  <a:gd name="connsiteX9" fmla="*/ 20980 w 630660"/>
                  <a:gd name="connsiteY9" fmla="*/ 209474 h 394546"/>
                  <a:gd name="connsiteX10" fmla="*/ 20980 w 630660"/>
                  <a:gd name="connsiteY10" fmla="*/ 108170 h 394546"/>
                  <a:gd name="connsiteX11" fmla="*/ 78498 w 630660"/>
                  <a:gd name="connsiteY11" fmla="*/ 50652 h 394546"/>
                  <a:gd name="connsiteX12" fmla="*/ 90600 w 630660"/>
                  <a:gd name="connsiteY12" fmla="*/ 42616 h 394546"/>
                  <a:gd name="connsiteX13" fmla="*/ 90600 w 630660"/>
                  <a:gd name="connsiteY13" fmla="*/ 0 h 394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30660" h="394546">
                    <a:moveTo>
                      <a:pt x="90600" y="0"/>
                    </a:moveTo>
                    <a:lnTo>
                      <a:pt x="630660" y="0"/>
                    </a:lnTo>
                    <a:lnTo>
                      <a:pt x="630660" y="197273"/>
                    </a:lnTo>
                    <a:cubicBezTo>
                      <a:pt x="630660" y="306224"/>
                      <a:pt x="542338" y="394546"/>
                      <a:pt x="433387" y="394546"/>
                    </a:cubicBezTo>
                    <a:lnTo>
                      <a:pt x="287873" y="394545"/>
                    </a:lnTo>
                    <a:cubicBezTo>
                      <a:pt x="226588" y="394545"/>
                      <a:pt x="171830" y="366600"/>
                      <a:pt x="135648" y="322756"/>
                    </a:cubicBezTo>
                    <a:lnTo>
                      <a:pt x="120672" y="298072"/>
                    </a:lnTo>
                    <a:lnTo>
                      <a:pt x="36249" y="224195"/>
                    </a:lnTo>
                    <a:lnTo>
                      <a:pt x="33631" y="217875"/>
                    </a:lnTo>
                    <a:lnTo>
                      <a:pt x="20980" y="209474"/>
                    </a:lnTo>
                    <a:cubicBezTo>
                      <a:pt x="-6994" y="181500"/>
                      <a:pt x="-6994" y="136144"/>
                      <a:pt x="20980" y="108170"/>
                    </a:cubicBezTo>
                    <a:lnTo>
                      <a:pt x="78498" y="50652"/>
                    </a:lnTo>
                    <a:lnTo>
                      <a:pt x="90600" y="42616"/>
                    </a:lnTo>
                    <a:lnTo>
                      <a:pt x="9060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69" name="四角形: 上の 2 つの角を丸める 1268">
                <a:extLst>
                  <a:ext uri="{FF2B5EF4-FFF2-40B4-BE49-F238E27FC236}">
                    <a16:creationId xmlns:a16="http://schemas.microsoft.com/office/drawing/2014/main" id="{CDA8774F-4785-4527-8C31-31F38660B6C3}"/>
                  </a:ext>
                </a:extLst>
              </p:cNvPr>
              <p:cNvSpPr/>
              <p:nvPr/>
            </p:nvSpPr>
            <p:spPr bwMode="auto">
              <a:xfrm rot="20973967">
                <a:off x="4454699" y="5281956"/>
                <a:ext cx="342262" cy="1110277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0070C0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260" name="フリーフォーム: 図形 1259">
              <a:extLst>
                <a:ext uri="{FF2B5EF4-FFF2-40B4-BE49-F238E27FC236}">
                  <a16:creationId xmlns:a16="http://schemas.microsoft.com/office/drawing/2014/main" id="{53953CE2-D1B3-4692-9E1C-6AEC1AFAC860}"/>
                </a:ext>
              </a:extLst>
            </p:cNvPr>
            <p:cNvSpPr/>
            <p:nvPr/>
          </p:nvSpPr>
          <p:spPr bwMode="auto">
            <a:xfrm>
              <a:off x="1492003" y="4857606"/>
              <a:ext cx="259615" cy="347288"/>
            </a:xfrm>
            <a:custGeom>
              <a:avLst/>
              <a:gdLst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32880 w 259615"/>
                <a:gd name="connsiteY2" fmla="*/ 295560 h 347288"/>
                <a:gd name="connsiteX3" fmla="*/ 38147 w 259615"/>
                <a:gd name="connsiteY3" fmla="*/ 347288 h 347288"/>
                <a:gd name="connsiteX4" fmla="*/ 24500 w 259615"/>
                <a:gd name="connsiteY4" fmla="*/ 328013 h 347288"/>
                <a:gd name="connsiteX5" fmla="*/ 0 w 259615"/>
                <a:gd name="connsiteY5" fmla="*/ 234979 h 347288"/>
                <a:gd name="connsiteX6" fmla="*/ 248936 w 259615"/>
                <a:gd name="connsiteY6" fmla="*/ 825 h 347288"/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69621 w 259615"/>
                <a:gd name="connsiteY2" fmla="*/ 138257 h 347288"/>
                <a:gd name="connsiteX3" fmla="*/ 32880 w 259615"/>
                <a:gd name="connsiteY3" fmla="*/ 295560 h 347288"/>
                <a:gd name="connsiteX4" fmla="*/ 38147 w 259615"/>
                <a:gd name="connsiteY4" fmla="*/ 347288 h 347288"/>
                <a:gd name="connsiteX5" fmla="*/ 24500 w 259615"/>
                <a:gd name="connsiteY5" fmla="*/ 328013 h 347288"/>
                <a:gd name="connsiteX6" fmla="*/ 0 w 259615"/>
                <a:gd name="connsiteY6" fmla="*/ 234979 h 347288"/>
                <a:gd name="connsiteX7" fmla="*/ 248936 w 259615"/>
                <a:gd name="connsiteY7" fmla="*/ 825 h 347288"/>
                <a:gd name="connsiteX8" fmla="*/ 259615 w 259615"/>
                <a:gd name="connsiteY8" fmla="*/ 0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8" fmla="*/ 161061 w 259615"/>
                <a:gd name="connsiteY8" fmla="*/ 229697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0" fmla="*/ 32880 w 259615"/>
                <a:gd name="connsiteY0" fmla="*/ 295560 h 347288"/>
                <a:gd name="connsiteX1" fmla="*/ 38147 w 259615"/>
                <a:gd name="connsiteY1" fmla="*/ 347288 h 347288"/>
                <a:gd name="connsiteX2" fmla="*/ 24500 w 259615"/>
                <a:gd name="connsiteY2" fmla="*/ 328013 h 347288"/>
                <a:gd name="connsiteX3" fmla="*/ 0 w 259615"/>
                <a:gd name="connsiteY3" fmla="*/ 234979 h 347288"/>
                <a:gd name="connsiteX4" fmla="*/ 248936 w 259615"/>
                <a:gd name="connsiteY4" fmla="*/ 825 h 347288"/>
                <a:gd name="connsiteX5" fmla="*/ 259615 w 259615"/>
                <a:gd name="connsiteY5" fmla="*/ 0 h 347288"/>
                <a:gd name="connsiteX6" fmla="*/ 223294 w 259615"/>
                <a:gd name="connsiteY6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  <a:gd name="connsiteX5" fmla="*/ 223294 w 259615"/>
                <a:gd name="connsiteY5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615" h="347288">
                  <a:moveTo>
                    <a:pt x="38147" y="347288"/>
                  </a:moveTo>
                  <a:lnTo>
                    <a:pt x="24500" y="328013"/>
                  </a:lnTo>
                  <a:cubicBezTo>
                    <a:pt x="8724" y="299418"/>
                    <a:pt x="0" y="267980"/>
                    <a:pt x="0" y="234979"/>
                  </a:cubicBezTo>
                  <a:cubicBezTo>
                    <a:pt x="0" y="119478"/>
                    <a:pt x="106868" y="23112"/>
                    <a:pt x="248936" y="825"/>
                  </a:cubicBezTo>
                  <a:lnTo>
                    <a:pt x="259615" y="0"/>
                  </a:lnTo>
                </a:path>
              </a:pathLst>
            </a:custGeom>
            <a:solidFill>
              <a:srgbClr val="FFCC99"/>
            </a:solidFill>
            <a:ln w="19050">
              <a:solidFill>
                <a:srgbClr val="FF996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61" name="フリーフォーム: 図形 1260">
              <a:extLst>
                <a:ext uri="{FF2B5EF4-FFF2-40B4-BE49-F238E27FC236}">
                  <a16:creationId xmlns:a16="http://schemas.microsoft.com/office/drawing/2014/main" id="{A725D99D-E16F-4418-94E7-E4E4C63BF3D1}"/>
                </a:ext>
              </a:extLst>
            </p:cNvPr>
            <p:cNvSpPr/>
            <p:nvPr/>
          </p:nvSpPr>
          <p:spPr bwMode="auto">
            <a:xfrm rot="1574306" flipH="1">
              <a:off x="895674" y="4861083"/>
              <a:ext cx="565807" cy="317663"/>
            </a:xfrm>
            <a:custGeom>
              <a:avLst/>
              <a:gdLst>
                <a:gd name="connsiteX0" fmla="*/ 291606 w 565807"/>
                <a:gd name="connsiteY0" fmla="*/ 5157 h 317663"/>
                <a:gd name="connsiteX1" fmla="*/ 266066 w 565807"/>
                <a:gd name="connsiteY1" fmla="*/ 1 h 317663"/>
                <a:gd name="connsiteX2" fmla="*/ 200454 w 565807"/>
                <a:gd name="connsiteY2" fmla="*/ 65613 h 317663"/>
                <a:gd name="connsiteX3" fmla="*/ 200454 w 565807"/>
                <a:gd name="connsiteY3" fmla="*/ 196362 h 317663"/>
                <a:gd name="connsiteX4" fmla="*/ 200453 w 565807"/>
                <a:gd name="connsiteY4" fmla="*/ 196361 h 317663"/>
                <a:gd name="connsiteX5" fmla="*/ 200453 w 565807"/>
                <a:gd name="connsiteY5" fmla="*/ 59656 h 317663"/>
                <a:gd name="connsiteX6" fmla="*/ 164018 w 565807"/>
                <a:gd name="connsiteY6" fmla="*/ 4688 h 317663"/>
                <a:gd name="connsiteX7" fmla="*/ 140797 w 565807"/>
                <a:gd name="connsiteY7" fmla="*/ 0 h 317663"/>
                <a:gd name="connsiteX8" fmla="*/ 81141 w 565807"/>
                <a:gd name="connsiteY8" fmla="*/ 59656 h 317663"/>
                <a:gd name="connsiteX9" fmla="*/ 81141 w 565807"/>
                <a:gd name="connsiteY9" fmla="*/ 166348 h 317663"/>
                <a:gd name="connsiteX10" fmla="*/ 78556 w 565807"/>
                <a:gd name="connsiteY10" fmla="*/ 166159 h 317663"/>
                <a:gd name="connsiteX11" fmla="*/ 198 w 565807"/>
                <a:gd name="connsiteY11" fmla="*/ 233821 h 317663"/>
                <a:gd name="connsiteX12" fmla="*/ 67860 w 565807"/>
                <a:gd name="connsiteY12" fmla="*/ 312180 h 317663"/>
                <a:gd name="connsiteX13" fmla="*/ 140013 w 565807"/>
                <a:gd name="connsiteY13" fmla="*/ 317464 h 317663"/>
                <a:gd name="connsiteX14" fmla="*/ 193205 w 565807"/>
                <a:gd name="connsiteY14" fmla="*/ 299862 h 317663"/>
                <a:gd name="connsiteX15" fmla="*/ 210049 w 565807"/>
                <a:gd name="connsiteY15" fmla="*/ 278441 h 317663"/>
                <a:gd name="connsiteX16" fmla="*/ 219671 w 565807"/>
                <a:gd name="connsiteY16" fmla="*/ 292712 h 317663"/>
                <a:gd name="connsiteX17" fmla="*/ 266066 w 565807"/>
                <a:gd name="connsiteY17" fmla="*/ 311929 h 317663"/>
                <a:gd name="connsiteX18" fmla="*/ 331678 w 565807"/>
                <a:gd name="connsiteY18" fmla="*/ 246317 h 317663"/>
                <a:gd name="connsiteX19" fmla="*/ 331678 w 565807"/>
                <a:gd name="connsiteY19" fmla="*/ 65612 h 317663"/>
                <a:gd name="connsiteX20" fmla="*/ 291606 w 565807"/>
                <a:gd name="connsiteY20" fmla="*/ 5157 h 317663"/>
                <a:gd name="connsiteX21" fmla="*/ 532501 w 565807"/>
                <a:gd name="connsiteY21" fmla="*/ 29081 h 317663"/>
                <a:gd name="connsiteX22" fmla="*/ 511275 w 565807"/>
                <a:gd name="connsiteY22" fmla="*/ 24796 h 317663"/>
                <a:gd name="connsiteX23" fmla="*/ 472715 w 565807"/>
                <a:gd name="connsiteY23" fmla="*/ 40768 h 317663"/>
                <a:gd name="connsiteX24" fmla="*/ 456744 w 565807"/>
                <a:gd name="connsiteY24" fmla="*/ 79326 h 317663"/>
                <a:gd name="connsiteX25" fmla="*/ 456744 w 565807"/>
                <a:gd name="connsiteY25" fmla="*/ 62275 h 317663"/>
                <a:gd name="connsiteX26" fmla="*/ 418709 w 565807"/>
                <a:gd name="connsiteY26" fmla="*/ 4894 h 317663"/>
                <a:gd name="connsiteX27" fmla="*/ 394469 w 565807"/>
                <a:gd name="connsiteY27" fmla="*/ 0 h 317663"/>
                <a:gd name="connsiteX28" fmla="*/ 332194 w 565807"/>
                <a:gd name="connsiteY28" fmla="*/ 62275 h 317663"/>
                <a:gd name="connsiteX29" fmla="*/ 332194 w 565807"/>
                <a:gd name="connsiteY29" fmla="*/ 249654 h 317663"/>
                <a:gd name="connsiteX30" fmla="*/ 394469 w 565807"/>
                <a:gd name="connsiteY30" fmla="*/ 311929 h 317663"/>
                <a:gd name="connsiteX31" fmla="*/ 394468 w 565807"/>
                <a:gd name="connsiteY31" fmla="*/ 311930 h 317663"/>
                <a:gd name="connsiteX32" fmla="*/ 456743 w 565807"/>
                <a:gd name="connsiteY32" fmla="*/ 249655 h 317663"/>
                <a:gd name="connsiteX33" fmla="*/ 456743 w 565807"/>
                <a:gd name="connsiteY33" fmla="*/ 158785 h 317663"/>
                <a:gd name="connsiteX34" fmla="*/ 456743 w 565807"/>
                <a:gd name="connsiteY34" fmla="*/ 257397 h 317663"/>
                <a:gd name="connsiteX35" fmla="*/ 511275 w 565807"/>
                <a:gd name="connsiteY35" fmla="*/ 311929 h 317663"/>
                <a:gd name="connsiteX36" fmla="*/ 565807 w 565807"/>
                <a:gd name="connsiteY36" fmla="*/ 257397 h 317663"/>
                <a:gd name="connsiteX37" fmla="*/ 565807 w 565807"/>
                <a:gd name="connsiteY37" fmla="*/ 79328 h 317663"/>
                <a:gd name="connsiteX38" fmla="*/ 532501 w 565807"/>
                <a:gd name="connsiteY38" fmla="*/ 29081 h 317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565807" h="317663">
                  <a:moveTo>
                    <a:pt x="291606" y="5157"/>
                  </a:moveTo>
                  <a:cubicBezTo>
                    <a:pt x="283756" y="1837"/>
                    <a:pt x="275125" y="1"/>
                    <a:pt x="266066" y="1"/>
                  </a:cubicBezTo>
                  <a:cubicBezTo>
                    <a:pt x="229829" y="1"/>
                    <a:pt x="200454" y="29375"/>
                    <a:pt x="200454" y="65613"/>
                  </a:cubicBezTo>
                  <a:lnTo>
                    <a:pt x="200454" y="196362"/>
                  </a:lnTo>
                  <a:lnTo>
                    <a:pt x="200453" y="196361"/>
                  </a:lnTo>
                  <a:lnTo>
                    <a:pt x="200453" y="59656"/>
                  </a:lnTo>
                  <a:cubicBezTo>
                    <a:pt x="200453" y="34946"/>
                    <a:pt x="185429" y="13744"/>
                    <a:pt x="164018" y="4688"/>
                  </a:cubicBezTo>
                  <a:cubicBezTo>
                    <a:pt x="156881" y="1669"/>
                    <a:pt x="149034" y="0"/>
                    <a:pt x="140797" y="0"/>
                  </a:cubicBezTo>
                  <a:cubicBezTo>
                    <a:pt x="107850" y="0"/>
                    <a:pt x="81141" y="26709"/>
                    <a:pt x="81141" y="59656"/>
                  </a:cubicBezTo>
                  <a:lnTo>
                    <a:pt x="81141" y="166348"/>
                  </a:lnTo>
                  <a:lnTo>
                    <a:pt x="78556" y="166159"/>
                  </a:lnTo>
                  <a:cubicBezTo>
                    <a:pt x="38233" y="163205"/>
                    <a:pt x="3151" y="193498"/>
                    <a:pt x="198" y="233821"/>
                  </a:cubicBezTo>
                  <a:cubicBezTo>
                    <a:pt x="-2756" y="274144"/>
                    <a:pt x="27537" y="309226"/>
                    <a:pt x="67860" y="312180"/>
                  </a:cubicBezTo>
                  <a:lnTo>
                    <a:pt x="140013" y="317464"/>
                  </a:lnTo>
                  <a:cubicBezTo>
                    <a:pt x="160174" y="318942"/>
                    <a:pt x="179025" y="312107"/>
                    <a:pt x="193205" y="299862"/>
                  </a:cubicBezTo>
                  <a:lnTo>
                    <a:pt x="210049" y="278441"/>
                  </a:lnTo>
                  <a:lnTo>
                    <a:pt x="219671" y="292712"/>
                  </a:lnTo>
                  <a:cubicBezTo>
                    <a:pt x="231545" y="304586"/>
                    <a:pt x="247948" y="311929"/>
                    <a:pt x="266066" y="311929"/>
                  </a:cubicBezTo>
                  <a:cubicBezTo>
                    <a:pt x="302303" y="311929"/>
                    <a:pt x="331678" y="282555"/>
                    <a:pt x="331678" y="246317"/>
                  </a:cubicBezTo>
                  <a:lnTo>
                    <a:pt x="331678" y="65612"/>
                  </a:lnTo>
                  <a:cubicBezTo>
                    <a:pt x="331678" y="38435"/>
                    <a:pt x="315155" y="15117"/>
                    <a:pt x="291606" y="5157"/>
                  </a:cubicBezTo>
                  <a:close/>
                  <a:moveTo>
                    <a:pt x="532501" y="29081"/>
                  </a:moveTo>
                  <a:cubicBezTo>
                    <a:pt x="525977" y="26322"/>
                    <a:pt x="518804" y="24796"/>
                    <a:pt x="511275" y="24796"/>
                  </a:cubicBezTo>
                  <a:cubicBezTo>
                    <a:pt x="496217" y="24796"/>
                    <a:pt x="482584" y="30900"/>
                    <a:pt x="472715" y="40768"/>
                  </a:cubicBezTo>
                  <a:lnTo>
                    <a:pt x="456744" y="79326"/>
                  </a:lnTo>
                  <a:lnTo>
                    <a:pt x="456744" y="62275"/>
                  </a:lnTo>
                  <a:cubicBezTo>
                    <a:pt x="456744" y="36479"/>
                    <a:pt x="441061" y="14347"/>
                    <a:pt x="418709" y="4894"/>
                  </a:cubicBezTo>
                  <a:cubicBezTo>
                    <a:pt x="411259" y="1743"/>
                    <a:pt x="403067" y="0"/>
                    <a:pt x="394469" y="0"/>
                  </a:cubicBezTo>
                  <a:cubicBezTo>
                    <a:pt x="360075" y="0"/>
                    <a:pt x="332194" y="27881"/>
                    <a:pt x="332194" y="62275"/>
                  </a:cubicBezTo>
                  <a:lnTo>
                    <a:pt x="332194" y="249654"/>
                  </a:lnTo>
                  <a:cubicBezTo>
                    <a:pt x="332194" y="284048"/>
                    <a:pt x="360075" y="311929"/>
                    <a:pt x="394469" y="311929"/>
                  </a:cubicBezTo>
                  <a:lnTo>
                    <a:pt x="394468" y="311930"/>
                  </a:lnTo>
                  <a:cubicBezTo>
                    <a:pt x="428862" y="311930"/>
                    <a:pt x="456743" y="284049"/>
                    <a:pt x="456743" y="249655"/>
                  </a:cubicBezTo>
                  <a:lnTo>
                    <a:pt x="456743" y="158785"/>
                  </a:lnTo>
                  <a:lnTo>
                    <a:pt x="456743" y="257397"/>
                  </a:lnTo>
                  <a:cubicBezTo>
                    <a:pt x="456743" y="287514"/>
                    <a:pt x="481158" y="311929"/>
                    <a:pt x="511275" y="311929"/>
                  </a:cubicBezTo>
                  <a:cubicBezTo>
                    <a:pt x="541392" y="311928"/>
                    <a:pt x="565807" y="287514"/>
                    <a:pt x="565807" y="257397"/>
                  </a:cubicBezTo>
                  <a:lnTo>
                    <a:pt x="565807" y="79328"/>
                  </a:lnTo>
                  <a:cubicBezTo>
                    <a:pt x="565807" y="56740"/>
                    <a:pt x="552074" y="37360"/>
                    <a:pt x="532501" y="29081"/>
                  </a:cubicBezTo>
                  <a:close/>
                </a:path>
              </a:pathLst>
            </a:custGeom>
            <a:solidFill>
              <a:schemeClr val="tx1">
                <a:alpha val="40000"/>
              </a:schemeClr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62" name="グループ化 1261">
              <a:extLst>
                <a:ext uri="{FF2B5EF4-FFF2-40B4-BE49-F238E27FC236}">
                  <a16:creationId xmlns:a16="http://schemas.microsoft.com/office/drawing/2014/main" id="{03FF9677-EB6D-4DAB-80C3-F1C7C9FD33E8}"/>
                </a:ext>
              </a:extLst>
            </p:cNvPr>
            <p:cNvGrpSpPr/>
            <p:nvPr/>
          </p:nvGrpSpPr>
          <p:grpSpPr>
            <a:xfrm>
              <a:off x="929075" y="4756884"/>
              <a:ext cx="492008" cy="460376"/>
              <a:chOff x="929075" y="4756884"/>
              <a:chExt cx="492008" cy="460376"/>
            </a:xfrm>
          </p:grpSpPr>
          <p:sp>
            <p:nvSpPr>
              <p:cNvPr id="1263" name="四角形: 角を丸くする 1262">
                <a:extLst>
                  <a:ext uri="{FF2B5EF4-FFF2-40B4-BE49-F238E27FC236}">
                    <a16:creationId xmlns:a16="http://schemas.microsoft.com/office/drawing/2014/main" id="{EBD189E0-1A0E-4E9A-A249-667F0446AE9A}"/>
                  </a:ext>
                </a:extLst>
              </p:cNvPr>
              <p:cNvSpPr/>
              <p:nvPr/>
            </p:nvSpPr>
            <p:spPr bwMode="auto">
              <a:xfrm rot="1574306" flipH="1">
                <a:off x="1261736" y="4897157"/>
                <a:ext cx="119312" cy="31192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64" name="四角形: 角を丸くする 1263">
                <a:extLst>
                  <a:ext uri="{FF2B5EF4-FFF2-40B4-BE49-F238E27FC236}">
                    <a16:creationId xmlns:a16="http://schemas.microsoft.com/office/drawing/2014/main" id="{036998F6-D1DB-4295-AE49-63F5CA3056E6}"/>
                  </a:ext>
                </a:extLst>
              </p:cNvPr>
              <p:cNvSpPr/>
              <p:nvPr/>
            </p:nvSpPr>
            <p:spPr bwMode="auto">
              <a:xfrm rot="1574306" flipH="1">
                <a:off x="1143418" y="4841774"/>
                <a:ext cx="131224" cy="31192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65" name="四角形: 角を丸くする 1264">
                <a:extLst>
                  <a:ext uri="{FF2B5EF4-FFF2-40B4-BE49-F238E27FC236}">
                    <a16:creationId xmlns:a16="http://schemas.microsoft.com/office/drawing/2014/main" id="{B9690638-42B7-4605-996E-0F02E9C542BA}"/>
                  </a:ext>
                </a:extLst>
              </p:cNvPr>
              <p:cNvSpPr/>
              <p:nvPr/>
            </p:nvSpPr>
            <p:spPr bwMode="auto">
              <a:xfrm rot="1574306" flipH="1">
                <a:off x="1031584" y="4785007"/>
                <a:ext cx="124549" cy="31192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66" name="四角形: 角を丸くする 1265">
                <a:extLst>
                  <a:ext uri="{FF2B5EF4-FFF2-40B4-BE49-F238E27FC236}">
                    <a16:creationId xmlns:a16="http://schemas.microsoft.com/office/drawing/2014/main" id="{2F335956-3587-429B-A95C-2B2A18EC2AB9}"/>
                  </a:ext>
                </a:extLst>
              </p:cNvPr>
              <p:cNvSpPr/>
              <p:nvPr/>
            </p:nvSpPr>
            <p:spPr bwMode="auto">
              <a:xfrm rot="1574306" flipH="1">
                <a:off x="929075" y="4756884"/>
                <a:ext cx="109064" cy="28713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67" name="四角形: 角を丸くする 1266">
                <a:extLst>
                  <a:ext uri="{FF2B5EF4-FFF2-40B4-BE49-F238E27FC236}">
                    <a16:creationId xmlns:a16="http://schemas.microsoft.com/office/drawing/2014/main" id="{5FE3D26A-5903-40EA-9FAF-43265F4F2F35}"/>
                  </a:ext>
                </a:extLst>
              </p:cNvPr>
              <p:cNvSpPr/>
              <p:nvPr/>
            </p:nvSpPr>
            <p:spPr bwMode="auto">
              <a:xfrm rot="17522937" flipH="1">
                <a:off x="1238498" y="5034675"/>
                <a:ext cx="146412" cy="218758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1270" name="グループ化 1269">
            <a:extLst>
              <a:ext uri="{FF2B5EF4-FFF2-40B4-BE49-F238E27FC236}">
                <a16:creationId xmlns:a16="http://schemas.microsoft.com/office/drawing/2014/main" id="{42AF0F80-99B8-410E-BB40-2E91EB679E48}"/>
              </a:ext>
            </a:extLst>
          </p:cNvPr>
          <p:cNvGrpSpPr/>
          <p:nvPr/>
        </p:nvGrpSpPr>
        <p:grpSpPr>
          <a:xfrm>
            <a:off x="6209776" y="4498781"/>
            <a:ext cx="1287555" cy="1835807"/>
            <a:chOff x="2845094" y="3485327"/>
            <a:chExt cx="1991695" cy="2839776"/>
          </a:xfrm>
        </p:grpSpPr>
        <p:sp>
          <p:nvSpPr>
            <p:cNvPr id="1271" name="フローチャート: 論理積ゲート 1270">
              <a:extLst>
                <a:ext uri="{FF2B5EF4-FFF2-40B4-BE49-F238E27FC236}">
                  <a16:creationId xmlns:a16="http://schemas.microsoft.com/office/drawing/2014/main" id="{FC76BF54-1382-475D-B209-E71A64DC4E30}"/>
                </a:ext>
              </a:extLst>
            </p:cNvPr>
            <p:cNvSpPr/>
            <p:nvPr/>
          </p:nvSpPr>
          <p:spPr bwMode="auto">
            <a:xfrm rot="16200000">
              <a:off x="2929497" y="3519718"/>
              <a:ext cx="1846360" cy="1777578"/>
            </a:xfrm>
            <a:prstGeom prst="flowChartDelay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2" name="楕円 1271">
              <a:extLst>
                <a:ext uri="{FF2B5EF4-FFF2-40B4-BE49-F238E27FC236}">
                  <a16:creationId xmlns:a16="http://schemas.microsoft.com/office/drawing/2014/main" id="{C5AE6758-17E0-42FC-BD51-D769F4A817CA}"/>
                </a:ext>
              </a:extLst>
            </p:cNvPr>
            <p:cNvSpPr/>
            <p:nvPr/>
          </p:nvSpPr>
          <p:spPr bwMode="auto">
            <a:xfrm rot="900000" flipH="1">
              <a:off x="4398735" y="4361735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3" name="楕円 1272">
              <a:extLst>
                <a:ext uri="{FF2B5EF4-FFF2-40B4-BE49-F238E27FC236}">
                  <a16:creationId xmlns:a16="http://schemas.microsoft.com/office/drawing/2014/main" id="{BA2E3239-48CA-4042-9E8A-A2A5A89261A5}"/>
                </a:ext>
              </a:extLst>
            </p:cNvPr>
            <p:cNvSpPr/>
            <p:nvPr/>
          </p:nvSpPr>
          <p:spPr bwMode="auto">
            <a:xfrm rot="20700000">
              <a:off x="2845094" y="4361734"/>
              <a:ext cx="438054" cy="565954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4" name="フリーフォーム: 図形 1273">
              <a:extLst>
                <a:ext uri="{FF2B5EF4-FFF2-40B4-BE49-F238E27FC236}">
                  <a16:creationId xmlns:a16="http://schemas.microsoft.com/office/drawing/2014/main" id="{821D08FF-A845-44E5-A388-018A1C6DC0EC}"/>
                </a:ext>
              </a:extLst>
            </p:cNvPr>
            <p:cNvSpPr/>
            <p:nvPr/>
          </p:nvSpPr>
          <p:spPr bwMode="auto">
            <a:xfrm rot="10800000">
              <a:off x="3528747" y="5124775"/>
              <a:ext cx="639630" cy="649369"/>
            </a:xfrm>
            <a:custGeom>
              <a:avLst/>
              <a:gdLst>
                <a:gd name="connsiteX0" fmla="*/ 419394 w 639630"/>
                <a:gd name="connsiteY0" fmla="*/ 649369 h 649369"/>
                <a:gd name="connsiteX1" fmla="*/ 212004 w 639630"/>
                <a:gd name="connsiteY1" fmla="*/ 649369 h 649369"/>
                <a:gd name="connsiteX2" fmla="*/ 145311 w 639630"/>
                <a:gd name="connsiteY2" fmla="*/ 248260 h 649369"/>
                <a:gd name="connsiteX3" fmla="*/ 0 w 639630"/>
                <a:gd name="connsiteY3" fmla="*/ 248260 h 649369"/>
                <a:gd name="connsiteX4" fmla="*/ 0 w 639630"/>
                <a:gd name="connsiteY4" fmla="*/ 124130 h 649369"/>
                <a:gd name="connsiteX5" fmla="*/ 319815 w 639630"/>
                <a:gd name="connsiteY5" fmla="*/ 0 h 649369"/>
                <a:gd name="connsiteX6" fmla="*/ 639630 w 639630"/>
                <a:gd name="connsiteY6" fmla="*/ 124130 h 649369"/>
                <a:gd name="connsiteX7" fmla="*/ 639630 w 639630"/>
                <a:gd name="connsiteY7" fmla="*/ 248260 h 649369"/>
                <a:gd name="connsiteX8" fmla="*/ 486088 w 639630"/>
                <a:gd name="connsiteY8" fmla="*/ 248260 h 6493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9630" h="649369">
                  <a:moveTo>
                    <a:pt x="419394" y="649369"/>
                  </a:moveTo>
                  <a:lnTo>
                    <a:pt x="212004" y="649369"/>
                  </a:lnTo>
                  <a:lnTo>
                    <a:pt x="145311" y="248260"/>
                  </a:lnTo>
                  <a:lnTo>
                    <a:pt x="0" y="248260"/>
                  </a:lnTo>
                  <a:lnTo>
                    <a:pt x="0" y="124130"/>
                  </a:lnTo>
                  <a:cubicBezTo>
                    <a:pt x="0" y="55575"/>
                    <a:pt x="143186" y="0"/>
                    <a:pt x="319815" y="0"/>
                  </a:cubicBezTo>
                  <a:cubicBezTo>
                    <a:pt x="496444" y="0"/>
                    <a:pt x="639630" y="55575"/>
                    <a:pt x="639630" y="124130"/>
                  </a:cubicBezTo>
                  <a:lnTo>
                    <a:pt x="639630" y="248260"/>
                  </a:lnTo>
                  <a:lnTo>
                    <a:pt x="486088" y="248260"/>
                  </a:lnTo>
                  <a:close/>
                </a:path>
              </a:pathLst>
            </a:cu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5" name="楕円 1274">
              <a:extLst>
                <a:ext uri="{FF2B5EF4-FFF2-40B4-BE49-F238E27FC236}">
                  <a16:creationId xmlns:a16="http://schemas.microsoft.com/office/drawing/2014/main" id="{7BE79B24-F159-460D-83BE-9FC4A74B26D8}"/>
                </a:ext>
              </a:extLst>
            </p:cNvPr>
            <p:cNvSpPr/>
            <p:nvPr/>
          </p:nvSpPr>
          <p:spPr bwMode="auto">
            <a:xfrm>
              <a:off x="3036283" y="3639613"/>
              <a:ext cx="1632788" cy="1732691"/>
            </a:xfrm>
            <a:prstGeom prst="ellipse">
              <a:avLst/>
            </a:prstGeom>
            <a:solidFill>
              <a:srgbClr val="FFCC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6" name="フリーフォーム: 図形 1275">
              <a:extLst>
                <a:ext uri="{FF2B5EF4-FFF2-40B4-BE49-F238E27FC236}">
                  <a16:creationId xmlns:a16="http://schemas.microsoft.com/office/drawing/2014/main" id="{AD01E6D1-B7BF-4D45-8012-3E6F4E76724E}"/>
                </a:ext>
              </a:extLst>
            </p:cNvPr>
            <p:cNvSpPr/>
            <p:nvPr/>
          </p:nvSpPr>
          <p:spPr bwMode="auto">
            <a:xfrm>
              <a:off x="3182035" y="4253954"/>
              <a:ext cx="1349882" cy="236790"/>
            </a:xfrm>
            <a:custGeom>
              <a:avLst/>
              <a:gdLst>
                <a:gd name="connsiteX0" fmla="*/ 1113091 w 1349882"/>
                <a:gd name="connsiteY0" fmla="*/ 0 h 236790"/>
                <a:gd name="connsiteX1" fmla="*/ 1349882 w 1349882"/>
                <a:gd name="connsiteY1" fmla="*/ 236790 h 236790"/>
                <a:gd name="connsiteX2" fmla="*/ 1250539 w 1349882"/>
                <a:gd name="connsiteY2" fmla="*/ 236790 h 236790"/>
                <a:gd name="connsiteX3" fmla="*/ 1113091 w 1349882"/>
                <a:gd name="connsiteY3" fmla="*/ 99343 h 236790"/>
                <a:gd name="connsiteX4" fmla="*/ 975643 w 1349882"/>
                <a:gd name="connsiteY4" fmla="*/ 236790 h 236790"/>
                <a:gd name="connsiteX5" fmla="*/ 876300 w 1349882"/>
                <a:gd name="connsiteY5" fmla="*/ 236790 h 236790"/>
                <a:gd name="connsiteX6" fmla="*/ 1113091 w 1349882"/>
                <a:gd name="connsiteY6" fmla="*/ 0 h 236790"/>
                <a:gd name="connsiteX7" fmla="*/ 236791 w 1349882"/>
                <a:gd name="connsiteY7" fmla="*/ 0 h 236790"/>
                <a:gd name="connsiteX8" fmla="*/ 473582 w 1349882"/>
                <a:gd name="connsiteY8" fmla="*/ 236790 h 236790"/>
                <a:gd name="connsiteX9" fmla="*/ 374239 w 1349882"/>
                <a:gd name="connsiteY9" fmla="*/ 236790 h 236790"/>
                <a:gd name="connsiteX10" fmla="*/ 236791 w 1349882"/>
                <a:gd name="connsiteY10" fmla="*/ 99343 h 236790"/>
                <a:gd name="connsiteX11" fmla="*/ 99343 w 1349882"/>
                <a:gd name="connsiteY11" fmla="*/ 236790 h 236790"/>
                <a:gd name="connsiteX12" fmla="*/ 0 w 1349882"/>
                <a:gd name="connsiteY12" fmla="*/ 236790 h 236790"/>
                <a:gd name="connsiteX13" fmla="*/ 236791 w 1349882"/>
                <a:gd name="connsiteY13" fmla="*/ 0 h 2367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49882" h="236790">
                  <a:moveTo>
                    <a:pt x="1113091" y="0"/>
                  </a:moveTo>
                  <a:cubicBezTo>
                    <a:pt x="1243867" y="0"/>
                    <a:pt x="1349882" y="106014"/>
                    <a:pt x="1349882" y="236790"/>
                  </a:cubicBezTo>
                  <a:lnTo>
                    <a:pt x="1250539" y="236790"/>
                  </a:lnTo>
                  <a:cubicBezTo>
                    <a:pt x="1250539" y="160880"/>
                    <a:pt x="1189001" y="99343"/>
                    <a:pt x="1113091" y="99343"/>
                  </a:cubicBezTo>
                  <a:cubicBezTo>
                    <a:pt x="1037181" y="99343"/>
                    <a:pt x="975643" y="160880"/>
                    <a:pt x="975643" y="236790"/>
                  </a:cubicBezTo>
                  <a:lnTo>
                    <a:pt x="876300" y="236790"/>
                  </a:lnTo>
                  <a:cubicBezTo>
                    <a:pt x="876300" y="106014"/>
                    <a:pt x="982315" y="0"/>
                    <a:pt x="1113091" y="0"/>
                  </a:cubicBezTo>
                  <a:close/>
                  <a:moveTo>
                    <a:pt x="236791" y="0"/>
                  </a:moveTo>
                  <a:cubicBezTo>
                    <a:pt x="367567" y="0"/>
                    <a:pt x="473582" y="106014"/>
                    <a:pt x="473582" y="236790"/>
                  </a:cubicBezTo>
                  <a:lnTo>
                    <a:pt x="374239" y="236790"/>
                  </a:lnTo>
                  <a:cubicBezTo>
                    <a:pt x="374239" y="160880"/>
                    <a:pt x="312701" y="99343"/>
                    <a:pt x="236791" y="99343"/>
                  </a:cubicBezTo>
                  <a:cubicBezTo>
                    <a:pt x="160881" y="99343"/>
                    <a:pt x="99343" y="160880"/>
                    <a:pt x="99343" y="236790"/>
                  </a:cubicBezTo>
                  <a:lnTo>
                    <a:pt x="0" y="236790"/>
                  </a:lnTo>
                  <a:cubicBezTo>
                    <a:pt x="0" y="106014"/>
                    <a:pt x="106015" y="0"/>
                    <a:pt x="23679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7" name="フリーフォーム: 図形 1276">
              <a:extLst>
                <a:ext uri="{FF2B5EF4-FFF2-40B4-BE49-F238E27FC236}">
                  <a16:creationId xmlns:a16="http://schemas.microsoft.com/office/drawing/2014/main" id="{8C804D3F-5D0B-4CF7-82E2-1D335FB93D47}"/>
                </a:ext>
              </a:extLst>
            </p:cNvPr>
            <p:cNvSpPr/>
            <p:nvPr/>
          </p:nvSpPr>
          <p:spPr bwMode="auto">
            <a:xfrm rot="16200000">
              <a:off x="3490283" y="3094547"/>
              <a:ext cx="724790" cy="1631085"/>
            </a:xfrm>
            <a:custGeom>
              <a:avLst/>
              <a:gdLst>
                <a:gd name="connsiteX0" fmla="*/ 724790 w 724790"/>
                <a:gd name="connsiteY0" fmla="*/ 815542 h 1631085"/>
                <a:gd name="connsiteX1" fmla="*/ 37461 w 724790"/>
                <a:gd name="connsiteY1" fmla="*/ 1627449 h 1631085"/>
                <a:gd name="connsiteX2" fmla="*/ 0 w 724790"/>
                <a:gd name="connsiteY2" fmla="*/ 1631085 h 1631085"/>
                <a:gd name="connsiteX3" fmla="*/ 11548 w 724790"/>
                <a:gd name="connsiteY3" fmla="*/ 1608039 h 1631085"/>
                <a:gd name="connsiteX4" fmla="*/ 68636 w 724790"/>
                <a:gd name="connsiteY4" fmla="*/ 1444493 h 1631085"/>
                <a:gd name="connsiteX5" fmla="*/ 156873 w 724790"/>
                <a:gd name="connsiteY5" fmla="*/ 1402907 h 1631085"/>
                <a:gd name="connsiteX6" fmla="*/ 87945 w 724790"/>
                <a:gd name="connsiteY6" fmla="*/ 1370420 h 1631085"/>
                <a:gd name="connsiteX7" fmla="*/ 119861 w 724790"/>
                <a:gd name="connsiteY7" fmla="*/ 1237042 h 1631085"/>
                <a:gd name="connsiteX8" fmla="*/ 127709 w 724790"/>
                <a:gd name="connsiteY8" fmla="*/ 1180964 h 1631085"/>
                <a:gd name="connsiteX9" fmla="*/ 225952 w 724790"/>
                <a:gd name="connsiteY9" fmla="*/ 1134663 h 1631085"/>
                <a:gd name="connsiteX10" fmla="*/ 139868 w 724790"/>
                <a:gd name="connsiteY10" fmla="*/ 1094091 h 1631085"/>
                <a:gd name="connsiteX11" fmla="*/ 148643 w 724790"/>
                <a:gd name="connsiteY11" fmla="*/ 1031402 h 1631085"/>
                <a:gd name="connsiteX12" fmla="*/ 156184 w 724790"/>
                <a:gd name="connsiteY12" fmla="*/ 867273 h 1631085"/>
                <a:gd name="connsiteX13" fmla="*/ 265945 w 724790"/>
                <a:gd name="connsiteY13" fmla="*/ 815543 h 1631085"/>
                <a:gd name="connsiteX14" fmla="*/ 156184 w 724790"/>
                <a:gd name="connsiteY14" fmla="*/ 763812 h 1631085"/>
                <a:gd name="connsiteX15" fmla="*/ 148643 w 724790"/>
                <a:gd name="connsiteY15" fmla="*/ 599682 h 1631085"/>
                <a:gd name="connsiteX16" fmla="*/ 140711 w 724790"/>
                <a:gd name="connsiteY16" fmla="*/ 543012 h 1631085"/>
                <a:gd name="connsiteX17" fmla="*/ 225952 w 724790"/>
                <a:gd name="connsiteY17" fmla="*/ 502838 h 1631085"/>
                <a:gd name="connsiteX18" fmla="*/ 128671 w 724790"/>
                <a:gd name="connsiteY18" fmla="*/ 456989 h 1631085"/>
                <a:gd name="connsiteX19" fmla="*/ 119861 w 724790"/>
                <a:gd name="connsiteY19" fmla="*/ 394043 h 1631085"/>
                <a:gd name="connsiteX20" fmla="*/ 88623 w 724790"/>
                <a:gd name="connsiteY20" fmla="*/ 263498 h 1631085"/>
                <a:gd name="connsiteX21" fmla="*/ 156874 w 724790"/>
                <a:gd name="connsiteY21" fmla="*/ 231332 h 1631085"/>
                <a:gd name="connsiteX22" fmla="*/ 69953 w 724790"/>
                <a:gd name="connsiteY22" fmla="*/ 190366 h 1631085"/>
                <a:gd name="connsiteX23" fmla="*/ 11548 w 724790"/>
                <a:gd name="connsiteY23" fmla="*/ 23046 h 1631085"/>
                <a:gd name="connsiteX24" fmla="*/ 0 w 724790"/>
                <a:gd name="connsiteY24" fmla="*/ 0 h 1631085"/>
                <a:gd name="connsiteX25" fmla="*/ 37462 w 724790"/>
                <a:gd name="connsiteY25" fmla="*/ 3635 h 1631085"/>
                <a:gd name="connsiteX26" fmla="*/ 724790 w 724790"/>
                <a:gd name="connsiteY26" fmla="*/ 815542 h 1631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724790" h="1631085">
                  <a:moveTo>
                    <a:pt x="724790" y="815542"/>
                  </a:moveTo>
                  <a:cubicBezTo>
                    <a:pt x="724790" y="1216032"/>
                    <a:pt x="429719" y="1550172"/>
                    <a:pt x="37461" y="1627449"/>
                  </a:cubicBezTo>
                  <a:lnTo>
                    <a:pt x="0" y="1631085"/>
                  </a:lnTo>
                  <a:lnTo>
                    <a:pt x="11548" y="1608039"/>
                  </a:lnTo>
                  <a:lnTo>
                    <a:pt x="68636" y="1444493"/>
                  </a:lnTo>
                  <a:lnTo>
                    <a:pt x="156873" y="1402907"/>
                  </a:lnTo>
                  <a:lnTo>
                    <a:pt x="87945" y="1370420"/>
                  </a:lnTo>
                  <a:lnTo>
                    <a:pt x="119861" y="1237042"/>
                  </a:lnTo>
                  <a:lnTo>
                    <a:pt x="127709" y="1180964"/>
                  </a:lnTo>
                  <a:lnTo>
                    <a:pt x="225952" y="1134663"/>
                  </a:lnTo>
                  <a:lnTo>
                    <a:pt x="139868" y="1094091"/>
                  </a:lnTo>
                  <a:lnTo>
                    <a:pt x="148643" y="1031402"/>
                  </a:lnTo>
                  <a:lnTo>
                    <a:pt x="156184" y="867273"/>
                  </a:lnTo>
                  <a:lnTo>
                    <a:pt x="265945" y="815543"/>
                  </a:lnTo>
                  <a:lnTo>
                    <a:pt x="156184" y="763812"/>
                  </a:lnTo>
                  <a:lnTo>
                    <a:pt x="148643" y="599682"/>
                  </a:lnTo>
                  <a:lnTo>
                    <a:pt x="140711" y="543012"/>
                  </a:lnTo>
                  <a:lnTo>
                    <a:pt x="225952" y="502838"/>
                  </a:lnTo>
                  <a:lnTo>
                    <a:pt x="128671" y="456989"/>
                  </a:lnTo>
                  <a:lnTo>
                    <a:pt x="119861" y="394043"/>
                  </a:lnTo>
                  <a:lnTo>
                    <a:pt x="88623" y="263498"/>
                  </a:lnTo>
                  <a:lnTo>
                    <a:pt x="156874" y="231332"/>
                  </a:lnTo>
                  <a:lnTo>
                    <a:pt x="69953" y="190366"/>
                  </a:lnTo>
                  <a:lnTo>
                    <a:pt x="11548" y="23046"/>
                  </a:lnTo>
                  <a:lnTo>
                    <a:pt x="0" y="0"/>
                  </a:lnTo>
                  <a:lnTo>
                    <a:pt x="37462" y="3635"/>
                  </a:lnTo>
                  <a:cubicBezTo>
                    <a:pt x="429719" y="80913"/>
                    <a:pt x="724790" y="415052"/>
                    <a:pt x="724790" y="815542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8" name="楕円 1277">
              <a:extLst>
                <a:ext uri="{FF2B5EF4-FFF2-40B4-BE49-F238E27FC236}">
                  <a16:creationId xmlns:a16="http://schemas.microsoft.com/office/drawing/2014/main" id="{B810DBB4-0C49-44DE-9F47-ECDC9BAC8CFD}"/>
                </a:ext>
              </a:extLst>
            </p:cNvPr>
            <p:cNvSpPr/>
            <p:nvPr/>
          </p:nvSpPr>
          <p:spPr bwMode="auto">
            <a:xfrm>
              <a:off x="3721961" y="4644821"/>
              <a:ext cx="270030" cy="59753"/>
            </a:xfrm>
            <a:prstGeom prst="ellipse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9" name="フリーフォーム: 図形 1278">
              <a:extLst>
                <a:ext uri="{FF2B5EF4-FFF2-40B4-BE49-F238E27FC236}">
                  <a16:creationId xmlns:a16="http://schemas.microsoft.com/office/drawing/2014/main" id="{FB977658-EC03-4EE4-8B2F-04CE34093BEC}"/>
                </a:ext>
              </a:extLst>
            </p:cNvPr>
            <p:cNvSpPr/>
            <p:nvPr/>
          </p:nvSpPr>
          <p:spPr bwMode="auto">
            <a:xfrm rot="5400000">
              <a:off x="3731444" y="5362610"/>
              <a:ext cx="234237" cy="639630"/>
            </a:xfrm>
            <a:custGeom>
              <a:avLst/>
              <a:gdLst>
                <a:gd name="connsiteX0" fmla="*/ 0 w 234237"/>
                <a:gd name="connsiteY0" fmla="*/ 639630 h 639630"/>
                <a:gd name="connsiteX1" fmla="*/ 14207 w 234237"/>
                <a:gd name="connsiteY1" fmla="*/ 561137 h 639630"/>
                <a:gd name="connsiteX2" fmla="*/ 27508 w 234237"/>
                <a:gd name="connsiteY2" fmla="*/ 315700 h 639630"/>
                <a:gd name="connsiteX3" fmla="*/ 14207 w 234237"/>
                <a:gd name="connsiteY3" fmla="*/ 70264 h 639630"/>
                <a:gd name="connsiteX4" fmla="*/ 1490 w 234237"/>
                <a:gd name="connsiteY4" fmla="*/ 0 h 639630"/>
                <a:gd name="connsiteX5" fmla="*/ 110107 w 234237"/>
                <a:gd name="connsiteY5" fmla="*/ 0 h 639630"/>
                <a:gd name="connsiteX6" fmla="*/ 234237 w 234237"/>
                <a:gd name="connsiteY6" fmla="*/ 319815 h 639630"/>
                <a:gd name="connsiteX7" fmla="*/ 110107 w 234237"/>
                <a:gd name="connsiteY7" fmla="*/ 639630 h 6396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34237" h="639630">
                  <a:moveTo>
                    <a:pt x="0" y="639630"/>
                  </a:moveTo>
                  <a:lnTo>
                    <a:pt x="14207" y="561137"/>
                  </a:lnTo>
                  <a:cubicBezTo>
                    <a:pt x="22772" y="485699"/>
                    <a:pt x="27508" y="402760"/>
                    <a:pt x="27508" y="315700"/>
                  </a:cubicBezTo>
                  <a:cubicBezTo>
                    <a:pt x="27508" y="228640"/>
                    <a:pt x="22772" y="145701"/>
                    <a:pt x="14207" y="70264"/>
                  </a:cubicBezTo>
                  <a:lnTo>
                    <a:pt x="1490" y="0"/>
                  </a:lnTo>
                  <a:lnTo>
                    <a:pt x="110107" y="0"/>
                  </a:lnTo>
                  <a:cubicBezTo>
                    <a:pt x="178662" y="0"/>
                    <a:pt x="234237" y="143186"/>
                    <a:pt x="234237" y="319815"/>
                  </a:cubicBezTo>
                  <a:cubicBezTo>
                    <a:pt x="234237" y="496444"/>
                    <a:pt x="178662" y="639630"/>
                    <a:pt x="110107" y="639630"/>
                  </a:cubicBezTo>
                  <a:close/>
                </a:path>
              </a:pathLst>
            </a:custGeom>
            <a:solidFill>
              <a:srgbClr val="FF99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80" name="フリーフォーム: 図形 1279">
              <a:extLst>
                <a:ext uri="{FF2B5EF4-FFF2-40B4-BE49-F238E27FC236}">
                  <a16:creationId xmlns:a16="http://schemas.microsoft.com/office/drawing/2014/main" id="{E821E12D-6E3D-4FA3-BCCB-A6A614C5E62F}"/>
                </a:ext>
              </a:extLst>
            </p:cNvPr>
            <p:cNvSpPr/>
            <p:nvPr/>
          </p:nvSpPr>
          <p:spPr bwMode="auto">
            <a:xfrm>
              <a:off x="3152801" y="5506804"/>
              <a:ext cx="1399752" cy="788104"/>
            </a:xfrm>
            <a:custGeom>
              <a:avLst/>
              <a:gdLst>
                <a:gd name="connsiteX0" fmla="*/ 394052 w 1399752"/>
                <a:gd name="connsiteY0" fmla="*/ 0 h 788104"/>
                <a:gd name="connsiteX1" fmla="*/ 414114 w 1399752"/>
                <a:gd name="connsiteY1" fmla="*/ 0 h 788104"/>
                <a:gd name="connsiteX2" fmla="*/ 414113 w 1399752"/>
                <a:gd name="connsiteY2" fmla="*/ 117674 h 788104"/>
                <a:gd name="connsiteX3" fmla="*/ 695761 w 1399752"/>
                <a:gd name="connsiteY3" fmla="*/ 241696 h 788104"/>
                <a:gd name="connsiteX4" fmla="*/ 977409 w 1399752"/>
                <a:gd name="connsiteY4" fmla="*/ 117674 h 788104"/>
                <a:gd name="connsiteX5" fmla="*/ 977409 w 1399752"/>
                <a:gd name="connsiteY5" fmla="*/ 0 h 788104"/>
                <a:gd name="connsiteX6" fmla="*/ 1005700 w 1399752"/>
                <a:gd name="connsiteY6" fmla="*/ 0 h 788104"/>
                <a:gd name="connsiteX7" fmla="*/ 1399752 w 1399752"/>
                <a:gd name="connsiteY7" fmla="*/ 394052 h 788104"/>
                <a:gd name="connsiteX8" fmla="*/ 1399752 w 1399752"/>
                <a:gd name="connsiteY8" fmla="*/ 788104 h 788104"/>
                <a:gd name="connsiteX9" fmla="*/ 0 w 1399752"/>
                <a:gd name="connsiteY9" fmla="*/ 788104 h 788104"/>
                <a:gd name="connsiteX10" fmla="*/ 0 w 1399752"/>
                <a:gd name="connsiteY10" fmla="*/ 394052 h 788104"/>
                <a:gd name="connsiteX11" fmla="*/ 394052 w 1399752"/>
                <a:gd name="connsiteY11" fmla="*/ 0 h 788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399752" h="788104">
                  <a:moveTo>
                    <a:pt x="394052" y="0"/>
                  </a:moveTo>
                  <a:lnTo>
                    <a:pt x="414114" y="0"/>
                  </a:lnTo>
                  <a:lnTo>
                    <a:pt x="414113" y="117674"/>
                  </a:lnTo>
                  <a:cubicBezTo>
                    <a:pt x="414113" y="186169"/>
                    <a:pt x="540211" y="241696"/>
                    <a:pt x="695761" y="241696"/>
                  </a:cubicBezTo>
                  <a:cubicBezTo>
                    <a:pt x="851311" y="241696"/>
                    <a:pt x="977409" y="186169"/>
                    <a:pt x="977409" y="117674"/>
                  </a:cubicBezTo>
                  <a:lnTo>
                    <a:pt x="977409" y="0"/>
                  </a:lnTo>
                  <a:lnTo>
                    <a:pt x="1005700" y="0"/>
                  </a:lnTo>
                  <a:cubicBezTo>
                    <a:pt x="1223329" y="0"/>
                    <a:pt x="1399752" y="176423"/>
                    <a:pt x="1399752" y="394052"/>
                  </a:cubicBezTo>
                  <a:lnTo>
                    <a:pt x="1399752" y="788104"/>
                  </a:lnTo>
                  <a:lnTo>
                    <a:pt x="0" y="788104"/>
                  </a:lnTo>
                  <a:lnTo>
                    <a:pt x="0" y="394052"/>
                  </a:lnTo>
                  <a:cubicBezTo>
                    <a:pt x="0" y="176423"/>
                    <a:pt x="176423" y="0"/>
                    <a:pt x="394052" y="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81" name="楕円 1280">
              <a:extLst>
                <a:ext uri="{FF2B5EF4-FFF2-40B4-BE49-F238E27FC236}">
                  <a16:creationId xmlns:a16="http://schemas.microsoft.com/office/drawing/2014/main" id="{F30F8C39-86B4-4991-BA0B-5B79FD3CF46E}"/>
                </a:ext>
              </a:extLst>
            </p:cNvPr>
            <p:cNvSpPr/>
            <p:nvPr/>
          </p:nvSpPr>
          <p:spPr bwMode="auto">
            <a:xfrm>
              <a:off x="3137498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82" name="楕円 1281">
              <a:extLst>
                <a:ext uri="{FF2B5EF4-FFF2-40B4-BE49-F238E27FC236}">
                  <a16:creationId xmlns:a16="http://schemas.microsoft.com/office/drawing/2014/main" id="{630AB624-1F20-4316-B16C-888D68CA28E6}"/>
                </a:ext>
              </a:extLst>
            </p:cNvPr>
            <p:cNvSpPr/>
            <p:nvPr/>
          </p:nvSpPr>
          <p:spPr bwMode="auto">
            <a:xfrm>
              <a:off x="4351935" y="4674543"/>
              <a:ext cx="216752" cy="97006"/>
            </a:xfrm>
            <a:prstGeom prst="ellips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83" name="フリーフォーム: 図形 1282">
              <a:extLst>
                <a:ext uri="{FF2B5EF4-FFF2-40B4-BE49-F238E27FC236}">
                  <a16:creationId xmlns:a16="http://schemas.microsoft.com/office/drawing/2014/main" id="{DBEF92C9-1F2D-4D96-A67C-B2E11A8E11CF}"/>
                </a:ext>
              </a:extLst>
            </p:cNvPr>
            <p:cNvSpPr/>
            <p:nvPr/>
          </p:nvSpPr>
          <p:spPr bwMode="auto">
            <a:xfrm rot="575540" flipH="1">
              <a:off x="3128317" y="4966916"/>
              <a:ext cx="694285" cy="62660"/>
            </a:xfrm>
            <a:custGeom>
              <a:avLst/>
              <a:gdLst>
                <a:gd name="connsiteX0" fmla="*/ 662955 w 694285"/>
                <a:gd name="connsiteY0" fmla="*/ 0 h 62660"/>
                <a:gd name="connsiteX1" fmla="*/ 0 w 694285"/>
                <a:gd name="connsiteY1" fmla="*/ 0 h 62660"/>
                <a:gd name="connsiteX2" fmla="*/ 5660 w 694285"/>
                <a:gd name="connsiteY2" fmla="*/ 62660 h 62660"/>
                <a:gd name="connsiteX3" fmla="*/ 662955 w 694285"/>
                <a:gd name="connsiteY3" fmla="*/ 62660 h 62660"/>
                <a:gd name="connsiteX4" fmla="*/ 694285 w 694285"/>
                <a:gd name="connsiteY4" fmla="*/ 31330 h 62660"/>
                <a:gd name="connsiteX5" fmla="*/ 662955 w 694285"/>
                <a:gd name="connsiteY5" fmla="*/ 0 h 62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94285" h="62660">
                  <a:moveTo>
                    <a:pt x="662955" y="0"/>
                  </a:moveTo>
                  <a:lnTo>
                    <a:pt x="0" y="0"/>
                  </a:lnTo>
                  <a:lnTo>
                    <a:pt x="5660" y="62660"/>
                  </a:lnTo>
                  <a:lnTo>
                    <a:pt x="662955" y="62660"/>
                  </a:lnTo>
                  <a:cubicBezTo>
                    <a:pt x="680258" y="62660"/>
                    <a:pt x="694285" y="48633"/>
                    <a:pt x="694285" y="31330"/>
                  </a:cubicBezTo>
                  <a:cubicBezTo>
                    <a:pt x="694285" y="14027"/>
                    <a:pt x="680258" y="0"/>
                    <a:pt x="662955" y="0"/>
                  </a:cubicBezTo>
                  <a:close/>
                </a:path>
              </a:pathLst>
            </a:custGeom>
            <a:solidFill>
              <a:srgbClr val="FF3399"/>
            </a:solidFill>
            <a:ln w="1905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84" name="グループ化 1283">
              <a:extLst>
                <a:ext uri="{FF2B5EF4-FFF2-40B4-BE49-F238E27FC236}">
                  <a16:creationId xmlns:a16="http://schemas.microsoft.com/office/drawing/2014/main" id="{3132CE16-9145-4AA3-9FA2-C63C4D9FD0E4}"/>
                </a:ext>
              </a:extLst>
            </p:cNvPr>
            <p:cNvGrpSpPr/>
            <p:nvPr/>
          </p:nvGrpSpPr>
          <p:grpSpPr>
            <a:xfrm rot="813084" flipH="1">
              <a:off x="2979132" y="4914340"/>
              <a:ext cx="623655" cy="1410763"/>
              <a:chOff x="4173306" y="4981470"/>
              <a:chExt cx="623655" cy="1410763"/>
            </a:xfrm>
          </p:grpSpPr>
          <p:sp>
            <p:nvSpPr>
              <p:cNvPr id="1294" name="フリーフォーム: 図形 1293">
                <a:extLst>
                  <a:ext uri="{FF2B5EF4-FFF2-40B4-BE49-F238E27FC236}">
                    <a16:creationId xmlns:a16="http://schemas.microsoft.com/office/drawing/2014/main" id="{60C49771-2E50-4614-98FC-2BC044EACAD0}"/>
                  </a:ext>
                </a:extLst>
              </p:cNvPr>
              <p:cNvSpPr/>
              <p:nvPr/>
            </p:nvSpPr>
            <p:spPr bwMode="auto">
              <a:xfrm rot="20838778">
                <a:off x="4173306" y="4981470"/>
                <a:ext cx="562420" cy="351855"/>
              </a:xfrm>
              <a:custGeom>
                <a:avLst/>
                <a:gdLst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117463 w 630660"/>
                  <a:gd name="connsiteY7" fmla="*/ 297448 h 394546"/>
                  <a:gd name="connsiteX8" fmla="*/ 93767 w 630660"/>
                  <a:gd name="connsiteY8" fmla="*/ 281712 h 394546"/>
                  <a:gd name="connsiteX9" fmla="*/ 36249 w 630660"/>
                  <a:gd name="connsiteY9" fmla="*/ 224195 h 394546"/>
                  <a:gd name="connsiteX10" fmla="*/ 33631 w 630660"/>
                  <a:gd name="connsiteY10" fmla="*/ 217875 h 394546"/>
                  <a:gd name="connsiteX11" fmla="*/ 20980 w 630660"/>
                  <a:gd name="connsiteY11" fmla="*/ 209474 h 394546"/>
                  <a:gd name="connsiteX12" fmla="*/ 20980 w 630660"/>
                  <a:gd name="connsiteY12" fmla="*/ 108170 h 394546"/>
                  <a:gd name="connsiteX13" fmla="*/ 78498 w 630660"/>
                  <a:gd name="connsiteY13" fmla="*/ 50652 h 394546"/>
                  <a:gd name="connsiteX14" fmla="*/ 90600 w 630660"/>
                  <a:gd name="connsiteY14" fmla="*/ 42616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93767 w 630660"/>
                  <a:gd name="connsiteY7" fmla="*/ 281712 h 394546"/>
                  <a:gd name="connsiteX8" fmla="*/ 36249 w 630660"/>
                  <a:gd name="connsiteY8" fmla="*/ 224195 h 394546"/>
                  <a:gd name="connsiteX9" fmla="*/ 33631 w 630660"/>
                  <a:gd name="connsiteY9" fmla="*/ 217875 h 394546"/>
                  <a:gd name="connsiteX10" fmla="*/ 20980 w 630660"/>
                  <a:gd name="connsiteY10" fmla="*/ 209474 h 394546"/>
                  <a:gd name="connsiteX11" fmla="*/ 20980 w 630660"/>
                  <a:gd name="connsiteY11" fmla="*/ 108170 h 394546"/>
                  <a:gd name="connsiteX12" fmla="*/ 78498 w 630660"/>
                  <a:gd name="connsiteY12" fmla="*/ 50652 h 394546"/>
                  <a:gd name="connsiteX13" fmla="*/ 90600 w 630660"/>
                  <a:gd name="connsiteY13" fmla="*/ 42616 h 394546"/>
                  <a:gd name="connsiteX14" fmla="*/ 90600 w 630660"/>
                  <a:gd name="connsiteY14" fmla="*/ 0 h 394546"/>
                  <a:gd name="connsiteX0" fmla="*/ 90600 w 630660"/>
                  <a:gd name="connsiteY0" fmla="*/ 0 h 394546"/>
                  <a:gd name="connsiteX1" fmla="*/ 630660 w 630660"/>
                  <a:gd name="connsiteY1" fmla="*/ 0 h 394546"/>
                  <a:gd name="connsiteX2" fmla="*/ 630660 w 630660"/>
                  <a:gd name="connsiteY2" fmla="*/ 197273 h 394546"/>
                  <a:gd name="connsiteX3" fmla="*/ 433387 w 630660"/>
                  <a:gd name="connsiteY3" fmla="*/ 394546 h 394546"/>
                  <a:gd name="connsiteX4" fmla="*/ 287873 w 630660"/>
                  <a:gd name="connsiteY4" fmla="*/ 394545 h 394546"/>
                  <a:gd name="connsiteX5" fmla="*/ 135648 w 630660"/>
                  <a:gd name="connsiteY5" fmla="*/ 322756 h 394546"/>
                  <a:gd name="connsiteX6" fmla="*/ 120672 w 630660"/>
                  <a:gd name="connsiteY6" fmla="*/ 298072 h 394546"/>
                  <a:gd name="connsiteX7" fmla="*/ 36249 w 630660"/>
                  <a:gd name="connsiteY7" fmla="*/ 224195 h 394546"/>
                  <a:gd name="connsiteX8" fmla="*/ 33631 w 630660"/>
                  <a:gd name="connsiteY8" fmla="*/ 217875 h 394546"/>
                  <a:gd name="connsiteX9" fmla="*/ 20980 w 630660"/>
                  <a:gd name="connsiteY9" fmla="*/ 209474 h 394546"/>
                  <a:gd name="connsiteX10" fmla="*/ 20980 w 630660"/>
                  <a:gd name="connsiteY10" fmla="*/ 108170 h 394546"/>
                  <a:gd name="connsiteX11" fmla="*/ 78498 w 630660"/>
                  <a:gd name="connsiteY11" fmla="*/ 50652 h 394546"/>
                  <a:gd name="connsiteX12" fmla="*/ 90600 w 630660"/>
                  <a:gd name="connsiteY12" fmla="*/ 42616 h 394546"/>
                  <a:gd name="connsiteX13" fmla="*/ 90600 w 630660"/>
                  <a:gd name="connsiteY13" fmla="*/ 0 h 394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30660" h="394546">
                    <a:moveTo>
                      <a:pt x="90600" y="0"/>
                    </a:moveTo>
                    <a:lnTo>
                      <a:pt x="630660" y="0"/>
                    </a:lnTo>
                    <a:lnTo>
                      <a:pt x="630660" y="197273"/>
                    </a:lnTo>
                    <a:cubicBezTo>
                      <a:pt x="630660" y="306224"/>
                      <a:pt x="542338" y="394546"/>
                      <a:pt x="433387" y="394546"/>
                    </a:cubicBezTo>
                    <a:lnTo>
                      <a:pt x="287873" y="394545"/>
                    </a:lnTo>
                    <a:cubicBezTo>
                      <a:pt x="226588" y="394545"/>
                      <a:pt x="171830" y="366600"/>
                      <a:pt x="135648" y="322756"/>
                    </a:cubicBezTo>
                    <a:lnTo>
                      <a:pt x="120672" y="298072"/>
                    </a:lnTo>
                    <a:lnTo>
                      <a:pt x="36249" y="224195"/>
                    </a:lnTo>
                    <a:lnTo>
                      <a:pt x="33631" y="217875"/>
                    </a:lnTo>
                    <a:lnTo>
                      <a:pt x="20980" y="209474"/>
                    </a:lnTo>
                    <a:cubicBezTo>
                      <a:pt x="-6994" y="181500"/>
                      <a:pt x="-6994" y="136144"/>
                      <a:pt x="20980" y="108170"/>
                    </a:cubicBezTo>
                    <a:lnTo>
                      <a:pt x="78498" y="50652"/>
                    </a:lnTo>
                    <a:lnTo>
                      <a:pt x="90600" y="42616"/>
                    </a:lnTo>
                    <a:lnTo>
                      <a:pt x="90600" y="0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95" name="四角形: 上の 2 つの角を丸める 1294">
                <a:extLst>
                  <a:ext uri="{FF2B5EF4-FFF2-40B4-BE49-F238E27FC236}">
                    <a16:creationId xmlns:a16="http://schemas.microsoft.com/office/drawing/2014/main" id="{31C9375F-D899-4923-A1E1-F366B716F6A6}"/>
                  </a:ext>
                </a:extLst>
              </p:cNvPr>
              <p:cNvSpPr/>
              <p:nvPr/>
            </p:nvSpPr>
            <p:spPr bwMode="auto">
              <a:xfrm rot="20973967">
                <a:off x="4454699" y="5281956"/>
                <a:ext cx="342262" cy="1110277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6699"/>
              </a:solidFill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285" name="フリーフォーム: 図形 1284">
              <a:extLst>
                <a:ext uri="{FF2B5EF4-FFF2-40B4-BE49-F238E27FC236}">
                  <a16:creationId xmlns:a16="http://schemas.microsoft.com/office/drawing/2014/main" id="{C07902A1-D2ED-49EC-ABF8-883861BE51A2}"/>
                </a:ext>
              </a:extLst>
            </p:cNvPr>
            <p:cNvSpPr/>
            <p:nvPr/>
          </p:nvSpPr>
          <p:spPr bwMode="auto">
            <a:xfrm>
              <a:off x="3804820" y="4857607"/>
              <a:ext cx="259615" cy="347288"/>
            </a:xfrm>
            <a:custGeom>
              <a:avLst/>
              <a:gdLst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32880 w 259615"/>
                <a:gd name="connsiteY2" fmla="*/ 295560 h 347288"/>
                <a:gd name="connsiteX3" fmla="*/ 38147 w 259615"/>
                <a:gd name="connsiteY3" fmla="*/ 347288 h 347288"/>
                <a:gd name="connsiteX4" fmla="*/ 24500 w 259615"/>
                <a:gd name="connsiteY4" fmla="*/ 328013 h 347288"/>
                <a:gd name="connsiteX5" fmla="*/ 0 w 259615"/>
                <a:gd name="connsiteY5" fmla="*/ 234979 h 347288"/>
                <a:gd name="connsiteX6" fmla="*/ 248936 w 259615"/>
                <a:gd name="connsiteY6" fmla="*/ 825 h 347288"/>
                <a:gd name="connsiteX0" fmla="*/ 259615 w 259615"/>
                <a:gd name="connsiteY0" fmla="*/ 0 h 347288"/>
                <a:gd name="connsiteX1" fmla="*/ 223294 w 259615"/>
                <a:gd name="connsiteY1" fmla="*/ 11162 h 347288"/>
                <a:gd name="connsiteX2" fmla="*/ 69621 w 259615"/>
                <a:gd name="connsiteY2" fmla="*/ 138257 h 347288"/>
                <a:gd name="connsiteX3" fmla="*/ 32880 w 259615"/>
                <a:gd name="connsiteY3" fmla="*/ 295560 h 347288"/>
                <a:gd name="connsiteX4" fmla="*/ 38147 w 259615"/>
                <a:gd name="connsiteY4" fmla="*/ 347288 h 347288"/>
                <a:gd name="connsiteX5" fmla="*/ 24500 w 259615"/>
                <a:gd name="connsiteY5" fmla="*/ 328013 h 347288"/>
                <a:gd name="connsiteX6" fmla="*/ 0 w 259615"/>
                <a:gd name="connsiteY6" fmla="*/ 234979 h 347288"/>
                <a:gd name="connsiteX7" fmla="*/ 248936 w 259615"/>
                <a:gd name="connsiteY7" fmla="*/ 825 h 347288"/>
                <a:gd name="connsiteX8" fmla="*/ 259615 w 259615"/>
                <a:gd name="connsiteY8" fmla="*/ 0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8" fmla="*/ 161061 w 259615"/>
                <a:gd name="connsiteY8" fmla="*/ 229697 h 347288"/>
                <a:gd name="connsiteX0" fmla="*/ 69621 w 259615"/>
                <a:gd name="connsiteY0" fmla="*/ 138257 h 347288"/>
                <a:gd name="connsiteX1" fmla="*/ 32880 w 259615"/>
                <a:gd name="connsiteY1" fmla="*/ 295560 h 347288"/>
                <a:gd name="connsiteX2" fmla="*/ 38147 w 259615"/>
                <a:gd name="connsiteY2" fmla="*/ 347288 h 347288"/>
                <a:gd name="connsiteX3" fmla="*/ 24500 w 259615"/>
                <a:gd name="connsiteY3" fmla="*/ 328013 h 347288"/>
                <a:gd name="connsiteX4" fmla="*/ 0 w 259615"/>
                <a:gd name="connsiteY4" fmla="*/ 234979 h 347288"/>
                <a:gd name="connsiteX5" fmla="*/ 248936 w 259615"/>
                <a:gd name="connsiteY5" fmla="*/ 825 h 347288"/>
                <a:gd name="connsiteX6" fmla="*/ 259615 w 259615"/>
                <a:gd name="connsiteY6" fmla="*/ 0 h 347288"/>
                <a:gd name="connsiteX7" fmla="*/ 223294 w 259615"/>
                <a:gd name="connsiteY7" fmla="*/ 11162 h 347288"/>
                <a:gd name="connsiteX0" fmla="*/ 32880 w 259615"/>
                <a:gd name="connsiteY0" fmla="*/ 295560 h 347288"/>
                <a:gd name="connsiteX1" fmla="*/ 38147 w 259615"/>
                <a:gd name="connsiteY1" fmla="*/ 347288 h 347288"/>
                <a:gd name="connsiteX2" fmla="*/ 24500 w 259615"/>
                <a:gd name="connsiteY2" fmla="*/ 328013 h 347288"/>
                <a:gd name="connsiteX3" fmla="*/ 0 w 259615"/>
                <a:gd name="connsiteY3" fmla="*/ 234979 h 347288"/>
                <a:gd name="connsiteX4" fmla="*/ 248936 w 259615"/>
                <a:gd name="connsiteY4" fmla="*/ 825 h 347288"/>
                <a:gd name="connsiteX5" fmla="*/ 259615 w 259615"/>
                <a:gd name="connsiteY5" fmla="*/ 0 h 347288"/>
                <a:gd name="connsiteX6" fmla="*/ 223294 w 259615"/>
                <a:gd name="connsiteY6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  <a:gd name="connsiteX5" fmla="*/ 223294 w 259615"/>
                <a:gd name="connsiteY5" fmla="*/ 11162 h 347288"/>
                <a:gd name="connsiteX0" fmla="*/ 38147 w 259615"/>
                <a:gd name="connsiteY0" fmla="*/ 347288 h 347288"/>
                <a:gd name="connsiteX1" fmla="*/ 24500 w 259615"/>
                <a:gd name="connsiteY1" fmla="*/ 328013 h 347288"/>
                <a:gd name="connsiteX2" fmla="*/ 0 w 259615"/>
                <a:gd name="connsiteY2" fmla="*/ 234979 h 347288"/>
                <a:gd name="connsiteX3" fmla="*/ 248936 w 259615"/>
                <a:gd name="connsiteY3" fmla="*/ 825 h 347288"/>
                <a:gd name="connsiteX4" fmla="*/ 259615 w 259615"/>
                <a:gd name="connsiteY4" fmla="*/ 0 h 3472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615" h="347288">
                  <a:moveTo>
                    <a:pt x="38147" y="347288"/>
                  </a:moveTo>
                  <a:lnTo>
                    <a:pt x="24500" y="328013"/>
                  </a:lnTo>
                  <a:cubicBezTo>
                    <a:pt x="8724" y="299418"/>
                    <a:pt x="0" y="267980"/>
                    <a:pt x="0" y="234979"/>
                  </a:cubicBezTo>
                  <a:cubicBezTo>
                    <a:pt x="0" y="119478"/>
                    <a:pt x="106868" y="23112"/>
                    <a:pt x="248936" y="825"/>
                  </a:cubicBezTo>
                  <a:lnTo>
                    <a:pt x="259615" y="0"/>
                  </a:lnTo>
                </a:path>
              </a:pathLst>
            </a:custGeom>
            <a:solidFill>
              <a:srgbClr val="FFCC99"/>
            </a:solidFill>
            <a:ln w="19050">
              <a:solidFill>
                <a:srgbClr val="FF996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86" name="グループ化 1285">
              <a:extLst>
                <a:ext uri="{FF2B5EF4-FFF2-40B4-BE49-F238E27FC236}">
                  <a16:creationId xmlns:a16="http://schemas.microsoft.com/office/drawing/2014/main" id="{31A1E17C-2429-436E-AA4D-0451DAAB4AE1}"/>
                </a:ext>
              </a:extLst>
            </p:cNvPr>
            <p:cNvGrpSpPr/>
            <p:nvPr/>
          </p:nvGrpSpPr>
          <p:grpSpPr>
            <a:xfrm>
              <a:off x="3209680" y="4756883"/>
              <a:ext cx="565807" cy="460376"/>
              <a:chOff x="1788643" y="4756883"/>
              <a:chExt cx="565807" cy="460376"/>
            </a:xfrm>
          </p:grpSpPr>
          <p:sp>
            <p:nvSpPr>
              <p:cNvPr id="1287" name="フリーフォーム: 図形 1286">
                <a:extLst>
                  <a:ext uri="{FF2B5EF4-FFF2-40B4-BE49-F238E27FC236}">
                    <a16:creationId xmlns:a16="http://schemas.microsoft.com/office/drawing/2014/main" id="{EFC2BADF-1390-49F9-BD18-413687939939}"/>
                  </a:ext>
                </a:extLst>
              </p:cNvPr>
              <p:cNvSpPr/>
              <p:nvPr/>
            </p:nvSpPr>
            <p:spPr bwMode="auto">
              <a:xfrm rot="1574306" flipH="1">
                <a:off x="1788643" y="4861082"/>
                <a:ext cx="565807" cy="317663"/>
              </a:xfrm>
              <a:custGeom>
                <a:avLst/>
                <a:gdLst>
                  <a:gd name="connsiteX0" fmla="*/ 291606 w 565807"/>
                  <a:gd name="connsiteY0" fmla="*/ 5157 h 317663"/>
                  <a:gd name="connsiteX1" fmla="*/ 266066 w 565807"/>
                  <a:gd name="connsiteY1" fmla="*/ 1 h 317663"/>
                  <a:gd name="connsiteX2" fmla="*/ 200454 w 565807"/>
                  <a:gd name="connsiteY2" fmla="*/ 65613 h 317663"/>
                  <a:gd name="connsiteX3" fmla="*/ 200454 w 565807"/>
                  <a:gd name="connsiteY3" fmla="*/ 196362 h 317663"/>
                  <a:gd name="connsiteX4" fmla="*/ 200453 w 565807"/>
                  <a:gd name="connsiteY4" fmla="*/ 196361 h 317663"/>
                  <a:gd name="connsiteX5" fmla="*/ 200453 w 565807"/>
                  <a:gd name="connsiteY5" fmla="*/ 59656 h 317663"/>
                  <a:gd name="connsiteX6" fmla="*/ 164018 w 565807"/>
                  <a:gd name="connsiteY6" fmla="*/ 4688 h 317663"/>
                  <a:gd name="connsiteX7" fmla="*/ 140797 w 565807"/>
                  <a:gd name="connsiteY7" fmla="*/ 0 h 317663"/>
                  <a:gd name="connsiteX8" fmla="*/ 81141 w 565807"/>
                  <a:gd name="connsiteY8" fmla="*/ 59656 h 317663"/>
                  <a:gd name="connsiteX9" fmla="*/ 81141 w 565807"/>
                  <a:gd name="connsiteY9" fmla="*/ 166348 h 317663"/>
                  <a:gd name="connsiteX10" fmla="*/ 78556 w 565807"/>
                  <a:gd name="connsiteY10" fmla="*/ 166159 h 317663"/>
                  <a:gd name="connsiteX11" fmla="*/ 198 w 565807"/>
                  <a:gd name="connsiteY11" fmla="*/ 233821 h 317663"/>
                  <a:gd name="connsiteX12" fmla="*/ 67860 w 565807"/>
                  <a:gd name="connsiteY12" fmla="*/ 312180 h 317663"/>
                  <a:gd name="connsiteX13" fmla="*/ 140013 w 565807"/>
                  <a:gd name="connsiteY13" fmla="*/ 317464 h 317663"/>
                  <a:gd name="connsiteX14" fmla="*/ 193205 w 565807"/>
                  <a:gd name="connsiteY14" fmla="*/ 299862 h 317663"/>
                  <a:gd name="connsiteX15" fmla="*/ 210049 w 565807"/>
                  <a:gd name="connsiteY15" fmla="*/ 278441 h 317663"/>
                  <a:gd name="connsiteX16" fmla="*/ 219671 w 565807"/>
                  <a:gd name="connsiteY16" fmla="*/ 292712 h 317663"/>
                  <a:gd name="connsiteX17" fmla="*/ 266066 w 565807"/>
                  <a:gd name="connsiteY17" fmla="*/ 311929 h 317663"/>
                  <a:gd name="connsiteX18" fmla="*/ 331678 w 565807"/>
                  <a:gd name="connsiteY18" fmla="*/ 246317 h 317663"/>
                  <a:gd name="connsiteX19" fmla="*/ 331678 w 565807"/>
                  <a:gd name="connsiteY19" fmla="*/ 65612 h 317663"/>
                  <a:gd name="connsiteX20" fmla="*/ 291606 w 565807"/>
                  <a:gd name="connsiteY20" fmla="*/ 5157 h 317663"/>
                  <a:gd name="connsiteX21" fmla="*/ 532501 w 565807"/>
                  <a:gd name="connsiteY21" fmla="*/ 29081 h 317663"/>
                  <a:gd name="connsiteX22" fmla="*/ 511275 w 565807"/>
                  <a:gd name="connsiteY22" fmla="*/ 24796 h 317663"/>
                  <a:gd name="connsiteX23" fmla="*/ 472715 w 565807"/>
                  <a:gd name="connsiteY23" fmla="*/ 40768 h 317663"/>
                  <a:gd name="connsiteX24" fmla="*/ 456744 w 565807"/>
                  <a:gd name="connsiteY24" fmla="*/ 79326 h 317663"/>
                  <a:gd name="connsiteX25" fmla="*/ 456744 w 565807"/>
                  <a:gd name="connsiteY25" fmla="*/ 62275 h 317663"/>
                  <a:gd name="connsiteX26" fmla="*/ 418709 w 565807"/>
                  <a:gd name="connsiteY26" fmla="*/ 4894 h 317663"/>
                  <a:gd name="connsiteX27" fmla="*/ 394469 w 565807"/>
                  <a:gd name="connsiteY27" fmla="*/ 0 h 317663"/>
                  <a:gd name="connsiteX28" fmla="*/ 332194 w 565807"/>
                  <a:gd name="connsiteY28" fmla="*/ 62275 h 317663"/>
                  <a:gd name="connsiteX29" fmla="*/ 332194 w 565807"/>
                  <a:gd name="connsiteY29" fmla="*/ 249654 h 317663"/>
                  <a:gd name="connsiteX30" fmla="*/ 394469 w 565807"/>
                  <a:gd name="connsiteY30" fmla="*/ 311929 h 317663"/>
                  <a:gd name="connsiteX31" fmla="*/ 394468 w 565807"/>
                  <a:gd name="connsiteY31" fmla="*/ 311930 h 317663"/>
                  <a:gd name="connsiteX32" fmla="*/ 456743 w 565807"/>
                  <a:gd name="connsiteY32" fmla="*/ 249655 h 317663"/>
                  <a:gd name="connsiteX33" fmla="*/ 456743 w 565807"/>
                  <a:gd name="connsiteY33" fmla="*/ 158785 h 317663"/>
                  <a:gd name="connsiteX34" fmla="*/ 456743 w 565807"/>
                  <a:gd name="connsiteY34" fmla="*/ 257397 h 317663"/>
                  <a:gd name="connsiteX35" fmla="*/ 511275 w 565807"/>
                  <a:gd name="connsiteY35" fmla="*/ 311929 h 317663"/>
                  <a:gd name="connsiteX36" fmla="*/ 565807 w 565807"/>
                  <a:gd name="connsiteY36" fmla="*/ 257397 h 317663"/>
                  <a:gd name="connsiteX37" fmla="*/ 565807 w 565807"/>
                  <a:gd name="connsiteY37" fmla="*/ 79328 h 317663"/>
                  <a:gd name="connsiteX38" fmla="*/ 532501 w 565807"/>
                  <a:gd name="connsiteY38" fmla="*/ 29081 h 317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565807" h="317663">
                    <a:moveTo>
                      <a:pt x="291606" y="5157"/>
                    </a:moveTo>
                    <a:cubicBezTo>
                      <a:pt x="283756" y="1837"/>
                      <a:pt x="275125" y="1"/>
                      <a:pt x="266066" y="1"/>
                    </a:cubicBezTo>
                    <a:cubicBezTo>
                      <a:pt x="229829" y="1"/>
                      <a:pt x="200454" y="29375"/>
                      <a:pt x="200454" y="65613"/>
                    </a:cubicBezTo>
                    <a:lnTo>
                      <a:pt x="200454" y="196362"/>
                    </a:lnTo>
                    <a:lnTo>
                      <a:pt x="200453" y="196361"/>
                    </a:lnTo>
                    <a:lnTo>
                      <a:pt x="200453" y="59656"/>
                    </a:lnTo>
                    <a:cubicBezTo>
                      <a:pt x="200453" y="34946"/>
                      <a:pt x="185429" y="13744"/>
                      <a:pt x="164018" y="4688"/>
                    </a:cubicBezTo>
                    <a:cubicBezTo>
                      <a:pt x="156881" y="1669"/>
                      <a:pt x="149034" y="0"/>
                      <a:pt x="140797" y="0"/>
                    </a:cubicBezTo>
                    <a:cubicBezTo>
                      <a:pt x="107850" y="0"/>
                      <a:pt x="81141" y="26709"/>
                      <a:pt x="81141" y="59656"/>
                    </a:cubicBezTo>
                    <a:lnTo>
                      <a:pt x="81141" y="166348"/>
                    </a:lnTo>
                    <a:lnTo>
                      <a:pt x="78556" y="166159"/>
                    </a:lnTo>
                    <a:cubicBezTo>
                      <a:pt x="38233" y="163205"/>
                      <a:pt x="3151" y="193498"/>
                      <a:pt x="198" y="233821"/>
                    </a:cubicBezTo>
                    <a:cubicBezTo>
                      <a:pt x="-2756" y="274144"/>
                      <a:pt x="27537" y="309226"/>
                      <a:pt x="67860" y="312180"/>
                    </a:cubicBezTo>
                    <a:lnTo>
                      <a:pt x="140013" y="317464"/>
                    </a:lnTo>
                    <a:cubicBezTo>
                      <a:pt x="160174" y="318942"/>
                      <a:pt x="179025" y="312107"/>
                      <a:pt x="193205" y="299862"/>
                    </a:cubicBezTo>
                    <a:lnTo>
                      <a:pt x="210049" y="278441"/>
                    </a:lnTo>
                    <a:lnTo>
                      <a:pt x="219671" y="292712"/>
                    </a:lnTo>
                    <a:cubicBezTo>
                      <a:pt x="231545" y="304586"/>
                      <a:pt x="247948" y="311929"/>
                      <a:pt x="266066" y="311929"/>
                    </a:cubicBezTo>
                    <a:cubicBezTo>
                      <a:pt x="302303" y="311929"/>
                      <a:pt x="331678" y="282555"/>
                      <a:pt x="331678" y="246317"/>
                    </a:cubicBezTo>
                    <a:lnTo>
                      <a:pt x="331678" y="65612"/>
                    </a:lnTo>
                    <a:cubicBezTo>
                      <a:pt x="331678" y="38435"/>
                      <a:pt x="315155" y="15117"/>
                      <a:pt x="291606" y="5157"/>
                    </a:cubicBezTo>
                    <a:close/>
                    <a:moveTo>
                      <a:pt x="532501" y="29081"/>
                    </a:moveTo>
                    <a:cubicBezTo>
                      <a:pt x="525977" y="26322"/>
                      <a:pt x="518804" y="24796"/>
                      <a:pt x="511275" y="24796"/>
                    </a:cubicBezTo>
                    <a:cubicBezTo>
                      <a:pt x="496217" y="24796"/>
                      <a:pt x="482584" y="30900"/>
                      <a:pt x="472715" y="40768"/>
                    </a:cubicBezTo>
                    <a:lnTo>
                      <a:pt x="456744" y="79326"/>
                    </a:lnTo>
                    <a:lnTo>
                      <a:pt x="456744" y="62275"/>
                    </a:lnTo>
                    <a:cubicBezTo>
                      <a:pt x="456744" y="36479"/>
                      <a:pt x="441061" y="14347"/>
                      <a:pt x="418709" y="4894"/>
                    </a:cubicBezTo>
                    <a:cubicBezTo>
                      <a:pt x="411259" y="1743"/>
                      <a:pt x="403067" y="0"/>
                      <a:pt x="394469" y="0"/>
                    </a:cubicBezTo>
                    <a:cubicBezTo>
                      <a:pt x="360075" y="0"/>
                      <a:pt x="332194" y="27881"/>
                      <a:pt x="332194" y="62275"/>
                    </a:cubicBezTo>
                    <a:lnTo>
                      <a:pt x="332194" y="249654"/>
                    </a:lnTo>
                    <a:cubicBezTo>
                      <a:pt x="332194" y="284048"/>
                      <a:pt x="360075" y="311929"/>
                      <a:pt x="394469" y="311929"/>
                    </a:cubicBezTo>
                    <a:lnTo>
                      <a:pt x="394468" y="311930"/>
                    </a:lnTo>
                    <a:cubicBezTo>
                      <a:pt x="428862" y="311930"/>
                      <a:pt x="456743" y="284049"/>
                      <a:pt x="456743" y="249655"/>
                    </a:cubicBezTo>
                    <a:lnTo>
                      <a:pt x="456743" y="158785"/>
                    </a:lnTo>
                    <a:lnTo>
                      <a:pt x="456743" y="257397"/>
                    </a:lnTo>
                    <a:cubicBezTo>
                      <a:pt x="456743" y="287514"/>
                      <a:pt x="481158" y="311929"/>
                      <a:pt x="511275" y="311929"/>
                    </a:cubicBezTo>
                    <a:cubicBezTo>
                      <a:pt x="541392" y="311928"/>
                      <a:pt x="565807" y="287514"/>
                      <a:pt x="565807" y="257397"/>
                    </a:cubicBezTo>
                    <a:lnTo>
                      <a:pt x="565807" y="79328"/>
                    </a:lnTo>
                    <a:cubicBezTo>
                      <a:pt x="565807" y="56740"/>
                      <a:pt x="552074" y="37360"/>
                      <a:pt x="532501" y="29081"/>
                    </a:cubicBezTo>
                    <a:close/>
                  </a:path>
                </a:pathLst>
              </a:custGeom>
              <a:solidFill>
                <a:schemeClr val="tx1">
                  <a:alpha val="40000"/>
                </a:schemeClr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288" name="グループ化 1287">
                <a:extLst>
                  <a:ext uri="{FF2B5EF4-FFF2-40B4-BE49-F238E27FC236}">
                    <a16:creationId xmlns:a16="http://schemas.microsoft.com/office/drawing/2014/main" id="{B679593D-2425-40D9-A719-40A57F968FE4}"/>
                  </a:ext>
                </a:extLst>
              </p:cNvPr>
              <p:cNvGrpSpPr/>
              <p:nvPr/>
            </p:nvGrpSpPr>
            <p:grpSpPr>
              <a:xfrm>
                <a:off x="1822044" y="4756883"/>
                <a:ext cx="492008" cy="460376"/>
                <a:chOff x="929075" y="4756884"/>
                <a:chExt cx="492008" cy="460376"/>
              </a:xfrm>
            </p:grpSpPr>
            <p:sp>
              <p:nvSpPr>
                <p:cNvPr id="1289" name="四角形: 角を丸くする 1288">
                  <a:extLst>
                    <a:ext uri="{FF2B5EF4-FFF2-40B4-BE49-F238E27FC236}">
                      <a16:creationId xmlns:a16="http://schemas.microsoft.com/office/drawing/2014/main" id="{EB8C7384-EB1F-4C83-963B-7B493A70156D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261736" y="4897157"/>
                  <a:ext cx="119312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90" name="四角形: 角を丸くする 1289">
                  <a:extLst>
                    <a:ext uri="{FF2B5EF4-FFF2-40B4-BE49-F238E27FC236}">
                      <a16:creationId xmlns:a16="http://schemas.microsoft.com/office/drawing/2014/main" id="{8B014FD0-19AA-4334-A207-A2AE7E1CC109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143418" y="4841774"/>
                  <a:ext cx="131224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91" name="四角形: 角を丸くする 1290">
                  <a:extLst>
                    <a:ext uri="{FF2B5EF4-FFF2-40B4-BE49-F238E27FC236}">
                      <a16:creationId xmlns:a16="http://schemas.microsoft.com/office/drawing/2014/main" id="{BD6622E8-D68D-426C-913D-5CE2C6F2BB2A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1031584" y="4785007"/>
                  <a:ext cx="124549" cy="3119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92" name="四角形: 角を丸くする 1291">
                  <a:extLst>
                    <a:ext uri="{FF2B5EF4-FFF2-40B4-BE49-F238E27FC236}">
                      <a16:creationId xmlns:a16="http://schemas.microsoft.com/office/drawing/2014/main" id="{66016232-0E69-4FDC-BF29-2C9624BD01B3}"/>
                    </a:ext>
                  </a:extLst>
                </p:cNvPr>
                <p:cNvSpPr/>
                <p:nvPr/>
              </p:nvSpPr>
              <p:spPr bwMode="auto">
                <a:xfrm rot="1574306" flipH="1">
                  <a:off x="929075" y="4756884"/>
                  <a:ext cx="109064" cy="28713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93" name="四角形: 角を丸くする 1292">
                  <a:extLst>
                    <a:ext uri="{FF2B5EF4-FFF2-40B4-BE49-F238E27FC236}">
                      <a16:creationId xmlns:a16="http://schemas.microsoft.com/office/drawing/2014/main" id="{2024B6EC-EE5C-4116-9055-D9FFE7A61CD7}"/>
                    </a:ext>
                  </a:extLst>
                </p:cNvPr>
                <p:cNvSpPr/>
                <p:nvPr/>
              </p:nvSpPr>
              <p:spPr bwMode="auto">
                <a:xfrm rot="17522937" flipH="1">
                  <a:off x="1238498" y="5034675"/>
                  <a:ext cx="146412" cy="2187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pptx590_歯痛、歯みがきのイラスト</dc:title>
  <dc:subject>pptx590_歯痛、歯みがきのイラスト</dc:subject>
  <dc:creator>http://www.digipot.net</dc:creator>
  <cp:lastModifiedBy/>
  <cp:revision>1</cp:revision>
  <dcterms:created xsi:type="dcterms:W3CDTF">2014-01-30T05:12:09Z</dcterms:created>
  <dcterms:modified xsi:type="dcterms:W3CDTF">2017-06-28T10:00:45Z</dcterms:modified>
  <cp:category/>
  <cp:version>1</cp:version>
</cp:coreProperties>
</file>