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8" r:id="rId2"/>
    <p:sldId id="289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88" d="100"/>
          <a:sy n="88" d="100"/>
        </p:scale>
        <p:origin x="648" y="9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5"/>
          <p:cNvSpPr>
            <a:spLocks noEditPoints="1"/>
          </p:cNvSpPr>
          <p:nvPr/>
        </p:nvSpPr>
        <p:spPr bwMode="auto">
          <a:xfrm>
            <a:off x="8320965" y="2730007"/>
            <a:ext cx="698500" cy="1682750"/>
          </a:xfrm>
          <a:custGeom>
            <a:avLst/>
            <a:gdLst>
              <a:gd name="T0" fmla="*/ 58 w 440"/>
              <a:gd name="T1" fmla="*/ 222 h 1060"/>
              <a:gd name="T2" fmla="*/ 44 w 440"/>
              <a:gd name="T3" fmla="*/ 238 h 1060"/>
              <a:gd name="T4" fmla="*/ 5 w 440"/>
              <a:gd name="T5" fmla="*/ 370 h 1060"/>
              <a:gd name="T6" fmla="*/ 7 w 440"/>
              <a:gd name="T7" fmla="*/ 409 h 1060"/>
              <a:gd name="T8" fmla="*/ 19 w 440"/>
              <a:gd name="T9" fmla="*/ 440 h 1060"/>
              <a:gd name="T10" fmla="*/ 30 w 440"/>
              <a:gd name="T11" fmla="*/ 467 h 1060"/>
              <a:gd name="T12" fmla="*/ 44 w 440"/>
              <a:gd name="T13" fmla="*/ 495 h 1060"/>
              <a:gd name="T14" fmla="*/ 53 w 440"/>
              <a:gd name="T15" fmla="*/ 523 h 1060"/>
              <a:gd name="T16" fmla="*/ 54 w 440"/>
              <a:gd name="T17" fmla="*/ 538 h 1060"/>
              <a:gd name="T18" fmla="*/ 21 w 440"/>
              <a:gd name="T19" fmla="*/ 587 h 1060"/>
              <a:gd name="T20" fmla="*/ 9 w 440"/>
              <a:gd name="T21" fmla="*/ 641 h 1060"/>
              <a:gd name="T22" fmla="*/ 17 w 440"/>
              <a:gd name="T23" fmla="*/ 632 h 1060"/>
              <a:gd name="T24" fmla="*/ 21 w 440"/>
              <a:gd name="T25" fmla="*/ 665 h 1060"/>
              <a:gd name="T26" fmla="*/ 56 w 440"/>
              <a:gd name="T27" fmla="*/ 675 h 1060"/>
              <a:gd name="T28" fmla="*/ 93 w 440"/>
              <a:gd name="T29" fmla="*/ 705 h 1060"/>
              <a:gd name="T30" fmla="*/ 94 w 440"/>
              <a:gd name="T31" fmla="*/ 765 h 1060"/>
              <a:gd name="T32" fmla="*/ 120 w 440"/>
              <a:gd name="T33" fmla="*/ 823 h 1060"/>
              <a:gd name="T34" fmla="*/ 132 w 440"/>
              <a:gd name="T35" fmla="*/ 872 h 1060"/>
              <a:gd name="T36" fmla="*/ 145 w 440"/>
              <a:gd name="T37" fmla="*/ 905 h 1060"/>
              <a:gd name="T38" fmla="*/ 162 w 440"/>
              <a:gd name="T39" fmla="*/ 971 h 1060"/>
              <a:gd name="T40" fmla="*/ 174 w 440"/>
              <a:gd name="T41" fmla="*/ 991 h 1060"/>
              <a:gd name="T42" fmla="*/ 169 w 440"/>
              <a:gd name="T43" fmla="*/ 1036 h 1060"/>
              <a:gd name="T44" fmla="*/ 166 w 440"/>
              <a:gd name="T45" fmla="*/ 1056 h 1060"/>
              <a:gd name="T46" fmla="*/ 197 w 440"/>
              <a:gd name="T47" fmla="*/ 1060 h 1060"/>
              <a:gd name="T48" fmla="*/ 243 w 440"/>
              <a:gd name="T49" fmla="*/ 1049 h 1060"/>
              <a:gd name="T50" fmla="*/ 251 w 440"/>
              <a:gd name="T51" fmla="*/ 1021 h 1060"/>
              <a:gd name="T52" fmla="*/ 266 w 440"/>
              <a:gd name="T53" fmla="*/ 974 h 1060"/>
              <a:gd name="T54" fmla="*/ 283 w 440"/>
              <a:gd name="T55" fmla="*/ 812 h 1060"/>
              <a:gd name="T56" fmla="*/ 277 w 440"/>
              <a:gd name="T57" fmla="*/ 717 h 1060"/>
              <a:gd name="T58" fmla="*/ 292 w 440"/>
              <a:gd name="T59" fmla="*/ 629 h 1060"/>
              <a:gd name="T60" fmla="*/ 302 w 440"/>
              <a:gd name="T61" fmla="*/ 593 h 1060"/>
              <a:gd name="T62" fmla="*/ 311 w 440"/>
              <a:gd name="T63" fmla="*/ 561 h 1060"/>
              <a:gd name="T64" fmla="*/ 311 w 440"/>
              <a:gd name="T65" fmla="*/ 523 h 1060"/>
              <a:gd name="T66" fmla="*/ 370 w 440"/>
              <a:gd name="T67" fmla="*/ 498 h 1060"/>
              <a:gd name="T68" fmla="*/ 412 w 440"/>
              <a:gd name="T69" fmla="*/ 510 h 1060"/>
              <a:gd name="T70" fmla="*/ 422 w 440"/>
              <a:gd name="T71" fmla="*/ 431 h 1060"/>
              <a:gd name="T72" fmla="*/ 438 w 440"/>
              <a:gd name="T73" fmla="*/ 411 h 1060"/>
              <a:gd name="T74" fmla="*/ 374 w 440"/>
              <a:gd name="T75" fmla="*/ 294 h 1060"/>
              <a:gd name="T76" fmla="*/ 356 w 440"/>
              <a:gd name="T77" fmla="*/ 259 h 1060"/>
              <a:gd name="T78" fmla="*/ 321 w 440"/>
              <a:gd name="T79" fmla="*/ 243 h 1060"/>
              <a:gd name="T80" fmla="*/ 292 w 440"/>
              <a:gd name="T81" fmla="*/ 219 h 1060"/>
              <a:gd name="T82" fmla="*/ 273 w 440"/>
              <a:gd name="T83" fmla="*/ 176 h 1060"/>
              <a:gd name="T84" fmla="*/ 288 w 440"/>
              <a:gd name="T85" fmla="*/ 141 h 1060"/>
              <a:gd name="T86" fmla="*/ 290 w 440"/>
              <a:gd name="T87" fmla="*/ 124 h 1060"/>
              <a:gd name="T88" fmla="*/ 235 w 440"/>
              <a:gd name="T89" fmla="*/ 149 h 1060"/>
              <a:gd name="T90" fmla="*/ 247 w 440"/>
              <a:gd name="T91" fmla="*/ 91 h 1060"/>
              <a:gd name="T92" fmla="*/ 226 w 440"/>
              <a:gd name="T93" fmla="*/ 40 h 1060"/>
              <a:gd name="T94" fmla="*/ 210 w 440"/>
              <a:gd name="T95" fmla="*/ 22 h 1060"/>
              <a:gd name="T96" fmla="*/ 190 w 440"/>
              <a:gd name="T97" fmla="*/ 12 h 1060"/>
              <a:gd name="T98" fmla="*/ 159 w 440"/>
              <a:gd name="T99" fmla="*/ 0 h 1060"/>
              <a:gd name="T100" fmla="*/ 139 w 440"/>
              <a:gd name="T101" fmla="*/ 9 h 1060"/>
              <a:gd name="T102" fmla="*/ 110 w 440"/>
              <a:gd name="T103" fmla="*/ 19 h 1060"/>
              <a:gd name="T104" fmla="*/ 89 w 440"/>
              <a:gd name="T105" fmla="*/ 70 h 1060"/>
              <a:gd name="T106" fmla="*/ 72 w 440"/>
              <a:gd name="T107" fmla="*/ 94 h 1060"/>
              <a:gd name="T108" fmla="*/ 84 w 440"/>
              <a:gd name="T109" fmla="*/ 138 h 1060"/>
              <a:gd name="T110" fmla="*/ 108 w 440"/>
              <a:gd name="T111" fmla="*/ 151 h 1060"/>
              <a:gd name="T112" fmla="*/ 124 w 440"/>
              <a:gd name="T113" fmla="*/ 163 h 1060"/>
              <a:gd name="T114" fmla="*/ 232 w 440"/>
              <a:gd name="T115" fmla="*/ 183 h 1060"/>
              <a:gd name="T116" fmla="*/ 226 w 440"/>
              <a:gd name="T117" fmla="*/ 189 h 1060"/>
              <a:gd name="T118" fmla="*/ 217 w 440"/>
              <a:gd name="T119" fmla="*/ 180 h 10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40" h="1060">
                <a:moveTo>
                  <a:pt x="126" y="164"/>
                </a:moveTo>
                <a:lnTo>
                  <a:pt x="126" y="180"/>
                </a:lnTo>
                <a:lnTo>
                  <a:pt x="92" y="203"/>
                </a:lnTo>
                <a:lnTo>
                  <a:pt x="92" y="203"/>
                </a:lnTo>
                <a:lnTo>
                  <a:pt x="72" y="213"/>
                </a:lnTo>
                <a:lnTo>
                  <a:pt x="58" y="222"/>
                </a:lnTo>
                <a:lnTo>
                  <a:pt x="53" y="225"/>
                </a:lnTo>
                <a:lnTo>
                  <a:pt x="50" y="228"/>
                </a:lnTo>
                <a:lnTo>
                  <a:pt x="50" y="228"/>
                </a:lnTo>
                <a:lnTo>
                  <a:pt x="48" y="231"/>
                </a:lnTo>
                <a:lnTo>
                  <a:pt x="46" y="234"/>
                </a:lnTo>
                <a:lnTo>
                  <a:pt x="44" y="238"/>
                </a:lnTo>
                <a:lnTo>
                  <a:pt x="44" y="238"/>
                </a:lnTo>
                <a:lnTo>
                  <a:pt x="27" y="301"/>
                </a:lnTo>
                <a:lnTo>
                  <a:pt x="13" y="346"/>
                </a:lnTo>
                <a:lnTo>
                  <a:pt x="9" y="361"/>
                </a:lnTo>
                <a:lnTo>
                  <a:pt x="5" y="370"/>
                </a:lnTo>
                <a:lnTo>
                  <a:pt x="5" y="370"/>
                </a:lnTo>
                <a:lnTo>
                  <a:pt x="2" y="377"/>
                </a:lnTo>
                <a:lnTo>
                  <a:pt x="0" y="383"/>
                </a:lnTo>
                <a:lnTo>
                  <a:pt x="0" y="387"/>
                </a:lnTo>
                <a:lnTo>
                  <a:pt x="2" y="393"/>
                </a:lnTo>
                <a:lnTo>
                  <a:pt x="2" y="393"/>
                </a:lnTo>
                <a:lnTo>
                  <a:pt x="7" y="409"/>
                </a:lnTo>
                <a:lnTo>
                  <a:pt x="10" y="419"/>
                </a:lnTo>
                <a:lnTo>
                  <a:pt x="10" y="419"/>
                </a:lnTo>
                <a:lnTo>
                  <a:pt x="14" y="430"/>
                </a:lnTo>
                <a:lnTo>
                  <a:pt x="17" y="435"/>
                </a:lnTo>
                <a:lnTo>
                  <a:pt x="19" y="440"/>
                </a:lnTo>
                <a:lnTo>
                  <a:pt x="19" y="440"/>
                </a:lnTo>
                <a:lnTo>
                  <a:pt x="23" y="443"/>
                </a:lnTo>
                <a:lnTo>
                  <a:pt x="26" y="446"/>
                </a:lnTo>
                <a:lnTo>
                  <a:pt x="26" y="450"/>
                </a:lnTo>
                <a:lnTo>
                  <a:pt x="26" y="450"/>
                </a:lnTo>
                <a:lnTo>
                  <a:pt x="28" y="458"/>
                </a:lnTo>
                <a:lnTo>
                  <a:pt x="30" y="467"/>
                </a:lnTo>
                <a:lnTo>
                  <a:pt x="37" y="482"/>
                </a:lnTo>
                <a:lnTo>
                  <a:pt x="37" y="482"/>
                </a:lnTo>
                <a:lnTo>
                  <a:pt x="39" y="489"/>
                </a:lnTo>
                <a:lnTo>
                  <a:pt x="40" y="493"/>
                </a:lnTo>
                <a:lnTo>
                  <a:pt x="44" y="495"/>
                </a:lnTo>
                <a:lnTo>
                  <a:pt x="44" y="495"/>
                </a:lnTo>
                <a:lnTo>
                  <a:pt x="53" y="502"/>
                </a:lnTo>
                <a:lnTo>
                  <a:pt x="59" y="506"/>
                </a:lnTo>
                <a:lnTo>
                  <a:pt x="59" y="514"/>
                </a:lnTo>
                <a:lnTo>
                  <a:pt x="59" y="514"/>
                </a:lnTo>
                <a:lnTo>
                  <a:pt x="55" y="519"/>
                </a:lnTo>
                <a:lnTo>
                  <a:pt x="53" y="523"/>
                </a:lnTo>
                <a:lnTo>
                  <a:pt x="51" y="524"/>
                </a:lnTo>
                <a:lnTo>
                  <a:pt x="53" y="526"/>
                </a:lnTo>
                <a:lnTo>
                  <a:pt x="53" y="526"/>
                </a:lnTo>
                <a:lnTo>
                  <a:pt x="54" y="533"/>
                </a:lnTo>
                <a:lnTo>
                  <a:pt x="55" y="535"/>
                </a:lnTo>
                <a:lnTo>
                  <a:pt x="54" y="538"/>
                </a:lnTo>
                <a:lnTo>
                  <a:pt x="54" y="538"/>
                </a:lnTo>
                <a:lnTo>
                  <a:pt x="42" y="551"/>
                </a:lnTo>
                <a:lnTo>
                  <a:pt x="35" y="562"/>
                </a:lnTo>
                <a:lnTo>
                  <a:pt x="28" y="573"/>
                </a:lnTo>
                <a:lnTo>
                  <a:pt x="28" y="573"/>
                </a:lnTo>
                <a:lnTo>
                  <a:pt x="21" y="587"/>
                </a:lnTo>
                <a:lnTo>
                  <a:pt x="13" y="610"/>
                </a:lnTo>
                <a:lnTo>
                  <a:pt x="10" y="621"/>
                </a:lnTo>
                <a:lnTo>
                  <a:pt x="8" y="631"/>
                </a:lnTo>
                <a:lnTo>
                  <a:pt x="8" y="638"/>
                </a:lnTo>
                <a:lnTo>
                  <a:pt x="8" y="640"/>
                </a:lnTo>
                <a:lnTo>
                  <a:pt x="9" y="641"/>
                </a:lnTo>
                <a:lnTo>
                  <a:pt x="9" y="641"/>
                </a:lnTo>
                <a:lnTo>
                  <a:pt x="11" y="642"/>
                </a:lnTo>
                <a:lnTo>
                  <a:pt x="13" y="641"/>
                </a:lnTo>
                <a:lnTo>
                  <a:pt x="14" y="639"/>
                </a:lnTo>
                <a:lnTo>
                  <a:pt x="16" y="637"/>
                </a:lnTo>
                <a:lnTo>
                  <a:pt x="17" y="632"/>
                </a:lnTo>
                <a:lnTo>
                  <a:pt x="18" y="630"/>
                </a:lnTo>
                <a:lnTo>
                  <a:pt x="18" y="630"/>
                </a:lnTo>
                <a:lnTo>
                  <a:pt x="17" y="644"/>
                </a:lnTo>
                <a:lnTo>
                  <a:pt x="18" y="656"/>
                </a:lnTo>
                <a:lnTo>
                  <a:pt x="19" y="660"/>
                </a:lnTo>
                <a:lnTo>
                  <a:pt x="21" y="665"/>
                </a:lnTo>
                <a:lnTo>
                  <a:pt x="21" y="665"/>
                </a:lnTo>
                <a:lnTo>
                  <a:pt x="23" y="667"/>
                </a:lnTo>
                <a:lnTo>
                  <a:pt x="27" y="669"/>
                </a:lnTo>
                <a:lnTo>
                  <a:pt x="36" y="672"/>
                </a:lnTo>
                <a:lnTo>
                  <a:pt x="46" y="675"/>
                </a:lnTo>
                <a:lnTo>
                  <a:pt x="56" y="675"/>
                </a:lnTo>
                <a:lnTo>
                  <a:pt x="56" y="675"/>
                </a:lnTo>
                <a:lnTo>
                  <a:pt x="75" y="671"/>
                </a:lnTo>
                <a:lnTo>
                  <a:pt x="87" y="669"/>
                </a:lnTo>
                <a:lnTo>
                  <a:pt x="87" y="669"/>
                </a:lnTo>
                <a:lnTo>
                  <a:pt x="91" y="688"/>
                </a:lnTo>
                <a:lnTo>
                  <a:pt x="93" y="705"/>
                </a:lnTo>
                <a:lnTo>
                  <a:pt x="94" y="714"/>
                </a:lnTo>
                <a:lnTo>
                  <a:pt x="94" y="722"/>
                </a:lnTo>
                <a:lnTo>
                  <a:pt x="94" y="722"/>
                </a:lnTo>
                <a:lnTo>
                  <a:pt x="92" y="745"/>
                </a:lnTo>
                <a:lnTo>
                  <a:pt x="92" y="756"/>
                </a:lnTo>
                <a:lnTo>
                  <a:pt x="94" y="765"/>
                </a:lnTo>
                <a:lnTo>
                  <a:pt x="94" y="765"/>
                </a:lnTo>
                <a:lnTo>
                  <a:pt x="96" y="776"/>
                </a:lnTo>
                <a:lnTo>
                  <a:pt x="102" y="787"/>
                </a:lnTo>
                <a:lnTo>
                  <a:pt x="113" y="812"/>
                </a:lnTo>
                <a:lnTo>
                  <a:pt x="113" y="812"/>
                </a:lnTo>
                <a:lnTo>
                  <a:pt x="120" y="823"/>
                </a:lnTo>
                <a:lnTo>
                  <a:pt x="127" y="832"/>
                </a:lnTo>
                <a:lnTo>
                  <a:pt x="136" y="841"/>
                </a:lnTo>
                <a:lnTo>
                  <a:pt x="136" y="841"/>
                </a:lnTo>
                <a:lnTo>
                  <a:pt x="135" y="849"/>
                </a:lnTo>
                <a:lnTo>
                  <a:pt x="132" y="863"/>
                </a:lnTo>
                <a:lnTo>
                  <a:pt x="132" y="872"/>
                </a:lnTo>
                <a:lnTo>
                  <a:pt x="132" y="880"/>
                </a:lnTo>
                <a:lnTo>
                  <a:pt x="133" y="887"/>
                </a:lnTo>
                <a:lnTo>
                  <a:pt x="136" y="892"/>
                </a:lnTo>
                <a:lnTo>
                  <a:pt x="136" y="892"/>
                </a:lnTo>
                <a:lnTo>
                  <a:pt x="142" y="903"/>
                </a:lnTo>
                <a:lnTo>
                  <a:pt x="145" y="905"/>
                </a:lnTo>
                <a:lnTo>
                  <a:pt x="146" y="906"/>
                </a:lnTo>
                <a:lnTo>
                  <a:pt x="146" y="906"/>
                </a:lnTo>
                <a:lnTo>
                  <a:pt x="167" y="907"/>
                </a:lnTo>
                <a:lnTo>
                  <a:pt x="167" y="907"/>
                </a:lnTo>
                <a:lnTo>
                  <a:pt x="164" y="944"/>
                </a:lnTo>
                <a:lnTo>
                  <a:pt x="162" y="971"/>
                </a:lnTo>
                <a:lnTo>
                  <a:pt x="162" y="980"/>
                </a:lnTo>
                <a:lnTo>
                  <a:pt x="162" y="986"/>
                </a:lnTo>
                <a:lnTo>
                  <a:pt x="162" y="986"/>
                </a:lnTo>
                <a:lnTo>
                  <a:pt x="164" y="989"/>
                </a:lnTo>
                <a:lnTo>
                  <a:pt x="165" y="990"/>
                </a:lnTo>
                <a:lnTo>
                  <a:pt x="174" y="991"/>
                </a:lnTo>
                <a:lnTo>
                  <a:pt x="174" y="991"/>
                </a:lnTo>
                <a:lnTo>
                  <a:pt x="193" y="995"/>
                </a:lnTo>
                <a:lnTo>
                  <a:pt x="193" y="995"/>
                </a:lnTo>
                <a:lnTo>
                  <a:pt x="175" y="1024"/>
                </a:lnTo>
                <a:lnTo>
                  <a:pt x="175" y="1024"/>
                </a:lnTo>
                <a:lnTo>
                  <a:pt x="169" y="1036"/>
                </a:lnTo>
                <a:lnTo>
                  <a:pt x="167" y="1042"/>
                </a:lnTo>
                <a:lnTo>
                  <a:pt x="167" y="1047"/>
                </a:lnTo>
                <a:lnTo>
                  <a:pt x="167" y="1047"/>
                </a:lnTo>
                <a:lnTo>
                  <a:pt x="166" y="1050"/>
                </a:lnTo>
                <a:lnTo>
                  <a:pt x="166" y="1053"/>
                </a:lnTo>
                <a:lnTo>
                  <a:pt x="166" y="1056"/>
                </a:lnTo>
                <a:lnTo>
                  <a:pt x="167" y="1057"/>
                </a:lnTo>
                <a:lnTo>
                  <a:pt x="170" y="1058"/>
                </a:lnTo>
                <a:lnTo>
                  <a:pt x="175" y="1059"/>
                </a:lnTo>
                <a:lnTo>
                  <a:pt x="175" y="1059"/>
                </a:lnTo>
                <a:lnTo>
                  <a:pt x="186" y="1060"/>
                </a:lnTo>
                <a:lnTo>
                  <a:pt x="197" y="1060"/>
                </a:lnTo>
                <a:lnTo>
                  <a:pt x="224" y="1057"/>
                </a:lnTo>
                <a:lnTo>
                  <a:pt x="224" y="1057"/>
                </a:lnTo>
                <a:lnTo>
                  <a:pt x="231" y="1057"/>
                </a:lnTo>
                <a:lnTo>
                  <a:pt x="237" y="1054"/>
                </a:lnTo>
                <a:lnTo>
                  <a:pt x="240" y="1052"/>
                </a:lnTo>
                <a:lnTo>
                  <a:pt x="243" y="1049"/>
                </a:lnTo>
                <a:lnTo>
                  <a:pt x="246" y="1045"/>
                </a:lnTo>
                <a:lnTo>
                  <a:pt x="247" y="1042"/>
                </a:lnTo>
                <a:lnTo>
                  <a:pt x="248" y="1036"/>
                </a:lnTo>
                <a:lnTo>
                  <a:pt x="248" y="1036"/>
                </a:lnTo>
                <a:lnTo>
                  <a:pt x="249" y="1030"/>
                </a:lnTo>
                <a:lnTo>
                  <a:pt x="251" y="1021"/>
                </a:lnTo>
                <a:lnTo>
                  <a:pt x="251" y="1021"/>
                </a:lnTo>
                <a:lnTo>
                  <a:pt x="259" y="996"/>
                </a:lnTo>
                <a:lnTo>
                  <a:pt x="259" y="996"/>
                </a:lnTo>
                <a:lnTo>
                  <a:pt x="261" y="990"/>
                </a:lnTo>
                <a:lnTo>
                  <a:pt x="264" y="984"/>
                </a:lnTo>
                <a:lnTo>
                  <a:pt x="266" y="974"/>
                </a:lnTo>
                <a:lnTo>
                  <a:pt x="266" y="974"/>
                </a:lnTo>
                <a:lnTo>
                  <a:pt x="267" y="942"/>
                </a:lnTo>
                <a:lnTo>
                  <a:pt x="267" y="920"/>
                </a:lnTo>
                <a:lnTo>
                  <a:pt x="267" y="920"/>
                </a:lnTo>
                <a:lnTo>
                  <a:pt x="274" y="875"/>
                </a:lnTo>
                <a:lnTo>
                  <a:pt x="283" y="812"/>
                </a:lnTo>
                <a:lnTo>
                  <a:pt x="283" y="812"/>
                </a:lnTo>
                <a:lnTo>
                  <a:pt x="284" y="801"/>
                </a:lnTo>
                <a:lnTo>
                  <a:pt x="283" y="787"/>
                </a:lnTo>
                <a:lnTo>
                  <a:pt x="279" y="753"/>
                </a:lnTo>
                <a:lnTo>
                  <a:pt x="277" y="735"/>
                </a:lnTo>
                <a:lnTo>
                  <a:pt x="277" y="717"/>
                </a:lnTo>
                <a:lnTo>
                  <a:pt x="277" y="702"/>
                </a:lnTo>
                <a:lnTo>
                  <a:pt x="278" y="694"/>
                </a:lnTo>
                <a:lnTo>
                  <a:pt x="279" y="687"/>
                </a:lnTo>
                <a:lnTo>
                  <a:pt x="279" y="687"/>
                </a:lnTo>
                <a:lnTo>
                  <a:pt x="286" y="658"/>
                </a:lnTo>
                <a:lnTo>
                  <a:pt x="292" y="629"/>
                </a:lnTo>
                <a:lnTo>
                  <a:pt x="297" y="598"/>
                </a:lnTo>
                <a:lnTo>
                  <a:pt x="297" y="598"/>
                </a:lnTo>
                <a:lnTo>
                  <a:pt x="300" y="597"/>
                </a:lnTo>
                <a:lnTo>
                  <a:pt x="301" y="596"/>
                </a:lnTo>
                <a:lnTo>
                  <a:pt x="302" y="593"/>
                </a:lnTo>
                <a:lnTo>
                  <a:pt x="302" y="593"/>
                </a:lnTo>
                <a:lnTo>
                  <a:pt x="302" y="581"/>
                </a:lnTo>
                <a:lnTo>
                  <a:pt x="301" y="574"/>
                </a:lnTo>
                <a:lnTo>
                  <a:pt x="301" y="574"/>
                </a:lnTo>
                <a:lnTo>
                  <a:pt x="304" y="569"/>
                </a:lnTo>
                <a:lnTo>
                  <a:pt x="311" y="561"/>
                </a:lnTo>
                <a:lnTo>
                  <a:pt x="311" y="561"/>
                </a:lnTo>
                <a:lnTo>
                  <a:pt x="313" y="557"/>
                </a:lnTo>
                <a:lnTo>
                  <a:pt x="313" y="551"/>
                </a:lnTo>
                <a:lnTo>
                  <a:pt x="313" y="539"/>
                </a:lnTo>
                <a:lnTo>
                  <a:pt x="313" y="539"/>
                </a:lnTo>
                <a:lnTo>
                  <a:pt x="312" y="531"/>
                </a:lnTo>
                <a:lnTo>
                  <a:pt x="311" y="523"/>
                </a:lnTo>
                <a:lnTo>
                  <a:pt x="309" y="513"/>
                </a:lnTo>
                <a:lnTo>
                  <a:pt x="311" y="497"/>
                </a:lnTo>
                <a:lnTo>
                  <a:pt x="311" y="484"/>
                </a:lnTo>
                <a:lnTo>
                  <a:pt x="311" y="484"/>
                </a:lnTo>
                <a:lnTo>
                  <a:pt x="345" y="492"/>
                </a:lnTo>
                <a:lnTo>
                  <a:pt x="370" y="498"/>
                </a:lnTo>
                <a:lnTo>
                  <a:pt x="391" y="504"/>
                </a:lnTo>
                <a:lnTo>
                  <a:pt x="391" y="504"/>
                </a:lnTo>
                <a:lnTo>
                  <a:pt x="402" y="508"/>
                </a:lnTo>
                <a:lnTo>
                  <a:pt x="407" y="512"/>
                </a:lnTo>
                <a:lnTo>
                  <a:pt x="410" y="512"/>
                </a:lnTo>
                <a:lnTo>
                  <a:pt x="412" y="510"/>
                </a:lnTo>
                <a:lnTo>
                  <a:pt x="413" y="507"/>
                </a:lnTo>
                <a:lnTo>
                  <a:pt x="415" y="503"/>
                </a:lnTo>
                <a:lnTo>
                  <a:pt x="415" y="503"/>
                </a:lnTo>
                <a:lnTo>
                  <a:pt x="418" y="485"/>
                </a:lnTo>
                <a:lnTo>
                  <a:pt x="420" y="462"/>
                </a:lnTo>
                <a:lnTo>
                  <a:pt x="422" y="431"/>
                </a:lnTo>
                <a:lnTo>
                  <a:pt x="422" y="431"/>
                </a:lnTo>
                <a:lnTo>
                  <a:pt x="423" y="428"/>
                </a:lnTo>
                <a:lnTo>
                  <a:pt x="428" y="422"/>
                </a:lnTo>
                <a:lnTo>
                  <a:pt x="433" y="416"/>
                </a:lnTo>
                <a:lnTo>
                  <a:pt x="438" y="411"/>
                </a:lnTo>
                <a:lnTo>
                  <a:pt x="438" y="411"/>
                </a:lnTo>
                <a:lnTo>
                  <a:pt x="440" y="405"/>
                </a:lnTo>
                <a:lnTo>
                  <a:pt x="440" y="400"/>
                </a:lnTo>
                <a:lnTo>
                  <a:pt x="438" y="394"/>
                </a:lnTo>
                <a:lnTo>
                  <a:pt x="436" y="389"/>
                </a:lnTo>
                <a:lnTo>
                  <a:pt x="436" y="389"/>
                </a:lnTo>
                <a:lnTo>
                  <a:pt x="374" y="294"/>
                </a:lnTo>
                <a:lnTo>
                  <a:pt x="374" y="294"/>
                </a:lnTo>
                <a:lnTo>
                  <a:pt x="369" y="287"/>
                </a:lnTo>
                <a:lnTo>
                  <a:pt x="367" y="282"/>
                </a:lnTo>
                <a:lnTo>
                  <a:pt x="361" y="269"/>
                </a:lnTo>
                <a:lnTo>
                  <a:pt x="359" y="265"/>
                </a:lnTo>
                <a:lnTo>
                  <a:pt x="356" y="259"/>
                </a:lnTo>
                <a:lnTo>
                  <a:pt x="352" y="256"/>
                </a:lnTo>
                <a:lnTo>
                  <a:pt x="347" y="252"/>
                </a:lnTo>
                <a:lnTo>
                  <a:pt x="347" y="252"/>
                </a:lnTo>
                <a:lnTo>
                  <a:pt x="341" y="249"/>
                </a:lnTo>
                <a:lnTo>
                  <a:pt x="334" y="247"/>
                </a:lnTo>
                <a:lnTo>
                  <a:pt x="321" y="243"/>
                </a:lnTo>
                <a:lnTo>
                  <a:pt x="305" y="241"/>
                </a:lnTo>
                <a:lnTo>
                  <a:pt x="305" y="241"/>
                </a:lnTo>
                <a:lnTo>
                  <a:pt x="304" y="233"/>
                </a:lnTo>
                <a:lnTo>
                  <a:pt x="302" y="224"/>
                </a:lnTo>
                <a:lnTo>
                  <a:pt x="302" y="224"/>
                </a:lnTo>
                <a:lnTo>
                  <a:pt x="292" y="219"/>
                </a:lnTo>
                <a:lnTo>
                  <a:pt x="292" y="219"/>
                </a:lnTo>
                <a:lnTo>
                  <a:pt x="283" y="214"/>
                </a:lnTo>
                <a:lnTo>
                  <a:pt x="278" y="198"/>
                </a:lnTo>
                <a:lnTo>
                  <a:pt x="278" y="198"/>
                </a:lnTo>
                <a:lnTo>
                  <a:pt x="273" y="176"/>
                </a:lnTo>
                <a:lnTo>
                  <a:pt x="273" y="176"/>
                </a:lnTo>
                <a:lnTo>
                  <a:pt x="272" y="168"/>
                </a:lnTo>
                <a:lnTo>
                  <a:pt x="270" y="161"/>
                </a:lnTo>
                <a:lnTo>
                  <a:pt x="270" y="161"/>
                </a:lnTo>
                <a:lnTo>
                  <a:pt x="268" y="160"/>
                </a:lnTo>
                <a:lnTo>
                  <a:pt x="267" y="160"/>
                </a:lnTo>
                <a:lnTo>
                  <a:pt x="288" y="141"/>
                </a:lnTo>
                <a:lnTo>
                  <a:pt x="288" y="141"/>
                </a:lnTo>
                <a:lnTo>
                  <a:pt x="291" y="140"/>
                </a:lnTo>
                <a:lnTo>
                  <a:pt x="292" y="140"/>
                </a:lnTo>
                <a:lnTo>
                  <a:pt x="292" y="139"/>
                </a:lnTo>
                <a:lnTo>
                  <a:pt x="292" y="139"/>
                </a:lnTo>
                <a:lnTo>
                  <a:pt x="290" y="124"/>
                </a:lnTo>
                <a:lnTo>
                  <a:pt x="288" y="110"/>
                </a:lnTo>
                <a:lnTo>
                  <a:pt x="288" y="110"/>
                </a:lnTo>
                <a:lnTo>
                  <a:pt x="287" y="109"/>
                </a:lnTo>
                <a:lnTo>
                  <a:pt x="285" y="109"/>
                </a:lnTo>
                <a:lnTo>
                  <a:pt x="283" y="107"/>
                </a:lnTo>
                <a:lnTo>
                  <a:pt x="235" y="149"/>
                </a:lnTo>
                <a:lnTo>
                  <a:pt x="235" y="149"/>
                </a:lnTo>
                <a:lnTo>
                  <a:pt x="251" y="104"/>
                </a:lnTo>
                <a:lnTo>
                  <a:pt x="251" y="104"/>
                </a:lnTo>
                <a:lnTo>
                  <a:pt x="251" y="101"/>
                </a:lnTo>
                <a:lnTo>
                  <a:pt x="249" y="95"/>
                </a:lnTo>
                <a:lnTo>
                  <a:pt x="247" y="91"/>
                </a:lnTo>
                <a:lnTo>
                  <a:pt x="247" y="88"/>
                </a:lnTo>
                <a:lnTo>
                  <a:pt x="247" y="88"/>
                </a:lnTo>
                <a:lnTo>
                  <a:pt x="243" y="81"/>
                </a:lnTo>
                <a:lnTo>
                  <a:pt x="237" y="65"/>
                </a:lnTo>
                <a:lnTo>
                  <a:pt x="229" y="49"/>
                </a:lnTo>
                <a:lnTo>
                  <a:pt x="226" y="40"/>
                </a:lnTo>
                <a:lnTo>
                  <a:pt x="226" y="40"/>
                </a:lnTo>
                <a:lnTo>
                  <a:pt x="223" y="37"/>
                </a:lnTo>
                <a:lnTo>
                  <a:pt x="220" y="33"/>
                </a:lnTo>
                <a:lnTo>
                  <a:pt x="214" y="29"/>
                </a:lnTo>
                <a:lnTo>
                  <a:pt x="210" y="22"/>
                </a:lnTo>
                <a:lnTo>
                  <a:pt x="210" y="22"/>
                </a:lnTo>
                <a:lnTo>
                  <a:pt x="205" y="13"/>
                </a:lnTo>
                <a:lnTo>
                  <a:pt x="203" y="11"/>
                </a:lnTo>
                <a:lnTo>
                  <a:pt x="202" y="11"/>
                </a:lnTo>
                <a:lnTo>
                  <a:pt x="202" y="11"/>
                </a:lnTo>
                <a:lnTo>
                  <a:pt x="194" y="11"/>
                </a:lnTo>
                <a:lnTo>
                  <a:pt x="190" y="12"/>
                </a:lnTo>
                <a:lnTo>
                  <a:pt x="190" y="12"/>
                </a:lnTo>
                <a:lnTo>
                  <a:pt x="181" y="6"/>
                </a:lnTo>
                <a:lnTo>
                  <a:pt x="174" y="2"/>
                </a:lnTo>
                <a:lnTo>
                  <a:pt x="167" y="0"/>
                </a:lnTo>
                <a:lnTo>
                  <a:pt x="167" y="0"/>
                </a:lnTo>
                <a:lnTo>
                  <a:pt x="159" y="0"/>
                </a:lnTo>
                <a:lnTo>
                  <a:pt x="153" y="1"/>
                </a:lnTo>
                <a:lnTo>
                  <a:pt x="145" y="3"/>
                </a:lnTo>
                <a:lnTo>
                  <a:pt x="145" y="3"/>
                </a:lnTo>
                <a:lnTo>
                  <a:pt x="142" y="6"/>
                </a:lnTo>
                <a:lnTo>
                  <a:pt x="140" y="8"/>
                </a:lnTo>
                <a:lnTo>
                  <a:pt x="139" y="9"/>
                </a:lnTo>
                <a:lnTo>
                  <a:pt x="139" y="9"/>
                </a:lnTo>
                <a:lnTo>
                  <a:pt x="124" y="12"/>
                </a:lnTo>
                <a:lnTo>
                  <a:pt x="115" y="15"/>
                </a:lnTo>
                <a:lnTo>
                  <a:pt x="111" y="18"/>
                </a:lnTo>
                <a:lnTo>
                  <a:pt x="110" y="19"/>
                </a:lnTo>
                <a:lnTo>
                  <a:pt x="110" y="19"/>
                </a:lnTo>
                <a:lnTo>
                  <a:pt x="103" y="27"/>
                </a:lnTo>
                <a:lnTo>
                  <a:pt x="101" y="31"/>
                </a:lnTo>
                <a:lnTo>
                  <a:pt x="99" y="37"/>
                </a:lnTo>
                <a:lnTo>
                  <a:pt x="99" y="37"/>
                </a:lnTo>
                <a:lnTo>
                  <a:pt x="92" y="58"/>
                </a:lnTo>
                <a:lnTo>
                  <a:pt x="89" y="70"/>
                </a:lnTo>
                <a:lnTo>
                  <a:pt x="85" y="76"/>
                </a:lnTo>
                <a:lnTo>
                  <a:pt x="85" y="76"/>
                </a:lnTo>
                <a:lnTo>
                  <a:pt x="77" y="84"/>
                </a:lnTo>
                <a:lnTo>
                  <a:pt x="73" y="90"/>
                </a:lnTo>
                <a:lnTo>
                  <a:pt x="72" y="94"/>
                </a:lnTo>
                <a:lnTo>
                  <a:pt x="72" y="94"/>
                </a:lnTo>
                <a:lnTo>
                  <a:pt x="71" y="102"/>
                </a:lnTo>
                <a:lnTo>
                  <a:pt x="71" y="107"/>
                </a:lnTo>
                <a:lnTo>
                  <a:pt x="73" y="113"/>
                </a:lnTo>
                <a:lnTo>
                  <a:pt x="73" y="113"/>
                </a:lnTo>
                <a:lnTo>
                  <a:pt x="81" y="130"/>
                </a:lnTo>
                <a:lnTo>
                  <a:pt x="84" y="138"/>
                </a:lnTo>
                <a:lnTo>
                  <a:pt x="87" y="142"/>
                </a:lnTo>
                <a:lnTo>
                  <a:pt x="87" y="142"/>
                </a:lnTo>
                <a:lnTo>
                  <a:pt x="96" y="147"/>
                </a:lnTo>
                <a:lnTo>
                  <a:pt x="104" y="149"/>
                </a:lnTo>
                <a:lnTo>
                  <a:pt x="104" y="149"/>
                </a:lnTo>
                <a:lnTo>
                  <a:pt x="108" y="151"/>
                </a:lnTo>
                <a:lnTo>
                  <a:pt x="111" y="155"/>
                </a:lnTo>
                <a:lnTo>
                  <a:pt x="111" y="155"/>
                </a:lnTo>
                <a:lnTo>
                  <a:pt x="118" y="160"/>
                </a:lnTo>
                <a:lnTo>
                  <a:pt x="118" y="160"/>
                </a:lnTo>
                <a:lnTo>
                  <a:pt x="121" y="161"/>
                </a:lnTo>
                <a:lnTo>
                  <a:pt x="124" y="163"/>
                </a:lnTo>
                <a:lnTo>
                  <a:pt x="126" y="164"/>
                </a:lnTo>
                <a:lnTo>
                  <a:pt x="126" y="164"/>
                </a:lnTo>
                <a:close/>
                <a:moveTo>
                  <a:pt x="222" y="174"/>
                </a:moveTo>
                <a:lnTo>
                  <a:pt x="226" y="165"/>
                </a:lnTo>
                <a:lnTo>
                  <a:pt x="232" y="183"/>
                </a:lnTo>
                <a:lnTo>
                  <a:pt x="232" y="183"/>
                </a:lnTo>
                <a:lnTo>
                  <a:pt x="228" y="186"/>
                </a:lnTo>
                <a:lnTo>
                  <a:pt x="228" y="186"/>
                </a:lnTo>
                <a:lnTo>
                  <a:pt x="227" y="187"/>
                </a:lnTo>
                <a:lnTo>
                  <a:pt x="226" y="188"/>
                </a:lnTo>
                <a:lnTo>
                  <a:pt x="226" y="189"/>
                </a:lnTo>
                <a:lnTo>
                  <a:pt x="226" y="189"/>
                </a:lnTo>
                <a:lnTo>
                  <a:pt x="222" y="189"/>
                </a:lnTo>
                <a:lnTo>
                  <a:pt x="219" y="189"/>
                </a:lnTo>
                <a:lnTo>
                  <a:pt x="219" y="189"/>
                </a:lnTo>
                <a:lnTo>
                  <a:pt x="218" y="188"/>
                </a:lnTo>
                <a:lnTo>
                  <a:pt x="218" y="186"/>
                </a:lnTo>
                <a:lnTo>
                  <a:pt x="217" y="180"/>
                </a:lnTo>
                <a:lnTo>
                  <a:pt x="217" y="180"/>
                </a:lnTo>
                <a:lnTo>
                  <a:pt x="220" y="177"/>
                </a:lnTo>
                <a:lnTo>
                  <a:pt x="222" y="174"/>
                </a:lnTo>
                <a:lnTo>
                  <a:pt x="222" y="174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9"/>
          <p:cNvSpPr>
            <a:spLocks noEditPoints="1"/>
          </p:cNvSpPr>
          <p:nvPr/>
        </p:nvSpPr>
        <p:spPr bwMode="auto">
          <a:xfrm>
            <a:off x="930350" y="4646970"/>
            <a:ext cx="587375" cy="1720850"/>
          </a:xfrm>
          <a:custGeom>
            <a:avLst/>
            <a:gdLst>
              <a:gd name="T0" fmla="*/ 90 w 370"/>
              <a:gd name="T1" fmla="*/ 423 h 1084"/>
              <a:gd name="T2" fmla="*/ 0 w 370"/>
              <a:gd name="T3" fmla="*/ 708 h 1084"/>
              <a:gd name="T4" fmla="*/ 41 w 370"/>
              <a:gd name="T5" fmla="*/ 747 h 1084"/>
              <a:gd name="T6" fmla="*/ 84 w 370"/>
              <a:gd name="T7" fmla="*/ 755 h 1084"/>
              <a:gd name="T8" fmla="*/ 138 w 370"/>
              <a:gd name="T9" fmla="*/ 861 h 1084"/>
              <a:gd name="T10" fmla="*/ 154 w 370"/>
              <a:gd name="T11" fmla="*/ 972 h 1084"/>
              <a:gd name="T12" fmla="*/ 143 w 370"/>
              <a:gd name="T13" fmla="*/ 993 h 1084"/>
              <a:gd name="T14" fmla="*/ 126 w 370"/>
              <a:gd name="T15" fmla="*/ 1006 h 1084"/>
              <a:gd name="T16" fmla="*/ 90 w 370"/>
              <a:gd name="T17" fmla="*/ 1040 h 1084"/>
              <a:gd name="T18" fmla="*/ 48 w 370"/>
              <a:gd name="T19" fmla="*/ 1056 h 1084"/>
              <a:gd name="T20" fmla="*/ 59 w 370"/>
              <a:gd name="T21" fmla="*/ 1080 h 1084"/>
              <a:gd name="T22" fmla="*/ 200 w 370"/>
              <a:gd name="T23" fmla="*/ 1076 h 1084"/>
              <a:gd name="T24" fmla="*/ 229 w 370"/>
              <a:gd name="T25" fmla="*/ 1060 h 1084"/>
              <a:gd name="T26" fmla="*/ 206 w 370"/>
              <a:gd name="T27" fmla="*/ 993 h 1084"/>
              <a:gd name="T28" fmla="*/ 246 w 370"/>
              <a:gd name="T29" fmla="*/ 906 h 1084"/>
              <a:gd name="T30" fmla="*/ 280 w 370"/>
              <a:gd name="T31" fmla="*/ 930 h 1084"/>
              <a:gd name="T32" fmla="*/ 272 w 370"/>
              <a:gd name="T33" fmla="*/ 948 h 1084"/>
              <a:gd name="T34" fmla="*/ 260 w 370"/>
              <a:gd name="T35" fmla="*/ 1005 h 1084"/>
              <a:gd name="T36" fmla="*/ 242 w 370"/>
              <a:gd name="T37" fmla="*/ 1033 h 1084"/>
              <a:gd name="T38" fmla="*/ 266 w 370"/>
              <a:gd name="T39" fmla="*/ 1039 h 1084"/>
              <a:gd name="T40" fmla="*/ 305 w 370"/>
              <a:gd name="T41" fmla="*/ 1011 h 1084"/>
              <a:gd name="T42" fmla="*/ 370 w 370"/>
              <a:gd name="T43" fmla="*/ 918 h 1084"/>
              <a:gd name="T44" fmla="*/ 349 w 370"/>
              <a:gd name="T45" fmla="*/ 897 h 1084"/>
              <a:gd name="T46" fmla="*/ 233 w 370"/>
              <a:gd name="T47" fmla="*/ 803 h 1084"/>
              <a:gd name="T48" fmla="*/ 217 w 370"/>
              <a:gd name="T49" fmla="*/ 755 h 1084"/>
              <a:gd name="T50" fmla="*/ 297 w 370"/>
              <a:gd name="T51" fmla="*/ 753 h 1084"/>
              <a:gd name="T52" fmla="*/ 333 w 370"/>
              <a:gd name="T53" fmla="*/ 734 h 1084"/>
              <a:gd name="T54" fmla="*/ 308 w 370"/>
              <a:gd name="T55" fmla="*/ 530 h 1084"/>
              <a:gd name="T56" fmla="*/ 301 w 370"/>
              <a:gd name="T57" fmla="*/ 354 h 1084"/>
              <a:gd name="T58" fmla="*/ 286 w 370"/>
              <a:gd name="T59" fmla="*/ 196 h 1084"/>
              <a:gd name="T60" fmla="*/ 264 w 370"/>
              <a:gd name="T61" fmla="*/ 164 h 1084"/>
              <a:gd name="T62" fmla="*/ 266 w 370"/>
              <a:gd name="T63" fmla="*/ 152 h 1084"/>
              <a:gd name="T64" fmla="*/ 278 w 370"/>
              <a:gd name="T65" fmla="*/ 143 h 1084"/>
              <a:gd name="T66" fmla="*/ 276 w 370"/>
              <a:gd name="T67" fmla="*/ 118 h 1084"/>
              <a:gd name="T68" fmla="*/ 259 w 370"/>
              <a:gd name="T69" fmla="*/ 85 h 1084"/>
              <a:gd name="T70" fmla="*/ 233 w 370"/>
              <a:gd name="T71" fmla="*/ 27 h 1084"/>
              <a:gd name="T72" fmla="*/ 201 w 370"/>
              <a:gd name="T73" fmla="*/ 0 h 1084"/>
              <a:gd name="T74" fmla="*/ 154 w 370"/>
              <a:gd name="T75" fmla="*/ 16 h 1084"/>
              <a:gd name="T76" fmla="*/ 117 w 370"/>
              <a:gd name="T77" fmla="*/ 32 h 1084"/>
              <a:gd name="T78" fmla="*/ 95 w 370"/>
              <a:gd name="T79" fmla="*/ 72 h 1084"/>
              <a:gd name="T80" fmla="*/ 122 w 370"/>
              <a:gd name="T81" fmla="*/ 106 h 1084"/>
              <a:gd name="T82" fmla="*/ 127 w 370"/>
              <a:gd name="T83" fmla="*/ 127 h 1084"/>
              <a:gd name="T84" fmla="*/ 122 w 370"/>
              <a:gd name="T85" fmla="*/ 143 h 1084"/>
              <a:gd name="T86" fmla="*/ 138 w 370"/>
              <a:gd name="T87" fmla="*/ 153 h 1084"/>
              <a:gd name="T88" fmla="*/ 144 w 370"/>
              <a:gd name="T89" fmla="*/ 160 h 1084"/>
              <a:gd name="T90" fmla="*/ 161 w 370"/>
              <a:gd name="T91" fmla="*/ 176 h 1084"/>
              <a:gd name="T92" fmla="*/ 185 w 370"/>
              <a:gd name="T93" fmla="*/ 190 h 1084"/>
              <a:gd name="T94" fmla="*/ 164 w 370"/>
              <a:gd name="T95" fmla="*/ 243 h 1084"/>
              <a:gd name="T96" fmla="*/ 128 w 370"/>
              <a:gd name="T97" fmla="*/ 263 h 1084"/>
              <a:gd name="T98" fmla="*/ 111 w 370"/>
              <a:gd name="T99" fmla="*/ 270 h 1084"/>
              <a:gd name="T100" fmla="*/ 85 w 370"/>
              <a:gd name="T101" fmla="*/ 243 h 1084"/>
              <a:gd name="T102" fmla="*/ 74 w 370"/>
              <a:gd name="T103" fmla="*/ 238 h 1084"/>
              <a:gd name="T104" fmla="*/ 51 w 370"/>
              <a:gd name="T105" fmla="*/ 249 h 1084"/>
              <a:gd name="T106" fmla="*/ 6 w 370"/>
              <a:gd name="T107" fmla="*/ 226 h 1084"/>
              <a:gd name="T108" fmla="*/ 43 w 370"/>
              <a:gd name="T109" fmla="*/ 259 h 1084"/>
              <a:gd name="T110" fmla="*/ 49 w 370"/>
              <a:gd name="T111" fmla="*/ 287 h 1084"/>
              <a:gd name="T112" fmla="*/ 80 w 370"/>
              <a:gd name="T113" fmla="*/ 328 h 1084"/>
              <a:gd name="T114" fmla="*/ 73 w 370"/>
              <a:gd name="T115" fmla="*/ 349 h 1084"/>
              <a:gd name="T116" fmla="*/ 85 w 370"/>
              <a:gd name="T117" fmla="*/ 285 h 1084"/>
              <a:gd name="T118" fmla="*/ 78 w 370"/>
              <a:gd name="T119" fmla="*/ 288 h 10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70" h="1084">
                <a:moveTo>
                  <a:pt x="85" y="359"/>
                </a:moveTo>
                <a:lnTo>
                  <a:pt x="85" y="359"/>
                </a:lnTo>
                <a:lnTo>
                  <a:pt x="86" y="388"/>
                </a:lnTo>
                <a:lnTo>
                  <a:pt x="89" y="410"/>
                </a:lnTo>
                <a:lnTo>
                  <a:pt x="90" y="423"/>
                </a:lnTo>
                <a:lnTo>
                  <a:pt x="90" y="423"/>
                </a:lnTo>
                <a:lnTo>
                  <a:pt x="86" y="437"/>
                </a:lnTo>
                <a:lnTo>
                  <a:pt x="77" y="470"/>
                </a:lnTo>
                <a:lnTo>
                  <a:pt x="45" y="568"/>
                </a:lnTo>
                <a:lnTo>
                  <a:pt x="14" y="663"/>
                </a:lnTo>
                <a:lnTo>
                  <a:pt x="4" y="695"/>
                </a:lnTo>
                <a:lnTo>
                  <a:pt x="0" y="708"/>
                </a:lnTo>
                <a:lnTo>
                  <a:pt x="0" y="708"/>
                </a:lnTo>
                <a:lnTo>
                  <a:pt x="20" y="725"/>
                </a:lnTo>
                <a:lnTo>
                  <a:pt x="37" y="740"/>
                </a:lnTo>
                <a:lnTo>
                  <a:pt x="37" y="740"/>
                </a:lnTo>
                <a:lnTo>
                  <a:pt x="39" y="742"/>
                </a:lnTo>
                <a:lnTo>
                  <a:pt x="41" y="747"/>
                </a:lnTo>
                <a:lnTo>
                  <a:pt x="44" y="750"/>
                </a:lnTo>
                <a:lnTo>
                  <a:pt x="48" y="753"/>
                </a:lnTo>
                <a:lnTo>
                  <a:pt x="53" y="755"/>
                </a:lnTo>
                <a:lnTo>
                  <a:pt x="59" y="755"/>
                </a:lnTo>
                <a:lnTo>
                  <a:pt x="59" y="755"/>
                </a:lnTo>
                <a:lnTo>
                  <a:pt x="84" y="755"/>
                </a:lnTo>
                <a:lnTo>
                  <a:pt x="95" y="755"/>
                </a:lnTo>
                <a:lnTo>
                  <a:pt x="117" y="761"/>
                </a:lnTo>
                <a:lnTo>
                  <a:pt x="117" y="761"/>
                </a:lnTo>
                <a:lnTo>
                  <a:pt x="126" y="804"/>
                </a:lnTo>
                <a:lnTo>
                  <a:pt x="134" y="839"/>
                </a:lnTo>
                <a:lnTo>
                  <a:pt x="138" y="861"/>
                </a:lnTo>
                <a:lnTo>
                  <a:pt x="138" y="861"/>
                </a:lnTo>
                <a:lnTo>
                  <a:pt x="146" y="906"/>
                </a:lnTo>
                <a:lnTo>
                  <a:pt x="150" y="935"/>
                </a:lnTo>
                <a:lnTo>
                  <a:pt x="154" y="961"/>
                </a:lnTo>
                <a:lnTo>
                  <a:pt x="154" y="961"/>
                </a:lnTo>
                <a:lnTo>
                  <a:pt x="154" y="972"/>
                </a:lnTo>
                <a:lnTo>
                  <a:pt x="154" y="980"/>
                </a:lnTo>
                <a:lnTo>
                  <a:pt x="152" y="985"/>
                </a:lnTo>
                <a:lnTo>
                  <a:pt x="150" y="989"/>
                </a:lnTo>
                <a:lnTo>
                  <a:pt x="147" y="992"/>
                </a:lnTo>
                <a:lnTo>
                  <a:pt x="146" y="993"/>
                </a:lnTo>
                <a:lnTo>
                  <a:pt x="143" y="993"/>
                </a:lnTo>
                <a:lnTo>
                  <a:pt x="143" y="993"/>
                </a:lnTo>
                <a:lnTo>
                  <a:pt x="140" y="993"/>
                </a:lnTo>
                <a:lnTo>
                  <a:pt x="138" y="994"/>
                </a:lnTo>
                <a:lnTo>
                  <a:pt x="132" y="998"/>
                </a:lnTo>
                <a:lnTo>
                  <a:pt x="132" y="998"/>
                </a:lnTo>
                <a:lnTo>
                  <a:pt x="126" y="1006"/>
                </a:lnTo>
                <a:lnTo>
                  <a:pt x="118" y="1018"/>
                </a:lnTo>
                <a:lnTo>
                  <a:pt x="113" y="1023"/>
                </a:lnTo>
                <a:lnTo>
                  <a:pt x="106" y="1030"/>
                </a:lnTo>
                <a:lnTo>
                  <a:pt x="98" y="1035"/>
                </a:lnTo>
                <a:lnTo>
                  <a:pt x="90" y="1040"/>
                </a:lnTo>
                <a:lnTo>
                  <a:pt x="90" y="1040"/>
                </a:lnTo>
                <a:lnTo>
                  <a:pt x="73" y="1047"/>
                </a:lnTo>
                <a:lnTo>
                  <a:pt x="61" y="1050"/>
                </a:lnTo>
                <a:lnTo>
                  <a:pt x="52" y="1052"/>
                </a:lnTo>
                <a:lnTo>
                  <a:pt x="49" y="1054"/>
                </a:lnTo>
                <a:lnTo>
                  <a:pt x="48" y="1056"/>
                </a:lnTo>
                <a:lnTo>
                  <a:pt x="48" y="1056"/>
                </a:lnTo>
                <a:lnTo>
                  <a:pt x="45" y="1063"/>
                </a:lnTo>
                <a:lnTo>
                  <a:pt x="45" y="1067"/>
                </a:lnTo>
                <a:lnTo>
                  <a:pt x="45" y="1071"/>
                </a:lnTo>
                <a:lnTo>
                  <a:pt x="48" y="1073"/>
                </a:lnTo>
                <a:lnTo>
                  <a:pt x="52" y="1077"/>
                </a:lnTo>
                <a:lnTo>
                  <a:pt x="59" y="1080"/>
                </a:lnTo>
                <a:lnTo>
                  <a:pt x="69" y="1083"/>
                </a:lnTo>
                <a:lnTo>
                  <a:pt x="69" y="1083"/>
                </a:lnTo>
                <a:lnTo>
                  <a:pt x="85" y="1084"/>
                </a:lnTo>
                <a:lnTo>
                  <a:pt x="105" y="1084"/>
                </a:lnTo>
                <a:lnTo>
                  <a:pt x="155" y="1080"/>
                </a:lnTo>
                <a:lnTo>
                  <a:pt x="200" y="1076"/>
                </a:lnTo>
                <a:lnTo>
                  <a:pt x="222" y="1072"/>
                </a:lnTo>
                <a:lnTo>
                  <a:pt x="222" y="1072"/>
                </a:lnTo>
                <a:lnTo>
                  <a:pt x="230" y="1068"/>
                </a:lnTo>
                <a:lnTo>
                  <a:pt x="233" y="1067"/>
                </a:lnTo>
                <a:lnTo>
                  <a:pt x="233" y="1067"/>
                </a:lnTo>
                <a:lnTo>
                  <a:pt x="229" y="1060"/>
                </a:lnTo>
                <a:lnTo>
                  <a:pt x="220" y="1042"/>
                </a:lnTo>
                <a:lnTo>
                  <a:pt x="214" y="1030"/>
                </a:lnTo>
                <a:lnTo>
                  <a:pt x="210" y="1018"/>
                </a:lnTo>
                <a:lnTo>
                  <a:pt x="208" y="1005"/>
                </a:lnTo>
                <a:lnTo>
                  <a:pt x="206" y="993"/>
                </a:lnTo>
                <a:lnTo>
                  <a:pt x="206" y="993"/>
                </a:lnTo>
                <a:lnTo>
                  <a:pt x="208" y="980"/>
                </a:lnTo>
                <a:lnTo>
                  <a:pt x="210" y="964"/>
                </a:lnTo>
                <a:lnTo>
                  <a:pt x="217" y="934"/>
                </a:lnTo>
                <a:lnTo>
                  <a:pt x="227" y="898"/>
                </a:lnTo>
                <a:lnTo>
                  <a:pt x="227" y="898"/>
                </a:lnTo>
                <a:lnTo>
                  <a:pt x="246" y="906"/>
                </a:lnTo>
                <a:lnTo>
                  <a:pt x="260" y="912"/>
                </a:lnTo>
                <a:lnTo>
                  <a:pt x="266" y="916"/>
                </a:lnTo>
                <a:lnTo>
                  <a:pt x="270" y="919"/>
                </a:lnTo>
                <a:lnTo>
                  <a:pt x="270" y="919"/>
                </a:lnTo>
                <a:lnTo>
                  <a:pt x="280" y="930"/>
                </a:lnTo>
                <a:lnTo>
                  <a:pt x="280" y="930"/>
                </a:lnTo>
                <a:lnTo>
                  <a:pt x="279" y="938"/>
                </a:lnTo>
                <a:lnTo>
                  <a:pt x="276" y="943"/>
                </a:lnTo>
                <a:lnTo>
                  <a:pt x="275" y="945"/>
                </a:lnTo>
                <a:lnTo>
                  <a:pt x="275" y="945"/>
                </a:lnTo>
                <a:lnTo>
                  <a:pt x="274" y="947"/>
                </a:lnTo>
                <a:lnTo>
                  <a:pt x="272" y="948"/>
                </a:lnTo>
                <a:lnTo>
                  <a:pt x="270" y="956"/>
                </a:lnTo>
                <a:lnTo>
                  <a:pt x="270" y="956"/>
                </a:lnTo>
                <a:lnTo>
                  <a:pt x="267" y="967"/>
                </a:lnTo>
                <a:lnTo>
                  <a:pt x="264" y="984"/>
                </a:lnTo>
                <a:lnTo>
                  <a:pt x="262" y="1000"/>
                </a:lnTo>
                <a:lnTo>
                  <a:pt x="260" y="1005"/>
                </a:lnTo>
                <a:lnTo>
                  <a:pt x="259" y="1009"/>
                </a:lnTo>
                <a:lnTo>
                  <a:pt x="259" y="1009"/>
                </a:lnTo>
                <a:lnTo>
                  <a:pt x="247" y="1022"/>
                </a:lnTo>
                <a:lnTo>
                  <a:pt x="243" y="1026"/>
                </a:lnTo>
                <a:lnTo>
                  <a:pt x="242" y="1029"/>
                </a:lnTo>
                <a:lnTo>
                  <a:pt x="242" y="1033"/>
                </a:lnTo>
                <a:lnTo>
                  <a:pt x="243" y="1035"/>
                </a:lnTo>
                <a:lnTo>
                  <a:pt x="243" y="1035"/>
                </a:lnTo>
                <a:lnTo>
                  <a:pt x="247" y="1038"/>
                </a:lnTo>
                <a:lnTo>
                  <a:pt x="253" y="1039"/>
                </a:lnTo>
                <a:lnTo>
                  <a:pt x="259" y="1039"/>
                </a:lnTo>
                <a:lnTo>
                  <a:pt x="266" y="1039"/>
                </a:lnTo>
                <a:lnTo>
                  <a:pt x="272" y="1039"/>
                </a:lnTo>
                <a:lnTo>
                  <a:pt x="280" y="1036"/>
                </a:lnTo>
                <a:lnTo>
                  <a:pt x="286" y="1034"/>
                </a:lnTo>
                <a:lnTo>
                  <a:pt x="291" y="1030"/>
                </a:lnTo>
                <a:lnTo>
                  <a:pt x="291" y="1030"/>
                </a:lnTo>
                <a:lnTo>
                  <a:pt x="305" y="1011"/>
                </a:lnTo>
                <a:lnTo>
                  <a:pt x="326" y="982"/>
                </a:lnTo>
                <a:lnTo>
                  <a:pt x="354" y="940"/>
                </a:lnTo>
                <a:lnTo>
                  <a:pt x="354" y="940"/>
                </a:lnTo>
                <a:lnTo>
                  <a:pt x="363" y="928"/>
                </a:lnTo>
                <a:lnTo>
                  <a:pt x="369" y="922"/>
                </a:lnTo>
                <a:lnTo>
                  <a:pt x="370" y="918"/>
                </a:lnTo>
                <a:lnTo>
                  <a:pt x="370" y="914"/>
                </a:lnTo>
                <a:lnTo>
                  <a:pt x="370" y="914"/>
                </a:lnTo>
                <a:lnTo>
                  <a:pt x="369" y="910"/>
                </a:lnTo>
                <a:lnTo>
                  <a:pt x="366" y="907"/>
                </a:lnTo>
                <a:lnTo>
                  <a:pt x="357" y="901"/>
                </a:lnTo>
                <a:lnTo>
                  <a:pt x="349" y="897"/>
                </a:lnTo>
                <a:lnTo>
                  <a:pt x="344" y="893"/>
                </a:lnTo>
                <a:lnTo>
                  <a:pt x="344" y="893"/>
                </a:lnTo>
                <a:lnTo>
                  <a:pt x="336" y="889"/>
                </a:lnTo>
                <a:lnTo>
                  <a:pt x="321" y="883"/>
                </a:lnTo>
                <a:lnTo>
                  <a:pt x="301" y="877"/>
                </a:lnTo>
                <a:lnTo>
                  <a:pt x="233" y="803"/>
                </a:lnTo>
                <a:lnTo>
                  <a:pt x="233" y="803"/>
                </a:lnTo>
                <a:lnTo>
                  <a:pt x="227" y="792"/>
                </a:lnTo>
                <a:lnTo>
                  <a:pt x="227" y="792"/>
                </a:lnTo>
                <a:lnTo>
                  <a:pt x="224" y="783"/>
                </a:lnTo>
                <a:lnTo>
                  <a:pt x="221" y="771"/>
                </a:lnTo>
                <a:lnTo>
                  <a:pt x="217" y="755"/>
                </a:lnTo>
                <a:lnTo>
                  <a:pt x="217" y="755"/>
                </a:lnTo>
                <a:lnTo>
                  <a:pt x="239" y="757"/>
                </a:lnTo>
                <a:lnTo>
                  <a:pt x="260" y="757"/>
                </a:lnTo>
                <a:lnTo>
                  <a:pt x="280" y="755"/>
                </a:lnTo>
                <a:lnTo>
                  <a:pt x="280" y="755"/>
                </a:lnTo>
                <a:lnTo>
                  <a:pt x="297" y="753"/>
                </a:lnTo>
                <a:lnTo>
                  <a:pt x="312" y="750"/>
                </a:lnTo>
                <a:lnTo>
                  <a:pt x="317" y="747"/>
                </a:lnTo>
                <a:lnTo>
                  <a:pt x="324" y="745"/>
                </a:lnTo>
                <a:lnTo>
                  <a:pt x="329" y="740"/>
                </a:lnTo>
                <a:lnTo>
                  <a:pt x="333" y="734"/>
                </a:lnTo>
                <a:lnTo>
                  <a:pt x="333" y="734"/>
                </a:lnTo>
                <a:lnTo>
                  <a:pt x="334" y="729"/>
                </a:lnTo>
                <a:lnTo>
                  <a:pt x="334" y="720"/>
                </a:lnTo>
                <a:lnTo>
                  <a:pt x="333" y="689"/>
                </a:lnTo>
                <a:lnTo>
                  <a:pt x="328" y="651"/>
                </a:lnTo>
                <a:lnTo>
                  <a:pt x="321" y="609"/>
                </a:lnTo>
                <a:lnTo>
                  <a:pt x="308" y="530"/>
                </a:lnTo>
                <a:lnTo>
                  <a:pt x="301" y="491"/>
                </a:lnTo>
                <a:lnTo>
                  <a:pt x="301" y="491"/>
                </a:lnTo>
                <a:lnTo>
                  <a:pt x="301" y="468"/>
                </a:lnTo>
                <a:lnTo>
                  <a:pt x="301" y="420"/>
                </a:lnTo>
                <a:lnTo>
                  <a:pt x="301" y="354"/>
                </a:lnTo>
                <a:lnTo>
                  <a:pt x="301" y="354"/>
                </a:lnTo>
                <a:lnTo>
                  <a:pt x="297" y="296"/>
                </a:lnTo>
                <a:lnTo>
                  <a:pt x="291" y="227"/>
                </a:lnTo>
                <a:lnTo>
                  <a:pt x="291" y="227"/>
                </a:lnTo>
                <a:lnTo>
                  <a:pt x="290" y="212"/>
                </a:lnTo>
                <a:lnTo>
                  <a:pt x="288" y="204"/>
                </a:lnTo>
                <a:lnTo>
                  <a:pt x="286" y="196"/>
                </a:lnTo>
                <a:lnTo>
                  <a:pt x="286" y="196"/>
                </a:lnTo>
                <a:lnTo>
                  <a:pt x="280" y="186"/>
                </a:lnTo>
                <a:lnTo>
                  <a:pt x="274" y="176"/>
                </a:lnTo>
                <a:lnTo>
                  <a:pt x="267" y="168"/>
                </a:lnTo>
                <a:lnTo>
                  <a:pt x="264" y="164"/>
                </a:lnTo>
                <a:lnTo>
                  <a:pt x="264" y="164"/>
                </a:lnTo>
                <a:lnTo>
                  <a:pt x="263" y="163"/>
                </a:lnTo>
                <a:lnTo>
                  <a:pt x="259" y="160"/>
                </a:lnTo>
                <a:lnTo>
                  <a:pt x="254" y="159"/>
                </a:lnTo>
                <a:lnTo>
                  <a:pt x="254" y="159"/>
                </a:lnTo>
                <a:lnTo>
                  <a:pt x="260" y="156"/>
                </a:lnTo>
                <a:lnTo>
                  <a:pt x="266" y="152"/>
                </a:lnTo>
                <a:lnTo>
                  <a:pt x="270" y="148"/>
                </a:lnTo>
                <a:lnTo>
                  <a:pt x="270" y="148"/>
                </a:lnTo>
                <a:lnTo>
                  <a:pt x="271" y="147"/>
                </a:lnTo>
                <a:lnTo>
                  <a:pt x="272" y="146"/>
                </a:lnTo>
                <a:lnTo>
                  <a:pt x="276" y="144"/>
                </a:lnTo>
                <a:lnTo>
                  <a:pt x="278" y="143"/>
                </a:lnTo>
                <a:lnTo>
                  <a:pt x="279" y="142"/>
                </a:lnTo>
                <a:lnTo>
                  <a:pt x="280" y="138"/>
                </a:lnTo>
                <a:lnTo>
                  <a:pt x="280" y="132"/>
                </a:lnTo>
                <a:lnTo>
                  <a:pt x="280" y="132"/>
                </a:lnTo>
                <a:lnTo>
                  <a:pt x="279" y="126"/>
                </a:lnTo>
                <a:lnTo>
                  <a:pt x="276" y="118"/>
                </a:lnTo>
                <a:lnTo>
                  <a:pt x="270" y="105"/>
                </a:lnTo>
                <a:lnTo>
                  <a:pt x="262" y="94"/>
                </a:lnTo>
                <a:lnTo>
                  <a:pt x="259" y="90"/>
                </a:lnTo>
                <a:lnTo>
                  <a:pt x="259" y="90"/>
                </a:lnTo>
                <a:lnTo>
                  <a:pt x="259" y="89"/>
                </a:lnTo>
                <a:lnTo>
                  <a:pt x="259" y="85"/>
                </a:lnTo>
                <a:lnTo>
                  <a:pt x="258" y="76"/>
                </a:lnTo>
                <a:lnTo>
                  <a:pt x="254" y="64"/>
                </a:lnTo>
                <a:lnTo>
                  <a:pt x="254" y="64"/>
                </a:lnTo>
                <a:lnTo>
                  <a:pt x="243" y="41"/>
                </a:lnTo>
                <a:lnTo>
                  <a:pt x="239" y="35"/>
                </a:lnTo>
                <a:lnTo>
                  <a:pt x="233" y="27"/>
                </a:lnTo>
                <a:lnTo>
                  <a:pt x="233" y="27"/>
                </a:lnTo>
                <a:lnTo>
                  <a:pt x="226" y="19"/>
                </a:lnTo>
                <a:lnTo>
                  <a:pt x="220" y="11"/>
                </a:lnTo>
                <a:lnTo>
                  <a:pt x="212" y="4"/>
                </a:lnTo>
                <a:lnTo>
                  <a:pt x="206" y="2"/>
                </a:lnTo>
                <a:lnTo>
                  <a:pt x="201" y="0"/>
                </a:lnTo>
                <a:lnTo>
                  <a:pt x="201" y="0"/>
                </a:lnTo>
                <a:lnTo>
                  <a:pt x="196" y="0"/>
                </a:lnTo>
                <a:lnTo>
                  <a:pt x="189" y="2"/>
                </a:lnTo>
                <a:lnTo>
                  <a:pt x="176" y="7"/>
                </a:lnTo>
                <a:lnTo>
                  <a:pt x="164" y="12"/>
                </a:lnTo>
                <a:lnTo>
                  <a:pt x="154" y="16"/>
                </a:lnTo>
                <a:lnTo>
                  <a:pt x="154" y="16"/>
                </a:lnTo>
                <a:lnTo>
                  <a:pt x="144" y="18"/>
                </a:lnTo>
                <a:lnTo>
                  <a:pt x="135" y="22"/>
                </a:lnTo>
                <a:lnTo>
                  <a:pt x="126" y="25"/>
                </a:lnTo>
                <a:lnTo>
                  <a:pt x="117" y="32"/>
                </a:lnTo>
                <a:lnTo>
                  <a:pt x="117" y="32"/>
                </a:lnTo>
                <a:lnTo>
                  <a:pt x="113" y="36"/>
                </a:lnTo>
                <a:lnTo>
                  <a:pt x="109" y="41"/>
                </a:lnTo>
                <a:lnTo>
                  <a:pt x="103" y="52"/>
                </a:lnTo>
                <a:lnTo>
                  <a:pt x="95" y="69"/>
                </a:lnTo>
                <a:lnTo>
                  <a:pt x="95" y="69"/>
                </a:lnTo>
                <a:lnTo>
                  <a:pt x="95" y="72"/>
                </a:lnTo>
                <a:lnTo>
                  <a:pt x="95" y="76"/>
                </a:lnTo>
                <a:lnTo>
                  <a:pt x="99" y="86"/>
                </a:lnTo>
                <a:lnTo>
                  <a:pt x="103" y="97"/>
                </a:lnTo>
                <a:lnTo>
                  <a:pt x="106" y="101"/>
                </a:lnTo>
                <a:lnTo>
                  <a:pt x="106" y="101"/>
                </a:lnTo>
                <a:lnTo>
                  <a:pt x="122" y="106"/>
                </a:lnTo>
                <a:lnTo>
                  <a:pt x="122" y="106"/>
                </a:lnTo>
                <a:lnTo>
                  <a:pt x="126" y="115"/>
                </a:lnTo>
                <a:lnTo>
                  <a:pt x="127" y="123"/>
                </a:lnTo>
                <a:lnTo>
                  <a:pt x="127" y="126"/>
                </a:lnTo>
                <a:lnTo>
                  <a:pt x="127" y="127"/>
                </a:lnTo>
                <a:lnTo>
                  <a:pt x="127" y="127"/>
                </a:lnTo>
                <a:lnTo>
                  <a:pt x="125" y="130"/>
                </a:lnTo>
                <a:lnTo>
                  <a:pt x="122" y="135"/>
                </a:lnTo>
                <a:lnTo>
                  <a:pt x="121" y="140"/>
                </a:lnTo>
                <a:lnTo>
                  <a:pt x="121" y="142"/>
                </a:lnTo>
                <a:lnTo>
                  <a:pt x="122" y="143"/>
                </a:lnTo>
                <a:lnTo>
                  <a:pt x="122" y="143"/>
                </a:lnTo>
                <a:lnTo>
                  <a:pt x="128" y="147"/>
                </a:lnTo>
                <a:lnTo>
                  <a:pt x="131" y="148"/>
                </a:lnTo>
                <a:lnTo>
                  <a:pt x="132" y="148"/>
                </a:lnTo>
                <a:lnTo>
                  <a:pt x="132" y="148"/>
                </a:lnTo>
                <a:lnTo>
                  <a:pt x="135" y="151"/>
                </a:lnTo>
                <a:lnTo>
                  <a:pt x="138" y="153"/>
                </a:lnTo>
                <a:lnTo>
                  <a:pt x="138" y="153"/>
                </a:lnTo>
                <a:lnTo>
                  <a:pt x="139" y="156"/>
                </a:lnTo>
                <a:lnTo>
                  <a:pt x="142" y="157"/>
                </a:lnTo>
                <a:lnTo>
                  <a:pt x="143" y="159"/>
                </a:lnTo>
                <a:lnTo>
                  <a:pt x="143" y="159"/>
                </a:lnTo>
                <a:lnTo>
                  <a:pt x="144" y="160"/>
                </a:lnTo>
                <a:lnTo>
                  <a:pt x="147" y="165"/>
                </a:lnTo>
                <a:lnTo>
                  <a:pt x="151" y="171"/>
                </a:lnTo>
                <a:lnTo>
                  <a:pt x="154" y="175"/>
                </a:lnTo>
                <a:lnTo>
                  <a:pt x="154" y="175"/>
                </a:lnTo>
                <a:lnTo>
                  <a:pt x="156" y="176"/>
                </a:lnTo>
                <a:lnTo>
                  <a:pt x="161" y="176"/>
                </a:lnTo>
                <a:lnTo>
                  <a:pt x="173" y="176"/>
                </a:lnTo>
                <a:lnTo>
                  <a:pt x="191" y="175"/>
                </a:lnTo>
                <a:lnTo>
                  <a:pt x="191" y="175"/>
                </a:lnTo>
                <a:lnTo>
                  <a:pt x="188" y="181"/>
                </a:lnTo>
                <a:lnTo>
                  <a:pt x="185" y="190"/>
                </a:lnTo>
                <a:lnTo>
                  <a:pt x="185" y="190"/>
                </a:lnTo>
                <a:lnTo>
                  <a:pt x="183" y="201"/>
                </a:lnTo>
                <a:lnTo>
                  <a:pt x="180" y="212"/>
                </a:lnTo>
                <a:lnTo>
                  <a:pt x="180" y="212"/>
                </a:lnTo>
                <a:lnTo>
                  <a:pt x="172" y="229"/>
                </a:lnTo>
                <a:lnTo>
                  <a:pt x="167" y="239"/>
                </a:lnTo>
                <a:lnTo>
                  <a:pt x="164" y="243"/>
                </a:lnTo>
                <a:lnTo>
                  <a:pt x="164" y="243"/>
                </a:lnTo>
                <a:lnTo>
                  <a:pt x="159" y="246"/>
                </a:lnTo>
                <a:lnTo>
                  <a:pt x="150" y="250"/>
                </a:lnTo>
                <a:lnTo>
                  <a:pt x="132" y="259"/>
                </a:lnTo>
                <a:lnTo>
                  <a:pt x="132" y="259"/>
                </a:lnTo>
                <a:lnTo>
                  <a:pt x="128" y="263"/>
                </a:lnTo>
                <a:lnTo>
                  <a:pt x="123" y="270"/>
                </a:lnTo>
                <a:lnTo>
                  <a:pt x="117" y="280"/>
                </a:lnTo>
                <a:lnTo>
                  <a:pt x="117" y="280"/>
                </a:lnTo>
                <a:lnTo>
                  <a:pt x="115" y="276"/>
                </a:lnTo>
                <a:lnTo>
                  <a:pt x="114" y="272"/>
                </a:lnTo>
                <a:lnTo>
                  <a:pt x="111" y="270"/>
                </a:lnTo>
                <a:lnTo>
                  <a:pt x="111" y="270"/>
                </a:lnTo>
                <a:lnTo>
                  <a:pt x="105" y="266"/>
                </a:lnTo>
                <a:lnTo>
                  <a:pt x="101" y="264"/>
                </a:lnTo>
                <a:lnTo>
                  <a:pt x="101" y="264"/>
                </a:lnTo>
                <a:lnTo>
                  <a:pt x="93" y="255"/>
                </a:lnTo>
                <a:lnTo>
                  <a:pt x="85" y="243"/>
                </a:lnTo>
                <a:lnTo>
                  <a:pt x="85" y="243"/>
                </a:lnTo>
                <a:lnTo>
                  <a:pt x="82" y="241"/>
                </a:lnTo>
                <a:lnTo>
                  <a:pt x="80" y="239"/>
                </a:lnTo>
                <a:lnTo>
                  <a:pt x="77" y="238"/>
                </a:lnTo>
                <a:lnTo>
                  <a:pt x="74" y="238"/>
                </a:lnTo>
                <a:lnTo>
                  <a:pt x="74" y="238"/>
                </a:lnTo>
                <a:lnTo>
                  <a:pt x="68" y="247"/>
                </a:lnTo>
                <a:lnTo>
                  <a:pt x="62" y="252"/>
                </a:lnTo>
                <a:lnTo>
                  <a:pt x="60" y="254"/>
                </a:lnTo>
                <a:lnTo>
                  <a:pt x="59" y="254"/>
                </a:lnTo>
                <a:lnTo>
                  <a:pt x="59" y="254"/>
                </a:lnTo>
                <a:lnTo>
                  <a:pt x="51" y="249"/>
                </a:lnTo>
                <a:lnTo>
                  <a:pt x="39" y="238"/>
                </a:lnTo>
                <a:lnTo>
                  <a:pt x="22" y="222"/>
                </a:lnTo>
                <a:lnTo>
                  <a:pt x="22" y="222"/>
                </a:lnTo>
                <a:lnTo>
                  <a:pt x="12" y="223"/>
                </a:lnTo>
                <a:lnTo>
                  <a:pt x="7" y="225"/>
                </a:lnTo>
                <a:lnTo>
                  <a:pt x="6" y="226"/>
                </a:lnTo>
                <a:lnTo>
                  <a:pt x="6" y="227"/>
                </a:lnTo>
                <a:lnTo>
                  <a:pt x="6" y="227"/>
                </a:lnTo>
                <a:lnTo>
                  <a:pt x="12" y="234"/>
                </a:lnTo>
                <a:lnTo>
                  <a:pt x="16" y="238"/>
                </a:lnTo>
                <a:lnTo>
                  <a:pt x="43" y="259"/>
                </a:lnTo>
                <a:lnTo>
                  <a:pt x="43" y="259"/>
                </a:lnTo>
                <a:lnTo>
                  <a:pt x="45" y="264"/>
                </a:lnTo>
                <a:lnTo>
                  <a:pt x="48" y="270"/>
                </a:lnTo>
                <a:lnTo>
                  <a:pt x="48" y="275"/>
                </a:lnTo>
                <a:lnTo>
                  <a:pt x="48" y="275"/>
                </a:lnTo>
                <a:lnTo>
                  <a:pt x="48" y="280"/>
                </a:lnTo>
                <a:lnTo>
                  <a:pt x="49" y="287"/>
                </a:lnTo>
                <a:lnTo>
                  <a:pt x="51" y="295"/>
                </a:lnTo>
                <a:lnTo>
                  <a:pt x="53" y="301"/>
                </a:lnTo>
                <a:lnTo>
                  <a:pt x="53" y="301"/>
                </a:lnTo>
                <a:lnTo>
                  <a:pt x="64" y="322"/>
                </a:lnTo>
                <a:lnTo>
                  <a:pt x="80" y="328"/>
                </a:lnTo>
                <a:lnTo>
                  <a:pt x="80" y="328"/>
                </a:lnTo>
                <a:lnTo>
                  <a:pt x="73" y="333"/>
                </a:lnTo>
                <a:lnTo>
                  <a:pt x="70" y="338"/>
                </a:lnTo>
                <a:lnTo>
                  <a:pt x="69" y="341"/>
                </a:lnTo>
                <a:lnTo>
                  <a:pt x="69" y="344"/>
                </a:lnTo>
                <a:lnTo>
                  <a:pt x="69" y="344"/>
                </a:lnTo>
                <a:lnTo>
                  <a:pt x="73" y="349"/>
                </a:lnTo>
                <a:lnTo>
                  <a:pt x="78" y="354"/>
                </a:lnTo>
                <a:lnTo>
                  <a:pt x="85" y="359"/>
                </a:lnTo>
                <a:lnTo>
                  <a:pt x="85" y="359"/>
                </a:lnTo>
                <a:close/>
                <a:moveTo>
                  <a:pt x="74" y="275"/>
                </a:moveTo>
                <a:lnTo>
                  <a:pt x="85" y="280"/>
                </a:lnTo>
                <a:lnTo>
                  <a:pt x="85" y="285"/>
                </a:lnTo>
                <a:lnTo>
                  <a:pt x="85" y="285"/>
                </a:lnTo>
                <a:lnTo>
                  <a:pt x="84" y="288"/>
                </a:lnTo>
                <a:lnTo>
                  <a:pt x="81" y="291"/>
                </a:lnTo>
                <a:lnTo>
                  <a:pt x="80" y="291"/>
                </a:lnTo>
                <a:lnTo>
                  <a:pt x="80" y="291"/>
                </a:lnTo>
                <a:lnTo>
                  <a:pt x="78" y="288"/>
                </a:lnTo>
                <a:lnTo>
                  <a:pt x="76" y="283"/>
                </a:lnTo>
                <a:lnTo>
                  <a:pt x="74" y="275"/>
                </a:lnTo>
                <a:lnTo>
                  <a:pt x="74" y="27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14"/>
          <p:cNvSpPr>
            <a:spLocks/>
          </p:cNvSpPr>
          <p:nvPr/>
        </p:nvSpPr>
        <p:spPr bwMode="auto">
          <a:xfrm>
            <a:off x="8132235" y="781774"/>
            <a:ext cx="1022350" cy="1660525"/>
          </a:xfrm>
          <a:custGeom>
            <a:avLst/>
            <a:gdLst>
              <a:gd name="T0" fmla="*/ 151 w 644"/>
              <a:gd name="T1" fmla="*/ 768 h 1046"/>
              <a:gd name="T2" fmla="*/ 68 w 644"/>
              <a:gd name="T3" fmla="*/ 890 h 1046"/>
              <a:gd name="T4" fmla="*/ 20 w 644"/>
              <a:gd name="T5" fmla="*/ 918 h 1046"/>
              <a:gd name="T6" fmla="*/ 0 w 644"/>
              <a:gd name="T7" fmla="*/ 928 h 1046"/>
              <a:gd name="T8" fmla="*/ 20 w 644"/>
              <a:gd name="T9" fmla="*/ 977 h 1046"/>
              <a:gd name="T10" fmla="*/ 69 w 644"/>
              <a:gd name="T11" fmla="*/ 1038 h 1046"/>
              <a:gd name="T12" fmla="*/ 109 w 644"/>
              <a:gd name="T13" fmla="*/ 1043 h 1046"/>
              <a:gd name="T14" fmla="*/ 123 w 644"/>
              <a:gd name="T15" fmla="*/ 1025 h 1046"/>
              <a:gd name="T16" fmla="*/ 99 w 644"/>
              <a:gd name="T17" fmla="*/ 992 h 1046"/>
              <a:gd name="T18" fmla="*/ 106 w 644"/>
              <a:gd name="T19" fmla="*/ 965 h 1046"/>
              <a:gd name="T20" fmla="*/ 111 w 644"/>
              <a:gd name="T21" fmla="*/ 943 h 1046"/>
              <a:gd name="T22" fmla="*/ 116 w 644"/>
              <a:gd name="T23" fmla="*/ 911 h 1046"/>
              <a:gd name="T24" fmla="*/ 209 w 644"/>
              <a:gd name="T25" fmla="*/ 834 h 1046"/>
              <a:gd name="T26" fmla="*/ 292 w 644"/>
              <a:gd name="T27" fmla="*/ 778 h 1046"/>
              <a:gd name="T28" fmla="*/ 324 w 644"/>
              <a:gd name="T29" fmla="*/ 774 h 1046"/>
              <a:gd name="T30" fmla="*/ 406 w 644"/>
              <a:gd name="T31" fmla="*/ 721 h 1046"/>
              <a:gd name="T32" fmla="*/ 436 w 644"/>
              <a:gd name="T33" fmla="*/ 836 h 1046"/>
              <a:gd name="T34" fmla="*/ 485 w 644"/>
              <a:gd name="T35" fmla="*/ 970 h 1046"/>
              <a:gd name="T36" fmla="*/ 493 w 644"/>
              <a:gd name="T37" fmla="*/ 1002 h 1046"/>
              <a:gd name="T38" fmla="*/ 621 w 644"/>
              <a:gd name="T39" fmla="*/ 982 h 1046"/>
              <a:gd name="T40" fmla="*/ 642 w 644"/>
              <a:gd name="T41" fmla="*/ 966 h 1046"/>
              <a:gd name="T42" fmla="*/ 639 w 644"/>
              <a:gd name="T43" fmla="*/ 948 h 1046"/>
              <a:gd name="T44" fmla="*/ 605 w 644"/>
              <a:gd name="T45" fmla="*/ 943 h 1046"/>
              <a:gd name="T46" fmla="*/ 553 w 644"/>
              <a:gd name="T47" fmla="*/ 911 h 1046"/>
              <a:gd name="T48" fmla="*/ 544 w 644"/>
              <a:gd name="T49" fmla="*/ 918 h 1046"/>
              <a:gd name="T50" fmla="*/ 511 w 644"/>
              <a:gd name="T51" fmla="*/ 828 h 1046"/>
              <a:gd name="T52" fmla="*/ 498 w 644"/>
              <a:gd name="T53" fmla="*/ 755 h 1046"/>
              <a:gd name="T54" fmla="*/ 477 w 644"/>
              <a:gd name="T55" fmla="*/ 648 h 1046"/>
              <a:gd name="T56" fmla="*/ 428 w 644"/>
              <a:gd name="T57" fmla="*/ 483 h 1046"/>
              <a:gd name="T58" fmla="*/ 444 w 644"/>
              <a:gd name="T59" fmla="*/ 308 h 1046"/>
              <a:gd name="T60" fmla="*/ 452 w 644"/>
              <a:gd name="T61" fmla="*/ 292 h 1046"/>
              <a:gd name="T62" fmla="*/ 477 w 644"/>
              <a:gd name="T63" fmla="*/ 264 h 1046"/>
              <a:gd name="T64" fmla="*/ 493 w 644"/>
              <a:gd name="T65" fmla="*/ 238 h 1046"/>
              <a:gd name="T66" fmla="*/ 469 w 644"/>
              <a:gd name="T67" fmla="*/ 231 h 1046"/>
              <a:gd name="T68" fmla="*/ 421 w 644"/>
              <a:gd name="T69" fmla="*/ 247 h 1046"/>
              <a:gd name="T70" fmla="*/ 388 w 644"/>
              <a:gd name="T71" fmla="*/ 272 h 1046"/>
              <a:gd name="T72" fmla="*/ 359 w 644"/>
              <a:gd name="T73" fmla="*/ 230 h 1046"/>
              <a:gd name="T74" fmla="*/ 338 w 644"/>
              <a:gd name="T75" fmla="*/ 184 h 1046"/>
              <a:gd name="T76" fmla="*/ 326 w 644"/>
              <a:gd name="T77" fmla="*/ 163 h 1046"/>
              <a:gd name="T78" fmla="*/ 322 w 644"/>
              <a:gd name="T79" fmla="*/ 136 h 1046"/>
              <a:gd name="T80" fmla="*/ 355 w 644"/>
              <a:gd name="T81" fmla="*/ 144 h 1046"/>
              <a:gd name="T82" fmla="*/ 374 w 644"/>
              <a:gd name="T83" fmla="*/ 120 h 1046"/>
              <a:gd name="T84" fmla="*/ 378 w 644"/>
              <a:gd name="T85" fmla="*/ 93 h 1046"/>
              <a:gd name="T86" fmla="*/ 400 w 644"/>
              <a:gd name="T87" fmla="*/ 60 h 1046"/>
              <a:gd name="T88" fmla="*/ 388 w 644"/>
              <a:gd name="T89" fmla="*/ 46 h 1046"/>
              <a:gd name="T90" fmla="*/ 355 w 644"/>
              <a:gd name="T91" fmla="*/ 17 h 1046"/>
              <a:gd name="T92" fmla="*/ 322 w 644"/>
              <a:gd name="T93" fmla="*/ 7 h 1046"/>
              <a:gd name="T94" fmla="*/ 285 w 644"/>
              <a:gd name="T95" fmla="*/ 2 h 1046"/>
              <a:gd name="T96" fmla="*/ 255 w 644"/>
              <a:gd name="T97" fmla="*/ 23 h 1046"/>
              <a:gd name="T98" fmla="*/ 234 w 644"/>
              <a:gd name="T99" fmla="*/ 78 h 1046"/>
              <a:gd name="T100" fmla="*/ 200 w 644"/>
              <a:gd name="T101" fmla="*/ 123 h 1046"/>
              <a:gd name="T102" fmla="*/ 209 w 644"/>
              <a:gd name="T103" fmla="*/ 178 h 1046"/>
              <a:gd name="T104" fmla="*/ 213 w 644"/>
              <a:gd name="T105" fmla="*/ 185 h 1046"/>
              <a:gd name="T106" fmla="*/ 222 w 644"/>
              <a:gd name="T107" fmla="*/ 185 h 1046"/>
              <a:gd name="T108" fmla="*/ 222 w 644"/>
              <a:gd name="T109" fmla="*/ 201 h 1046"/>
              <a:gd name="T110" fmla="*/ 194 w 644"/>
              <a:gd name="T111" fmla="*/ 267 h 1046"/>
              <a:gd name="T112" fmla="*/ 196 w 644"/>
              <a:gd name="T113" fmla="*/ 384 h 1046"/>
              <a:gd name="T114" fmla="*/ 205 w 644"/>
              <a:gd name="T115" fmla="*/ 498 h 1046"/>
              <a:gd name="T116" fmla="*/ 160 w 644"/>
              <a:gd name="T117" fmla="*/ 685 h 1046"/>
              <a:gd name="T118" fmla="*/ 156 w 644"/>
              <a:gd name="T119" fmla="*/ 726 h 1046"/>
              <a:gd name="T120" fmla="*/ 194 w 644"/>
              <a:gd name="T121" fmla="*/ 734 h 10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44" h="1046">
                <a:moveTo>
                  <a:pt x="194" y="734"/>
                </a:moveTo>
                <a:lnTo>
                  <a:pt x="194" y="734"/>
                </a:lnTo>
                <a:lnTo>
                  <a:pt x="189" y="738"/>
                </a:lnTo>
                <a:lnTo>
                  <a:pt x="177" y="746"/>
                </a:lnTo>
                <a:lnTo>
                  <a:pt x="160" y="759"/>
                </a:lnTo>
                <a:lnTo>
                  <a:pt x="151" y="768"/>
                </a:lnTo>
                <a:lnTo>
                  <a:pt x="142" y="779"/>
                </a:lnTo>
                <a:lnTo>
                  <a:pt x="142" y="779"/>
                </a:lnTo>
                <a:lnTo>
                  <a:pt x="122" y="807"/>
                </a:lnTo>
                <a:lnTo>
                  <a:pt x="101" y="840"/>
                </a:lnTo>
                <a:lnTo>
                  <a:pt x="81" y="870"/>
                </a:lnTo>
                <a:lnTo>
                  <a:pt x="68" y="890"/>
                </a:lnTo>
                <a:lnTo>
                  <a:pt x="68" y="890"/>
                </a:lnTo>
                <a:lnTo>
                  <a:pt x="61" y="895"/>
                </a:lnTo>
                <a:lnTo>
                  <a:pt x="54" y="902"/>
                </a:lnTo>
                <a:lnTo>
                  <a:pt x="39" y="910"/>
                </a:lnTo>
                <a:lnTo>
                  <a:pt x="25" y="915"/>
                </a:lnTo>
                <a:lnTo>
                  <a:pt x="20" y="918"/>
                </a:lnTo>
                <a:lnTo>
                  <a:pt x="20" y="918"/>
                </a:lnTo>
                <a:lnTo>
                  <a:pt x="17" y="918"/>
                </a:lnTo>
                <a:lnTo>
                  <a:pt x="12" y="919"/>
                </a:lnTo>
                <a:lnTo>
                  <a:pt x="6" y="922"/>
                </a:lnTo>
                <a:lnTo>
                  <a:pt x="3" y="926"/>
                </a:lnTo>
                <a:lnTo>
                  <a:pt x="0" y="928"/>
                </a:lnTo>
                <a:lnTo>
                  <a:pt x="0" y="928"/>
                </a:lnTo>
                <a:lnTo>
                  <a:pt x="0" y="931"/>
                </a:lnTo>
                <a:lnTo>
                  <a:pt x="2" y="936"/>
                </a:lnTo>
                <a:lnTo>
                  <a:pt x="6" y="947"/>
                </a:lnTo>
                <a:lnTo>
                  <a:pt x="12" y="961"/>
                </a:lnTo>
                <a:lnTo>
                  <a:pt x="20" y="977"/>
                </a:lnTo>
                <a:lnTo>
                  <a:pt x="39" y="1007"/>
                </a:lnTo>
                <a:lnTo>
                  <a:pt x="47" y="1018"/>
                </a:lnTo>
                <a:lnTo>
                  <a:pt x="53" y="1026"/>
                </a:lnTo>
                <a:lnTo>
                  <a:pt x="53" y="1026"/>
                </a:lnTo>
                <a:lnTo>
                  <a:pt x="62" y="1032"/>
                </a:lnTo>
                <a:lnTo>
                  <a:pt x="69" y="1038"/>
                </a:lnTo>
                <a:lnTo>
                  <a:pt x="77" y="1042"/>
                </a:lnTo>
                <a:lnTo>
                  <a:pt x="89" y="1044"/>
                </a:lnTo>
                <a:lnTo>
                  <a:pt x="89" y="1044"/>
                </a:lnTo>
                <a:lnTo>
                  <a:pt x="97" y="1046"/>
                </a:lnTo>
                <a:lnTo>
                  <a:pt x="103" y="1044"/>
                </a:lnTo>
                <a:lnTo>
                  <a:pt x="109" y="1043"/>
                </a:lnTo>
                <a:lnTo>
                  <a:pt x="114" y="1039"/>
                </a:lnTo>
                <a:lnTo>
                  <a:pt x="122" y="1032"/>
                </a:lnTo>
                <a:lnTo>
                  <a:pt x="126" y="1028"/>
                </a:lnTo>
                <a:lnTo>
                  <a:pt x="126" y="1028"/>
                </a:lnTo>
                <a:lnTo>
                  <a:pt x="124" y="1027"/>
                </a:lnTo>
                <a:lnTo>
                  <a:pt x="123" y="1025"/>
                </a:lnTo>
                <a:lnTo>
                  <a:pt x="118" y="1019"/>
                </a:lnTo>
                <a:lnTo>
                  <a:pt x="111" y="1013"/>
                </a:lnTo>
                <a:lnTo>
                  <a:pt x="106" y="1006"/>
                </a:lnTo>
                <a:lnTo>
                  <a:pt x="106" y="1006"/>
                </a:lnTo>
                <a:lnTo>
                  <a:pt x="102" y="999"/>
                </a:lnTo>
                <a:lnTo>
                  <a:pt x="99" y="992"/>
                </a:lnTo>
                <a:lnTo>
                  <a:pt x="98" y="985"/>
                </a:lnTo>
                <a:lnTo>
                  <a:pt x="98" y="981"/>
                </a:lnTo>
                <a:lnTo>
                  <a:pt x="98" y="981"/>
                </a:lnTo>
                <a:lnTo>
                  <a:pt x="102" y="973"/>
                </a:lnTo>
                <a:lnTo>
                  <a:pt x="105" y="969"/>
                </a:lnTo>
                <a:lnTo>
                  <a:pt x="106" y="965"/>
                </a:lnTo>
                <a:lnTo>
                  <a:pt x="106" y="965"/>
                </a:lnTo>
                <a:lnTo>
                  <a:pt x="109" y="953"/>
                </a:lnTo>
                <a:lnTo>
                  <a:pt x="109" y="953"/>
                </a:lnTo>
                <a:lnTo>
                  <a:pt x="111" y="945"/>
                </a:lnTo>
                <a:lnTo>
                  <a:pt x="111" y="945"/>
                </a:lnTo>
                <a:lnTo>
                  <a:pt x="111" y="943"/>
                </a:lnTo>
                <a:lnTo>
                  <a:pt x="109" y="936"/>
                </a:lnTo>
                <a:lnTo>
                  <a:pt x="109" y="928"/>
                </a:lnTo>
                <a:lnTo>
                  <a:pt x="110" y="923"/>
                </a:lnTo>
                <a:lnTo>
                  <a:pt x="111" y="918"/>
                </a:lnTo>
                <a:lnTo>
                  <a:pt x="111" y="918"/>
                </a:lnTo>
                <a:lnTo>
                  <a:pt x="116" y="911"/>
                </a:lnTo>
                <a:lnTo>
                  <a:pt x="128" y="900"/>
                </a:lnTo>
                <a:lnTo>
                  <a:pt x="157" y="877"/>
                </a:lnTo>
                <a:lnTo>
                  <a:pt x="189" y="853"/>
                </a:lnTo>
                <a:lnTo>
                  <a:pt x="201" y="842"/>
                </a:lnTo>
                <a:lnTo>
                  <a:pt x="209" y="834"/>
                </a:lnTo>
                <a:lnTo>
                  <a:pt x="209" y="834"/>
                </a:lnTo>
                <a:lnTo>
                  <a:pt x="243" y="791"/>
                </a:lnTo>
                <a:lnTo>
                  <a:pt x="267" y="759"/>
                </a:lnTo>
                <a:lnTo>
                  <a:pt x="267" y="759"/>
                </a:lnTo>
                <a:lnTo>
                  <a:pt x="272" y="765"/>
                </a:lnTo>
                <a:lnTo>
                  <a:pt x="284" y="774"/>
                </a:lnTo>
                <a:lnTo>
                  <a:pt x="292" y="778"/>
                </a:lnTo>
                <a:lnTo>
                  <a:pt x="301" y="780"/>
                </a:lnTo>
                <a:lnTo>
                  <a:pt x="309" y="782"/>
                </a:lnTo>
                <a:lnTo>
                  <a:pt x="313" y="780"/>
                </a:lnTo>
                <a:lnTo>
                  <a:pt x="317" y="779"/>
                </a:lnTo>
                <a:lnTo>
                  <a:pt x="317" y="779"/>
                </a:lnTo>
                <a:lnTo>
                  <a:pt x="324" y="774"/>
                </a:lnTo>
                <a:lnTo>
                  <a:pt x="330" y="768"/>
                </a:lnTo>
                <a:lnTo>
                  <a:pt x="341" y="754"/>
                </a:lnTo>
                <a:lnTo>
                  <a:pt x="350" y="742"/>
                </a:lnTo>
                <a:lnTo>
                  <a:pt x="353" y="738"/>
                </a:lnTo>
                <a:lnTo>
                  <a:pt x="373" y="726"/>
                </a:lnTo>
                <a:lnTo>
                  <a:pt x="406" y="721"/>
                </a:lnTo>
                <a:lnTo>
                  <a:pt x="406" y="721"/>
                </a:lnTo>
                <a:lnTo>
                  <a:pt x="412" y="750"/>
                </a:lnTo>
                <a:lnTo>
                  <a:pt x="424" y="804"/>
                </a:lnTo>
                <a:lnTo>
                  <a:pt x="424" y="804"/>
                </a:lnTo>
                <a:lnTo>
                  <a:pt x="429" y="819"/>
                </a:lnTo>
                <a:lnTo>
                  <a:pt x="436" y="836"/>
                </a:lnTo>
                <a:lnTo>
                  <a:pt x="454" y="877"/>
                </a:lnTo>
                <a:lnTo>
                  <a:pt x="483" y="937"/>
                </a:lnTo>
                <a:lnTo>
                  <a:pt x="483" y="937"/>
                </a:lnTo>
                <a:lnTo>
                  <a:pt x="485" y="944"/>
                </a:lnTo>
                <a:lnTo>
                  <a:pt x="485" y="952"/>
                </a:lnTo>
                <a:lnTo>
                  <a:pt x="485" y="970"/>
                </a:lnTo>
                <a:lnTo>
                  <a:pt x="485" y="988"/>
                </a:lnTo>
                <a:lnTo>
                  <a:pt x="485" y="994"/>
                </a:lnTo>
                <a:lnTo>
                  <a:pt x="486" y="998"/>
                </a:lnTo>
                <a:lnTo>
                  <a:pt x="486" y="998"/>
                </a:lnTo>
                <a:lnTo>
                  <a:pt x="489" y="999"/>
                </a:lnTo>
                <a:lnTo>
                  <a:pt x="493" y="1002"/>
                </a:lnTo>
                <a:lnTo>
                  <a:pt x="505" y="1003"/>
                </a:lnTo>
                <a:lnTo>
                  <a:pt x="520" y="1003"/>
                </a:lnTo>
                <a:lnTo>
                  <a:pt x="539" y="1001"/>
                </a:lnTo>
                <a:lnTo>
                  <a:pt x="539" y="1001"/>
                </a:lnTo>
                <a:lnTo>
                  <a:pt x="594" y="988"/>
                </a:lnTo>
                <a:lnTo>
                  <a:pt x="621" y="982"/>
                </a:lnTo>
                <a:lnTo>
                  <a:pt x="629" y="980"/>
                </a:lnTo>
                <a:lnTo>
                  <a:pt x="633" y="978"/>
                </a:lnTo>
                <a:lnTo>
                  <a:pt x="633" y="978"/>
                </a:lnTo>
                <a:lnTo>
                  <a:pt x="635" y="976"/>
                </a:lnTo>
                <a:lnTo>
                  <a:pt x="640" y="969"/>
                </a:lnTo>
                <a:lnTo>
                  <a:pt x="642" y="966"/>
                </a:lnTo>
                <a:lnTo>
                  <a:pt x="644" y="962"/>
                </a:lnTo>
                <a:lnTo>
                  <a:pt x="644" y="959"/>
                </a:lnTo>
                <a:lnTo>
                  <a:pt x="643" y="953"/>
                </a:lnTo>
                <a:lnTo>
                  <a:pt x="643" y="953"/>
                </a:lnTo>
                <a:lnTo>
                  <a:pt x="642" y="949"/>
                </a:lnTo>
                <a:lnTo>
                  <a:pt x="639" y="948"/>
                </a:lnTo>
                <a:lnTo>
                  <a:pt x="635" y="947"/>
                </a:lnTo>
                <a:lnTo>
                  <a:pt x="630" y="947"/>
                </a:lnTo>
                <a:lnTo>
                  <a:pt x="619" y="945"/>
                </a:lnTo>
                <a:lnTo>
                  <a:pt x="613" y="944"/>
                </a:lnTo>
                <a:lnTo>
                  <a:pt x="605" y="943"/>
                </a:lnTo>
                <a:lnTo>
                  <a:pt x="605" y="943"/>
                </a:lnTo>
                <a:lnTo>
                  <a:pt x="597" y="939"/>
                </a:lnTo>
                <a:lnTo>
                  <a:pt x="589" y="935"/>
                </a:lnTo>
                <a:lnTo>
                  <a:pt x="576" y="926"/>
                </a:lnTo>
                <a:lnTo>
                  <a:pt x="560" y="915"/>
                </a:lnTo>
                <a:lnTo>
                  <a:pt x="560" y="915"/>
                </a:lnTo>
                <a:lnTo>
                  <a:pt x="553" y="911"/>
                </a:lnTo>
                <a:lnTo>
                  <a:pt x="549" y="908"/>
                </a:lnTo>
                <a:lnTo>
                  <a:pt x="548" y="908"/>
                </a:lnTo>
                <a:lnTo>
                  <a:pt x="547" y="910"/>
                </a:lnTo>
                <a:lnTo>
                  <a:pt x="547" y="910"/>
                </a:lnTo>
                <a:lnTo>
                  <a:pt x="544" y="915"/>
                </a:lnTo>
                <a:lnTo>
                  <a:pt x="544" y="918"/>
                </a:lnTo>
                <a:lnTo>
                  <a:pt x="544" y="918"/>
                </a:lnTo>
                <a:lnTo>
                  <a:pt x="535" y="902"/>
                </a:lnTo>
                <a:lnTo>
                  <a:pt x="527" y="887"/>
                </a:lnTo>
                <a:lnTo>
                  <a:pt x="522" y="873"/>
                </a:lnTo>
                <a:lnTo>
                  <a:pt x="522" y="873"/>
                </a:lnTo>
                <a:lnTo>
                  <a:pt x="511" y="828"/>
                </a:lnTo>
                <a:lnTo>
                  <a:pt x="507" y="803"/>
                </a:lnTo>
                <a:lnTo>
                  <a:pt x="505" y="784"/>
                </a:lnTo>
                <a:lnTo>
                  <a:pt x="505" y="784"/>
                </a:lnTo>
                <a:lnTo>
                  <a:pt x="505" y="778"/>
                </a:lnTo>
                <a:lnTo>
                  <a:pt x="503" y="771"/>
                </a:lnTo>
                <a:lnTo>
                  <a:pt x="498" y="755"/>
                </a:lnTo>
                <a:lnTo>
                  <a:pt x="491" y="738"/>
                </a:lnTo>
                <a:lnTo>
                  <a:pt x="479" y="683"/>
                </a:lnTo>
                <a:lnTo>
                  <a:pt x="491" y="671"/>
                </a:lnTo>
                <a:lnTo>
                  <a:pt x="491" y="671"/>
                </a:lnTo>
                <a:lnTo>
                  <a:pt x="483" y="659"/>
                </a:lnTo>
                <a:lnTo>
                  <a:pt x="477" y="648"/>
                </a:lnTo>
                <a:lnTo>
                  <a:pt x="474" y="643"/>
                </a:lnTo>
                <a:lnTo>
                  <a:pt x="474" y="643"/>
                </a:lnTo>
                <a:lnTo>
                  <a:pt x="457" y="589"/>
                </a:lnTo>
                <a:lnTo>
                  <a:pt x="436" y="519"/>
                </a:lnTo>
                <a:lnTo>
                  <a:pt x="436" y="519"/>
                </a:lnTo>
                <a:lnTo>
                  <a:pt x="428" y="483"/>
                </a:lnTo>
                <a:lnTo>
                  <a:pt x="416" y="427"/>
                </a:lnTo>
                <a:lnTo>
                  <a:pt x="403" y="353"/>
                </a:lnTo>
                <a:lnTo>
                  <a:pt x="403" y="353"/>
                </a:lnTo>
                <a:lnTo>
                  <a:pt x="420" y="333"/>
                </a:lnTo>
                <a:lnTo>
                  <a:pt x="435" y="317"/>
                </a:lnTo>
                <a:lnTo>
                  <a:pt x="444" y="308"/>
                </a:lnTo>
                <a:lnTo>
                  <a:pt x="444" y="308"/>
                </a:lnTo>
                <a:lnTo>
                  <a:pt x="446" y="307"/>
                </a:lnTo>
                <a:lnTo>
                  <a:pt x="449" y="304"/>
                </a:lnTo>
                <a:lnTo>
                  <a:pt x="452" y="299"/>
                </a:lnTo>
                <a:lnTo>
                  <a:pt x="452" y="292"/>
                </a:lnTo>
                <a:lnTo>
                  <a:pt x="452" y="292"/>
                </a:lnTo>
                <a:lnTo>
                  <a:pt x="457" y="289"/>
                </a:lnTo>
                <a:lnTo>
                  <a:pt x="462" y="285"/>
                </a:lnTo>
                <a:lnTo>
                  <a:pt x="466" y="280"/>
                </a:lnTo>
                <a:lnTo>
                  <a:pt x="466" y="280"/>
                </a:lnTo>
                <a:lnTo>
                  <a:pt x="473" y="271"/>
                </a:lnTo>
                <a:lnTo>
                  <a:pt x="477" y="264"/>
                </a:lnTo>
                <a:lnTo>
                  <a:pt x="477" y="264"/>
                </a:lnTo>
                <a:lnTo>
                  <a:pt x="483" y="260"/>
                </a:lnTo>
                <a:lnTo>
                  <a:pt x="486" y="256"/>
                </a:lnTo>
                <a:lnTo>
                  <a:pt x="489" y="250"/>
                </a:lnTo>
                <a:lnTo>
                  <a:pt x="489" y="250"/>
                </a:lnTo>
                <a:lnTo>
                  <a:pt x="493" y="238"/>
                </a:lnTo>
                <a:lnTo>
                  <a:pt x="494" y="234"/>
                </a:lnTo>
                <a:lnTo>
                  <a:pt x="519" y="204"/>
                </a:lnTo>
                <a:lnTo>
                  <a:pt x="511" y="201"/>
                </a:lnTo>
                <a:lnTo>
                  <a:pt x="486" y="214"/>
                </a:lnTo>
                <a:lnTo>
                  <a:pt x="469" y="231"/>
                </a:lnTo>
                <a:lnTo>
                  <a:pt x="469" y="231"/>
                </a:lnTo>
                <a:lnTo>
                  <a:pt x="458" y="229"/>
                </a:lnTo>
                <a:lnTo>
                  <a:pt x="458" y="229"/>
                </a:lnTo>
                <a:lnTo>
                  <a:pt x="454" y="229"/>
                </a:lnTo>
                <a:lnTo>
                  <a:pt x="450" y="230"/>
                </a:lnTo>
                <a:lnTo>
                  <a:pt x="440" y="235"/>
                </a:lnTo>
                <a:lnTo>
                  <a:pt x="421" y="247"/>
                </a:lnTo>
                <a:lnTo>
                  <a:pt x="421" y="247"/>
                </a:lnTo>
                <a:lnTo>
                  <a:pt x="417" y="252"/>
                </a:lnTo>
                <a:lnTo>
                  <a:pt x="412" y="260"/>
                </a:lnTo>
                <a:lnTo>
                  <a:pt x="408" y="270"/>
                </a:lnTo>
                <a:lnTo>
                  <a:pt x="400" y="264"/>
                </a:lnTo>
                <a:lnTo>
                  <a:pt x="388" y="272"/>
                </a:lnTo>
                <a:lnTo>
                  <a:pt x="388" y="272"/>
                </a:lnTo>
                <a:lnTo>
                  <a:pt x="382" y="267"/>
                </a:lnTo>
                <a:lnTo>
                  <a:pt x="376" y="260"/>
                </a:lnTo>
                <a:lnTo>
                  <a:pt x="373" y="254"/>
                </a:lnTo>
                <a:lnTo>
                  <a:pt x="373" y="254"/>
                </a:lnTo>
                <a:lnTo>
                  <a:pt x="359" y="230"/>
                </a:lnTo>
                <a:lnTo>
                  <a:pt x="350" y="214"/>
                </a:lnTo>
                <a:lnTo>
                  <a:pt x="350" y="214"/>
                </a:lnTo>
                <a:lnTo>
                  <a:pt x="346" y="201"/>
                </a:lnTo>
                <a:lnTo>
                  <a:pt x="341" y="189"/>
                </a:lnTo>
                <a:lnTo>
                  <a:pt x="341" y="189"/>
                </a:lnTo>
                <a:lnTo>
                  <a:pt x="338" y="184"/>
                </a:lnTo>
                <a:lnTo>
                  <a:pt x="337" y="180"/>
                </a:lnTo>
                <a:lnTo>
                  <a:pt x="336" y="176"/>
                </a:lnTo>
                <a:lnTo>
                  <a:pt x="336" y="176"/>
                </a:lnTo>
                <a:lnTo>
                  <a:pt x="336" y="173"/>
                </a:lnTo>
                <a:lnTo>
                  <a:pt x="333" y="171"/>
                </a:lnTo>
                <a:lnTo>
                  <a:pt x="326" y="163"/>
                </a:lnTo>
                <a:lnTo>
                  <a:pt x="317" y="153"/>
                </a:lnTo>
                <a:lnTo>
                  <a:pt x="317" y="153"/>
                </a:lnTo>
                <a:lnTo>
                  <a:pt x="318" y="145"/>
                </a:lnTo>
                <a:lnTo>
                  <a:pt x="321" y="139"/>
                </a:lnTo>
                <a:lnTo>
                  <a:pt x="322" y="136"/>
                </a:lnTo>
                <a:lnTo>
                  <a:pt x="322" y="136"/>
                </a:lnTo>
                <a:lnTo>
                  <a:pt x="333" y="144"/>
                </a:lnTo>
                <a:lnTo>
                  <a:pt x="341" y="148"/>
                </a:lnTo>
                <a:lnTo>
                  <a:pt x="347" y="151"/>
                </a:lnTo>
                <a:lnTo>
                  <a:pt x="347" y="151"/>
                </a:lnTo>
                <a:lnTo>
                  <a:pt x="351" y="148"/>
                </a:lnTo>
                <a:lnTo>
                  <a:pt x="355" y="144"/>
                </a:lnTo>
                <a:lnTo>
                  <a:pt x="361" y="136"/>
                </a:lnTo>
                <a:lnTo>
                  <a:pt x="361" y="136"/>
                </a:lnTo>
                <a:lnTo>
                  <a:pt x="365" y="130"/>
                </a:lnTo>
                <a:lnTo>
                  <a:pt x="366" y="123"/>
                </a:lnTo>
                <a:lnTo>
                  <a:pt x="366" y="123"/>
                </a:lnTo>
                <a:lnTo>
                  <a:pt x="374" y="120"/>
                </a:lnTo>
                <a:lnTo>
                  <a:pt x="379" y="119"/>
                </a:lnTo>
                <a:lnTo>
                  <a:pt x="380" y="118"/>
                </a:lnTo>
                <a:lnTo>
                  <a:pt x="380" y="118"/>
                </a:lnTo>
                <a:lnTo>
                  <a:pt x="379" y="107"/>
                </a:lnTo>
                <a:lnTo>
                  <a:pt x="378" y="93"/>
                </a:lnTo>
                <a:lnTo>
                  <a:pt x="378" y="93"/>
                </a:lnTo>
                <a:lnTo>
                  <a:pt x="376" y="82"/>
                </a:lnTo>
                <a:lnTo>
                  <a:pt x="378" y="78"/>
                </a:lnTo>
                <a:lnTo>
                  <a:pt x="388" y="76"/>
                </a:lnTo>
                <a:lnTo>
                  <a:pt x="396" y="81"/>
                </a:lnTo>
                <a:lnTo>
                  <a:pt x="394" y="62"/>
                </a:lnTo>
                <a:lnTo>
                  <a:pt x="400" y="60"/>
                </a:lnTo>
                <a:lnTo>
                  <a:pt x="400" y="60"/>
                </a:lnTo>
                <a:lnTo>
                  <a:pt x="394" y="54"/>
                </a:lnTo>
                <a:lnTo>
                  <a:pt x="390" y="50"/>
                </a:lnTo>
                <a:lnTo>
                  <a:pt x="388" y="48"/>
                </a:lnTo>
                <a:lnTo>
                  <a:pt x="388" y="48"/>
                </a:lnTo>
                <a:lnTo>
                  <a:pt x="388" y="46"/>
                </a:lnTo>
                <a:lnTo>
                  <a:pt x="387" y="43"/>
                </a:lnTo>
                <a:lnTo>
                  <a:pt x="384" y="39"/>
                </a:lnTo>
                <a:lnTo>
                  <a:pt x="378" y="32"/>
                </a:lnTo>
                <a:lnTo>
                  <a:pt x="378" y="32"/>
                </a:lnTo>
                <a:lnTo>
                  <a:pt x="367" y="24"/>
                </a:lnTo>
                <a:lnTo>
                  <a:pt x="355" y="17"/>
                </a:lnTo>
                <a:lnTo>
                  <a:pt x="341" y="12"/>
                </a:lnTo>
                <a:lnTo>
                  <a:pt x="341" y="12"/>
                </a:lnTo>
                <a:lnTo>
                  <a:pt x="341" y="12"/>
                </a:lnTo>
                <a:lnTo>
                  <a:pt x="340" y="13"/>
                </a:lnTo>
                <a:lnTo>
                  <a:pt x="334" y="12"/>
                </a:lnTo>
                <a:lnTo>
                  <a:pt x="322" y="7"/>
                </a:lnTo>
                <a:lnTo>
                  <a:pt x="322" y="7"/>
                </a:lnTo>
                <a:lnTo>
                  <a:pt x="314" y="3"/>
                </a:lnTo>
                <a:lnTo>
                  <a:pt x="307" y="2"/>
                </a:lnTo>
                <a:lnTo>
                  <a:pt x="300" y="0"/>
                </a:lnTo>
                <a:lnTo>
                  <a:pt x="292" y="0"/>
                </a:lnTo>
                <a:lnTo>
                  <a:pt x="285" y="2"/>
                </a:lnTo>
                <a:lnTo>
                  <a:pt x="279" y="3"/>
                </a:lnTo>
                <a:lnTo>
                  <a:pt x="272" y="6"/>
                </a:lnTo>
                <a:lnTo>
                  <a:pt x="267" y="10"/>
                </a:lnTo>
                <a:lnTo>
                  <a:pt x="267" y="10"/>
                </a:lnTo>
                <a:lnTo>
                  <a:pt x="262" y="15"/>
                </a:lnTo>
                <a:lnTo>
                  <a:pt x="255" y="23"/>
                </a:lnTo>
                <a:lnTo>
                  <a:pt x="251" y="33"/>
                </a:lnTo>
                <a:lnTo>
                  <a:pt x="246" y="44"/>
                </a:lnTo>
                <a:lnTo>
                  <a:pt x="239" y="64"/>
                </a:lnTo>
                <a:lnTo>
                  <a:pt x="237" y="73"/>
                </a:lnTo>
                <a:lnTo>
                  <a:pt x="237" y="73"/>
                </a:lnTo>
                <a:lnTo>
                  <a:pt x="234" y="78"/>
                </a:lnTo>
                <a:lnTo>
                  <a:pt x="229" y="85"/>
                </a:lnTo>
                <a:lnTo>
                  <a:pt x="217" y="98"/>
                </a:lnTo>
                <a:lnTo>
                  <a:pt x="217" y="98"/>
                </a:lnTo>
                <a:lnTo>
                  <a:pt x="208" y="110"/>
                </a:lnTo>
                <a:lnTo>
                  <a:pt x="202" y="118"/>
                </a:lnTo>
                <a:lnTo>
                  <a:pt x="200" y="123"/>
                </a:lnTo>
                <a:lnTo>
                  <a:pt x="200" y="123"/>
                </a:lnTo>
                <a:lnTo>
                  <a:pt x="198" y="142"/>
                </a:lnTo>
                <a:lnTo>
                  <a:pt x="197" y="156"/>
                </a:lnTo>
                <a:lnTo>
                  <a:pt x="197" y="156"/>
                </a:lnTo>
                <a:lnTo>
                  <a:pt x="202" y="165"/>
                </a:lnTo>
                <a:lnTo>
                  <a:pt x="209" y="178"/>
                </a:lnTo>
                <a:lnTo>
                  <a:pt x="209" y="178"/>
                </a:lnTo>
                <a:lnTo>
                  <a:pt x="210" y="182"/>
                </a:lnTo>
                <a:lnTo>
                  <a:pt x="210" y="186"/>
                </a:lnTo>
                <a:lnTo>
                  <a:pt x="211" y="192"/>
                </a:lnTo>
                <a:lnTo>
                  <a:pt x="211" y="192"/>
                </a:lnTo>
                <a:lnTo>
                  <a:pt x="213" y="185"/>
                </a:lnTo>
                <a:lnTo>
                  <a:pt x="215" y="181"/>
                </a:lnTo>
                <a:lnTo>
                  <a:pt x="217" y="181"/>
                </a:lnTo>
                <a:lnTo>
                  <a:pt x="218" y="182"/>
                </a:lnTo>
                <a:lnTo>
                  <a:pt x="218" y="182"/>
                </a:lnTo>
                <a:lnTo>
                  <a:pt x="221" y="185"/>
                </a:lnTo>
                <a:lnTo>
                  <a:pt x="222" y="185"/>
                </a:lnTo>
                <a:lnTo>
                  <a:pt x="222" y="184"/>
                </a:lnTo>
                <a:lnTo>
                  <a:pt x="222" y="178"/>
                </a:lnTo>
                <a:lnTo>
                  <a:pt x="222" y="178"/>
                </a:lnTo>
                <a:lnTo>
                  <a:pt x="222" y="188"/>
                </a:lnTo>
                <a:lnTo>
                  <a:pt x="222" y="201"/>
                </a:lnTo>
                <a:lnTo>
                  <a:pt x="222" y="201"/>
                </a:lnTo>
                <a:lnTo>
                  <a:pt x="217" y="208"/>
                </a:lnTo>
                <a:lnTo>
                  <a:pt x="206" y="223"/>
                </a:lnTo>
                <a:lnTo>
                  <a:pt x="201" y="234"/>
                </a:lnTo>
                <a:lnTo>
                  <a:pt x="197" y="244"/>
                </a:lnTo>
                <a:lnTo>
                  <a:pt x="194" y="256"/>
                </a:lnTo>
                <a:lnTo>
                  <a:pt x="194" y="267"/>
                </a:lnTo>
                <a:lnTo>
                  <a:pt x="194" y="267"/>
                </a:lnTo>
                <a:lnTo>
                  <a:pt x="196" y="293"/>
                </a:lnTo>
                <a:lnTo>
                  <a:pt x="196" y="325"/>
                </a:lnTo>
                <a:lnTo>
                  <a:pt x="194" y="375"/>
                </a:lnTo>
                <a:lnTo>
                  <a:pt x="194" y="375"/>
                </a:lnTo>
                <a:lnTo>
                  <a:pt x="196" y="384"/>
                </a:lnTo>
                <a:lnTo>
                  <a:pt x="198" y="398"/>
                </a:lnTo>
                <a:lnTo>
                  <a:pt x="204" y="429"/>
                </a:lnTo>
                <a:lnTo>
                  <a:pt x="208" y="448"/>
                </a:lnTo>
                <a:lnTo>
                  <a:pt x="208" y="468"/>
                </a:lnTo>
                <a:lnTo>
                  <a:pt x="208" y="489"/>
                </a:lnTo>
                <a:lnTo>
                  <a:pt x="205" y="498"/>
                </a:lnTo>
                <a:lnTo>
                  <a:pt x="202" y="507"/>
                </a:lnTo>
                <a:lnTo>
                  <a:pt x="202" y="507"/>
                </a:lnTo>
                <a:lnTo>
                  <a:pt x="189" y="557"/>
                </a:lnTo>
                <a:lnTo>
                  <a:pt x="175" y="615"/>
                </a:lnTo>
                <a:lnTo>
                  <a:pt x="163" y="668"/>
                </a:lnTo>
                <a:lnTo>
                  <a:pt x="160" y="685"/>
                </a:lnTo>
                <a:lnTo>
                  <a:pt x="159" y="696"/>
                </a:lnTo>
                <a:lnTo>
                  <a:pt x="159" y="696"/>
                </a:lnTo>
                <a:lnTo>
                  <a:pt x="157" y="706"/>
                </a:lnTo>
                <a:lnTo>
                  <a:pt x="156" y="716"/>
                </a:lnTo>
                <a:lnTo>
                  <a:pt x="155" y="722"/>
                </a:lnTo>
                <a:lnTo>
                  <a:pt x="156" y="726"/>
                </a:lnTo>
                <a:lnTo>
                  <a:pt x="156" y="726"/>
                </a:lnTo>
                <a:lnTo>
                  <a:pt x="159" y="728"/>
                </a:lnTo>
                <a:lnTo>
                  <a:pt x="163" y="729"/>
                </a:lnTo>
                <a:lnTo>
                  <a:pt x="176" y="732"/>
                </a:lnTo>
                <a:lnTo>
                  <a:pt x="194" y="734"/>
                </a:lnTo>
                <a:lnTo>
                  <a:pt x="194" y="73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0" name="Freeform 36"/>
          <p:cNvSpPr>
            <a:spLocks/>
          </p:cNvSpPr>
          <p:nvPr/>
        </p:nvSpPr>
        <p:spPr bwMode="auto">
          <a:xfrm>
            <a:off x="951418" y="2730007"/>
            <a:ext cx="552465" cy="1691523"/>
          </a:xfrm>
          <a:custGeom>
            <a:avLst/>
            <a:gdLst>
              <a:gd name="T0" fmla="*/ 18 w 259"/>
              <a:gd name="T1" fmla="*/ 275 h 793"/>
              <a:gd name="T2" fmla="*/ 24 w 259"/>
              <a:gd name="T3" fmla="*/ 285 h 793"/>
              <a:gd name="T4" fmla="*/ 30 w 259"/>
              <a:gd name="T5" fmla="*/ 305 h 793"/>
              <a:gd name="T6" fmla="*/ 44 w 259"/>
              <a:gd name="T7" fmla="*/ 318 h 793"/>
              <a:gd name="T8" fmla="*/ 56 w 259"/>
              <a:gd name="T9" fmla="*/ 336 h 793"/>
              <a:gd name="T10" fmla="*/ 67 w 259"/>
              <a:gd name="T11" fmla="*/ 431 h 793"/>
              <a:gd name="T12" fmla="*/ 70 w 259"/>
              <a:gd name="T13" fmla="*/ 443 h 793"/>
              <a:gd name="T14" fmla="*/ 102 w 259"/>
              <a:gd name="T15" fmla="*/ 493 h 793"/>
              <a:gd name="T16" fmla="*/ 81 w 259"/>
              <a:gd name="T17" fmla="*/ 643 h 793"/>
              <a:gd name="T18" fmla="*/ 67 w 259"/>
              <a:gd name="T19" fmla="*/ 682 h 793"/>
              <a:gd name="T20" fmla="*/ 56 w 259"/>
              <a:gd name="T21" fmla="*/ 699 h 793"/>
              <a:gd name="T22" fmla="*/ 14 w 259"/>
              <a:gd name="T23" fmla="*/ 699 h 793"/>
              <a:gd name="T24" fmla="*/ 13 w 259"/>
              <a:gd name="T25" fmla="*/ 717 h 793"/>
              <a:gd name="T26" fmla="*/ 43 w 259"/>
              <a:gd name="T27" fmla="*/ 743 h 793"/>
              <a:gd name="T28" fmla="*/ 64 w 259"/>
              <a:gd name="T29" fmla="*/ 757 h 793"/>
              <a:gd name="T30" fmla="*/ 90 w 259"/>
              <a:gd name="T31" fmla="*/ 761 h 793"/>
              <a:gd name="T32" fmla="*/ 99 w 259"/>
              <a:gd name="T33" fmla="*/ 719 h 793"/>
              <a:gd name="T34" fmla="*/ 102 w 259"/>
              <a:gd name="T35" fmla="*/ 714 h 793"/>
              <a:gd name="T36" fmla="*/ 117 w 259"/>
              <a:gd name="T37" fmla="*/ 673 h 793"/>
              <a:gd name="T38" fmla="*/ 156 w 259"/>
              <a:gd name="T39" fmla="*/ 651 h 793"/>
              <a:gd name="T40" fmla="*/ 161 w 259"/>
              <a:gd name="T41" fmla="*/ 690 h 793"/>
              <a:gd name="T42" fmla="*/ 174 w 259"/>
              <a:gd name="T43" fmla="*/ 708 h 793"/>
              <a:gd name="T44" fmla="*/ 191 w 259"/>
              <a:gd name="T45" fmla="*/ 737 h 793"/>
              <a:gd name="T46" fmla="*/ 180 w 259"/>
              <a:gd name="T47" fmla="*/ 769 h 793"/>
              <a:gd name="T48" fmla="*/ 166 w 259"/>
              <a:gd name="T49" fmla="*/ 784 h 793"/>
              <a:gd name="T50" fmla="*/ 192 w 259"/>
              <a:gd name="T51" fmla="*/ 789 h 793"/>
              <a:gd name="T52" fmla="*/ 236 w 259"/>
              <a:gd name="T53" fmla="*/ 793 h 793"/>
              <a:gd name="T54" fmla="*/ 257 w 259"/>
              <a:gd name="T55" fmla="*/ 766 h 793"/>
              <a:gd name="T56" fmla="*/ 249 w 259"/>
              <a:gd name="T57" fmla="*/ 746 h 793"/>
              <a:gd name="T58" fmla="*/ 248 w 259"/>
              <a:gd name="T59" fmla="*/ 734 h 793"/>
              <a:gd name="T60" fmla="*/ 236 w 259"/>
              <a:gd name="T61" fmla="*/ 703 h 793"/>
              <a:gd name="T62" fmla="*/ 224 w 259"/>
              <a:gd name="T63" fmla="*/ 662 h 793"/>
              <a:gd name="T64" fmla="*/ 193 w 259"/>
              <a:gd name="T65" fmla="*/ 562 h 793"/>
              <a:gd name="T66" fmla="*/ 203 w 259"/>
              <a:gd name="T67" fmla="*/ 480 h 793"/>
              <a:gd name="T68" fmla="*/ 217 w 259"/>
              <a:gd name="T69" fmla="*/ 440 h 793"/>
              <a:gd name="T70" fmla="*/ 224 w 259"/>
              <a:gd name="T71" fmla="*/ 394 h 793"/>
              <a:gd name="T72" fmla="*/ 230 w 259"/>
              <a:gd name="T73" fmla="*/ 377 h 793"/>
              <a:gd name="T74" fmla="*/ 236 w 259"/>
              <a:gd name="T75" fmla="*/ 369 h 793"/>
              <a:gd name="T76" fmla="*/ 225 w 259"/>
              <a:gd name="T77" fmla="*/ 320 h 793"/>
              <a:gd name="T78" fmla="*/ 227 w 259"/>
              <a:gd name="T79" fmla="*/ 192 h 793"/>
              <a:gd name="T80" fmla="*/ 216 w 259"/>
              <a:gd name="T81" fmla="*/ 127 h 793"/>
              <a:gd name="T82" fmla="*/ 166 w 259"/>
              <a:gd name="T83" fmla="*/ 88 h 793"/>
              <a:gd name="T84" fmla="*/ 170 w 259"/>
              <a:gd name="T85" fmla="*/ 40 h 793"/>
              <a:gd name="T86" fmla="*/ 141 w 259"/>
              <a:gd name="T87" fmla="*/ 10 h 793"/>
              <a:gd name="T88" fmla="*/ 108 w 259"/>
              <a:gd name="T89" fmla="*/ 1 h 793"/>
              <a:gd name="T90" fmla="*/ 67 w 259"/>
              <a:gd name="T91" fmla="*/ 38 h 793"/>
              <a:gd name="T92" fmla="*/ 70 w 259"/>
              <a:gd name="T93" fmla="*/ 61 h 793"/>
              <a:gd name="T94" fmla="*/ 88 w 259"/>
              <a:gd name="T95" fmla="*/ 76 h 793"/>
              <a:gd name="T96" fmla="*/ 91 w 259"/>
              <a:gd name="T97" fmla="*/ 90 h 793"/>
              <a:gd name="T98" fmla="*/ 109 w 259"/>
              <a:gd name="T99" fmla="*/ 101 h 793"/>
              <a:gd name="T100" fmla="*/ 111 w 259"/>
              <a:gd name="T101" fmla="*/ 109 h 793"/>
              <a:gd name="T102" fmla="*/ 105 w 259"/>
              <a:gd name="T103" fmla="*/ 122 h 793"/>
              <a:gd name="T104" fmla="*/ 70 w 259"/>
              <a:gd name="T105" fmla="*/ 146 h 793"/>
              <a:gd name="T106" fmla="*/ 58 w 259"/>
              <a:gd name="T107" fmla="*/ 172 h 793"/>
              <a:gd name="T108" fmla="*/ 58 w 259"/>
              <a:gd name="T109" fmla="*/ 268 h 7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59" h="793">
                <a:moveTo>
                  <a:pt x="20" y="219"/>
                </a:moveTo>
                <a:lnTo>
                  <a:pt x="0" y="236"/>
                </a:lnTo>
                <a:lnTo>
                  <a:pt x="0" y="242"/>
                </a:lnTo>
                <a:lnTo>
                  <a:pt x="18" y="275"/>
                </a:lnTo>
                <a:lnTo>
                  <a:pt x="18" y="275"/>
                </a:lnTo>
                <a:lnTo>
                  <a:pt x="18" y="276"/>
                </a:lnTo>
                <a:lnTo>
                  <a:pt x="19" y="278"/>
                </a:lnTo>
                <a:lnTo>
                  <a:pt x="20" y="280"/>
                </a:lnTo>
                <a:lnTo>
                  <a:pt x="20" y="280"/>
                </a:lnTo>
                <a:lnTo>
                  <a:pt x="24" y="285"/>
                </a:lnTo>
                <a:lnTo>
                  <a:pt x="27" y="289"/>
                </a:lnTo>
                <a:lnTo>
                  <a:pt x="27" y="289"/>
                </a:lnTo>
                <a:lnTo>
                  <a:pt x="27" y="296"/>
                </a:lnTo>
                <a:lnTo>
                  <a:pt x="29" y="303"/>
                </a:lnTo>
                <a:lnTo>
                  <a:pt x="30" y="305"/>
                </a:lnTo>
                <a:lnTo>
                  <a:pt x="32" y="306"/>
                </a:lnTo>
                <a:lnTo>
                  <a:pt x="32" y="306"/>
                </a:lnTo>
                <a:lnTo>
                  <a:pt x="41" y="309"/>
                </a:lnTo>
                <a:lnTo>
                  <a:pt x="41" y="309"/>
                </a:lnTo>
                <a:lnTo>
                  <a:pt x="44" y="318"/>
                </a:lnTo>
                <a:lnTo>
                  <a:pt x="50" y="329"/>
                </a:lnTo>
                <a:lnTo>
                  <a:pt x="50" y="329"/>
                </a:lnTo>
                <a:lnTo>
                  <a:pt x="51" y="334"/>
                </a:lnTo>
                <a:lnTo>
                  <a:pt x="52" y="334"/>
                </a:lnTo>
                <a:lnTo>
                  <a:pt x="56" y="336"/>
                </a:lnTo>
                <a:lnTo>
                  <a:pt x="67" y="336"/>
                </a:lnTo>
                <a:lnTo>
                  <a:pt x="67" y="336"/>
                </a:lnTo>
                <a:lnTo>
                  <a:pt x="67" y="380"/>
                </a:lnTo>
                <a:lnTo>
                  <a:pt x="67" y="413"/>
                </a:lnTo>
                <a:lnTo>
                  <a:pt x="67" y="431"/>
                </a:lnTo>
                <a:lnTo>
                  <a:pt x="67" y="431"/>
                </a:lnTo>
                <a:lnTo>
                  <a:pt x="66" y="436"/>
                </a:lnTo>
                <a:lnTo>
                  <a:pt x="67" y="440"/>
                </a:lnTo>
                <a:lnTo>
                  <a:pt x="69" y="442"/>
                </a:lnTo>
                <a:lnTo>
                  <a:pt x="70" y="443"/>
                </a:lnTo>
                <a:lnTo>
                  <a:pt x="90" y="443"/>
                </a:lnTo>
                <a:lnTo>
                  <a:pt x="90" y="443"/>
                </a:lnTo>
                <a:lnTo>
                  <a:pt x="91" y="450"/>
                </a:lnTo>
                <a:lnTo>
                  <a:pt x="95" y="466"/>
                </a:lnTo>
                <a:lnTo>
                  <a:pt x="102" y="493"/>
                </a:lnTo>
                <a:lnTo>
                  <a:pt x="102" y="493"/>
                </a:lnTo>
                <a:lnTo>
                  <a:pt x="90" y="620"/>
                </a:lnTo>
                <a:lnTo>
                  <a:pt x="90" y="620"/>
                </a:lnTo>
                <a:lnTo>
                  <a:pt x="85" y="634"/>
                </a:lnTo>
                <a:lnTo>
                  <a:pt x="81" y="643"/>
                </a:lnTo>
                <a:lnTo>
                  <a:pt x="79" y="649"/>
                </a:lnTo>
                <a:lnTo>
                  <a:pt x="79" y="649"/>
                </a:lnTo>
                <a:lnTo>
                  <a:pt x="76" y="658"/>
                </a:lnTo>
                <a:lnTo>
                  <a:pt x="72" y="668"/>
                </a:lnTo>
                <a:lnTo>
                  <a:pt x="67" y="682"/>
                </a:lnTo>
                <a:lnTo>
                  <a:pt x="67" y="682"/>
                </a:lnTo>
                <a:lnTo>
                  <a:pt x="61" y="691"/>
                </a:lnTo>
                <a:lnTo>
                  <a:pt x="58" y="696"/>
                </a:lnTo>
                <a:lnTo>
                  <a:pt x="56" y="699"/>
                </a:lnTo>
                <a:lnTo>
                  <a:pt x="56" y="699"/>
                </a:lnTo>
                <a:lnTo>
                  <a:pt x="36" y="698"/>
                </a:lnTo>
                <a:lnTo>
                  <a:pt x="23" y="698"/>
                </a:lnTo>
                <a:lnTo>
                  <a:pt x="18" y="699"/>
                </a:lnTo>
                <a:lnTo>
                  <a:pt x="14" y="699"/>
                </a:lnTo>
                <a:lnTo>
                  <a:pt x="14" y="699"/>
                </a:lnTo>
                <a:lnTo>
                  <a:pt x="13" y="703"/>
                </a:lnTo>
                <a:lnTo>
                  <a:pt x="11" y="705"/>
                </a:lnTo>
                <a:lnTo>
                  <a:pt x="11" y="714"/>
                </a:lnTo>
                <a:lnTo>
                  <a:pt x="11" y="714"/>
                </a:lnTo>
                <a:lnTo>
                  <a:pt x="13" y="717"/>
                </a:lnTo>
                <a:lnTo>
                  <a:pt x="15" y="719"/>
                </a:lnTo>
                <a:lnTo>
                  <a:pt x="24" y="727"/>
                </a:lnTo>
                <a:lnTo>
                  <a:pt x="36" y="734"/>
                </a:lnTo>
                <a:lnTo>
                  <a:pt x="39" y="738"/>
                </a:lnTo>
                <a:lnTo>
                  <a:pt x="43" y="743"/>
                </a:lnTo>
                <a:lnTo>
                  <a:pt x="43" y="743"/>
                </a:lnTo>
                <a:lnTo>
                  <a:pt x="48" y="750"/>
                </a:lnTo>
                <a:lnTo>
                  <a:pt x="53" y="752"/>
                </a:lnTo>
                <a:lnTo>
                  <a:pt x="57" y="755"/>
                </a:lnTo>
                <a:lnTo>
                  <a:pt x="64" y="757"/>
                </a:lnTo>
                <a:lnTo>
                  <a:pt x="64" y="757"/>
                </a:lnTo>
                <a:lnTo>
                  <a:pt x="72" y="761"/>
                </a:lnTo>
                <a:lnTo>
                  <a:pt x="81" y="762"/>
                </a:lnTo>
                <a:lnTo>
                  <a:pt x="88" y="761"/>
                </a:lnTo>
                <a:lnTo>
                  <a:pt x="90" y="761"/>
                </a:lnTo>
                <a:lnTo>
                  <a:pt x="90" y="761"/>
                </a:lnTo>
                <a:lnTo>
                  <a:pt x="91" y="756"/>
                </a:lnTo>
                <a:lnTo>
                  <a:pt x="91" y="746"/>
                </a:lnTo>
                <a:lnTo>
                  <a:pt x="93" y="732"/>
                </a:lnTo>
                <a:lnTo>
                  <a:pt x="99" y="719"/>
                </a:lnTo>
                <a:lnTo>
                  <a:pt x="99" y="719"/>
                </a:lnTo>
                <a:lnTo>
                  <a:pt x="99" y="720"/>
                </a:lnTo>
                <a:lnTo>
                  <a:pt x="100" y="720"/>
                </a:lnTo>
                <a:lnTo>
                  <a:pt x="102" y="719"/>
                </a:lnTo>
                <a:lnTo>
                  <a:pt x="102" y="714"/>
                </a:lnTo>
                <a:lnTo>
                  <a:pt x="102" y="714"/>
                </a:lnTo>
                <a:lnTo>
                  <a:pt x="104" y="704"/>
                </a:lnTo>
                <a:lnTo>
                  <a:pt x="109" y="691"/>
                </a:lnTo>
                <a:lnTo>
                  <a:pt x="117" y="673"/>
                </a:lnTo>
                <a:lnTo>
                  <a:pt x="117" y="673"/>
                </a:lnTo>
                <a:lnTo>
                  <a:pt x="122" y="665"/>
                </a:lnTo>
                <a:lnTo>
                  <a:pt x="133" y="649"/>
                </a:lnTo>
                <a:lnTo>
                  <a:pt x="149" y="629"/>
                </a:lnTo>
                <a:lnTo>
                  <a:pt x="149" y="629"/>
                </a:lnTo>
                <a:lnTo>
                  <a:pt x="156" y="651"/>
                </a:lnTo>
                <a:lnTo>
                  <a:pt x="161" y="667"/>
                </a:lnTo>
                <a:lnTo>
                  <a:pt x="163" y="678"/>
                </a:lnTo>
                <a:lnTo>
                  <a:pt x="163" y="678"/>
                </a:lnTo>
                <a:lnTo>
                  <a:pt x="163" y="685"/>
                </a:lnTo>
                <a:lnTo>
                  <a:pt x="161" y="690"/>
                </a:lnTo>
                <a:lnTo>
                  <a:pt x="161" y="695"/>
                </a:lnTo>
                <a:lnTo>
                  <a:pt x="163" y="699"/>
                </a:lnTo>
                <a:lnTo>
                  <a:pt x="163" y="699"/>
                </a:lnTo>
                <a:lnTo>
                  <a:pt x="168" y="704"/>
                </a:lnTo>
                <a:lnTo>
                  <a:pt x="174" y="708"/>
                </a:lnTo>
                <a:lnTo>
                  <a:pt x="179" y="714"/>
                </a:lnTo>
                <a:lnTo>
                  <a:pt x="182" y="717"/>
                </a:lnTo>
                <a:lnTo>
                  <a:pt x="183" y="719"/>
                </a:lnTo>
                <a:lnTo>
                  <a:pt x="183" y="719"/>
                </a:lnTo>
                <a:lnTo>
                  <a:pt x="191" y="737"/>
                </a:lnTo>
                <a:lnTo>
                  <a:pt x="196" y="748"/>
                </a:lnTo>
                <a:lnTo>
                  <a:pt x="207" y="755"/>
                </a:lnTo>
                <a:lnTo>
                  <a:pt x="207" y="755"/>
                </a:lnTo>
                <a:lnTo>
                  <a:pt x="200" y="760"/>
                </a:lnTo>
                <a:lnTo>
                  <a:pt x="180" y="769"/>
                </a:lnTo>
                <a:lnTo>
                  <a:pt x="180" y="769"/>
                </a:lnTo>
                <a:lnTo>
                  <a:pt x="172" y="774"/>
                </a:lnTo>
                <a:lnTo>
                  <a:pt x="166" y="779"/>
                </a:lnTo>
                <a:lnTo>
                  <a:pt x="165" y="781"/>
                </a:lnTo>
                <a:lnTo>
                  <a:pt x="166" y="784"/>
                </a:lnTo>
                <a:lnTo>
                  <a:pt x="166" y="784"/>
                </a:lnTo>
                <a:lnTo>
                  <a:pt x="172" y="785"/>
                </a:lnTo>
                <a:lnTo>
                  <a:pt x="179" y="788"/>
                </a:lnTo>
                <a:lnTo>
                  <a:pt x="187" y="789"/>
                </a:lnTo>
                <a:lnTo>
                  <a:pt x="192" y="789"/>
                </a:lnTo>
                <a:lnTo>
                  <a:pt x="192" y="789"/>
                </a:lnTo>
                <a:lnTo>
                  <a:pt x="200" y="789"/>
                </a:lnTo>
                <a:lnTo>
                  <a:pt x="215" y="790"/>
                </a:lnTo>
                <a:lnTo>
                  <a:pt x="236" y="793"/>
                </a:lnTo>
                <a:lnTo>
                  <a:pt x="236" y="793"/>
                </a:lnTo>
                <a:lnTo>
                  <a:pt x="248" y="793"/>
                </a:lnTo>
                <a:lnTo>
                  <a:pt x="259" y="793"/>
                </a:lnTo>
                <a:lnTo>
                  <a:pt x="259" y="793"/>
                </a:lnTo>
                <a:lnTo>
                  <a:pt x="257" y="766"/>
                </a:lnTo>
                <a:lnTo>
                  <a:pt x="257" y="766"/>
                </a:lnTo>
                <a:lnTo>
                  <a:pt x="255" y="760"/>
                </a:lnTo>
                <a:lnTo>
                  <a:pt x="253" y="752"/>
                </a:lnTo>
                <a:lnTo>
                  <a:pt x="253" y="752"/>
                </a:lnTo>
                <a:lnTo>
                  <a:pt x="252" y="748"/>
                </a:lnTo>
                <a:lnTo>
                  <a:pt x="249" y="746"/>
                </a:lnTo>
                <a:lnTo>
                  <a:pt x="245" y="743"/>
                </a:lnTo>
                <a:lnTo>
                  <a:pt x="245" y="743"/>
                </a:lnTo>
                <a:lnTo>
                  <a:pt x="247" y="741"/>
                </a:lnTo>
                <a:lnTo>
                  <a:pt x="247" y="738"/>
                </a:lnTo>
                <a:lnTo>
                  <a:pt x="248" y="734"/>
                </a:lnTo>
                <a:lnTo>
                  <a:pt x="248" y="734"/>
                </a:lnTo>
                <a:lnTo>
                  <a:pt x="247" y="728"/>
                </a:lnTo>
                <a:lnTo>
                  <a:pt x="244" y="720"/>
                </a:lnTo>
                <a:lnTo>
                  <a:pt x="236" y="703"/>
                </a:lnTo>
                <a:lnTo>
                  <a:pt x="236" y="703"/>
                </a:lnTo>
                <a:lnTo>
                  <a:pt x="233" y="694"/>
                </a:lnTo>
                <a:lnTo>
                  <a:pt x="230" y="682"/>
                </a:lnTo>
                <a:lnTo>
                  <a:pt x="227" y="671"/>
                </a:lnTo>
                <a:lnTo>
                  <a:pt x="224" y="662"/>
                </a:lnTo>
                <a:lnTo>
                  <a:pt x="224" y="662"/>
                </a:lnTo>
                <a:lnTo>
                  <a:pt x="211" y="628"/>
                </a:lnTo>
                <a:lnTo>
                  <a:pt x="201" y="600"/>
                </a:lnTo>
                <a:lnTo>
                  <a:pt x="201" y="600"/>
                </a:lnTo>
                <a:lnTo>
                  <a:pt x="198" y="587"/>
                </a:lnTo>
                <a:lnTo>
                  <a:pt x="193" y="562"/>
                </a:lnTo>
                <a:lnTo>
                  <a:pt x="187" y="521"/>
                </a:lnTo>
                <a:lnTo>
                  <a:pt x="187" y="521"/>
                </a:lnTo>
                <a:lnTo>
                  <a:pt x="189" y="512"/>
                </a:lnTo>
                <a:lnTo>
                  <a:pt x="197" y="497"/>
                </a:lnTo>
                <a:lnTo>
                  <a:pt x="203" y="480"/>
                </a:lnTo>
                <a:lnTo>
                  <a:pt x="207" y="471"/>
                </a:lnTo>
                <a:lnTo>
                  <a:pt x="207" y="471"/>
                </a:lnTo>
                <a:lnTo>
                  <a:pt x="208" y="465"/>
                </a:lnTo>
                <a:lnTo>
                  <a:pt x="212" y="454"/>
                </a:lnTo>
                <a:lnTo>
                  <a:pt x="217" y="440"/>
                </a:lnTo>
                <a:lnTo>
                  <a:pt x="219" y="431"/>
                </a:lnTo>
                <a:lnTo>
                  <a:pt x="219" y="431"/>
                </a:lnTo>
                <a:lnTo>
                  <a:pt x="219" y="422"/>
                </a:lnTo>
                <a:lnTo>
                  <a:pt x="221" y="408"/>
                </a:lnTo>
                <a:lnTo>
                  <a:pt x="224" y="394"/>
                </a:lnTo>
                <a:lnTo>
                  <a:pt x="224" y="385"/>
                </a:lnTo>
                <a:lnTo>
                  <a:pt x="224" y="385"/>
                </a:lnTo>
                <a:lnTo>
                  <a:pt x="225" y="383"/>
                </a:lnTo>
                <a:lnTo>
                  <a:pt x="226" y="380"/>
                </a:lnTo>
                <a:lnTo>
                  <a:pt x="230" y="377"/>
                </a:lnTo>
                <a:lnTo>
                  <a:pt x="234" y="376"/>
                </a:lnTo>
                <a:lnTo>
                  <a:pt x="235" y="375"/>
                </a:lnTo>
                <a:lnTo>
                  <a:pt x="236" y="374"/>
                </a:lnTo>
                <a:lnTo>
                  <a:pt x="236" y="374"/>
                </a:lnTo>
                <a:lnTo>
                  <a:pt x="236" y="369"/>
                </a:lnTo>
                <a:lnTo>
                  <a:pt x="238" y="360"/>
                </a:lnTo>
                <a:lnTo>
                  <a:pt x="235" y="350"/>
                </a:lnTo>
                <a:lnTo>
                  <a:pt x="230" y="336"/>
                </a:lnTo>
                <a:lnTo>
                  <a:pt x="230" y="336"/>
                </a:lnTo>
                <a:lnTo>
                  <a:pt x="225" y="320"/>
                </a:lnTo>
                <a:lnTo>
                  <a:pt x="221" y="309"/>
                </a:lnTo>
                <a:lnTo>
                  <a:pt x="221" y="297"/>
                </a:lnTo>
                <a:lnTo>
                  <a:pt x="221" y="286"/>
                </a:lnTo>
                <a:lnTo>
                  <a:pt x="221" y="286"/>
                </a:lnTo>
                <a:lnTo>
                  <a:pt x="227" y="192"/>
                </a:lnTo>
                <a:lnTo>
                  <a:pt x="227" y="192"/>
                </a:lnTo>
                <a:lnTo>
                  <a:pt x="221" y="131"/>
                </a:lnTo>
                <a:lnTo>
                  <a:pt x="221" y="131"/>
                </a:lnTo>
                <a:lnTo>
                  <a:pt x="220" y="130"/>
                </a:lnTo>
                <a:lnTo>
                  <a:pt x="216" y="127"/>
                </a:lnTo>
                <a:lnTo>
                  <a:pt x="207" y="122"/>
                </a:lnTo>
                <a:lnTo>
                  <a:pt x="192" y="117"/>
                </a:lnTo>
                <a:lnTo>
                  <a:pt x="175" y="108"/>
                </a:lnTo>
                <a:lnTo>
                  <a:pt x="169" y="99"/>
                </a:lnTo>
                <a:lnTo>
                  <a:pt x="166" y="88"/>
                </a:lnTo>
                <a:lnTo>
                  <a:pt x="166" y="88"/>
                </a:lnTo>
                <a:lnTo>
                  <a:pt x="168" y="79"/>
                </a:lnTo>
                <a:lnTo>
                  <a:pt x="169" y="60"/>
                </a:lnTo>
                <a:lnTo>
                  <a:pt x="170" y="50"/>
                </a:lnTo>
                <a:lnTo>
                  <a:pt x="170" y="40"/>
                </a:lnTo>
                <a:lnTo>
                  <a:pt x="169" y="32"/>
                </a:lnTo>
                <a:lnTo>
                  <a:pt x="166" y="27"/>
                </a:lnTo>
                <a:lnTo>
                  <a:pt x="166" y="27"/>
                </a:lnTo>
                <a:lnTo>
                  <a:pt x="156" y="19"/>
                </a:lnTo>
                <a:lnTo>
                  <a:pt x="141" y="10"/>
                </a:lnTo>
                <a:lnTo>
                  <a:pt x="126" y="4"/>
                </a:lnTo>
                <a:lnTo>
                  <a:pt x="119" y="1"/>
                </a:lnTo>
                <a:lnTo>
                  <a:pt x="113" y="0"/>
                </a:lnTo>
                <a:lnTo>
                  <a:pt x="113" y="0"/>
                </a:lnTo>
                <a:lnTo>
                  <a:pt x="108" y="1"/>
                </a:lnTo>
                <a:lnTo>
                  <a:pt x="100" y="5"/>
                </a:lnTo>
                <a:lnTo>
                  <a:pt x="94" y="10"/>
                </a:lnTo>
                <a:lnTo>
                  <a:pt x="86" y="17"/>
                </a:lnTo>
                <a:lnTo>
                  <a:pt x="72" y="31"/>
                </a:lnTo>
                <a:lnTo>
                  <a:pt x="67" y="38"/>
                </a:lnTo>
                <a:lnTo>
                  <a:pt x="67" y="38"/>
                </a:lnTo>
                <a:lnTo>
                  <a:pt x="67" y="42"/>
                </a:lnTo>
                <a:lnTo>
                  <a:pt x="67" y="47"/>
                </a:lnTo>
                <a:lnTo>
                  <a:pt x="70" y="52"/>
                </a:lnTo>
                <a:lnTo>
                  <a:pt x="70" y="61"/>
                </a:lnTo>
                <a:lnTo>
                  <a:pt x="76" y="61"/>
                </a:lnTo>
                <a:lnTo>
                  <a:pt x="76" y="61"/>
                </a:lnTo>
                <a:lnTo>
                  <a:pt x="83" y="69"/>
                </a:lnTo>
                <a:lnTo>
                  <a:pt x="86" y="74"/>
                </a:lnTo>
                <a:lnTo>
                  <a:pt x="88" y="76"/>
                </a:lnTo>
                <a:lnTo>
                  <a:pt x="88" y="79"/>
                </a:lnTo>
                <a:lnTo>
                  <a:pt x="88" y="79"/>
                </a:lnTo>
                <a:lnTo>
                  <a:pt x="88" y="81"/>
                </a:lnTo>
                <a:lnTo>
                  <a:pt x="88" y="84"/>
                </a:lnTo>
                <a:lnTo>
                  <a:pt x="91" y="90"/>
                </a:lnTo>
                <a:lnTo>
                  <a:pt x="97" y="95"/>
                </a:lnTo>
                <a:lnTo>
                  <a:pt x="102" y="99"/>
                </a:lnTo>
                <a:lnTo>
                  <a:pt x="102" y="99"/>
                </a:lnTo>
                <a:lnTo>
                  <a:pt x="105" y="101"/>
                </a:lnTo>
                <a:lnTo>
                  <a:pt x="109" y="101"/>
                </a:lnTo>
                <a:lnTo>
                  <a:pt x="111" y="99"/>
                </a:lnTo>
                <a:lnTo>
                  <a:pt x="113" y="106"/>
                </a:lnTo>
                <a:lnTo>
                  <a:pt x="113" y="106"/>
                </a:lnTo>
                <a:lnTo>
                  <a:pt x="113" y="107"/>
                </a:lnTo>
                <a:lnTo>
                  <a:pt x="111" y="109"/>
                </a:lnTo>
                <a:lnTo>
                  <a:pt x="109" y="112"/>
                </a:lnTo>
                <a:lnTo>
                  <a:pt x="108" y="113"/>
                </a:lnTo>
                <a:lnTo>
                  <a:pt x="108" y="113"/>
                </a:lnTo>
                <a:lnTo>
                  <a:pt x="107" y="118"/>
                </a:lnTo>
                <a:lnTo>
                  <a:pt x="105" y="122"/>
                </a:lnTo>
                <a:lnTo>
                  <a:pt x="105" y="131"/>
                </a:lnTo>
                <a:lnTo>
                  <a:pt x="105" y="131"/>
                </a:lnTo>
                <a:lnTo>
                  <a:pt x="89" y="136"/>
                </a:lnTo>
                <a:lnTo>
                  <a:pt x="77" y="141"/>
                </a:lnTo>
                <a:lnTo>
                  <a:pt x="70" y="146"/>
                </a:lnTo>
                <a:lnTo>
                  <a:pt x="70" y="146"/>
                </a:lnTo>
                <a:lnTo>
                  <a:pt x="66" y="151"/>
                </a:lnTo>
                <a:lnTo>
                  <a:pt x="62" y="159"/>
                </a:lnTo>
                <a:lnTo>
                  <a:pt x="58" y="172"/>
                </a:lnTo>
                <a:lnTo>
                  <a:pt x="58" y="172"/>
                </a:lnTo>
                <a:lnTo>
                  <a:pt x="61" y="224"/>
                </a:lnTo>
                <a:lnTo>
                  <a:pt x="64" y="271"/>
                </a:lnTo>
                <a:lnTo>
                  <a:pt x="64" y="271"/>
                </a:lnTo>
                <a:lnTo>
                  <a:pt x="62" y="271"/>
                </a:lnTo>
                <a:lnTo>
                  <a:pt x="58" y="268"/>
                </a:lnTo>
                <a:lnTo>
                  <a:pt x="58" y="268"/>
                </a:lnTo>
                <a:lnTo>
                  <a:pt x="53" y="266"/>
                </a:lnTo>
                <a:lnTo>
                  <a:pt x="52" y="266"/>
                </a:lnTo>
                <a:lnTo>
                  <a:pt x="20" y="21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1" name="Freeform 13"/>
          <p:cNvSpPr>
            <a:spLocks noEditPoints="1"/>
          </p:cNvSpPr>
          <p:nvPr/>
        </p:nvSpPr>
        <p:spPr bwMode="auto">
          <a:xfrm>
            <a:off x="2688781" y="2730007"/>
            <a:ext cx="592871" cy="1661790"/>
          </a:xfrm>
          <a:custGeom>
            <a:avLst/>
            <a:gdLst>
              <a:gd name="T0" fmla="*/ 95 w 406"/>
              <a:gd name="T1" fmla="*/ 69 h 1138"/>
              <a:gd name="T2" fmla="*/ 97 w 406"/>
              <a:gd name="T3" fmla="*/ 69 h 1138"/>
              <a:gd name="T4" fmla="*/ 120 w 406"/>
              <a:gd name="T5" fmla="*/ 80 h 1138"/>
              <a:gd name="T6" fmla="*/ 120 w 406"/>
              <a:gd name="T7" fmla="*/ 80 h 1138"/>
              <a:gd name="T8" fmla="*/ 121 w 406"/>
              <a:gd name="T9" fmla="*/ 97 h 1138"/>
              <a:gd name="T10" fmla="*/ 130 w 406"/>
              <a:gd name="T11" fmla="*/ 113 h 1138"/>
              <a:gd name="T12" fmla="*/ 129 w 406"/>
              <a:gd name="T13" fmla="*/ 152 h 1138"/>
              <a:gd name="T14" fmla="*/ 132 w 406"/>
              <a:gd name="T15" fmla="*/ 161 h 1138"/>
              <a:gd name="T16" fmla="*/ 147 w 406"/>
              <a:gd name="T17" fmla="*/ 178 h 1138"/>
              <a:gd name="T18" fmla="*/ 156 w 406"/>
              <a:gd name="T19" fmla="*/ 173 h 1138"/>
              <a:gd name="T20" fmla="*/ 161 w 406"/>
              <a:gd name="T21" fmla="*/ 184 h 1138"/>
              <a:gd name="T22" fmla="*/ 172 w 406"/>
              <a:gd name="T23" fmla="*/ 190 h 1138"/>
              <a:gd name="T24" fmla="*/ 193 w 406"/>
              <a:gd name="T25" fmla="*/ 184 h 1138"/>
              <a:gd name="T26" fmla="*/ 201 w 406"/>
              <a:gd name="T27" fmla="*/ 199 h 1138"/>
              <a:gd name="T28" fmla="*/ 205 w 406"/>
              <a:gd name="T29" fmla="*/ 219 h 1138"/>
              <a:gd name="T30" fmla="*/ 178 w 406"/>
              <a:gd name="T31" fmla="*/ 308 h 1138"/>
              <a:gd name="T32" fmla="*/ 144 w 406"/>
              <a:gd name="T33" fmla="*/ 274 h 1138"/>
              <a:gd name="T34" fmla="*/ 127 w 406"/>
              <a:gd name="T35" fmla="*/ 259 h 1138"/>
              <a:gd name="T36" fmla="*/ 110 w 406"/>
              <a:gd name="T37" fmla="*/ 253 h 1138"/>
              <a:gd name="T38" fmla="*/ 0 w 406"/>
              <a:gd name="T39" fmla="*/ 291 h 1138"/>
              <a:gd name="T40" fmla="*/ 112 w 406"/>
              <a:gd name="T41" fmla="*/ 322 h 1138"/>
              <a:gd name="T42" fmla="*/ 144 w 406"/>
              <a:gd name="T43" fmla="*/ 334 h 1138"/>
              <a:gd name="T44" fmla="*/ 170 w 406"/>
              <a:gd name="T45" fmla="*/ 492 h 1138"/>
              <a:gd name="T46" fmla="*/ 170 w 406"/>
              <a:gd name="T47" fmla="*/ 561 h 1138"/>
              <a:gd name="T48" fmla="*/ 161 w 406"/>
              <a:gd name="T49" fmla="*/ 570 h 1138"/>
              <a:gd name="T50" fmla="*/ 156 w 406"/>
              <a:gd name="T51" fmla="*/ 608 h 1138"/>
              <a:gd name="T52" fmla="*/ 170 w 406"/>
              <a:gd name="T53" fmla="*/ 613 h 1138"/>
              <a:gd name="T54" fmla="*/ 113 w 406"/>
              <a:gd name="T55" fmla="*/ 791 h 1138"/>
              <a:gd name="T56" fmla="*/ 156 w 406"/>
              <a:gd name="T57" fmla="*/ 930 h 1138"/>
              <a:gd name="T58" fmla="*/ 192 w 406"/>
              <a:gd name="T59" fmla="*/ 1031 h 1138"/>
              <a:gd name="T60" fmla="*/ 192 w 406"/>
              <a:gd name="T61" fmla="*/ 1062 h 1138"/>
              <a:gd name="T62" fmla="*/ 161 w 406"/>
              <a:gd name="T63" fmla="*/ 1100 h 1138"/>
              <a:gd name="T64" fmla="*/ 135 w 406"/>
              <a:gd name="T65" fmla="*/ 1117 h 1138"/>
              <a:gd name="T66" fmla="*/ 150 w 406"/>
              <a:gd name="T67" fmla="*/ 1134 h 1138"/>
              <a:gd name="T68" fmla="*/ 231 w 406"/>
              <a:gd name="T69" fmla="*/ 1134 h 1138"/>
              <a:gd name="T70" fmla="*/ 317 w 406"/>
              <a:gd name="T71" fmla="*/ 1138 h 1138"/>
              <a:gd name="T72" fmla="*/ 374 w 406"/>
              <a:gd name="T73" fmla="*/ 1134 h 1138"/>
              <a:gd name="T74" fmla="*/ 371 w 406"/>
              <a:gd name="T75" fmla="*/ 1105 h 1138"/>
              <a:gd name="T76" fmla="*/ 377 w 406"/>
              <a:gd name="T77" fmla="*/ 1077 h 1138"/>
              <a:gd name="T78" fmla="*/ 362 w 406"/>
              <a:gd name="T79" fmla="*/ 979 h 1138"/>
              <a:gd name="T80" fmla="*/ 345 w 406"/>
              <a:gd name="T81" fmla="*/ 873 h 1138"/>
              <a:gd name="T82" fmla="*/ 366 w 406"/>
              <a:gd name="T83" fmla="*/ 691 h 1138"/>
              <a:gd name="T84" fmla="*/ 392 w 406"/>
              <a:gd name="T85" fmla="*/ 665 h 1138"/>
              <a:gd name="T86" fmla="*/ 405 w 406"/>
              <a:gd name="T87" fmla="*/ 630 h 1138"/>
              <a:gd name="T88" fmla="*/ 400 w 406"/>
              <a:gd name="T89" fmla="*/ 536 h 1138"/>
              <a:gd name="T90" fmla="*/ 382 w 406"/>
              <a:gd name="T91" fmla="*/ 378 h 1138"/>
              <a:gd name="T92" fmla="*/ 377 w 406"/>
              <a:gd name="T93" fmla="*/ 254 h 1138"/>
              <a:gd name="T94" fmla="*/ 371 w 406"/>
              <a:gd name="T95" fmla="*/ 224 h 1138"/>
              <a:gd name="T96" fmla="*/ 374 w 406"/>
              <a:gd name="T97" fmla="*/ 202 h 1138"/>
              <a:gd name="T98" fmla="*/ 366 w 406"/>
              <a:gd name="T99" fmla="*/ 156 h 1138"/>
              <a:gd name="T100" fmla="*/ 340 w 406"/>
              <a:gd name="T101" fmla="*/ 144 h 1138"/>
              <a:gd name="T102" fmla="*/ 300 w 406"/>
              <a:gd name="T103" fmla="*/ 130 h 1138"/>
              <a:gd name="T104" fmla="*/ 261 w 406"/>
              <a:gd name="T105" fmla="*/ 100 h 1138"/>
              <a:gd name="T106" fmla="*/ 264 w 406"/>
              <a:gd name="T107" fmla="*/ 78 h 1138"/>
              <a:gd name="T108" fmla="*/ 239 w 406"/>
              <a:gd name="T109" fmla="*/ 22 h 1138"/>
              <a:gd name="T110" fmla="*/ 213 w 406"/>
              <a:gd name="T111" fmla="*/ 0 h 1138"/>
              <a:gd name="T112" fmla="*/ 162 w 406"/>
              <a:gd name="T113" fmla="*/ 9 h 1138"/>
              <a:gd name="T114" fmla="*/ 113 w 406"/>
              <a:gd name="T115" fmla="*/ 40 h 1138"/>
              <a:gd name="T116" fmla="*/ 239 w 406"/>
              <a:gd name="T117" fmla="*/ 774 h 1138"/>
              <a:gd name="T118" fmla="*/ 245 w 406"/>
              <a:gd name="T119" fmla="*/ 803 h 1138"/>
              <a:gd name="T120" fmla="*/ 239 w 406"/>
              <a:gd name="T121" fmla="*/ 843 h 1138"/>
              <a:gd name="T122" fmla="*/ 253 w 406"/>
              <a:gd name="T123" fmla="*/ 896 h 1138"/>
              <a:gd name="T124" fmla="*/ 238 w 406"/>
              <a:gd name="T125" fmla="*/ 866 h 1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06" h="1138">
                <a:moveTo>
                  <a:pt x="95" y="69"/>
                </a:moveTo>
                <a:lnTo>
                  <a:pt x="95" y="69"/>
                </a:lnTo>
                <a:lnTo>
                  <a:pt x="97" y="69"/>
                </a:lnTo>
                <a:lnTo>
                  <a:pt x="97" y="69"/>
                </a:lnTo>
                <a:lnTo>
                  <a:pt x="95" y="69"/>
                </a:lnTo>
                <a:lnTo>
                  <a:pt x="95" y="69"/>
                </a:lnTo>
                <a:close/>
                <a:moveTo>
                  <a:pt x="97" y="69"/>
                </a:moveTo>
                <a:lnTo>
                  <a:pt x="97" y="69"/>
                </a:lnTo>
                <a:lnTo>
                  <a:pt x="97" y="69"/>
                </a:lnTo>
                <a:lnTo>
                  <a:pt x="97" y="69"/>
                </a:lnTo>
                <a:lnTo>
                  <a:pt x="109" y="74"/>
                </a:lnTo>
                <a:lnTo>
                  <a:pt x="109" y="78"/>
                </a:lnTo>
                <a:lnTo>
                  <a:pt x="109" y="78"/>
                </a:lnTo>
                <a:lnTo>
                  <a:pt x="120" y="80"/>
                </a:lnTo>
                <a:lnTo>
                  <a:pt x="120" y="80"/>
                </a:lnTo>
                <a:lnTo>
                  <a:pt x="121" y="78"/>
                </a:lnTo>
                <a:lnTo>
                  <a:pt x="121" y="78"/>
                </a:lnTo>
                <a:lnTo>
                  <a:pt x="121" y="78"/>
                </a:lnTo>
                <a:lnTo>
                  <a:pt x="121" y="80"/>
                </a:lnTo>
                <a:lnTo>
                  <a:pt x="120" y="80"/>
                </a:lnTo>
                <a:lnTo>
                  <a:pt x="120" y="80"/>
                </a:lnTo>
                <a:lnTo>
                  <a:pt x="118" y="86"/>
                </a:lnTo>
                <a:lnTo>
                  <a:pt x="118" y="92"/>
                </a:lnTo>
                <a:lnTo>
                  <a:pt x="118" y="92"/>
                </a:lnTo>
                <a:lnTo>
                  <a:pt x="121" y="97"/>
                </a:lnTo>
                <a:lnTo>
                  <a:pt x="126" y="103"/>
                </a:lnTo>
                <a:lnTo>
                  <a:pt x="130" y="109"/>
                </a:lnTo>
                <a:lnTo>
                  <a:pt x="130" y="112"/>
                </a:lnTo>
                <a:lnTo>
                  <a:pt x="130" y="113"/>
                </a:lnTo>
                <a:lnTo>
                  <a:pt x="130" y="113"/>
                </a:lnTo>
                <a:lnTo>
                  <a:pt x="130" y="120"/>
                </a:lnTo>
                <a:lnTo>
                  <a:pt x="132" y="130"/>
                </a:lnTo>
                <a:lnTo>
                  <a:pt x="135" y="144"/>
                </a:lnTo>
                <a:lnTo>
                  <a:pt x="135" y="144"/>
                </a:lnTo>
                <a:lnTo>
                  <a:pt x="129" y="152"/>
                </a:lnTo>
                <a:lnTo>
                  <a:pt x="126" y="158"/>
                </a:lnTo>
                <a:lnTo>
                  <a:pt x="126" y="159"/>
                </a:lnTo>
                <a:lnTo>
                  <a:pt x="126" y="161"/>
                </a:lnTo>
                <a:lnTo>
                  <a:pt x="126" y="161"/>
                </a:lnTo>
                <a:lnTo>
                  <a:pt x="132" y="161"/>
                </a:lnTo>
                <a:lnTo>
                  <a:pt x="135" y="161"/>
                </a:lnTo>
                <a:lnTo>
                  <a:pt x="135" y="161"/>
                </a:lnTo>
                <a:lnTo>
                  <a:pt x="141" y="170"/>
                </a:lnTo>
                <a:lnTo>
                  <a:pt x="146" y="176"/>
                </a:lnTo>
                <a:lnTo>
                  <a:pt x="147" y="178"/>
                </a:lnTo>
                <a:lnTo>
                  <a:pt x="149" y="178"/>
                </a:lnTo>
                <a:lnTo>
                  <a:pt x="149" y="178"/>
                </a:lnTo>
                <a:lnTo>
                  <a:pt x="153" y="175"/>
                </a:lnTo>
                <a:lnTo>
                  <a:pt x="156" y="173"/>
                </a:lnTo>
                <a:lnTo>
                  <a:pt x="156" y="173"/>
                </a:lnTo>
                <a:lnTo>
                  <a:pt x="155" y="176"/>
                </a:lnTo>
                <a:lnTo>
                  <a:pt x="153" y="179"/>
                </a:lnTo>
                <a:lnTo>
                  <a:pt x="156" y="182"/>
                </a:lnTo>
                <a:lnTo>
                  <a:pt x="156" y="182"/>
                </a:lnTo>
                <a:lnTo>
                  <a:pt x="161" y="184"/>
                </a:lnTo>
                <a:lnTo>
                  <a:pt x="166" y="185"/>
                </a:lnTo>
                <a:lnTo>
                  <a:pt x="169" y="185"/>
                </a:lnTo>
                <a:lnTo>
                  <a:pt x="170" y="187"/>
                </a:lnTo>
                <a:lnTo>
                  <a:pt x="170" y="187"/>
                </a:lnTo>
                <a:lnTo>
                  <a:pt x="172" y="190"/>
                </a:lnTo>
                <a:lnTo>
                  <a:pt x="173" y="192"/>
                </a:lnTo>
                <a:lnTo>
                  <a:pt x="178" y="192"/>
                </a:lnTo>
                <a:lnTo>
                  <a:pt x="178" y="192"/>
                </a:lnTo>
                <a:lnTo>
                  <a:pt x="185" y="188"/>
                </a:lnTo>
                <a:lnTo>
                  <a:pt x="193" y="184"/>
                </a:lnTo>
                <a:lnTo>
                  <a:pt x="201" y="178"/>
                </a:lnTo>
                <a:lnTo>
                  <a:pt x="208" y="187"/>
                </a:lnTo>
                <a:lnTo>
                  <a:pt x="208" y="187"/>
                </a:lnTo>
                <a:lnTo>
                  <a:pt x="204" y="193"/>
                </a:lnTo>
                <a:lnTo>
                  <a:pt x="201" y="199"/>
                </a:lnTo>
                <a:lnTo>
                  <a:pt x="199" y="202"/>
                </a:lnTo>
                <a:lnTo>
                  <a:pt x="201" y="204"/>
                </a:lnTo>
                <a:lnTo>
                  <a:pt x="201" y="204"/>
                </a:lnTo>
                <a:lnTo>
                  <a:pt x="204" y="215"/>
                </a:lnTo>
                <a:lnTo>
                  <a:pt x="205" y="219"/>
                </a:lnTo>
                <a:lnTo>
                  <a:pt x="205" y="222"/>
                </a:lnTo>
                <a:lnTo>
                  <a:pt x="205" y="222"/>
                </a:lnTo>
                <a:lnTo>
                  <a:pt x="195" y="256"/>
                </a:lnTo>
                <a:lnTo>
                  <a:pt x="187" y="287"/>
                </a:lnTo>
                <a:lnTo>
                  <a:pt x="178" y="308"/>
                </a:lnTo>
                <a:lnTo>
                  <a:pt x="178" y="308"/>
                </a:lnTo>
                <a:lnTo>
                  <a:pt x="161" y="291"/>
                </a:lnTo>
                <a:lnTo>
                  <a:pt x="161" y="291"/>
                </a:lnTo>
                <a:lnTo>
                  <a:pt x="155" y="283"/>
                </a:lnTo>
                <a:lnTo>
                  <a:pt x="144" y="274"/>
                </a:lnTo>
                <a:lnTo>
                  <a:pt x="144" y="274"/>
                </a:lnTo>
                <a:lnTo>
                  <a:pt x="135" y="268"/>
                </a:lnTo>
                <a:lnTo>
                  <a:pt x="130" y="265"/>
                </a:lnTo>
                <a:lnTo>
                  <a:pt x="130" y="265"/>
                </a:lnTo>
                <a:lnTo>
                  <a:pt x="127" y="259"/>
                </a:lnTo>
                <a:lnTo>
                  <a:pt x="123" y="254"/>
                </a:lnTo>
                <a:lnTo>
                  <a:pt x="121" y="253"/>
                </a:lnTo>
                <a:lnTo>
                  <a:pt x="118" y="253"/>
                </a:lnTo>
                <a:lnTo>
                  <a:pt x="118" y="253"/>
                </a:lnTo>
                <a:lnTo>
                  <a:pt x="110" y="253"/>
                </a:lnTo>
                <a:lnTo>
                  <a:pt x="106" y="254"/>
                </a:lnTo>
                <a:lnTo>
                  <a:pt x="100" y="256"/>
                </a:lnTo>
                <a:lnTo>
                  <a:pt x="104" y="265"/>
                </a:lnTo>
                <a:lnTo>
                  <a:pt x="35" y="260"/>
                </a:lnTo>
                <a:lnTo>
                  <a:pt x="0" y="291"/>
                </a:lnTo>
                <a:lnTo>
                  <a:pt x="5" y="300"/>
                </a:lnTo>
                <a:lnTo>
                  <a:pt x="100" y="308"/>
                </a:lnTo>
                <a:lnTo>
                  <a:pt x="100" y="308"/>
                </a:lnTo>
                <a:lnTo>
                  <a:pt x="106" y="316"/>
                </a:lnTo>
                <a:lnTo>
                  <a:pt x="112" y="322"/>
                </a:lnTo>
                <a:lnTo>
                  <a:pt x="118" y="326"/>
                </a:lnTo>
                <a:lnTo>
                  <a:pt x="118" y="326"/>
                </a:lnTo>
                <a:lnTo>
                  <a:pt x="124" y="329"/>
                </a:lnTo>
                <a:lnTo>
                  <a:pt x="133" y="332"/>
                </a:lnTo>
                <a:lnTo>
                  <a:pt x="144" y="334"/>
                </a:lnTo>
                <a:lnTo>
                  <a:pt x="187" y="369"/>
                </a:lnTo>
                <a:lnTo>
                  <a:pt x="187" y="369"/>
                </a:lnTo>
                <a:lnTo>
                  <a:pt x="179" y="429"/>
                </a:lnTo>
                <a:lnTo>
                  <a:pt x="173" y="470"/>
                </a:lnTo>
                <a:lnTo>
                  <a:pt x="170" y="492"/>
                </a:lnTo>
                <a:lnTo>
                  <a:pt x="170" y="492"/>
                </a:lnTo>
                <a:lnTo>
                  <a:pt x="169" y="504"/>
                </a:lnTo>
                <a:lnTo>
                  <a:pt x="169" y="529"/>
                </a:lnTo>
                <a:lnTo>
                  <a:pt x="170" y="561"/>
                </a:lnTo>
                <a:lnTo>
                  <a:pt x="170" y="561"/>
                </a:lnTo>
                <a:lnTo>
                  <a:pt x="169" y="561"/>
                </a:lnTo>
                <a:lnTo>
                  <a:pt x="167" y="561"/>
                </a:lnTo>
                <a:lnTo>
                  <a:pt x="164" y="562"/>
                </a:lnTo>
                <a:lnTo>
                  <a:pt x="161" y="570"/>
                </a:lnTo>
                <a:lnTo>
                  <a:pt x="161" y="570"/>
                </a:lnTo>
                <a:lnTo>
                  <a:pt x="158" y="581"/>
                </a:lnTo>
                <a:lnTo>
                  <a:pt x="156" y="591"/>
                </a:lnTo>
                <a:lnTo>
                  <a:pt x="155" y="602"/>
                </a:lnTo>
                <a:lnTo>
                  <a:pt x="156" y="608"/>
                </a:lnTo>
                <a:lnTo>
                  <a:pt x="156" y="608"/>
                </a:lnTo>
                <a:lnTo>
                  <a:pt x="159" y="611"/>
                </a:lnTo>
                <a:lnTo>
                  <a:pt x="164" y="614"/>
                </a:lnTo>
                <a:lnTo>
                  <a:pt x="167" y="614"/>
                </a:lnTo>
                <a:lnTo>
                  <a:pt x="169" y="614"/>
                </a:lnTo>
                <a:lnTo>
                  <a:pt x="170" y="613"/>
                </a:lnTo>
                <a:lnTo>
                  <a:pt x="113" y="764"/>
                </a:lnTo>
                <a:lnTo>
                  <a:pt x="113" y="764"/>
                </a:lnTo>
                <a:lnTo>
                  <a:pt x="112" y="769"/>
                </a:lnTo>
                <a:lnTo>
                  <a:pt x="112" y="775"/>
                </a:lnTo>
                <a:lnTo>
                  <a:pt x="113" y="791"/>
                </a:lnTo>
                <a:lnTo>
                  <a:pt x="118" y="821"/>
                </a:lnTo>
                <a:lnTo>
                  <a:pt x="118" y="821"/>
                </a:lnTo>
                <a:lnTo>
                  <a:pt x="121" y="835"/>
                </a:lnTo>
                <a:lnTo>
                  <a:pt x="130" y="859"/>
                </a:lnTo>
                <a:lnTo>
                  <a:pt x="156" y="930"/>
                </a:lnTo>
                <a:lnTo>
                  <a:pt x="182" y="996"/>
                </a:lnTo>
                <a:lnTo>
                  <a:pt x="196" y="1026"/>
                </a:lnTo>
                <a:lnTo>
                  <a:pt x="196" y="1026"/>
                </a:lnTo>
                <a:lnTo>
                  <a:pt x="195" y="1026"/>
                </a:lnTo>
                <a:lnTo>
                  <a:pt x="192" y="1031"/>
                </a:lnTo>
                <a:lnTo>
                  <a:pt x="189" y="1037"/>
                </a:lnTo>
                <a:lnTo>
                  <a:pt x="187" y="1040"/>
                </a:lnTo>
                <a:lnTo>
                  <a:pt x="187" y="1043"/>
                </a:lnTo>
                <a:lnTo>
                  <a:pt x="187" y="1043"/>
                </a:lnTo>
                <a:lnTo>
                  <a:pt x="192" y="1062"/>
                </a:lnTo>
                <a:lnTo>
                  <a:pt x="196" y="1074"/>
                </a:lnTo>
                <a:lnTo>
                  <a:pt x="196" y="1074"/>
                </a:lnTo>
                <a:lnTo>
                  <a:pt x="179" y="1085"/>
                </a:lnTo>
                <a:lnTo>
                  <a:pt x="161" y="1100"/>
                </a:lnTo>
                <a:lnTo>
                  <a:pt x="161" y="1100"/>
                </a:lnTo>
                <a:lnTo>
                  <a:pt x="155" y="1103"/>
                </a:lnTo>
                <a:lnTo>
                  <a:pt x="146" y="1106"/>
                </a:lnTo>
                <a:lnTo>
                  <a:pt x="141" y="1109"/>
                </a:lnTo>
                <a:lnTo>
                  <a:pt x="136" y="1112"/>
                </a:lnTo>
                <a:lnTo>
                  <a:pt x="135" y="1117"/>
                </a:lnTo>
                <a:lnTo>
                  <a:pt x="135" y="1121"/>
                </a:lnTo>
                <a:lnTo>
                  <a:pt x="135" y="1121"/>
                </a:lnTo>
                <a:lnTo>
                  <a:pt x="138" y="1126"/>
                </a:lnTo>
                <a:lnTo>
                  <a:pt x="143" y="1129"/>
                </a:lnTo>
                <a:lnTo>
                  <a:pt x="150" y="1134"/>
                </a:lnTo>
                <a:lnTo>
                  <a:pt x="159" y="1135"/>
                </a:lnTo>
                <a:lnTo>
                  <a:pt x="176" y="1138"/>
                </a:lnTo>
                <a:lnTo>
                  <a:pt x="192" y="1138"/>
                </a:lnTo>
                <a:lnTo>
                  <a:pt x="192" y="1138"/>
                </a:lnTo>
                <a:lnTo>
                  <a:pt x="231" y="1134"/>
                </a:lnTo>
                <a:lnTo>
                  <a:pt x="231" y="1134"/>
                </a:lnTo>
                <a:lnTo>
                  <a:pt x="270" y="1137"/>
                </a:lnTo>
                <a:lnTo>
                  <a:pt x="299" y="1138"/>
                </a:lnTo>
                <a:lnTo>
                  <a:pt x="317" y="1138"/>
                </a:lnTo>
                <a:lnTo>
                  <a:pt x="317" y="1138"/>
                </a:lnTo>
                <a:lnTo>
                  <a:pt x="349" y="1138"/>
                </a:lnTo>
                <a:lnTo>
                  <a:pt x="366" y="1137"/>
                </a:lnTo>
                <a:lnTo>
                  <a:pt x="372" y="1135"/>
                </a:lnTo>
                <a:lnTo>
                  <a:pt x="374" y="1134"/>
                </a:lnTo>
                <a:lnTo>
                  <a:pt x="374" y="1134"/>
                </a:lnTo>
                <a:lnTo>
                  <a:pt x="375" y="1132"/>
                </a:lnTo>
                <a:lnTo>
                  <a:pt x="375" y="1128"/>
                </a:lnTo>
                <a:lnTo>
                  <a:pt x="374" y="1117"/>
                </a:lnTo>
                <a:lnTo>
                  <a:pt x="371" y="1105"/>
                </a:lnTo>
                <a:lnTo>
                  <a:pt x="371" y="1105"/>
                </a:lnTo>
                <a:lnTo>
                  <a:pt x="374" y="1103"/>
                </a:lnTo>
                <a:lnTo>
                  <a:pt x="377" y="1100"/>
                </a:lnTo>
                <a:lnTo>
                  <a:pt x="379" y="1095"/>
                </a:lnTo>
                <a:lnTo>
                  <a:pt x="379" y="1095"/>
                </a:lnTo>
                <a:lnTo>
                  <a:pt x="377" y="1077"/>
                </a:lnTo>
                <a:lnTo>
                  <a:pt x="371" y="1052"/>
                </a:lnTo>
                <a:lnTo>
                  <a:pt x="371" y="1052"/>
                </a:lnTo>
                <a:lnTo>
                  <a:pt x="368" y="1042"/>
                </a:lnTo>
                <a:lnTo>
                  <a:pt x="366" y="1025"/>
                </a:lnTo>
                <a:lnTo>
                  <a:pt x="362" y="979"/>
                </a:lnTo>
                <a:lnTo>
                  <a:pt x="356" y="930"/>
                </a:lnTo>
                <a:lnTo>
                  <a:pt x="352" y="908"/>
                </a:lnTo>
                <a:lnTo>
                  <a:pt x="348" y="892"/>
                </a:lnTo>
                <a:lnTo>
                  <a:pt x="348" y="892"/>
                </a:lnTo>
                <a:lnTo>
                  <a:pt x="345" y="873"/>
                </a:lnTo>
                <a:lnTo>
                  <a:pt x="343" y="850"/>
                </a:lnTo>
                <a:lnTo>
                  <a:pt x="340" y="798"/>
                </a:lnTo>
                <a:lnTo>
                  <a:pt x="340" y="754"/>
                </a:lnTo>
                <a:lnTo>
                  <a:pt x="340" y="734"/>
                </a:lnTo>
                <a:lnTo>
                  <a:pt x="366" y="691"/>
                </a:lnTo>
                <a:lnTo>
                  <a:pt x="366" y="691"/>
                </a:lnTo>
                <a:lnTo>
                  <a:pt x="375" y="685"/>
                </a:lnTo>
                <a:lnTo>
                  <a:pt x="383" y="676"/>
                </a:lnTo>
                <a:lnTo>
                  <a:pt x="392" y="665"/>
                </a:lnTo>
                <a:lnTo>
                  <a:pt x="392" y="665"/>
                </a:lnTo>
                <a:lnTo>
                  <a:pt x="398" y="653"/>
                </a:lnTo>
                <a:lnTo>
                  <a:pt x="402" y="643"/>
                </a:lnTo>
                <a:lnTo>
                  <a:pt x="405" y="636"/>
                </a:lnTo>
                <a:lnTo>
                  <a:pt x="405" y="630"/>
                </a:lnTo>
                <a:lnTo>
                  <a:pt x="405" y="630"/>
                </a:lnTo>
                <a:lnTo>
                  <a:pt x="406" y="599"/>
                </a:lnTo>
                <a:lnTo>
                  <a:pt x="406" y="578"/>
                </a:lnTo>
                <a:lnTo>
                  <a:pt x="405" y="561"/>
                </a:lnTo>
                <a:lnTo>
                  <a:pt x="405" y="561"/>
                </a:lnTo>
                <a:lnTo>
                  <a:pt x="400" y="536"/>
                </a:lnTo>
                <a:lnTo>
                  <a:pt x="389" y="501"/>
                </a:lnTo>
                <a:lnTo>
                  <a:pt x="374" y="452"/>
                </a:lnTo>
                <a:lnTo>
                  <a:pt x="374" y="452"/>
                </a:lnTo>
                <a:lnTo>
                  <a:pt x="377" y="431"/>
                </a:lnTo>
                <a:lnTo>
                  <a:pt x="382" y="378"/>
                </a:lnTo>
                <a:lnTo>
                  <a:pt x="385" y="320"/>
                </a:lnTo>
                <a:lnTo>
                  <a:pt x="385" y="296"/>
                </a:lnTo>
                <a:lnTo>
                  <a:pt x="383" y="279"/>
                </a:lnTo>
                <a:lnTo>
                  <a:pt x="383" y="279"/>
                </a:lnTo>
                <a:lnTo>
                  <a:pt x="377" y="254"/>
                </a:lnTo>
                <a:lnTo>
                  <a:pt x="372" y="239"/>
                </a:lnTo>
                <a:lnTo>
                  <a:pt x="366" y="227"/>
                </a:lnTo>
                <a:lnTo>
                  <a:pt x="366" y="227"/>
                </a:lnTo>
                <a:lnTo>
                  <a:pt x="368" y="225"/>
                </a:lnTo>
                <a:lnTo>
                  <a:pt x="371" y="224"/>
                </a:lnTo>
                <a:lnTo>
                  <a:pt x="374" y="219"/>
                </a:lnTo>
                <a:lnTo>
                  <a:pt x="375" y="216"/>
                </a:lnTo>
                <a:lnTo>
                  <a:pt x="374" y="213"/>
                </a:lnTo>
                <a:lnTo>
                  <a:pt x="374" y="213"/>
                </a:lnTo>
                <a:lnTo>
                  <a:pt x="374" y="202"/>
                </a:lnTo>
                <a:lnTo>
                  <a:pt x="372" y="187"/>
                </a:lnTo>
                <a:lnTo>
                  <a:pt x="371" y="170"/>
                </a:lnTo>
                <a:lnTo>
                  <a:pt x="369" y="162"/>
                </a:lnTo>
                <a:lnTo>
                  <a:pt x="366" y="156"/>
                </a:lnTo>
                <a:lnTo>
                  <a:pt x="366" y="156"/>
                </a:lnTo>
                <a:lnTo>
                  <a:pt x="359" y="149"/>
                </a:lnTo>
                <a:lnTo>
                  <a:pt x="354" y="144"/>
                </a:lnTo>
                <a:lnTo>
                  <a:pt x="348" y="144"/>
                </a:lnTo>
                <a:lnTo>
                  <a:pt x="340" y="144"/>
                </a:lnTo>
                <a:lnTo>
                  <a:pt x="340" y="144"/>
                </a:lnTo>
                <a:lnTo>
                  <a:pt x="331" y="141"/>
                </a:lnTo>
                <a:lnTo>
                  <a:pt x="323" y="138"/>
                </a:lnTo>
                <a:lnTo>
                  <a:pt x="313" y="135"/>
                </a:lnTo>
                <a:lnTo>
                  <a:pt x="300" y="130"/>
                </a:lnTo>
                <a:lnTo>
                  <a:pt x="300" y="130"/>
                </a:lnTo>
                <a:lnTo>
                  <a:pt x="288" y="127"/>
                </a:lnTo>
                <a:lnTo>
                  <a:pt x="277" y="126"/>
                </a:lnTo>
                <a:lnTo>
                  <a:pt x="270" y="126"/>
                </a:lnTo>
                <a:lnTo>
                  <a:pt x="257" y="95"/>
                </a:lnTo>
                <a:lnTo>
                  <a:pt x="261" y="100"/>
                </a:lnTo>
                <a:lnTo>
                  <a:pt x="265" y="95"/>
                </a:lnTo>
                <a:lnTo>
                  <a:pt x="274" y="92"/>
                </a:lnTo>
                <a:lnTo>
                  <a:pt x="265" y="87"/>
                </a:lnTo>
                <a:lnTo>
                  <a:pt x="265" y="87"/>
                </a:lnTo>
                <a:lnTo>
                  <a:pt x="264" y="78"/>
                </a:lnTo>
                <a:lnTo>
                  <a:pt x="261" y="66"/>
                </a:lnTo>
                <a:lnTo>
                  <a:pt x="261" y="66"/>
                </a:lnTo>
                <a:lnTo>
                  <a:pt x="248" y="43"/>
                </a:lnTo>
                <a:lnTo>
                  <a:pt x="242" y="29"/>
                </a:lnTo>
                <a:lnTo>
                  <a:pt x="239" y="22"/>
                </a:lnTo>
                <a:lnTo>
                  <a:pt x="239" y="22"/>
                </a:lnTo>
                <a:lnTo>
                  <a:pt x="239" y="20"/>
                </a:lnTo>
                <a:lnTo>
                  <a:pt x="236" y="17"/>
                </a:lnTo>
                <a:lnTo>
                  <a:pt x="227" y="9"/>
                </a:lnTo>
                <a:lnTo>
                  <a:pt x="213" y="0"/>
                </a:lnTo>
                <a:lnTo>
                  <a:pt x="213" y="0"/>
                </a:lnTo>
                <a:lnTo>
                  <a:pt x="192" y="5"/>
                </a:lnTo>
                <a:lnTo>
                  <a:pt x="192" y="5"/>
                </a:lnTo>
                <a:lnTo>
                  <a:pt x="176" y="6"/>
                </a:lnTo>
                <a:lnTo>
                  <a:pt x="162" y="9"/>
                </a:lnTo>
                <a:lnTo>
                  <a:pt x="149" y="14"/>
                </a:lnTo>
                <a:lnTo>
                  <a:pt x="149" y="14"/>
                </a:lnTo>
                <a:lnTo>
                  <a:pt x="135" y="20"/>
                </a:lnTo>
                <a:lnTo>
                  <a:pt x="124" y="29"/>
                </a:lnTo>
                <a:lnTo>
                  <a:pt x="113" y="40"/>
                </a:lnTo>
                <a:lnTo>
                  <a:pt x="113" y="40"/>
                </a:lnTo>
                <a:lnTo>
                  <a:pt x="107" y="52"/>
                </a:lnTo>
                <a:lnTo>
                  <a:pt x="97" y="69"/>
                </a:lnTo>
                <a:lnTo>
                  <a:pt x="97" y="69"/>
                </a:lnTo>
                <a:close/>
                <a:moveTo>
                  <a:pt x="239" y="774"/>
                </a:moveTo>
                <a:lnTo>
                  <a:pt x="244" y="752"/>
                </a:lnTo>
                <a:lnTo>
                  <a:pt x="244" y="752"/>
                </a:lnTo>
                <a:lnTo>
                  <a:pt x="245" y="775"/>
                </a:lnTo>
                <a:lnTo>
                  <a:pt x="245" y="794"/>
                </a:lnTo>
                <a:lnTo>
                  <a:pt x="245" y="803"/>
                </a:lnTo>
                <a:lnTo>
                  <a:pt x="244" y="809"/>
                </a:lnTo>
                <a:lnTo>
                  <a:pt x="244" y="809"/>
                </a:lnTo>
                <a:lnTo>
                  <a:pt x="242" y="818"/>
                </a:lnTo>
                <a:lnTo>
                  <a:pt x="241" y="826"/>
                </a:lnTo>
                <a:lnTo>
                  <a:pt x="239" y="843"/>
                </a:lnTo>
                <a:lnTo>
                  <a:pt x="239" y="843"/>
                </a:lnTo>
                <a:lnTo>
                  <a:pt x="239" y="849"/>
                </a:lnTo>
                <a:lnTo>
                  <a:pt x="242" y="858"/>
                </a:lnTo>
                <a:lnTo>
                  <a:pt x="247" y="878"/>
                </a:lnTo>
                <a:lnTo>
                  <a:pt x="253" y="896"/>
                </a:lnTo>
                <a:lnTo>
                  <a:pt x="257" y="908"/>
                </a:lnTo>
                <a:lnTo>
                  <a:pt x="257" y="908"/>
                </a:lnTo>
                <a:lnTo>
                  <a:pt x="256" y="907"/>
                </a:lnTo>
                <a:lnTo>
                  <a:pt x="251" y="898"/>
                </a:lnTo>
                <a:lnTo>
                  <a:pt x="238" y="866"/>
                </a:lnTo>
                <a:lnTo>
                  <a:pt x="218" y="817"/>
                </a:lnTo>
                <a:lnTo>
                  <a:pt x="239" y="77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2" name="Freeform 16"/>
          <p:cNvSpPr>
            <a:spLocks/>
          </p:cNvSpPr>
          <p:nvPr/>
        </p:nvSpPr>
        <p:spPr bwMode="auto">
          <a:xfrm>
            <a:off x="4551391" y="4591648"/>
            <a:ext cx="696485" cy="1758948"/>
          </a:xfrm>
          <a:custGeom>
            <a:avLst/>
            <a:gdLst>
              <a:gd name="T0" fmla="*/ 126 w 805"/>
              <a:gd name="T1" fmla="*/ 272 h 2033"/>
              <a:gd name="T2" fmla="*/ 101 w 805"/>
              <a:gd name="T3" fmla="*/ 320 h 2033"/>
              <a:gd name="T4" fmla="*/ 100 w 805"/>
              <a:gd name="T5" fmla="*/ 397 h 2033"/>
              <a:gd name="T6" fmla="*/ 134 w 805"/>
              <a:gd name="T7" fmla="*/ 416 h 2033"/>
              <a:gd name="T8" fmla="*/ 181 w 805"/>
              <a:gd name="T9" fmla="*/ 460 h 2033"/>
              <a:gd name="T10" fmla="*/ 137 w 805"/>
              <a:gd name="T11" fmla="*/ 443 h 2033"/>
              <a:gd name="T12" fmla="*/ 122 w 805"/>
              <a:gd name="T13" fmla="*/ 481 h 2033"/>
              <a:gd name="T14" fmla="*/ 156 w 805"/>
              <a:gd name="T15" fmla="*/ 510 h 2033"/>
              <a:gd name="T16" fmla="*/ 217 w 805"/>
              <a:gd name="T17" fmla="*/ 583 h 2033"/>
              <a:gd name="T18" fmla="*/ 261 w 805"/>
              <a:gd name="T19" fmla="*/ 629 h 2033"/>
              <a:gd name="T20" fmla="*/ 311 w 805"/>
              <a:gd name="T21" fmla="*/ 648 h 2033"/>
              <a:gd name="T22" fmla="*/ 357 w 805"/>
              <a:gd name="T23" fmla="*/ 651 h 2033"/>
              <a:gd name="T24" fmla="*/ 334 w 805"/>
              <a:gd name="T25" fmla="*/ 765 h 2033"/>
              <a:gd name="T26" fmla="*/ 331 w 805"/>
              <a:gd name="T27" fmla="*/ 873 h 2033"/>
              <a:gd name="T28" fmla="*/ 316 w 805"/>
              <a:gd name="T29" fmla="*/ 1149 h 2033"/>
              <a:gd name="T30" fmla="*/ 251 w 805"/>
              <a:gd name="T31" fmla="*/ 1378 h 2033"/>
              <a:gd name="T32" fmla="*/ 237 w 805"/>
              <a:gd name="T33" fmla="*/ 1527 h 2033"/>
              <a:gd name="T34" fmla="*/ 96 w 805"/>
              <a:gd name="T35" fmla="*/ 1833 h 2033"/>
              <a:gd name="T36" fmla="*/ 4 w 805"/>
              <a:gd name="T37" fmla="*/ 1900 h 2033"/>
              <a:gd name="T38" fmla="*/ 1 w 805"/>
              <a:gd name="T39" fmla="*/ 1938 h 2033"/>
              <a:gd name="T40" fmla="*/ 39 w 805"/>
              <a:gd name="T41" fmla="*/ 1970 h 2033"/>
              <a:gd name="T42" fmla="*/ 171 w 805"/>
              <a:gd name="T43" fmla="*/ 2018 h 2033"/>
              <a:gd name="T44" fmla="*/ 218 w 805"/>
              <a:gd name="T45" fmla="*/ 1975 h 2033"/>
              <a:gd name="T46" fmla="*/ 246 w 805"/>
              <a:gd name="T47" fmla="*/ 1878 h 2033"/>
              <a:gd name="T48" fmla="*/ 258 w 805"/>
              <a:gd name="T49" fmla="*/ 1768 h 2033"/>
              <a:gd name="T50" fmla="*/ 349 w 805"/>
              <a:gd name="T51" fmla="*/ 1593 h 2033"/>
              <a:gd name="T52" fmla="*/ 420 w 805"/>
              <a:gd name="T53" fmla="*/ 1368 h 2033"/>
              <a:gd name="T54" fmla="*/ 434 w 805"/>
              <a:gd name="T55" fmla="*/ 1452 h 2033"/>
              <a:gd name="T56" fmla="*/ 560 w 805"/>
              <a:gd name="T57" fmla="*/ 1456 h 2033"/>
              <a:gd name="T58" fmla="*/ 601 w 805"/>
              <a:gd name="T59" fmla="*/ 1473 h 2033"/>
              <a:gd name="T60" fmla="*/ 669 w 805"/>
              <a:gd name="T61" fmla="*/ 1783 h 2033"/>
              <a:gd name="T62" fmla="*/ 659 w 805"/>
              <a:gd name="T63" fmla="*/ 1900 h 2033"/>
              <a:gd name="T64" fmla="*/ 609 w 805"/>
              <a:gd name="T65" fmla="*/ 1927 h 2033"/>
              <a:gd name="T66" fmla="*/ 574 w 805"/>
              <a:gd name="T67" fmla="*/ 1983 h 2033"/>
              <a:gd name="T68" fmla="*/ 606 w 805"/>
              <a:gd name="T69" fmla="*/ 2031 h 2033"/>
              <a:gd name="T70" fmla="*/ 805 w 805"/>
              <a:gd name="T71" fmla="*/ 2013 h 2033"/>
              <a:gd name="T72" fmla="*/ 795 w 805"/>
              <a:gd name="T73" fmla="*/ 1848 h 2033"/>
              <a:gd name="T74" fmla="*/ 782 w 805"/>
              <a:gd name="T75" fmla="*/ 1819 h 2033"/>
              <a:gd name="T76" fmla="*/ 775 w 805"/>
              <a:gd name="T77" fmla="*/ 1768 h 2033"/>
              <a:gd name="T78" fmla="*/ 741 w 805"/>
              <a:gd name="T79" fmla="*/ 1507 h 2033"/>
              <a:gd name="T80" fmla="*/ 736 w 805"/>
              <a:gd name="T81" fmla="*/ 1340 h 2033"/>
              <a:gd name="T82" fmla="*/ 795 w 805"/>
              <a:gd name="T83" fmla="*/ 1418 h 2033"/>
              <a:gd name="T84" fmla="*/ 755 w 805"/>
              <a:gd name="T85" fmla="*/ 1329 h 2033"/>
              <a:gd name="T86" fmla="*/ 691 w 805"/>
              <a:gd name="T87" fmla="*/ 1029 h 2033"/>
              <a:gd name="T88" fmla="*/ 685 w 805"/>
              <a:gd name="T89" fmla="*/ 744 h 2033"/>
              <a:gd name="T90" fmla="*/ 670 w 805"/>
              <a:gd name="T91" fmla="*/ 679 h 2033"/>
              <a:gd name="T92" fmla="*/ 641 w 805"/>
              <a:gd name="T93" fmla="*/ 398 h 2033"/>
              <a:gd name="T94" fmla="*/ 600 w 805"/>
              <a:gd name="T95" fmla="*/ 164 h 2033"/>
              <a:gd name="T96" fmla="*/ 539 w 805"/>
              <a:gd name="T97" fmla="*/ 15 h 2033"/>
              <a:gd name="T98" fmla="*/ 433 w 805"/>
              <a:gd name="T99" fmla="*/ 5 h 2033"/>
              <a:gd name="T100" fmla="*/ 356 w 805"/>
              <a:gd name="T101" fmla="*/ 55 h 2033"/>
              <a:gd name="T102" fmla="*/ 366 w 805"/>
              <a:gd name="T103" fmla="*/ 115 h 2033"/>
              <a:gd name="T104" fmla="*/ 344 w 805"/>
              <a:gd name="T105" fmla="*/ 179 h 2033"/>
              <a:gd name="T106" fmla="*/ 356 w 805"/>
              <a:gd name="T107" fmla="*/ 230 h 2033"/>
              <a:gd name="T108" fmla="*/ 374 w 805"/>
              <a:gd name="T109" fmla="*/ 289 h 2033"/>
              <a:gd name="T110" fmla="*/ 415 w 805"/>
              <a:gd name="T111" fmla="*/ 390 h 2033"/>
              <a:gd name="T112" fmla="*/ 377 w 805"/>
              <a:gd name="T113" fmla="*/ 475 h 2033"/>
              <a:gd name="T114" fmla="*/ 336 w 805"/>
              <a:gd name="T115" fmla="*/ 519 h 2033"/>
              <a:gd name="T116" fmla="*/ 289 w 805"/>
              <a:gd name="T117" fmla="*/ 482 h 2033"/>
              <a:gd name="T118" fmla="*/ 215 w 805"/>
              <a:gd name="T119" fmla="*/ 375 h 20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05" h="2033">
                <a:moveTo>
                  <a:pt x="151" y="330"/>
                </a:moveTo>
                <a:lnTo>
                  <a:pt x="141" y="265"/>
                </a:lnTo>
                <a:lnTo>
                  <a:pt x="126" y="265"/>
                </a:lnTo>
                <a:lnTo>
                  <a:pt x="126" y="265"/>
                </a:lnTo>
                <a:lnTo>
                  <a:pt x="127" y="267"/>
                </a:lnTo>
                <a:lnTo>
                  <a:pt x="127" y="269"/>
                </a:lnTo>
                <a:lnTo>
                  <a:pt x="126" y="270"/>
                </a:lnTo>
                <a:lnTo>
                  <a:pt x="126" y="270"/>
                </a:lnTo>
                <a:lnTo>
                  <a:pt x="126" y="272"/>
                </a:lnTo>
                <a:lnTo>
                  <a:pt x="126" y="279"/>
                </a:lnTo>
                <a:lnTo>
                  <a:pt x="127" y="297"/>
                </a:lnTo>
                <a:lnTo>
                  <a:pt x="131" y="325"/>
                </a:lnTo>
                <a:lnTo>
                  <a:pt x="131" y="325"/>
                </a:lnTo>
                <a:lnTo>
                  <a:pt x="127" y="323"/>
                </a:lnTo>
                <a:lnTo>
                  <a:pt x="117" y="320"/>
                </a:lnTo>
                <a:lnTo>
                  <a:pt x="107" y="317"/>
                </a:lnTo>
                <a:lnTo>
                  <a:pt x="104" y="317"/>
                </a:lnTo>
                <a:lnTo>
                  <a:pt x="101" y="320"/>
                </a:lnTo>
                <a:lnTo>
                  <a:pt x="101" y="320"/>
                </a:lnTo>
                <a:lnTo>
                  <a:pt x="99" y="325"/>
                </a:lnTo>
                <a:lnTo>
                  <a:pt x="97" y="331"/>
                </a:lnTo>
                <a:lnTo>
                  <a:pt x="96" y="345"/>
                </a:lnTo>
                <a:lnTo>
                  <a:pt x="96" y="345"/>
                </a:lnTo>
                <a:lnTo>
                  <a:pt x="96" y="358"/>
                </a:lnTo>
                <a:lnTo>
                  <a:pt x="96" y="376"/>
                </a:lnTo>
                <a:lnTo>
                  <a:pt x="99" y="392"/>
                </a:lnTo>
                <a:lnTo>
                  <a:pt x="100" y="397"/>
                </a:lnTo>
                <a:lnTo>
                  <a:pt x="101" y="400"/>
                </a:lnTo>
                <a:lnTo>
                  <a:pt x="101" y="400"/>
                </a:lnTo>
                <a:lnTo>
                  <a:pt x="107" y="401"/>
                </a:lnTo>
                <a:lnTo>
                  <a:pt x="115" y="405"/>
                </a:lnTo>
                <a:lnTo>
                  <a:pt x="126" y="410"/>
                </a:lnTo>
                <a:lnTo>
                  <a:pt x="126" y="410"/>
                </a:lnTo>
                <a:lnTo>
                  <a:pt x="126" y="411"/>
                </a:lnTo>
                <a:lnTo>
                  <a:pt x="127" y="412"/>
                </a:lnTo>
                <a:lnTo>
                  <a:pt x="134" y="416"/>
                </a:lnTo>
                <a:lnTo>
                  <a:pt x="146" y="420"/>
                </a:lnTo>
                <a:lnTo>
                  <a:pt x="146" y="420"/>
                </a:lnTo>
                <a:lnTo>
                  <a:pt x="172" y="425"/>
                </a:lnTo>
                <a:lnTo>
                  <a:pt x="178" y="426"/>
                </a:lnTo>
                <a:lnTo>
                  <a:pt x="181" y="427"/>
                </a:lnTo>
                <a:lnTo>
                  <a:pt x="181" y="430"/>
                </a:lnTo>
                <a:lnTo>
                  <a:pt x="181" y="430"/>
                </a:lnTo>
                <a:lnTo>
                  <a:pt x="181" y="447"/>
                </a:lnTo>
                <a:lnTo>
                  <a:pt x="181" y="460"/>
                </a:lnTo>
                <a:lnTo>
                  <a:pt x="181" y="460"/>
                </a:lnTo>
                <a:lnTo>
                  <a:pt x="166" y="456"/>
                </a:lnTo>
                <a:lnTo>
                  <a:pt x="156" y="452"/>
                </a:lnTo>
                <a:lnTo>
                  <a:pt x="151" y="450"/>
                </a:lnTo>
                <a:lnTo>
                  <a:pt x="151" y="450"/>
                </a:lnTo>
                <a:lnTo>
                  <a:pt x="148" y="447"/>
                </a:lnTo>
                <a:lnTo>
                  <a:pt x="145" y="445"/>
                </a:lnTo>
                <a:lnTo>
                  <a:pt x="140" y="443"/>
                </a:lnTo>
                <a:lnTo>
                  <a:pt x="137" y="443"/>
                </a:lnTo>
                <a:lnTo>
                  <a:pt x="136" y="445"/>
                </a:lnTo>
                <a:lnTo>
                  <a:pt x="136" y="445"/>
                </a:lnTo>
                <a:lnTo>
                  <a:pt x="134" y="450"/>
                </a:lnTo>
                <a:lnTo>
                  <a:pt x="131" y="457"/>
                </a:lnTo>
                <a:lnTo>
                  <a:pt x="129" y="465"/>
                </a:lnTo>
                <a:lnTo>
                  <a:pt x="126" y="470"/>
                </a:lnTo>
                <a:lnTo>
                  <a:pt x="126" y="470"/>
                </a:lnTo>
                <a:lnTo>
                  <a:pt x="124" y="475"/>
                </a:lnTo>
                <a:lnTo>
                  <a:pt x="122" y="481"/>
                </a:lnTo>
                <a:lnTo>
                  <a:pt x="122" y="488"/>
                </a:lnTo>
                <a:lnTo>
                  <a:pt x="124" y="492"/>
                </a:lnTo>
                <a:lnTo>
                  <a:pt x="126" y="495"/>
                </a:lnTo>
                <a:lnTo>
                  <a:pt x="126" y="495"/>
                </a:lnTo>
                <a:lnTo>
                  <a:pt x="134" y="500"/>
                </a:lnTo>
                <a:lnTo>
                  <a:pt x="142" y="505"/>
                </a:lnTo>
                <a:lnTo>
                  <a:pt x="151" y="508"/>
                </a:lnTo>
                <a:lnTo>
                  <a:pt x="156" y="510"/>
                </a:lnTo>
                <a:lnTo>
                  <a:pt x="156" y="510"/>
                </a:lnTo>
                <a:lnTo>
                  <a:pt x="170" y="512"/>
                </a:lnTo>
                <a:lnTo>
                  <a:pt x="181" y="515"/>
                </a:lnTo>
                <a:lnTo>
                  <a:pt x="221" y="534"/>
                </a:lnTo>
                <a:lnTo>
                  <a:pt x="221" y="534"/>
                </a:lnTo>
                <a:lnTo>
                  <a:pt x="218" y="543"/>
                </a:lnTo>
                <a:lnTo>
                  <a:pt x="216" y="551"/>
                </a:lnTo>
                <a:lnTo>
                  <a:pt x="215" y="562"/>
                </a:lnTo>
                <a:lnTo>
                  <a:pt x="215" y="573"/>
                </a:lnTo>
                <a:lnTo>
                  <a:pt x="217" y="583"/>
                </a:lnTo>
                <a:lnTo>
                  <a:pt x="218" y="588"/>
                </a:lnTo>
                <a:lnTo>
                  <a:pt x="222" y="593"/>
                </a:lnTo>
                <a:lnTo>
                  <a:pt x="226" y="597"/>
                </a:lnTo>
                <a:lnTo>
                  <a:pt x="231" y="599"/>
                </a:lnTo>
                <a:lnTo>
                  <a:pt x="231" y="599"/>
                </a:lnTo>
                <a:lnTo>
                  <a:pt x="241" y="606"/>
                </a:lnTo>
                <a:lnTo>
                  <a:pt x="248" y="613"/>
                </a:lnTo>
                <a:lnTo>
                  <a:pt x="255" y="621"/>
                </a:lnTo>
                <a:lnTo>
                  <a:pt x="261" y="629"/>
                </a:lnTo>
                <a:lnTo>
                  <a:pt x="266" y="637"/>
                </a:lnTo>
                <a:lnTo>
                  <a:pt x="272" y="643"/>
                </a:lnTo>
                <a:lnTo>
                  <a:pt x="276" y="646"/>
                </a:lnTo>
                <a:lnTo>
                  <a:pt x="281" y="648"/>
                </a:lnTo>
                <a:lnTo>
                  <a:pt x="286" y="649"/>
                </a:lnTo>
                <a:lnTo>
                  <a:pt x="291" y="649"/>
                </a:lnTo>
                <a:lnTo>
                  <a:pt x="291" y="649"/>
                </a:lnTo>
                <a:lnTo>
                  <a:pt x="302" y="649"/>
                </a:lnTo>
                <a:lnTo>
                  <a:pt x="311" y="648"/>
                </a:lnTo>
                <a:lnTo>
                  <a:pt x="324" y="646"/>
                </a:lnTo>
                <a:lnTo>
                  <a:pt x="333" y="642"/>
                </a:lnTo>
                <a:lnTo>
                  <a:pt x="336" y="639"/>
                </a:lnTo>
                <a:lnTo>
                  <a:pt x="336" y="639"/>
                </a:lnTo>
                <a:lnTo>
                  <a:pt x="339" y="638"/>
                </a:lnTo>
                <a:lnTo>
                  <a:pt x="346" y="637"/>
                </a:lnTo>
                <a:lnTo>
                  <a:pt x="356" y="634"/>
                </a:lnTo>
                <a:lnTo>
                  <a:pt x="356" y="634"/>
                </a:lnTo>
                <a:lnTo>
                  <a:pt x="357" y="651"/>
                </a:lnTo>
                <a:lnTo>
                  <a:pt x="357" y="688"/>
                </a:lnTo>
                <a:lnTo>
                  <a:pt x="357" y="709"/>
                </a:lnTo>
                <a:lnTo>
                  <a:pt x="354" y="729"/>
                </a:lnTo>
                <a:lnTo>
                  <a:pt x="351" y="744"/>
                </a:lnTo>
                <a:lnTo>
                  <a:pt x="348" y="750"/>
                </a:lnTo>
                <a:lnTo>
                  <a:pt x="346" y="754"/>
                </a:lnTo>
                <a:lnTo>
                  <a:pt x="346" y="754"/>
                </a:lnTo>
                <a:lnTo>
                  <a:pt x="339" y="760"/>
                </a:lnTo>
                <a:lnTo>
                  <a:pt x="334" y="765"/>
                </a:lnTo>
                <a:lnTo>
                  <a:pt x="331" y="772"/>
                </a:lnTo>
                <a:lnTo>
                  <a:pt x="327" y="779"/>
                </a:lnTo>
                <a:lnTo>
                  <a:pt x="324" y="787"/>
                </a:lnTo>
                <a:lnTo>
                  <a:pt x="323" y="794"/>
                </a:lnTo>
                <a:lnTo>
                  <a:pt x="321" y="814"/>
                </a:lnTo>
                <a:lnTo>
                  <a:pt x="321" y="814"/>
                </a:lnTo>
                <a:lnTo>
                  <a:pt x="321" y="827"/>
                </a:lnTo>
                <a:lnTo>
                  <a:pt x="323" y="842"/>
                </a:lnTo>
                <a:lnTo>
                  <a:pt x="331" y="873"/>
                </a:lnTo>
                <a:lnTo>
                  <a:pt x="337" y="904"/>
                </a:lnTo>
                <a:lnTo>
                  <a:pt x="339" y="918"/>
                </a:lnTo>
                <a:lnTo>
                  <a:pt x="341" y="929"/>
                </a:lnTo>
                <a:lnTo>
                  <a:pt x="341" y="929"/>
                </a:lnTo>
                <a:lnTo>
                  <a:pt x="338" y="969"/>
                </a:lnTo>
                <a:lnTo>
                  <a:pt x="332" y="1034"/>
                </a:lnTo>
                <a:lnTo>
                  <a:pt x="324" y="1101"/>
                </a:lnTo>
                <a:lnTo>
                  <a:pt x="319" y="1129"/>
                </a:lnTo>
                <a:lnTo>
                  <a:pt x="316" y="1149"/>
                </a:lnTo>
                <a:lnTo>
                  <a:pt x="316" y="1149"/>
                </a:lnTo>
                <a:lnTo>
                  <a:pt x="311" y="1167"/>
                </a:lnTo>
                <a:lnTo>
                  <a:pt x="302" y="1191"/>
                </a:lnTo>
                <a:lnTo>
                  <a:pt x="279" y="1254"/>
                </a:lnTo>
                <a:lnTo>
                  <a:pt x="270" y="1287"/>
                </a:lnTo>
                <a:lnTo>
                  <a:pt x="261" y="1321"/>
                </a:lnTo>
                <a:lnTo>
                  <a:pt x="253" y="1351"/>
                </a:lnTo>
                <a:lnTo>
                  <a:pt x="252" y="1366"/>
                </a:lnTo>
                <a:lnTo>
                  <a:pt x="251" y="1378"/>
                </a:lnTo>
                <a:lnTo>
                  <a:pt x="251" y="1378"/>
                </a:lnTo>
                <a:lnTo>
                  <a:pt x="251" y="1401"/>
                </a:lnTo>
                <a:lnTo>
                  <a:pt x="251" y="1418"/>
                </a:lnTo>
                <a:lnTo>
                  <a:pt x="255" y="1446"/>
                </a:lnTo>
                <a:lnTo>
                  <a:pt x="256" y="1462"/>
                </a:lnTo>
                <a:lnTo>
                  <a:pt x="257" y="1468"/>
                </a:lnTo>
                <a:lnTo>
                  <a:pt x="256" y="1473"/>
                </a:lnTo>
                <a:lnTo>
                  <a:pt x="256" y="1473"/>
                </a:lnTo>
                <a:lnTo>
                  <a:pt x="237" y="1527"/>
                </a:lnTo>
                <a:lnTo>
                  <a:pt x="198" y="1632"/>
                </a:lnTo>
                <a:lnTo>
                  <a:pt x="160" y="1736"/>
                </a:lnTo>
                <a:lnTo>
                  <a:pt x="147" y="1769"/>
                </a:lnTo>
                <a:lnTo>
                  <a:pt x="141" y="1783"/>
                </a:lnTo>
                <a:lnTo>
                  <a:pt x="141" y="1783"/>
                </a:lnTo>
                <a:lnTo>
                  <a:pt x="132" y="1792"/>
                </a:lnTo>
                <a:lnTo>
                  <a:pt x="117" y="1808"/>
                </a:lnTo>
                <a:lnTo>
                  <a:pt x="96" y="1833"/>
                </a:lnTo>
                <a:lnTo>
                  <a:pt x="96" y="1833"/>
                </a:lnTo>
                <a:lnTo>
                  <a:pt x="76" y="1868"/>
                </a:lnTo>
                <a:lnTo>
                  <a:pt x="76" y="1868"/>
                </a:lnTo>
                <a:lnTo>
                  <a:pt x="60" y="1875"/>
                </a:lnTo>
                <a:lnTo>
                  <a:pt x="45" y="1883"/>
                </a:lnTo>
                <a:lnTo>
                  <a:pt x="31" y="1888"/>
                </a:lnTo>
                <a:lnTo>
                  <a:pt x="31" y="1888"/>
                </a:lnTo>
                <a:lnTo>
                  <a:pt x="19" y="1893"/>
                </a:lnTo>
                <a:lnTo>
                  <a:pt x="7" y="1898"/>
                </a:lnTo>
                <a:lnTo>
                  <a:pt x="4" y="1900"/>
                </a:lnTo>
                <a:lnTo>
                  <a:pt x="1" y="1903"/>
                </a:lnTo>
                <a:lnTo>
                  <a:pt x="0" y="1905"/>
                </a:lnTo>
                <a:lnTo>
                  <a:pt x="1" y="1908"/>
                </a:lnTo>
                <a:lnTo>
                  <a:pt x="1" y="1908"/>
                </a:lnTo>
                <a:lnTo>
                  <a:pt x="2" y="1910"/>
                </a:lnTo>
                <a:lnTo>
                  <a:pt x="4" y="1914"/>
                </a:lnTo>
                <a:lnTo>
                  <a:pt x="4" y="1923"/>
                </a:lnTo>
                <a:lnTo>
                  <a:pt x="2" y="1932"/>
                </a:lnTo>
                <a:lnTo>
                  <a:pt x="1" y="1938"/>
                </a:lnTo>
                <a:lnTo>
                  <a:pt x="1" y="1938"/>
                </a:lnTo>
                <a:lnTo>
                  <a:pt x="1" y="1943"/>
                </a:lnTo>
                <a:lnTo>
                  <a:pt x="2" y="1947"/>
                </a:lnTo>
                <a:lnTo>
                  <a:pt x="5" y="1952"/>
                </a:lnTo>
                <a:lnTo>
                  <a:pt x="11" y="1958"/>
                </a:lnTo>
                <a:lnTo>
                  <a:pt x="11" y="1958"/>
                </a:lnTo>
                <a:lnTo>
                  <a:pt x="16" y="1962"/>
                </a:lnTo>
                <a:lnTo>
                  <a:pt x="22" y="1964"/>
                </a:lnTo>
                <a:lnTo>
                  <a:pt x="39" y="1970"/>
                </a:lnTo>
                <a:lnTo>
                  <a:pt x="76" y="1983"/>
                </a:lnTo>
                <a:lnTo>
                  <a:pt x="76" y="1983"/>
                </a:lnTo>
                <a:lnTo>
                  <a:pt x="86" y="1985"/>
                </a:lnTo>
                <a:lnTo>
                  <a:pt x="96" y="1988"/>
                </a:lnTo>
                <a:lnTo>
                  <a:pt x="117" y="1991"/>
                </a:lnTo>
                <a:lnTo>
                  <a:pt x="141" y="1993"/>
                </a:lnTo>
                <a:lnTo>
                  <a:pt x="141" y="1993"/>
                </a:lnTo>
                <a:lnTo>
                  <a:pt x="155" y="2003"/>
                </a:lnTo>
                <a:lnTo>
                  <a:pt x="171" y="2018"/>
                </a:lnTo>
                <a:lnTo>
                  <a:pt x="171" y="2018"/>
                </a:lnTo>
                <a:lnTo>
                  <a:pt x="173" y="2019"/>
                </a:lnTo>
                <a:lnTo>
                  <a:pt x="177" y="2021"/>
                </a:lnTo>
                <a:lnTo>
                  <a:pt x="187" y="2023"/>
                </a:lnTo>
                <a:lnTo>
                  <a:pt x="196" y="2024"/>
                </a:lnTo>
                <a:lnTo>
                  <a:pt x="201" y="2023"/>
                </a:lnTo>
                <a:lnTo>
                  <a:pt x="201" y="2023"/>
                </a:lnTo>
                <a:lnTo>
                  <a:pt x="207" y="2008"/>
                </a:lnTo>
                <a:lnTo>
                  <a:pt x="218" y="1975"/>
                </a:lnTo>
                <a:lnTo>
                  <a:pt x="236" y="1923"/>
                </a:lnTo>
                <a:lnTo>
                  <a:pt x="236" y="1923"/>
                </a:lnTo>
                <a:lnTo>
                  <a:pt x="238" y="1914"/>
                </a:lnTo>
                <a:lnTo>
                  <a:pt x="240" y="1903"/>
                </a:lnTo>
                <a:lnTo>
                  <a:pt x="241" y="1888"/>
                </a:lnTo>
                <a:lnTo>
                  <a:pt x="241" y="1888"/>
                </a:lnTo>
                <a:lnTo>
                  <a:pt x="242" y="1885"/>
                </a:lnTo>
                <a:lnTo>
                  <a:pt x="243" y="1883"/>
                </a:lnTo>
                <a:lnTo>
                  <a:pt x="246" y="1878"/>
                </a:lnTo>
                <a:lnTo>
                  <a:pt x="246" y="1868"/>
                </a:lnTo>
                <a:lnTo>
                  <a:pt x="246" y="1868"/>
                </a:lnTo>
                <a:lnTo>
                  <a:pt x="245" y="1840"/>
                </a:lnTo>
                <a:lnTo>
                  <a:pt x="245" y="1827"/>
                </a:lnTo>
                <a:lnTo>
                  <a:pt x="246" y="1813"/>
                </a:lnTo>
                <a:lnTo>
                  <a:pt x="246" y="1813"/>
                </a:lnTo>
                <a:lnTo>
                  <a:pt x="248" y="1803"/>
                </a:lnTo>
                <a:lnTo>
                  <a:pt x="252" y="1787"/>
                </a:lnTo>
                <a:lnTo>
                  <a:pt x="258" y="1768"/>
                </a:lnTo>
                <a:lnTo>
                  <a:pt x="266" y="1746"/>
                </a:lnTo>
                <a:lnTo>
                  <a:pt x="276" y="1723"/>
                </a:lnTo>
                <a:lnTo>
                  <a:pt x="286" y="1699"/>
                </a:lnTo>
                <a:lnTo>
                  <a:pt x="298" y="1677"/>
                </a:lnTo>
                <a:lnTo>
                  <a:pt x="311" y="1658"/>
                </a:lnTo>
                <a:lnTo>
                  <a:pt x="311" y="1658"/>
                </a:lnTo>
                <a:lnTo>
                  <a:pt x="324" y="1639"/>
                </a:lnTo>
                <a:lnTo>
                  <a:pt x="337" y="1617"/>
                </a:lnTo>
                <a:lnTo>
                  <a:pt x="349" y="1593"/>
                </a:lnTo>
                <a:lnTo>
                  <a:pt x="362" y="1569"/>
                </a:lnTo>
                <a:lnTo>
                  <a:pt x="382" y="1523"/>
                </a:lnTo>
                <a:lnTo>
                  <a:pt x="396" y="1488"/>
                </a:lnTo>
                <a:lnTo>
                  <a:pt x="396" y="1488"/>
                </a:lnTo>
                <a:lnTo>
                  <a:pt x="401" y="1473"/>
                </a:lnTo>
                <a:lnTo>
                  <a:pt x="404" y="1455"/>
                </a:lnTo>
                <a:lnTo>
                  <a:pt x="413" y="1415"/>
                </a:lnTo>
                <a:lnTo>
                  <a:pt x="420" y="1368"/>
                </a:lnTo>
                <a:lnTo>
                  <a:pt x="420" y="1368"/>
                </a:lnTo>
                <a:lnTo>
                  <a:pt x="418" y="1381"/>
                </a:lnTo>
                <a:lnTo>
                  <a:pt x="417" y="1395"/>
                </a:lnTo>
                <a:lnTo>
                  <a:pt x="417" y="1410"/>
                </a:lnTo>
                <a:lnTo>
                  <a:pt x="418" y="1425"/>
                </a:lnTo>
                <a:lnTo>
                  <a:pt x="419" y="1432"/>
                </a:lnTo>
                <a:lnTo>
                  <a:pt x="422" y="1438"/>
                </a:lnTo>
                <a:lnTo>
                  <a:pt x="424" y="1445"/>
                </a:lnTo>
                <a:lnTo>
                  <a:pt x="429" y="1448"/>
                </a:lnTo>
                <a:lnTo>
                  <a:pt x="434" y="1452"/>
                </a:lnTo>
                <a:lnTo>
                  <a:pt x="440" y="1453"/>
                </a:lnTo>
                <a:lnTo>
                  <a:pt x="440" y="1453"/>
                </a:lnTo>
                <a:lnTo>
                  <a:pt x="469" y="1456"/>
                </a:lnTo>
                <a:lnTo>
                  <a:pt x="498" y="1457"/>
                </a:lnTo>
                <a:lnTo>
                  <a:pt x="545" y="1458"/>
                </a:lnTo>
                <a:lnTo>
                  <a:pt x="545" y="1458"/>
                </a:lnTo>
                <a:lnTo>
                  <a:pt x="558" y="1458"/>
                </a:lnTo>
                <a:lnTo>
                  <a:pt x="559" y="1457"/>
                </a:lnTo>
                <a:lnTo>
                  <a:pt x="560" y="1456"/>
                </a:lnTo>
                <a:lnTo>
                  <a:pt x="558" y="1455"/>
                </a:lnTo>
                <a:lnTo>
                  <a:pt x="555" y="1453"/>
                </a:lnTo>
                <a:lnTo>
                  <a:pt x="570" y="1423"/>
                </a:lnTo>
                <a:lnTo>
                  <a:pt x="570" y="1423"/>
                </a:lnTo>
                <a:lnTo>
                  <a:pt x="579" y="1433"/>
                </a:lnTo>
                <a:lnTo>
                  <a:pt x="588" y="1445"/>
                </a:lnTo>
                <a:lnTo>
                  <a:pt x="595" y="1458"/>
                </a:lnTo>
                <a:lnTo>
                  <a:pt x="595" y="1458"/>
                </a:lnTo>
                <a:lnTo>
                  <a:pt x="601" y="1473"/>
                </a:lnTo>
                <a:lnTo>
                  <a:pt x="610" y="1502"/>
                </a:lnTo>
                <a:lnTo>
                  <a:pt x="635" y="1583"/>
                </a:lnTo>
                <a:lnTo>
                  <a:pt x="659" y="1666"/>
                </a:lnTo>
                <a:lnTo>
                  <a:pt x="666" y="1698"/>
                </a:lnTo>
                <a:lnTo>
                  <a:pt x="670" y="1718"/>
                </a:lnTo>
                <a:lnTo>
                  <a:pt x="670" y="1718"/>
                </a:lnTo>
                <a:lnTo>
                  <a:pt x="671" y="1732"/>
                </a:lnTo>
                <a:lnTo>
                  <a:pt x="671" y="1749"/>
                </a:lnTo>
                <a:lnTo>
                  <a:pt x="669" y="1783"/>
                </a:lnTo>
                <a:lnTo>
                  <a:pt x="665" y="1823"/>
                </a:lnTo>
                <a:lnTo>
                  <a:pt x="670" y="1833"/>
                </a:lnTo>
                <a:lnTo>
                  <a:pt x="670" y="1833"/>
                </a:lnTo>
                <a:lnTo>
                  <a:pt x="670" y="1843"/>
                </a:lnTo>
                <a:lnTo>
                  <a:pt x="670" y="1854"/>
                </a:lnTo>
                <a:lnTo>
                  <a:pt x="669" y="1868"/>
                </a:lnTo>
                <a:lnTo>
                  <a:pt x="666" y="1882"/>
                </a:lnTo>
                <a:lnTo>
                  <a:pt x="663" y="1894"/>
                </a:lnTo>
                <a:lnTo>
                  <a:pt x="659" y="1900"/>
                </a:lnTo>
                <a:lnTo>
                  <a:pt x="655" y="1905"/>
                </a:lnTo>
                <a:lnTo>
                  <a:pt x="650" y="1909"/>
                </a:lnTo>
                <a:lnTo>
                  <a:pt x="645" y="1913"/>
                </a:lnTo>
                <a:lnTo>
                  <a:pt x="645" y="1913"/>
                </a:lnTo>
                <a:lnTo>
                  <a:pt x="635" y="1917"/>
                </a:lnTo>
                <a:lnTo>
                  <a:pt x="626" y="1920"/>
                </a:lnTo>
                <a:lnTo>
                  <a:pt x="615" y="1923"/>
                </a:lnTo>
                <a:lnTo>
                  <a:pt x="611" y="1924"/>
                </a:lnTo>
                <a:lnTo>
                  <a:pt x="609" y="1927"/>
                </a:lnTo>
                <a:lnTo>
                  <a:pt x="606" y="1929"/>
                </a:lnTo>
                <a:lnTo>
                  <a:pt x="605" y="1933"/>
                </a:lnTo>
                <a:lnTo>
                  <a:pt x="605" y="1933"/>
                </a:lnTo>
                <a:lnTo>
                  <a:pt x="601" y="1953"/>
                </a:lnTo>
                <a:lnTo>
                  <a:pt x="600" y="1963"/>
                </a:lnTo>
                <a:lnTo>
                  <a:pt x="580" y="1963"/>
                </a:lnTo>
                <a:lnTo>
                  <a:pt x="580" y="1963"/>
                </a:lnTo>
                <a:lnTo>
                  <a:pt x="578" y="1969"/>
                </a:lnTo>
                <a:lnTo>
                  <a:pt x="574" y="1983"/>
                </a:lnTo>
                <a:lnTo>
                  <a:pt x="571" y="1991"/>
                </a:lnTo>
                <a:lnTo>
                  <a:pt x="571" y="1999"/>
                </a:lnTo>
                <a:lnTo>
                  <a:pt x="573" y="2006"/>
                </a:lnTo>
                <a:lnTo>
                  <a:pt x="575" y="2013"/>
                </a:lnTo>
                <a:lnTo>
                  <a:pt x="575" y="2013"/>
                </a:lnTo>
                <a:lnTo>
                  <a:pt x="580" y="2018"/>
                </a:lnTo>
                <a:lnTo>
                  <a:pt x="585" y="2021"/>
                </a:lnTo>
                <a:lnTo>
                  <a:pt x="596" y="2028"/>
                </a:lnTo>
                <a:lnTo>
                  <a:pt x="606" y="2031"/>
                </a:lnTo>
                <a:lnTo>
                  <a:pt x="615" y="2033"/>
                </a:lnTo>
                <a:lnTo>
                  <a:pt x="615" y="2033"/>
                </a:lnTo>
                <a:lnTo>
                  <a:pt x="649" y="2030"/>
                </a:lnTo>
                <a:lnTo>
                  <a:pt x="714" y="2025"/>
                </a:lnTo>
                <a:lnTo>
                  <a:pt x="777" y="2019"/>
                </a:lnTo>
                <a:lnTo>
                  <a:pt x="797" y="2015"/>
                </a:lnTo>
                <a:lnTo>
                  <a:pt x="804" y="2014"/>
                </a:lnTo>
                <a:lnTo>
                  <a:pt x="805" y="2013"/>
                </a:lnTo>
                <a:lnTo>
                  <a:pt x="805" y="2013"/>
                </a:lnTo>
                <a:lnTo>
                  <a:pt x="802" y="1990"/>
                </a:lnTo>
                <a:lnTo>
                  <a:pt x="801" y="1945"/>
                </a:lnTo>
                <a:lnTo>
                  <a:pt x="800" y="1902"/>
                </a:lnTo>
                <a:lnTo>
                  <a:pt x="800" y="1878"/>
                </a:lnTo>
                <a:lnTo>
                  <a:pt x="800" y="1878"/>
                </a:lnTo>
                <a:lnTo>
                  <a:pt x="800" y="1870"/>
                </a:lnTo>
                <a:lnTo>
                  <a:pt x="797" y="1860"/>
                </a:lnTo>
                <a:lnTo>
                  <a:pt x="795" y="1848"/>
                </a:lnTo>
                <a:lnTo>
                  <a:pt x="795" y="1848"/>
                </a:lnTo>
                <a:lnTo>
                  <a:pt x="794" y="1849"/>
                </a:lnTo>
                <a:lnTo>
                  <a:pt x="790" y="1849"/>
                </a:lnTo>
                <a:lnTo>
                  <a:pt x="789" y="1848"/>
                </a:lnTo>
                <a:lnTo>
                  <a:pt x="787" y="1847"/>
                </a:lnTo>
                <a:lnTo>
                  <a:pt x="786" y="1843"/>
                </a:lnTo>
                <a:lnTo>
                  <a:pt x="785" y="1838"/>
                </a:lnTo>
                <a:lnTo>
                  <a:pt x="785" y="1838"/>
                </a:lnTo>
                <a:lnTo>
                  <a:pt x="784" y="1828"/>
                </a:lnTo>
                <a:lnTo>
                  <a:pt x="782" y="1819"/>
                </a:lnTo>
                <a:lnTo>
                  <a:pt x="780" y="1813"/>
                </a:lnTo>
                <a:lnTo>
                  <a:pt x="780" y="1813"/>
                </a:lnTo>
                <a:lnTo>
                  <a:pt x="780" y="1812"/>
                </a:lnTo>
                <a:lnTo>
                  <a:pt x="781" y="1809"/>
                </a:lnTo>
                <a:lnTo>
                  <a:pt x="781" y="1803"/>
                </a:lnTo>
                <a:lnTo>
                  <a:pt x="780" y="1793"/>
                </a:lnTo>
                <a:lnTo>
                  <a:pt x="780" y="1793"/>
                </a:lnTo>
                <a:lnTo>
                  <a:pt x="776" y="1774"/>
                </a:lnTo>
                <a:lnTo>
                  <a:pt x="775" y="1768"/>
                </a:lnTo>
                <a:lnTo>
                  <a:pt x="775" y="1768"/>
                </a:lnTo>
                <a:lnTo>
                  <a:pt x="770" y="1707"/>
                </a:lnTo>
                <a:lnTo>
                  <a:pt x="765" y="1613"/>
                </a:lnTo>
                <a:lnTo>
                  <a:pt x="765" y="1613"/>
                </a:lnTo>
                <a:lnTo>
                  <a:pt x="764" y="1596"/>
                </a:lnTo>
                <a:lnTo>
                  <a:pt x="760" y="1577"/>
                </a:lnTo>
                <a:lnTo>
                  <a:pt x="756" y="1558"/>
                </a:lnTo>
                <a:lnTo>
                  <a:pt x="751" y="1541"/>
                </a:lnTo>
                <a:lnTo>
                  <a:pt x="741" y="1507"/>
                </a:lnTo>
                <a:lnTo>
                  <a:pt x="737" y="1493"/>
                </a:lnTo>
                <a:lnTo>
                  <a:pt x="735" y="1483"/>
                </a:lnTo>
                <a:lnTo>
                  <a:pt x="735" y="1483"/>
                </a:lnTo>
                <a:lnTo>
                  <a:pt x="726" y="1445"/>
                </a:lnTo>
                <a:lnTo>
                  <a:pt x="711" y="1382"/>
                </a:lnTo>
                <a:lnTo>
                  <a:pt x="690" y="1299"/>
                </a:lnTo>
                <a:lnTo>
                  <a:pt x="690" y="1299"/>
                </a:lnTo>
                <a:lnTo>
                  <a:pt x="716" y="1321"/>
                </a:lnTo>
                <a:lnTo>
                  <a:pt x="736" y="1340"/>
                </a:lnTo>
                <a:lnTo>
                  <a:pt x="750" y="1353"/>
                </a:lnTo>
                <a:lnTo>
                  <a:pt x="750" y="1353"/>
                </a:lnTo>
                <a:lnTo>
                  <a:pt x="760" y="1370"/>
                </a:lnTo>
                <a:lnTo>
                  <a:pt x="774" y="1393"/>
                </a:lnTo>
                <a:lnTo>
                  <a:pt x="780" y="1405"/>
                </a:lnTo>
                <a:lnTo>
                  <a:pt x="786" y="1413"/>
                </a:lnTo>
                <a:lnTo>
                  <a:pt x="791" y="1418"/>
                </a:lnTo>
                <a:lnTo>
                  <a:pt x="794" y="1418"/>
                </a:lnTo>
                <a:lnTo>
                  <a:pt x="795" y="1418"/>
                </a:lnTo>
                <a:lnTo>
                  <a:pt x="795" y="1418"/>
                </a:lnTo>
                <a:lnTo>
                  <a:pt x="796" y="1417"/>
                </a:lnTo>
                <a:lnTo>
                  <a:pt x="796" y="1415"/>
                </a:lnTo>
                <a:lnTo>
                  <a:pt x="794" y="1407"/>
                </a:lnTo>
                <a:lnTo>
                  <a:pt x="782" y="1385"/>
                </a:lnTo>
                <a:lnTo>
                  <a:pt x="769" y="1357"/>
                </a:lnTo>
                <a:lnTo>
                  <a:pt x="761" y="1342"/>
                </a:lnTo>
                <a:lnTo>
                  <a:pt x="755" y="1329"/>
                </a:lnTo>
                <a:lnTo>
                  <a:pt x="755" y="1329"/>
                </a:lnTo>
                <a:lnTo>
                  <a:pt x="749" y="1312"/>
                </a:lnTo>
                <a:lnTo>
                  <a:pt x="742" y="1291"/>
                </a:lnTo>
                <a:lnTo>
                  <a:pt x="730" y="1242"/>
                </a:lnTo>
                <a:lnTo>
                  <a:pt x="717" y="1199"/>
                </a:lnTo>
                <a:lnTo>
                  <a:pt x="710" y="1174"/>
                </a:lnTo>
                <a:lnTo>
                  <a:pt x="710" y="1174"/>
                </a:lnTo>
                <a:lnTo>
                  <a:pt x="707" y="1157"/>
                </a:lnTo>
                <a:lnTo>
                  <a:pt x="702" y="1125"/>
                </a:lnTo>
                <a:lnTo>
                  <a:pt x="691" y="1029"/>
                </a:lnTo>
                <a:lnTo>
                  <a:pt x="675" y="874"/>
                </a:lnTo>
                <a:lnTo>
                  <a:pt x="675" y="874"/>
                </a:lnTo>
                <a:lnTo>
                  <a:pt x="666" y="784"/>
                </a:lnTo>
                <a:lnTo>
                  <a:pt x="660" y="714"/>
                </a:lnTo>
                <a:lnTo>
                  <a:pt x="660" y="714"/>
                </a:lnTo>
                <a:lnTo>
                  <a:pt x="670" y="727"/>
                </a:lnTo>
                <a:lnTo>
                  <a:pt x="678" y="737"/>
                </a:lnTo>
                <a:lnTo>
                  <a:pt x="685" y="744"/>
                </a:lnTo>
                <a:lnTo>
                  <a:pt x="685" y="744"/>
                </a:lnTo>
                <a:lnTo>
                  <a:pt x="700" y="757"/>
                </a:lnTo>
                <a:lnTo>
                  <a:pt x="710" y="764"/>
                </a:lnTo>
                <a:lnTo>
                  <a:pt x="710" y="764"/>
                </a:lnTo>
                <a:lnTo>
                  <a:pt x="705" y="755"/>
                </a:lnTo>
                <a:lnTo>
                  <a:pt x="694" y="734"/>
                </a:lnTo>
                <a:lnTo>
                  <a:pt x="680" y="707"/>
                </a:lnTo>
                <a:lnTo>
                  <a:pt x="674" y="693"/>
                </a:lnTo>
                <a:lnTo>
                  <a:pt x="670" y="679"/>
                </a:lnTo>
                <a:lnTo>
                  <a:pt x="670" y="679"/>
                </a:lnTo>
                <a:lnTo>
                  <a:pt x="665" y="656"/>
                </a:lnTo>
                <a:lnTo>
                  <a:pt x="661" y="637"/>
                </a:lnTo>
                <a:lnTo>
                  <a:pt x="660" y="619"/>
                </a:lnTo>
                <a:lnTo>
                  <a:pt x="660" y="619"/>
                </a:lnTo>
                <a:lnTo>
                  <a:pt x="654" y="537"/>
                </a:lnTo>
                <a:lnTo>
                  <a:pt x="645" y="425"/>
                </a:lnTo>
                <a:lnTo>
                  <a:pt x="645" y="425"/>
                </a:lnTo>
                <a:lnTo>
                  <a:pt x="644" y="411"/>
                </a:lnTo>
                <a:lnTo>
                  <a:pt x="641" y="398"/>
                </a:lnTo>
                <a:lnTo>
                  <a:pt x="638" y="375"/>
                </a:lnTo>
                <a:lnTo>
                  <a:pt x="633" y="353"/>
                </a:lnTo>
                <a:lnTo>
                  <a:pt x="631" y="342"/>
                </a:lnTo>
                <a:lnTo>
                  <a:pt x="630" y="330"/>
                </a:lnTo>
                <a:lnTo>
                  <a:pt x="630" y="330"/>
                </a:lnTo>
                <a:lnTo>
                  <a:pt x="629" y="312"/>
                </a:lnTo>
                <a:lnTo>
                  <a:pt x="625" y="287"/>
                </a:lnTo>
                <a:lnTo>
                  <a:pt x="614" y="226"/>
                </a:lnTo>
                <a:lnTo>
                  <a:pt x="600" y="164"/>
                </a:lnTo>
                <a:lnTo>
                  <a:pt x="590" y="120"/>
                </a:lnTo>
                <a:lnTo>
                  <a:pt x="590" y="120"/>
                </a:lnTo>
                <a:lnTo>
                  <a:pt x="580" y="85"/>
                </a:lnTo>
                <a:lnTo>
                  <a:pt x="573" y="66"/>
                </a:lnTo>
                <a:lnTo>
                  <a:pt x="564" y="46"/>
                </a:lnTo>
                <a:lnTo>
                  <a:pt x="559" y="38"/>
                </a:lnTo>
                <a:lnTo>
                  <a:pt x="553" y="29"/>
                </a:lnTo>
                <a:lnTo>
                  <a:pt x="547" y="21"/>
                </a:lnTo>
                <a:lnTo>
                  <a:pt x="539" y="15"/>
                </a:lnTo>
                <a:lnTo>
                  <a:pt x="530" y="9"/>
                </a:lnTo>
                <a:lnTo>
                  <a:pt x="522" y="5"/>
                </a:lnTo>
                <a:lnTo>
                  <a:pt x="512" y="1"/>
                </a:lnTo>
                <a:lnTo>
                  <a:pt x="500" y="0"/>
                </a:lnTo>
                <a:lnTo>
                  <a:pt x="500" y="0"/>
                </a:lnTo>
                <a:lnTo>
                  <a:pt x="479" y="0"/>
                </a:lnTo>
                <a:lnTo>
                  <a:pt x="462" y="0"/>
                </a:lnTo>
                <a:lnTo>
                  <a:pt x="445" y="3"/>
                </a:lnTo>
                <a:lnTo>
                  <a:pt x="433" y="5"/>
                </a:lnTo>
                <a:lnTo>
                  <a:pt x="422" y="8"/>
                </a:lnTo>
                <a:lnTo>
                  <a:pt x="412" y="11"/>
                </a:lnTo>
                <a:lnTo>
                  <a:pt x="396" y="20"/>
                </a:lnTo>
                <a:lnTo>
                  <a:pt x="396" y="20"/>
                </a:lnTo>
                <a:lnTo>
                  <a:pt x="382" y="29"/>
                </a:lnTo>
                <a:lnTo>
                  <a:pt x="371" y="36"/>
                </a:lnTo>
                <a:lnTo>
                  <a:pt x="362" y="45"/>
                </a:lnTo>
                <a:lnTo>
                  <a:pt x="358" y="50"/>
                </a:lnTo>
                <a:lnTo>
                  <a:pt x="356" y="55"/>
                </a:lnTo>
                <a:lnTo>
                  <a:pt x="356" y="55"/>
                </a:lnTo>
                <a:lnTo>
                  <a:pt x="354" y="60"/>
                </a:lnTo>
                <a:lnTo>
                  <a:pt x="353" y="65"/>
                </a:lnTo>
                <a:lnTo>
                  <a:pt x="354" y="74"/>
                </a:lnTo>
                <a:lnTo>
                  <a:pt x="361" y="90"/>
                </a:lnTo>
                <a:lnTo>
                  <a:pt x="361" y="90"/>
                </a:lnTo>
                <a:lnTo>
                  <a:pt x="366" y="101"/>
                </a:lnTo>
                <a:lnTo>
                  <a:pt x="367" y="107"/>
                </a:lnTo>
                <a:lnTo>
                  <a:pt x="366" y="115"/>
                </a:lnTo>
                <a:lnTo>
                  <a:pt x="366" y="115"/>
                </a:lnTo>
                <a:lnTo>
                  <a:pt x="364" y="127"/>
                </a:lnTo>
                <a:lnTo>
                  <a:pt x="363" y="142"/>
                </a:lnTo>
                <a:lnTo>
                  <a:pt x="361" y="159"/>
                </a:lnTo>
                <a:lnTo>
                  <a:pt x="358" y="165"/>
                </a:lnTo>
                <a:lnTo>
                  <a:pt x="356" y="170"/>
                </a:lnTo>
                <a:lnTo>
                  <a:pt x="356" y="170"/>
                </a:lnTo>
                <a:lnTo>
                  <a:pt x="349" y="176"/>
                </a:lnTo>
                <a:lnTo>
                  <a:pt x="344" y="179"/>
                </a:lnTo>
                <a:lnTo>
                  <a:pt x="342" y="181"/>
                </a:lnTo>
                <a:lnTo>
                  <a:pt x="341" y="185"/>
                </a:lnTo>
                <a:lnTo>
                  <a:pt x="341" y="185"/>
                </a:lnTo>
                <a:lnTo>
                  <a:pt x="342" y="191"/>
                </a:lnTo>
                <a:lnTo>
                  <a:pt x="346" y="200"/>
                </a:lnTo>
                <a:lnTo>
                  <a:pt x="348" y="209"/>
                </a:lnTo>
                <a:lnTo>
                  <a:pt x="351" y="215"/>
                </a:lnTo>
                <a:lnTo>
                  <a:pt x="351" y="215"/>
                </a:lnTo>
                <a:lnTo>
                  <a:pt x="356" y="230"/>
                </a:lnTo>
                <a:lnTo>
                  <a:pt x="361" y="245"/>
                </a:lnTo>
                <a:lnTo>
                  <a:pt x="361" y="245"/>
                </a:lnTo>
                <a:lnTo>
                  <a:pt x="362" y="252"/>
                </a:lnTo>
                <a:lnTo>
                  <a:pt x="363" y="264"/>
                </a:lnTo>
                <a:lnTo>
                  <a:pt x="366" y="275"/>
                </a:lnTo>
                <a:lnTo>
                  <a:pt x="368" y="281"/>
                </a:lnTo>
                <a:lnTo>
                  <a:pt x="371" y="285"/>
                </a:lnTo>
                <a:lnTo>
                  <a:pt x="371" y="285"/>
                </a:lnTo>
                <a:lnTo>
                  <a:pt x="374" y="289"/>
                </a:lnTo>
                <a:lnTo>
                  <a:pt x="379" y="291"/>
                </a:lnTo>
                <a:lnTo>
                  <a:pt x="392" y="294"/>
                </a:lnTo>
                <a:lnTo>
                  <a:pt x="402" y="295"/>
                </a:lnTo>
                <a:lnTo>
                  <a:pt x="406" y="295"/>
                </a:lnTo>
                <a:lnTo>
                  <a:pt x="430" y="355"/>
                </a:lnTo>
                <a:lnTo>
                  <a:pt x="430" y="355"/>
                </a:lnTo>
                <a:lnTo>
                  <a:pt x="427" y="366"/>
                </a:lnTo>
                <a:lnTo>
                  <a:pt x="422" y="377"/>
                </a:lnTo>
                <a:lnTo>
                  <a:pt x="415" y="390"/>
                </a:lnTo>
                <a:lnTo>
                  <a:pt x="415" y="390"/>
                </a:lnTo>
                <a:lnTo>
                  <a:pt x="401" y="420"/>
                </a:lnTo>
                <a:lnTo>
                  <a:pt x="393" y="433"/>
                </a:lnTo>
                <a:lnTo>
                  <a:pt x="392" y="440"/>
                </a:lnTo>
                <a:lnTo>
                  <a:pt x="391" y="445"/>
                </a:lnTo>
                <a:lnTo>
                  <a:pt x="391" y="445"/>
                </a:lnTo>
                <a:lnTo>
                  <a:pt x="389" y="450"/>
                </a:lnTo>
                <a:lnTo>
                  <a:pt x="387" y="457"/>
                </a:lnTo>
                <a:lnTo>
                  <a:pt x="377" y="475"/>
                </a:lnTo>
                <a:lnTo>
                  <a:pt x="367" y="491"/>
                </a:lnTo>
                <a:lnTo>
                  <a:pt x="361" y="500"/>
                </a:lnTo>
                <a:lnTo>
                  <a:pt x="361" y="500"/>
                </a:lnTo>
                <a:lnTo>
                  <a:pt x="357" y="505"/>
                </a:lnTo>
                <a:lnTo>
                  <a:pt x="352" y="512"/>
                </a:lnTo>
                <a:lnTo>
                  <a:pt x="349" y="516"/>
                </a:lnTo>
                <a:lnTo>
                  <a:pt x="346" y="518"/>
                </a:lnTo>
                <a:lnTo>
                  <a:pt x="341" y="519"/>
                </a:lnTo>
                <a:lnTo>
                  <a:pt x="336" y="519"/>
                </a:lnTo>
                <a:lnTo>
                  <a:pt x="336" y="519"/>
                </a:lnTo>
                <a:lnTo>
                  <a:pt x="323" y="517"/>
                </a:lnTo>
                <a:lnTo>
                  <a:pt x="313" y="513"/>
                </a:lnTo>
                <a:lnTo>
                  <a:pt x="304" y="510"/>
                </a:lnTo>
                <a:lnTo>
                  <a:pt x="302" y="507"/>
                </a:lnTo>
                <a:lnTo>
                  <a:pt x="301" y="505"/>
                </a:lnTo>
                <a:lnTo>
                  <a:pt x="301" y="505"/>
                </a:lnTo>
                <a:lnTo>
                  <a:pt x="297" y="496"/>
                </a:lnTo>
                <a:lnTo>
                  <a:pt x="289" y="482"/>
                </a:lnTo>
                <a:lnTo>
                  <a:pt x="282" y="467"/>
                </a:lnTo>
                <a:lnTo>
                  <a:pt x="276" y="455"/>
                </a:lnTo>
                <a:lnTo>
                  <a:pt x="276" y="455"/>
                </a:lnTo>
                <a:lnTo>
                  <a:pt x="271" y="443"/>
                </a:lnTo>
                <a:lnTo>
                  <a:pt x="263" y="431"/>
                </a:lnTo>
                <a:lnTo>
                  <a:pt x="255" y="420"/>
                </a:lnTo>
                <a:lnTo>
                  <a:pt x="246" y="410"/>
                </a:lnTo>
                <a:lnTo>
                  <a:pt x="246" y="410"/>
                </a:lnTo>
                <a:lnTo>
                  <a:pt x="215" y="375"/>
                </a:lnTo>
                <a:lnTo>
                  <a:pt x="197" y="355"/>
                </a:lnTo>
                <a:lnTo>
                  <a:pt x="190" y="348"/>
                </a:lnTo>
                <a:lnTo>
                  <a:pt x="186" y="345"/>
                </a:lnTo>
                <a:lnTo>
                  <a:pt x="186" y="345"/>
                </a:lnTo>
                <a:lnTo>
                  <a:pt x="166" y="336"/>
                </a:lnTo>
                <a:lnTo>
                  <a:pt x="151" y="330"/>
                </a:lnTo>
                <a:lnTo>
                  <a:pt x="151" y="33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5" name="Freeform 24">
            <a:extLst>
              <a:ext uri="{FF2B5EF4-FFF2-40B4-BE49-F238E27FC236}">
                <a16:creationId xmlns:a16="http://schemas.microsoft.com/office/drawing/2014/main" id="{9E54CB31-C179-4949-8999-A83B5D4FC0AB}"/>
              </a:ext>
            </a:extLst>
          </p:cNvPr>
          <p:cNvSpPr>
            <a:spLocks/>
          </p:cNvSpPr>
          <p:nvPr/>
        </p:nvSpPr>
        <p:spPr bwMode="auto">
          <a:xfrm>
            <a:off x="2606089" y="757823"/>
            <a:ext cx="922712" cy="1711670"/>
          </a:xfrm>
          <a:custGeom>
            <a:avLst/>
            <a:gdLst>
              <a:gd name="T0" fmla="*/ 186 w 476"/>
              <a:gd name="T1" fmla="*/ 28 h 883"/>
              <a:gd name="T2" fmla="*/ 177 w 476"/>
              <a:gd name="T3" fmla="*/ 68 h 883"/>
              <a:gd name="T4" fmla="*/ 197 w 476"/>
              <a:gd name="T5" fmla="*/ 88 h 883"/>
              <a:gd name="T6" fmla="*/ 193 w 476"/>
              <a:gd name="T7" fmla="*/ 100 h 883"/>
              <a:gd name="T8" fmla="*/ 208 w 476"/>
              <a:gd name="T9" fmla="*/ 116 h 883"/>
              <a:gd name="T10" fmla="*/ 217 w 476"/>
              <a:gd name="T11" fmla="*/ 139 h 883"/>
              <a:gd name="T12" fmla="*/ 218 w 476"/>
              <a:gd name="T13" fmla="*/ 180 h 883"/>
              <a:gd name="T14" fmla="*/ 176 w 476"/>
              <a:gd name="T15" fmla="*/ 240 h 883"/>
              <a:gd name="T16" fmla="*/ 139 w 476"/>
              <a:gd name="T17" fmla="*/ 198 h 883"/>
              <a:gd name="T18" fmla="*/ 129 w 476"/>
              <a:gd name="T19" fmla="*/ 175 h 883"/>
              <a:gd name="T20" fmla="*/ 122 w 476"/>
              <a:gd name="T21" fmla="*/ 193 h 883"/>
              <a:gd name="T22" fmla="*/ 114 w 476"/>
              <a:gd name="T23" fmla="*/ 208 h 883"/>
              <a:gd name="T24" fmla="*/ 63 w 476"/>
              <a:gd name="T25" fmla="*/ 180 h 883"/>
              <a:gd name="T26" fmla="*/ 88 w 476"/>
              <a:gd name="T27" fmla="*/ 208 h 883"/>
              <a:gd name="T28" fmla="*/ 122 w 476"/>
              <a:gd name="T29" fmla="*/ 231 h 883"/>
              <a:gd name="T30" fmla="*/ 145 w 476"/>
              <a:gd name="T31" fmla="*/ 266 h 883"/>
              <a:gd name="T32" fmla="*/ 161 w 476"/>
              <a:gd name="T33" fmla="*/ 284 h 883"/>
              <a:gd name="T34" fmla="*/ 182 w 476"/>
              <a:gd name="T35" fmla="*/ 301 h 883"/>
              <a:gd name="T36" fmla="*/ 194 w 476"/>
              <a:gd name="T37" fmla="*/ 425 h 883"/>
              <a:gd name="T38" fmla="*/ 194 w 476"/>
              <a:gd name="T39" fmla="*/ 471 h 883"/>
              <a:gd name="T40" fmla="*/ 152 w 476"/>
              <a:gd name="T41" fmla="*/ 537 h 883"/>
              <a:gd name="T42" fmla="*/ 132 w 476"/>
              <a:gd name="T43" fmla="*/ 619 h 883"/>
              <a:gd name="T44" fmla="*/ 132 w 476"/>
              <a:gd name="T45" fmla="*/ 650 h 883"/>
              <a:gd name="T46" fmla="*/ 106 w 476"/>
              <a:gd name="T47" fmla="*/ 793 h 883"/>
              <a:gd name="T48" fmla="*/ 48 w 476"/>
              <a:gd name="T49" fmla="*/ 830 h 883"/>
              <a:gd name="T50" fmla="*/ 0 w 476"/>
              <a:gd name="T51" fmla="*/ 827 h 883"/>
              <a:gd name="T52" fmla="*/ 51 w 476"/>
              <a:gd name="T53" fmla="*/ 858 h 883"/>
              <a:gd name="T54" fmla="*/ 98 w 476"/>
              <a:gd name="T55" fmla="*/ 864 h 883"/>
              <a:gd name="T56" fmla="*/ 112 w 476"/>
              <a:gd name="T57" fmla="*/ 878 h 883"/>
              <a:gd name="T58" fmla="*/ 124 w 476"/>
              <a:gd name="T59" fmla="*/ 868 h 883"/>
              <a:gd name="T60" fmla="*/ 136 w 476"/>
              <a:gd name="T61" fmla="*/ 848 h 883"/>
              <a:gd name="T62" fmla="*/ 136 w 476"/>
              <a:gd name="T63" fmla="*/ 823 h 883"/>
              <a:gd name="T64" fmla="*/ 146 w 476"/>
              <a:gd name="T65" fmla="*/ 777 h 883"/>
              <a:gd name="T66" fmla="*/ 180 w 476"/>
              <a:gd name="T67" fmla="*/ 706 h 883"/>
              <a:gd name="T68" fmla="*/ 199 w 476"/>
              <a:gd name="T69" fmla="*/ 625 h 883"/>
              <a:gd name="T70" fmla="*/ 328 w 476"/>
              <a:gd name="T71" fmla="*/ 660 h 883"/>
              <a:gd name="T72" fmla="*/ 341 w 476"/>
              <a:gd name="T73" fmla="*/ 673 h 883"/>
              <a:gd name="T74" fmla="*/ 388 w 476"/>
              <a:gd name="T75" fmla="*/ 766 h 883"/>
              <a:gd name="T76" fmla="*/ 411 w 476"/>
              <a:gd name="T77" fmla="*/ 815 h 883"/>
              <a:gd name="T78" fmla="*/ 396 w 476"/>
              <a:gd name="T79" fmla="*/ 844 h 883"/>
              <a:gd name="T80" fmla="*/ 341 w 476"/>
              <a:gd name="T81" fmla="*/ 870 h 883"/>
              <a:gd name="T82" fmla="*/ 353 w 476"/>
              <a:gd name="T83" fmla="*/ 881 h 883"/>
              <a:gd name="T84" fmla="*/ 451 w 476"/>
              <a:gd name="T85" fmla="*/ 873 h 883"/>
              <a:gd name="T86" fmla="*/ 475 w 476"/>
              <a:gd name="T87" fmla="*/ 867 h 883"/>
              <a:gd name="T88" fmla="*/ 475 w 476"/>
              <a:gd name="T89" fmla="*/ 830 h 883"/>
              <a:gd name="T90" fmla="*/ 460 w 476"/>
              <a:gd name="T91" fmla="*/ 817 h 883"/>
              <a:gd name="T92" fmla="*/ 426 w 476"/>
              <a:gd name="T93" fmla="*/ 692 h 883"/>
              <a:gd name="T94" fmla="*/ 379 w 476"/>
              <a:gd name="T95" fmla="*/ 602 h 883"/>
              <a:gd name="T96" fmla="*/ 400 w 476"/>
              <a:gd name="T97" fmla="*/ 551 h 883"/>
              <a:gd name="T98" fmla="*/ 360 w 476"/>
              <a:gd name="T99" fmla="*/ 444 h 883"/>
              <a:gd name="T100" fmla="*/ 340 w 476"/>
              <a:gd name="T101" fmla="*/ 276 h 883"/>
              <a:gd name="T102" fmla="*/ 335 w 476"/>
              <a:gd name="T103" fmla="*/ 175 h 883"/>
              <a:gd name="T104" fmla="*/ 351 w 476"/>
              <a:gd name="T105" fmla="*/ 147 h 883"/>
              <a:gd name="T106" fmla="*/ 338 w 476"/>
              <a:gd name="T107" fmla="*/ 111 h 883"/>
              <a:gd name="T108" fmla="*/ 308 w 476"/>
              <a:gd name="T109" fmla="*/ 63 h 883"/>
              <a:gd name="T110" fmla="*/ 268 w 476"/>
              <a:gd name="T111" fmla="*/ 10 h 883"/>
              <a:gd name="T112" fmla="*/ 231 w 476"/>
              <a:gd name="T113" fmla="*/ 0 h 8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76" h="883">
                <a:moveTo>
                  <a:pt x="205" y="15"/>
                </a:moveTo>
                <a:lnTo>
                  <a:pt x="205" y="15"/>
                </a:lnTo>
                <a:lnTo>
                  <a:pt x="202" y="16"/>
                </a:lnTo>
                <a:lnTo>
                  <a:pt x="197" y="18"/>
                </a:lnTo>
                <a:lnTo>
                  <a:pt x="191" y="22"/>
                </a:lnTo>
                <a:lnTo>
                  <a:pt x="186" y="28"/>
                </a:lnTo>
                <a:lnTo>
                  <a:pt x="181" y="34"/>
                </a:lnTo>
                <a:lnTo>
                  <a:pt x="177" y="41"/>
                </a:lnTo>
                <a:lnTo>
                  <a:pt x="176" y="51"/>
                </a:lnTo>
                <a:lnTo>
                  <a:pt x="176" y="51"/>
                </a:lnTo>
                <a:lnTo>
                  <a:pt x="176" y="61"/>
                </a:lnTo>
                <a:lnTo>
                  <a:pt x="177" y="68"/>
                </a:lnTo>
                <a:lnTo>
                  <a:pt x="180" y="74"/>
                </a:lnTo>
                <a:lnTo>
                  <a:pt x="182" y="79"/>
                </a:lnTo>
                <a:lnTo>
                  <a:pt x="187" y="84"/>
                </a:lnTo>
                <a:lnTo>
                  <a:pt x="190" y="86"/>
                </a:lnTo>
                <a:lnTo>
                  <a:pt x="192" y="81"/>
                </a:lnTo>
                <a:lnTo>
                  <a:pt x="197" y="88"/>
                </a:lnTo>
                <a:lnTo>
                  <a:pt x="197" y="88"/>
                </a:lnTo>
                <a:lnTo>
                  <a:pt x="197" y="92"/>
                </a:lnTo>
                <a:lnTo>
                  <a:pt x="196" y="97"/>
                </a:lnTo>
                <a:lnTo>
                  <a:pt x="194" y="99"/>
                </a:lnTo>
                <a:lnTo>
                  <a:pt x="194" y="99"/>
                </a:lnTo>
                <a:lnTo>
                  <a:pt x="193" y="100"/>
                </a:lnTo>
                <a:lnTo>
                  <a:pt x="193" y="103"/>
                </a:lnTo>
                <a:lnTo>
                  <a:pt x="196" y="105"/>
                </a:lnTo>
                <a:lnTo>
                  <a:pt x="199" y="109"/>
                </a:lnTo>
                <a:lnTo>
                  <a:pt x="199" y="109"/>
                </a:lnTo>
                <a:lnTo>
                  <a:pt x="203" y="111"/>
                </a:lnTo>
                <a:lnTo>
                  <a:pt x="208" y="116"/>
                </a:lnTo>
                <a:lnTo>
                  <a:pt x="208" y="116"/>
                </a:lnTo>
                <a:lnTo>
                  <a:pt x="209" y="123"/>
                </a:lnTo>
                <a:lnTo>
                  <a:pt x="211" y="131"/>
                </a:lnTo>
                <a:lnTo>
                  <a:pt x="215" y="137"/>
                </a:lnTo>
                <a:lnTo>
                  <a:pt x="215" y="137"/>
                </a:lnTo>
                <a:lnTo>
                  <a:pt x="217" y="139"/>
                </a:lnTo>
                <a:lnTo>
                  <a:pt x="221" y="140"/>
                </a:lnTo>
                <a:lnTo>
                  <a:pt x="228" y="143"/>
                </a:lnTo>
                <a:lnTo>
                  <a:pt x="235" y="144"/>
                </a:lnTo>
                <a:lnTo>
                  <a:pt x="235" y="155"/>
                </a:lnTo>
                <a:lnTo>
                  <a:pt x="235" y="155"/>
                </a:lnTo>
                <a:lnTo>
                  <a:pt x="218" y="180"/>
                </a:lnTo>
                <a:lnTo>
                  <a:pt x="206" y="198"/>
                </a:lnTo>
                <a:lnTo>
                  <a:pt x="199" y="208"/>
                </a:lnTo>
                <a:lnTo>
                  <a:pt x="199" y="208"/>
                </a:lnTo>
                <a:lnTo>
                  <a:pt x="193" y="214"/>
                </a:lnTo>
                <a:lnTo>
                  <a:pt x="186" y="225"/>
                </a:lnTo>
                <a:lnTo>
                  <a:pt x="176" y="240"/>
                </a:lnTo>
                <a:lnTo>
                  <a:pt x="167" y="226"/>
                </a:lnTo>
                <a:lnTo>
                  <a:pt x="162" y="226"/>
                </a:lnTo>
                <a:lnTo>
                  <a:pt x="162" y="226"/>
                </a:lnTo>
                <a:lnTo>
                  <a:pt x="152" y="214"/>
                </a:lnTo>
                <a:lnTo>
                  <a:pt x="139" y="198"/>
                </a:lnTo>
                <a:lnTo>
                  <a:pt x="139" y="198"/>
                </a:lnTo>
                <a:lnTo>
                  <a:pt x="138" y="197"/>
                </a:lnTo>
                <a:lnTo>
                  <a:pt x="136" y="193"/>
                </a:lnTo>
                <a:lnTo>
                  <a:pt x="134" y="185"/>
                </a:lnTo>
                <a:lnTo>
                  <a:pt x="132" y="178"/>
                </a:lnTo>
                <a:lnTo>
                  <a:pt x="130" y="176"/>
                </a:lnTo>
                <a:lnTo>
                  <a:pt x="129" y="175"/>
                </a:lnTo>
                <a:lnTo>
                  <a:pt x="129" y="175"/>
                </a:lnTo>
                <a:lnTo>
                  <a:pt x="127" y="178"/>
                </a:lnTo>
                <a:lnTo>
                  <a:pt x="126" y="181"/>
                </a:lnTo>
                <a:lnTo>
                  <a:pt x="122" y="190"/>
                </a:lnTo>
                <a:lnTo>
                  <a:pt x="122" y="190"/>
                </a:lnTo>
                <a:lnTo>
                  <a:pt x="122" y="193"/>
                </a:lnTo>
                <a:lnTo>
                  <a:pt x="121" y="199"/>
                </a:lnTo>
                <a:lnTo>
                  <a:pt x="121" y="205"/>
                </a:lnTo>
                <a:lnTo>
                  <a:pt x="121" y="205"/>
                </a:lnTo>
                <a:lnTo>
                  <a:pt x="117" y="208"/>
                </a:lnTo>
                <a:lnTo>
                  <a:pt x="116" y="209"/>
                </a:lnTo>
                <a:lnTo>
                  <a:pt x="114" y="208"/>
                </a:lnTo>
                <a:lnTo>
                  <a:pt x="114" y="208"/>
                </a:lnTo>
                <a:lnTo>
                  <a:pt x="99" y="196"/>
                </a:lnTo>
                <a:lnTo>
                  <a:pt x="94" y="194"/>
                </a:lnTo>
                <a:lnTo>
                  <a:pt x="69" y="175"/>
                </a:lnTo>
                <a:lnTo>
                  <a:pt x="65" y="175"/>
                </a:lnTo>
                <a:lnTo>
                  <a:pt x="63" y="180"/>
                </a:lnTo>
                <a:lnTo>
                  <a:pt x="88" y="198"/>
                </a:lnTo>
                <a:lnTo>
                  <a:pt x="88" y="198"/>
                </a:lnTo>
                <a:lnTo>
                  <a:pt x="86" y="203"/>
                </a:lnTo>
                <a:lnTo>
                  <a:pt x="86" y="205"/>
                </a:lnTo>
                <a:lnTo>
                  <a:pt x="87" y="207"/>
                </a:lnTo>
                <a:lnTo>
                  <a:pt x="88" y="208"/>
                </a:lnTo>
                <a:lnTo>
                  <a:pt x="88" y="208"/>
                </a:lnTo>
                <a:lnTo>
                  <a:pt x="102" y="214"/>
                </a:lnTo>
                <a:lnTo>
                  <a:pt x="110" y="219"/>
                </a:lnTo>
                <a:lnTo>
                  <a:pt x="116" y="223"/>
                </a:lnTo>
                <a:lnTo>
                  <a:pt x="116" y="223"/>
                </a:lnTo>
                <a:lnTo>
                  <a:pt x="122" y="231"/>
                </a:lnTo>
                <a:lnTo>
                  <a:pt x="133" y="237"/>
                </a:lnTo>
                <a:lnTo>
                  <a:pt x="146" y="245"/>
                </a:lnTo>
                <a:lnTo>
                  <a:pt x="146" y="245"/>
                </a:lnTo>
                <a:lnTo>
                  <a:pt x="145" y="249"/>
                </a:lnTo>
                <a:lnTo>
                  <a:pt x="145" y="260"/>
                </a:lnTo>
                <a:lnTo>
                  <a:pt x="145" y="266"/>
                </a:lnTo>
                <a:lnTo>
                  <a:pt x="146" y="270"/>
                </a:lnTo>
                <a:lnTo>
                  <a:pt x="147" y="275"/>
                </a:lnTo>
                <a:lnTo>
                  <a:pt x="150" y="279"/>
                </a:lnTo>
                <a:lnTo>
                  <a:pt x="150" y="279"/>
                </a:lnTo>
                <a:lnTo>
                  <a:pt x="156" y="282"/>
                </a:lnTo>
                <a:lnTo>
                  <a:pt x="161" y="284"/>
                </a:lnTo>
                <a:lnTo>
                  <a:pt x="163" y="285"/>
                </a:lnTo>
                <a:lnTo>
                  <a:pt x="167" y="289"/>
                </a:lnTo>
                <a:lnTo>
                  <a:pt x="167" y="289"/>
                </a:lnTo>
                <a:lnTo>
                  <a:pt x="169" y="291"/>
                </a:lnTo>
                <a:lnTo>
                  <a:pt x="173" y="295"/>
                </a:lnTo>
                <a:lnTo>
                  <a:pt x="182" y="301"/>
                </a:lnTo>
                <a:lnTo>
                  <a:pt x="194" y="307"/>
                </a:lnTo>
                <a:lnTo>
                  <a:pt x="194" y="307"/>
                </a:lnTo>
                <a:lnTo>
                  <a:pt x="196" y="358"/>
                </a:lnTo>
                <a:lnTo>
                  <a:pt x="196" y="398"/>
                </a:lnTo>
                <a:lnTo>
                  <a:pt x="196" y="414"/>
                </a:lnTo>
                <a:lnTo>
                  <a:pt x="194" y="425"/>
                </a:lnTo>
                <a:lnTo>
                  <a:pt x="194" y="425"/>
                </a:lnTo>
                <a:lnTo>
                  <a:pt x="190" y="453"/>
                </a:lnTo>
                <a:lnTo>
                  <a:pt x="187" y="468"/>
                </a:lnTo>
                <a:lnTo>
                  <a:pt x="187" y="468"/>
                </a:lnTo>
                <a:lnTo>
                  <a:pt x="190" y="469"/>
                </a:lnTo>
                <a:lnTo>
                  <a:pt x="194" y="471"/>
                </a:lnTo>
                <a:lnTo>
                  <a:pt x="202" y="473"/>
                </a:lnTo>
                <a:lnTo>
                  <a:pt x="202" y="473"/>
                </a:lnTo>
                <a:lnTo>
                  <a:pt x="180" y="501"/>
                </a:lnTo>
                <a:lnTo>
                  <a:pt x="163" y="522"/>
                </a:lnTo>
                <a:lnTo>
                  <a:pt x="152" y="537"/>
                </a:lnTo>
                <a:lnTo>
                  <a:pt x="152" y="537"/>
                </a:lnTo>
                <a:lnTo>
                  <a:pt x="138" y="569"/>
                </a:lnTo>
                <a:lnTo>
                  <a:pt x="127" y="592"/>
                </a:lnTo>
                <a:lnTo>
                  <a:pt x="134" y="600"/>
                </a:lnTo>
                <a:lnTo>
                  <a:pt x="134" y="600"/>
                </a:lnTo>
                <a:lnTo>
                  <a:pt x="133" y="609"/>
                </a:lnTo>
                <a:lnTo>
                  <a:pt x="132" y="619"/>
                </a:lnTo>
                <a:lnTo>
                  <a:pt x="132" y="627"/>
                </a:lnTo>
                <a:lnTo>
                  <a:pt x="132" y="627"/>
                </a:lnTo>
                <a:lnTo>
                  <a:pt x="133" y="633"/>
                </a:lnTo>
                <a:lnTo>
                  <a:pt x="134" y="637"/>
                </a:lnTo>
                <a:lnTo>
                  <a:pt x="134" y="642"/>
                </a:lnTo>
                <a:lnTo>
                  <a:pt x="132" y="650"/>
                </a:lnTo>
                <a:lnTo>
                  <a:pt x="132" y="650"/>
                </a:lnTo>
                <a:lnTo>
                  <a:pt x="127" y="677"/>
                </a:lnTo>
                <a:lnTo>
                  <a:pt x="120" y="724"/>
                </a:lnTo>
                <a:lnTo>
                  <a:pt x="112" y="770"/>
                </a:lnTo>
                <a:lnTo>
                  <a:pt x="109" y="785"/>
                </a:lnTo>
                <a:lnTo>
                  <a:pt x="106" y="793"/>
                </a:lnTo>
                <a:lnTo>
                  <a:pt x="106" y="793"/>
                </a:lnTo>
                <a:lnTo>
                  <a:pt x="95" y="802"/>
                </a:lnTo>
                <a:lnTo>
                  <a:pt x="76" y="814"/>
                </a:lnTo>
                <a:lnTo>
                  <a:pt x="58" y="825"/>
                </a:lnTo>
                <a:lnTo>
                  <a:pt x="52" y="829"/>
                </a:lnTo>
                <a:lnTo>
                  <a:pt x="48" y="830"/>
                </a:lnTo>
                <a:lnTo>
                  <a:pt x="48" y="830"/>
                </a:lnTo>
                <a:lnTo>
                  <a:pt x="23" y="826"/>
                </a:lnTo>
                <a:lnTo>
                  <a:pt x="7" y="826"/>
                </a:lnTo>
                <a:lnTo>
                  <a:pt x="3" y="826"/>
                </a:lnTo>
                <a:lnTo>
                  <a:pt x="0" y="827"/>
                </a:lnTo>
                <a:lnTo>
                  <a:pt x="0" y="827"/>
                </a:lnTo>
                <a:lnTo>
                  <a:pt x="1" y="830"/>
                </a:lnTo>
                <a:lnTo>
                  <a:pt x="6" y="834"/>
                </a:lnTo>
                <a:lnTo>
                  <a:pt x="21" y="843"/>
                </a:lnTo>
                <a:lnTo>
                  <a:pt x="38" y="853"/>
                </a:lnTo>
                <a:lnTo>
                  <a:pt x="45" y="856"/>
                </a:lnTo>
                <a:lnTo>
                  <a:pt x="51" y="858"/>
                </a:lnTo>
                <a:lnTo>
                  <a:pt x="51" y="858"/>
                </a:lnTo>
                <a:lnTo>
                  <a:pt x="64" y="859"/>
                </a:lnTo>
                <a:lnTo>
                  <a:pt x="80" y="860"/>
                </a:lnTo>
                <a:lnTo>
                  <a:pt x="99" y="860"/>
                </a:lnTo>
                <a:lnTo>
                  <a:pt x="99" y="860"/>
                </a:lnTo>
                <a:lnTo>
                  <a:pt x="98" y="864"/>
                </a:lnTo>
                <a:lnTo>
                  <a:pt x="97" y="866"/>
                </a:lnTo>
                <a:lnTo>
                  <a:pt x="97" y="870"/>
                </a:lnTo>
                <a:lnTo>
                  <a:pt x="97" y="870"/>
                </a:lnTo>
                <a:lnTo>
                  <a:pt x="100" y="872"/>
                </a:lnTo>
                <a:lnTo>
                  <a:pt x="105" y="876"/>
                </a:lnTo>
                <a:lnTo>
                  <a:pt x="112" y="878"/>
                </a:lnTo>
                <a:lnTo>
                  <a:pt x="115" y="878"/>
                </a:lnTo>
                <a:lnTo>
                  <a:pt x="118" y="878"/>
                </a:lnTo>
                <a:lnTo>
                  <a:pt x="118" y="878"/>
                </a:lnTo>
                <a:lnTo>
                  <a:pt x="121" y="877"/>
                </a:lnTo>
                <a:lnTo>
                  <a:pt x="122" y="875"/>
                </a:lnTo>
                <a:lnTo>
                  <a:pt x="124" y="868"/>
                </a:lnTo>
                <a:lnTo>
                  <a:pt x="127" y="862"/>
                </a:lnTo>
                <a:lnTo>
                  <a:pt x="129" y="858"/>
                </a:lnTo>
                <a:lnTo>
                  <a:pt x="129" y="858"/>
                </a:lnTo>
                <a:lnTo>
                  <a:pt x="133" y="855"/>
                </a:lnTo>
                <a:lnTo>
                  <a:pt x="135" y="852"/>
                </a:lnTo>
                <a:lnTo>
                  <a:pt x="136" y="848"/>
                </a:lnTo>
                <a:lnTo>
                  <a:pt x="139" y="842"/>
                </a:lnTo>
                <a:lnTo>
                  <a:pt x="139" y="842"/>
                </a:lnTo>
                <a:lnTo>
                  <a:pt x="139" y="835"/>
                </a:lnTo>
                <a:lnTo>
                  <a:pt x="139" y="829"/>
                </a:lnTo>
                <a:lnTo>
                  <a:pt x="136" y="823"/>
                </a:lnTo>
                <a:lnTo>
                  <a:pt x="136" y="823"/>
                </a:lnTo>
                <a:lnTo>
                  <a:pt x="136" y="820"/>
                </a:lnTo>
                <a:lnTo>
                  <a:pt x="136" y="811"/>
                </a:lnTo>
                <a:lnTo>
                  <a:pt x="139" y="796"/>
                </a:lnTo>
                <a:lnTo>
                  <a:pt x="141" y="787"/>
                </a:lnTo>
                <a:lnTo>
                  <a:pt x="146" y="777"/>
                </a:lnTo>
                <a:lnTo>
                  <a:pt x="146" y="777"/>
                </a:lnTo>
                <a:lnTo>
                  <a:pt x="156" y="758"/>
                </a:lnTo>
                <a:lnTo>
                  <a:pt x="165" y="739"/>
                </a:lnTo>
                <a:lnTo>
                  <a:pt x="174" y="723"/>
                </a:lnTo>
                <a:lnTo>
                  <a:pt x="177" y="714"/>
                </a:lnTo>
                <a:lnTo>
                  <a:pt x="180" y="706"/>
                </a:lnTo>
                <a:lnTo>
                  <a:pt x="180" y="706"/>
                </a:lnTo>
                <a:lnTo>
                  <a:pt x="185" y="689"/>
                </a:lnTo>
                <a:lnTo>
                  <a:pt x="186" y="676"/>
                </a:lnTo>
                <a:lnTo>
                  <a:pt x="190" y="653"/>
                </a:lnTo>
                <a:lnTo>
                  <a:pt x="190" y="653"/>
                </a:lnTo>
                <a:lnTo>
                  <a:pt x="193" y="639"/>
                </a:lnTo>
                <a:lnTo>
                  <a:pt x="199" y="625"/>
                </a:lnTo>
                <a:lnTo>
                  <a:pt x="205" y="609"/>
                </a:lnTo>
                <a:lnTo>
                  <a:pt x="298" y="609"/>
                </a:lnTo>
                <a:lnTo>
                  <a:pt x="298" y="609"/>
                </a:lnTo>
                <a:lnTo>
                  <a:pt x="311" y="633"/>
                </a:lnTo>
                <a:lnTo>
                  <a:pt x="323" y="653"/>
                </a:lnTo>
                <a:lnTo>
                  <a:pt x="328" y="660"/>
                </a:lnTo>
                <a:lnTo>
                  <a:pt x="333" y="664"/>
                </a:lnTo>
                <a:lnTo>
                  <a:pt x="333" y="664"/>
                </a:lnTo>
                <a:lnTo>
                  <a:pt x="338" y="667"/>
                </a:lnTo>
                <a:lnTo>
                  <a:pt x="340" y="668"/>
                </a:lnTo>
                <a:lnTo>
                  <a:pt x="341" y="670"/>
                </a:lnTo>
                <a:lnTo>
                  <a:pt x="341" y="673"/>
                </a:lnTo>
                <a:lnTo>
                  <a:pt x="341" y="673"/>
                </a:lnTo>
                <a:lnTo>
                  <a:pt x="346" y="686"/>
                </a:lnTo>
                <a:lnTo>
                  <a:pt x="357" y="712"/>
                </a:lnTo>
                <a:lnTo>
                  <a:pt x="372" y="741"/>
                </a:lnTo>
                <a:lnTo>
                  <a:pt x="380" y="754"/>
                </a:lnTo>
                <a:lnTo>
                  <a:pt x="388" y="766"/>
                </a:lnTo>
                <a:lnTo>
                  <a:pt x="388" y="766"/>
                </a:lnTo>
                <a:lnTo>
                  <a:pt x="396" y="776"/>
                </a:lnTo>
                <a:lnTo>
                  <a:pt x="402" y="787"/>
                </a:lnTo>
                <a:lnTo>
                  <a:pt x="407" y="796"/>
                </a:lnTo>
                <a:lnTo>
                  <a:pt x="410" y="806"/>
                </a:lnTo>
                <a:lnTo>
                  <a:pt x="411" y="815"/>
                </a:lnTo>
                <a:lnTo>
                  <a:pt x="413" y="823"/>
                </a:lnTo>
                <a:lnTo>
                  <a:pt x="411" y="830"/>
                </a:lnTo>
                <a:lnTo>
                  <a:pt x="409" y="835"/>
                </a:lnTo>
                <a:lnTo>
                  <a:pt x="409" y="835"/>
                </a:lnTo>
                <a:lnTo>
                  <a:pt x="404" y="840"/>
                </a:lnTo>
                <a:lnTo>
                  <a:pt x="396" y="844"/>
                </a:lnTo>
                <a:lnTo>
                  <a:pt x="375" y="855"/>
                </a:lnTo>
                <a:lnTo>
                  <a:pt x="349" y="867"/>
                </a:lnTo>
                <a:lnTo>
                  <a:pt x="349" y="867"/>
                </a:lnTo>
                <a:lnTo>
                  <a:pt x="346" y="867"/>
                </a:lnTo>
                <a:lnTo>
                  <a:pt x="343" y="868"/>
                </a:lnTo>
                <a:lnTo>
                  <a:pt x="341" y="870"/>
                </a:lnTo>
                <a:lnTo>
                  <a:pt x="340" y="872"/>
                </a:lnTo>
                <a:lnTo>
                  <a:pt x="340" y="873"/>
                </a:lnTo>
                <a:lnTo>
                  <a:pt x="341" y="876"/>
                </a:lnTo>
                <a:lnTo>
                  <a:pt x="341" y="876"/>
                </a:lnTo>
                <a:lnTo>
                  <a:pt x="346" y="878"/>
                </a:lnTo>
                <a:lnTo>
                  <a:pt x="353" y="881"/>
                </a:lnTo>
                <a:lnTo>
                  <a:pt x="372" y="882"/>
                </a:lnTo>
                <a:lnTo>
                  <a:pt x="397" y="883"/>
                </a:lnTo>
                <a:lnTo>
                  <a:pt x="444" y="865"/>
                </a:lnTo>
                <a:lnTo>
                  <a:pt x="444" y="871"/>
                </a:lnTo>
                <a:lnTo>
                  <a:pt x="444" y="871"/>
                </a:lnTo>
                <a:lnTo>
                  <a:pt x="451" y="873"/>
                </a:lnTo>
                <a:lnTo>
                  <a:pt x="458" y="875"/>
                </a:lnTo>
                <a:lnTo>
                  <a:pt x="464" y="873"/>
                </a:lnTo>
                <a:lnTo>
                  <a:pt x="464" y="873"/>
                </a:lnTo>
                <a:lnTo>
                  <a:pt x="469" y="872"/>
                </a:lnTo>
                <a:lnTo>
                  <a:pt x="473" y="870"/>
                </a:lnTo>
                <a:lnTo>
                  <a:pt x="475" y="867"/>
                </a:lnTo>
                <a:lnTo>
                  <a:pt x="474" y="850"/>
                </a:lnTo>
                <a:lnTo>
                  <a:pt x="474" y="850"/>
                </a:lnTo>
                <a:lnTo>
                  <a:pt x="475" y="843"/>
                </a:lnTo>
                <a:lnTo>
                  <a:pt x="476" y="837"/>
                </a:lnTo>
                <a:lnTo>
                  <a:pt x="475" y="830"/>
                </a:lnTo>
                <a:lnTo>
                  <a:pt x="475" y="830"/>
                </a:lnTo>
                <a:lnTo>
                  <a:pt x="474" y="827"/>
                </a:lnTo>
                <a:lnTo>
                  <a:pt x="473" y="825"/>
                </a:lnTo>
                <a:lnTo>
                  <a:pt x="468" y="821"/>
                </a:lnTo>
                <a:lnTo>
                  <a:pt x="463" y="818"/>
                </a:lnTo>
                <a:lnTo>
                  <a:pt x="460" y="817"/>
                </a:lnTo>
                <a:lnTo>
                  <a:pt x="460" y="817"/>
                </a:lnTo>
                <a:lnTo>
                  <a:pt x="456" y="806"/>
                </a:lnTo>
                <a:lnTo>
                  <a:pt x="450" y="784"/>
                </a:lnTo>
                <a:lnTo>
                  <a:pt x="439" y="744"/>
                </a:lnTo>
                <a:lnTo>
                  <a:pt x="439" y="744"/>
                </a:lnTo>
                <a:lnTo>
                  <a:pt x="431" y="712"/>
                </a:lnTo>
                <a:lnTo>
                  <a:pt x="426" y="692"/>
                </a:lnTo>
                <a:lnTo>
                  <a:pt x="421" y="678"/>
                </a:lnTo>
                <a:lnTo>
                  <a:pt x="421" y="678"/>
                </a:lnTo>
                <a:lnTo>
                  <a:pt x="413" y="666"/>
                </a:lnTo>
                <a:lnTo>
                  <a:pt x="403" y="654"/>
                </a:lnTo>
                <a:lnTo>
                  <a:pt x="391" y="641"/>
                </a:lnTo>
                <a:lnTo>
                  <a:pt x="379" y="602"/>
                </a:lnTo>
                <a:lnTo>
                  <a:pt x="379" y="602"/>
                </a:lnTo>
                <a:lnTo>
                  <a:pt x="396" y="600"/>
                </a:lnTo>
                <a:lnTo>
                  <a:pt x="414" y="597"/>
                </a:lnTo>
                <a:lnTo>
                  <a:pt x="414" y="597"/>
                </a:lnTo>
                <a:lnTo>
                  <a:pt x="410" y="584"/>
                </a:lnTo>
                <a:lnTo>
                  <a:pt x="400" y="551"/>
                </a:lnTo>
                <a:lnTo>
                  <a:pt x="385" y="509"/>
                </a:lnTo>
                <a:lnTo>
                  <a:pt x="376" y="487"/>
                </a:lnTo>
                <a:lnTo>
                  <a:pt x="367" y="468"/>
                </a:lnTo>
                <a:lnTo>
                  <a:pt x="367" y="468"/>
                </a:lnTo>
                <a:lnTo>
                  <a:pt x="363" y="457"/>
                </a:lnTo>
                <a:lnTo>
                  <a:pt x="360" y="444"/>
                </a:lnTo>
                <a:lnTo>
                  <a:pt x="356" y="430"/>
                </a:lnTo>
                <a:lnTo>
                  <a:pt x="352" y="413"/>
                </a:lnTo>
                <a:lnTo>
                  <a:pt x="347" y="378"/>
                </a:lnTo>
                <a:lnTo>
                  <a:pt x="344" y="340"/>
                </a:lnTo>
                <a:lnTo>
                  <a:pt x="341" y="305"/>
                </a:lnTo>
                <a:lnTo>
                  <a:pt x="340" y="276"/>
                </a:lnTo>
                <a:lnTo>
                  <a:pt x="339" y="249"/>
                </a:lnTo>
                <a:lnTo>
                  <a:pt x="339" y="249"/>
                </a:lnTo>
                <a:lnTo>
                  <a:pt x="338" y="208"/>
                </a:lnTo>
                <a:lnTo>
                  <a:pt x="338" y="208"/>
                </a:lnTo>
                <a:lnTo>
                  <a:pt x="335" y="175"/>
                </a:lnTo>
                <a:lnTo>
                  <a:pt x="335" y="175"/>
                </a:lnTo>
                <a:lnTo>
                  <a:pt x="338" y="174"/>
                </a:lnTo>
                <a:lnTo>
                  <a:pt x="344" y="168"/>
                </a:lnTo>
                <a:lnTo>
                  <a:pt x="347" y="164"/>
                </a:lnTo>
                <a:lnTo>
                  <a:pt x="350" y="160"/>
                </a:lnTo>
                <a:lnTo>
                  <a:pt x="351" y="153"/>
                </a:lnTo>
                <a:lnTo>
                  <a:pt x="351" y="147"/>
                </a:lnTo>
                <a:lnTo>
                  <a:pt x="351" y="147"/>
                </a:lnTo>
                <a:lnTo>
                  <a:pt x="349" y="135"/>
                </a:lnTo>
                <a:lnTo>
                  <a:pt x="345" y="125"/>
                </a:lnTo>
                <a:lnTo>
                  <a:pt x="339" y="114"/>
                </a:lnTo>
                <a:lnTo>
                  <a:pt x="339" y="114"/>
                </a:lnTo>
                <a:lnTo>
                  <a:pt x="338" y="111"/>
                </a:lnTo>
                <a:lnTo>
                  <a:pt x="328" y="99"/>
                </a:lnTo>
                <a:lnTo>
                  <a:pt x="328" y="99"/>
                </a:lnTo>
                <a:lnTo>
                  <a:pt x="321" y="90"/>
                </a:lnTo>
                <a:lnTo>
                  <a:pt x="317" y="82"/>
                </a:lnTo>
                <a:lnTo>
                  <a:pt x="308" y="63"/>
                </a:lnTo>
                <a:lnTo>
                  <a:pt x="308" y="63"/>
                </a:lnTo>
                <a:lnTo>
                  <a:pt x="299" y="47"/>
                </a:lnTo>
                <a:lnTo>
                  <a:pt x="290" y="32"/>
                </a:lnTo>
                <a:lnTo>
                  <a:pt x="285" y="24"/>
                </a:lnTo>
                <a:lnTo>
                  <a:pt x="279" y="18"/>
                </a:lnTo>
                <a:lnTo>
                  <a:pt x="274" y="14"/>
                </a:lnTo>
                <a:lnTo>
                  <a:pt x="268" y="10"/>
                </a:lnTo>
                <a:lnTo>
                  <a:pt x="268" y="10"/>
                </a:lnTo>
                <a:lnTo>
                  <a:pt x="252" y="3"/>
                </a:lnTo>
                <a:lnTo>
                  <a:pt x="245" y="2"/>
                </a:lnTo>
                <a:lnTo>
                  <a:pt x="235" y="0"/>
                </a:lnTo>
                <a:lnTo>
                  <a:pt x="235" y="0"/>
                </a:lnTo>
                <a:lnTo>
                  <a:pt x="231" y="0"/>
                </a:lnTo>
                <a:lnTo>
                  <a:pt x="224" y="3"/>
                </a:lnTo>
                <a:lnTo>
                  <a:pt x="215" y="8"/>
                </a:lnTo>
                <a:lnTo>
                  <a:pt x="209" y="12"/>
                </a:lnTo>
                <a:lnTo>
                  <a:pt x="205" y="15"/>
                </a:lnTo>
                <a:lnTo>
                  <a:pt x="205" y="1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6" name="Freeform 27">
            <a:extLst>
              <a:ext uri="{FF2B5EF4-FFF2-40B4-BE49-F238E27FC236}">
                <a16:creationId xmlns:a16="http://schemas.microsoft.com/office/drawing/2014/main" id="{59984A60-7EA7-474C-8F9A-5C31CEA21B84}"/>
              </a:ext>
            </a:extLst>
          </p:cNvPr>
          <p:cNvSpPr>
            <a:spLocks/>
          </p:cNvSpPr>
          <p:nvPr/>
        </p:nvSpPr>
        <p:spPr bwMode="auto">
          <a:xfrm>
            <a:off x="4599043" y="793640"/>
            <a:ext cx="779209" cy="1648659"/>
          </a:xfrm>
          <a:custGeom>
            <a:avLst/>
            <a:gdLst>
              <a:gd name="T0" fmla="*/ 142 w 449"/>
              <a:gd name="T1" fmla="*/ 38 h 950"/>
              <a:gd name="T2" fmla="*/ 139 w 449"/>
              <a:gd name="T3" fmla="*/ 85 h 950"/>
              <a:gd name="T4" fmla="*/ 175 w 449"/>
              <a:gd name="T5" fmla="*/ 157 h 950"/>
              <a:gd name="T6" fmla="*/ 155 w 449"/>
              <a:gd name="T7" fmla="*/ 184 h 950"/>
              <a:gd name="T8" fmla="*/ 148 w 449"/>
              <a:gd name="T9" fmla="*/ 182 h 950"/>
              <a:gd name="T10" fmla="*/ 142 w 449"/>
              <a:gd name="T11" fmla="*/ 192 h 950"/>
              <a:gd name="T12" fmla="*/ 146 w 449"/>
              <a:gd name="T13" fmla="*/ 213 h 950"/>
              <a:gd name="T14" fmla="*/ 134 w 449"/>
              <a:gd name="T15" fmla="*/ 261 h 950"/>
              <a:gd name="T16" fmla="*/ 121 w 449"/>
              <a:gd name="T17" fmla="*/ 259 h 950"/>
              <a:gd name="T18" fmla="*/ 97 w 449"/>
              <a:gd name="T19" fmla="*/ 236 h 950"/>
              <a:gd name="T20" fmla="*/ 82 w 449"/>
              <a:gd name="T21" fmla="*/ 214 h 950"/>
              <a:gd name="T22" fmla="*/ 60 w 449"/>
              <a:gd name="T23" fmla="*/ 209 h 950"/>
              <a:gd name="T24" fmla="*/ 56 w 449"/>
              <a:gd name="T25" fmla="*/ 214 h 950"/>
              <a:gd name="T26" fmla="*/ 53 w 449"/>
              <a:gd name="T27" fmla="*/ 219 h 950"/>
              <a:gd name="T28" fmla="*/ 0 w 449"/>
              <a:gd name="T29" fmla="*/ 184 h 950"/>
              <a:gd name="T30" fmla="*/ 22 w 449"/>
              <a:gd name="T31" fmla="*/ 225 h 950"/>
              <a:gd name="T32" fmla="*/ 35 w 449"/>
              <a:gd name="T33" fmla="*/ 238 h 950"/>
              <a:gd name="T34" fmla="*/ 63 w 449"/>
              <a:gd name="T35" fmla="*/ 248 h 950"/>
              <a:gd name="T36" fmla="*/ 88 w 449"/>
              <a:gd name="T37" fmla="*/ 308 h 950"/>
              <a:gd name="T38" fmla="*/ 117 w 449"/>
              <a:gd name="T39" fmla="*/ 320 h 950"/>
              <a:gd name="T40" fmla="*/ 144 w 449"/>
              <a:gd name="T41" fmla="*/ 335 h 950"/>
              <a:gd name="T42" fmla="*/ 136 w 449"/>
              <a:gd name="T43" fmla="*/ 412 h 950"/>
              <a:gd name="T44" fmla="*/ 126 w 449"/>
              <a:gd name="T45" fmla="*/ 505 h 950"/>
              <a:gd name="T46" fmla="*/ 107 w 449"/>
              <a:gd name="T47" fmla="*/ 639 h 950"/>
              <a:gd name="T48" fmla="*/ 132 w 449"/>
              <a:gd name="T49" fmla="*/ 678 h 950"/>
              <a:gd name="T50" fmla="*/ 139 w 449"/>
              <a:gd name="T51" fmla="*/ 758 h 950"/>
              <a:gd name="T52" fmla="*/ 167 w 449"/>
              <a:gd name="T53" fmla="*/ 863 h 950"/>
              <a:gd name="T54" fmla="*/ 141 w 449"/>
              <a:gd name="T55" fmla="*/ 906 h 950"/>
              <a:gd name="T56" fmla="*/ 92 w 449"/>
              <a:gd name="T57" fmla="*/ 932 h 950"/>
              <a:gd name="T58" fmla="*/ 77 w 449"/>
              <a:gd name="T59" fmla="*/ 946 h 950"/>
              <a:gd name="T60" fmla="*/ 150 w 449"/>
              <a:gd name="T61" fmla="*/ 945 h 950"/>
              <a:gd name="T62" fmla="*/ 212 w 449"/>
              <a:gd name="T63" fmla="*/ 947 h 950"/>
              <a:gd name="T64" fmla="*/ 229 w 449"/>
              <a:gd name="T65" fmla="*/ 935 h 950"/>
              <a:gd name="T66" fmla="*/ 228 w 449"/>
              <a:gd name="T67" fmla="*/ 900 h 950"/>
              <a:gd name="T68" fmla="*/ 214 w 449"/>
              <a:gd name="T69" fmla="*/ 865 h 950"/>
              <a:gd name="T70" fmla="*/ 220 w 449"/>
              <a:gd name="T71" fmla="*/ 778 h 950"/>
              <a:gd name="T72" fmla="*/ 328 w 449"/>
              <a:gd name="T73" fmla="*/ 798 h 950"/>
              <a:gd name="T74" fmla="*/ 375 w 449"/>
              <a:gd name="T75" fmla="*/ 863 h 950"/>
              <a:gd name="T76" fmla="*/ 378 w 449"/>
              <a:gd name="T77" fmla="*/ 915 h 950"/>
              <a:gd name="T78" fmla="*/ 394 w 449"/>
              <a:gd name="T79" fmla="*/ 906 h 950"/>
              <a:gd name="T80" fmla="*/ 420 w 449"/>
              <a:gd name="T81" fmla="*/ 858 h 950"/>
              <a:gd name="T82" fmla="*/ 427 w 449"/>
              <a:gd name="T83" fmla="*/ 834 h 950"/>
              <a:gd name="T84" fmla="*/ 447 w 449"/>
              <a:gd name="T85" fmla="*/ 807 h 950"/>
              <a:gd name="T86" fmla="*/ 440 w 449"/>
              <a:gd name="T87" fmla="*/ 792 h 950"/>
              <a:gd name="T88" fmla="*/ 388 w 449"/>
              <a:gd name="T89" fmla="*/ 778 h 950"/>
              <a:gd name="T90" fmla="*/ 340 w 449"/>
              <a:gd name="T91" fmla="*/ 752 h 950"/>
              <a:gd name="T92" fmla="*/ 285 w 449"/>
              <a:gd name="T93" fmla="*/ 700 h 950"/>
              <a:gd name="T94" fmla="*/ 264 w 449"/>
              <a:gd name="T95" fmla="*/ 647 h 950"/>
              <a:gd name="T96" fmla="*/ 322 w 449"/>
              <a:gd name="T97" fmla="*/ 640 h 950"/>
              <a:gd name="T98" fmla="*/ 365 w 449"/>
              <a:gd name="T99" fmla="*/ 622 h 950"/>
              <a:gd name="T100" fmla="*/ 338 w 449"/>
              <a:gd name="T101" fmla="*/ 518 h 950"/>
              <a:gd name="T102" fmla="*/ 337 w 449"/>
              <a:gd name="T103" fmla="*/ 481 h 950"/>
              <a:gd name="T104" fmla="*/ 322 w 449"/>
              <a:gd name="T105" fmla="*/ 444 h 950"/>
              <a:gd name="T106" fmla="*/ 314 w 449"/>
              <a:gd name="T107" fmla="*/ 344 h 950"/>
              <a:gd name="T108" fmla="*/ 316 w 449"/>
              <a:gd name="T109" fmla="*/ 253 h 950"/>
              <a:gd name="T110" fmla="*/ 305 w 449"/>
              <a:gd name="T111" fmla="*/ 179 h 950"/>
              <a:gd name="T112" fmla="*/ 317 w 449"/>
              <a:gd name="T113" fmla="*/ 148 h 950"/>
              <a:gd name="T114" fmla="*/ 296 w 449"/>
              <a:gd name="T115" fmla="*/ 114 h 950"/>
              <a:gd name="T116" fmla="*/ 276 w 449"/>
              <a:gd name="T117" fmla="*/ 66 h 950"/>
              <a:gd name="T118" fmla="*/ 234 w 449"/>
              <a:gd name="T119" fmla="*/ 13 h 950"/>
              <a:gd name="T120" fmla="*/ 193 w 449"/>
              <a:gd name="T121" fmla="*/ 0 h 950"/>
              <a:gd name="T122" fmla="*/ 152 w 449"/>
              <a:gd name="T123" fmla="*/ 26 h 9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49" h="950">
                <a:moveTo>
                  <a:pt x="152" y="26"/>
                </a:moveTo>
                <a:lnTo>
                  <a:pt x="152" y="26"/>
                </a:lnTo>
                <a:lnTo>
                  <a:pt x="151" y="27"/>
                </a:lnTo>
                <a:lnTo>
                  <a:pt x="146" y="30"/>
                </a:lnTo>
                <a:lnTo>
                  <a:pt x="144" y="33"/>
                </a:lnTo>
                <a:lnTo>
                  <a:pt x="142" y="38"/>
                </a:lnTo>
                <a:lnTo>
                  <a:pt x="140" y="44"/>
                </a:lnTo>
                <a:lnTo>
                  <a:pt x="139" y="53"/>
                </a:lnTo>
                <a:lnTo>
                  <a:pt x="139" y="53"/>
                </a:lnTo>
                <a:lnTo>
                  <a:pt x="136" y="68"/>
                </a:lnTo>
                <a:lnTo>
                  <a:pt x="136" y="78"/>
                </a:lnTo>
                <a:lnTo>
                  <a:pt x="139" y="85"/>
                </a:lnTo>
                <a:lnTo>
                  <a:pt x="144" y="95"/>
                </a:lnTo>
                <a:lnTo>
                  <a:pt x="144" y="95"/>
                </a:lnTo>
                <a:lnTo>
                  <a:pt x="153" y="109"/>
                </a:lnTo>
                <a:lnTo>
                  <a:pt x="169" y="127"/>
                </a:lnTo>
                <a:lnTo>
                  <a:pt x="188" y="150"/>
                </a:lnTo>
                <a:lnTo>
                  <a:pt x="175" y="157"/>
                </a:lnTo>
                <a:lnTo>
                  <a:pt x="188" y="174"/>
                </a:lnTo>
                <a:lnTo>
                  <a:pt x="174" y="189"/>
                </a:lnTo>
                <a:lnTo>
                  <a:pt x="158" y="189"/>
                </a:lnTo>
                <a:lnTo>
                  <a:pt x="152" y="189"/>
                </a:lnTo>
                <a:lnTo>
                  <a:pt x="152" y="189"/>
                </a:lnTo>
                <a:lnTo>
                  <a:pt x="155" y="184"/>
                </a:lnTo>
                <a:lnTo>
                  <a:pt x="156" y="180"/>
                </a:lnTo>
                <a:lnTo>
                  <a:pt x="156" y="179"/>
                </a:lnTo>
                <a:lnTo>
                  <a:pt x="156" y="179"/>
                </a:lnTo>
                <a:lnTo>
                  <a:pt x="156" y="179"/>
                </a:lnTo>
                <a:lnTo>
                  <a:pt x="152" y="179"/>
                </a:lnTo>
                <a:lnTo>
                  <a:pt x="148" y="182"/>
                </a:lnTo>
                <a:lnTo>
                  <a:pt x="145" y="184"/>
                </a:lnTo>
                <a:lnTo>
                  <a:pt x="142" y="188"/>
                </a:lnTo>
                <a:lnTo>
                  <a:pt x="142" y="188"/>
                </a:lnTo>
                <a:lnTo>
                  <a:pt x="141" y="191"/>
                </a:lnTo>
                <a:lnTo>
                  <a:pt x="142" y="192"/>
                </a:lnTo>
                <a:lnTo>
                  <a:pt x="142" y="192"/>
                </a:lnTo>
                <a:lnTo>
                  <a:pt x="141" y="200"/>
                </a:lnTo>
                <a:lnTo>
                  <a:pt x="140" y="207"/>
                </a:lnTo>
                <a:lnTo>
                  <a:pt x="141" y="209"/>
                </a:lnTo>
                <a:lnTo>
                  <a:pt x="142" y="211"/>
                </a:lnTo>
                <a:lnTo>
                  <a:pt x="142" y="211"/>
                </a:lnTo>
                <a:lnTo>
                  <a:pt x="146" y="213"/>
                </a:lnTo>
                <a:lnTo>
                  <a:pt x="148" y="214"/>
                </a:lnTo>
                <a:lnTo>
                  <a:pt x="148" y="214"/>
                </a:lnTo>
                <a:lnTo>
                  <a:pt x="142" y="230"/>
                </a:lnTo>
                <a:lnTo>
                  <a:pt x="135" y="249"/>
                </a:lnTo>
                <a:lnTo>
                  <a:pt x="135" y="249"/>
                </a:lnTo>
                <a:lnTo>
                  <a:pt x="134" y="261"/>
                </a:lnTo>
                <a:lnTo>
                  <a:pt x="134" y="271"/>
                </a:lnTo>
                <a:lnTo>
                  <a:pt x="134" y="271"/>
                </a:lnTo>
                <a:lnTo>
                  <a:pt x="128" y="266"/>
                </a:lnTo>
                <a:lnTo>
                  <a:pt x="123" y="262"/>
                </a:lnTo>
                <a:lnTo>
                  <a:pt x="121" y="259"/>
                </a:lnTo>
                <a:lnTo>
                  <a:pt x="121" y="259"/>
                </a:lnTo>
                <a:lnTo>
                  <a:pt x="115" y="250"/>
                </a:lnTo>
                <a:lnTo>
                  <a:pt x="112" y="246"/>
                </a:lnTo>
                <a:lnTo>
                  <a:pt x="105" y="249"/>
                </a:lnTo>
                <a:lnTo>
                  <a:pt x="105" y="249"/>
                </a:lnTo>
                <a:lnTo>
                  <a:pt x="97" y="236"/>
                </a:lnTo>
                <a:lnTo>
                  <a:pt x="97" y="236"/>
                </a:lnTo>
                <a:lnTo>
                  <a:pt x="91" y="223"/>
                </a:lnTo>
                <a:lnTo>
                  <a:pt x="88" y="218"/>
                </a:lnTo>
                <a:lnTo>
                  <a:pt x="87" y="215"/>
                </a:lnTo>
                <a:lnTo>
                  <a:pt x="86" y="215"/>
                </a:lnTo>
                <a:lnTo>
                  <a:pt x="86" y="215"/>
                </a:lnTo>
                <a:lnTo>
                  <a:pt x="82" y="214"/>
                </a:lnTo>
                <a:lnTo>
                  <a:pt x="79" y="212"/>
                </a:lnTo>
                <a:lnTo>
                  <a:pt x="74" y="208"/>
                </a:lnTo>
                <a:lnTo>
                  <a:pt x="70" y="207"/>
                </a:lnTo>
                <a:lnTo>
                  <a:pt x="70" y="207"/>
                </a:lnTo>
                <a:lnTo>
                  <a:pt x="63" y="208"/>
                </a:lnTo>
                <a:lnTo>
                  <a:pt x="60" y="209"/>
                </a:lnTo>
                <a:lnTo>
                  <a:pt x="60" y="209"/>
                </a:lnTo>
                <a:lnTo>
                  <a:pt x="58" y="209"/>
                </a:lnTo>
                <a:lnTo>
                  <a:pt x="56" y="211"/>
                </a:lnTo>
                <a:lnTo>
                  <a:pt x="56" y="212"/>
                </a:lnTo>
                <a:lnTo>
                  <a:pt x="56" y="212"/>
                </a:lnTo>
                <a:lnTo>
                  <a:pt x="56" y="214"/>
                </a:lnTo>
                <a:lnTo>
                  <a:pt x="58" y="217"/>
                </a:lnTo>
                <a:lnTo>
                  <a:pt x="60" y="220"/>
                </a:lnTo>
                <a:lnTo>
                  <a:pt x="60" y="220"/>
                </a:lnTo>
                <a:lnTo>
                  <a:pt x="58" y="221"/>
                </a:lnTo>
                <a:lnTo>
                  <a:pt x="56" y="220"/>
                </a:lnTo>
                <a:lnTo>
                  <a:pt x="53" y="219"/>
                </a:lnTo>
                <a:lnTo>
                  <a:pt x="53" y="219"/>
                </a:lnTo>
                <a:lnTo>
                  <a:pt x="50" y="217"/>
                </a:lnTo>
                <a:lnTo>
                  <a:pt x="44" y="214"/>
                </a:lnTo>
                <a:lnTo>
                  <a:pt x="36" y="212"/>
                </a:lnTo>
                <a:lnTo>
                  <a:pt x="12" y="183"/>
                </a:lnTo>
                <a:lnTo>
                  <a:pt x="0" y="184"/>
                </a:lnTo>
                <a:lnTo>
                  <a:pt x="0" y="188"/>
                </a:lnTo>
                <a:lnTo>
                  <a:pt x="18" y="214"/>
                </a:lnTo>
                <a:lnTo>
                  <a:pt x="18" y="214"/>
                </a:lnTo>
                <a:lnTo>
                  <a:pt x="21" y="223"/>
                </a:lnTo>
                <a:lnTo>
                  <a:pt x="21" y="223"/>
                </a:lnTo>
                <a:lnTo>
                  <a:pt x="22" y="225"/>
                </a:lnTo>
                <a:lnTo>
                  <a:pt x="26" y="227"/>
                </a:lnTo>
                <a:lnTo>
                  <a:pt x="30" y="230"/>
                </a:lnTo>
                <a:lnTo>
                  <a:pt x="30" y="230"/>
                </a:lnTo>
                <a:lnTo>
                  <a:pt x="30" y="233"/>
                </a:lnTo>
                <a:lnTo>
                  <a:pt x="32" y="236"/>
                </a:lnTo>
                <a:lnTo>
                  <a:pt x="35" y="238"/>
                </a:lnTo>
                <a:lnTo>
                  <a:pt x="35" y="238"/>
                </a:lnTo>
                <a:lnTo>
                  <a:pt x="41" y="242"/>
                </a:lnTo>
                <a:lnTo>
                  <a:pt x="47" y="243"/>
                </a:lnTo>
                <a:lnTo>
                  <a:pt x="56" y="246"/>
                </a:lnTo>
                <a:lnTo>
                  <a:pt x="56" y="246"/>
                </a:lnTo>
                <a:lnTo>
                  <a:pt x="63" y="248"/>
                </a:lnTo>
                <a:lnTo>
                  <a:pt x="69" y="250"/>
                </a:lnTo>
                <a:lnTo>
                  <a:pt x="74" y="254"/>
                </a:lnTo>
                <a:lnTo>
                  <a:pt x="74" y="254"/>
                </a:lnTo>
                <a:lnTo>
                  <a:pt x="83" y="260"/>
                </a:lnTo>
                <a:lnTo>
                  <a:pt x="91" y="264"/>
                </a:lnTo>
                <a:lnTo>
                  <a:pt x="88" y="308"/>
                </a:lnTo>
                <a:lnTo>
                  <a:pt x="88" y="308"/>
                </a:lnTo>
                <a:lnTo>
                  <a:pt x="98" y="312"/>
                </a:lnTo>
                <a:lnTo>
                  <a:pt x="110" y="318"/>
                </a:lnTo>
                <a:lnTo>
                  <a:pt x="110" y="318"/>
                </a:lnTo>
                <a:lnTo>
                  <a:pt x="114" y="320"/>
                </a:lnTo>
                <a:lnTo>
                  <a:pt x="117" y="320"/>
                </a:lnTo>
                <a:lnTo>
                  <a:pt x="121" y="321"/>
                </a:lnTo>
                <a:lnTo>
                  <a:pt x="126" y="325"/>
                </a:lnTo>
                <a:lnTo>
                  <a:pt x="126" y="325"/>
                </a:lnTo>
                <a:lnTo>
                  <a:pt x="130" y="329"/>
                </a:lnTo>
                <a:lnTo>
                  <a:pt x="136" y="332"/>
                </a:lnTo>
                <a:lnTo>
                  <a:pt x="144" y="335"/>
                </a:lnTo>
                <a:lnTo>
                  <a:pt x="144" y="335"/>
                </a:lnTo>
                <a:lnTo>
                  <a:pt x="144" y="346"/>
                </a:lnTo>
                <a:lnTo>
                  <a:pt x="144" y="368"/>
                </a:lnTo>
                <a:lnTo>
                  <a:pt x="141" y="394"/>
                </a:lnTo>
                <a:lnTo>
                  <a:pt x="140" y="405"/>
                </a:lnTo>
                <a:lnTo>
                  <a:pt x="136" y="412"/>
                </a:lnTo>
                <a:lnTo>
                  <a:pt x="136" y="412"/>
                </a:lnTo>
                <a:lnTo>
                  <a:pt x="134" y="419"/>
                </a:lnTo>
                <a:lnTo>
                  <a:pt x="132" y="430"/>
                </a:lnTo>
                <a:lnTo>
                  <a:pt x="128" y="461"/>
                </a:lnTo>
                <a:lnTo>
                  <a:pt x="127" y="493"/>
                </a:lnTo>
                <a:lnTo>
                  <a:pt x="126" y="505"/>
                </a:lnTo>
                <a:lnTo>
                  <a:pt x="123" y="514"/>
                </a:lnTo>
                <a:lnTo>
                  <a:pt x="123" y="514"/>
                </a:lnTo>
                <a:lnTo>
                  <a:pt x="120" y="541"/>
                </a:lnTo>
                <a:lnTo>
                  <a:pt x="115" y="579"/>
                </a:lnTo>
                <a:lnTo>
                  <a:pt x="107" y="639"/>
                </a:lnTo>
                <a:lnTo>
                  <a:pt x="107" y="639"/>
                </a:lnTo>
                <a:lnTo>
                  <a:pt x="106" y="646"/>
                </a:lnTo>
                <a:lnTo>
                  <a:pt x="107" y="651"/>
                </a:lnTo>
                <a:lnTo>
                  <a:pt x="110" y="654"/>
                </a:lnTo>
                <a:lnTo>
                  <a:pt x="128" y="654"/>
                </a:lnTo>
                <a:lnTo>
                  <a:pt x="128" y="654"/>
                </a:lnTo>
                <a:lnTo>
                  <a:pt x="132" y="678"/>
                </a:lnTo>
                <a:lnTo>
                  <a:pt x="134" y="699"/>
                </a:lnTo>
                <a:lnTo>
                  <a:pt x="135" y="716"/>
                </a:lnTo>
                <a:lnTo>
                  <a:pt x="135" y="716"/>
                </a:lnTo>
                <a:lnTo>
                  <a:pt x="136" y="737"/>
                </a:lnTo>
                <a:lnTo>
                  <a:pt x="139" y="758"/>
                </a:lnTo>
                <a:lnTo>
                  <a:pt x="139" y="758"/>
                </a:lnTo>
                <a:lnTo>
                  <a:pt x="140" y="766"/>
                </a:lnTo>
                <a:lnTo>
                  <a:pt x="142" y="777"/>
                </a:lnTo>
                <a:lnTo>
                  <a:pt x="150" y="805"/>
                </a:lnTo>
                <a:lnTo>
                  <a:pt x="165" y="858"/>
                </a:lnTo>
                <a:lnTo>
                  <a:pt x="165" y="858"/>
                </a:lnTo>
                <a:lnTo>
                  <a:pt x="167" y="863"/>
                </a:lnTo>
                <a:lnTo>
                  <a:pt x="167" y="866"/>
                </a:lnTo>
                <a:lnTo>
                  <a:pt x="164" y="876"/>
                </a:lnTo>
                <a:lnTo>
                  <a:pt x="159" y="885"/>
                </a:lnTo>
                <a:lnTo>
                  <a:pt x="155" y="893"/>
                </a:lnTo>
                <a:lnTo>
                  <a:pt x="147" y="900"/>
                </a:lnTo>
                <a:lnTo>
                  <a:pt x="141" y="906"/>
                </a:lnTo>
                <a:lnTo>
                  <a:pt x="135" y="911"/>
                </a:lnTo>
                <a:lnTo>
                  <a:pt x="132" y="913"/>
                </a:lnTo>
                <a:lnTo>
                  <a:pt x="132" y="913"/>
                </a:lnTo>
                <a:lnTo>
                  <a:pt x="111" y="922"/>
                </a:lnTo>
                <a:lnTo>
                  <a:pt x="92" y="932"/>
                </a:lnTo>
                <a:lnTo>
                  <a:pt x="92" y="932"/>
                </a:lnTo>
                <a:lnTo>
                  <a:pt x="79" y="936"/>
                </a:lnTo>
                <a:lnTo>
                  <a:pt x="74" y="940"/>
                </a:lnTo>
                <a:lnTo>
                  <a:pt x="73" y="942"/>
                </a:lnTo>
                <a:lnTo>
                  <a:pt x="74" y="945"/>
                </a:lnTo>
                <a:lnTo>
                  <a:pt x="74" y="945"/>
                </a:lnTo>
                <a:lnTo>
                  <a:pt x="77" y="946"/>
                </a:lnTo>
                <a:lnTo>
                  <a:pt x="82" y="947"/>
                </a:lnTo>
                <a:lnTo>
                  <a:pt x="95" y="950"/>
                </a:lnTo>
                <a:lnTo>
                  <a:pt x="110" y="950"/>
                </a:lnTo>
                <a:lnTo>
                  <a:pt x="121" y="950"/>
                </a:lnTo>
                <a:lnTo>
                  <a:pt x="121" y="950"/>
                </a:lnTo>
                <a:lnTo>
                  <a:pt x="150" y="945"/>
                </a:lnTo>
                <a:lnTo>
                  <a:pt x="174" y="941"/>
                </a:lnTo>
                <a:lnTo>
                  <a:pt x="192" y="932"/>
                </a:lnTo>
                <a:lnTo>
                  <a:pt x="192" y="945"/>
                </a:lnTo>
                <a:lnTo>
                  <a:pt x="200" y="947"/>
                </a:lnTo>
                <a:lnTo>
                  <a:pt x="200" y="947"/>
                </a:lnTo>
                <a:lnTo>
                  <a:pt x="212" y="947"/>
                </a:lnTo>
                <a:lnTo>
                  <a:pt x="221" y="947"/>
                </a:lnTo>
                <a:lnTo>
                  <a:pt x="224" y="946"/>
                </a:lnTo>
                <a:lnTo>
                  <a:pt x="227" y="945"/>
                </a:lnTo>
                <a:lnTo>
                  <a:pt x="227" y="945"/>
                </a:lnTo>
                <a:lnTo>
                  <a:pt x="229" y="940"/>
                </a:lnTo>
                <a:lnTo>
                  <a:pt x="229" y="935"/>
                </a:lnTo>
                <a:lnTo>
                  <a:pt x="230" y="928"/>
                </a:lnTo>
                <a:lnTo>
                  <a:pt x="230" y="928"/>
                </a:lnTo>
                <a:lnTo>
                  <a:pt x="229" y="921"/>
                </a:lnTo>
                <a:lnTo>
                  <a:pt x="228" y="907"/>
                </a:lnTo>
                <a:lnTo>
                  <a:pt x="228" y="907"/>
                </a:lnTo>
                <a:lnTo>
                  <a:pt x="228" y="900"/>
                </a:lnTo>
                <a:lnTo>
                  <a:pt x="224" y="891"/>
                </a:lnTo>
                <a:lnTo>
                  <a:pt x="221" y="880"/>
                </a:lnTo>
                <a:lnTo>
                  <a:pt x="221" y="880"/>
                </a:lnTo>
                <a:lnTo>
                  <a:pt x="217" y="874"/>
                </a:lnTo>
                <a:lnTo>
                  <a:pt x="215" y="869"/>
                </a:lnTo>
                <a:lnTo>
                  <a:pt x="214" y="865"/>
                </a:lnTo>
                <a:lnTo>
                  <a:pt x="214" y="865"/>
                </a:lnTo>
                <a:lnTo>
                  <a:pt x="217" y="845"/>
                </a:lnTo>
                <a:lnTo>
                  <a:pt x="220" y="827"/>
                </a:lnTo>
                <a:lnTo>
                  <a:pt x="221" y="804"/>
                </a:lnTo>
                <a:lnTo>
                  <a:pt x="221" y="804"/>
                </a:lnTo>
                <a:lnTo>
                  <a:pt x="220" y="778"/>
                </a:lnTo>
                <a:lnTo>
                  <a:pt x="217" y="758"/>
                </a:lnTo>
                <a:lnTo>
                  <a:pt x="215" y="739"/>
                </a:lnTo>
                <a:lnTo>
                  <a:pt x="215" y="739"/>
                </a:lnTo>
                <a:lnTo>
                  <a:pt x="270" y="765"/>
                </a:lnTo>
                <a:lnTo>
                  <a:pt x="311" y="787"/>
                </a:lnTo>
                <a:lnTo>
                  <a:pt x="328" y="798"/>
                </a:lnTo>
                <a:lnTo>
                  <a:pt x="339" y="805"/>
                </a:lnTo>
                <a:lnTo>
                  <a:pt x="339" y="805"/>
                </a:lnTo>
                <a:lnTo>
                  <a:pt x="351" y="818"/>
                </a:lnTo>
                <a:lnTo>
                  <a:pt x="361" y="831"/>
                </a:lnTo>
                <a:lnTo>
                  <a:pt x="369" y="846"/>
                </a:lnTo>
                <a:lnTo>
                  <a:pt x="375" y="863"/>
                </a:lnTo>
                <a:lnTo>
                  <a:pt x="375" y="863"/>
                </a:lnTo>
                <a:lnTo>
                  <a:pt x="378" y="872"/>
                </a:lnTo>
                <a:lnTo>
                  <a:pt x="379" y="882"/>
                </a:lnTo>
                <a:lnTo>
                  <a:pt x="378" y="898"/>
                </a:lnTo>
                <a:lnTo>
                  <a:pt x="376" y="911"/>
                </a:lnTo>
                <a:lnTo>
                  <a:pt x="378" y="915"/>
                </a:lnTo>
                <a:lnTo>
                  <a:pt x="379" y="918"/>
                </a:lnTo>
                <a:lnTo>
                  <a:pt x="379" y="918"/>
                </a:lnTo>
                <a:lnTo>
                  <a:pt x="381" y="918"/>
                </a:lnTo>
                <a:lnTo>
                  <a:pt x="384" y="918"/>
                </a:lnTo>
                <a:lnTo>
                  <a:pt x="388" y="913"/>
                </a:lnTo>
                <a:lnTo>
                  <a:pt x="394" y="906"/>
                </a:lnTo>
                <a:lnTo>
                  <a:pt x="400" y="899"/>
                </a:lnTo>
                <a:lnTo>
                  <a:pt x="400" y="899"/>
                </a:lnTo>
                <a:lnTo>
                  <a:pt x="404" y="897"/>
                </a:lnTo>
                <a:lnTo>
                  <a:pt x="406" y="891"/>
                </a:lnTo>
                <a:lnTo>
                  <a:pt x="413" y="877"/>
                </a:lnTo>
                <a:lnTo>
                  <a:pt x="420" y="858"/>
                </a:lnTo>
                <a:lnTo>
                  <a:pt x="420" y="858"/>
                </a:lnTo>
                <a:lnTo>
                  <a:pt x="422" y="845"/>
                </a:lnTo>
                <a:lnTo>
                  <a:pt x="422" y="833"/>
                </a:lnTo>
                <a:lnTo>
                  <a:pt x="422" y="833"/>
                </a:lnTo>
                <a:lnTo>
                  <a:pt x="425" y="834"/>
                </a:lnTo>
                <a:lnTo>
                  <a:pt x="427" y="834"/>
                </a:lnTo>
                <a:lnTo>
                  <a:pt x="432" y="833"/>
                </a:lnTo>
                <a:lnTo>
                  <a:pt x="432" y="833"/>
                </a:lnTo>
                <a:lnTo>
                  <a:pt x="434" y="831"/>
                </a:lnTo>
                <a:lnTo>
                  <a:pt x="438" y="828"/>
                </a:lnTo>
                <a:lnTo>
                  <a:pt x="443" y="818"/>
                </a:lnTo>
                <a:lnTo>
                  <a:pt x="447" y="807"/>
                </a:lnTo>
                <a:lnTo>
                  <a:pt x="449" y="800"/>
                </a:lnTo>
                <a:lnTo>
                  <a:pt x="449" y="800"/>
                </a:lnTo>
                <a:lnTo>
                  <a:pt x="449" y="797"/>
                </a:lnTo>
                <a:lnTo>
                  <a:pt x="447" y="795"/>
                </a:lnTo>
                <a:lnTo>
                  <a:pt x="440" y="792"/>
                </a:lnTo>
                <a:lnTo>
                  <a:pt x="440" y="792"/>
                </a:lnTo>
                <a:lnTo>
                  <a:pt x="433" y="787"/>
                </a:lnTo>
                <a:lnTo>
                  <a:pt x="422" y="782"/>
                </a:lnTo>
                <a:lnTo>
                  <a:pt x="422" y="782"/>
                </a:lnTo>
                <a:lnTo>
                  <a:pt x="413" y="780"/>
                </a:lnTo>
                <a:lnTo>
                  <a:pt x="404" y="778"/>
                </a:lnTo>
                <a:lnTo>
                  <a:pt x="388" y="778"/>
                </a:lnTo>
                <a:lnTo>
                  <a:pt x="388" y="778"/>
                </a:lnTo>
                <a:lnTo>
                  <a:pt x="385" y="777"/>
                </a:lnTo>
                <a:lnTo>
                  <a:pt x="379" y="775"/>
                </a:lnTo>
                <a:lnTo>
                  <a:pt x="364" y="768"/>
                </a:lnTo>
                <a:lnTo>
                  <a:pt x="340" y="752"/>
                </a:lnTo>
                <a:lnTo>
                  <a:pt x="340" y="752"/>
                </a:lnTo>
                <a:lnTo>
                  <a:pt x="331" y="742"/>
                </a:lnTo>
                <a:lnTo>
                  <a:pt x="317" y="728"/>
                </a:lnTo>
                <a:lnTo>
                  <a:pt x="302" y="711"/>
                </a:lnTo>
                <a:lnTo>
                  <a:pt x="293" y="705"/>
                </a:lnTo>
                <a:lnTo>
                  <a:pt x="285" y="700"/>
                </a:lnTo>
                <a:lnTo>
                  <a:pt x="285" y="700"/>
                </a:lnTo>
                <a:lnTo>
                  <a:pt x="269" y="694"/>
                </a:lnTo>
                <a:lnTo>
                  <a:pt x="253" y="688"/>
                </a:lnTo>
                <a:lnTo>
                  <a:pt x="236" y="682"/>
                </a:lnTo>
                <a:lnTo>
                  <a:pt x="236" y="654"/>
                </a:lnTo>
                <a:lnTo>
                  <a:pt x="236" y="654"/>
                </a:lnTo>
                <a:lnTo>
                  <a:pt x="264" y="647"/>
                </a:lnTo>
                <a:lnTo>
                  <a:pt x="286" y="641"/>
                </a:lnTo>
                <a:lnTo>
                  <a:pt x="302" y="639"/>
                </a:lnTo>
                <a:lnTo>
                  <a:pt x="302" y="639"/>
                </a:lnTo>
                <a:lnTo>
                  <a:pt x="310" y="640"/>
                </a:lnTo>
                <a:lnTo>
                  <a:pt x="315" y="640"/>
                </a:lnTo>
                <a:lnTo>
                  <a:pt x="322" y="640"/>
                </a:lnTo>
                <a:lnTo>
                  <a:pt x="335" y="636"/>
                </a:lnTo>
                <a:lnTo>
                  <a:pt x="335" y="636"/>
                </a:lnTo>
                <a:lnTo>
                  <a:pt x="351" y="630"/>
                </a:lnTo>
                <a:lnTo>
                  <a:pt x="359" y="627"/>
                </a:lnTo>
                <a:lnTo>
                  <a:pt x="365" y="622"/>
                </a:lnTo>
                <a:lnTo>
                  <a:pt x="365" y="622"/>
                </a:lnTo>
                <a:lnTo>
                  <a:pt x="355" y="586"/>
                </a:lnTo>
                <a:lnTo>
                  <a:pt x="346" y="557"/>
                </a:lnTo>
                <a:lnTo>
                  <a:pt x="341" y="534"/>
                </a:lnTo>
                <a:lnTo>
                  <a:pt x="341" y="534"/>
                </a:lnTo>
                <a:lnTo>
                  <a:pt x="340" y="526"/>
                </a:lnTo>
                <a:lnTo>
                  <a:pt x="338" y="518"/>
                </a:lnTo>
                <a:lnTo>
                  <a:pt x="331" y="501"/>
                </a:lnTo>
                <a:lnTo>
                  <a:pt x="321" y="483"/>
                </a:lnTo>
                <a:lnTo>
                  <a:pt x="321" y="483"/>
                </a:lnTo>
                <a:lnTo>
                  <a:pt x="328" y="482"/>
                </a:lnTo>
                <a:lnTo>
                  <a:pt x="334" y="481"/>
                </a:lnTo>
                <a:lnTo>
                  <a:pt x="337" y="481"/>
                </a:lnTo>
                <a:lnTo>
                  <a:pt x="337" y="479"/>
                </a:lnTo>
                <a:lnTo>
                  <a:pt x="337" y="479"/>
                </a:lnTo>
                <a:lnTo>
                  <a:pt x="334" y="475"/>
                </a:lnTo>
                <a:lnTo>
                  <a:pt x="329" y="464"/>
                </a:lnTo>
                <a:lnTo>
                  <a:pt x="323" y="452"/>
                </a:lnTo>
                <a:lnTo>
                  <a:pt x="322" y="444"/>
                </a:lnTo>
                <a:lnTo>
                  <a:pt x="321" y="438"/>
                </a:lnTo>
                <a:lnTo>
                  <a:pt x="321" y="438"/>
                </a:lnTo>
                <a:lnTo>
                  <a:pt x="317" y="395"/>
                </a:lnTo>
                <a:lnTo>
                  <a:pt x="314" y="359"/>
                </a:lnTo>
                <a:lnTo>
                  <a:pt x="314" y="359"/>
                </a:lnTo>
                <a:lnTo>
                  <a:pt x="314" y="344"/>
                </a:lnTo>
                <a:lnTo>
                  <a:pt x="316" y="320"/>
                </a:lnTo>
                <a:lnTo>
                  <a:pt x="317" y="294"/>
                </a:lnTo>
                <a:lnTo>
                  <a:pt x="318" y="272"/>
                </a:lnTo>
                <a:lnTo>
                  <a:pt x="318" y="272"/>
                </a:lnTo>
                <a:lnTo>
                  <a:pt x="317" y="262"/>
                </a:lnTo>
                <a:lnTo>
                  <a:pt x="316" y="253"/>
                </a:lnTo>
                <a:lnTo>
                  <a:pt x="311" y="235"/>
                </a:lnTo>
                <a:lnTo>
                  <a:pt x="305" y="219"/>
                </a:lnTo>
                <a:lnTo>
                  <a:pt x="304" y="211"/>
                </a:lnTo>
                <a:lnTo>
                  <a:pt x="304" y="211"/>
                </a:lnTo>
                <a:lnTo>
                  <a:pt x="305" y="179"/>
                </a:lnTo>
                <a:lnTo>
                  <a:pt x="305" y="179"/>
                </a:lnTo>
                <a:lnTo>
                  <a:pt x="308" y="177"/>
                </a:lnTo>
                <a:lnTo>
                  <a:pt x="312" y="172"/>
                </a:lnTo>
                <a:lnTo>
                  <a:pt x="315" y="167"/>
                </a:lnTo>
                <a:lnTo>
                  <a:pt x="316" y="162"/>
                </a:lnTo>
                <a:lnTo>
                  <a:pt x="317" y="155"/>
                </a:lnTo>
                <a:lnTo>
                  <a:pt x="317" y="148"/>
                </a:lnTo>
                <a:lnTo>
                  <a:pt x="317" y="148"/>
                </a:lnTo>
                <a:lnTo>
                  <a:pt x="315" y="139"/>
                </a:lnTo>
                <a:lnTo>
                  <a:pt x="311" y="133"/>
                </a:lnTo>
                <a:lnTo>
                  <a:pt x="308" y="129"/>
                </a:lnTo>
                <a:lnTo>
                  <a:pt x="304" y="124"/>
                </a:lnTo>
                <a:lnTo>
                  <a:pt x="296" y="114"/>
                </a:lnTo>
                <a:lnTo>
                  <a:pt x="292" y="109"/>
                </a:lnTo>
                <a:lnTo>
                  <a:pt x="291" y="102"/>
                </a:lnTo>
                <a:lnTo>
                  <a:pt x="291" y="102"/>
                </a:lnTo>
                <a:lnTo>
                  <a:pt x="288" y="95"/>
                </a:lnTo>
                <a:lnTo>
                  <a:pt x="285" y="85"/>
                </a:lnTo>
                <a:lnTo>
                  <a:pt x="276" y="66"/>
                </a:lnTo>
                <a:lnTo>
                  <a:pt x="263" y="45"/>
                </a:lnTo>
                <a:lnTo>
                  <a:pt x="256" y="36"/>
                </a:lnTo>
                <a:lnTo>
                  <a:pt x="249" y="26"/>
                </a:lnTo>
                <a:lnTo>
                  <a:pt x="249" y="26"/>
                </a:lnTo>
                <a:lnTo>
                  <a:pt x="241" y="19"/>
                </a:lnTo>
                <a:lnTo>
                  <a:pt x="234" y="13"/>
                </a:lnTo>
                <a:lnTo>
                  <a:pt x="227" y="8"/>
                </a:lnTo>
                <a:lnTo>
                  <a:pt x="220" y="4"/>
                </a:lnTo>
                <a:lnTo>
                  <a:pt x="214" y="2"/>
                </a:lnTo>
                <a:lnTo>
                  <a:pt x="206" y="1"/>
                </a:lnTo>
                <a:lnTo>
                  <a:pt x="193" y="0"/>
                </a:lnTo>
                <a:lnTo>
                  <a:pt x="193" y="0"/>
                </a:lnTo>
                <a:lnTo>
                  <a:pt x="187" y="0"/>
                </a:lnTo>
                <a:lnTo>
                  <a:pt x="182" y="1"/>
                </a:lnTo>
                <a:lnTo>
                  <a:pt x="175" y="4"/>
                </a:lnTo>
                <a:lnTo>
                  <a:pt x="170" y="8"/>
                </a:lnTo>
                <a:lnTo>
                  <a:pt x="169" y="9"/>
                </a:lnTo>
                <a:lnTo>
                  <a:pt x="152" y="2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7" name="Freeform 10">
            <a:extLst>
              <a:ext uri="{FF2B5EF4-FFF2-40B4-BE49-F238E27FC236}">
                <a16:creationId xmlns:a16="http://schemas.microsoft.com/office/drawing/2014/main" id="{E19BEC80-A6DB-4E13-908B-8F2D64DC1014}"/>
              </a:ext>
            </a:extLst>
          </p:cNvPr>
          <p:cNvSpPr>
            <a:spLocks noEditPoints="1"/>
          </p:cNvSpPr>
          <p:nvPr/>
        </p:nvSpPr>
        <p:spPr bwMode="auto">
          <a:xfrm>
            <a:off x="4571700" y="2667700"/>
            <a:ext cx="740132" cy="1753830"/>
          </a:xfrm>
          <a:custGeom>
            <a:avLst/>
            <a:gdLst>
              <a:gd name="T0" fmla="*/ 137 w 395"/>
              <a:gd name="T1" fmla="*/ 699 h 936"/>
              <a:gd name="T2" fmla="*/ 150 w 395"/>
              <a:gd name="T3" fmla="*/ 661 h 936"/>
              <a:gd name="T4" fmla="*/ 209 w 395"/>
              <a:gd name="T5" fmla="*/ 692 h 936"/>
              <a:gd name="T6" fmla="*/ 312 w 395"/>
              <a:gd name="T7" fmla="*/ 815 h 936"/>
              <a:gd name="T8" fmla="*/ 328 w 395"/>
              <a:gd name="T9" fmla="*/ 858 h 936"/>
              <a:gd name="T10" fmla="*/ 322 w 395"/>
              <a:gd name="T11" fmla="*/ 876 h 936"/>
              <a:gd name="T12" fmla="*/ 306 w 395"/>
              <a:gd name="T13" fmla="*/ 916 h 936"/>
              <a:gd name="T14" fmla="*/ 323 w 395"/>
              <a:gd name="T15" fmla="*/ 934 h 936"/>
              <a:gd name="T16" fmla="*/ 364 w 395"/>
              <a:gd name="T17" fmla="*/ 928 h 936"/>
              <a:gd name="T18" fmla="*/ 395 w 395"/>
              <a:gd name="T19" fmla="*/ 885 h 936"/>
              <a:gd name="T20" fmla="*/ 376 w 395"/>
              <a:gd name="T21" fmla="*/ 844 h 936"/>
              <a:gd name="T22" fmla="*/ 361 w 395"/>
              <a:gd name="T23" fmla="*/ 810 h 936"/>
              <a:gd name="T24" fmla="*/ 329 w 395"/>
              <a:gd name="T25" fmla="*/ 711 h 936"/>
              <a:gd name="T26" fmla="*/ 291 w 395"/>
              <a:gd name="T27" fmla="*/ 678 h 936"/>
              <a:gd name="T28" fmla="*/ 284 w 395"/>
              <a:gd name="T29" fmla="*/ 598 h 936"/>
              <a:gd name="T30" fmla="*/ 294 w 395"/>
              <a:gd name="T31" fmla="*/ 570 h 936"/>
              <a:gd name="T32" fmla="*/ 294 w 395"/>
              <a:gd name="T33" fmla="*/ 497 h 936"/>
              <a:gd name="T34" fmla="*/ 281 w 395"/>
              <a:gd name="T35" fmla="*/ 327 h 936"/>
              <a:gd name="T36" fmla="*/ 300 w 395"/>
              <a:gd name="T37" fmla="*/ 258 h 936"/>
              <a:gd name="T38" fmla="*/ 299 w 395"/>
              <a:gd name="T39" fmla="*/ 213 h 936"/>
              <a:gd name="T40" fmla="*/ 262 w 395"/>
              <a:gd name="T41" fmla="*/ 154 h 936"/>
              <a:gd name="T42" fmla="*/ 256 w 395"/>
              <a:gd name="T43" fmla="*/ 117 h 936"/>
              <a:gd name="T44" fmla="*/ 250 w 395"/>
              <a:gd name="T45" fmla="*/ 96 h 936"/>
              <a:gd name="T46" fmla="*/ 253 w 395"/>
              <a:gd name="T47" fmla="*/ 82 h 936"/>
              <a:gd name="T48" fmla="*/ 231 w 395"/>
              <a:gd name="T49" fmla="*/ 22 h 936"/>
              <a:gd name="T50" fmla="*/ 180 w 395"/>
              <a:gd name="T51" fmla="*/ 0 h 936"/>
              <a:gd name="T52" fmla="*/ 162 w 395"/>
              <a:gd name="T53" fmla="*/ 7 h 936"/>
              <a:gd name="T54" fmla="*/ 123 w 395"/>
              <a:gd name="T55" fmla="*/ 34 h 936"/>
              <a:gd name="T56" fmla="*/ 114 w 395"/>
              <a:gd name="T57" fmla="*/ 76 h 936"/>
              <a:gd name="T58" fmla="*/ 136 w 395"/>
              <a:gd name="T59" fmla="*/ 141 h 936"/>
              <a:gd name="T60" fmla="*/ 165 w 395"/>
              <a:gd name="T61" fmla="*/ 145 h 936"/>
              <a:gd name="T62" fmla="*/ 130 w 395"/>
              <a:gd name="T63" fmla="*/ 170 h 936"/>
              <a:gd name="T64" fmla="*/ 95 w 395"/>
              <a:gd name="T65" fmla="*/ 239 h 936"/>
              <a:gd name="T66" fmla="*/ 31 w 395"/>
              <a:gd name="T67" fmla="*/ 266 h 936"/>
              <a:gd name="T68" fmla="*/ 20 w 395"/>
              <a:gd name="T69" fmla="*/ 274 h 936"/>
              <a:gd name="T70" fmla="*/ 17 w 395"/>
              <a:gd name="T71" fmla="*/ 289 h 936"/>
              <a:gd name="T72" fmla="*/ 30 w 395"/>
              <a:gd name="T73" fmla="*/ 324 h 936"/>
              <a:gd name="T74" fmla="*/ 50 w 395"/>
              <a:gd name="T75" fmla="*/ 339 h 936"/>
              <a:gd name="T76" fmla="*/ 89 w 395"/>
              <a:gd name="T77" fmla="*/ 352 h 936"/>
              <a:gd name="T78" fmla="*/ 71 w 395"/>
              <a:gd name="T79" fmla="*/ 400 h 936"/>
              <a:gd name="T80" fmla="*/ 61 w 395"/>
              <a:gd name="T81" fmla="*/ 416 h 936"/>
              <a:gd name="T82" fmla="*/ 48 w 395"/>
              <a:gd name="T83" fmla="*/ 442 h 936"/>
              <a:gd name="T84" fmla="*/ 21 w 395"/>
              <a:gd name="T85" fmla="*/ 515 h 936"/>
              <a:gd name="T86" fmla="*/ 17 w 395"/>
              <a:gd name="T87" fmla="*/ 556 h 936"/>
              <a:gd name="T88" fmla="*/ 61 w 395"/>
              <a:gd name="T89" fmla="*/ 582 h 936"/>
              <a:gd name="T90" fmla="*/ 71 w 395"/>
              <a:gd name="T91" fmla="*/ 690 h 936"/>
              <a:gd name="T92" fmla="*/ 73 w 395"/>
              <a:gd name="T93" fmla="*/ 792 h 936"/>
              <a:gd name="T94" fmla="*/ 73 w 395"/>
              <a:gd name="T95" fmla="*/ 860 h 936"/>
              <a:gd name="T96" fmla="*/ 38 w 395"/>
              <a:gd name="T97" fmla="*/ 885 h 936"/>
              <a:gd name="T98" fmla="*/ 1 w 395"/>
              <a:gd name="T99" fmla="*/ 891 h 936"/>
              <a:gd name="T100" fmla="*/ 7 w 395"/>
              <a:gd name="T101" fmla="*/ 911 h 936"/>
              <a:gd name="T102" fmla="*/ 109 w 395"/>
              <a:gd name="T103" fmla="*/ 919 h 936"/>
              <a:gd name="T104" fmla="*/ 152 w 395"/>
              <a:gd name="T105" fmla="*/ 916 h 936"/>
              <a:gd name="T106" fmla="*/ 139 w 395"/>
              <a:gd name="T107" fmla="*/ 872 h 936"/>
              <a:gd name="T108" fmla="*/ 133 w 395"/>
              <a:gd name="T109" fmla="*/ 866 h 936"/>
              <a:gd name="T110" fmla="*/ 138 w 395"/>
              <a:gd name="T111" fmla="*/ 790 h 936"/>
              <a:gd name="T112" fmla="*/ 78 w 395"/>
              <a:gd name="T113" fmla="*/ 290 h 936"/>
              <a:gd name="T114" fmla="*/ 65 w 395"/>
              <a:gd name="T115" fmla="*/ 295 h 936"/>
              <a:gd name="T116" fmla="*/ 83 w 395"/>
              <a:gd name="T117" fmla="*/ 283 h 936"/>
              <a:gd name="T118" fmla="*/ 95 w 395"/>
              <a:gd name="T119" fmla="*/ 368 h 936"/>
              <a:gd name="T120" fmla="*/ 105 w 395"/>
              <a:gd name="T121" fmla="*/ 35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95" h="936">
                <a:moveTo>
                  <a:pt x="143" y="746"/>
                </a:moveTo>
                <a:lnTo>
                  <a:pt x="143" y="746"/>
                </a:lnTo>
                <a:lnTo>
                  <a:pt x="142" y="725"/>
                </a:lnTo>
                <a:lnTo>
                  <a:pt x="141" y="710"/>
                </a:lnTo>
                <a:lnTo>
                  <a:pt x="138" y="702"/>
                </a:lnTo>
                <a:lnTo>
                  <a:pt x="137" y="699"/>
                </a:lnTo>
                <a:lnTo>
                  <a:pt x="137" y="699"/>
                </a:lnTo>
                <a:lnTo>
                  <a:pt x="136" y="699"/>
                </a:lnTo>
                <a:lnTo>
                  <a:pt x="136" y="698"/>
                </a:lnTo>
                <a:lnTo>
                  <a:pt x="137" y="699"/>
                </a:lnTo>
                <a:lnTo>
                  <a:pt x="137" y="699"/>
                </a:lnTo>
                <a:lnTo>
                  <a:pt x="150" y="661"/>
                </a:lnTo>
                <a:lnTo>
                  <a:pt x="174" y="593"/>
                </a:lnTo>
                <a:lnTo>
                  <a:pt x="185" y="593"/>
                </a:lnTo>
                <a:lnTo>
                  <a:pt x="185" y="593"/>
                </a:lnTo>
                <a:lnTo>
                  <a:pt x="199" y="655"/>
                </a:lnTo>
                <a:lnTo>
                  <a:pt x="205" y="679"/>
                </a:lnTo>
                <a:lnTo>
                  <a:pt x="209" y="692"/>
                </a:lnTo>
                <a:lnTo>
                  <a:pt x="209" y="692"/>
                </a:lnTo>
                <a:lnTo>
                  <a:pt x="215" y="702"/>
                </a:lnTo>
                <a:lnTo>
                  <a:pt x="227" y="716"/>
                </a:lnTo>
                <a:lnTo>
                  <a:pt x="262" y="757"/>
                </a:lnTo>
                <a:lnTo>
                  <a:pt x="297" y="798"/>
                </a:lnTo>
                <a:lnTo>
                  <a:pt x="312" y="815"/>
                </a:lnTo>
                <a:lnTo>
                  <a:pt x="319" y="828"/>
                </a:lnTo>
                <a:lnTo>
                  <a:pt x="319" y="828"/>
                </a:lnTo>
                <a:lnTo>
                  <a:pt x="323" y="837"/>
                </a:lnTo>
                <a:lnTo>
                  <a:pt x="325" y="845"/>
                </a:lnTo>
                <a:lnTo>
                  <a:pt x="326" y="852"/>
                </a:lnTo>
                <a:lnTo>
                  <a:pt x="328" y="858"/>
                </a:lnTo>
                <a:lnTo>
                  <a:pt x="326" y="868"/>
                </a:lnTo>
                <a:lnTo>
                  <a:pt x="325" y="872"/>
                </a:lnTo>
                <a:lnTo>
                  <a:pt x="325" y="872"/>
                </a:lnTo>
                <a:lnTo>
                  <a:pt x="325" y="872"/>
                </a:lnTo>
                <a:lnTo>
                  <a:pt x="324" y="873"/>
                </a:lnTo>
                <a:lnTo>
                  <a:pt x="322" y="876"/>
                </a:lnTo>
                <a:lnTo>
                  <a:pt x="319" y="885"/>
                </a:lnTo>
                <a:lnTo>
                  <a:pt x="319" y="885"/>
                </a:lnTo>
                <a:lnTo>
                  <a:pt x="318" y="891"/>
                </a:lnTo>
                <a:lnTo>
                  <a:pt x="315" y="897"/>
                </a:lnTo>
                <a:lnTo>
                  <a:pt x="309" y="910"/>
                </a:lnTo>
                <a:lnTo>
                  <a:pt x="306" y="916"/>
                </a:lnTo>
                <a:lnTo>
                  <a:pt x="305" y="921"/>
                </a:lnTo>
                <a:lnTo>
                  <a:pt x="305" y="926"/>
                </a:lnTo>
                <a:lnTo>
                  <a:pt x="307" y="928"/>
                </a:lnTo>
                <a:lnTo>
                  <a:pt x="307" y="928"/>
                </a:lnTo>
                <a:lnTo>
                  <a:pt x="314" y="932"/>
                </a:lnTo>
                <a:lnTo>
                  <a:pt x="323" y="934"/>
                </a:lnTo>
                <a:lnTo>
                  <a:pt x="332" y="936"/>
                </a:lnTo>
                <a:lnTo>
                  <a:pt x="342" y="934"/>
                </a:lnTo>
                <a:lnTo>
                  <a:pt x="342" y="934"/>
                </a:lnTo>
                <a:lnTo>
                  <a:pt x="350" y="933"/>
                </a:lnTo>
                <a:lnTo>
                  <a:pt x="356" y="931"/>
                </a:lnTo>
                <a:lnTo>
                  <a:pt x="364" y="928"/>
                </a:lnTo>
                <a:lnTo>
                  <a:pt x="364" y="928"/>
                </a:lnTo>
                <a:lnTo>
                  <a:pt x="370" y="922"/>
                </a:lnTo>
                <a:lnTo>
                  <a:pt x="381" y="909"/>
                </a:lnTo>
                <a:lnTo>
                  <a:pt x="390" y="893"/>
                </a:lnTo>
                <a:lnTo>
                  <a:pt x="394" y="889"/>
                </a:lnTo>
                <a:lnTo>
                  <a:pt x="395" y="885"/>
                </a:lnTo>
                <a:lnTo>
                  <a:pt x="395" y="885"/>
                </a:lnTo>
                <a:lnTo>
                  <a:pt x="391" y="875"/>
                </a:lnTo>
                <a:lnTo>
                  <a:pt x="385" y="862"/>
                </a:lnTo>
                <a:lnTo>
                  <a:pt x="378" y="850"/>
                </a:lnTo>
                <a:lnTo>
                  <a:pt x="376" y="844"/>
                </a:lnTo>
                <a:lnTo>
                  <a:pt x="376" y="844"/>
                </a:lnTo>
                <a:lnTo>
                  <a:pt x="376" y="841"/>
                </a:lnTo>
                <a:lnTo>
                  <a:pt x="373" y="838"/>
                </a:lnTo>
                <a:lnTo>
                  <a:pt x="370" y="834"/>
                </a:lnTo>
                <a:lnTo>
                  <a:pt x="366" y="828"/>
                </a:lnTo>
                <a:lnTo>
                  <a:pt x="366" y="828"/>
                </a:lnTo>
                <a:lnTo>
                  <a:pt x="361" y="810"/>
                </a:lnTo>
                <a:lnTo>
                  <a:pt x="353" y="778"/>
                </a:lnTo>
                <a:lnTo>
                  <a:pt x="348" y="760"/>
                </a:lnTo>
                <a:lnTo>
                  <a:pt x="342" y="741"/>
                </a:lnTo>
                <a:lnTo>
                  <a:pt x="336" y="726"/>
                </a:lnTo>
                <a:lnTo>
                  <a:pt x="329" y="711"/>
                </a:lnTo>
                <a:lnTo>
                  <a:pt x="329" y="711"/>
                </a:lnTo>
                <a:lnTo>
                  <a:pt x="322" y="700"/>
                </a:lnTo>
                <a:lnTo>
                  <a:pt x="314" y="692"/>
                </a:lnTo>
                <a:lnTo>
                  <a:pt x="307" y="686"/>
                </a:lnTo>
                <a:lnTo>
                  <a:pt x="301" y="682"/>
                </a:lnTo>
                <a:lnTo>
                  <a:pt x="296" y="679"/>
                </a:lnTo>
                <a:lnTo>
                  <a:pt x="291" y="678"/>
                </a:lnTo>
                <a:lnTo>
                  <a:pt x="288" y="676"/>
                </a:lnTo>
                <a:lnTo>
                  <a:pt x="288" y="676"/>
                </a:lnTo>
                <a:lnTo>
                  <a:pt x="287" y="645"/>
                </a:lnTo>
                <a:lnTo>
                  <a:pt x="287" y="620"/>
                </a:lnTo>
                <a:lnTo>
                  <a:pt x="284" y="598"/>
                </a:lnTo>
                <a:lnTo>
                  <a:pt x="284" y="598"/>
                </a:lnTo>
                <a:lnTo>
                  <a:pt x="283" y="581"/>
                </a:lnTo>
                <a:lnTo>
                  <a:pt x="283" y="581"/>
                </a:lnTo>
                <a:lnTo>
                  <a:pt x="289" y="577"/>
                </a:lnTo>
                <a:lnTo>
                  <a:pt x="293" y="574"/>
                </a:lnTo>
                <a:lnTo>
                  <a:pt x="294" y="571"/>
                </a:lnTo>
                <a:lnTo>
                  <a:pt x="294" y="570"/>
                </a:lnTo>
                <a:lnTo>
                  <a:pt x="294" y="570"/>
                </a:lnTo>
                <a:lnTo>
                  <a:pt x="296" y="550"/>
                </a:lnTo>
                <a:lnTo>
                  <a:pt x="297" y="533"/>
                </a:lnTo>
                <a:lnTo>
                  <a:pt x="297" y="520"/>
                </a:lnTo>
                <a:lnTo>
                  <a:pt x="297" y="520"/>
                </a:lnTo>
                <a:lnTo>
                  <a:pt x="294" y="497"/>
                </a:lnTo>
                <a:lnTo>
                  <a:pt x="285" y="460"/>
                </a:lnTo>
                <a:lnTo>
                  <a:pt x="276" y="412"/>
                </a:lnTo>
                <a:lnTo>
                  <a:pt x="284" y="409"/>
                </a:lnTo>
                <a:lnTo>
                  <a:pt x="284" y="409"/>
                </a:lnTo>
                <a:lnTo>
                  <a:pt x="282" y="362"/>
                </a:lnTo>
                <a:lnTo>
                  <a:pt x="281" y="327"/>
                </a:lnTo>
                <a:lnTo>
                  <a:pt x="281" y="313"/>
                </a:lnTo>
                <a:lnTo>
                  <a:pt x="282" y="305"/>
                </a:lnTo>
                <a:lnTo>
                  <a:pt x="282" y="305"/>
                </a:lnTo>
                <a:lnTo>
                  <a:pt x="285" y="293"/>
                </a:lnTo>
                <a:lnTo>
                  <a:pt x="293" y="276"/>
                </a:lnTo>
                <a:lnTo>
                  <a:pt x="300" y="258"/>
                </a:lnTo>
                <a:lnTo>
                  <a:pt x="302" y="249"/>
                </a:lnTo>
                <a:lnTo>
                  <a:pt x="303" y="242"/>
                </a:lnTo>
                <a:lnTo>
                  <a:pt x="303" y="242"/>
                </a:lnTo>
                <a:lnTo>
                  <a:pt x="303" y="234"/>
                </a:lnTo>
                <a:lnTo>
                  <a:pt x="302" y="224"/>
                </a:lnTo>
                <a:lnTo>
                  <a:pt x="299" y="213"/>
                </a:lnTo>
                <a:lnTo>
                  <a:pt x="295" y="202"/>
                </a:lnTo>
                <a:lnTo>
                  <a:pt x="287" y="183"/>
                </a:lnTo>
                <a:lnTo>
                  <a:pt x="282" y="174"/>
                </a:lnTo>
                <a:lnTo>
                  <a:pt x="282" y="174"/>
                </a:lnTo>
                <a:lnTo>
                  <a:pt x="271" y="161"/>
                </a:lnTo>
                <a:lnTo>
                  <a:pt x="262" y="154"/>
                </a:lnTo>
                <a:lnTo>
                  <a:pt x="259" y="139"/>
                </a:lnTo>
                <a:lnTo>
                  <a:pt x="235" y="135"/>
                </a:lnTo>
                <a:lnTo>
                  <a:pt x="235" y="117"/>
                </a:lnTo>
                <a:lnTo>
                  <a:pt x="241" y="123"/>
                </a:lnTo>
                <a:lnTo>
                  <a:pt x="243" y="113"/>
                </a:lnTo>
                <a:lnTo>
                  <a:pt x="256" y="117"/>
                </a:lnTo>
                <a:lnTo>
                  <a:pt x="256" y="117"/>
                </a:lnTo>
                <a:lnTo>
                  <a:pt x="254" y="108"/>
                </a:lnTo>
                <a:lnTo>
                  <a:pt x="250" y="98"/>
                </a:lnTo>
                <a:lnTo>
                  <a:pt x="250" y="98"/>
                </a:lnTo>
                <a:lnTo>
                  <a:pt x="249" y="96"/>
                </a:lnTo>
                <a:lnTo>
                  <a:pt x="250" y="96"/>
                </a:lnTo>
                <a:lnTo>
                  <a:pt x="254" y="96"/>
                </a:lnTo>
                <a:lnTo>
                  <a:pt x="259" y="98"/>
                </a:lnTo>
                <a:lnTo>
                  <a:pt x="259" y="98"/>
                </a:lnTo>
                <a:lnTo>
                  <a:pt x="258" y="93"/>
                </a:lnTo>
                <a:lnTo>
                  <a:pt x="253" y="82"/>
                </a:lnTo>
                <a:lnTo>
                  <a:pt x="253" y="82"/>
                </a:lnTo>
                <a:lnTo>
                  <a:pt x="249" y="71"/>
                </a:lnTo>
                <a:lnTo>
                  <a:pt x="244" y="55"/>
                </a:lnTo>
                <a:lnTo>
                  <a:pt x="238" y="37"/>
                </a:lnTo>
                <a:lnTo>
                  <a:pt x="235" y="29"/>
                </a:lnTo>
                <a:lnTo>
                  <a:pt x="231" y="22"/>
                </a:lnTo>
                <a:lnTo>
                  <a:pt x="231" y="22"/>
                </a:lnTo>
                <a:lnTo>
                  <a:pt x="226" y="16"/>
                </a:lnTo>
                <a:lnTo>
                  <a:pt x="220" y="11"/>
                </a:lnTo>
                <a:lnTo>
                  <a:pt x="213" y="7"/>
                </a:lnTo>
                <a:lnTo>
                  <a:pt x="206" y="5"/>
                </a:lnTo>
                <a:lnTo>
                  <a:pt x="191" y="1"/>
                </a:lnTo>
                <a:lnTo>
                  <a:pt x="180" y="0"/>
                </a:lnTo>
                <a:lnTo>
                  <a:pt x="180" y="0"/>
                </a:lnTo>
                <a:lnTo>
                  <a:pt x="174" y="1"/>
                </a:lnTo>
                <a:lnTo>
                  <a:pt x="170" y="3"/>
                </a:lnTo>
                <a:lnTo>
                  <a:pt x="165" y="6"/>
                </a:lnTo>
                <a:lnTo>
                  <a:pt x="165" y="6"/>
                </a:lnTo>
                <a:lnTo>
                  <a:pt x="162" y="7"/>
                </a:lnTo>
                <a:lnTo>
                  <a:pt x="155" y="8"/>
                </a:lnTo>
                <a:lnTo>
                  <a:pt x="144" y="13"/>
                </a:lnTo>
                <a:lnTo>
                  <a:pt x="139" y="17"/>
                </a:lnTo>
                <a:lnTo>
                  <a:pt x="133" y="22"/>
                </a:lnTo>
                <a:lnTo>
                  <a:pt x="133" y="22"/>
                </a:lnTo>
                <a:lnTo>
                  <a:pt x="123" y="34"/>
                </a:lnTo>
                <a:lnTo>
                  <a:pt x="115" y="47"/>
                </a:lnTo>
                <a:lnTo>
                  <a:pt x="109" y="59"/>
                </a:lnTo>
                <a:lnTo>
                  <a:pt x="108" y="64"/>
                </a:lnTo>
                <a:lnTo>
                  <a:pt x="108" y="69"/>
                </a:lnTo>
                <a:lnTo>
                  <a:pt x="108" y="82"/>
                </a:lnTo>
                <a:lnTo>
                  <a:pt x="114" y="76"/>
                </a:lnTo>
                <a:lnTo>
                  <a:pt x="120" y="84"/>
                </a:lnTo>
                <a:lnTo>
                  <a:pt x="127" y="92"/>
                </a:lnTo>
                <a:lnTo>
                  <a:pt x="127" y="92"/>
                </a:lnTo>
                <a:lnTo>
                  <a:pt x="131" y="114"/>
                </a:lnTo>
                <a:lnTo>
                  <a:pt x="133" y="131"/>
                </a:lnTo>
                <a:lnTo>
                  <a:pt x="136" y="141"/>
                </a:lnTo>
                <a:lnTo>
                  <a:pt x="136" y="141"/>
                </a:lnTo>
                <a:lnTo>
                  <a:pt x="137" y="143"/>
                </a:lnTo>
                <a:lnTo>
                  <a:pt x="139" y="145"/>
                </a:lnTo>
                <a:lnTo>
                  <a:pt x="143" y="147"/>
                </a:lnTo>
                <a:lnTo>
                  <a:pt x="149" y="148"/>
                </a:lnTo>
                <a:lnTo>
                  <a:pt x="165" y="145"/>
                </a:lnTo>
                <a:lnTo>
                  <a:pt x="168" y="151"/>
                </a:lnTo>
                <a:lnTo>
                  <a:pt x="168" y="151"/>
                </a:lnTo>
                <a:lnTo>
                  <a:pt x="161" y="153"/>
                </a:lnTo>
                <a:lnTo>
                  <a:pt x="147" y="160"/>
                </a:lnTo>
                <a:lnTo>
                  <a:pt x="138" y="165"/>
                </a:lnTo>
                <a:lnTo>
                  <a:pt x="130" y="170"/>
                </a:lnTo>
                <a:lnTo>
                  <a:pt x="123" y="176"/>
                </a:lnTo>
                <a:lnTo>
                  <a:pt x="118" y="182"/>
                </a:lnTo>
                <a:lnTo>
                  <a:pt x="118" y="182"/>
                </a:lnTo>
                <a:lnTo>
                  <a:pt x="109" y="198"/>
                </a:lnTo>
                <a:lnTo>
                  <a:pt x="103" y="216"/>
                </a:lnTo>
                <a:lnTo>
                  <a:pt x="95" y="239"/>
                </a:lnTo>
                <a:lnTo>
                  <a:pt x="95" y="239"/>
                </a:lnTo>
                <a:lnTo>
                  <a:pt x="86" y="271"/>
                </a:lnTo>
                <a:lnTo>
                  <a:pt x="77" y="262"/>
                </a:lnTo>
                <a:lnTo>
                  <a:pt x="38" y="268"/>
                </a:lnTo>
                <a:lnTo>
                  <a:pt x="38" y="268"/>
                </a:lnTo>
                <a:lnTo>
                  <a:pt x="31" y="266"/>
                </a:lnTo>
                <a:lnTo>
                  <a:pt x="25" y="266"/>
                </a:lnTo>
                <a:lnTo>
                  <a:pt x="20" y="268"/>
                </a:lnTo>
                <a:lnTo>
                  <a:pt x="20" y="268"/>
                </a:lnTo>
                <a:lnTo>
                  <a:pt x="17" y="269"/>
                </a:lnTo>
                <a:lnTo>
                  <a:pt x="18" y="271"/>
                </a:lnTo>
                <a:lnTo>
                  <a:pt x="20" y="274"/>
                </a:lnTo>
                <a:lnTo>
                  <a:pt x="23" y="283"/>
                </a:lnTo>
                <a:lnTo>
                  <a:pt x="23" y="283"/>
                </a:lnTo>
                <a:lnTo>
                  <a:pt x="21" y="283"/>
                </a:lnTo>
                <a:lnTo>
                  <a:pt x="20" y="283"/>
                </a:lnTo>
                <a:lnTo>
                  <a:pt x="18" y="284"/>
                </a:lnTo>
                <a:lnTo>
                  <a:pt x="17" y="289"/>
                </a:lnTo>
                <a:lnTo>
                  <a:pt x="17" y="289"/>
                </a:lnTo>
                <a:lnTo>
                  <a:pt x="18" y="298"/>
                </a:lnTo>
                <a:lnTo>
                  <a:pt x="21" y="309"/>
                </a:lnTo>
                <a:lnTo>
                  <a:pt x="25" y="318"/>
                </a:lnTo>
                <a:lnTo>
                  <a:pt x="30" y="324"/>
                </a:lnTo>
                <a:lnTo>
                  <a:pt x="30" y="324"/>
                </a:lnTo>
                <a:lnTo>
                  <a:pt x="33" y="327"/>
                </a:lnTo>
                <a:lnTo>
                  <a:pt x="37" y="328"/>
                </a:lnTo>
                <a:lnTo>
                  <a:pt x="42" y="328"/>
                </a:lnTo>
                <a:lnTo>
                  <a:pt x="42" y="328"/>
                </a:lnTo>
                <a:lnTo>
                  <a:pt x="47" y="334"/>
                </a:lnTo>
                <a:lnTo>
                  <a:pt x="50" y="339"/>
                </a:lnTo>
                <a:lnTo>
                  <a:pt x="54" y="344"/>
                </a:lnTo>
                <a:lnTo>
                  <a:pt x="54" y="344"/>
                </a:lnTo>
                <a:lnTo>
                  <a:pt x="59" y="345"/>
                </a:lnTo>
                <a:lnTo>
                  <a:pt x="62" y="346"/>
                </a:lnTo>
                <a:lnTo>
                  <a:pt x="67" y="346"/>
                </a:lnTo>
                <a:lnTo>
                  <a:pt x="89" y="352"/>
                </a:lnTo>
                <a:lnTo>
                  <a:pt x="89" y="352"/>
                </a:lnTo>
                <a:lnTo>
                  <a:pt x="85" y="375"/>
                </a:lnTo>
                <a:lnTo>
                  <a:pt x="82" y="389"/>
                </a:lnTo>
                <a:lnTo>
                  <a:pt x="79" y="397"/>
                </a:lnTo>
                <a:lnTo>
                  <a:pt x="79" y="397"/>
                </a:lnTo>
                <a:lnTo>
                  <a:pt x="71" y="400"/>
                </a:lnTo>
                <a:lnTo>
                  <a:pt x="64" y="403"/>
                </a:lnTo>
                <a:lnTo>
                  <a:pt x="64" y="403"/>
                </a:lnTo>
                <a:lnTo>
                  <a:pt x="64" y="405"/>
                </a:lnTo>
                <a:lnTo>
                  <a:pt x="64" y="409"/>
                </a:lnTo>
                <a:lnTo>
                  <a:pt x="61" y="416"/>
                </a:lnTo>
                <a:lnTo>
                  <a:pt x="61" y="416"/>
                </a:lnTo>
                <a:lnTo>
                  <a:pt x="53" y="432"/>
                </a:lnTo>
                <a:lnTo>
                  <a:pt x="48" y="440"/>
                </a:lnTo>
                <a:lnTo>
                  <a:pt x="48" y="440"/>
                </a:lnTo>
                <a:lnTo>
                  <a:pt x="48" y="441"/>
                </a:lnTo>
                <a:lnTo>
                  <a:pt x="48" y="441"/>
                </a:lnTo>
                <a:lnTo>
                  <a:pt x="48" y="442"/>
                </a:lnTo>
                <a:lnTo>
                  <a:pt x="48" y="447"/>
                </a:lnTo>
                <a:lnTo>
                  <a:pt x="48" y="447"/>
                </a:lnTo>
                <a:lnTo>
                  <a:pt x="47" y="453"/>
                </a:lnTo>
                <a:lnTo>
                  <a:pt x="42" y="464"/>
                </a:lnTo>
                <a:lnTo>
                  <a:pt x="29" y="497"/>
                </a:lnTo>
                <a:lnTo>
                  <a:pt x="21" y="515"/>
                </a:lnTo>
                <a:lnTo>
                  <a:pt x="15" y="530"/>
                </a:lnTo>
                <a:lnTo>
                  <a:pt x="13" y="542"/>
                </a:lnTo>
                <a:lnTo>
                  <a:pt x="13" y="547"/>
                </a:lnTo>
                <a:lnTo>
                  <a:pt x="13" y="551"/>
                </a:lnTo>
                <a:lnTo>
                  <a:pt x="13" y="551"/>
                </a:lnTo>
                <a:lnTo>
                  <a:pt x="17" y="556"/>
                </a:lnTo>
                <a:lnTo>
                  <a:pt x="20" y="559"/>
                </a:lnTo>
                <a:lnTo>
                  <a:pt x="31" y="568"/>
                </a:lnTo>
                <a:lnTo>
                  <a:pt x="42" y="574"/>
                </a:lnTo>
                <a:lnTo>
                  <a:pt x="51" y="579"/>
                </a:lnTo>
                <a:lnTo>
                  <a:pt x="51" y="579"/>
                </a:lnTo>
                <a:lnTo>
                  <a:pt x="61" y="582"/>
                </a:lnTo>
                <a:lnTo>
                  <a:pt x="61" y="582"/>
                </a:lnTo>
                <a:lnTo>
                  <a:pt x="62" y="612"/>
                </a:lnTo>
                <a:lnTo>
                  <a:pt x="64" y="633"/>
                </a:lnTo>
                <a:lnTo>
                  <a:pt x="64" y="633"/>
                </a:lnTo>
                <a:lnTo>
                  <a:pt x="67" y="661"/>
                </a:lnTo>
                <a:lnTo>
                  <a:pt x="71" y="690"/>
                </a:lnTo>
                <a:lnTo>
                  <a:pt x="71" y="690"/>
                </a:lnTo>
                <a:lnTo>
                  <a:pt x="70" y="720"/>
                </a:lnTo>
                <a:lnTo>
                  <a:pt x="70" y="743"/>
                </a:lnTo>
                <a:lnTo>
                  <a:pt x="71" y="764"/>
                </a:lnTo>
                <a:lnTo>
                  <a:pt x="71" y="764"/>
                </a:lnTo>
                <a:lnTo>
                  <a:pt x="73" y="792"/>
                </a:lnTo>
                <a:lnTo>
                  <a:pt x="79" y="822"/>
                </a:lnTo>
                <a:lnTo>
                  <a:pt x="86" y="860"/>
                </a:lnTo>
                <a:lnTo>
                  <a:pt x="77" y="856"/>
                </a:lnTo>
                <a:lnTo>
                  <a:pt x="77" y="856"/>
                </a:lnTo>
                <a:lnTo>
                  <a:pt x="74" y="857"/>
                </a:lnTo>
                <a:lnTo>
                  <a:pt x="73" y="860"/>
                </a:lnTo>
                <a:lnTo>
                  <a:pt x="73" y="860"/>
                </a:lnTo>
                <a:lnTo>
                  <a:pt x="71" y="863"/>
                </a:lnTo>
                <a:lnTo>
                  <a:pt x="65" y="869"/>
                </a:lnTo>
                <a:lnTo>
                  <a:pt x="54" y="876"/>
                </a:lnTo>
                <a:lnTo>
                  <a:pt x="38" y="885"/>
                </a:lnTo>
                <a:lnTo>
                  <a:pt x="38" y="885"/>
                </a:lnTo>
                <a:lnTo>
                  <a:pt x="30" y="887"/>
                </a:lnTo>
                <a:lnTo>
                  <a:pt x="23" y="890"/>
                </a:lnTo>
                <a:lnTo>
                  <a:pt x="12" y="891"/>
                </a:lnTo>
                <a:lnTo>
                  <a:pt x="4" y="891"/>
                </a:lnTo>
                <a:lnTo>
                  <a:pt x="1" y="891"/>
                </a:lnTo>
                <a:lnTo>
                  <a:pt x="1" y="891"/>
                </a:lnTo>
                <a:lnTo>
                  <a:pt x="0" y="893"/>
                </a:lnTo>
                <a:lnTo>
                  <a:pt x="0" y="898"/>
                </a:lnTo>
                <a:lnTo>
                  <a:pt x="1" y="904"/>
                </a:lnTo>
                <a:lnTo>
                  <a:pt x="4" y="909"/>
                </a:lnTo>
                <a:lnTo>
                  <a:pt x="4" y="909"/>
                </a:lnTo>
                <a:lnTo>
                  <a:pt x="7" y="911"/>
                </a:lnTo>
                <a:lnTo>
                  <a:pt x="12" y="914"/>
                </a:lnTo>
                <a:lnTo>
                  <a:pt x="26" y="917"/>
                </a:lnTo>
                <a:lnTo>
                  <a:pt x="44" y="919"/>
                </a:lnTo>
                <a:lnTo>
                  <a:pt x="64" y="919"/>
                </a:lnTo>
                <a:lnTo>
                  <a:pt x="64" y="919"/>
                </a:lnTo>
                <a:lnTo>
                  <a:pt x="109" y="919"/>
                </a:lnTo>
                <a:lnTo>
                  <a:pt x="146" y="919"/>
                </a:lnTo>
                <a:lnTo>
                  <a:pt x="146" y="919"/>
                </a:lnTo>
                <a:lnTo>
                  <a:pt x="150" y="919"/>
                </a:lnTo>
                <a:lnTo>
                  <a:pt x="152" y="919"/>
                </a:lnTo>
                <a:lnTo>
                  <a:pt x="153" y="917"/>
                </a:lnTo>
                <a:lnTo>
                  <a:pt x="152" y="916"/>
                </a:lnTo>
                <a:lnTo>
                  <a:pt x="148" y="911"/>
                </a:lnTo>
                <a:lnTo>
                  <a:pt x="147" y="909"/>
                </a:lnTo>
                <a:lnTo>
                  <a:pt x="146" y="907"/>
                </a:lnTo>
                <a:lnTo>
                  <a:pt x="146" y="907"/>
                </a:lnTo>
                <a:lnTo>
                  <a:pt x="143" y="889"/>
                </a:lnTo>
                <a:lnTo>
                  <a:pt x="139" y="872"/>
                </a:lnTo>
                <a:lnTo>
                  <a:pt x="139" y="872"/>
                </a:lnTo>
                <a:lnTo>
                  <a:pt x="137" y="868"/>
                </a:lnTo>
                <a:lnTo>
                  <a:pt x="136" y="867"/>
                </a:lnTo>
                <a:lnTo>
                  <a:pt x="133" y="866"/>
                </a:lnTo>
                <a:lnTo>
                  <a:pt x="133" y="866"/>
                </a:lnTo>
                <a:lnTo>
                  <a:pt x="133" y="866"/>
                </a:lnTo>
                <a:lnTo>
                  <a:pt x="132" y="851"/>
                </a:lnTo>
                <a:lnTo>
                  <a:pt x="132" y="838"/>
                </a:lnTo>
                <a:lnTo>
                  <a:pt x="133" y="821"/>
                </a:lnTo>
                <a:lnTo>
                  <a:pt x="133" y="821"/>
                </a:lnTo>
                <a:lnTo>
                  <a:pt x="136" y="805"/>
                </a:lnTo>
                <a:lnTo>
                  <a:pt x="138" y="790"/>
                </a:lnTo>
                <a:lnTo>
                  <a:pt x="141" y="770"/>
                </a:lnTo>
                <a:lnTo>
                  <a:pt x="143" y="746"/>
                </a:lnTo>
                <a:lnTo>
                  <a:pt x="143" y="746"/>
                </a:lnTo>
                <a:close/>
                <a:moveTo>
                  <a:pt x="83" y="283"/>
                </a:moveTo>
                <a:lnTo>
                  <a:pt x="83" y="283"/>
                </a:lnTo>
                <a:lnTo>
                  <a:pt x="78" y="290"/>
                </a:lnTo>
                <a:lnTo>
                  <a:pt x="74" y="295"/>
                </a:lnTo>
                <a:lnTo>
                  <a:pt x="71" y="299"/>
                </a:lnTo>
                <a:lnTo>
                  <a:pt x="71" y="299"/>
                </a:lnTo>
                <a:lnTo>
                  <a:pt x="67" y="299"/>
                </a:lnTo>
                <a:lnTo>
                  <a:pt x="66" y="298"/>
                </a:lnTo>
                <a:lnTo>
                  <a:pt x="65" y="295"/>
                </a:lnTo>
                <a:lnTo>
                  <a:pt x="64" y="293"/>
                </a:lnTo>
                <a:lnTo>
                  <a:pt x="64" y="293"/>
                </a:lnTo>
                <a:lnTo>
                  <a:pt x="62" y="289"/>
                </a:lnTo>
                <a:lnTo>
                  <a:pt x="59" y="287"/>
                </a:lnTo>
                <a:lnTo>
                  <a:pt x="54" y="283"/>
                </a:lnTo>
                <a:lnTo>
                  <a:pt x="83" y="283"/>
                </a:lnTo>
                <a:close/>
                <a:moveTo>
                  <a:pt x="114" y="346"/>
                </a:moveTo>
                <a:lnTo>
                  <a:pt x="114" y="383"/>
                </a:lnTo>
                <a:lnTo>
                  <a:pt x="92" y="387"/>
                </a:lnTo>
                <a:lnTo>
                  <a:pt x="92" y="387"/>
                </a:lnTo>
                <a:lnTo>
                  <a:pt x="95" y="368"/>
                </a:lnTo>
                <a:lnTo>
                  <a:pt x="95" y="368"/>
                </a:lnTo>
                <a:lnTo>
                  <a:pt x="96" y="363"/>
                </a:lnTo>
                <a:lnTo>
                  <a:pt x="96" y="357"/>
                </a:lnTo>
                <a:lnTo>
                  <a:pt x="95" y="352"/>
                </a:lnTo>
                <a:lnTo>
                  <a:pt x="95" y="352"/>
                </a:lnTo>
                <a:lnTo>
                  <a:pt x="100" y="352"/>
                </a:lnTo>
                <a:lnTo>
                  <a:pt x="105" y="350"/>
                </a:lnTo>
                <a:lnTo>
                  <a:pt x="105" y="350"/>
                </a:lnTo>
                <a:lnTo>
                  <a:pt x="114" y="344"/>
                </a:lnTo>
                <a:lnTo>
                  <a:pt x="114" y="34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8" name="Freeform 24">
            <a:extLst>
              <a:ext uri="{FF2B5EF4-FFF2-40B4-BE49-F238E27FC236}">
                <a16:creationId xmlns:a16="http://schemas.microsoft.com/office/drawing/2014/main" id="{6EA949FE-C20F-414D-B85B-21AA9E1656A8}"/>
              </a:ext>
            </a:extLst>
          </p:cNvPr>
          <p:cNvSpPr>
            <a:spLocks/>
          </p:cNvSpPr>
          <p:nvPr/>
        </p:nvSpPr>
        <p:spPr bwMode="auto">
          <a:xfrm>
            <a:off x="6299044" y="675422"/>
            <a:ext cx="901015" cy="1766877"/>
          </a:xfrm>
          <a:custGeom>
            <a:avLst/>
            <a:gdLst>
              <a:gd name="T0" fmla="*/ 258 w 487"/>
              <a:gd name="T1" fmla="*/ 3 h 955"/>
              <a:gd name="T2" fmla="*/ 222 w 487"/>
              <a:gd name="T3" fmla="*/ 46 h 955"/>
              <a:gd name="T4" fmla="*/ 218 w 487"/>
              <a:gd name="T5" fmla="*/ 105 h 955"/>
              <a:gd name="T6" fmla="*/ 173 w 487"/>
              <a:gd name="T7" fmla="*/ 146 h 955"/>
              <a:gd name="T8" fmla="*/ 141 w 487"/>
              <a:gd name="T9" fmla="*/ 183 h 955"/>
              <a:gd name="T10" fmla="*/ 127 w 487"/>
              <a:gd name="T11" fmla="*/ 225 h 955"/>
              <a:gd name="T12" fmla="*/ 91 w 487"/>
              <a:gd name="T13" fmla="*/ 348 h 955"/>
              <a:gd name="T14" fmla="*/ 120 w 487"/>
              <a:gd name="T15" fmla="*/ 368 h 955"/>
              <a:gd name="T16" fmla="*/ 121 w 487"/>
              <a:gd name="T17" fmla="*/ 384 h 955"/>
              <a:gd name="T18" fmla="*/ 78 w 487"/>
              <a:gd name="T19" fmla="*/ 623 h 955"/>
              <a:gd name="T20" fmla="*/ 36 w 487"/>
              <a:gd name="T21" fmla="*/ 716 h 955"/>
              <a:gd name="T22" fmla="*/ 23 w 487"/>
              <a:gd name="T23" fmla="*/ 859 h 955"/>
              <a:gd name="T24" fmla="*/ 8 w 487"/>
              <a:gd name="T25" fmla="*/ 886 h 955"/>
              <a:gd name="T26" fmla="*/ 3 w 487"/>
              <a:gd name="T27" fmla="*/ 904 h 955"/>
              <a:gd name="T28" fmla="*/ 36 w 487"/>
              <a:gd name="T29" fmla="*/ 929 h 955"/>
              <a:gd name="T30" fmla="*/ 91 w 487"/>
              <a:gd name="T31" fmla="*/ 942 h 955"/>
              <a:gd name="T32" fmla="*/ 167 w 487"/>
              <a:gd name="T33" fmla="*/ 930 h 955"/>
              <a:gd name="T34" fmla="*/ 150 w 487"/>
              <a:gd name="T35" fmla="*/ 915 h 955"/>
              <a:gd name="T36" fmla="*/ 121 w 487"/>
              <a:gd name="T37" fmla="*/ 904 h 955"/>
              <a:gd name="T38" fmla="*/ 86 w 487"/>
              <a:gd name="T39" fmla="*/ 866 h 955"/>
              <a:gd name="T40" fmla="*/ 114 w 487"/>
              <a:gd name="T41" fmla="*/ 796 h 955"/>
              <a:gd name="T42" fmla="*/ 295 w 487"/>
              <a:gd name="T43" fmla="*/ 739 h 955"/>
              <a:gd name="T44" fmla="*/ 302 w 487"/>
              <a:gd name="T45" fmla="*/ 802 h 955"/>
              <a:gd name="T46" fmla="*/ 331 w 487"/>
              <a:gd name="T47" fmla="*/ 862 h 955"/>
              <a:gd name="T48" fmla="*/ 332 w 487"/>
              <a:gd name="T49" fmla="*/ 890 h 955"/>
              <a:gd name="T50" fmla="*/ 322 w 487"/>
              <a:gd name="T51" fmla="*/ 921 h 955"/>
              <a:gd name="T52" fmla="*/ 326 w 487"/>
              <a:gd name="T53" fmla="*/ 947 h 955"/>
              <a:gd name="T54" fmla="*/ 373 w 487"/>
              <a:gd name="T55" fmla="*/ 942 h 955"/>
              <a:gd name="T56" fmla="*/ 431 w 487"/>
              <a:gd name="T57" fmla="*/ 955 h 955"/>
              <a:gd name="T58" fmla="*/ 486 w 487"/>
              <a:gd name="T59" fmla="*/ 947 h 955"/>
              <a:gd name="T60" fmla="*/ 482 w 487"/>
              <a:gd name="T61" fmla="*/ 931 h 955"/>
              <a:gd name="T62" fmla="*/ 437 w 487"/>
              <a:gd name="T63" fmla="*/ 918 h 955"/>
              <a:gd name="T64" fmla="*/ 390 w 487"/>
              <a:gd name="T65" fmla="*/ 880 h 955"/>
              <a:gd name="T66" fmla="*/ 363 w 487"/>
              <a:gd name="T67" fmla="*/ 763 h 955"/>
              <a:gd name="T68" fmla="*/ 334 w 487"/>
              <a:gd name="T69" fmla="*/ 559 h 955"/>
              <a:gd name="T70" fmla="*/ 302 w 487"/>
              <a:gd name="T71" fmla="*/ 398 h 955"/>
              <a:gd name="T72" fmla="*/ 325 w 487"/>
              <a:gd name="T73" fmla="*/ 407 h 955"/>
              <a:gd name="T74" fmla="*/ 359 w 487"/>
              <a:gd name="T75" fmla="*/ 398 h 955"/>
              <a:gd name="T76" fmla="*/ 378 w 487"/>
              <a:gd name="T77" fmla="*/ 398 h 955"/>
              <a:gd name="T78" fmla="*/ 371 w 487"/>
              <a:gd name="T79" fmla="*/ 381 h 955"/>
              <a:gd name="T80" fmla="*/ 400 w 487"/>
              <a:gd name="T81" fmla="*/ 377 h 955"/>
              <a:gd name="T82" fmla="*/ 428 w 487"/>
              <a:gd name="T83" fmla="*/ 362 h 955"/>
              <a:gd name="T84" fmla="*/ 325 w 487"/>
              <a:gd name="T85" fmla="*/ 312 h 955"/>
              <a:gd name="T86" fmla="*/ 320 w 487"/>
              <a:gd name="T87" fmla="*/ 280 h 955"/>
              <a:gd name="T88" fmla="*/ 320 w 487"/>
              <a:gd name="T89" fmla="*/ 232 h 955"/>
              <a:gd name="T90" fmla="*/ 312 w 487"/>
              <a:gd name="T91" fmla="*/ 202 h 955"/>
              <a:gd name="T92" fmla="*/ 295 w 487"/>
              <a:gd name="T93" fmla="*/ 176 h 955"/>
              <a:gd name="T94" fmla="*/ 328 w 487"/>
              <a:gd name="T95" fmla="*/ 137 h 955"/>
              <a:gd name="T96" fmla="*/ 332 w 487"/>
              <a:gd name="T97" fmla="*/ 106 h 955"/>
              <a:gd name="T98" fmla="*/ 345 w 487"/>
              <a:gd name="T99" fmla="*/ 91 h 955"/>
              <a:gd name="T100" fmla="*/ 361 w 487"/>
              <a:gd name="T101" fmla="*/ 87 h 955"/>
              <a:gd name="T102" fmla="*/ 358 w 487"/>
              <a:gd name="T103" fmla="*/ 56 h 955"/>
              <a:gd name="T104" fmla="*/ 339 w 487"/>
              <a:gd name="T105" fmla="*/ 12 h 955"/>
              <a:gd name="T106" fmla="*/ 287 w 487"/>
              <a:gd name="T107" fmla="*/ 0 h 9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87" h="955">
                <a:moveTo>
                  <a:pt x="282" y="0"/>
                </a:moveTo>
                <a:lnTo>
                  <a:pt x="282" y="0"/>
                </a:lnTo>
                <a:lnTo>
                  <a:pt x="278" y="0"/>
                </a:lnTo>
                <a:lnTo>
                  <a:pt x="270" y="1"/>
                </a:lnTo>
                <a:lnTo>
                  <a:pt x="264" y="2"/>
                </a:lnTo>
                <a:lnTo>
                  <a:pt x="258" y="3"/>
                </a:lnTo>
                <a:lnTo>
                  <a:pt x="252" y="6"/>
                </a:lnTo>
                <a:lnTo>
                  <a:pt x="246" y="11"/>
                </a:lnTo>
                <a:lnTo>
                  <a:pt x="246" y="11"/>
                </a:lnTo>
                <a:lnTo>
                  <a:pt x="236" y="20"/>
                </a:lnTo>
                <a:lnTo>
                  <a:pt x="228" y="33"/>
                </a:lnTo>
                <a:lnTo>
                  <a:pt x="222" y="46"/>
                </a:lnTo>
                <a:lnTo>
                  <a:pt x="220" y="52"/>
                </a:lnTo>
                <a:lnTo>
                  <a:pt x="220" y="56"/>
                </a:lnTo>
                <a:lnTo>
                  <a:pt x="220" y="56"/>
                </a:lnTo>
                <a:lnTo>
                  <a:pt x="220" y="84"/>
                </a:lnTo>
                <a:lnTo>
                  <a:pt x="219" y="100"/>
                </a:lnTo>
                <a:lnTo>
                  <a:pt x="218" y="105"/>
                </a:lnTo>
                <a:lnTo>
                  <a:pt x="217" y="109"/>
                </a:lnTo>
                <a:lnTo>
                  <a:pt x="217" y="109"/>
                </a:lnTo>
                <a:lnTo>
                  <a:pt x="211" y="118"/>
                </a:lnTo>
                <a:lnTo>
                  <a:pt x="201" y="128"/>
                </a:lnTo>
                <a:lnTo>
                  <a:pt x="190" y="140"/>
                </a:lnTo>
                <a:lnTo>
                  <a:pt x="173" y="146"/>
                </a:lnTo>
                <a:lnTo>
                  <a:pt x="173" y="146"/>
                </a:lnTo>
                <a:lnTo>
                  <a:pt x="167" y="152"/>
                </a:lnTo>
                <a:lnTo>
                  <a:pt x="156" y="163"/>
                </a:lnTo>
                <a:lnTo>
                  <a:pt x="146" y="175"/>
                </a:lnTo>
                <a:lnTo>
                  <a:pt x="141" y="183"/>
                </a:lnTo>
                <a:lnTo>
                  <a:pt x="141" y="183"/>
                </a:lnTo>
                <a:lnTo>
                  <a:pt x="137" y="193"/>
                </a:lnTo>
                <a:lnTo>
                  <a:pt x="135" y="198"/>
                </a:lnTo>
                <a:lnTo>
                  <a:pt x="135" y="202"/>
                </a:lnTo>
                <a:lnTo>
                  <a:pt x="135" y="202"/>
                </a:lnTo>
                <a:lnTo>
                  <a:pt x="132" y="210"/>
                </a:lnTo>
                <a:lnTo>
                  <a:pt x="127" y="225"/>
                </a:lnTo>
                <a:lnTo>
                  <a:pt x="111" y="272"/>
                </a:lnTo>
                <a:lnTo>
                  <a:pt x="102" y="296"/>
                </a:lnTo>
                <a:lnTo>
                  <a:pt x="95" y="319"/>
                </a:lnTo>
                <a:lnTo>
                  <a:pt x="91" y="337"/>
                </a:lnTo>
                <a:lnTo>
                  <a:pt x="91" y="345"/>
                </a:lnTo>
                <a:lnTo>
                  <a:pt x="91" y="348"/>
                </a:lnTo>
                <a:lnTo>
                  <a:pt x="91" y="348"/>
                </a:lnTo>
                <a:lnTo>
                  <a:pt x="95" y="353"/>
                </a:lnTo>
                <a:lnTo>
                  <a:pt x="100" y="358"/>
                </a:lnTo>
                <a:lnTo>
                  <a:pt x="106" y="362"/>
                </a:lnTo>
                <a:lnTo>
                  <a:pt x="111" y="364"/>
                </a:lnTo>
                <a:lnTo>
                  <a:pt x="120" y="368"/>
                </a:lnTo>
                <a:lnTo>
                  <a:pt x="124" y="368"/>
                </a:lnTo>
                <a:lnTo>
                  <a:pt x="124" y="368"/>
                </a:lnTo>
                <a:lnTo>
                  <a:pt x="121" y="375"/>
                </a:lnTo>
                <a:lnTo>
                  <a:pt x="120" y="381"/>
                </a:lnTo>
                <a:lnTo>
                  <a:pt x="120" y="383"/>
                </a:lnTo>
                <a:lnTo>
                  <a:pt x="121" y="384"/>
                </a:lnTo>
                <a:lnTo>
                  <a:pt x="121" y="384"/>
                </a:lnTo>
                <a:lnTo>
                  <a:pt x="120" y="394"/>
                </a:lnTo>
                <a:lnTo>
                  <a:pt x="118" y="418"/>
                </a:lnTo>
                <a:lnTo>
                  <a:pt x="105" y="491"/>
                </a:lnTo>
                <a:lnTo>
                  <a:pt x="90" y="570"/>
                </a:lnTo>
                <a:lnTo>
                  <a:pt x="78" y="623"/>
                </a:lnTo>
                <a:lnTo>
                  <a:pt x="78" y="623"/>
                </a:lnTo>
                <a:lnTo>
                  <a:pt x="73" y="638"/>
                </a:lnTo>
                <a:lnTo>
                  <a:pt x="67" y="653"/>
                </a:lnTo>
                <a:lnTo>
                  <a:pt x="53" y="684"/>
                </a:lnTo>
                <a:lnTo>
                  <a:pt x="41" y="707"/>
                </a:lnTo>
                <a:lnTo>
                  <a:pt x="36" y="716"/>
                </a:lnTo>
                <a:lnTo>
                  <a:pt x="88" y="726"/>
                </a:lnTo>
                <a:lnTo>
                  <a:pt x="29" y="862"/>
                </a:lnTo>
                <a:lnTo>
                  <a:pt x="29" y="862"/>
                </a:lnTo>
                <a:lnTo>
                  <a:pt x="26" y="860"/>
                </a:lnTo>
                <a:lnTo>
                  <a:pt x="25" y="859"/>
                </a:lnTo>
                <a:lnTo>
                  <a:pt x="23" y="859"/>
                </a:lnTo>
                <a:lnTo>
                  <a:pt x="23" y="859"/>
                </a:lnTo>
                <a:lnTo>
                  <a:pt x="20" y="862"/>
                </a:lnTo>
                <a:lnTo>
                  <a:pt x="15" y="871"/>
                </a:lnTo>
                <a:lnTo>
                  <a:pt x="9" y="885"/>
                </a:lnTo>
                <a:lnTo>
                  <a:pt x="9" y="885"/>
                </a:lnTo>
                <a:lnTo>
                  <a:pt x="8" y="886"/>
                </a:lnTo>
                <a:lnTo>
                  <a:pt x="6" y="889"/>
                </a:lnTo>
                <a:lnTo>
                  <a:pt x="2" y="892"/>
                </a:lnTo>
                <a:lnTo>
                  <a:pt x="1" y="895"/>
                </a:lnTo>
                <a:lnTo>
                  <a:pt x="0" y="897"/>
                </a:lnTo>
                <a:lnTo>
                  <a:pt x="1" y="901"/>
                </a:lnTo>
                <a:lnTo>
                  <a:pt x="3" y="904"/>
                </a:lnTo>
                <a:lnTo>
                  <a:pt x="3" y="904"/>
                </a:lnTo>
                <a:lnTo>
                  <a:pt x="7" y="909"/>
                </a:lnTo>
                <a:lnTo>
                  <a:pt x="12" y="914"/>
                </a:lnTo>
                <a:lnTo>
                  <a:pt x="23" y="921"/>
                </a:lnTo>
                <a:lnTo>
                  <a:pt x="36" y="929"/>
                </a:lnTo>
                <a:lnTo>
                  <a:pt x="36" y="929"/>
                </a:lnTo>
                <a:lnTo>
                  <a:pt x="39" y="930"/>
                </a:lnTo>
                <a:lnTo>
                  <a:pt x="51" y="935"/>
                </a:lnTo>
                <a:lnTo>
                  <a:pt x="70" y="939"/>
                </a:lnTo>
                <a:lnTo>
                  <a:pt x="80" y="941"/>
                </a:lnTo>
                <a:lnTo>
                  <a:pt x="91" y="942"/>
                </a:lnTo>
                <a:lnTo>
                  <a:pt x="91" y="942"/>
                </a:lnTo>
                <a:lnTo>
                  <a:pt x="105" y="942"/>
                </a:lnTo>
                <a:lnTo>
                  <a:pt x="117" y="941"/>
                </a:lnTo>
                <a:lnTo>
                  <a:pt x="142" y="937"/>
                </a:lnTo>
                <a:lnTo>
                  <a:pt x="160" y="932"/>
                </a:lnTo>
                <a:lnTo>
                  <a:pt x="166" y="931"/>
                </a:lnTo>
                <a:lnTo>
                  <a:pt x="167" y="930"/>
                </a:lnTo>
                <a:lnTo>
                  <a:pt x="167" y="929"/>
                </a:lnTo>
                <a:lnTo>
                  <a:pt x="167" y="929"/>
                </a:lnTo>
                <a:lnTo>
                  <a:pt x="166" y="924"/>
                </a:lnTo>
                <a:lnTo>
                  <a:pt x="164" y="921"/>
                </a:lnTo>
                <a:lnTo>
                  <a:pt x="159" y="918"/>
                </a:lnTo>
                <a:lnTo>
                  <a:pt x="150" y="915"/>
                </a:lnTo>
                <a:lnTo>
                  <a:pt x="150" y="915"/>
                </a:lnTo>
                <a:lnTo>
                  <a:pt x="142" y="913"/>
                </a:lnTo>
                <a:lnTo>
                  <a:pt x="135" y="912"/>
                </a:lnTo>
                <a:lnTo>
                  <a:pt x="129" y="909"/>
                </a:lnTo>
                <a:lnTo>
                  <a:pt x="121" y="904"/>
                </a:lnTo>
                <a:lnTo>
                  <a:pt x="121" y="904"/>
                </a:lnTo>
                <a:lnTo>
                  <a:pt x="112" y="896"/>
                </a:lnTo>
                <a:lnTo>
                  <a:pt x="102" y="884"/>
                </a:lnTo>
                <a:lnTo>
                  <a:pt x="91" y="868"/>
                </a:lnTo>
                <a:lnTo>
                  <a:pt x="91" y="868"/>
                </a:lnTo>
                <a:lnTo>
                  <a:pt x="90" y="867"/>
                </a:lnTo>
                <a:lnTo>
                  <a:pt x="86" y="866"/>
                </a:lnTo>
                <a:lnTo>
                  <a:pt x="82" y="865"/>
                </a:lnTo>
                <a:lnTo>
                  <a:pt x="82" y="865"/>
                </a:lnTo>
                <a:lnTo>
                  <a:pt x="99" y="822"/>
                </a:lnTo>
                <a:lnTo>
                  <a:pt x="99" y="822"/>
                </a:lnTo>
                <a:lnTo>
                  <a:pt x="105" y="811"/>
                </a:lnTo>
                <a:lnTo>
                  <a:pt x="114" y="796"/>
                </a:lnTo>
                <a:lnTo>
                  <a:pt x="131" y="773"/>
                </a:lnTo>
                <a:lnTo>
                  <a:pt x="131" y="773"/>
                </a:lnTo>
                <a:lnTo>
                  <a:pt x="142" y="752"/>
                </a:lnTo>
                <a:lnTo>
                  <a:pt x="150" y="736"/>
                </a:lnTo>
                <a:lnTo>
                  <a:pt x="295" y="739"/>
                </a:lnTo>
                <a:lnTo>
                  <a:pt x="295" y="739"/>
                </a:lnTo>
                <a:lnTo>
                  <a:pt x="294" y="745"/>
                </a:lnTo>
                <a:lnTo>
                  <a:pt x="293" y="760"/>
                </a:lnTo>
                <a:lnTo>
                  <a:pt x="294" y="769"/>
                </a:lnTo>
                <a:lnTo>
                  <a:pt x="295" y="780"/>
                </a:lnTo>
                <a:lnTo>
                  <a:pt x="298" y="791"/>
                </a:lnTo>
                <a:lnTo>
                  <a:pt x="302" y="802"/>
                </a:lnTo>
                <a:lnTo>
                  <a:pt x="302" y="802"/>
                </a:lnTo>
                <a:lnTo>
                  <a:pt x="313" y="821"/>
                </a:lnTo>
                <a:lnTo>
                  <a:pt x="323" y="838"/>
                </a:lnTo>
                <a:lnTo>
                  <a:pt x="329" y="851"/>
                </a:lnTo>
                <a:lnTo>
                  <a:pt x="331" y="857"/>
                </a:lnTo>
                <a:lnTo>
                  <a:pt x="331" y="862"/>
                </a:lnTo>
                <a:lnTo>
                  <a:pt x="331" y="862"/>
                </a:lnTo>
                <a:lnTo>
                  <a:pt x="332" y="871"/>
                </a:lnTo>
                <a:lnTo>
                  <a:pt x="334" y="879"/>
                </a:lnTo>
                <a:lnTo>
                  <a:pt x="335" y="889"/>
                </a:lnTo>
                <a:lnTo>
                  <a:pt x="335" y="889"/>
                </a:lnTo>
                <a:lnTo>
                  <a:pt x="332" y="890"/>
                </a:lnTo>
                <a:lnTo>
                  <a:pt x="330" y="892"/>
                </a:lnTo>
                <a:lnTo>
                  <a:pt x="329" y="895"/>
                </a:lnTo>
                <a:lnTo>
                  <a:pt x="329" y="895"/>
                </a:lnTo>
                <a:lnTo>
                  <a:pt x="326" y="901"/>
                </a:lnTo>
                <a:lnTo>
                  <a:pt x="322" y="921"/>
                </a:lnTo>
                <a:lnTo>
                  <a:pt x="322" y="921"/>
                </a:lnTo>
                <a:lnTo>
                  <a:pt x="320" y="930"/>
                </a:lnTo>
                <a:lnTo>
                  <a:pt x="320" y="936"/>
                </a:lnTo>
                <a:lnTo>
                  <a:pt x="322" y="941"/>
                </a:lnTo>
                <a:lnTo>
                  <a:pt x="323" y="944"/>
                </a:lnTo>
                <a:lnTo>
                  <a:pt x="325" y="945"/>
                </a:lnTo>
                <a:lnTo>
                  <a:pt x="326" y="947"/>
                </a:lnTo>
                <a:lnTo>
                  <a:pt x="329" y="948"/>
                </a:lnTo>
                <a:lnTo>
                  <a:pt x="329" y="948"/>
                </a:lnTo>
                <a:lnTo>
                  <a:pt x="335" y="947"/>
                </a:lnTo>
                <a:lnTo>
                  <a:pt x="352" y="943"/>
                </a:lnTo>
                <a:lnTo>
                  <a:pt x="363" y="942"/>
                </a:lnTo>
                <a:lnTo>
                  <a:pt x="373" y="942"/>
                </a:lnTo>
                <a:lnTo>
                  <a:pt x="384" y="942"/>
                </a:lnTo>
                <a:lnTo>
                  <a:pt x="394" y="944"/>
                </a:lnTo>
                <a:lnTo>
                  <a:pt x="394" y="944"/>
                </a:lnTo>
                <a:lnTo>
                  <a:pt x="410" y="950"/>
                </a:lnTo>
                <a:lnTo>
                  <a:pt x="421" y="954"/>
                </a:lnTo>
                <a:lnTo>
                  <a:pt x="431" y="955"/>
                </a:lnTo>
                <a:lnTo>
                  <a:pt x="447" y="955"/>
                </a:lnTo>
                <a:lnTo>
                  <a:pt x="447" y="955"/>
                </a:lnTo>
                <a:lnTo>
                  <a:pt x="465" y="953"/>
                </a:lnTo>
                <a:lnTo>
                  <a:pt x="477" y="950"/>
                </a:lnTo>
                <a:lnTo>
                  <a:pt x="482" y="949"/>
                </a:lnTo>
                <a:lnTo>
                  <a:pt x="486" y="947"/>
                </a:lnTo>
                <a:lnTo>
                  <a:pt x="487" y="944"/>
                </a:lnTo>
                <a:lnTo>
                  <a:pt x="487" y="942"/>
                </a:lnTo>
                <a:lnTo>
                  <a:pt x="487" y="942"/>
                </a:lnTo>
                <a:lnTo>
                  <a:pt x="486" y="936"/>
                </a:lnTo>
                <a:lnTo>
                  <a:pt x="484" y="933"/>
                </a:lnTo>
                <a:lnTo>
                  <a:pt x="482" y="931"/>
                </a:lnTo>
                <a:lnTo>
                  <a:pt x="474" y="929"/>
                </a:lnTo>
                <a:lnTo>
                  <a:pt x="474" y="929"/>
                </a:lnTo>
                <a:lnTo>
                  <a:pt x="452" y="922"/>
                </a:lnTo>
                <a:lnTo>
                  <a:pt x="443" y="921"/>
                </a:lnTo>
                <a:lnTo>
                  <a:pt x="437" y="918"/>
                </a:lnTo>
                <a:lnTo>
                  <a:pt x="437" y="918"/>
                </a:lnTo>
                <a:lnTo>
                  <a:pt x="429" y="912"/>
                </a:lnTo>
                <a:lnTo>
                  <a:pt x="417" y="900"/>
                </a:lnTo>
                <a:lnTo>
                  <a:pt x="406" y="890"/>
                </a:lnTo>
                <a:lnTo>
                  <a:pt x="401" y="885"/>
                </a:lnTo>
                <a:lnTo>
                  <a:pt x="401" y="885"/>
                </a:lnTo>
                <a:lnTo>
                  <a:pt x="390" y="880"/>
                </a:lnTo>
                <a:lnTo>
                  <a:pt x="381" y="875"/>
                </a:lnTo>
                <a:lnTo>
                  <a:pt x="381" y="875"/>
                </a:lnTo>
                <a:lnTo>
                  <a:pt x="373" y="834"/>
                </a:lnTo>
                <a:lnTo>
                  <a:pt x="365" y="779"/>
                </a:lnTo>
                <a:lnTo>
                  <a:pt x="365" y="779"/>
                </a:lnTo>
                <a:lnTo>
                  <a:pt x="363" y="763"/>
                </a:lnTo>
                <a:lnTo>
                  <a:pt x="363" y="748"/>
                </a:lnTo>
                <a:lnTo>
                  <a:pt x="361" y="729"/>
                </a:lnTo>
                <a:lnTo>
                  <a:pt x="392" y="713"/>
                </a:lnTo>
                <a:lnTo>
                  <a:pt x="392" y="713"/>
                </a:lnTo>
                <a:lnTo>
                  <a:pt x="358" y="626"/>
                </a:lnTo>
                <a:lnTo>
                  <a:pt x="334" y="559"/>
                </a:lnTo>
                <a:lnTo>
                  <a:pt x="325" y="534"/>
                </a:lnTo>
                <a:lnTo>
                  <a:pt x="322" y="517"/>
                </a:lnTo>
                <a:lnTo>
                  <a:pt x="322" y="517"/>
                </a:lnTo>
                <a:lnTo>
                  <a:pt x="317" y="487"/>
                </a:lnTo>
                <a:lnTo>
                  <a:pt x="311" y="447"/>
                </a:lnTo>
                <a:lnTo>
                  <a:pt x="302" y="398"/>
                </a:lnTo>
                <a:lnTo>
                  <a:pt x="302" y="398"/>
                </a:lnTo>
                <a:lnTo>
                  <a:pt x="302" y="398"/>
                </a:lnTo>
                <a:lnTo>
                  <a:pt x="305" y="398"/>
                </a:lnTo>
                <a:lnTo>
                  <a:pt x="311" y="401"/>
                </a:lnTo>
                <a:lnTo>
                  <a:pt x="325" y="407"/>
                </a:lnTo>
                <a:lnTo>
                  <a:pt x="325" y="407"/>
                </a:lnTo>
                <a:lnTo>
                  <a:pt x="332" y="409"/>
                </a:lnTo>
                <a:lnTo>
                  <a:pt x="342" y="409"/>
                </a:lnTo>
                <a:lnTo>
                  <a:pt x="351" y="406"/>
                </a:lnTo>
                <a:lnTo>
                  <a:pt x="354" y="405"/>
                </a:lnTo>
                <a:lnTo>
                  <a:pt x="354" y="405"/>
                </a:lnTo>
                <a:lnTo>
                  <a:pt x="359" y="398"/>
                </a:lnTo>
                <a:lnTo>
                  <a:pt x="361" y="394"/>
                </a:lnTo>
                <a:lnTo>
                  <a:pt x="361" y="394"/>
                </a:lnTo>
                <a:lnTo>
                  <a:pt x="369" y="398"/>
                </a:lnTo>
                <a:lnTo>
                  <a:pt x="375" y="399"/>
                </a:lnTo>
                <a:lnTo>
                  <a:pt x="376" y="399"/>
                </a:lnTo>
                <a:lnTo>
                  <a:pt x="378" y="398"/>
                </a:lnTo>
                <a:lnTo>
                  <a:pt x="378" y="398"/>
                </a:lnTo>
                <a:lnTo>
                  <a:pt x="378" y="397"/>
                </a:lnTo>
                <a:lnTo>
                  <a:pt x="378" y="394"/>
                </a:lnTo>
                <a:lnTo>
                  <a:pt x="376" y="388"/>
                </a:lnTo>
                <a:lnTo>
                  <a:pt x="371" y="381"/>
                </a:lnTo>
                <a:lnTo>
                  <a:pt x="371" y="381"/>
                </a:lnTo>
                <a:lnTo>
                  <a:pt x="378" y="380"/>
                </a:lnTo>
                <a:lnTo>
                  <a:pt x="384" y="378"/>
                </a:lnTo>
                <a:lnTo>
                  <a:pt x="392" y="378"/>
                </a:lnTo>
                <a:lnTo>
                  <a:pt x="392" y="378"/>
                </a:lnTo>
                <a:lnTo>
                  <a:pt x="396" y="378"/>
                </a:lnTo>
                <a:lnTo>
                  <a:pt x="400" y="377"/>
                </a:lnTo>
                <a:lnTo>
                  <a:pt x="402" y="376"/>
                </a:lnTo>
                <a:lnTo>
                  <a:pt x="404" y="375"/>
                </a:lnTo>
                <a:lnTo>
                  <a:pt x="404" y="375"/>
                </a:lnTo>
                <a:lnTo>
                  <a:pt x="404" y="371"/>
                </a:lnTo>
                <a:lnTo>
                  <a:pt x="421" y="368"/>
                </a:lnTo>
                <a:lnTo>
                  <a:pt x="428" y="362"/>
                </a:lnTo>
                <a:lnTo>
                  <a:pt x="398" y="335"/>
                </a:lnTo>
                <a:lnTo>
                  <a:pt x="322" y="339"/>
                </a:lnTo>
                <a:lnTo>
                  <a:pt x="322" y="339"/>
                </a:lnTo>
                <a:lnTo>
                  <a:pt x="324" y="330"/>
                </a:lnTo>
                <a:lnTo>
                  <a:pt x="325" y="322"/>
                </a:lnTo>
                <a:lnTo>
                  <a:pt x="325" y="312"/>
                </a:lnTo>
                <a:lnTo>
                  <a:pt x="325" y="312"/>
                </a:lnTo>
                <a:lnTo>
                  <a:pt x="322" y="294"/>
                </a:lnTo>
                <a:lnTo>
                  <a:pt x="318" y="286"/>
                </a:lnTo>
                <a:lnTo>
                  <a:pt x="318" y="286"/>
                </a:lnTo>
                <a:lnTo>
                  <a:pt x="320" y="283"/>
                </a:lnTo>
                <a:lnTo>
                  <a:pt x="320" y="280"/>
                </a:lnTo>
                <a:lnTo>
                  <a:pt x="322" y="272"/>
                </a:lnTo>
                <a:lnTo>
                  <a:pt x="322" y="272"/>
                </a:lnTo>
                <a:lnTo>
                  <a:pt x="323" y="261"/>
                </a:lnTo>
                <a:lnTo>
                  <a:pt x="323" y="248"/>
                </a:lnTo>
                <a:lnTo>
                  <a:pt x="322" y="237"/>
                </a:lnTo>
                <a:lnTo>
                  <a:pt x="320" y="232"/>
                </a:lnTo>
                <a:lnTo>
                  <a:pt x="318" y="229"/>
                </a:lnTo>
                <a:lnTo>
                  <a:pt x="318" y="229"/>
                </a:lnTo>
                <a:lnTo>
                  <a:pt x="317" y="225"/>
                </a:lnTo>
                <a:lnTo>
                  <a:pt x="316" y="222"/>
                </a:lnTo>
                <a:lnTo>
                  <a:pt x="314" y="212"/>
                </a:lnTo>
                <a:lnTo>
                  <a:pt x="312" y="202"/>
                </a:lnTo>
                <a:lnTo>
                  <a:pt x="311" y="198"/>
                </a:lnTo>
                <a:lnTo>
                  <a:pt x="308" y="193"/>
                </a:lnTo>
                <a:lnTo>
                  <a:pt x="308" y="193"/>
                </a:lnTo>
                <a:lnTo>
                  <a:pt x="304" y="185"/>
                </a:lnTo>
                <a:lnTo>
                  <a:pt x="300" y="179"/>
                </a:lnTo>
                <a:lnTo>
                  <a:pt x="295" y="176"/>
                </a:lnTo>
                <a:lnTo>
                  <a:pt x="302" y="159"/>
                </a:lnTo>
                <a:lnTo>
                  <a:pt x="302" y="159"/>
                </a:lnTo>
                <a:lnTo>
                  <a:pt x="318" y="146"/>
                </a:lnTo>
                <a:lnTo>
                  <a:pt x="318" y="146"/>
                </a:lnTo>
                <a:lnTo>
                  <a:pt x="324" y="142"/>
                </a:lnTo>
                <a:lnTo>
                  <a:pt x="328" y="137"/>
                </a:lnTo>
                <a:lnTo>
                  <a:pt x="331" y="132"/>
                </a:lnTo>
                <a:lnTo>
                  <a:pt x="332" y="129"/>
                </a:lnTo>
                <a:lnTo>
                  <a:pt x="331" y="126"/>
                </a:lnTo>
                <a:lnTo>
                  <a:pt x="331" y="126"/>
                </a:lnTo>
                <a:lnTo>
                  <a:pt x="331" y="117"/>
                </a:lnTo>
                <a:lnTo>
                  <a:pt x="332" y="106"/>
                </a:lnTo>
                <a:lnTo>
                  <a:pt x="335" y="93"/>
                </a:lnTo>
                <a:lnTo>
                  <a:pt x="339" y="96"/>
                </a:lnTo>
                <a:lnTo>
                  <a:pt x="345" y="100"/>
                </a:lnTo>
                <a:lnTo>
                  <a:pt x="342" y="90"/>
                </a:lnTo>
                <a:lnTo>
                  <a:pt x="342" y="90"/>
                </a:lnTo>
                <a:lnTo>
                  <a:pt x="345" y="91"/>
                </a:lnTo>
                <a:lnTo>
                  <a:pt x="348" y="94"/>
                </a:lnTo>
                <a:lnTo>
                  <a:pt x="352" y="93"/>
                </a:lnTo>
                <a:lnTo>
                  <a:pt x="352" y="93"/>
                </a:lnTo>
                <a:lnTo>
                  <a:pt x="358" y="89"/>
                </a:lnTo>
                <a:lnTo>
                  <a:pt x="361" y="87"/>
                </a:lnTo>
                <a:lnTo>
                  <a:pt x="361" y="87"/>
                </a:lnTo>
                <a:lnTo>
                  <a:pt x="361" y="83"/>
                </a:lnTo>
                <a:lnTo>
                  <a:pt x="363" y="74"/>
                </a:lnTo>
                <a:lnTo>
                  <a:pt x="363" y="65"/>
                </a:lnTo>
                <a:lnTo>
                  <a:pt x="360" y="60"/>
                </a:lnTo>
                <a:lnTo>
                  <a:pt x="358" y="56"/>
                </a:lnTo>
                <a:lnTo>
                  <a:pt x="358" y="56"/>
                </a:lnTo>
                <a:lnTo>
                  <a:pt x="355" y="53"/>
                </a:lnTo>
                <a:lnTo>
                  <a:pt x="353" y="47"/>
                </a:lnTo>
                <a:lnTo>
                  <a:pt x="349" y="32"/>
                </a:lnTo>
                <a:lnTo>
                  <a:pt x="347" y="25"/>
                </a:lnTo>
                <a:lnTo>
                  <a:pt x="343" y="18"/>
                </a:lnTo>
                <a:lnTo>
                  <a:pt x="339" y="12"/>
                </a:lnTo>
                <a:lnTo>
                  <a:pt x="331" y="7"/>
                </a:lnTo>
                <a:lnTo>
                  <a:pt x="331" y="7"/>
                </a:lnTo>
                <a:lnTo>
                  <a:pt x="324" y="3"/>
                </a:lnTo>
                <a:lnTo>
                  <a:pt x="316" y="2"/>
                </a:lnTo>
                <a:lnTo>
                  <a:pt x="300" y="0"/>
                </a:lnTo>
                <a:lnTo>
                  <a:pt x="287" y="0"/>
                </a:lnTo>
                <a:lnTo>
                  <a:pt x="282" y="0"/>
                </a:lnTo>
                <a:lnTo>
                  <a:pt x="282" y="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9" name="Freeform 62">
            <a:extLst>
              <a:ext uri="{FF2B5EF4-FFF2-40B4-BE49-F238E27FC236}">
                <a16:creationId xmlns:a16="http://schemas.microsoft.com/office/drawing/2014/main" id="{C07D0FF5-9011-45ED-967B-84AD07A22570}"/>
              </a:ext>
            </a:extLst>
          </p:cNvPr>
          <p:cNvSpPr>
            <a:spLocks/>
          </p:cNvSpPr>
          <p:nvPr/>
        </p:nvSpPr>
        <p:spPr bwMode="auto">
          <a:xfrm>
            <a:off x="6535507" y="2730007"/>
            <a:ext cx="621814" cy="1682750"/>
          </a:xfrm>
          <a:custGeom>
            <a:avLst/>
            <a:gdLst>
              <a:gd name="T0" fmla="*/ 105 w 371"/>
              <a:gd name="T1" fmla="*/ 141 h 1004"/>
              <a:gd name="T2" fmla="*/ 75 w 371"/>
              <a:gd name="T3" fmla="*/ 157 h 1004"/>
              <a:gd name="T4" fmla="*/ 41 w 371"/>
              <a:gd name="T5" fmla="*/ 213 h 1004"/>
              <a:gd name="T6" fmla="*/ 44 w 371"/>
              <a:gd name="T7" fmla="*/ 241 h 1004"/>
              <a:gd name="T8" fmla="*/ 55 w 371"/>
              <a:gd name="T9" fmla="*/ 338 h 1004"/>
              <a:gd name="T10" fmla="*/ 94 w 371"/>
              <a:gd name="T11" fmla="*/ 359 h 1004"/>
              <a:gd name="T12" fmla="*/ 76 w 371"/>
              <a:gd name="T13" fmla="*/ 475 h 1004"/>
              <a:gd name="T14" fmla="*/ 77 w 371"/>
              <a:gd name="T15" fmla="*/ 568 h 1004"/>
              <a:gd name="T16" fmla="*/ 82 w 371"/>
              <a:gd name="T17" fmla="*/ 712 h 1004"/>
              <a:gd name="T18" fmla="*/ 49 w 371"/>
              <a:gd name="T19" fmla="*/ 753 h 1004"/>
              <a:gd name="T20" fmla="*/ 23 w 371"/>
              <a:gd name="T21" fmla="*/ 807 h 1004"/>
              <a:gd name="T22" fmla="*/ 8 w 371"/>
              <a:gd name="T23" fmla="*/ 868 h 1004"/>
              <a:gd name="T24" fmla="*/ 2 w 371"/>
              <a:gd name="T25" fmla="*/ 940 h 1004"/>
              <a:gd name="T26" fmla="*/ 29 w 371"/>
              <a:gd name="T27" fmla="*/ 959 h 1004"/>
              <a:gd name="T28" fmla="*/ 53 w 371"/>
              <a:gd name="T29" fmla="*/ 917 h 1004"/>
              <a:gd name="T30" fmla="*/ 72 w 371"/>
              <a:gd name="T31" fmla="*/ 858 h 1004"/>
              <a:gd name="T32" fmla="*/ 97 w 371"/>
              <a:gd name="T33" fmla="*/ 802 h 1004"/>
              <a:gd name="T34" fmla="*/ 159 w 371"/>
              <a:gd name="T35" fmla="*/ 732 h 1004"/>
              <a:gd name="T36" fmla="*/ 194 w 371"/>
              <a:gd name="T37" fmla="*/ 702 h 1004"/>
              <a:gd name="T38" fmla="*/ 212 w 371"/>
              <a:gd name="T39" fmla="*/ 690 h 1004"/>
              <a:gd name="T40" fmla="*/ 218 w 371"/>
              <a:gd name="T41" fmla="*/ 649 h 1004"/>
              <a:gd name="T42" fmla="*/ 242 w 371"/>
              <a:gd name="T43" fmla="*/ 690 h 1004"/>
              <a:gd name="T44" fmla="*/ 242 w 371"/>
              <a:gd name="T45" fmla="*/ 796 h 1004"/>
              <a:gd name="T46" fmla="*/ 252 w 371"/>
              <a:gd name="T47" fmla="*/ 900 h 1004"/>
              <a:gd name="T48" fmla="*/ 251 w 371"/>
              <a:gd name="T49" fmla="*/ 934 h 1004"/>
              <a:gd name="T50" fmla="*/ 229 w 371"/>
              <a:gd name="T51" fmla="*/ 970 h 1004"/>
              <a:gd name="T52" fmla="*/ 242 w 371"/>
              <a:gd name="T53" fmla="*/ 990 h 1004"/>
              <a:gd name="T54" fmla="*/ 277 w 371"/>
              <a:gd name="T55" fmla="*/ 993 h 1004"/>
              <a:gd name="T56" fmla="*/ 325 w 371"/>
              <a:gd name="T57" fmla="*/ 1004 h 1004"/>
              <a:gd name="T58" fmla="*/ 371 w 371"/>
              <a:gd name="T59" fmla="*/ 990 h 1004"/>
              <a:gd name="T60" fmla="*/ 345 w 371"/>
              <a:gd name="T61" fmla="*/ 969 h 1004"/>
              <a:gd name="T62" fmla="*/ 301 w 371"/>
              <a:gd name="T63" fmla="*/ 905 h 1004"/>
              <a:gd name="T64" fmla="*/ 324 w 371"/>
              <a:gd name="T65" fmla="*/ 753 h 1004"/>
              <a:gd name="T66" fmla="*/ 321 w 371"/>
              <a:gd name="T67" fmla="*/ 672 h 1004"/>
              <a:gd name="T68" fmla="*/ 333 w 371"/>
              <a:gd name="T69" fmla="*/ 525 h 1004"/>
              <a:gd name="T70" fmla="*/ 304 w 371"/>
              <a:gd name="T71" fmla="*/ 464 h 1004"/>
              <a:gd name="T72" fmla="*/ 299 w 371"/>
              <a:gd name="T73" fmla="*/ 444 h 1004"/>
              <a:gd name="T74" fmla="*/ 288 w 371"/>
              <a:gd name="T75" fmla="*/ 404 h 1004"/>
              <a:gd name="T76" fmla="*/ 283 w 371"/>
              <a:gd name="T77" fmla="*/ 312 h 1004"/>
              <a:gd name="T78" fmla="*/ 322 w 371"/>
              <a:gd name="T79" fmla="*/ 363 h 1004"/>
              <a:gd name="T80" fmla="*/ 350 w 371"/>
              <a:gd name="T81" fmla="*/ 340 h 1004"/>
              <a:gd name="T82" fmla="*/ 336 w 371"/>
              <a:gd name="T83" fmla="*/ 300 h 1004"/>
              <a:gd name="T84" fmla="*/ 330 w 371"/>
              <a:gd name="T85" fmla="*/ 275 h 1004"/>
              <a:gd name="T86" fmla="*/ 319 w 371"/>
              <a:gd name="T87" fmla="*/ 245 h 1004"/>
              <a:gd name="T88" fmla="*/ 294 w 371"/>
              <a:gd name="T89" fmla="*/ 178 h 1004"/>
              <a:gd name="T90" fmla="*/ 260 w 371"/>
              <a:gd name="T91" fmla="*/ 131 h 1004"/>
              <a:gd name="T92" fmla="*/ 275 w 371"/>
              <a:gd name="T93" fmla="*/ 93 h 1004"/>
              <a:gd name="T94" fmla="*/ 271 w 371"/>
              <a:gd name="T95" fmla="*/ 35 h 1004"/>
              <a:gd name="T96" fmla="*/ 269 w 371"/>
              <a:gd name="T97" fmla="*/ 23 h 1004"/>
              <a:gd name="T98" fmla="*/ 224 w 371"/>
              <a:gd name="T99" fmla="*/ 5 h 1004"/>
              <a:gd name="T100" fmla="*/ 193 w 371"/>
              <a:gd name="T101" fmla="*/ 6 h 1004"/>
              <a:gd name="T102" fmla="*/ 179 w 371"/>
              <a:gd name="T103" fmla="*/ 17 h 1004"/>
              <a:gd name="T104" fmla="*/ 170 w 371"/>
              <a:gd name="T105" fmla="*/ 40 h 1004"/>
              <a:gd name="T106" fmla="*/ 164 w 371"/>
              <a:gd name="T107" fmla="*/ 59 h 1004"/>
              <a:gd name="T108" fmla="*/ 158 w 371"/>
              <a:gd name="T109" fmla="*/ 84 h 10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71" h="1004">
                <a:moveTo>
                  <a:pt x="166" y="99"/>
                </a:moveTo>
                <a:lnTo>
                  <a:pt x="163" y="108"/>
                </a:lnTo>
                <a:lnTo>
                  <a:pt x="147" y="108"/>
                </a:lnTo>
                <a:lnTo>
                  <a:pt x="132" y="131"/>
                </a:lnTo>
                <a:lnTo>
                  <a:pt x="132" y="131"/>
                </a:lnTo>
                <a:lnTo>
                  <a:pt x="120" y="135"/>
                </a:lnTo>
                <a:lnTo>
                  <a:pt x="105" y="141"/>
                </a:lnTo>
                <a:lnTo>
                  <a:pt x="105" y="141"/>
                </a:lnTo>
                <a:lnTo>
                  <a:pt x="99" y="143"/>
                </a:lnTo>
                <a:lnTo>
                  <a:pt x="93" y="145"/>
                </a:lnTo>
                <a:lnTo>
                  <a:pt x="87" y="147"/>
                </a:lnTo>
                <a:lnTo>
                  <a:pt x="81" y="151"/>
                </a:lnTo>
                <a:lnTo>
                  <a:pt x="81" y="151"/>
                </a:lnTo>
                <a:lnTo>
                  <a:pt x="75" y="157"/>
                </a:lnTo>
                <a:lnTo>
                  <a:pt x="67" y="168"/>
                </a:lnTo>
                <a:lnTo>
                  <a:pt x="60" y="178"/>
                </a:lnTo>
                <a:lnTo>
                  <a:pt x="55" y="191"/>
                </a:lnTo>
                <a:lnTo>
                  <a:pt x="55" y="191"/>
                </a:lnTo>
                <a:lnTo>
                  <a:pt x="49" y="200"/>
                </a:lnTo>
                <a:lnTo>
                  <a:pt x="43" y="209"/>
                </a:lnTo>
                <a:lnTo>
                  <a:pt x="41" y="213"/>
                </a:lnTo>
                <a:lnTo>
                  <a:pt x="40" y="218"/>
                </a:lnTo>
                <a:lnTo>
                  <a:pt x="38" y="223"/>
                </a:lnTo>
                <a:lnTo>
                  <a:pt x="40" y="228"/>
                </a:lnTo>
                <a:lnTo>
                  <a:pt x="40" y="228"/>
                </a:lnTo>
                <a:lnTo>
                  <a:pt x="43" y="239"/>
                </a:lnTo>
                <a:lnTo>
                  <a:pt x="44" y="241"/>
                </a:lnTo>
                <a:lnTo>
                  <a:pt x="44" y="241"/>
                </a:lnTo>
                <a:lnTo>
                  <a:pt x="46" y="271"/>
                </a:lnTo>
                <a:lnTo>
                  <a:pt x="48" y="293"/>
                </a:lnTo>
                <a:lnTo>
                  <a:pt x="49" y="309"/>
                </a:lnTo>
                <a:lnTo>
                  <a:pt x="49" y="309"/>
                </a:lnTo>
                <a:lnTo>
                  <a:pt x="52" y="320"/>
                </a:lnTo>
                <a:lnTo>
                  <a:pt x="54" y="332"/>
                </a:lnTo>
                <a:lnTo>
                  <a:pt x="55" y="338"/>
                </a:lnTo>
                <a:lnTo>
                  <a:pt x="58" y="342"/>
                </a:lnTo>
                <a:lnTo>
                  <a:pt x="61" y="347"/>
                </a:lnTo>
                <a:lnTo>
                  <a:pt x="65" y="351"/>
                </a:lnTo>
                <a:lnTo>
                  <a:pt x="65" y="351"/>
                </a:lnTo>
                <a:lnTo>
                  <a:pt x="76" y="355"/>
                </a:lnTo>
                <a:lnTo>
                  <a:pt x="84" y="357"/>
                </a:lnTo>
                <a:lnTo>
                  <a:pt x="94" y="359"/>
                </a:lnTo>
                <a:lnTo>
                  <a:pt x="94" y="359"/>
                </a:lnTo>
                <a:lnTo>
                  <a:pt x="89" y="398"/>
                </a:lnTo>
                <a:lnTo>
                  <a:pt x="84" y="427"/>
                </a:lnTo>
                <a:lnTo>
                  <a:pt x="82" y="447"/>
                </a:lnTo>
                <a:lnTo>
                  <a:pt x="82" y="447"/>
                </a:lnTo>
                <a:lnTo>
                  <a:pt x="81" y="461"/>
                </a:lnTo>
                <a:lnTo>
                  <a:pt x="76" y="475"/>
                </a:lnTo>
                <a:lnTo>
                  <a:pt x="72" y="488"/>
                </a:lnTo>
                <a:lnTo>
                  <a:pt x="71" y="496"/>
                </a:lnTo>
                <a:lnTo>
                  <a:pt x="71" y="496"/>
                </a:lnTo>
                <a:lnTo>
                  <a:pt x="73" y="499"/>
                </a:lnTo>
                <a:lnTo>
                  <a:pt x="73" y="499"/>
                </a:lnTo>
                <a:lnTo>
                  <a:pt x="76" y="528"/>
                </a:lnTo>
                <a:lnTo>
                  <a:pt x="77" y="568"/>
                </a:lnTo>
                <a:lnTo>
                  <a:pt x="77" y="568"/>
                </a:lnTo>
                <a:lnTo>
                  <a:pt x="81" y="640"/>
                </a:lnTo>
                <a:lnTo>
                  <a:pt x="84" y="702"/>
                </a:lnTo>
                <a:lnTo>
                  <a:pt x="89" y="702"/>
                </a:lnTo>
                <a:lnTo>
                  <a:pt x="89" y="702"/>
                </a:lnTo>
                <a:lnTo>
                  <a:pt x="82" y="712"/>
                </a:lnTo>
                <a:lnTo>
                  <a:pt x="82" y="712"/>
                </a:lnTo>
                <a:lnTo>
                  <a:pt x="72" y="719"/>
                </a:lnTo>
                <a:lnTo>
                  <a:pt x="62" y="727"/>
                </a:lnTo>
                <a:lnTo>
                  <a:pt x="59" y="732"/>
                </a:lnTo>
                <a:lnTo>
                  <a:pt x="55" y="737"/>
                </a:lnTo>
                <a:lnTo>
                  <a:pt x="55" y="737"/>
                </a:lnTo>
                <a:lnTo>
                  <a:pt x="52" y="744"/>
                </a:lnTo>
                <a:lnTo>
                  <a:pt x="49" y="753"/>
                </a:lnTo>
                <a:lnTo>
                  <a:pt x="44" y="773"/>
                </a:lnTo>
                <a:lnTo>
                  <a:pt x="40" y="800"/>
                </a:lnTo>
                <a:lnTo>
                  <a:pt x="40" y="800"/>
                </a:lnTo>
                <a:lnTo>
                  <a:pt x="37" y="800"/>
                </a:lnTo>
                <a:lnTo>
                  <a:pt x="30" y="802"/>
                </a:lnTo>
                <a:lnTo>
                  <a:pt x="26" y="804"/>
                </a:lnTo>
                <a:lnTo>
                  <a:pt x="23" y="807"/>
                </a:lnTo>
                <a:lnTo>
                  <a:pt x="20" y="812"/>
                </a:lnTo>
                <a:lnTo>
                  <a:pt x="17" y="818"/>
                </a:lnTo>
                <a:lnTo>
                  <a:pt x="17" y="818"/>
                </a:lnTo>
                <a:lnTo>
                  <a:pt x="14" y="832"/>
                </a:lnTo>
                <a:lnTo>
                  <a:pt x="12" y="848"/>
                </a:lnTo>
                <a:lnTo>
                  <a:pt x="11" y="860"/>
                </a:lnTo>
                <a:lnTo>
                  <a:pt x="8" y="868"/>
                </a:lnTo>
                <a:lnTo>
                  <a:pt x="8" y="868"/>
                </a:lnTo>
                <a:lnTo>
                  <a:pt x="5" y="882"/>
                </a:lnTo>
                <a:lnTo>
                  <a:pt x="2" y="891"/>
                </a:lnTo>
                <a:lnTo>
                  <a:pt x="1" y="905"/>
                </a:lnTo>
                <a:lnTo>
                  <a:pt x="0" y="917"/>
                </a:lnTo>
                <a:lnTo>
                  <a:pt x="0" y="929"/>
                </a:lnTo>
                <a:lnTo>
                  <a:pt x="2" y="940"/>
                </a:lnTo>
                <a:lnTo>
                  <a:pt x="5" y="944"/>
                </a:lnTo>
                <a:lnTo>
                  <a:pt x="7" y="948"/>
                </a:lnTo>
                <a:lnTo>
                  <a:pt x="7" y="948"/>
                </a:lnTo>
                <a:lnTo>
                  <a:pt x="13" y="953"/>
                </a:lnTo>
                <a:lnTo>
                  <a:pt x="18" y="956"/>
                </a:lnTo>
                <a:lnTo>
                  <a:pt x="24" y="958"/>
                </a:lnTo>
                <a:lnTo>
                  <a:pt x="29" y="959"/>
                </a:lnTo>
                <a:lnTo>
                  <a:pt x="32" y="959"/>
                </a:lnTo>
                <a:lnTo>
                  <a:pt x="36" y="956"/>
                </a:lnTo>
                <a:lnTo>
                  <a:pt x="40" y="955"/>
                </a:lnTo>
                <a:lnTo>
                  <a:pt x="41" y="953"/>
                </a:lnTo>
                <a:lnTo>
                  <a:pt x="41" y="953"/>
                </a:lnTo>
                <a:lnTo>
                  <a:pt x="46" y="940"/>
                </a:lnTo>
                <a:lnTo>
                  <a:pt x="53" y="917"/>
                </a:lnTo>
                <a:lnTo>
                  <a:pt x="61" y="878"/>
                </a:lnTo>
                <a:lnTo>
                  <a:pt x="61" y="878"/>
                </a:lnTo>
                <a:lnTo>
                  <a:pt x="64" y="873"/>
                </a:lnTo>
                <a:lnTo>
                  <a:pt x="66" y="870"/>
                </a:lnTo>
                <a:lnTo>
                  <a:pt x="69" y="865"/>
                </a:lnTo>
                <a:lnTo>
                  <a:pt x="72" y="858"/>
                </a:lnTo>
                <a:lnTo>
                  <a:pt x="72" y="858"/>
                </a:lnTo>
                <a:lnTo>
                  <a:pt x="75" y="849"/>
                </a:lnTo>
                <a:lnTo>
                  <a:pt x="76" y="841"/>
                </a:lnTo>
                <a:lnTo>
                  <a:pt x="79" y="826"/>
                </a:lnTo>
                <a:lnTo>
                  <a:pt x="79" y="826"/>
                </a:lnTo>
                <a:lnTo>
                  <a:pt x="81" y="823"/>
                </a:lnTo>
                <a:lnTo>
                  <a:pt x="85" y="817"/>
                </a:lnTo>
                <a:lnTo>
                  <a:pt x="97" y="802"/>
                </a:lnTo>
                <a:lnTo>
                  <a:pt x="112" y="788"/>
                </a:lnTo>
                <a:lnTo>
                  <a:pt x="122" y="778"/>
                </a:lnTo>
                <a:lnTo>
                  <a:pt x="122" y="778"/>
                </a:lnTo>
                <a:lnTo>
                  <a:pt x="126" y="774"/>
                </a:lnTo>
                <a:lnTo>
                  <a:pt x="131" y="768"/>
                </a:lnTo>
                <a:lnTo>
                  <a:pt x="143" y="754"/>
                </a:lnTo>
                <a:lnTo>
                  <a:pt x="159" y="732"/>
                </a:lnTo>
                <a:lnTo>
                  <a:pt x="159" y="732"/>
                </a:lnTo>
                <a:lnTo>
                  <a:pt x="171" y="706"/>
                </a:lnTo>
                <a:lnTo>
                  <a:pt x="171" y="706"/>
                </a:lnTo>
                <a:lnTo>
                  <a:pt x="183" y="704"/>
                </a:lnTo>
                <a:lnTo>
                  <a:pt x="190" y="703"/>
                </a:lnTo>
                <a:lnTo>
                  <a:pt x="194" y="702"/>
                </a:lnTo>
                <a:lnTo>
                  <a:pt x="194" y="702"/>
                </a:lnTo>
                <a:lnTo>
                  <a:pt x="194" y="701"/>
                </a:lnTo>
                <a:lnTo>
                  <a:pt x="195" y="697"/>
                </a:lnTo>
                <a:lnTo>
                  <a:pt x="198" y="694"/>
                </a:lnTo>
                <a:lnTo>
                  <a:pt x="202" y="692"/>
                </a:lnTo>
                <a:lnTo>
                  <a:pt x="202" y="692"/>
                </a:lnTo>
                <a:lnTo>
                  <a:pt x="210" y="691"/>
                </a:lnTo>
                <a:lnTo>
                  <a:pt x="212" y="690"/>
                </a:lnTo>
                <a:lnTo>
                  <a:pt x="212" y="689"/>
                </a:lnTo>
                <a:lnTo>
                  <a:pt x="212" y="689"/>
                </a:lnTo>
                <a:lnTo>
                  <a:pt x="213" y="673"/>
                </a:lnTo>
                <a:lnTo>
                  <a:pt x="214" y="663"/>
                </a:lnTo>
                <a:lnTo>
                  <a:pt x="216" y="654"/>
                </a:lnTo>
                <a:lnTo>
                  <a:pt x="216" y="654"/>
                </a:lnTo>
                <a:lnTo>
                  <a:pt x="218" y="649"/>
                </a:lnTo>
                <a:lnTo>
                  <a:pt x="220" y="645"/>
                </a:lnTo>
                <a:lnTo>
                  <a:pt x="223" y="642"/>
                </a:lnTo>
                <a:lnTo>
                  <a:pt x="223" y="642"/>
                </a:lnTo>
                <a:lnTo>
                  <a:pt x="230" y="662"/>
                </a:lnTo>
                <a:lnTo>
                  <a:pt x="240" y="684"/>
                </a:lnTo>
                <a:lnTo>
                  <a:pt x="240" y="684"/>
                </a:lnTo>
                <a:lnTo>
                  <a:pt x="242" y="690"/>
                </a:lnTo>
                <a:lnTo>
                  <a:pt x="246" y="702"/>
                </a:lnTo>
                <a:lnTo>
                  <a:pt x="248" y="716"/>
                </a:lnTo>
                <a:lnTo>
                  <a:pt x="251" y="728"/>
                </a:lnTo>
                <a:lnTo>
                  <a:pt x="251" y="728"/>
                </a:lnTo>
                <a:lnTo>
                  <a:pt x="249" y="744"/>
                </a:lnTo>
                <a:lnTo>
                  <a:pt x="246" y="770"/>
                </a:lnTo>
                <a:lnTo>
                  <a:pt x="242" y="796"/>
                </a:lnTo>
                <a:lnTo>
                  <a:pt x="242" y="808"/>
                </a:lnTo>
                <a:lnTo>
                  <a:pt x="242" y="818"/>
                </a:lnTo>
                <a:lnTo>
                  <a:pt x="242" y="818"/>
                </a:lnTo>
                <a:lnTo>
                  <a:pt x="243" y="838"/>
                </a:lnTo>
                <a:lnTo>
                  <a:pt x="247" y="859"/>
                </a:lnTo>
                <a:lnTo>
                  <a:pt x="249" y="879"/>
                </a:lnTo>
                <a:lnTo>
                  <a:pt x="252" y="900"/>
                </a:lnTo>
                <a:lnTo>
                  <a:pt x="252" y="900"/>
                </a:lnTo>
                <a:lnTo>
                  <a:pt x="253" y="914"/>
                </a:lnTo>
                <a:lnTo>
                  <a:pt x="253" y="923"/>
                </a:lnTo>
                <a:lnTo>
                  <a:pt x="252" y="929"/>
                </a:lnTo>
                <a:lnTo>
                  <a:pt x="252" y="929"/>
                </a:lnTo>
                <a:lnTo>
                  <a:pt x="252" y="931"/>
                </a:lnTo>
                <a:lnTo>
                  <a:pt x="251" y="934"/>
                </a:lnTo>
                <a:lnTo>
                  <a:pt x="248" y="936"/>
                </a:lnTo>
                <a:lnTo>
                  <a:pt x="248" y="936"/>
                </a:lnTo>
                <a:lnTo>
                  <a:pt x="246" y="937"/>
                </a:lnTo>
                <a:lnTo>
                  <a:pt x="243" y="941"/>
                </a:lnTo>
                <a:lnTo>
                  <a:pt x="239" y="953"/>
                </a:lnTo>
                <a:lnTo>
                  <a:pt x="239" y="953"/>
                </a:lnTo>
                <a:lnTo>
                  <a:pt x="229" y="970"/>
                </a:lnTo>
                <a:lnTo>
                  <a:pt x="227" y="977"/>
                </a:lnTo>
                <a:lnTo>
                  <a:pt x="227" y="979"/>
                </a:lnTo>
                <a:lnTo>
                  <a:pt x="228" y="982"/>
                </a:lnTo>
                <a:lnTo>
                  <a:pt x="228" y="982"/>
                </a:lnTo>
                <a:lnTo>
                  <a:pt x="233" y="985"/>
                </a:lnTo>
                <a:lnTo>
                  <a:pt x="236" y="988"/>
                </a:lnTo>
                <a:lnTo>
                  <a:pt x="242" y="990"/>
                </a:lnTo>
                <a:lnTo>
                  <a:pt x="252" y="990"/>
                </a:lnTo>
                <a:lnTo>
                  <a:pt x="252" y="990"/>
                </a:lnTo>
                <a:lnTo>
                  <a:pt x="260" y="990"/>
                </a:lnTo>
                <a:lnTo>
                  <a:pt x="264" y="989"/>
                </a:lnTo>
                <a:lnTo>
                  <a:pt x="269" y="990"/>
                </a:lnTo>
                <a:lnTo>
                  <a:pt x="277" y="993"/>
                </a:lnTo>
                <a:lnTo>
                  <a:pt x="277" y="993"/>
                </a:lnTo>
                <a:lnTo>
                  <a:pt x="287" y="996"/>
                </a:lnTo>
                <a:lnTo>
                  <a:pt x="290" y="999"/>
                </a:lnTo>
                <a:lnTo>
                  <a:pt x="294" y="1001"/>
                </a:lnTo>
                <a:lnTo>
                  <a:pt x="304" y="1002"/>
                </a:lnTo>
                <a:lnTo>
                  <a:pt x="304" y="1002"/>
                </a:lnTo>
                <a:lnTo>
                  <a:pt x="316" y="1004"/>
                </a:lnTo>
                <a:lnTo>
                  <a:pt x="325" y="1004"/>
                </a:lnTo>
                <a:lnTo>
                  <a:pt x="346" y="1001"/>
                </a:lnTo>
                <a:lnTo>
                  <a:pt x="346" y="1001"/>
                </a:lnTo>
                <a:lnTo>
                  <a:pt x="357" y="999"/>
                </a:lnTo>
                <a:lnTo>
                  <a:pt x="365" y="996"/>
                </a:lnTo>
                <a:lnTo>
                  <a:pt x="369" y="994"/>
                </a:lnTo>
                <a:lnTo>
                  <a:pt x="370" y="993"/>
                </a:lnTo>
                <a:lnTo>
                  <a:pt x="371" y="990"/>
                </a:lnTo>
                <a:lnTo>
                  <a:pt x="370" y="988"/>
                </a:lnTo>
                <a:lnTo>
                  <a:pt x="370" y="988"/>
                </a:lnTo>
                <a:lnTo>
                  <a:pt x="369" y="984"/>
                </a:lnTo>
                <a:lnTo>
                  <a:pt x="366" y="982"/>
                </a:lnTo>
                <a:lnTo>
                  <a:pt x="359" y="977"/>
                </a:lnTo>
                <a:lnTo>
                  <a:pt x="345" y="969"/>
                </a:lnTo>
                <a:lnTo>
                  <a:pt x="345" y="969"/>
                </a:lnTo>
                <a:lnTo>
                  <a:pt x="337" y="963"/>
                </a:lnTo>
                <a:lnTo>
                  <a:pt x="329" y="955"/>
                </a:lnTo>
                <a:lnTo>
                  <a:pt x="317" y="942"/>
                </a:lnTo>
                <a:lnTo>
                  <a:pt x="317" y="942"/>
                </a:lnTo>
                <a:lnTo>
                  <a:pt x="309" y="932"/>
                </a:lnTo>
                <a:lnTo>
                  <a:pt x="301" y="905"/>
                </a:lnTo>
                <a:lnTo>
                  <a:pt x="301" y="905"/>
                </a:lnTo>
                <a:lnTo>
                  <a:pt x="306" y="883"/>
                </a:lnTo>
                <a:lnTo>
                  <a:pt x="316" y="836"/>
                </a:lnTo>
                <a:lnTo>
                  <a:pt x="319" y="808"/>
                </a:lnTo>
                <a:lnTo>
                  <a:pt x="323" y="784"/>
                </a:lnTo>
                <a:lnTo>
                  <a:pt x="325" y="765"/>
                </a:lnTo>
                <a:lnTo>
                  <a:pt x="325" y="757"/>
                </a:lnTo>
                <a:lnTo>
                  <a:pt x="324" y="753"/>
                </a:lnTo>
                <a:lnTo>
                  <a:pt x="324" y="753"/>
                </a:lnTo>
                <a:lnTo>
                  <a:pt x="321" y="741"/>
                </a:lnTo>
                <a:lnTo>
                  <a:pt x="319" y="731"/>
                </a:lnTo>
                <a:lnTo>
                  <a:pt x="319" y="720"/>
                </a:lnTo>
                <a:lnTo>
                  <a:pt x="319" y="720"/>
                </a:lnTo>
                <a:lnTo>
                  <a:pt x="319" y="694"/>
                </a:lnTo>
                <a:lnTo>
                  <a:pt x="321" y="672"/>
                </a:lnTo>
                <a:lnTo>
                  <a:pt x="362" y="657"/>
                </a:lnTo>
                <a:lnTo>
                  <a:pt x="362" y="657"/>
                </a:lnTo>
                <a:lnTo>
                  <a:pt x="348" y="602"/>
                </a:lnTo>
                <a:lnTo>
                  <a:pt x="339" y="561"/>
                </a:lnTo>
                <a:lnTo>
                  <a:pt x="334" y="537"/>
                </a:lnTo>
                <a:lnTo>
                  <a:pt x="334" y="537"/>
                </a:lnTo>
                <a:lnTo>
                  <a:pt x="333" y="525"/>
                </a:lnTo>
                <a:lnTo>
                  <a:pt x="328" y="510"/>
                </a:lnTo>
                <a:lnTo>
                  <a:pt x="322" y="494"/>
                </a:lnTo>
                <a:lnTo>
                  <a:pt x="316" y="481"/>
                </a:lnTo>
                <a:lnTo>
                  <a:pt x="316" y="481"/>
                </a:lnTo>
                <a:lnTo>
                  <a:pt x="306" y="468"/>
                </a:lnTo>
                <a:lnTo>
                  <a:pt x="304" y="464"/>
                </a:lnTo>
                <a:lnTo>
                  <a:pt x="304" y="464"/>
                </a:lnTo>
                <a:lnTo>
                  <a:pt x="307" y="463"/>
                </a:lnTo>
                <a:lnTo>
                  <a:pt x="309" y="461"/>
                </a:lnTo>
                <a:lnTo>
                  <a:pt x="310" y="459"/>
                </a:lnTo>
                <a:lnTo>
                  <a:pt x="309" y="457"/>
                </a:lnTo>
                <a:lnTo>
                  <a:pt x="309" y="457"/>
                </a:lnTo>
                <a:lnTo>
                  <a:pt x="302" y="449"/>
                </a:lnTo>
                <a:lnTo>
                  <a:pt x="299" y="444"/>
                </a:lnTo>
                <a:lnTo>
                  <a:pt x="296" y="439"/>
                </a:lnTo>
                <a:lnTo>
                  <a:pt x="296" y="439"/>
                </a:lnTo>
                <a:lnTo>
                  <a:pt x="290" y="422"/>
                </a:lnTo>
                <a:lnTo>
                  <a:pt x="288" y="412"/>
                </a:lnTo>
                <a:lnTo>
                  <a:pt x="288" y="408"/>
                </a:lnTo>
                <a:lnTo>
                  <a:pt x="288" y="404"/>
                </a:lnTo>
                <a:lnTo>
                  <a:pt x="288" y="404"/>
                </a:lnTo>
                <a:lnTo>
                  <a:pt x="289" y="396"/>
                </a:lnTo>
                <a:lnTo>
                  <a:pt x="290" y="386"/>
                </a:lnTo>
                <a:lnTo>
                  <a:pt x="292" y="371"/>
                </a:lnTo>
                <a:lnTo>
                  <a:pt x="292" y="371"/>
                </a:lnTo>
                <a:lnTo>
                  <a:pt x="287" y="340"/>
                </a:lnTo>
                <a:lnTo>
                  <a:pt x="283" y="312"/>
                </a:lnTo>
                <a:lnTo>
                  <a:pt x="283" y="312"/>
                </a:lnTo>
                <a:lnTo>
                  <a:pt x="287" y="322"/>
                </a:lnTo>
                <a:lnTo>
                  <a:pt x="292" y="330"/>
                </a:lnTo>
                <a:lnTo>
                  <a:pt x="299" y="340"/>
                </a:lnTo>
                <a:lnTo>
                  <a:pt x="306" y="350"/>
                </a:lnTo>
                <a:lnTo>
                  <a:pt x="313" y="358"/>
                </a:lnTo>
                <a:lnTo>
                  <a:pt x="318" y="361"/>
                </a:lnTo>
                <a:lnTo>
                  <a:pt x="322" y="363"/>
                </a:lnTo>
                <a:lnTo>
                  <a:pt x="327" y="363"/>
                </a:lnTo>
                <a:lnTo>
                  <a:pt x="330" y="363"/>
                </a:lnTo>
                <a:lnTo>
                  <a:pt x="330" y="363"/>
                </a:lnTo>
                <a:lnTo>
                  <a:pt x="339" y="358"/>
                </a:lnTo>
                <a:lnTo>
                  <a:pt x="343" y="353"/>
                </a:lnTo>
                <a:lnTo>
                  <a:pt x="347" y="347"/>
                </a:lnTo>
                <a:lnTo>
                  <a:pt x="350" y="340"/>
                </a:lnTo>
                <a:lnTo>
                  <a:pt x="351" y="334"/>
                </a:lnTo>
                <a:lnTo>
                  <a:pt x="350" y="327"/>
                </a:lnTo>
                <a:lnTo>
                  <a:pt x="350" y="322"/>
                </a:lnTo>
                <a:lnTo>
                  <a:pt x="348" y="317"/>
                </a:lnTo>
                <a:lnTo>
                  <a:pt x="348" y="317"/>
                </a:lnTo>
                <a:lnTo>
                  <a:pt x="343" y="310"/>
                </a:lnTo>
                <a:lnTo>
                  <a:pt x="336" y="300"/>
                </a:lnTo>
                <a:lnTo>
                  <a:pt x="328" y="289"/>
                </a:lnTo>
                <a:lnTo>
                  <a:pt x="328" y="289"/>
                </a:lnTo>
                <a:lnTo>
                  <a:pt x="330" y="283"/>
                </a:lnTo>
                <a:lnTo>
                  <a:pt x="331" y="279"/>
                </a:lnTo>
                <a:lnTo>
                  <a:pt x="331" y="276"/>
                </a:lnTo>
                <a:lnTo>
                  <a:pt x="330" y="275"/>
                </a:lnTo>
                <a:lnTo>
                  <a:pt x="330" y="275"/>
                </a:lnTo>
                <a:lnTo>
                  <a:pt x="330" y="273"/>
                </a:lnTo>
                <a:lnTo>
                  <a:pt x="330" y="269"/>
                </a:lnTo>
                <a:lnTo>
                  <a:pt x="334" y="263"/>
                </a:lnTo>
                <a:lnTo>
                  <a:pt x="341" y="253"/>
                </a:lnTo>
                <a:lnTo>
                  <a:pt x="337" y="247"/>
                </a:lnTo>
                <a:lnTo>
                  <a:pt x="319" y="245"/>
                </a:lnTo>
                <a:lnTo>
                  <a:pt x="319" y="245"/>
                </a:lnTo>
                <a:lnTo>
                  <a:pt x="311" y="227"/>
                </a:lnTo>
                <a:lnTo>
                  <a:pt x="305" y="211"/>
                </a:lnTo>
                <a:lnTo>
                  <a:pt x="301" y="199"/>
                </a:lnTo>
                <a:lnTo>
                  <a:pt x="301" y="199"/>
                </a:lnTo>
                <a:lnTo>
                  <a:pt x="300" y="191"/>
                </a:lnTo>
                <a:lnTo>
                  <a:pt x="298" y="183"/>
                </a:lnTo>
                <a:lnTo>
                  <a:pt x="294" y="178"/>
                </a:lnTo>
                <a:lnTo>
                  <a:pt x="288" y="172"/>
                </a:lnTo>
                <a:lnTo>
                  <a:pt x="288" y="172"/>
                </a:lnTo>
                <a:lnTo>
                  <a:pt x="277" y="168"/>
                </a:lnTo>
                <a:lnTo>
                  <a:pt x="263" y="162"/>
                </a:lnTo>
                <a:lnTo>
                  <a:pt x="243" y="156"/>
                </a:lnTo>
                <a:lnTo>
                  <a:pt x="243" y="156"/>
                </a:lnTo>
                <a:lnTo>
                  <a:pt x="260" y="131"/>
                </a:lnTo>
                <a:lnTo>
                  <a:pt x="260" y="131"/>
                </a:lnTo>
                <a:lnTo>
                  <a:pt x="264" y="124"/>
                </a:lnTo>
                <a:lnTo>
                  <a:pt x="266" y="117"/>
                </a:lnTo>
                <a:lnTo>
                  <a:pt x="269" y="107"/>
                </a:lnTo>
                <a:lnTo>
                  <a:pt x="269" y="107"/>
                </a:lnTo>
                <a:lnTo>
                  <a:pt x="271" y="102"/>
                </a:lnTo>
                <a:lnTo>
                  <a:pt x="275" y="93"/>
                </a:lnTo>
                <a:lnTo>
                  <a:pt x="275" y="93"/>
                </a:lnTo>
                <a:lnTo>
                  <a:pt x="276" y="84"/>
                </a:lnTo>
                <a:lnTo>
                  <a:pt x="276" y="73"/>
                </a:lnTo>
                <a:lnTo>
                  <a:pt x="276" y="59"/>
                </a:lnTo>
                <a:lnTo>
                  <a:pt x="277" y="47"/>
                </a:lnTo>
                <a:lnTo>
                  <a:pt x="271" y="35"/>
                </a:lnTo>
                <a:lnTo>
                  <a:pt x="271" y="35"/>
                </a:lnTo>
                <a:lnTo>
                  <a:pt x="272" y="32"/>
                </a:lnTo>
                <a:lnTo>
                  <a:pt x="274" y="29"/>
                </a:lnTo>
                <a:lnTo>
                  <a:pt x="274" y="28"/>
                </a:lnTo>
                <a:lnTo>
                  <a:pt x="274" y="25"/>
                </a:lnTo>
                <a:lnTo>
                  <a:pt x="272" y="24"/>
                </a:lnTo>
                <a:lnTo>
                  <a:pt x="269" y="23"/>
                </a:lnTo>
                <a:lnTo>
                  <a:pt x="269" y="23"/>
                </a:lnTo>
                <a:lnTo>
                  <a:pt x="260" y="22"/>
                </a:lnTo>
                <a:lnTo>
                  <a:pt x="259" y="20"/>
                </a:lnTo>
                <a:lnTo>
                  <a:pt x="259" y="20"/>
                </a:lnTo>
                <a:lnTo>
                  <a:pt x="248" y="8"/>
                </a:lnTo>
                <a:lnTo>
                  <a:pt x="242" y="7"/>
                </a:lnTo>
                <a:lnTo>
                  <a:pt x="224" y="5"/>
                </a:lnTo>
                <a:lnTo>
                  <a:pt x="224" y="5"/>
                </a:lnTo>
                <a:lnTo>
                  <a:pt x="220" y="2"/>
                </a:lnTo>
                <a:lnTo>
                  <a:pt x="217" y="0"/>
                </a:lnTo>
                <a:lnTo>
                  <a:pt x="214" y="0"/>
                </a:lnTo>
                <a:lnTo>
                  <a:pt x="214" y="0"/>
                </a:lnTo>
                <a:lnTo>
                  <a:pt x="192" y="5"/>
                </a:lnTo>
                <a:lnTo>
                  <a:pt x="192" y="5"/>
                </a:lnTo>
                <a:lnTo>
                  <a:pt x="193" y="6"/>
                </a:lnTo>
                <a:lnTo>
                  <a:pt x="194" y="8"/>
                </a:lnTo>
                <a:lnTo>
                  <a:pt x="193" y="11"/>
                </a:lnTo>
                <a:lnTo>
                  <a:pt x="192" y="12"/>
                </a:lnTo>
                <a:lnTo>
                  <a:pt x="189" y="14"/>
                </a:lnTo>
                <a:lnTo>
                  <a:pt x="189" y="14"/>
                </a:lnTo>
                <a:lnTo>
                  <a:pt x="181" y="17"/>
                </a:lnTo>
                <a:lnTo>
                  <a:pt x="179" y="17"/>
                </a:lnTo>
                <a:lnTo>
                  <a:pt x="178" y="19"/>
                </a:lnTo>
                <a:lnTo>
                  <a:pt x="178" y="19"/>
                </a:lnTo>
                <a:lnTo>
                  <a:pt x="178" y="24"/>
                </a:lnTo>
                <a:lnTo>
                  <a:pt x="178" y="26"/>
                </a:lnTo>
                <a:lnTo>
                  <a:pt x="178" y="28"/>
                </a:lnTo>
                <a:lnTo>
                  <a:pt x="178" y="28"/>
                </a:lnTo>
                <a:lnTo>
                  <a:pt x="170" y="40"/>
                </a:lnTo>
                <a:lnTo>
                  <a:pt x="170" y="40"/>
                </a:lnTo>
                <a:lnTo>
                  <a:pt x="166" y="51"/>
                </a:lnTo>
                <a:lnTo>
                  <a:pt x="166" y="51"/>
                </a:lnTo>
                <a:lnTo>
                  <a:pt x="166" y="55"/>
                </a:lnTo>
                <a:lnTo>
                  <a:pt x="166" y="60"/>
                </a:lnTo>
                <a:lnTo>
                  <a:pt x="166" y="60"/>
                </a:lnTo>
                <a:lnTo>
                  <a:pt x="164" y="59"/>
                </a:lnTo>
                <a:lnTo>
                  <a:pt x="161" y="59"/>
                </a:lnTo>
                <a:lnTo>
                  <a:pt x="159" y="60"/>
                </a:lnTo>
                <a:lnTo>
                  <a:pt x="159" y="60"/>
                </a:lnTo>
                <a:lnTo>
                  <a:pt x="158" y="64"/>
                </a:lnTo>
                <a:lnTo>
                  <a:pt x="157" y="70"/>
                </a:lnTo>
                <a:lnTo>
                  <a:pt x="157" y="76"/>
                </a:lnTo>
                <a:lnTo>
                  <a:pt x="158" y="84"/>
                </a:lnTo>
                <a:lnTo>
                  <a:pt x="158" y="84"/>
                </a:lnTo>
                <a:lnTo>
                  <a:pt x="161" y="90"/>
                </a:lnTo>
                <a:lnTo>
                  <a:pt x="164" y="95"/>
                </a:lnTo>
                <a:lnTo>
                  <a:pt x="166" y="99"/>
                </a:lnTo>
                <a:lnTo>
                  <a:pt x="166" y="9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1" name="Freeform 14">
            <a:extLst>
              <a:ext uri="{FF2B5EF4-FFF2-40B4-BE49-F238E27FC236}">
                <a16:creationId xmlns:a16="http://schemas.microsoft.com/office/drawing/2014/main" id="{238DF540-FF73-4597-8AEB-4ABD401FAFFD}"/>
              </a:ext>
            </a:extLst>
          </p:cNvPr>
          <p:cNvSpPr>
            <a:spLocks noEditPoints="1"/>
          </p:cNvSpPr>
          <p:nvPr/>
        </p:nvSpPr>
        <p:spPr bwMode="auto">
          <a:xfrm>
            <a:off x="933587" y="751690"/>
            <a:ext cx="459783" cy="1691653"/>
          </a:xfrm>
          <a:custGeom>
            <a:avLst/>
            <a:gdLst>
              <a:gd name="T0" fmla="*/ 65 w 265"/>
              <a:gd name="T1" fmla="*/ 409 h 975"/>
              <a:gd name="T2" fmla="*/ 67 w 265"/>
              <a:gd name="T3" fmla="*/ 484 h 975"/>
              <a:gd name="T4" fmla="*/ 79 w 265"/>
              <a:gd name="T5" fmla="*/ 517 h 975"/>
              <a:gd name="T6" fmla="*/ 89 w 265"/>
              <a:gd name="T7" fmla="*/ 550 h 975"/>
              <a:gd name="T8" fmla="*/ 96 w 265"/>
              <a:gd name="T9" fmla="*/ 777 h 975"/>
              <a:gd name="T10" fmla="*/ 87 w 265"/>
              <a:gd name="T11" fmla="*/ 887 h 975"/>
              <a:gd name="T12" fmla="*/ 79 w 265"/>
              <a:gd name="T13" fmla="*/ 906 h 975"/>
              <a:gd name="T14" fmla="*/ 64 w 265"/>
              <a:gd name="T15" fmla="*/ 921 h 975"/>
              <a:gd name="T16" fmla="*/ 52 w 265"/>
              <a:gd name="T17" fmla="*/ 930 h 975"/>
              <a:gd name="T18" fmla="*/ 101 w 265"/>
              <a:gd name="T19" fmla="*/ 963 h 975"/>
              <a:gd name="T20" fmla="*/ 123 w 265"/>
              <a:gd name="T21" fmla="*/ 975 h 975"/>
              <a:gd name="T22" fmla="*/ 265 w 265"/>
              <a:gd name="T23" fmla="*/ 960 h 975"/>
              <a:gd name="T24" fmla="*/ 260 w 265"/>
              <a:gd name="T25" fmla="*/ 921 h 975"/>
              <a:gd name="T26" fmla="*/ 253 w 265"/>
              <a:gd name="T27" fmla="*/ 913 h 975"/>
              <a:gd name="T28" fmla="*/ 233 w 265"/>
              <a:gd name="T29" fmla="*/ 771 h 975"/>
              <a:gd name="T30" fmla="*/ 202 w 265"/>
              <a:gd name="T31" fmla="*/ 586 h 975"/>
              <a:gd name="T32" fmla="*/ 242 w 265"/>
              <a:gd name="T33" fmla="*/ 543 h 975"/>
              <a:gd name="T34" fmla="*/ 255 w 265"/>
              <a:gd name="T35" fmla="*/ 496 h 975"/>
              <a:gd name="T36" fmla="*/ 252 w 265"/>
              <a:gd name="T37" fmla="*/ 416 h 975"/>
              <a:gd name="T38" fmla="*/ 247 w 265"/>
              <a:gd name="T39" fmla="*/ 383 h 975"/>
              <a:gd name="T40" fmla="*/ 245 w 265"/>
              <a:gd name="T41" fmla="*/ 362 h 975"/>
              <a:gd name="T42" fmla="*/ 253 w 265"/>
              <a:gd name="T43" fmla="*/ 314 h 975"/>
              <a:gd name="T44" fmla="*/ 255 w 265"/>
              <a:gd name="T45" fmla="*/ 231 h 975"/>
              <a:gd name="T46" fmla="*/ 246 w 265"/>
              <a:gd name="T47" fmla="*/ 167 h 975"/>
              <a:gd name="T48" fmla="*/ 219 w 265"/>
              <a:gd name="T49" fmla="*/ 139 h 975"/>
              <a:gd name="T50" fmla="*/ 227 w 265"/>
              <a:gd name="T51" fmla="*/ 133 h 975"/>
              <a:gd name="T52" fmla="*/ 219 w 265"/>
              <a:gd name="T53" fmla="*/ 99 h 975"/>
              <a:gd name="T54" fmla="*/ 211 w 265"/>
              <a:gd name="T55" fmla="*/ 42 h 975"/>
              <a:gd name="T56" fmla="*/ 177 w 265"/>
              <a:gd name="T57" fmla="*/ 5 h 975"/>
              <a:gd name="T58" fmla="*/ 143 w 265"/>
              <a:gd name="T59" fmla="*/ 3 h 975"/>
              <a:gd name="T60" fmla="*/ 116 w 265"/>
              <a:gd name="T61" fmla="*/ 18 h 975"/>
              <a:gd name="T62" fmla="*/ 101 w 265"/>
              <a:gd name="T63" fmla="*/ 69 h 975"/>
              <a:gd name="T64" fmla="*/ 99 w 265"/>
              <a:gd name="T65" fmla="*/ 69 h 975"/>
              <a:gd name="T66" fmla="*/ 104 w 265"/>
              <a:gd name="T67" fmla="*/ 99 h 975"/>
              <a:gd name="T68" fmla="*/ 120 w 265"/>
              <a:gd name="T69" fmla="*/ 126 h 975"/>
              <a:gd name="T70" fmla="*/ 126 w 265"/>
              <a:gd name="T71" fmla="*/ 169 h 975"/>
              <a:gd name="T72" fmla="*/ 54 w 265"/>
              <a:gd name="T73" fmla="*/ 184 h 975"/>
              <a:gd name="T74" fmla="*/ 77 w 265"/>
              <a:gd name="T75" fmla="*/ 221 h 975"/>
              <a:gd name="T76" fmla="*/ 70 w 265"/>
              <a:gd name="T77" fmla="*/ 240 h 975"/>
              <a:gd name="T78" fmla="*/ 75 w 265"/>
              <a:gd name="T79" fmla="*/ 267 h 975"/>
              <a:gd name="T80" fmla="*/ 63 w 265"/>
              <a:gd name="T81" fmla="*/ 320 h 975"/>
              <a:gd name="T82" fmla="*/ 40 w 265"/>
              <a:gd name="T83" fmla="*/ 343 h 975"/>
              <a:gd name="T84" fmla="*/ 23 w 265"/>
              <a:gd name="T85" fmla="*/ 343 h 975"/>
              <a:gd name="T86" fmla="*/ 18 w 265"/>
              <a:gd name="T87" fmla="*/ 350 h 975"/>
              <a:gd name="T88" fmla="*/ 2 w 265"/>
              <a:gd name="T89" fmla="*/ 356 h 975"/>
              <a:gd name="T90" fmla="*/ 1 w 265"/>
              <a:gd name="T91" fmla="*/ 372 h 975"/>
              <a:gd name="T92" fmla="*/ 11 w 265"/>
              <a:gd name="T93" fmla="*/ 389 h 975"/>
              <a:gd name="T94" fmla="*/ 159 w 265"/>
              <a:gd name="T95" fmla="*/ 782 h 975"/>
              <a:gd name="T96" fmla="*/ 193 w 265"/>
              <a:gd name="T97" fmla="*/ 875 h 975"/>
              <a:gd name="T98" fmla="*/ 196 w 265"/>
              <a:gd name="T99" fmla="*/ 916 h 975"/>
              <a:gd name="T100" fmla="*/ 166 w 265"/>
              <a:gd name="T101" fmla="*/ 933 h 975"/>
              <a:gd name="T102" fmla="*/ 132 w 265"/>
              <a:gd name="T103" fmla="*/ 956 h 975"/>
              <a:gd name="T104" fmla="*/ 125 w 265"/>
              <a:gd name="T105" fmla="*/ 913 h 975"/>
              <a:gd name="T106" fmla="*/ 128 w 265"/>
              <a:gd name="T107" fmla="*/ 877 h 975"/>
              <a:gd name="T108" fmla="*/ 142 w 265"/>
              <a:gd name="T109" fmla="*/ 848 h 9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65" h="975">
                <a:moveTo>
                  <a:pt x="40" y="407"/>
                </a:moveTo>
                <a:lnTo>
                  <a:pt x="40" y="407"/>
                </a:lnTo>
                <a:lnTo>
                  <a:pt x="43" y="407"/>
                </a:lnTo>
                <a:lnTo>
                  <a:pt x="52" y="408"/>
                </a:lnTo>
                <a:lnTo>
                  <a:pt x="65" y="409"/>
                </a:lnTo>
                <a:lnTo>
                  <a:pt x="65" y="409"/>
                </a:lnTo>
                <a:lnTo>
                  <a:pt x="66" y="409"/>
                </a:lnTo>
                <a:lnTo>
                  <a:pt x="66" y="409"/>
                </a:lnTo>
                <a:lnTo>
                  <a:pt x="65" y="409"/>
                </a:lnTo>
                <a:lnTo>
                  <a:pt x="65" y="409"/>
                </a:lnTo>
                <a:lnTo>
                  <a:pt x="66" y="448"/>
                </a:lnTo>
                <a:lnTo>
                  <a:pt x="67" y="484"/>
                </a:lnTo>
                <a:lnTo>
                  <a:pt x="67" y="484"/>
                </a:lnTo>
                <a:lnTo>
                  <a:pt x="75" y="486"/>
                </a:lnTo>
                <a:lnTo>
                  <a:pt x="79" y="486"/>
                </a:lnTo>
                <a:lnTo>
                  <a:pt x="79" y="486"/>
                </a:lnTo>
                <a:lnTo>
                  <a:pt x="79" y="498"/>
                </a:lnTo>
                <a:lnTo>
                  <a:pt x="79" y="517"/>
                </a:lnTo>
                <a:lnTo>
                  <a:pt x="79" y="517"/>
                </a:lnTo>
                <a:lnTo>
                  <a:pt x="82" y="524"/>
                </a:lnTo>
                <a:lnTo>
                  <a:pt x="85" y="532"/>
                </a:lnTo>
                <a:lnTo>
                  <a:pt x="88" y="542"/>
                </a:lnTo>
                <a:lnTo>
                  <a:pt x="89" y="550"/>
                </a:lnTo>
                <a:lnTo>
                  <a:pt x="89" y="550"/>
                </a:lnTo>
                <a:lnTo>
                  <a:pt x="95" y="594"/>
                </a:lnTo>
                <a:lnTo>
                  <a:pt x="99" y="631"/>
                </a:lnTo>
                <a:lnTo>
                  <a:pt x="99" y="631"/>
                </a:lnTo>
                <a:lnTo>
                  <a:pt x="99" y="700"/>
                </a:lnTo>
                <a:lnTo>
                  <a:pt x="98" y="751"/>
                </a:lnTo>
                <a:lnTo>
                  <a:pt x="96" y="777"/>
                </a:lnTo>
                <a:lnTo>
                  <a:pt x="96" y="777"/>
                </a:lnTo>
                <a:lnTo>
                  <a:pt x="93" y="835"/>
                </a:lnTo>
                <a:lnTo>
                  <a:pt x="89" y="870"/>
                </a:lnTo>
                <a:lnTo>
                  <a:pt x="88" y="882"/>
                </a:lnTo>
                <a:lnTo>
                  <a:pt x="87" y="887"/>
                </a:lnTo>
                <a:lnTo>
                  <a:pt x="87" y="887"/>
                </a:lnTo>
                <a:lnTo>
                  <a:pt x="85" y="890"/>
                </a:lnTo>
                <a:lnTo>
                  <a:pt x="82" y="896"/>
                </a:lnTo>
                <a:lnTo>
                  <a:pt x="82" y="896"/>
                </a:lnTo>
                <a:lnTo>
                  <a:pt x="81" y="901"/>
                </a:lnTo>
                <a:lnTo>
                  <a:pt x="81" y="904"/>
                </a:lnTo>
                <a:lnTo>
                  <a:pt x="79" y="906"/>
                </a:lnTo>
                <a:lnTo>
                  <a:pt x="77" y="909"/>
                </a:lnTo>
                <a:lnTo>
                  <a:pt x="77" y="909"/>
                </a:lnTo>
                <a:lnTo>
                  <a:pt x="70" y="917"/>
                </a:lnTo>
                <a:lnTo>
                  <a:pt x="66" y="919"/>
                </a:lnTo>
                <a:lnTo>
                  <a:pt x="64" y="921"/>
                </a:lnTo>
                <a:lnTo>
                  <a:pt x="64" y="921"/>
                </a:lnTo>
                <a:lnTo>
                  <a:pt x="56" y="921"/>
                </a:lnTo>
                <a:lnTo>
                  <a:pt x="53" y="923"/>
                </a:lnTo>
                <a:lnTo>
                  <a:pt x="52" y="924"/>
                </a:lnTo>
                <a:lnTo>
                  <a:pt x="52" y="925"/>
                </a:lnTo>
                <a:lnTo>
                  <a:pt x="52" y="925"/>
                </a:lnTo>
                <a:lnTo>
                  <a:pt x="52" y="930"/>
                </a:lnTo>
                <a:lnTo>
                  <a:pt x="55" y="933"/>
                </a:lnTo>
                <a:lnTo>
                  <a:pt x="66" y="941"/>
                </a:lnTo>
                <a:lnTo>
                  <a:pt x="66" y="941"/>
                </a:lnTo>
                <a:lnTo>
                  <a:pt x="75" y="947"/>
                </a:lnTo>
                <a:lnTo>
                  <a:pt x="87" y="954"/>
                </a:lnTo>
                <a:lnTo>
                  <a:pt x="101" y="963"/>
                </a:lnTo>
                <a:lnTo>
                  <a:pt x="120" y="963"/>
                </a:lnTo>
                <a:lnTo>
                  <a:pt x="120" y="963"/>
                </a:lnTo>
                <a:lnTo>
                  <a:pt x="122" y="969"/>
                </a:lnTo>
                <a:lnTo>
                  <a:pt x="122" y="972"/>
                </a:lnTo>
                <a:lnTo>
                  <a:pt x="123" y="975"/>
                </a:lnTo>
                <a:lnTo>
                  <a:pt x="123" y="975"/>
                </a:lnTo>
                <a:lnTo>
                  <a:pt x="194" y="974"/>
                </a:lnTo>
                <a:lnTo>
                  <a:pt x="242" y="972"/>
                </a:lnTo>
                <a:lnTo>
                  <a:pt x="259" y="971"/>
                </a:lnTo>
                <a:lnTo>
                  <a:pt x="265" y="970"/>
                </a:lnTo>
                <a:lnTo>
                  <a:pt x="265" y="970"/>
                </a:lnTo>
                <a:lnTo>
                  <a:pt x="265" y="960"/>
                </a:lnTo>
                <a:lnTo>
                  <a:pt x="265" y="951"/>
                </a:lnTo>
                <a:lnTo>
                  <a:pt x="265" y="951"/>
                </a:lnTo>
                <a:lnTo>
                  <a:pt x="263" y="935"/>
                </a:lnTo>
                <a:lnTo>
                  <a:pt x="262" y="925"/>
                </a:lnTo>
                <a:lnTo>
                  <a:pt x="260" y="921"/>
                </a:lnTo>
                <a:lnTo>
                  <a:pt x="260" y="921"/>
                </a:lnTo>
                <a:lnTo>
                  <a:pt x="257" y="919"/>
                </a:lnTo>
                <a:lnTo>
                  <a:pt x="255" y="916"/>
                </a:lnTo>
                <a:lnTo>
                  <a:pt x="255" y="916"/>
                </a:lnTo>
                <a:lnTo>
                  <a:pt x="254" y="915"/>
                </a:lnTo>
                <a:lnTo>
                  <a:pt x="253" y="913"/>
                </a:lnTo>
                <a:lnTo>
                  <a:pt x="253" y="913"/>
                </a:lnTo>
                <a:lnTo>
                  <a:pt x="251" y="894"/>
                </a:lnTo>
                <a:lnTo>
                  <a:pt x="246" y="852"/>
                </a:lnTo>
                <a:lnTo>
                  <a:pt x="241" y="808"/>
                </a:lnTo>
                <a:lnTo>
                  <a:pt x="239" y="784"/>
                </a:lnTo>
                <a:lnTo>
                  <a:pt x="239" y="784"/>
                </a:lnTo>
                <a:lnTo>
                  <a:pt x="233" y="771"/>
                </a:lnTo>
                <a:lnTo>
                  <a:pt x="221" y="747"/>
                </a:lnTo>
                <a:lnTo>
                  <a:pt x="205" y="717"/>
                </a:lnTo>
                <a:lnTo>
                  <a:pt x="205" y="717"/>
                </a:lnTo>
                <a:lnTo>
                  <a:pt x="204" y="653"/>
                </a:lnTo>
                <a:lnTo>
                  <a:pt x="202" y="586"/>
                </a:lnTo>
                <a:lnTo>
                  <a:pt x="202" y="586"/>
                </a:lnTo>
                <a:lnTo>
                  <a:pt x="207" y="578"/>
                </a:lnTo>
                <a:lnTo>
                  <a:pt x="216" y="565"/>
                </a:lnTo>
                <a:lnTo>
                  <a:pt x="229" y="545"/>
                </a:lnTo>
                <a:lnTo>
                  <a:pt x="229" y="545"/>
                </a:lnTo>
                <a:lnTo>
                  <a:pt x="236" y="545"/>
                </a:lnTo>
                <a:lnTo>
                  <a:pt x="242" y="543"/>
                </a:lnTo>
                <a:lnTo>
                  <a:pt x="248" y="541"/>
                </a:lnTo>
                <a:lnTo>
                  <a:pt x="248" y="541"/>
                </a:lnTo>
                <a:lnTo>
                  <a:pt x="249" y="538"/>
                </a:lnTo>
                <a:lnTo>
                  <a:pt x="251" y="536"/>
                </a:lnTo>
                <a:lnTo>
                  <a:pt x="253" y="525"/>
                </a:lnTo>
                <a:lnTo>
                  <a:pt x="255" y="496"/>
                </a:lnTo>
                <a:lnTo>
                  <a:pt x="257" y="463"/>
                </a:lnTo>
                <a:lnTo>
                  <a:pt x="258" y="443"/>
                </a:lnTo>
                <a:lnTo>
                  <a:pt x="258" y="443"/>
                </a:lnTo>
                <a:lnTo>
                  <a:pt x="257" y="437"/>
                </a:lnTo>
                <a:lnTo>
                  <a:pt x="255" y="430"/>
                </a:lnTo>
                <a:lnTo>
                  <a:pt x="252" y="416"/>
                </a:lnTo>
                <a:lnTo>
                  <a:pt x="246" y="402"/>
                </a:lnTo>
                <a:lnTo>
                  <a:pt x="246" y="402"/>
                </a:lnTo>
                <a:lnTo>
                  <a:pt x="247" y="400"/>
                </a:lnTo>
                <a:lnTo>
                  <a:pt x="248" y="393"/>
                </a:lnTo>
                <a:lnTo>
                  <a:pt x="248" y="393"/>
                </a:lnTo>
                <a:lnTo>
                  <a:pt x="247" y="383"/>
                </a:lnTo>
                <a:lnTo>
                  <a:pt x="246" y="375"/>
                </a:lnTo>
                <a:lnTo>
                  <a:pt x="243" y="369"/>
                </a:lnTo>
                <a:lnTo>
                  <a:pt x="243" y="369"/>
                </a:lnTo>
                <a:lnTo>
                  <a:pt x="242" y="367"/>
                </a:lnTo>
                <a:lnTo>
                  <a:pt x="242" y="366"/>
                </a:lnTo>
                <a:lnTo>
                  <a:pt x="245" y="362"/>
                </a:lnTo>
                <a:lnTo>
                  <a:pt x="247" y="358"/>
                </a:lnTo>
                <a:lnTo>
                  <a:pt x="251" y="352"/>
                </a:lnTo>
                <a:lnTo>
                  <a:pt x="251" y="352"/>
                </a:lnTo>
                <a:lnTo>
                  <a:pt x="252" y="344"/>
                </a:lnTo>
                <a:lnTo>
                  <a:pt x="252" y="333"/>
                </a:lnTo>
                <a:lnTo>
                  <a:pt x="253" y="314"/>
                </a:lnTo>
                <a:lnTo>
                  <a:pt x="253" y="314"/>
                </a:lnTo>
                <a:lnTo>
                  <a:pt x="254" y="298"/>
                </a:lnTo>
                <a:lnTo>
                  <a:pt x="255" y="276"/>
                </a:lnTo>
                <a:lnTo>
                  <a:pt x="255" y="276"/>
                </a:lnTo>
                <a:lnTo>
                  <a:pt x="255" y="248"/>
                </a:lnTo>
                <a:lnTo>
                  <a:pt x="255" y="231"/>
                </a:lnTo>
                <a:lnTo>
                  <a:pt x="255" y="231"/>
                </a:lnTo>
                <a:lnTo>
                  <a:pt x="252" y="200"/>
                </a:lnTo>
                <a:lnTo>
                  <a:pt x="248" y="179"/>
                </a:lnTo>
                <a:lnTo>
                  <a:pt x="247" y="172"/>
                </a:lnTo>
                <a:lnTo>
                  <a:pt x="246" y="167"/>
                </a:lnTo>
                <a:lnTo>
                  <a:pt x="246" y="167"/>
                </a:lnTo>
                <a:lnTo>
                  <a:pt x="240" y="162"/>
                </a:lnTo>
                <a:lnTo>
                  <a:pt x="230" y="156"/>
                </a:lnTo>
                <a:lnTo>
                  <a:pt x="217" y="147"/>
                </a:lnTo>
                <a:lnTo>
                  <a:pt x="217" y="147"/>
                </a:lnTo>
                <a:lnTo>
                  <a:pt x="218" y="143"/>
                </a:lnTo>
                <a:lnTo>
                  <a:pt x="219" y="139"/>
                </a:lnTo>
                <a:lnTo>
                  <a:pt x="221" y="138"/>
                </a:lnTo>
                <a:lnTo>
                  <a:pt x="222" y="138"/>
                </a:lnTo>
                <a:lnTo>
                  <a:pt x="222" y="138"/>
                </a:lnTo>
                <a:lnTo>
                  <a:pt x="223" y="138"/>
                </a:lnTo>
                <a:lnTo>
                  <a:pt x="225" y="135"/>
                </a:lnTo>
                <a:lnTo>
                  <a:pt x="227" y="133"/>
                </a:lnTo>
                <a:lnTo>
                  <a:pt x="227" y="116"/>
                </a:lnTo>
                <a:lnTo>
                  <a:pt x="227" y="116"/>
                </a:lnTo>
                <a:lnTo>
                  <a:pt x="223" y="109"/>
                </a:lnTo>
                <a:lnTo>
                  <a:pt x="221" y="103"/>
                </a:lnTo>
                <a:lnTo>
                  <a:pt x="219" y="99"/>
                </a:lnTo>
                <a:lnTo>
                  <a:pt x="219" y="99"/>
                </a:lnTo>
                <a:lnTo>
                  <a:pt x="219" y="77"/>
                </a:lnTo>
                <a:lnTo>
                  <a:pt x="218" y="63"/>
                </a:lnTo>
                <a:lnTo>
                  <a:pt x="218" y="57"/>
                </a:lnTo>
                <a:lnTo>
                  <a:pt x="217" y="52"/>
                </a:lnTo>
                <a:lnTo>
                  <a:pt x="217" y="52"/>
                </a:lnTo>
                <a:lnTo>
                  <a:pt x="211" y="42"/>
                </a:lnTo>
                <a:lnTo>
                  <a:pt x="201" y="30"/>
                </a:lnTo>
                <a:lnTo>
                  <a:pt x="190" y="18"/>
                </a:lnTo>
                <a:lnTo>
                  <a:pt x="183" y="11"/>
                </a:lnTo>
                <a:lnTo>
                  <a:pt x="183" y="11"/>
                </a:lnTo>
                <a:lnTo>
                  <a:pt x="180" y="7"/>
                </a:lnTo>
                <a:lnTo>
                  <a:pt x="177" y="5"/>
                </a:lnTo>
                <a:lnTo>
                  <a:pt x="173" y="3"/>
                </a:lnTo>
                <a:lnTo>
                  <a:pt x="166" y="1"/>
                </a:lnTo>
                <a:lnTo>
                  <a:pt x="166" y="1"/>
                </a:lnTo>
                <a:lnTo>
                  <a:pt x="157" y="0"/>
                </a:lnTo>
                <a:lnTo>
                  <a:pt x="149" y="0"/>
                </a:lnTo>
                <a:lnTo>
                  <a:pt x="143" y="3"/>
                </a:lnTo>
                <a:lnTo>
                  <a:pt x="140" y="4"/>
                </a:lnTo>
                <a:lnTo>
                  <a:pt x="140" y="4"/>
                </a:lnTo>
                <a:lnTo>
                  <a:pt x="128" y="10"/>
                </a:lnTo>
                <a:lnTo>
                  <a:pt x="120" y="14"/>
                </a:lnTo>
                <a:lnTo>
                  <a:pt x="116" y="18"/>
                </a:lnTo>
                <a:lnTo>
                  <a:pt x="116" y="18"/>
                </a:lnTo>
                <a:lnTo>
                  <a:pt x="108" y="32"/>
                </a:lnTo>
                <a:lnTo>
                  <a:pt x="106" y="40"/>
                </a:lnTo>
                <a:lnTo>
                  <a:pt x="104" y="47"/>
                </a:lnTo>
                <a:lnTo>
                  <a:pt x="104" y="47"/>
                </a:lnTo>
                <a:lnTo>
                  <a:pt x="101" y="69"/>
                </a:lnTo>
                <a:lnTo>
                  <a:pt x="101" y="69"/>
                </a:lnTo>
                <a:lnTo>
                  <a:pt x="101" y="69"/>
                </a:lnTo>
                <a:lnTo>
                  <a:pt x="101" y="69"/>
                </a:lnTo>
                <a:lnTo>
                  <a:pt x="101" y="69"/>
                </a:lnTo>
                <a:lnTo>
                  <a:pt x="101" y="68"/>
                </a:lnTo>
                <a:lnTo>
                  <a:pt x="99" y="69"/>
                </a:lnTo>
                <a:lnTo>
                  <a:pt x="99" y="69"/>
                </a:lnTo>
                <a:lnTo>
                  <a:pt x="98" y="74"/>
                </a:lnTo>
                <a:lnTo>
                  <a:pt x="98" y="79"/>
                </a:lnTo>
                <a:lnTo>
                  <a:pt x="99" y="90"/>
                </a:lnTo>
                <a:lnTo>
                  <a:pt x="99" y="90"/>
                </a:lnTo>
                <a:lnTo>
                  <a:pt x="101" y="96"/>
                </a:lnTo>
                <a:lnTo>
                  <a:pt x="104" y="99"/>
                </a:lnTo>
                <a:lnTo>
                  <a:pt x="113" y="116"/>
                </a:lnTo>
                <a:lnTo>
                  <a:pt x="113" y="116"/>
                </a:lnTo>
                <a:lnTo>
                  <a:pt x="118" y="121"/>
                </a:lnTo>
                <a:lnTo>
                  <a:pt x="120" y="123"/>
                </a:lnTo>
                <a:lnTo>
                  <a:pt x="120" y="126"/>
                </a:lnTo>
                <a:lnTo>
                  <a:pt x="120" y="126"/>
                </a:lnTo>
                <a:lnTo>
                  <a:pt x="124" y="141"/>
                </a:lnTo>
                <a:lnTo>
                  <a:pt x="128" y="157"/>
                </a:lnTo>
                <a:lnTo>
                  <a:pt x="128" y="157"/>
                </a:lnTo>
                <a:lnTo>
                  <a:pt x="128" y="162"/>
                </a:lnTo>
                <a:lnTo>
                  <a:pt x="128" y="162"/>
                </a:lnTo>
                <a:lnTo>
                  <a:pt x="126" y="169"/>
                </a:lnTo>
                <a:lnTo>
                  <a:pt x="125" y="174"/>
                </a:lnTo>
                <a:lnTo>
                  <a:pt x="59" y="176"/>
                </a:lnTo>
                <a:lnTo>
                  <a:pt x="59" y="176"/>
                </a:lnTo>
                <a:lnTo>
                  <a:pt x="56" y="179"/>
                </a:lnTo>
                <a:lnTo>
                  <a:pt x="54" y="184"/>
                </a:lnTo>
                <a:lnTo>
                  <a:pt x="54" y="184"/>
                </a:lnTo>
                <a:lnTo>
                  <a:pt x="53" y="191"/>
                </a:lnTo>
                <a:lnTo>
                  <a:pt x="54" y="202"/>
                </a:lnTo>
                <a:lnTo>
                  <a:pt x="56" y="216"/>
                </a:lnTo>
                <a:lnTo>
                  <a:pt x="64" y="221"/>
                </a:lnTo>
                <a:lnTo>
                  <a:pt x="77" y="221"/>
                </a:lnTo>
                <a:lnTo>
                  <a:pt x="77" y="221"/>
                </a:lnTo>
                <a:lnTo>
                  <a:pt x="70" y="233"/>
                </a:lnTo>
                <a:lnTo>
                  <a:pt x="70" y="233"/>
                </a:lnTo>
                <a:lnTo>
                  <a:pt x="69" y="237"/>
                </a:lnTo>
                <a:lnTo>
                  <a:pt x="69" y="239"/>
                </a:lnTo>
                <a:lnTo>
                  <a:pt x="70" y="240"/>
                </a:lnTo>
                <a:lnTo>
                  <a:pt x="70" y="240"/>
                </a:lnTo>
                <a:lnTo>
                  <a:pt x="77" y="243"/>
                </a:lnTo>
                <a:lnTo>
                  <a:pt x="82" y="243"/>
                </a:lnTo>
                <a:lnTo>
                  <a:pt x="82" y="243"/>
                </a:lnTo>
                <a:lnTo>
                  <a:pt x="82" y="249"/>
                </a:lnTo>
                <a:lnTo>
                  <a:pt x="79" y="256"/>
                </a:lnTo>
                <a:lnTo>
                  <a:pt x="75" y="267"/>
                </a:lnTo>
                <a:lnTo>
                  <a:pt x="75" y="267"/>
                </a:lnTo>
                <a:lnTo>
                  <a:pt x="67" y="285"/>
                </a:lnTo>
                <a:lnTo>
                  <a:pt x="64" y="295"/>
                </a:lnTo>
                <a:lnTo>
                  <a:pt x="64" y="295"/>
                </a:lnTo>
                <a:lnTo>
                  <a:pt x="63" y="304"/>
                </a:lnTo>
                <a:lnTo>
                  <a:pt x="63" y="320"/>
                </a:lnTo>
                <a:lnTo>
                  <a:pt x="64" y="343"/>
                </a:lnTo>
                <a:lnTo>
                  <a:pt x="64" y="343"/>
                </a:lnTo>
                <a:lnTo>
                  <a:pt x="52" y="343"/>
                </a:lnTo>
                <a:lnTo>
                  <a:pt x="43" y="343"/>
                </a:lnTo>
                <a:lnTo>
                  <a:pt x="40" y="343"/>
                </a:lnTo>
                <a:lnTo>
                  <a:pt x="40" y="343"/>
                </a:lnTo>
                <a:lnTo>
                  <a:pt x="37" y="343"/>
                </a:lnTo>
                <a:lnTo>
                  <a:pt x="32" y="343"/>
                </a:lnTo>
                <a:lnTo>
                  <a:pt x="28" y="343"/>
                </a:lnTo>
                <a:lnTo>
                  <a:pt x="28" y="343"/>
                </a:lnTo>
                <a:lnTo>
                  <a:pt x="25" y="343"/>
                </a:lnTo>
                <a:lnTo>
                  <a:pt x="23" y="343"/>
                </a:lnTo>
                <a:lnTo>
                  <a:pt x="20" y="345"/>
                </a:lnTo>
                <a:lnTo>
                  <a:pt x="20" y="345"/>
                </a:lnTo>
                <a:lnTo>
                  <a:pt x="18" y="348"/>
                </a:lnTo>
                <a:lnTo>
                  <a:pt x="17" y="349"/>
                </a:lnTo>
                <a:lnTo>
                  <a:pt x="18" y="350"/>
                </a:lnTo>
                <a:lnTo>
                  <a:pt x="18" y="350"/>
                </a:lnTo>
                <a:lnTo>
                  <a:pt x="13" y="350"/>
                </a:lnTo>
                <a:lnTo>
                  <a:pt x="11" y="349"/>
                </a:lnTo>
                <a:lnTo>
                  <a:pt x="8" y="350"/>
                </a:lnTo>
                <a:lnTo>
                  <a:pt x="8" y="350"/>
                </a:lnTo>
                <a:lnTo>
                  <a:pt x="3" y="354"/>
                </a:lnTo>
                <a:lnTo>
                  <a:pt x="2" y="356"/>
                </a:lnTo>
                <a:lnTo>
                  <a:pt x="1" y="360"/>
                </a:lnTo>
                <a:lnTo>
                  <a:pt x="1" y="360"/>
                </a:lnTo>
                <a:lnTo>
                  <a:pt x="0" y="368"/>
                </a:lnTo>
                <a:lnTo>
                  <a:pt x="0" y="371"/>
                </a:lnTo>
                <a:lnTo>
                  <a:pt x="1" y="372"/>
                </a:lnTo>
                <a:lnTo>
                  <a:pt x="1" y="372"/>
                </a:lnTo>
                <a:lnTo>
                  <a:pt x="6" y="374"/>
                </a:lnTo>
                <a:lnTo>
                  <a:pt x="6" y="374"/>
                </a:lnTo>
                <a:lnTo>
                  <a:pt x="6" y="380"/>
                </a:lnTo>
                <a:lnTo>
                  <a:pt x="7" y="385"/>
                </a:lnTo>
                <a:lnTo>
                  <a:pt x="11" y="389"/>
                </a:lnTo>
                <a:lnTo>
                  <a:pt x="11" y="389"/>
                </a:lnTo>
                <a:lnTo>
                  <a:pt x="26" y="398"/>
                </a:lnTo>
                <a:lnTo>
                  <a:pt x="36" y="403"/>
                </a:lnTo>
                <a:lnTo>
                  <a:pt x="40" y="407"/>
                </a:lnTo>
                <a:lnTo>
                  <a:pt x="40" y="407"/>
                </a:lnTo>
                <a:close/>
                <a:moveTo>
                  <a:pt x="159" y="782"/>
                </a:moveTo>
                <a:lnTo>
                  <a:pt x="159" y="782"/>
                </a:lnTo>
                <a:lnTo>
                  <a:pt x="164" y="792"/>
                </a:lnTo>
                <a:lnTo>
                  <a:pt x="169" y="804"/>
                </a:lnTo>
                <a:lnTo>
                  <a:pt x="169" y="804"/>
                </a:lnTo>
                <a:lnTo>
                  <a:pt x="178" y="833"/>
                </a:lnTo>
                <a:lnTo>
                  <a:pt x="193" y="875"/>
                </a:lnTo>
                <a:lnTo>
                  <a:pt x="193" y="875"/>
                </a:lnTo>
                <a:lnTo>
                  <a:pt x="196" y="888"/>
                </a:lnTo>
                <a:lnTo>
                  <a:pt x="199" y="900"/>
                </a:lnTo>
                <a:lnTo>
                  <a:pt x="199" y="909"/>
                </a:lnTo>
                <a:lnTo>
                  <a:pt x="198" y="913"/>
                </a:lnTo>
                <a:lnTo>
                  <a:pt x="198" y="913"/>
                </a:lnTo>
                <a:lnTo>
                  <a:pt x="196" y="916"/>
                </a:lnTo>
                <a:lnTo>
                  <a:pt x="194" y="917"/>
                </a:lnTo>
                <a:lnTo>
                  <a:pt x="188" y="921"/>
                </a:lnTo>
                <a:lnTo>
                  <a:pt x="173" y="925"/>
                </a:lnTo>
                <a:lnTo>
                  <a:pt x="173" y="925"/>
                </a:lnTo>
                <a:lnTo>
                  <a:pt x="170" y="929"/>
                </a:lnTo>
                <a:lnTo>
                  <a:pt x="166" y="933"/>
                </a:lnTo>
                <a:lnTo>
                  <a:pt x="164" y="936"/>
                </a:lnTo>
                <a:lnTo>
                  <a:pt x="159" y="941"/>
                </a:lnTo>
                <a:lnTo>
                  <a:pt x="159" y="941"/>
                </a:lnTo>
                <a:lnTo>
                  <a:pt x="152" y="945"/>
                </a:lnTo>
                <a:lnTo>
                  <a:pt x="143" y="950"/>
                </a:lnTo>
                <a:lnTo>
                  <a:pt x="132" y="956"/>
                </a:lnTo>
                <a:lnTo>
                  <a:pt x="132" y="956"/>
                </a:lnTo>
                <a:lnTo>
                  <a:pt x="128" y="923"/>
                </a:lnTo>
                <a:lnTo>
                  <a:pt x="128" y="923"/>
                </a:lnTo>
                <a:lnTo>
                  <a:pt x="126" y="917"/>
                </a:lnTo>
                <a:lnTo>
                  <a:pt x="125" y="913"/>
                </a:lnTo>
                <a:lnTo>
                  <a:pt x="125" y="913"/>
                </a:lnTo>
                <a:lnTo>
                  <a:pt x="126" y="907"/>
                </a:lnTo>
                <a:lnTo>
                  <a:pt x="128" y="899"/>
                </a:lnTo>
                <a:lnTo>
                  <a:pt x="128" y="899"/>
                </a:lnTo>
                <a:lnTo>
                  <a:pt x="129" y="894"/>
                </a:lnTo>
                <a:lnTo>
                  <a:pt x="129" y="888"/>
                </a:lnTo>
                <a:lnTo>
                  <a:pt x="128" y="877"/>
                </a:lnTo>
                <a:lnTo>
                  <a:pt x="128" y="877"/>
                </a:lnTo>
                <a:lnTo>
                  <a:pt x="129" y="874"/>
                </a:lnTo>
                <a:lnTo>
                  <a:pt x="132" y="868"/>
                </a:lnTo>
                <a:lnTo>
                  <a:pt x="137" y="859"/>
                </a:lnTo>
                <a:lnTo>
                  <a:pt x="142" y="848"/>
                </a:lnTo>
                <a:lnTo>
                  <a:pt x="142" y="848"/>
                </a:lnTo>
                <a:lnTo>
                  <a:pt x="148" y="831"/>
                </a:lnTo>
                <a:lnTo>
                  <a:pt x="153" y="811"/>
                </a:lnTo>
                <a:lnTo>
                  <a:pt x="158" y="792"/>
                </a:lnTo>
                <a:lnTo>
                  <a:pt x="159" y="782"/>
                </a:lnTo>
                <a:lnTo>
                  <a:pt x="159" y="78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3" name="Freeform 24">
            <a:extLst>
              <a:ext uri="{FF2B5EF4-FFF2-40B4-BE49-F238E27FC236}">
                <a16:creationId xmlns:a16="http://schemas.microsoft.com/office/drawing/2014/main" id="{1FEEE3FF-6B21-4F8A-89E2-0479BBEC8897}"/>
              </a:ext>
            </a:extLst>
          </p:cNvPr>
          <p:cNvSpPr>
            <a:spLocks/>
          </p:cNvSpPr>
          <p:nvPr/>
        </p:nvSpPr>
        <p:spPr bwMode="auto">
          <a:xfrm>
            <a:off x="6580557" y="4591648"/>
            <a:ext cx="748200" cy="1776172"/>
          </a:xfrm>
          <a:custGeom>
            <a:avLst/>
            <a:gdLst>
              <a:gd name="T0" fmla="*/ 83 w 583"/>
              <a:gd name="T1" fmla="*/ 169 h 1384"/>
              <a:gd name="T2" fmla="*/ 78 w 583"/>
              <a:gd name="T3" fmla="*/ 202 h 1384"/>
              <a:gd name="T4" fmla="*/ 47 w 583"/>
              <a:gd name="T5" fmla="*/ 211 h 1384"/>
              <a:gd name="T6" fmla="*/ 21 w 583"/>
              <a:gd name="T7" fmla="*/ 242 h 1384"/>
              <a:gd name="T8" fmla="*/ 0 w 583"/>
              <a:gd name="T9" fmla="*/ 273 h 1384"/>
              <a:gd name="T10" fmla="*/ 5 w 583"/>
              <a:gd name="T11" fmla="*/ 428 h 1384"/>
              <a:gd name="T12" fmla="*/ 18 w 583"/>
              <a:gd name="T13" fmla="*/ 566 h 1384"/>
              <a:gd name="T14" fmla="*/ 11 w 583"/>
              <a:gd name="T15" fmla="*/ 943 h 1384"/>
              <a:gd name="T16" fmla="*/ 82 w 583"/>
              <a:gd name="T17" fmla="*/ 969 h 1384"/>
              <a:gd name="T18" fmla="*/ 82 w 583"/>
              <a:gd name="T19" fmla="*/ 1011 h 1384"/>
              <a:gd name="T20" fmla="*/ 56 w 583"/>
              <a:gd name="T21" fmla="*/ 1067 h 1384"/>
              <a:gd name="T22" fmla="*/ 49 w 583"/>
              <a:gd name="T23" fmla="*/ 1302 h 1384"/>
              <a:gd name="T24" fmla="*/ 54 w 583"/>
              <a:gd name="T25" fmla="*/ 1318 h 1384"/>
              <a:gd name="T26" fmla="*/ 52 w 583"/>
              <a:gd name="T27" fmla="*/ 1379 h 1384"/>
              <a:gd name="T28" fmla="*/ 102 w 583"/>
              <a:gd name="T29" fmla="*/ 1382 h 1384"/>
              <a:gd name="T30" fmla="*/ 235 w 583"/>
              <a:gd name="T31" fmla="*/ 1371 h 1384"/>
              <a:gd name="T32" fmla="*/ 287 w 583"/>
              <a:gd name="T33" fmla="*/ 1340 h 1384"/>
              <a:gd name="T34" fmla="*/ 273 w 583"/>
              <a:gd name="T35" fmla="*/ 1322 h 1384"/>
              <a:gd name="T36" fmla="*/ 171 w 583"/>
              <a:gd name="T37" fmla="*/ 1288 h 1384"/>
              <a:gd name="T38" fmla="*/ 195 w 583"/>
              <a:gd name="T39" fmla="*/ 1042 h 1384"/>
              <a:gd name="T40" fmla="*/ 251 w 583"/>
              <a:gd name="T41" fmla="*/ 963 h 1384"/>
              <a:gd name="T42" fmla="*/ 333 w 583"/>
              <a:gd name="T43" fmla="*/ 1255 h 1384"/>
              <a:gd name="T44" fmla="*/ 348 w 583"/>
              <a:gd name="T45" fmla="*/ 1297 h 1384"/>
              <a:gd name="T46" fmla="*/ 357 w 583"/>
              <a:gd name="T47" fmla="*/ 1357 h 1384"/>
              <a:gd name="T48" fmla="*/ 379 w 583"/>
              <a:gd name="T49" fmla="*/ 1351 h 1384"/>
              <a:gd name="T50" fmla="*/ 430 w 583"/>
              <a:gd name="T51" fmla="*/ 1340 h 1384"/>
              <a:gd name="T52" fmla="*/ 561 w 583"/>
              <a:gd name="T53" fmla="*/ 1302 h 1384"/>
              <a:gd name="T54" fmla="*/ 583 w 583"/>
              <a:gd name="T55" fmla="*/ 1273 h 1384"/>
              <a:gd name="T56" fmla="*/ 524 w 583"/>
              <a:gd name="T57" fmla="*/ 1269 h 1384"/>
              <a:gd name="T58" fmla="*/ 439 w 583"/>
              <a:gd name="T59" fmla="*/ 1209 h 1384"/>
              <a:gd name="T60" fmla="*/ 420 w 583"/>
              <a:gd name="T61" fmla="*/ 1140 h 1384"/>
              <a:gd name="T62" fmla="*/ 380 w 583"/>
              <a:gd name="T63" fmla="*/ 994 h 1384"/>
              <a:gd name="T64" fmla="*/ 395 w 583"/>
              <a:gd name="T65" fmla="*/ 921 h 1384"/>
              <a:gd name="T66" fmla="*/ 366 w 583"/>
              <a:gd name="T67" fmla="*/ 470 h 1384"/>
              <a:gd name="T68" fmla="*/ 384 w 583"/>
              <a:gd name="T69" fmla="*/ 408 h 1384"/>
              <a:gd name="T70" fmla="*/ 410 w 583"/>
              <a:gd name="T71" fmla="*/ 370 h 1384"/>
              <a:gd name="T72" fmla="*/ 428 w 583"/>
              <a:gd name="T73" fmla="*/ 351 h 1384"/>
              <a:gd name="T74" fmla="*/ 435 w 583"/>
              <a:gd name="T75" fmla="*/ 335 h 1384"/>
              <a:gd name="T76" fmla="*/ 479 w 583"/>
              <a:gd name="T77" fmla="*/ 299 h 1384"/>
              <a:gd name="T78" fmla="*/ 484 w 583"/>
              <a:gd name="T79" fmla="*/ 289 h 1384"/>
              <a:gd name="T80" fmla="*/ 453 w 583"/>
              <a:gd name="T81" fmla="*/ 300 h 1384"/>
              <a:gd name="T82" fmla="*/ 410 w 583"/>
              <a:gd name="T83" fmla="*/ 317 h 1384"/>
              <a:gd name="T84" fmla="*/ 386 w 583"/>
              <a:gd name="T85" fmla="*/ 310 h 1384"/>
              <a:gd name="T86" fmla="*/ 359 w 583"/>
              <a:gd name="T87" fmla="*/ 311 h 1384"/>
              <a:gd name="T88" fmla="*/ 340 w 583"/>
              <a:gd name="T89" fmla="*/ 344 h 1384"/>
              <a:gd name="T90" fmla="*/ 253 w 583"/>
              <a:gd name="T91" fmla="*/ 313 h 1384"/>
              <a:gd name="T92" fmla="*/ 238 w 583"/>
              <a:gd name="T93" fmla="*/ 289 h 1384"/>
              <a:gd name="T94" fmla="*/ 213 w 583"/>
              <a:gd name="T95" fmla="*/ 238 h 1384"/>
              <a:gd name="T96" fmla="*/ 189 w 583"/>
              <a:gd name="T97" fmla="*/ 228 h 1384"/>
              <a:gd name="T98" fmla="*/ 218 w 583"/>
              <a:gd name="T99" fmla="*/ 191 h 1384"/>
              <a:gd name="T100" fmla="*/ 229 w 583"/>
              <a:gd name="T101" fmla="*/ 173 h 1384"/>
              <a:gd name="T102" fmla="*/ 236 w 583"/>
              <a:gd name="T103" fmla="*/ 151 h 1384"/>
              <a:gd name="T104" fmla="*/ 233 w 583"/>
              <a:gd name="T105" fmla="*/ 133 h 1384"/>
              <a:gd name="T106" fmla="*/ 255 w 583"/>
              <a:gd name="T107" fmla="*/ 115 h 1384"/>
              <a:gd name="T108" fmla="*/ 273 w 583"/>
              <a:gd name="T109" fmla="*/ 93 h 1384"/>
              <a:gd name="T110" fmla="*/ 253 w 583"/>
              <a:gd name="T111" fmla="*/ 87 h 1384"/>
              <a:gd name="T112" fmla="*/ 220 w 583"/>
              <a:gd name="T113" fmla="*/ 29 h 1384"/>
              <a:gd name="T114" fmla="*/ 189 w 583"/>
              <a:gd name="T115" fmla="*/ 4 h 1384"/>
              <a:gd name="T116" fmla="*/ 98 w 583"/>
              <a:gd name="T117" fmla="*/ 7 h 1384"/>
              <a:gd name="T118" fmla="*/ 69 w 583"/>
              <a:gd name="T119" fmla="*/ 29 h 1384"/>
              <a:gd name="T120" fmla="*/ 60 w 583"/>
              <a:gd name="T121" fmla="*/ 93 h 1384"/>
              <a:gd name="T122" fmla="*/ 36 w 583"/>
              <a:gd name="T123" fmla="*/ 95 h 1384"/>
              <a:gd name="T124" fmla="*/ 47 w 583"/>
              <a:gd name="T125" fmla="*/ 116 h 1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83" h="1384">
                <a:moveTo>
                  <a:pt x="71" y="115"/>
                </a:moveTo>
                <a:lnTo>
                  <a:pt x="71" y="115"/>
                </a:lnTo>
                <a:lnTo>
                  <a:pt x="76" y="137"/>
                </a:lnTo>
                <a:lnTo>
                  <a:pt x="83" y="169"/>
                </a:lnTo>
                <a:lnTo>
                  <a:pt x="83" y="169"/>
                </a:lnTo>
                <a:lnTo>
                  <a:pt x="85" y="180"/>
                </a:lnTo>
                <a:lnTo>
                  <a:pt x="83" y="191"/>
                </a:lnTo>
                <a:lnTo>
                  <a:pt x="82" y="204"/>
                </a:lnTo>
                <a:lnTo>
                  <a:pt x="82" y="204"/>
                </a:lnTo>
                <a:lnTo>
                  <a:pt x="78" y="202"/>
                </a:lnTo>
                <a:lnTo>
                  <a:pt x="69" y="202"/>
                </a:lnTo>
                <a:lnTo>
                  <a:pt x="58" y="204"/>
                </a:lnTo>
                <a:lnTo>
                  <a:pt x="52" y="206"/>
                </a:lnTo>
                <a:lnTo>
                  <a:pt x="47" y="211"/>
                </a:lnTo>
                <a:lnTo>
                  <a:pt x="47" y="211"/>
                </a:lnTo>
                <a:lnTo>
                  <a:pt x="38" y="220"/>
                </a:lnTo>
                <a:lnTo>
                  <a:pt x="32" y="229"/>
                </a:lnTo>
                <a:lnTo>
                  <a:pt x="27" y="237"/>
                </a:lnTo>
                <a:lnTo>
                  <a:pt x="21" y="242"/>
                </a:lnTo>
                <a:lnTo>
                  <a:pt x="21" y="242"/>
                </a:lnTo>
                <a:lnTo>
                  <a:pt x="9" y="251"/>
                </a:lnTo>
                <a:lnTo>
                  <a:pt x="3" y="257"/>
                </a:lnTo>
                <a:lnTo>
                  <a:pt x="0" y="266"/>
                </a:lnTo>
                <a:lnTo>
                  <a:pt x="0" y="266"/>
                </a:lnTo>
                <a:lnTo>
                  <a:pt x="0" y="273"/>
                </a:lnTo>
                <a:lnTo>
                  <a:pt x="0" y="284"/>
                </a:lnTo>
                <a:lnTo>
                  <a:pt x="3" y="306"/>
                </a:lnTo>
                <a:lnTo>
                  <a:pt x="9" y="335"/>
                </a:lnTo>
                <a:lnTo>
                  <a:pt x="9" y="335"/>
                </a:lnTo>
                <a:lnTo>
                  <a:pt x="5" y="428"/>
                </a:lnTo>
                <a:lnTo>
                  <a:pt x="5" y="497"/>
                </a:lnTo>
                <a:lnTo>
                  <a:pt x="5" y="524"/>
                </a:lnTo>
                <a:lnTo>
                  <a:pt x="9" y="543"/>
                </a:lnTo>
                <a:lnTo>
                  <a:pt x="9" y="543"/>
                </a:lnTo>
                <a:lnTo>
                  <a:pt x="18" y="566"/>
                </a:lnTo>
                <a:lnTo>
                  <a:pt x="27" y="588"/>
                </a:lnTo>
                <a:lnTo>
                  <a:pt x="36" y="608"/>
                </a:lnTo>
                <a:lnTo>
                  <a:pt x="36" y="608"/>
                </a:lnTo>
                <a:lnTo>
                  <a:pt x="23" y="768"/>
                </a:lnTo>
                <a:lnTo>
                  <a:pt x="11" y="943"/>
                </a:lnTo>
                <a:lnTo>
                  <a:pt x="11" y="943"/>
                </a:lnTo>
                <a:lnTo>
                  <a:pt x="11" y="952"/>
                </a:lnTo>
                <a:lnTo>
                  <a:pt x="12" y="958"/>
                </a:lnTo>
                <a:lnTo>
                  <a:pt x="14" y="962"/>
                </a:lnTo>
                <a:lnTo>
                  <a:pt x="82" y="969"/>
                </a:lnTo>
                <a:lnTo>
                  <a:pt x="82" y="969"/>
                </a:lnTo>
                <a:lnTo>
                  <a:pt x="83" y="989"/>
                </a:lnTo>
                <a:lnTo>
                  <a:pt x="83" y="1002"/>
                </a:lnTo>
                <a:lnTo>
                  <a:pt x="82" y="1011"/>
                </a:lnTo>
                <a:lnTo>
                  <a:pt x="82" y="1011"/>
                </a:lnTo>
                <a:lnTo>
                  <a:pt x="76" y="1018"/>
                </a:lnTo>
                <a:lnTo>
                  <a:pt x="67" y="1033"/>
                </a:lnTo>
                <a:lnTo>
                  <a:pt x="63" y="1042"/>
                </a:lnTo>
                <a:lnTo>
                  <a:pt x="58" y="1054"/>
                </a:lnTo>
                <a:lnTo>
                  <a:pt x="56" y="1067"/>
                </a:lnTo>
                <a:lnTo>
                  <a:pt x="54" y="1082"/>
                </a:lnTo>
                <a:lnTo>
                  <a:pt x="54" y="1082"/>
                </a:lnTo>
                <a:lnTo>
                  <a:pt x="54" y="1133"/>
                </a:lnTo>
                <a:lnTo>
                  <a:pt x="52" y="1204"/>
                </a:lnTo>
                <a:lnTo>
                  <a:pt x="49" y="1302"/>
                </a:lnTo>
                <a:lnTo>
                  <a:pt x="49" y="1302"/>
                </a:lnTo>
                <a:lnTo>
                  <a:pt x="49" y="1308"/>
                </a:lnTo>
                <a:lnTo>
                  <a:pt x="51" y="1313"/>
                </a:lnTo>
                <a:lnTo>
                  <a:pt x="54" y="1318"/>
                </a:lnTo>
                <a:lnTo>
                  <a:pt x="54" y="1318"/>
                </a:lnTo>
                <a:lnTo>
                  <a:pt x="52" y="1329"/>
                </a:lnTo>
                <a:lnTo>
                  <a:pt x="51" y="1342"/>
                </a:lnTo>
                <a:lnTo>
                  <a:pt x="51" y="1359"/>
                </a:lnTo>
                <a:lnTo>
                  <a:pt x="51" y="1359"/>
                </a:lnTo>
                <a:lnTo>
                  <a:pt x="52" y="1379"/>
                </a:lnTo>
                <a:lnTo>
                  <a:pt x="54" y="1380"/>
                </a:lnTo>
                <a:lnTo>
                  <a:pt x="54" y="1384"/>
                </a:lnTo>
                <a:lnTo>
                  <a:pt x="54" y="1384"/>
                </a:lnTo>
                <a:lnTo>
                  <a:pt x="71" y="1384"/>
                </a:lnTo>
                <a:lnTo>
                  <a:pt x="102" y="1382"/>
                </a:lnTo>
                <a:lnTo>
                  <a:pt x="164" y="1380"/>
                </a:lnTo>
                <a:lnTo>
                  <a:pt x="164" y="1380"/>
                </a:lnTo>
                <a:lnTo>
                  <a:pt x="202" y="1377"/>
                </a:lnTo>
                <a:lnTo>
                  <a:pt x="220" y="1375"/>
                </a:lnTo>
                <a:lnTo>
                  <a:pt x="235" y="1371"/>
                </a:lnTo>
                <a:lnTo>
                  <a:pt x="235" y="1371"/>
                </a:lnTo>
                <a:lnTo>
                  <a:pt x="251" y="1366"/>
                </a:lnTo>
                <a:lnTo>
                  <a:pt x="269" y="1357"/>
                </a:lnTo>
                <a:lnTo>
                  <a:pt x="284" y="1346"/>
                </a:lnTo>
                <a:lnTo>
                  <a:pt x="287" y="1340"/>
                </a:lnTo>
                <a:lnTo>
                  <a:pt x="289" y="1337"/>
                </a:lnTo>
                <a:lnTo>
                  <a:pt x="289" y="1337"/>
                </a:lnTo>
                <a:lnTo>
                  <a:pt x="289" y="1329"/>
                </a:lnTo>
                <a:lnTo>
                  <a:pt x="286" y="1326"/>
                </a:lnTo>
                <a:lnTo>
                  <a:pt x="273" y="1322"/>
                </a:lnTo>
                <a:lnTo>
                  <a:pt x="273" y="1322"/>
                </a:lnTo>
                <a:lnTo>
                  <a:pt x="238" y="1309"/>
                </a:lnTo>
                <a:lnTo>
                  <a:pt x="205" y="1297"/>
                </a:lnTo>
                <a:lnTo>
                  <a:pt x="205" y="1297"/>
                </a:lnTo>
                <a:lnTo>
                  <a:pt x="171" y="1288"/>
                </a:lnTo>
                <a:lnTo>
                  <a:pt x="160" y="1258"/>
                </a:lnTo>
                <a:lnTo>
                  <a:pt x="156" y="1153"/>
                </a:lnTo>
                <a:lnTo>
                  <a:pt x="156" y="1153"/>
                </a:lnTo>
                <a:lnTo>
                  <a:pt x="180" y="1089"/>
                </a:lnTo>
                <a:lnTo>
                  <a:pt x="195" y="1042"/>
                </a:lnTo>
                <a:lnTo>
                  <a:pt x="204" y="1018"/>
                </a:lnTo>
                <a:lnTo>
                  <a:pt x="204" y="1018"/>
                </a:lnTo>
                <a:lnTo>
                  <a:pt x="202" y="989"/>
                </a:lnTo>
                <a:lnTo>
                  <a:pt x="202" y="967"/>
                </a:lnTo>
                <a:lnTo>
                  <a:pt x="251" y="963"/>
                </a:lnTo>
                <a:lnTo>
                  <a:pt x="251" y="963"/>
                </a:lnTo>
                <a:lnTo>
                  <a:pt x="282" y="1093"/>
                </a:lnTo>
                <a:lnTo>
                  <a:pt x="317" y="1227"/>
                </a:lnTo>
                <a:lnTo>
                  <a:pt x="317" y="1227"/>
                </a:lnTo>
                <a:lnTo>
                  <a:pt x="333" y="1255"/>
                </a:lnTo>
                <a:lnTo>
                  <a:pt x="346" y="1278"/>
                </a:lnTo>
                <a:lnTo>
                  <a:pt x="351" y="1291"/>
                </a:lnTo>
                <a:lnTo>
                  <a:pt x="351" y="1291"/>
                </a:lnTo>
                <a:lnTo>
                  <a:pt x="348" y="1293"/>
                </a:lnTo>
                <a:lnTo>
                  <a:pt x="348" y="1297"/>
                </a:lnTo>
                <a:lnTo>
                  <a:pt x="346" y="1302"/>
                </a:lnTo>
                <a:lnTo>
                  <a:pt x="346" y="1302"/>
                </a:lnTo>
                <a:lnTo>
                  <a:pt x="351" y="1333"/>
                </a:lnTo>
                <a:lnTo>
                  <a:pt x="355" y="1351"/>
                </a:lnTo>
                <a:lnTo>
                  <a:pt x="357" y="1357"/>
                </a:lnTo>
                <a:lnTo>
                  <a:pt x="360" y="1360"/>
                </a:lnTo>
                <a:lnTo>
                  <a:pt x="360" y="1360"/>
                </a:lnTo>
                <a:lnTo>
                  <a:pt x="362" y="1360"/>
                </a:lnTo>
                <a:lnTo>
                  <a:pt x="366" y="1359"/>
                </a:lnTo>
                <a:lnTo>
                  <a:pt x="379" y="1351"/>
                </a:lnTo>
                <a:lnTo>
                  <a:pt x="395" y="1344"/>
                </a:lnTo>
                <a:lnTo>
                  <a:pt x="404" y="1342"/>
                </a:lnTo>
                <a:lnTo>
                  <a:pt x="415" y="1340"/>
                </a:lnTo>
                <a:lnTo>
                  <a:pt x="415" y="1340"/>
                </a:lnTo>
                <a:lnTo>
                  <a:pt x="430" y="1340"/>
                </a:lnTo>
                <a:lnTo>
                  <a:pt x="448" y="1337"/>
                </a:lnTo>
                <a:lnTo>
                  <a:pt x="488" y="1326"/>
                </a:lnTo>
                <a:lnTo>
                  <a:pt x="553" y="1306"/>
                </a:lnTo>
                <a:lnTo>
                  <a:pt x="553" y="1306"/>
                </a:lnTo>
                <a:lnTo>
                  <a:pt x="561" y="1302"/>
                </a:lnTo>
                <a:lnTo>
                  <a:pt x="566" y="1298"/>
                </a:lnTo>
                <a:lnTo>
                  <a:pt x="575" y="1289"/>
                </a:lnTo>
                <a:lnTo>
                  <a:pt x="581" y="1280"/>
                </a:lnTo>
                <a:lnTo>
                  <a:pt x="583" y="1273"/>
                </a:lnTo>
                <a:lnTo>
                  <a:pt x="583" y="1273"/>
                </a:lnTo>
                <a:lnTo>
                  <a:pt x="581" y="1271"/>
                </a:lnTo>
                <a:lnTo>
                  <a:pt x="575" y="1269"/>
                </a:lnTo>
                <a:lnTo>
                  <a:pt x="561" y="1269"/>
                </a:lnTo>
                <a:lnTo>
                  <a:pt x="524" y="1269"/>
                </a:lnTo>
                <a:lnTo>
                  <a:pt x="524" y="1269"/>
                </a:lnTo>
                <a:lnTo>
                  <a:pt x="506" y="1268"/>
                </a:lnTo>
                <a:lnTo>
                  <a:pt x="482" y="1262"/>
                </a:lnTo>
                <a:lnTo>
                  <a:pt x="455" y="1253"/>
                </a:lnTo>
                <a:lnTo>
                  <a:pt x="455" y="1253"/>
                </a:lnTo>
                <a:lnTo>
                  <a:pt x="439" y="1209"/>
                </a:lnTo>
                <a:lnTo>
                  <a:pt x="428" y="1176"/>
                </a:lnTo>
                <a:lnTo>
                  <a:pt x="424" y="1162"/>
                </a:lnTo>
                <a:lnTo>
                  <a:pt x="422" y="1151"/>
                </a:lnTo>
                <a:lnTo>
                  <a:pt x="422" y="1151"/>
                </a:lnTo>
                <a:lnTo>
                  <a:pt x="420" y="1140"/>
                </a:lnTo>
                <a:lnTo>
                  <a:pt x="417" y="1125"/>
                </a:lnTo>
                <a:lnTo>
                  <a:pt x="404" y="1089"/>
                </a:lnTo>
                <a:lnTo>
                  <a:pt x="386" y="1036"/>
                </a:lnTo>
                <a:lnTo>
                  <a:pt x="386" y="1036"/>
                </a:lnTo>
                <a:lnTo>
                  <a:pt x="380" y="994"/>
                </a:lnTo>
                <a:lnTo>
                  <a:pt x="379" y="954"/>
                </a:lnTo>
                <a:lnTo>
                  <a:pt x="379" y="954"/>
                </a:lnTo>
                <a:lnTo>
                  <a:pt x="377" y="940"/>
                </a:lnTo>
                <a:lnTo>
                  <a:pt x="395" y="921"/>
                </a:lnTo>
                <a:lnTo>
                  <a:pt x="395" y="921"/>
                </a:lnTo>
                <a:lnTo>
                  <a:pt x="371" y="732"/>
                </a:lnTo>
                <a:lnTo>
                  <a:pt x="371" y="732"/>
                </a:lnTo>
                <a:lnTo>
                  <a:pt x="351" y="590"/>
                </a:lnTo>
                <a:lnTo>
                  <a:pt x="337" y="486"/>
                </a:lnTo>
                <a:lnTo>
                  <a:pt x="366" y="470"/>
                </a:lnTo>
                <a:lnTo>
                  <a:pt x="357" y="428"/>
                </a:lnTo>
                <a:lnTo>
                  <a:pt x="357" y="428"/>
                </a:lnTo>
                <a:lnTo>
                  <a:pt x="368" y="421"/>
                </a:lnTo>
                <a:lnTo>
                  <a:pt x="377" y="415"/>
                </a:lnTo>
                <a:lnTo>
                  <a:pt x="384" y="408"/>
                </a:lnTo>
                <a:lnTo>
                  <a:pt x="384" y="408"/>
                </a:lnTo>
                <a:lnTo>
                  <a:pt x="390" y="390"/>
                </a:lnTo>
                <a:lnTo>
                  <a:pt x="393" y="379"/>
                </a:lnTo>
                <a:lnTo>
                  <a:pt x="393" y="379"/>
                </a:lnTo>
                <a:lnTo>
                  <a:pt x="410" y="370"/>
                </a:lnTo>
                <a:lnTo>
                  <a:pt x="420" y="362"/>
                </a:lnTo>
                <a:lnTo>
                  <a:pt x="424" y="359"/>
                </a:lnTo>
                <a:lnTo>
                  <a:pt x="426" y="357"/>
                </a:lnTo>
                <a:lnTo>
                  <a:pt x="426" y="357"/>
                </a:lnTo>
                <a:lnTo>
                  <a:pt x="428" y="351"/>
                </a:lnTo>
                <a:lnTo>
                  <a:pt x="428" y="346"/>
                </a:lnTo>
                <a:lnTo>
                  <a:pt x="428" y="340"/>
                </a:lnTo>
                <a:lnTo>
                  <a:pt x="428" y="340"/>
                </a:lnTo>
                <a:lnTo>
                  <a:pt x="430" y="339"/>
                </a:lnTo>
                <a:lnTo>
                  <a:pt x="435" y="335"/>
                </a:lnTo>
                <a:lnTo>
                  <a:pt x="435" y="335"/>
                </a:lnTo>
                <a:lnTo>
                  <a:pt x="435" y="333"/>
                </a:lnTo>
                <a:lnTo>
                  <a:pt x="435" y="331"/>
                </a:lnTo>
                <a:lnTo>
                  <a:pt x="435" y="330"/>
                </a:lnTo>
                <a:lnTo>
                  <a:pt x="479" y="299"/>
                </a:lnTo>
                <a:lnTo>
                  <a:pt x="479" y="299"/>
                </a:lnTo>
                <a:lnTo>
                  <a:pt x="481" y="297"/>
                </a:lnTo>
                <a:lnTo>
                  <a:pt x="484" y="293"/>
                </a:lnTo>
                <a:lnTo>
                  <a:pt x="484" y="293"/>
                </a:lnTo>
                <a:lnTo>
                  <a:pt x="484" y="289"/>
                </a:lnTo>
                <a:lnTo>
                  <a:pt x="482" y="286"/>
                </a:lnTo>
                <a:lnTo>
                  <a:pt x="482" y="284"/>
                </a:lnTo>
                <a:lnTo>
                  <a:pt x="482" y="284"/>
                </a:lnTo>
                <a:lnTo>
                  <a:pt x="471" y="289"/>
                </a:lnTo>
                <a:lnTo>
                  <a:pt x="453" y="300"/>
                </a:lnTo>
                <a:lnTo>
                  <a:pt x="426" y="317"/>
                </a:lnTo>
                <a:lnTo>
                  <a:pt x="426" y="317"/>
                </a:lnTo>
                <a:lnTo>
                  <a:pt x="420" y="317"/>
                </a:lnTo>
                <a:lnTo>
                  <a:pt x="410" y="317"/>
                </a:lnTo>
                <a:lnTo>
                  <a:pt x="410" y="317"/>
                </a:lnTo>
                <a:lnTo>
                  <a:pt x="400" y="319"/>
                </a:lnTo>
                <a:lnTo>
                  <a:pt x="397" y="320"/>
                </a:lnTo>
                <a:lnTo>
                  <a:pt x="397" y="320"/>
                </a:lnTo>
                <a:lnTo>
                  <a:pt x="393" y="317"/>
                </a:lnTo>
                <a:lnTo>
                  <a:pt x="386" y="310"/>
                </a:lnTo>
                <a:lnTo>
                  <a:pt x="386" y="310"/>
                </a:lnTo>
                <a:lnTo>
                  <a:pt x="380" y="310"/>
                </a:lnTo>
                <a:lnTo>
                  <a:pt x="373" y="310"/>
                </a:lnTo>
                <a:lnTo>
                  <a:pt x="364" y="310"/>
                </a:lnTo>
                <a:lnTo>
                  <a:pt x="359" y="311"/>
                </a:lnTo>
                <a:lnTo>
                  <a:pt x="359" y="311"/>
                </a:lnTo>
                <a:lnTo>
                  <a:pt x="353" y="317"/>
                </a:lnTo>
                <a:lnTo>
                  <a:pt x="348" y="328"/>
                </a:lnTo>
                <a:lnTo>
                  <a:pt x="340" y="344"/>
                </a:lnTo>
                <a:lnTo>
                  <a:pt x="340" y="344"/>
                </a:lnTo>
                <a:lnTo>
                  <a:pt x="329" y="388"/>
                </a:lnTo>
                <a:lnTo>
                  <a:pt x="308" y="393"/>
                </a:lnTo>
                <a:lnTo>
                  <a:pt x="308" y="393"/>
                </a:lnTo>
                <a:lnTo>
                  <a:pt x="282" y="357"/>
                </a:lnTo>
                <a:lnTo>
                  <a:pt x="253" y="313"/>
                </a:lnTo>
                <a:lnTo>
                  <a:pt x="253" y="313"/>
                </a:lnTo>
                <a:lnTo>
                  <a:pt x="244" y="299"/>
                </a:lnTo>
                <a:lnTo>
                  <a:pt x="240" y="293"/>
                </a:lnTo>
                <a:lnTo>
                  <a:pt x="238" y="289"/>
                </a:lnTo>
                <a:lnTo>
                  <a:pt x="238" y="289"/>
                </a:lnTo>
                <a:lnTo>
                  <a:pt x="236" y="284"/>
                </a:lnTo>
                <a:lnTo>
                  <a:pt x="231" y="271"/>
                </a:lnTo>
                <a:lnTo>
                  <a:pt x="218" y="246"/>
                </a:lnTo>
                <a:lnTo>
                  <a:pt x="218" y="246"/>
                </a:lnTo>
                <a:lnTo>
                  <a:pt x="213" y="238"/>
                </a:lnTo>
                <a:lnTo>
                  <a:pt x="209" y="231"/>
                </a:lnTo>
                <a:lnTo>
                  <a:pt x="204" y="228"/>
                </a:lnTo>
                <a:lnTo>
                  <a:pt x="204" y="228"/>
                </a:lnTo>
                <a:lnTo>
                  <a:pt x="196" y="228"/>
                </a:lnTo>
                <a:lnTo>
                  <a:pt x="189" y="228"/>
                </a:lnTo>
                <a:lnTo>
                  <a:pt x="189" y="228"/>
                </a:lnTo>
                <a:lnTo>
                  <a:pt x="200" y="217"/>
                </a:lnTo>
                <a:lnTo>
                  <a:pt x="207" y="209"/>
                </a:lnTo>
                <a:lnTo>
                  <a:pt x="213" y="202"/>
                </a:lnTo>
                <a:lnTo>
                  <a:pt x="218" y="191"/>
                </a:lnTo>
                <a:lnTo>
                  <a:pt x="224" y="186"/>
                </a:lnTo>
                <a:lnTo>
                  <a:pt x="226" y="182"/>
                </a:lnTo>
                <a:lnTo>
                  <a:pt x="226" y="182"/>
                </a:lnTo>
                <a:lnTo>
                  <a:pt x="226" y="180"/>
                </a:lnTo>
                <a:lnTo>
                  <a:pt x="229" y="173"/>
                </a:lnTo>
                <a:lnTo>
                  <a:pt x="231" y="166"/>
                </a:lnTo>
                <a:lnTo>
                  <a:pt x="231" y="166"/>
                </a:lnTo>
                <a:lnTo>
                  <a:pt x="235" y="160"/>
                </a:lnTo>
                <a:lnTo>
                  <a:pt x="236" y="155"/>
                </a:lnTo>
                <a:lnTo>
                  <a:pt x="236" y="151"/>
                </a:lnTo>
                <a:lnTo>
                  <a:pt x="236" y="151"/>
                </a:lnTo>
                <a:lnTo>
                  <a:pt x="233" y="146"/>
                </a:lnTo>
                <a:lnTo>
                  <a:pt x="231" y="138"/>
                </a:lnTo>
                <a:lnTo>
                  <a:pt x="231" y="138"/>
                </a:lnTo>
                <a:lnTo>
                  <a:pt x="233" y="133"/>
                </a:lnTo>
                <a:lnTo>
                  <a:pt x="235" y="126"/>
                </a:lnTo>
                <a:lnTo>
                  <a:pt x="238" y="118"/>
                </a:lnTo>
                <a:lnTo>
                  <a:pt x="238" y="118"/>
                </a:lnTo>
                <a:lnTo>
                  <a:pt x="247" y="116"/>
                </a:lnTo>
                <a:lnTo>
                  <a:pt x="255" y="115"/>
                </a:lnTo>
                <a:lnTo>
                  <a:pt x="260" y="113"/>
                </a:lnTo>
                <a:lnTo>
                  <a:pt x="260" y="113"/>
                </a:lnTo>
                <a:lnTo>
                  <a:pt x="266" y="107"/>
                </a:lnTo>
                <a:lnTo>
                  <a:pt x="271" y="100"/>
                </a:lnTo>
                <a:lnTo>
                  <a:pt x="273" y="93"/>
                </a:lnTo>
                <a:lnTo>
                  <a:pt x="273" y="89"/>
                </a:lnTo>
                <a:lnTo>
                  <a:pt x="271" y="89"/>
                </a:lnTo>
                <a:lnTo>
                  <a:pt x="271" y="89"/>
                </a:lnTo>
                <a:lnTo>
                  <a:pt x="264" y="87"/>
                </a:lnTo>
                <a:lnTo>
                  <a:pt x="253" y="87"/>
                </a:lnTo>
                <a:lnTo>
                  <a:pt x="238" y="89"/>
                </a:lnTo>
                <a:lnTo>
                  <a:pt x="229" y="67"/>
                </a:lnTo>
                <a:lnTo>
                  <a:pt x="229" y="67"/>
                </a:lnTo>
                <a:lnTo>
                  <a:pt x="224" y="47"/>
                </a:lnTo>
                <a:lnTo>
                  <a:pt x="220" y="29"/>
                </a:lnTo>
                <a:lnTo>
                  <a:pt x="216" y="22"/>
                </a:lnTo>
                <a:lnTo>
                  <a:pt x="213" y="16"/>
                </a:lnTo>
                <a:lnTo>
                  <a:pt x="213" y="16"/>
                </a:lnTo>
                <a:lnTo>
                  <a:pt x="204" y="9"/>
                </a:lnTo>
                <a:lnTo>
                  <a:pt x="189" y="4"/>
                </a:lnTo>
                <a:lnTo>
                  <a:pt x="171" y="0"/>
                </a:lnTo>
                <a:lnTo>
                  <a:pt x="145" y="0"/>
                </a:lnTo>
                <a:lnTo>
                  <a:pt x="145" y="0"/>
                </a:lnTo>
                <a:lnTo>
                  <a:pt x="120" y="2"/>
                </a:lnTo>
                <a:lnTo>
                  <a:pt x="98" y="7"/>
                </a:lnTo>
                <a:lnTo>
                  <a:pt x="83" y="11"/>
                </a:lnTo>
                <a:lnTo>
                  <a:pt x="74" y="16"/>
                </a:lnTo>
                <a:lnTo>
                  <a:pt x="74" y="16"/>
                </a:lnTo>
                <a:lnTo>
                  <a:pt x="71" y="22"/>
                </a:lnTo>
                <a:lnTo>
                  <a:pt x="69" y="29"/>
                </a:lnTo>
                <a:lnTo>
                  <a:pt x="67" y="47"/>
                </a:lnTo>
                <a:lnTo>
                  <a:pt x="67" y="73"/>
                </a:lnTo>
                <a:lnTo>
                  <a:pt x="67" y="73"/>
                </a:lnTo>
                <a:lnTo>
                  <a:pt x="63" y="78"/>
                </a:lnTo>
                <a:lnTo>
                  <a:pt x="60" y="93"/>
                </a:lnTo>
                <a:lnTo>
                  <a:pt x="60" y="93"/>
                </a:lnTo>
                <a:lnTo>
                  <a:pt x="51" y="93"/>
                </a:lnTo>
                <a:lnTo>
                  <a:pt x="42" y="93"/>
                </a:lnTo>
                <a:lnTo>
                  <a:pt x="36" y="95"/>
                </a:lnTo>
                <a:lnTo>
                  <a:pt x="36" y="95"/>
                </a:lnTo>
                <a:lnTo>
                  <a:pt x="34" y="96"/>
                </a:lnTo>
                <a:lnTo>
                  <a:pt x="34" y="100"/>
                </a:lnTo>
                <a:lnTo>
                  <a:pt x="38" y="107"/>
                </a:lnTo>
                <a:lnTo>
                  <a:pt x="43" y="113"/>
                </a:lnTo>
                <a:lnTo>
                  <a:pt x="47" y="116"/>
                </a:lnTo>
                <a:lnTo>
                  <a:pt x="47" y="116"/>
                </a:lnTo>
                <a:lnTo>
                  <a:pt x="60" y="116"/>
                </a:lnTo>
                <a:lnTo>
                  <a:pt x="71" y="115"/>
                </a:lnTo>
                <a:lnTo>
                  <a:pt x="71" y="115"/>
                </a:lnTo>
                <a:close/>
              </a:path>
            </a:pathLst>
          </a:custGeom>
          <a:solidFill>
            <a:schemeClr val="tx1"/>
          </a:solidFill>
          <a:ln w="111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2" name="Freeform 29">
            <a:extLst>
              <a:ext uri="{FF2B5EF4-FFF2-40B4-BE49-F238E27FC236}">
                <a16:creationId xmlns:a16="http://schemas.microsoft.com/office/drawing/2014/main" id="{3D44BB27-04F0-4203-B646-7E4812AB6BBE}"/>
              </a:ext>
            </a:extLst>
          </p:cNvPr>
          <p:cNvSpPr>
            <a:spLocks/>
          </p:cNvSpPr>
          <p:nvPr/>
        </p:nvSpPr>
        <p:spPr bwMode="auto">
          <a:xfrm>
            <a:off x="8285161" y="4591648"/>
            <a:ext cx="716498" cy="1776172"/>
          </a:xfrm>
          <a:custGeom>
            <a:avLst/>
            <a:gdLst>
              <a:gd name="T0" fmla="*/ 190 w 618"/>
              <a:gd name="T1" fmla="*/ 178 h 1532"/>
              <a:gd name="T2" fmla="*/ 209 w 618"/>
              <a:gd name="T3" fmla="*/ 194 h 1532"/>
              <a:gd name="T4" fmla="*/ 220 w 618"/>
              <a:gd name="T5" fmla="*/ 237 h 1532"/>
              <a:gd name="T6" fmla="*/ 239 w 618"/>
              <a:gd name="T7" fmla="*/ 252 h 1532"/>
              <a:gd name="T8" fmla="*/ 250 w 618"/>
              <a:gd name="T9" fmla="*/ 273 h 1532"/>
              <a:gd name="T10" fmla="*/ 291 w 618"/>
              <a:gd name="T11" fmla="*/ 275 h 1532"/>
              <a:gd name="T12" fmla="*/ 158 w 618"/>
              <a:gd name="T13" fmla="*/ 445 h 1532"/>
              <a:gd name="T14" fmla="*/ 114 w 618"/>
              <a:gd name="T15" fmla="*/ 413 h 1532"/>
              <a:gd name="T16" fmla="*/ 85 w 618"/>
              <a:gd name="T17" fmla="*/ 426 h 1532"/>
              <a:gd name="T18" fmla="*/ 41 w 618"/>
              <a:gd name="T19" fmla="*/ 422 h 1532"/>
              <a:gd name="T20" fmla="*/ 3 w 618"/>
              <a:gd name="T21" fmla="*/ 443 h 1532"/>
              <a:gd name="T22" fmla="*/ 22 w 618"/>
              <a:gd name="T23" fmla="*/ 447 h 1532"/>
              <a:gd name="T24" fmla="*/ 9 w 618"/>
              <a:gd name="T25" fmla="*/ 454 h 1532"/>
              <a:gd name="T26" fmla="*/ 13 w 618"/>
              <a:gd name="T27" fmla="*/ 465 h 1532"/>
              <a:gd name="T28" fmla="*/ 29 w 618"/>
              <a:gd name="T29" fmla="*/ 477 h 1532"/>
              <a:gd name="T30" fmla="*/ 82 w 618"/>
              <a:gd name="T31" fmla="*/ 510 h 1532"/>
              <a:gd name="T32" fmla="*/ 164 w 618"/>
              <a:gd name="T33" fmla="*/ 542 h 1532"/>
              <a:gd name="T34" fmla="*/ 168 w 618"/>
              <a:gd name="T35" fmla="*/ 583 h 1532"/>
              <a:gd name="T36" fmla="*/ 171 w 618"/>
              <a:gd name="T37" fmla="*/ 688 h 1532"/>
              <a:gd name="T38" fmla="*/ 183 w 618"/>
              <a:gd name="T39" fmla="*/ 757 h 1532"/>
              <a:gd name="T40" fmla="*/ 226 w 618"/>
              <a:gd name="T41" fmla="*/ 893 h 1532"/>
              <a:gd name="T42" fmla="*/ 220 w 618"/>
              <a:gd name="T43" fmla="*/ 1056 h 1532"/>
              <a:gd name="T44" fmla="*/ 214 w 618"/>
              <a:gd name="T45" fmla="*/ 1213 h 1532"/>
              <a:gd name="T46" fmla="*/ 196 w 618"/>
              <a:gd name="T47" fmla="*/ 1437 h 1532"/>
              <a:gd name="T48" fmla="*/ 145 w 618"/>
              <a:gd name="T49" fmla="*/ 1459 h 1532"/>
              <a:gd name="T50" fmla="*/ 82 w 618"/>
              <a:gd name="T51" fmla="*/ 1482 h 1532"/>
              <a:gd name="T52" fmla="*/ 149 w 618"/>
              <a:gd name="T53" fmla="*/ 1504 h 1532"/>
              <a:gd name="T54" fmla="*/ 338 w 618"/>
              <a:gd name="T55" fmla="*/ 1502 h 1532"/>
              <a:gd name="T56" fmla="*/ 347 w 618"/>
              <a:gd name="T57" fmla="*/ 1293 h 1532"/>
              <a:gd name="T58" fmla="*/ 422 w 618"/>
              <a:gd name="T59" fmla="*/ 1336 h 1532"/>
              <a:gd name="T60" fmla="*/ 461 w 618"/>
              <a:gd name="T61" fmla="*/ 1426 h 1532"/>
              <a:gd name="T62" fmla="*/ 416 w 618"/>
              <a:gd name="T63" fmla="*/ 1467 h 1532"/>
              <a:gd name="T64" fmla="*/ 353 w 618"/>
              <a:gd name="T65" fmla="*/ 1504 h 1532"/>
              <a:gd name="T66" fmla="*/ 392 w 618"/>
              <a:gd name="T67" fmla="*/ 1527 h 1532"/>
              <a:gd name="T68" fmla="*/ 493 w 618"/>
              <a:gd name="T69" fmla="*/ 1523 h 1532"/>
              <a:gd name="T70" fmla="*/ 607 w 618"/>
              <a:gd name="T71" fmla="*/ 1510 h 1532"/>
              <a:gd name="T72" fmla="*/ 618 w 618"/>
              <a:gd name="T73" fmla="*/ 1476 h 1532"/>
              <a:gd name="T74" fmla="*/ 590 w 618"/>
              <a:gd name="T75" fmla="*/ 1415 h 1532"/>
              <a:gd name="T76" fmla="*/ 549 w 618"/>
              <a:gd name="T77" fmla="*/ 1282 h 1532"/>
              <a:gd name="T78" fmla="*/ 481 w 618"/>
              <a:gd name="T79" fmla="*/ 1082 h 1532"/>
              <a:gd name="T80" fmla="*/ 489 w 618"/>
              <a:gd name="T81" fmla="*/ 805 h 1532"/>
              <a:gd name="T82" fmla="*/ 508 w 618"/>
              <a:gd name="T83" fmla="*/ 703 h 1532"/>
              <a:gd name="T84" fmla="*/ 502 w 618"/>
              <a:gd name="T85" fmla="*/ 566 h 1532"/>
              <a:gd name="T86" fmla="*/ 513 w 618"/>
              <a:gd name="T87" fmla="*/ 505 h 1532"/>
              <a:gd name="T88" fmla="*/ 483 w 618"/>
              <a:gd name="T89" fmla="*/ 308 h 1532"/>
              <a:gd name="T90" fmla="*/ 448 w 618"/>
              <a:gd name="T91" fmla="*/ 213 h 1532"/>
              <a:gd name="T92" fmla="*/ 418 w 618"/>
              <a:gd name="T93" fmla="*/ 174 h 1532"/>
              <a:gd name="T94" fmla="*/ 425 w 618"/>
              <a:gd name="T95" fmla="*/ 138 h 1532"/>
              <a:gd name="T96" fmla="*/ 401 w 618"/>
              <a:gd name="T97" fmla="*/ 136 h 1532"/>
              <a:gd name="T98" fmla="*/ 375 w 618"/>
              <a:gd name="T99" fmla="*/ 69 h 1532"/>
              <a:gd name="T100" fmla="*/ 325 w 618"/>
              <a:gd name="T101" fmla="*/ 11 h 1532"/>
              <a:gd name="T102" fmla="*/ 252 w 618"/>
              <a:gd name="T103" fmla="*/ 6 h 1532"/>
              <a:gd name="T104" fmla="*/ 190 w 618"/>
              <a:gd name="T105" fmla="*/ 47 h 1532"/>
              <a:gd name="T106" fmla="*/ 151 w 618"/>
              <a:gd name="T107" fmla="*/ 107 h 1532"/>
              <a:gd name="T108" fmla="*/ 175 w 618"/>
              <a:gd name="T109" fmla="*/ 129 h 15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618" h="1532">
                <a:moveTo>
                  <a:pt x="175" y="129"/>
                </a:moveTo>
                <a:lnTo>
                  <a:pt x="175" y="129"/>
                </a:lnTo>
                <a:lnTo>
                  <a:pt x="181" y="150"/>
                </a:lnTo>
                <a:lnTo>
                  <a:pt x="184" y="166"/>
                </a:lnTo>
                <a:lnTo>
                  <a:pt x="190" y="178"/>
                </a:lnTo>
                <a:lnTo>
                  <a:pt x="190" y="178"/>
                </a:lnTo>
                <a:lnTo>
                  <a:pt x="192" y="179"/>
                </a:lnTo>
                <a:lnTo>
                  <a:pt x="196" y="183"/>
                </a:lnTo>
                <a:lnTo>
                  <a:pt x="203" y="187"/>
                </a:lnTo>
                <a:lnTo>
                  <a:pt x="207" y="189"/>
                </a:lnTo>
                <a:lnTo>
                  <a:pt x="209" y="191"/>
                </a:lnTo>
                <a:lnTo>
                  <a:pt x="209" y="194"/>
                </a:lnTo>
                <a:lnTo>
                  <a:pt x="207" y="198"/>
                </a:lnTo>
                <a:lnTo>
                  <a:pt x="207" y="198"/>
                </a:lnTo>
                <a:lnTo>
                  <a:pt x="198" y="221"/>
                </a:lnTo>
                <a:lnTo>
                  <a:pt x="218" y="230"/>
                </a:lnTo>
                <a:lnTo>
                  <a:pt x="218" y="230"/>
                </a:lnTo>
                <a:lnTo>
                  <a:pt x="220" y="237"/>
                </a:lnTo>
                <a:lnTo>
                  <a:pt x="224" y="245"/>
                </a:lnTo>
                <a:lnTo>
                  <a:pt x="224" y="245"/>
                </a:lnTo>
                <a:lnTo>
                  <a:pt x="226" y="247"/>
                </a:lnTo>
                <a:lnTo>
                  <a:pt x="231" y="249"/>
                </a:lnTo>
                <a:lnTo>
                  <a:pt x="239" y="252"/>
                </a:lnTo>
                <a:lnTo>
                  <a:pt x="239" y="252"/>
                </a:lnTo>
                <a:lnTo>
                  <a:pt x="237" y="252"/>
                </a:lnTo>
                <a:lnTo>
                  <a:pt x="237" y="254"/>
                </a:lnTo>
                <a:lnTo>
                  <a:pt x="237" y="258"/>
                </a:lnTo>
                <a:lnTo>
                  <a:pt x="242" y="265"/>
                </a:lnTo>
                <a:lnTo>
                  <a:pt x="242" y="265"/>
                </a:lnTo>
                <a:lnTo>
                  <a:pt x="250" y="273"/>
                </a:lnTo>
                <a:lnTo>
                  <a:pt x="259" y="278"/>
                </a:lnTo>
                <a:lnTo>
                  <a:pt x="269" y="284"/>
                </a:lnTo>
                <a:lnTo>
                  <a:pt x="272" y="284"/>
                </a:lnTo>
                <a:lnTo>
                  <a:pt x="274" y="284"/>
                </a:lnTo>
                <a:lnTo>
                  <a:pt x="291" y="275"/>
                </a:lnTo>
                <a:lnTo>
                  <a:pt x="291" y="275"/>
                </a:lnTo>
                <a:lnTo>
                  <a:pt x="254" y="355"/>
                </a:lnTo>
                <a:lnTo>
                  <a:pt x="254" y="355"/>
                </a:lnTo>
                <a:lnTo>
                  <a:pt x="235" y="400"/>
                </a:lnTo>
                <a:lnTo>
                  <a:pt x="222" y="432"/>
                </a:lnTo>
                <a:lnTo>
                  <a:pt x="158" y="445"/>
                </a:lnTo>
                <a:lnTo>
                  <a:pt x="158" y="445"/>
                </a:lnTo>
                <a:lnTo>
                  <a:pt x="147" y="432"/>
                </a:lnTo>
                <a:lnTo>
                  <a:pt x="138" y="422"/>
                </a:lnTo>
                <a:lnTo>
                  <a:pt x="128" y="415"/>
                </a:lnTo>
                <a:lnTo>
                  <a:pt x="128" y="415"/>
                </a:lnTo>
                <a:lnTo>
                  <a:pt x="121" y="413"/>
                </a:lnTo>
                <a:lnTo>
                  <a:pt x="114" y="413"/>
                </a:lnTo>
                <a:lnTo>
                  <a:pt x="106" y="413"/>
                </a:lnTo>
                <a:lnTo>
                  <a:pt x="106" y="413"/>
                </a:lnTo>
                <a:lnTo>
                  <a:pt x="100" y="417"/>
                </a:lnTo>
                <a:lnTo>
                  <a:pt x="93" y="422"/>
                </a:lnTo>
                <a:lnTo>
                  <a:pt x="93" y="422"/>
                </a:lnTo>
                <a:lnTo>
                  <a:pt x="85" y="426"/>
                </a:lnTo>
                <a:lnTo>
                  <a:pt x="78" y="430"/>
                </a:lnTo>
                <a:lnTo>
                  <a:pt x="78" y="430"/>
                </a:lnTo>
                <a:lnTo>
                  <a:pt x="63" y="424"/>
                </a:lnTo>
                <a:lnTo>
                  <a:pt x="50" y="422"/>
                </a:lnTo>
                <a:lnTo>
                  <a:pt x="41" y="422"/>
                </a:lnTo>
                <a:lnTo>
                  <a:pt x="41" y="422"/>
                </a:lnTo>
                <a:lnTo>
                  <a:pt x="31" y="424"/>
                </a:lnTo>
                <a:lnTo>
                  <a:pt x="18" y="432"/>
                </a:lnTo>
                <a:lnTo>
                  <a:pt x="9" y="437"/>
                </a:lnTo>
                <a:lnTo>
                  <a:pt x="5" y="439"/>
                </a:lnTo>
                <a:lnTo>
                  <a:pt x="3" y="443"/>
                </a:lnTo>
                <a:lnTo>
                  <a:pt x="3" y="443"/>
                </a:lnTo>
                <a:lnTo>
                  <a:pt x="5" y="443"/>
                </a:lnTo>
                <a:lnTo>
                  <a:pt x="7" y="445"/>
                </a:lnTo>
                <a:lnTo>
                  <a:pt x="15" y="445"/>
                </a:lnTo>
                <a:lnTo>
                  <a:pt x="22" y="445"/>
                </a:lnTo>
                <a:lnTo>
                  <a:pt x="22" y="445"/>
                </a:lnTo>
                <a:lnTo>
                  <a:pt x="22" y="447"/>
                </a:lnTo>
                <a:lnTo>
                  <a:pt x="24" y="450"/>
                </a:lnTo>
                <a:lnTo>
                  <a:pt x="24" y="450"/>
                </a:lnTo>
                <a:lnTo>
                  <a:pt x="37" y="452"/>
                </a:lnTo>
                <a:lnTo>
                  <a:pt x="48" y="452"/>
                </a:lnTo>
                <a:lnTo>
                  <a:pt x="9" y="454"/>
                </a:lnTo>
                <a:lnTo>
                  <a:pt x="9" y="454"/>
                </a:lnTo>
                <a:lnTo>
                  <a:pt x="5" y="458"/>
                </a:lnTo>
                <a:lnTo>
                  <a:pt x="0" y="462"/>
                </a:lnTo>
                <a:lnTo>
                  <a:pt x="0" y="462"/>
                </a:lnTo>
                <a:lnTo>
                  <a:pt x="1" y="463"/>
                </a:lnTo>
                <a:lnTo>
                  <a:pt x="3" y="465"/>
                </a:lnTo>
                <a:lnTo>
                  <a:pt x="13" y="465"/>
                </a:lnTo>
                <a:lnTo>
                  <a:pt x="26" y="467"/>
                </a:lnTo>
                <a:lnTo>
                  <a:pt x="26" y="467"/>
                </a:lnTo>
                <a:lnTo>
                  <a:pt x="26" y="469"/>
                </a:lnTo>
                <a:lnTo>
                  <a:pt x="26" y="473"/>
                </a:lnTo>
                <a:lnTo>
                  <a:pt x="29" y="477"/>
                </a:lnTo>
                <a:lnTo>
                  <a:pt x="29" y="477"/>
                </a:lnTo>
                <a:lnTo>
                  <a:pt x="35" y="482"/>
                </a:lnTo>
                <a:lnTo>
                  <a:pt x="43" y="488"/>
                </a:lnTo>
                <a:lnTo>
                  <a:pt x="56" y="495"/>
                </a:lnTo>
                <a:lnTo>
                  <a:pt x="56" y="495"/>
                </a:lnTo>
                <a:lnTo>
                  <a:pt x="61" y="499"/>
                </a:lnTo>
                <a:lnTo>
                  <a:pt x="82" y="510"/>
                </a:lnTo>
                <a:lnTo>
                  <a:pt x="82" y="510"/>
                </a:lnTo>
                <a:lnTo>
                  <a:pt x="99" y="516"/>
                </a:lnTo>
                <a:lnTo>
                  <a:pt x="115" y="520"/>
                </a:lnTo>
                <a:lnTo>
                  <a:pt x="134" y="521"/>
                </a:lnTo>
                <a:lnTo>
                  <a:pt x="164" y="542"/>
                </a:lnTo>
                <a:lnTo>
                  <a:pt x="164" y="542"/>
                </a:lnTo>
                <a:lnTo>
                  <a:pt x="162" y="559"/>
                </a:lnTo>
                <a:lnTo>
                  <a:pt x="160" y="570"/>
                </a:lnTo>
                <a:lnTo>
                  <a:pt x="160" y="576"/>
                </a:lnTo>
                <a:lnTo>
                  <a:pt x="160" y="579"/>
                </a:lnTo>
                <a:lnTo>
                  <a:pt x="160" y="579"/>
                </a:lnTo>
                <a:lnTo>
                  <a:pt x="168" y="583"/>
                </a:lnTo>
                <a:lnTo>
                  <a:pt x="179" y="591"/>
                </a:lnTo>
                <a:lnTo>
                  <a:pt x="196" y="596"/>
                </a:lnTo>
                <a:lnTo>
                  <a:pt x="196" y="596"/>
                </a:lnTo>
                <a:lnTo>
                  <a:pt x="188" y="617"/>
                </a:lnTo>
                <a:lnTo>
                  <a:pt x="177" y="662"/>
                </a:lnTo>
                <a:lnTo>
                  <a:pt x="171" y="688"/>
                </a:lnTo>
                <a:lnTo>
                  <a:pt x="168" y="712"/>
                </a:lnTo>
                <a:lnTo>
                  <a:pt x="168" y="731"/>
                </a:lnTo>
                <a:lnTo>
                  <a:pt x="168" y="738"/>
                </a:lnTo>
                <a:lnTo>
                  <a:pt x="171" y="744"/>
                </a:lnTo>
                <a:lnTo>
                  <a:pt x="171" y="744"/>
                </a:lnTo>
                <a:lnTo>
                  <a:pt x="183" y="757"/>
                </a:lnTo>
                <a:lnTo>
                  <a:pt x="190" y="766"/>
                </a:lnTo>
                <a:lnTo>
                  <a:pt x="198" y="772"/>
                </a:lnTo>
                <a:lnTo>
                  <a:pt x="231" y="783"/>
                </a:lnTo>
                <a:lnTo>
                  <a:pt x="231" y="783"/>
                </a:lnTo>
                <a:lnTo>
                  <a:pt x="227" y="841"/>
                </a:lnTo>
                <a:lnTo>
                  <a:pt x="226" y="893"/>
                </a:lnTo>
                <a:lnTo>
                  <a:pt x="226" y="919"/>
                </a:lnTo>
                <a:lnTo>
                  <a:pt x="226" y="942"/>
                </a:lnTo>
                <a:lnTo>
                  <a:pt x="226" y="942"/>
                </a:lnTo>
                <a:lnTo>
                  <a:pt x="227" y="964"/>
                </a:lnTo>
                <a:lnTo>
                  <a:pt x="226" y="992"/>
                </a:lnTo>
                <a:lnTo>
                  <a:pt x="220" y="1056"/>
                </a:lnTo>
                <a:lnTo>
                  <a:pt x="212" y="1117"/>
                </a:lnTo>
                <a:lnTo>
                  <a:pt x="211" y="1142"/>
                </a:lnTo>
                <a:lnTo>
                  <a:pt x="209" y="1160"/>
                </a:lnTo>
                <a:lnTo>
                  <a:pt x="209" y="1160"/>
                </a:lnTo>
                <a:lnTo>
                  <a:pt x="211" y="1183"/>
                </a:lnTo>
                <a:lnTo>
                  <a:pt x="214" y="1213"/>
                </a:lnTo>
                <a:lnTo>
                  <a:pt x="224" y="1287"/>
                </a:lnTo>
                <a:lnTo>
                  <a:pt x="237" y="1383"/>
                </a:lnTo>
                <a:lnTo>
                  <a:pt x="209" y="1428"/>
                </a:lnTo>
                <a:lnTo>
                  <a:pt x="209" y="1428"/>
                </a:lnTo>
                <a:lnTo>
                  <a:pt x="201" y="1433"/>
                </a:lnTo>
                <a:lnTo>
                  <a:pt x="196" y="1437"/>
                </a:lnTo>
                <a:lnTo>
                  <a:pt x="192" y="1439"/>
                </a:lnTo>
                <a:lnTo>
                  <a:pt x="192" y="1439"/>
                </a:lnTo>
                <a:lnTo>
                  <a:pt x="186" y="1441"/>
                </a:lnTo>
                <a:lnTo>
                  <a:pt x="177" y="1446"/>
                </a:lnTo>
                <a:lnTo>
                  <a:pt x="164" y="1452"/>
                </a:lnTo>
                <a:lnTo>
                  <a:pt x="145" y="1459"/>
                </a:lnTo>
                <a:lnTo>
                  <a:pt x="145" y="1459"/>
                </a:lnTo>
                <a:lnTo>
                  <a:pt x="102" y="1469"/>
                </a:lnTo>
                <a:lnTo>
                  <a:pt x="87" y="1474"/>
                </a:lnTo>
                <a:lnTo>
                  <a:pt x="84" y="1476"/>
                </a:lnTo>
                <a:lnTo>
                  <a:pt x="82" y="1482"/>
                </a:lnTo>
                <a:lnTo>
                  <a:pt x="82" y="1482"/>
                </a:lnTo>
                <a:lnTo>
                  <a:pt x="82" y="1486"/>
                </a:lnTo>
                <a:lnTo>
                  <a:pt x="84" y="1487"/>
                </a:lnTo>
                <a:lnTo>
                  <a:pt x="89" y="1493"/>
                </a:lnTo>
                <a:lnTo>
                  <a:pt x="95" y="1497"/>
                </a:lnTo>
                <a:lnTo>
                  <a:pt x="95" y="1497"/>
                </a:lnTo>
                <a:lnTo>
                  <a:pt x="149" y="1504"/>
                </a:lnTo>
                <a:lnTo>
                  <a:pt x="190" y="1508"/>
                </a:lnTo>
                <a:lnTo>
                  <a:pt x="222" y="1510"/>
                </a:lnTo>
                <a:lnTo>
                  <a:pt x="222" y="1510"/>
                </a:lnTo>
                <a:lnTo>
                  <a:pt x="293" y="1506"/>
                </a:lnTo>
                <a:lnTo>
                  <a:pt x="328" y="1504"/>
                </a:lnTo>
                <a:lnTo>
                  <a:pt x="338" y="1502"/>
                </a:lnTo>
                <a:lnTo>
                  <a:pt x="341" y="1500"/>
                </a:lnTo>
                <a:lnTo>
                  <a:pt x="341" y="1500"/>
                </a:lnTo>
                <a:lnTo>
                  <a:pt x="343" y="1478"/>
                </a:lnTo>
                <a:lnTo>
                  <a:pt x="345" y="1454"/>
                </a:lnTo>
                <a:lnTo>
                  <a:pt x="345" y="1454"/>
                </a:lnTo>
                <a:lnTo>
                  <a:pt x="347" y="1293"/>
                </a:lnTo>
                <a:lnTo>
                  <a:pt x="347" y="1134"/>
                </a:lnTo>
                <a:lnTo>
                  <a:pt x="347" y="1134"/>
                </a:lnTo>
                <a:lnTo>
                  <a:pt x="379" y="1226"/>
                </a:lnTo>
                <a:lnTo>
                  <a:pt x="403" y="1295"/>
                </a:lnTo>
                <a:lnTo>
                  <a:pt x="414" y="1321"/>
                </a:lnTo>
                <a:lnTo>
                  <a:pt x="422" y="1336"/>
                </a:lnTo>
                <a:lnTo>
                  <a:pt x="422" y="1336"/>
                </a:lnTo>
                <a:lnTo>
                  <a:pt x="448" y="1375"/>
                </a:lnTo>
                <a:lnTo>
                  <a:pt x="459" y="1390"/>
                </a:lnTo>
                <a:lnTo>
                  <a:pt x="465" y="1400"/>
                </a:lnTo>
                <a:lnTo>
                  <a:pt x="465" y="1400"/>
                </a:lnTo>
                <a:lnTo>
                  <a:pt x="461" y="1426"/>
                </a:lnTo>
                <a:lnTo>
                  <a:pt x="457" y="1441"/>
                </a:lnTo>
                <a:lnTo>
                  <a:pt x="453" y="1448"/>
                </a:lnTo>
                <a:lnTo>
                  <a:pt x="453" y="1448"/>
                </a:lnTo>
                <a:lnTo>
                  <a:pt x="438" y="1454"/>
                </a:lnTo>
                <a:lnTo>
                  <a:pt x="438" y="1454"/>
                </a:lnTo>
                <a:lnTo>
                  <a:pt x="416" y="1467"/>
                </a:lnTo>
                <a:lnTo>
                  <a:pt x="397" y="1474"/>
                </a:lnTo>
                <a:lnTo>
                  <a:pt x="382" y="1482"/>
                </a:lnTo>
                <a:lnTo>
                  <a:pt x="382" y="1482"/>
                </a:lnTo>
                <a:lnTo>
                  <a:pt x="369" y="1487"/>
                </a:lnTo>
                <a:lnTo>
                  <a:pt x="360" y="1495"/>
                </a:lnTo>
                <a:lnTo>
                  <a:pt x="353" y="1504"/>
                </a:lnTo>
                <a:lnTo>
                  <a:pt x="353" y="1508"/>
                </a:lnTo>
                <a:lnTo>
                  <a:pt x="353" y="1510"/>
                </a:lnTo>
                <a:lnTo>
                  <a:pt x="353" y="1510"/>
                </a:lnTo>
                <a:lnTo>
                  <a:pt x="360" y="1515"/>
                </a:lnTo>
                <a:lnTo>
                  <a:pt x="379" y="1523"/>
                </a:lnTo>
                <a:lnTo>
                  <a:pt x="392" y="1527"/>
                </a:lnTo>
                <a:lnTo>
                  <a:pt x="405" y="1530"/>
                </a:lnTo>
                <a:lnTo>
                  <a:pt x="418" y="1532"/>
                </a:lnTo>
                <a:lnTo>
                  <a:pt x="431" y="1532"/>
                </a:lnTo>
                <a:lnTo>
                  <a:pt x="431" y="1532"/>
                </a:lnTo>
                <a:lnTo>
                  <a:pt x="461" y="1529"/>
                </a:lnTo>
                <a:lnTo>
                  <a:pt x="493" y="1523"/>
                </a:lnTo>
                <a:lnTo>
                  <a:pt x="539" y="1515"/>
                </a:lnTo>
                <a:lnTo>
                  <a:pt x="539" y="1515"/>
                </a:lnTo>
                <a:lnTo>
                  <a:pt x="558" y="1514"/>
                </a:lnTo>
                <a:lnTo>
                  <a:pt x="584" y="1514"/>
                </a:lnTo>
                <a:lnTo>
                  <a:pt x="597" y="1512"/>
                </a:lnTo>
                <a:lnTo>
                  <a:pt x="607" y="1510"/>
                </a:lnTo>
                <a:lnTo>
                  <a:pt x="614" y="1506"/>
                </a:lnTo>
                <a:lnTo>
                  <a:pt x="616" y="1504"/>
                </a:lnTo>
                <a:lnTo>
                  <a:pt x="616" y="1500"/>
                </a:lnTo>
                <a:lnTo>
                  <a:pt x="616" y="1500"/>
                </a:lnTo>
                <a:lnTo>
                  <a:pt x="616" y="1489"/>
                </a:lnTo>
                <a:lnTo>
                  <a:pt x="618" y="1476"/>
                </a:lnTo>
                <a:lnTo>
                  <a:pt x="618" y="1465"/>
                </a:lnTo>
                <a:lnTo>
                  <a:pt x="616" y="1461"/>
                </a:lnTo>
                <a:lnTo>
                  <a:pt x="614" y="1456"/>
                </a:lnTo>
                <a:lnTo>
                  <a:pt x="614" y="1456"/>
                </a:lnTo>
                <a:lnTo>
                  <a:pt x="601" y="1433"/>
                </a:lnTo>
                <a:lnTo>
                  <a:pt x="590" y="1415"/>
                </a:lnTo>
                <a:lnTo>
                  <a:pt x="590" y="1415"/>
                </a:lnTo>
                <a:lnTo>
                  <a:pt x="571" y="1358"/>
                </a:lnTo>
                <a:lnTo>
                  <a:pt x="556" y="1316"/>
                </a:lnTo>
                <a:lnTo>
                  <a:pt x="552" y="1297"/>
                </a:lnTo>
                <a:lnTo>
                  <a:pt x="549" y="1282"/>
                </a:lnTo>
                <a:lnTo>
                  <a:pt x="549" y="1282"/>
                </a:lnTo>
                <a:lnTo>
                  <a:pt x="545" y="1265"/>
                </a:lnTo>
                <a:lnTo>
                  <a:pt x="537" y="1239"/>
                </a:lnTo>
                <a:lnTo>
                  <a:pt x="513" y="1177"/>
                </a:lnTo>
                <a:lnTo>
                  <a:pt x="500" y="1144"/>
                </a:lnTo>
                <a:lnTo>
                  <a:pt x="489" y="1112"/>
                </a:lnTo>
                <a:lnTo>
                  <a:pt x="481" y="1082"/>
                </a:lnTo>
                <a:lnTo>
                  <a:pt x="478" y="1060"/>
                </a:lnTo>
                <a:lnTo>
                  <a:pt x="478" y="1060"/>
                </a:lnTo>
                <a:lnTo>
                  <a:pt x="480" y="998"/>
                </a:lnTo>
                <a:lnTo>
                  <a:pt x="481" y="912"/>
                </a:lnTo>
                <a:lnTo>
                  <a:pt x="489" y="805"/>
                </a:lnTo>
                <a:lnTo>
                  <a:pt x="489" y="805"/>
                </a:lnTo>
                <a:lnTo>
                  <a:pt x="495" y="804"/>
                </a:lnTo>
                <a:lnTo>
                  <a:pt x="502" y="798"/>
                </a:lnTo>
                <a:lnTo>
                  <a:pt x="502" y="798"/>
                </a:lnTo>
                <a:lnTo>
                  <a:pt x="504" y="790"/>
                </a:lnTo>
                <a:lnTo>
                  <a:pt x="506" y="768"/>
                </a:lnTo>
                <a:lnTo>
                  <a:pt x="508" y="703"/>
                </a:lnTo>
                <a:lnTo>
                  <a:pt x="511" y="600"/>
                </a:lnTo>
                <a:lnTo>
                  <a:pt x="511" y="600"/>
                </a:lnTo>
                <a:lnTo>
                  <a:pt x="509" y="591"/>
                </a:lnTo>
                <a:lnTo>
                  <a:pt x="506" y="583"/>
                </a:lnTo>
                <a:lnTo>
                  <a:pt x="504" y="574"/>
                </a:lnTo>
                <a:lnTo>
                  <a:pt x="502" y="566"/>
                </a:lnTo>
                <a:lnTo>
                  <a:pt x="502" y="566"/>
                </a:lnTo>
                <a:lnTo>
                  <a:pt x="504" y="555"/>
                </a:lnTo>
                <a:lnTo>
                  <a:pt x="506" y="540"/>
                </a:lnTo>
                <a:lnTo>
                  <a:pt x="509" y="523"/>
                </a:lnTo>
                <a:lnTo>
                  <a:pt x="513" y="505"/>
                </a:lnTo>
                <a:lnTo>
                  <a:pt x="513" y="505"/>
                </a:lnTo>
                <a:lnTo>
                  <a:pt x="511" y="475"/>
                </a:lnTo>
                <a:lnTo>
                  <a:pt x="506" y="428"/>
                </a:lnTo>
                <a:lnTo>
                  <a:pt x="500" y="378"/>
                </a:lnTo>
                <a:lnTo>
                  <a:pt x="493" y="338"/>
                </a:lnTo>
                <a:lnTo>
                  <a:pt x="493" y="338"/>
                </a:lnTo>
                <a:lnTo>
                  <a:pt x="483" y="308"/>
                </a:lnTo>
                <a:lnTo>
                  <a:pt x="472" y="277"/>
                </a:lnTo>
                <a:lnTo>
                  <a:pt x="457" y="243"/>
                </a:lnTo>
                <a:lnTo>
                  <a:pt x="457" y="243"/>
                </a:lnTo>
                <a:lnTo>
                  <a:pt x="453" y="228"/>
                </a:lnTo>
                <a:lnTo>
                  <a:pt x="450" y="219"/>
                </a:lnTo>
                <a:lnTo>
                  <a:pt x="448" y="213"/>
                </a:lnTo>
                <a:lnTo>
                  <a:pt x="448" y="213"/>
                </a:lnTo>
                <a:lnTo>
                  <a:pt x="407" y="219"/>
                </a:lnTo>
                <a:lnTo>
                  <a:pt x="386" y="200"/>
                </a:lnTo>
                <a:lnTo>
                  <a:pt x="405" y="196"/>
                </a:lnTo>
                <a:lnTo>
                  <a:pt x="403" y="185"/>
                </a:lnTo>
                <a:lnTo>
                  <a:pt x="418" y="174"/>
                </a:lnTo>
                <a:lnTo>
                  <a:pt x="405" y="166"/>
                </a:lnTo>
                <a:lnTo>
                  <a:pt x="418" y="159"/>
                </a:lnTo>
                <a:lnTo>
                  <a:pt x="409" y="155"/>
                </a:lnTo>
                <a:lnTo>
                  <a:pt x="427" y="136"/>
                </a:lnTo>
                <a:lnTo>
                  <a:pt x="427" y="136"/>
                </a:lnTo>
                <a:lnTo>
                  <a:pt x="425" y="138"/>
                </a:lnTo>
                <a:lnTo>
                  <a:pt x="420" y="140"/>
                </a:lnTo>
                <a:lnTo>
                  <a:pt x="414" y="142"/>
                </a:lnTo>
                <a:lnTo>
                  <a:pt x="410" y="142"/>
                </a:lnTo>
                <a:lnTo>
                  <a:pt x="405" y="140"/>
                </a:lnTo>
                <a:lnTo>
                  <a:pt x="401" y="136"/>
                </a:lnTo>
                <a:lnTo>
                  <a:pt x="401" y="136"/>
                </a:lnTo>
                <a:lnTo>
                  <a:pt x="396" y="131"/>
                </a:lnTo>
                <a:lnTo>
                  <a:pt x="394" y="125"/>
                </a:lnTo>
                <a:lnTo>
                  <a:pt x="388" y="108"/>
                </a:lnTo>
                <a:lnTo>
                  <a:pt x="382" y="88"/>
                </a:lnTo>
                <a:lnTo>
                  <a:pt x="379" y="79"/>
                </a:lnTo>
                <a:lnTo>
                  <a:pt x="375" y="69"/>
                </a:lnTo>
                <a:lnTo>
                  <a:pt x="375" y="69"/>
                </a:lnTo>
                <a:lnTo>
                  <a:pt x="362" y="49"/>
                </a:lnTo>
                <a:lnTo>
                  <a:pt x="354" y="39"/>
                </a:lnTo>
                <a:lnTo>
                  <a:pt x="347" y="30"/>
                </a:lnTo>
                <a:lnTo>
                  <a:pt x="338" y="21"/>
                </a:lnTo>
                <a:lnTo>
                  <a:pt x="325" y="11"/>
                </a:lnTo>
                <a:lnTo>
                  <a:pt x="311" y="6"/>
                </a:lnTo>
                <a:lnTo>
                  <a:pt x="295" y="2"/>
                </a:lnTo>
                <a:lnTo>
                  <a:pt x="295" y="2"/>
                </a:lnTo>
                <a:lnTo>
                  <a:pt x="278" y="0"/>
                </a:lnTo>
                <a:lnTo>
                  <a:pt x="263" y="2"/>
                </a:lnTo>
                <a:lnTo>
                  <a:pt x="252" y="6"/>
                </a:lnTo>
                <a:lnTo>
                  <a:pt x="241" y="9"/>
                </a:lnTo>
                <a:lnTo>
                  <a:pt x="224" y="19"/>
                </a:lnTo>
                <a:lnTo>
                  <a:pt x="212" y="26"/>
                </a:lnTo>
                <a:lnTo>
                  <a:pt x="212" y="26"/>
                </a:lnTo>
                <a:lnTo>
                  <a:pt x="201" y="36"/>
                </a:lnTo>
                <a:lnTo>
                  <a:pt x="190" y="47"/>
                </a:lnTo>
                <a:lnTo>
                  <a:pt x="173" y="67"/>
                </a:lnTo>
                <a:lnTo>
                  <a:pt x="173" y="67"/>
                </a:lnTo>
                <a:lnTo>
                  <a:pt x="162" y="82"/>
                </a:lnTo>
                <a:lnTo>
                  <a:pt x="153" y="99"/>
                </a:lnTo>
                <a:lnTo>
                  <a:pt x="153" y="99"/>
                </a:lnTo>
                <a:lnTo>
                  <a:pt x="151" y="107"/>
                </a:lnTo>
                <a:lnTo>
                  <a:pt x="149" y="114"/>
                </a:lnTo>
                <a:lnTo>
                  <a:pt x="151" y="125"/>
                </a:lnTo>
                <a:lnTo>
                  <a:pt x="151" y="125"/>
                </a:lnTo>
                <a:lnTo>
                  <a:pt x="155" y="125"/>
                </a:lnTo>
                <a:lnTo>
                  <a:pt x="164" y="127"/>
                </a:lnTo>
                <a:lnTo>
                  <a:pt x="175" y="129"/>
                </a:lnTo>
                <a:lnTo>
                  <a:pt x="175" y="129"/>
                </a:lnTo>
                <a:close/>
              </a:path>
            </a:pathLst>
          </a:custGeom>
          <a:solidFill>
            <a:schemeClr val="tx1"/>
          </a:solidFill>
          <a:ln w="111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3" name="Freeform 11">
            <a:extLst>
              <a:ext uri="{FF2B5EF4-FFF2-40B4-BE49-F238E27FC236}">
                <a16:creationId xmlns:a16="http://schemas.microsoft.com/office/drawing/2014/main" id="{BE573108-914F-4473-8117-C1BBBE617470}"/>
              </a:ext>
            </a:extLst>
          </p:cNvPr>
          <p:cNvSpPr>
            <a:spLocks/>
          </p:cNvSpPr>
          <p:nvPr/>
        </p:nvSpPr>
        <p:spPr bwMode="auto">
          <a:xfrm>
            <a:off x="2838541" y="4591648"/>
            <a:ext cx="586800" cy="1831493"/>
          </a:xfrm>
          <a:custGeom>
            <a:avLst/>
            <a:gdLst>
              <a:gd name="T0" fmla="*/ 224 w 520"/>
              <a:gd name="T1" fmla="*/ 74 h 1623"/>
              <a:gd name="T2" fmla="*/ 204 w 520"/>
              <a:gd name="T3" fmla="*/ 98 h 1623"/>
              <a:gd name="T4" fmla="*/ 192 w 520"/>
              <a:gd name="T5" fmla="*/ 116 h 1623"/>
              <a:gd name="T6" fmla="*/ 184 w 520"/>
              <a:gd name="T7" fmla="*/ 138 h 1623"/>
              <a:gd name="T8" fmla="*/ 192 w 520"/>
              <a:gd name="T9" fmla="*/ 170 h 1623"/>
              <a:gd name="T10" fmla="*/ 192 w 520"/>
              <a:gd name="T11" fmla="*/ 216 h 1623"/>
              <a:gd name="T12" fmla="*/ 144 w 520"/>
              <a:gd name="T13" fmla="*/ 260 h 1623"/>
              <a:gd name="T14" fmla="*/ 132 w 520"/>
              <a:gd name="T15" fmla="*/ 304 h 1623"/>
              <a:gd name="T16" fmla="*/ 84 w 520"/>
              <a:gd name="T17" fmla="*/ 330 h 1623"/>
              <a:gd name="T18" fmla="*/ 86 w 520"/>
              <a:gd name="T19" fmla="*/ 288 h 1623"/>
              <a:gd name="T20" fmla="*/ 60 w 520"/>
              <a:gd name="T21" fmla="*/ 280 h 1623"/>
              <a:gd name="T22" fmla="*/ 56 w 520"/>
              <a:gd name="T23" fmla="*/ 178 h 1623"/>
              <a:gd name="T24" fmla="*/ 40 w 520"/>
              <a:gd name="T25" fmla="*/ 226 h 1623"/>
              <a:gd name="T26" fmla="*/ 22 w 520"/>
              <a:gd name="T27" fmla="*/ 272 h 1623"/>
              <a:gd name="T28" fmla="*/ 12 w 520"/>
              <a:gd name="T29" fmla="*/ 288 h 1623"/>
              <a:gd name="T30" fmla="*/ 8 w 520"/>
              <a:gd name="T31" fmla="*/ 314 h 1623"/>
              <a:gd name="T32" fmla="*/ 22 w 520"/>
              <a:gd name="T33" fmla="*/ 354 h 1623"/>
              <a:gd name="T34" fmla="*/ 2 w 520"/>
              <a:gd name="T35" fmla="*/ 384 h 1623"/>
              <a:gd name="T36" fmla="*/ 66 w 520"/>
              <a:gd name="T37" fmla="*/ 514 h 1623"/>
              <a:gd name="T38" fmla="*/ 32 w 520"/>
              <a:gd name="T39" fmla="*/ 618 h 1623"/>
              <a:gd name="T40" fmla="*/ 70 w 520"/>
              <a:gd name="T41" fmla="*/ 652 h 1623"/>
              <a:gd name="T42" fmla="*/ 64 w 520"/>
              <a:gd name="T43" fmla="*/ 788 h 1623"/>
              <a:gd name="T44" fmla="*/ 60 w 520"/>
              <a:gd name="T45" fmla="*/ 983 h 1623"/>
              <a:gd name="T46" fmla="*/ 84 w 520"/>
              <a:gd name="T47" fmla="*/ 1265 h 1623"/>
              <a:gd name="T48" fmla="*/ 116 w 520"/>
              <a:gd name="T49" fmla="*/ 1415 h 1623"/>
              <a:gd name="T50" fmla="*/ 220 w 520"/>
              <a:gd name="T51" fmla="*/ 1485 h 1623"/>
              <a:gd name="T52" fmla="*/ 186 w 520"/>
              <a:gd name="T53" fmla="*/ 1519 h 1623"/>
              <a:gd name="T54" fmla="*/ 164 w 520"/>
              <a:gd name="T55" fmla="*/ 1557 h 1623"/>
              <a:gd name="T56" fmla="*/ 130 w 520"/>
              <a:gd name="T57" fmla="*/ 1591 h 1623"/>
              <a:gd name="T58" fmla="*/ 222 w 520"/>
              <a:gd name="T59" fmla="*/ 1611 h 1623"/>
              <a:gd name="T60" fmla="*/ 284 w 520"/>
              <a:gd name="T61" fmla="*/ 1599 h 1623"/>
              <a:gd name="T62" fmla="*/ 284 w 520"/>
              <a:gd name="T63" fmla="*/ 1557 h 1623"/>
              <a:gd name="T64" fmla="*/ 280 w 520"/>
              <a:gd name="T65" fmla="*/ 1485 h 1623"/>
              <a:gd name="T66" fmla="*/ 374 w 520"/>
              <a:gd name="T67" fmla="*/ 1443 h 1623"/>
              <a:gd name="T68" fmla="*/ 370 w 520"/>
              <a:gd name="T69" fmla="*/ 1483 h 1623"/>
              <a:gd name="T70" fmla="*/ 364 w 520"/>
              <a:gd name="T71" fmla="*/ 1553 h 1623"/>
              <a:gd name="T72" fmla="*/ 330 w 520"/>
              <a:gd name="T73" fmla="*/ 1617 h 1623"/>
              <a:gd name="T74" fmla="*/ 362 w 520"/>
              <a:gd name="T75" fmla="*/ 1615 h 1623"/>
              <a:gd name="T76" fmla="*/ 454 w 520"/>
              <a:gd name="T77" fmla="*/ 1543 h 1623"/>
              <a:gd name="T78" fmla="*/ 520 w 520"/>
              <a:gd name="T79" fmla="*/ 1479 h 1623"/>
              <a:gd name="T80" fmla="*/ 488 w 520"/>
              <a:gd name="T81" fmla="*/ 1433 h 1623"/>
              <a:gd name="T82" fmla="*/ 338 w 520"/>
              <a:gd name="T83" fmla="*/ 1293 h 1623"/>
              <a:gd name="T84" fmla="*/ 370 w 520"/>
              <a:gd name="T85" fmla="*/ 997 h 1623"/>
              <a:gd name="T86" fmla="*/ 420 w 520"/>
              <a:gd name="T87" fmla="*/ 923 h 1623"/>
              <a:gd name="T88" fmla="*/ 364 w 520"/>
              <a:gd name="T89" fmla="*/ 592 h 1623"/>
              <a:gd name="T90" fmla="*/ 394 w 520"/>
              <a:gd name="T91" fmla="*/ 622 h 1623"/>
              <a:gd name="T92" fmla="*/ 412 w 520"/>
              <a:gd name="T93" fmla="*/ 654 h 1623"/>
              <a:gd name="T94" fmla="*/ 424 w 520"/>
              <a:gd name="T95" fmla="*/ 622 h 1623"/>
              <a:gd name="T96" fmla="*/ 408 w 520"/>
              <a:gd name="T97" fmla="*/ 514 h 1623"/>
              <a:gd name="T98" fmla="*/ 380 w 520"/>
              <a:gd name="T99" fmla="*/ 268 h 1623"/>
              <a:gd name="T100" fmla="*/ 408 w 520"/>
              <a:gd name="T101" fmla="*/ 190 h 1623"/>
              <a:gd name="T102" fmla="*/ 496 w 520"/>
              <a:gd name="T103" fmla="*/ 96 h 1623"/>
              <a:gd name="T104" fmla="*/ 486 w 520"/>
              <a:gd name="T105" fmla="*/ 40 h 1623"/>
              <a:gd name="T106" fmla="*/ 426 w 520"/>
              <a:gd name="T107" fmla="*/ 6 h 1623"/>
              <a:gd name="T108" fmla="*/ 336 w 520"/>
              <a:gd name="T109" fmla="*/ 4 h 1623"/>
              <a:gd name="T110" fmla="*/ 262 w 520"/>
              <a:gd name="T111" fmla="*/ 18 h 16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20" h="1623">
                <a:moveTo>
                  <a:pt x="256" y="48"/>
                </a:moveTo>
                <a:lnTo>
                  <a:pt x="256" y="48"/>
                </a:lnTo>
                <a:lnTo>
                  <a:pt x="250" y="56"/>
                </a:lnTo>
                <a:lnTo>
                  <a:pt x="242" y="64"/>
                </a:lnTo>
                <a:lnTo>
                  <a:pt x="234" y="70"/>
                </a:lnTo>
                <a:lnTo>
                  <a:pt x="234" y="70"/>
                </a:lnTo>
                <a:lnTo>
                  <a:pt x="224" y="74"/>
                </a:lnTo>
                <a:lnTo>
                  <a:pt x="212" y="76"/>
                </a:lnTo>
                <a:lnTo>
                  <a:pt x="204" y="78"/>
                </a:lnTo>
                <a:lnTo>
                  <a:pt x="200" y="80"/>
                </a:lnTo>
                <a:lnTo>
                  <a:pt x="200" y="80"/>
                </a:lnTo>
                <a:lnTo>
                  <a:pt x="204" y="88"/>
                </a:lnTo>
                <a:lnTo>
                  <a:pt x="204" y="94"/>
                </a:lnTo>
                <a:lnTo>
                  <a:pt x="204" y="98"/>
                </a:lnTo>
                <a:lnTo>
                  <a:pt x="204" y="98"/>
                </a:lnTo>
                <a:lnTo>
                  <a:pt x="196" y="102"/>
                </a:lnTo>
                <a:lnTo>
                  <a:pt x="192" y="106"/>
                </a:lnTo>
                <a:lnTo>
                  <a:pt x="190" y="108"/>
                </a:lnTo>
                <a:lnTo>
                  <a:pt x="190" y="108"/>
                </a:lnTo>
                <a:lnTo>
                  <a:pt x="190" y="112"/>
                </a:lnTo>
                <a:lnTo>
                  <a:pt x="192" y="116"/>
                </a:lnTo>
                <a:lnTo>
                  <a:pt x="192" y="116"/>
                </a:lnTo>
                <a:lnTo>
                  <a:pt x="188" y="118"/>
                </a:lnTo>
                <a:lnTo>
                  <a:pt x="186" y="120"/>
                </a:lnTo>
                <a:lnTo>
                  <a:pt x="186" y="124"/>
                </a:lnTo>
                <a:lnTo>
                  <a:pt x="186" y="124"/>
                </a:lnTo>
                <a:lnTo>
                  <a:pt x="184" y="132"/>
                </a:lnTo>
                <a:lnTo>
                  <a:pt x="184" y="138"/>
                </a:lnTo>
                <a:lnTo>
                  <a:pt x="184" y="138"/>
                </a:lnTo>
                <a:lnTo>
                  <a:pt x="180" y="146"/>
                </a:lnTo>
                <a:lnTo>
                  <a:pt x="180" y="150"/>
                </a:lnTo>
                <a:lnTo>
                  <a:pt x="182" y="156"/>
                </a:lnTo>
                <a:lnTo>
                  <a:pt x="182" y="156"/>
                </a:lnTo>
                <a:lnTo>
                  <a:pt x="186" y="162"/>
                </a:lnTo>
                <a:lnTo>
                  <a:pt x="192" y="170"/>
                </a:lnTo>
                <a:lnTo>
                  <a:pt x="202" y="182"/>
                </a:lnTo>
                <a:lnTo>
                  <a:pt x="202" y="182"/>
                </a:lnTo>
                <a:lnTo>
                  <a:pt x="204" y="186"/>
                </a:lnTo>
                <a:lnTo>
                  <a:pt x="204" y="196"/>
                </a:lnTo>
                <a:lnTo>
                  <a:pt x="202" y="202"/>
                </a:lnTo>
                <a:lnTo>
                  <a:pt x="198" y="208"/>
                </a:lnTo>
                <a:lnTo>
                  <a:pt x="192" y="216"/>
                </a:lnTo>
                <a:lnTo>
                  <a:pt x="184" y="222"/>
                </a:lnTo>
                <a:lnTo>
                  <a:pt x="184" y="222"/>
                </a:lnTo>
                <a:lnTo>
                  <a:pt x="158" y="236"/>
                </a:lnTo>
                <a:lnTo>
                  <a:pt x="152" y="242"/>
                </a:lnTo>
                <a:lnTo>
                  <a:pt x="148" y="248"/>
                </a:lnTo>
                <a:lnTo>
                  <a:pt x="148" y="248"/>
                </a:lnTo>
                <a:lnTo>
                  <a:pt x="144" y="260"/>
                </a:lnTo>
                <a:lnTo>
                  <a:pt x="142" y="274"/>
                </a:lnTo>
                <a:lnTo>
                  <a:pt x="140" y="294"/>
                </a:lnTo>
                <a:lnTo>
                  <a:pt x="140" y="294"/>
                </a:lnTo>
                <a:lnTo>
                  <a:pt x="134" y="300"/>
                </a:lnTo>
                <a:lnTo>
                  <a:pt x="132" y="302"/>
                </a:lnTo>
                <a:lnTo>
                  <a:pt x="132" y="304"/>
                </a:lnTo>
                <a:lnTo>
                  <a:pt x="132" y="304"/>
                </a:lnTo>
                <a:lnTo>
                  <a:pt x="138" y="314"/>
                </a:lnTo>
                <a:lnTo>
                  <a:pt x="144" y="322"/>
                </a:lnTo>
                <a:lnTo>
                  <a:pt x="144" y="322"/>
                </a:lnTo>
                <a:lnTo>
                  <a:pt x="132" y="350"/>
                </a:lnTo>
                <a:lnTo>
                  <a:pt x="120" y="374"/>
                </a:lnTo>
                <a:lnTo>
                  <a:pt x="120" y="390"/>
                </a:lnTo>
                <a:lnTo>
                  <a:pt x="84" y="330"/>
                </a:lnTo>
                <a:lnTo>
                  <a:pt x="84" y="330"/>
                </a:lnTo>
                <a:lnTo>
                  <a:pt x="90" y="322"/>
                </a:lnTo>
                <a:lnTo>
                  <a:pt x="92" y="314"/>
                </a:lnTo>
                <a:lnTo>
                  <a:pt x="94" y="304"/>
                </a:lnTo>
                <a:lnTo>
                  <a:pt x="94" y="304"/>
                </a:lnTo>
                <a:lnTo>
                  <a:pt x="90" y="296"/>
                </a:lnTo>
                <a:lnTo>
                  <a:pt x="86" y="288"/>
                </a:lnTo>
                <a:lnTo>
                  <a:pt x="80" y="282"/>
                </a:lnTo>
                <a:lnTo>
                  <a:pt x="76" y="278"/>
                </a:lnTo>
                <a:lnTo>
                  <a:pt x="76" y="278"/>
                </a:lnTo>
                <a:lnTo>
                  <a:pt x="70" y="278"/>
                </a:lnTo>
                <a:lnTo>
                  <a:pt x="66" y="278"/>
                </a:lnTo>
                <a:lnTo>
                  <a:pt x="60" y="280"/>
                </a:lnTo>
                <a:lnTo>
                  <a:pt x="60" y="280"/>
                </a:lnTo>
                <a:lnTo>
                  <a:pt x="64" y="232"/>
                </a:lnTo>
                <a:lnTo>
                  <a:pt x="68" y="198"/>
                </a:lnTo>
                <a:lnTo>
                  <a:pt x="68" y="180"/>
                </a:lnTo>
                <a:lnTo>
                  <a:pt x="68" y="180"/>
                </a:lnTo>
                <a:lnTo>
                  <a:pt x="66" y="178"/>
                </a:lnTo>
                <a:lnTo>
                  <a:pt x="64" y="178"/>
                </a:lnTo>
                <a:lnTo>
                  <a:pt x="56" y="178"/>
                </a:lnTo>
                <a:lnTo>
                  <a:pt x="56" y="178"/>
                </a:lnTo>
                <a:lnTo>
                  <a:pt x="54" y="178"/>
                </a:lnTo>
                <a:lnTo>
                  <a:pt x="52" y="180"/>
                </a:lnTo>
                <a:lnTo>
                  <a:pt x="48" y="186"/>
                </a:lnTo>
                <a:lnTo>
                  <a:pt x="48" y="186"/>
                </a:lnTo>
                <a:lnTo>
                  <a:pt x="44" y="208"/>
                </a:lnTo>
                <a:lnTo>
                  <a:pt x="40" y="226"/>
                </a:lnTo>
                <a:lnTo>
                  <a:pt x="40" y="226"/>
                </a:lnTo>
                <a:lnTo>
                  <a:pt x="36" y="230"/>
                </a:lnTo>
                <a:lnTo>
                  <a:pt x="32" y="236"/>
                </a:lnTo>
                <a:lnTo>
                  <a:pt x="32" y="236"/>
                </a:lnTo>
                <a:lnTo>
                  <a:pt x="28" y="274"/>
                </a:lnTo>
                <a:lnTo>
                  <a:pt x="28" y="274"/>
                </a:lnTo>
                <a:lnTo>
                  <a:pt x="22" y="272"/>
                </a:lnTo>
                <a:lnTo>
                  <a:pt x="16" y="270"/>
                </a:lnTo>
                <a:lnTo>
                  <a:pt x="12" y="272"/>
                </a:lnTo>
                <a:lnTo>
                  <a:pt x="12" y="272"/>
                </a:lnTo>
                <a:lnTo>
                  <a:pt x="10" y="274"/>
                </a:lnTo>
                <a:lnTo>
                  <a:pt x="10" y="280"/>
                </a:lnTo>
                <a:lnTo>
                  <a:pt x="12" y="288"/>
                </a:lnTo>
                <a:lnTo>
                  <a:pt x="12" y="288"/>
                </a:lnTo>
                <a:lnTo>
                  <a:pt x="8" y="292"/>
                </a:lnTo>
                <a:lnTo>
                  <a:pt x="6" y="296"/>
                </a:lnTo>
                <a:lnTo>
                  <a:pt x="6" y="300"/>
                </a:lnTo>
                <a:lnTo>
                  <a:pt x="6" y="300"/>
                </a:lnTo>
                <a:lnTo>
                  <a:pt x="6" y="310"/>
                </a:lnTo>
                <a:lnTo>
                  <a:pt x="8" y="314"/>
                </a:lnTo>
                <a:lnTo>
                  <a:pt x="8" y="314"/>
                </a:lnTo>
                <a:lnTo>
                  <a:pt x="6" y="318"/>
                </a:lnTo>
                <a:lnTo>
                  <a:pt x="4" y="322"/>
                </a:lnTo>
                <a:lnTo>
                  <a:pt x="6" y="326"/>
                </a:lnTo>
                <a:lnTo>
                  <a:pt x="6" y="326"/>
                </a:lnTo>
                <a:lnTo>
                  <a:pt x="8" y="334"/>
                </a:lnTo>
                <a:lnTo>
                  <a:pt x="14" y="342"/>
                </a:lnTo>
                <a:lnTo>
                  <a:pt x="22" y="354"/>
                </a:lnTo>
                <a:lnTo>
                  <a:pt x="22" y="354"/>
                </a:lnTo>
                <a:lnTo>
                  <a:pt x="10" y="364"/>
                </a:lnTo>
                <a:lnTo>
                  <a:pt x="4" y="372"/>
                </a:lnTo>
                <a:lnTo>
                  <a:pt x="0" y="376"/>
                </a:lnTo>
                <a:lnTo>
                  <a:pt x="0" y="378"/>
                </a:lnTo>
                <a:lnTo>
                  <a:pt x="0" y="378"/>
                </a:lnTo>
                <a:lnTo>
                  <a:pt x="2" y="384"/>
                </a:lnTo>
                <a:lnTo>
                  <a:pt x="8" y="390"/>
                </a:lnTo>
                <a:lnTo>
                  <a:pt x="16" y="396"/>
                </a:lnTo>
                <a:lnTo>
                  <a:pt x="16" y="396"/>
                </a:lnTo>
                <a:lnTo>
                  <a:pt x="64" y="468"/>
                </a:lnTo>
                <a:lnTo>
                  <a:pt x="80" y="490"/>
                </a:lnTo>
                <a:lnTo>
                  <a:pt x="80" y="490"/>
                </a:lnTo>
                <a:lnTo>
                  <a:pt x="66" y="514"/>
                </a:lnTo>
                <a:lnTo>
                  <a:pt x="46" y="552"/>
                </a:lnTo>
                <a:lnTo>
                  <a:pt x="46" y="552"/>
                </a:lnTo>
                <a:lnTo>
                  <a:pt x="38" y="570"/>
                </a:lnTo>
                <a:lnTo>
                  <a:pt x="32" y="586"/>
                </a:lnTo>
                <a:lnTo>
                  <a:pt x="28" y="604"/>
                </a:lnTo>
                <a:lnTo>
                  <a:pt x="30" y="612"/>
                </a:lnTo>
                <a:lnTo>
                  <a:pt x="32" y="618"/>
                </a:lnTo>
                <a:lnTo>
                  <a:pt x="32" y="618"/>
                </a:lnTo>
                <a:lnTo>
                  <a:pt x="40" y="632"/>
                </a:lnTo>
                <a:lnTo>
                  <a:pt x="50" y="642"/>
                </a:lnTo>
                <a:lnTo>
                  <a:pt x="60" y="650"/>
                </a:lnTo>
                <a:lnTo>
                  <a:pt x="66" y="652"/>
                </a:lnTo>
                <a:lnTo>
                  <a:pt x="70" y="652"/>
                </a:lnTo>
                <a:lnTo>
                  <a:pt x="70" y="652"/>
                </a:lnTo>
                <a:lnTo>
                  <a:pt x="84" y="648"/>
                </a:lnTo>
                <a:lnTo>
                  <a:pt x="90" y="646"/>
                </a:lnTo>
                <a:lnTo>
                  <a:pt x="90" y="646"/>
                </a:lnTo>
                <a:lnTo>
                  <a:pt x="82" y="692"/>
                </a:lnTo>
                <a:lnTo>
                  <a:pt x="70" y="750"/>
                </a:lnTo>
                <a:lnTo>
                  <a:pt x="70" y="750"/>
                </a:lnTo>
                <a:lnTo>
                  <a:pt x="64" y="788"/>
                </a:lnTo>
                <a:lnTo>
                  <a:pt x="58" y="853"/>
                </a:lnTo>
                <a:lnTo>
                  <a:pt x="50" y="949"/>
                </a:lnTo>
                <a:lnTo>
                  <a:pt x="50" y="949"/>
                </a:lnTo>
                <a:lnTo>
                  <a:pt x="50" y="957"/>
                </a:lnTo>
                <a:lnTo>
                  <a:pt x="52" y="969"/>
                </a:lnTo>
                <a:lnTo>
                  <a:pt x="56" y="979"/>
                </a:lnTo>
                <a:lnTo>
                  <a:pt x="60" y="983"/>
                </a:lnTo>
                <a:lnTo>
                  <a:pt x="62" y="985"/>
                </a:lnTo>
                <a:lnTo>
                  <a:pt x="62" y="985"/>
                </a:lnTo>
                <a:lnTo>
                  <a:pt x="76" y="991"/>
                </a:lnTo>
                <a:lnTo>
                  <a:pt x="76" y="991"/>
                </a:lnTo>
                <a:lnTo>
                  <a:pt x="78" y="1127"/>
                </a:lnTo>
                <a:lnTo>
                  <a:pt x="82" y="1227"/>
                </a:lnTo>
                <a:lnTo>
                  <a:pt x="84" y="1265"/>
                </a:lnTo>
                <a:lnTo>
                  <a:pt x="86" y="1287"/>
                </a:lnTo>
                <a:lnTo>
                  <a:pt x="86" y="1287"/>
                </a:lnTo>
                <a:lnTo>
                  <a:pt x="100" y="1361"/>
                </a:lnTo>
                <a:lnTo>
                  <a:pt x="108" y="1397"/>
                </a:lnTo>
                <a:lnTo>
                  <a:pt x="112" y="1409"/>
                </a:lnTo>
                <a:lnTo>
                  <a:pt x="116" y="1415"/>
                </a:lnTo>
                <a:lnTo>
                  <a:pt x="116" y="1415"/>
                </a:lnTo>
                <a:lnTo>
                  <a:pt x="122" y="1417"/>
                </a:lnTo>
                <a:lnTo>
                  <a:pt x="136" y="1417"/>
                </a:lnTo>
                <a:lnTo>
                  <a:pt x="178" y="1413"/>
                </a:lnTo>
                <a:lnTo>
                  <a:pt x="238" y="1407"/>
                </a:lnTo>
                <a:lnTo>
                  <a:pt x="238" y="1407"/>
                </a:lnTo>
                <a:lnTo>
                  <a:pt x="228" y="1451"/>
                </a:lnTo>
                <a:lnTo>
                  <a:pt x="220" y="1485"/>
                </a:lnTo>
                <a:lnTo>
                  <a:pt x="214" y="1505"/>
                </a:lnTo>
                <a:lnTo>
                  <a:pt x="214" y="1505"/>
                </a:lnTo>
                <a:lnTo>
                  <a:pt x="200" y="1525"/>
                </a:lnTo>
                <a:lnTo>
                  <a:pt x="200" y="1525"/>
                </a:lnTo>
                <a:lnTo>
                  <a:pt x="194" y="1521"/>
                </a:lnTo>
                <a:lnTo>
                  <a:pt x="190" y="1519"/>
                </a:lnTo>
                <a:lnTo>
                  <a:pt x="186" y="1519"/>
                </a:lnTo>
                <a:lnTo>
                  <a:pt x="184" y="1521"/>
                </a:lnTo>
                <a:lnTo>
                  <a:pt x="184" y="1521"/>
                </a:lnTo>
                <a:lnTo>
                  <a:pt x="178" y="1529"/>
                </a:lnTo>
                <a:lnTo>
                  <a:pt x="174" y="1539"/>
                </a:lnTo>
                <a:lnTo>
                  <a:pt x="168" y="1551"/>
                </a:lnTo>
                <a:lnTo>
                  <a:pt x="164" y="1557"/>
                </a:lnTo>
                <a:lnTo>
                  <a:pt x="164" y="1557"/>
                </a:lnTo>
                <a:lnTo>
                  <a:pt x="156" y="1559"/>
                </a:lnTo>
                <a:lnTo>
                  <a:pt x="152" y="1559"/>
                </a:lnTo>
                <a:lnTo>
                  <a:pt x="146" y="1563"/>
                </a:lnTo>
                <a:lnTo>
                  <a:pt x="146" y="1563"/>
                </a:lnTo>
                <a:lnTo>
                  <a:pt x="140" y="1569"/>
                </a:lnTo>
                <a:lnTo>
                  <a:pt x="134" y="1579"/>
                </a:lnTo>
                <a:lnTo>
                  <a:pt x="130" y="1591"/>
                </a:lnTo>
                <a:lnTo>
                  <a:pt x="132" y="1595"/>
                </a:lnTo>
                <a:lnTo>
                  <a:pt x="134" y="1599"/>
                </a:lnTo>
                <a:lnTo>
                  <a:pt x="134" y="1599"/>
                </a:lnTo>
                <a:lnTo>
                  <a:pt x="140" y="1603"/>
                </a:lnTo>
                <a:lnTo>
                  <a:pt x="152" y="1607"/>
                </a:lnTo>
                <a:lnTo>
                  <a:pt x="186" y="1609"/>
                </a:lnTo>
                <a:lnTo>
                  <a:pt x="222" y="1611"/>
                </a:lnTo>
                <a:lnTo>
                  <a:pt x="246" y="1613"/>
                </a:lnTo>
                <a:lnTo>
                  <a:pt x="246" y="1613"/>
                </a:lnTo>
                <a:lnTo>
                  <a:pt x="262" y="1611"/>
                </a:lnTo>
                <a:lnTo>
                  <a:pt x="272" y="1609"/>
                </a:lnTo>
                <a:lnTo>
                  <a:pt x="280" y="1603"/>
                </a:lnTo>
                <a:lnTo>
                  <a:pt x="284" y="1599"/>
                </a:lnTo>
                <a:lnTo>
                  <a:pt x="284" y="1599"/>
                </a:lnTo>
                <a:lnTo>
                  <a:pt x="290" y="1589"/>
                </a:lnTo>
                <a:lnTo>
                  <a:pt x="290" y="1575"/>
                </a:lnTo>
                <a:lnTo>
                  <a:pt x="290" y="1575"/>
                </a:lnTo>
                <a:lnTo>
                  <a:pt x="290" y="1571"/>
                </a:lnTo>
                <a:lnTo>
                  <a:pt x="288" y="1565"/>
                </a:lnTo>
                <a:lnTo>
                  <a:pt x="284" y="1557"/>
                </a:lnTo>
                <a:lnTo>
                  <a:pt x="284" y="1557"/>
                </a:lnTo>
                <a:lnTo>
                  <a:pt x="280" y="1541"/>
                </a:lnTo>
                <a:lnTo>
                  <a:pt x="278" y="1535"/>
                </a:lnTo>
                <a:lnTo>
                  <a:pt x="276" y="1531"/>
                </a:lnTo>
                <a:lnTo>
                  <a:pt x="276" y="1531"/>
                </a:lnTo>
                <a:lnTo>
                  <a:pt x="276" y="1513"/>
                </a:lnTo>
                <a:lnTo>
                  <a:pt x="276" y="1499"/>
                </a:lnTo>
                <a:lnTo>
                  <a:pt x="280" y="1485"/>
                </a:lnTo>
                <a:lnTo>
                  <a:pt x="280" y="1485"/>
                </a:lnTo>
                <a:lnTo>
                  <a:pt x="296" y="1439"/>
                </a:lnTo>
                <a:lnTo>
                  <a:pt x="308" y="1405"/>
                </a:lnTo>
                <a:lnTo>
                  <a:pt x="334" y="1401"/>
                </a:lnTo>
                <a:lnTo>
                  <a:pt x="334" y="1401"/>
                </a:lnTo>
                <a:lnTo>
                  <a:pt x="358" y="1425"/>
                </a:lnTo>
                <a:lnTo>
                  <a:pt x="374" y="1443"/>
                </a:lnTo>
                <a:lnTo>
                  <a:pt x="382" y="1453"/>
                </a:lnTo>
                <a:lnTo>
                  <a:pt x="382" y="1453"/>
                </a:lnTo>
                <a:lnTo>
                  <a:pt x="382" y="1457"/>
                </a:lnTo>
                <a:lnTo>
                  <a:pt x="382" y="1463"/>
                </a:lnTo>
                <a:lnTo>
                  <a:pt x="376" y="1475"/>
                </a:lnTo>
                <a:lnTo>
                  <a:pt x="376" y="1475"/>
                </a:lnTo>
                <a:lnTo>
                  <a:pt x="370" y="1483"/>
                </a:lnTo>
                <a:lnTo>
                  <a:pt x="368" y="1489"/>
                </a:lnTo>
                <a:lnTo>
                  <a:pt x="368" y="1493"/>
                </a:lnTo>
                <a:lnTo>
                  <a:pt x="368" y="1493"/>
                </a:lnTo>
                <a:lnTo>
                  <a:pt x="368" y="1523"/>
                </a:lnTo>
                <a:lnTo>
                  <a:pt x="368" y="1523"/>
                </a:lnTo>
                <a:lnTo>
                  <a:pt x="364" y="1553"/>
                </a:lnTo>
                <a:lnTo>
                  <a:pt x="364" y="1553"/>
                </a:lnTo>
                <a:lnTo>
                  <a:pt x="344" y="1573"/>
                </a:lnTo>
                <a:lnTo>
                  <a:pt x="330" y="1589"/>
                </a:lnTo>
                <a:lnTo>
                  <a:pt x="326" y="1597"/>
                </a:lnTo>
                <a:lnTo>
                  <a:pt x="326" y="1601"/>
                </a:lnTo>
                <a:lnTo>
                  <a:pt x="326" y="1601"/>
                </a:lnTo>
                <a:lnTo>
                  <a:pt x="330" y="1613"/>
                </a:lnTo>
                <a:lnTo>
                  <a:pt x="330" y="1617"/>
                </a:lnTo>
                <a:lnTo>
                  <a:pt x="330" y="1617"/>
                </a:lnTo>
                <a:lnTo>
                  <a:pt x="330" y="1621"/>
                </a:lnTo>
                <a:lnTo>
                  <a:pt x="332" y="1623"/>
                </a:lnTo>
                <a:lnTo>
                  <a:pt x="338" y="1623"/>
                </a:lnTo>
                <a:lnTo>
                  <a:pt x="338" y="1623"/>
                </a:lnTo>
                <a:lnTo>
                  <a:pt x="350" y="1621"/>
                </a:lnTo>
                <a:lnTo>
                  <a:pt x="362" y="1615"/>
                </a:lnTo>
                <a:lnTo>
                  <a:pt x="390" y="1599"/>
                </a:lnTo>
                <a:lnTo>
                  <a:pt x="390" y="1599"/>
                </a:lnTo>
                <a:lnTo>
                  <a:pt x="406" y="1587"/>
                </a:lnTo>
                <a:lnTo>
                  <a:pt x="426" y="1571"/>
                </a:lnTo>
                <a:lnTo>
                  <a:pt x="444" y="1555"/>
                </a:lnTo>
                <a:lnTo>
                  <a:pt x="454" y="1543"/>
                </a:lnTo>
                <a:lnTo>
                  <a:pt x="454" y="1543"/>
                </a:lnTo>
                <a:lnTo>
                  <a:pt x="470" y="1509"/>
                </a:lnTo>
                <a:lnTo>
                  <a:pt x="480" y="1517"/>
                </a:lnTo>
                <a:lnTo>
                  <a:pt x="480" y="1517"/>
                </a:lnTo>
                <a:lnTo>
                  <a:pt x="500" y="1501"/>
                </a:lnTo>
                <a:lnTo>
                  <a:pt x="514" y="1487"/>
                </a:lnTo>
                <a:lnTo>
                  <a:pt x="518" y="1483"/>
                </a:lnTo>
                <a:lnTo>
                  <a:pt x="520" y="1479"/>
                </a:lnTo>
                <a:lnTo>
                  <a:pt x="520" y="1479"/>
                </a:lnTo>
                <a:lnTo>
                  <a:pt x="516" y="1473"/>
                </a:lnTo>
                <a:lnTo>
                  <a:pt x="508" y="1465"/>
                </a:lnTo>
                <a:lnTo>
                  <a:pt x="496" y="1455"/>
                </a:lnTo>
                <a:lnTo>
                  <a:pt x="496" y="1455"/>
                </a:lnTo>
                <a:lnTo>
                  <a:pt x="492" y="1443"/>
                </a:lnTo>
                <a:lnTo>
                  <a:pt x="488" y="1433"/>
                </a:lnTo>
                <a:lnTo>
                  <a:pt x="482" y="1427"/>
                </a:lnTo>
                <a:lnTo>
                  <a:pt x="482" y="1427"/>
                </a:lnTo>
                <a:lnTo>
                  <a:pt x="458" y="1419"/>
                </a:lnTo>
                <a:lnTo>
                  <a:pt x="376" y="1343"/>
                </a:lnTo>
                <a:lnTo>
                  <a:pt x="376" y="1335"/>
                </a:lnTo>
                <a:lnTo>
                  <a:pt x="338" y="1293"/>
                </a:lnTo>
                <a:lnTo>
                  <a:pt x="338" y="1293"/>
                </a:lnTo>
                <a:lnTo>
                  <a:pt x="346" y="1233"/>
                </a:lnTo>
                <a:lnTo>
                  <a:pt x="352" y="1181"/>
                </a:lnTo>
                <a:lnTo>
                  <a:pt x="356" y="1135"/>
                </a:lnTo>
                <a:lnTo>
                  <a:pt x="356" y="1135"/>
                </a:lnTo>
                <a:lnTo>
                  <a:pt x="360" y="1001"/>
                </a:lnTo>
                <a:lnTo>
                  <a:pt x="360" y="1001"/>
                </a:lnTo>
                <a:lnTo>
                  <a:pt x="370" y="997"/>
                </a:lnTo>
                <a:lnTo>
                  <a:pt x="392" y="987"/>
                </a:lnTo>
                <a:lnTo>
                  <a:pt x="414" y="973"/>
                </a:lnTo>
                <a:lnTo>
                  <a:pt x="422" y="965"/>
                </a:lnTo>
                <a:lnTo>
                  <a:pt x="424" y="959"/>
                </a:lnTo>
                <a:lnTo>
                  <a:pt x="424" y="959"/>
                </a:lnTo>
                <a:lnTo>
                  <a:pt x="424" y="945"/>
                </a:lnTo>
                <a:lnTo>
                  <a:pt x="420" y="923"/>
                </a:lnTo>
                <a:lnTo>
                  <a:pt x="404" y="857"/>
                </a:lnTo>
                <a:lnTo>
                  <a:pt x="376" y="750"/>
                </a:lnTo>
                <a:lnTo>
                  <a:pt x="376" y="750"/>
                </a:lnTo>
                <a:lnTo>
                  <a:pt x="372" y="716"/>
                </a:lnTo>
                <a:lnTo>
                  <a:pt x="368" y="664"/>
                </a:lnTo>
                <a:lnTo>
                  <a:pt x="364" y="592"/>
                </a:lnTo>
                <a:lnTo>
                  <a:pt x="364" y="592"/>
                </a:lnTo>
                <a:lnTo>
                  <a:pt x="368" y="606"/>
                </a:lnTo>
                <a:lnTo>
                  <a:pt x="372" y="618"/>
                </a:lnTo>
                <a:lnTo>
                  <a:pt x="376" y="628"/>
                </a:lnTo>
                <a:lnTo>
                  <a:pt x="376" y="628"/>
                </a:lnTo>
                <a:lnTo>
                  <a:pt x="388" y="642"/>
                </a:lnTo>
                <a:lnTo>
                  <a:pt x="394" y="648"/>
                </a:lnTo>
                <a:lnTo>
                  <a:pt x="394" y="622"/>
                </a:lnTo>
                <a:lnTo>
                  <a:pt x="394" y="622"/>
                </a:lnTo>
                <a:lnTo>
                  <a:pt x="400" y="628"/>
                </a:lnTo>
                <a:lnTo>
                  <a:pt x="404" y="636"/>
                </a:lnTo>
                <a:lnTo>
                  <a:pt x="408" y="642"/>
                </a:lnTo>
                <a:lnTo>
                  <a:pt x="408" y="642"/>
                </a:lnTo>
                <a:lnTo>
                  <a:pt x="412" y="654"/>
                </a:lnTo>
                <a:lnTo>
                  <a:pt x="412" y="654"/>
                </a:lnTo>
                <a:lnTo>
                  <a:pt x="412" y="646"/>
                </a:lnTo>
                <a:lnTo>
                  <a:pt x="412" y="632"/>
                </a:lnTo>
                <a:lnTo>
                  <a:pt x="412" y="632"/>
                </a:lnTo>
                <a:lnTo>
                  <a:pt x="412" y="620"/>
                </a:lnTo>
                <a:lnTo>
                  <a:pt x="412" y="614"/>
                </a:lnTo>
                <a:lnTo>
                  <a:pt x="424" y="622"/>
                </a:lnTo>
                <a:lnTo>
                  <a:pt x="424" y="622"/>
                </a:lnTo>
                <a:lnTo>
                  <a:pt x="412" y="588"/>
                </a:lnTo>
                <a:lnTo>
                  <a:pt x="412" y="588"/>
                </a:lnTo>
                <a:lnTo>
                  <a:pt x="410" y="574"/>
                </a:lnTo>
                <a:lnTo>
                  <a:pt x="408" y="560"/>
                </a:lnTo>
                <a:lnTo>
                  <a:pt x="406" y="540"/>
                </a:lnTo>
                <a:lnTo>
                  <a:pt x="406" y="540"/>
                </a:lnTo>
                <a:lnTo>
                  <a:pt x="408" y="514"/>
                </a:lnTo>
                <a:lnTo>
                  <a:pt x="410" y="454"/>
                </a:lnTo>
                <a:lnTo>
                  <a:pt x="412" y="386"/>
                </a:lnTo>
                <a:lnTo>
                  <a:pt x="410" y="358"/>
                </a:lnTo>
                <a:lnTo>
                  <a:pt x="406" y="336"/>
                </a:lnTo>
                <a:lnTo>
                  <a:pt x="406" y="336"/>
                </a:lnTo>
                <a:lnTo>
                  <a:pt x="394" y="300"/>
                </a:lnTo>
                <a:lnTo>
                  <a:pt x="380" y="268"/>
                </a:lnTo>
                <a:lnTo>
                  <a:pt x="362" y="234"/>
                </a:lnTo>
                <a:lnTo>
                  <a:pt x="362" y="234"/>
                </a:lnTo>
                <a:lnTo>
                  <a:pt x="374" y="220"/>
                </a:lnTo>
                <a:lnTo>
                  <a:pt x="386" y="210"/>
                </a:lnTo>
                <a:lnTo>
                  <a:pt x="396" y="200"/>
                </a:lnTo>
                <a:lnTo>
                  <a:pt x="396" y="200"/>
                </a:lnTo>
                <a:lnTo>
                  <a:pt x="408" y="190"/>
                </a:lnTo>
                <a:lnTo>
                  <a:pt x="412" y="184"/>
                </a:lnTo>
                <a:lnTo>
                  <a:pt x="412" y="180"/>
                </a:lnTo>
                <a:lnTo>
                  <a:pt x="412" y="180"/>
                </a:lnTo>
                <a:lnTo>
                  <a:pt x="468" y="122"/>
                </a:lnTo>
                <a:lnTo>
                  <a:pt x="468" y="122"/>
                </a:lnTo>
                <a:lnTo>
                  <a:pt x="486" y="106"/>
                </a:lnTo>
                <a:lnTo>
                  <a:pt x="496" y="96"/>
                </a:lnTo>
                <a:lnTo>
                  <a:pt x="500" y="90"/>
                </a:lnTo>
                <a:lnTo>
                  <a:pt x="500" y="84"/>
                </a:lnTo>
                <a:lnTo>
                  <a:pt x="500" y="84"/>
                </a:lnTo>
                <a:lnTo>
                  <a:pt x="498" y="72"/>
                </a:lnTo>
                <a:lnTo>
                  <a:pt x="496" y="60"/>
                </a:lnTo>
                <a:lnTo>
                  <a:pt x="492" y="46"/>
                </a:lnTo>
                <a:lnTo>
                  <a:pt x="486" y="40"/>
                </a:lnTo>
                <a:lnTo>
                  <a:pt x="482" y="34"/>
                </a:lnTo>
                <a:lnTo>
                  <a:pt x="482" y="34"/>
                </a:lnTo>
                <a:lnTo>
                  <a:pt x="460" y="18"/>
                </a:lnTo>
                <a:lnTo>
                  <a:pt x="452" y="12"/>
                </a:lnTo>
                <a:lnTo>
                  <a:pt x="440" y="8"/>
                </a:lnTo>
                <a:lnTo>
                  <a:pt x="440" y="8"/>
                </a:lnTo>
                <a:lnTo>
                  <a:pt x="426" y="6"/>
                </a:lnTo>
                <a:lnTo>
                  <a:pt x="416" y="6"/>
                </a:lnTo>
                <a:lnTo>
                  <a:pt x="390" y="8"/>
                </a:lnTo>
                <a:lnTo>
                  <a:pt x="390" y="8"/>
                </a:lnTo>
                <a:lnTo>
                  <a:pt x="374" y="8"/>
                </a:lnTo>
                <a:lnTo>
                  <a:pt x="360" y="6"/>
                </a:lnTo>
                <a:lnTo>
                  <a:pt x="336" y="4"/>
                </a:lnTo>
                <a:lnTo>
                  <a:pt x="336" y="4"/>
                </a:lnTo>
                <a:lnTo>
                  <a:pt x="312" y="0"/>
                </a:lnTo>
                <a:lnTo>
                  <a:pt x="312" y="0"/>
                </a:lnTo>
                <a:lnTo>
                  <a:pt x="290" y="6"/>
                </a:lnTo>
                <a:lnTo>
                  <a:pt x="274" y="10"/>
                </a:lnTo>
                <a:lnTo>
                  <a:pt x="264" y="14"/>
                </a:lnTo>
                <a:lnTo>
                  <a:pt x="264" y="14"/>
                </a:lnTo>
                <a:lnTo>
                  <a:pt x="262" y="18"/>
                </a:lnTo>
                <a:lnTo>
                  <a:pt x="260" y="22"/>
                </a:lnTo>
                <a:lnTo>
                  <a:pt x="258" y="34"/>
                </a:lnTo>
                <a:lnTo>
                  <a:pt x="256" y="48"/>
                </a:lnTo>
                <a:lnTo>
                  <a:pt x="256" y="48"/>
                </a:lnTo>
                <a:close/>
              </a:path>
            </a:pathLst>
          </a:custGeom>
          <a:solidFill>
            <a:schemeClr val="tx1"/>
          </a:solidFill>
          <a:ln w="1270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509913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5"/>
          <p:cNvSpPr>
            <a:spLocks noEditPoints="1"/>
          </p:cNvSpPr>
          <p:nvPr/>
        </p:nvSpPr>
        <p:spPr bwMode="auto">
          <a:xfrm>
            <a:off x="8320965" y="2730007"/>
            <a:ext cx="698500" cy="1682750"/>
          </a:xfrm>
          <a:custGeom>
            <a:avLst/>
            <a:gdLst>
              <a:gd name="T0" fmla="*/ 58 w 440"/>
              <a:gd name="T1" fmla="*/ 222 h 1060"/>
              <a:gd name="T2" fmla="*/ 44 w 440"/>
              <a:gd name="T3" fmla="*/ 238 h 1060"/>
              <a:gd name="T4" fmla="*/ 5 w 440"/>
              <a:gd name="T5" fmla="*/ 370 h 1060"/>
              <a:gd name="T6" fmla="*/ 7 w 440"/>
              <a:gd name="T7" fmla="*/ 409 h 1060"/>
              <a:gd name="T8" fmla="*/ 19 w 440"/>
              <a:gd name="T9" fmla="*/ 440 h 1060"/>
              <a:gd name="T10" fmla="*/ 30 w 440"/>
              <a:gd name="T11" fmla="*/ 467 h 1060"/>
              <a:gd name="T12" fmla="*/ 44 w 440"/>
              <a:gd name="T13" fmla="*/ 495 h 1060"/>
              <a:gd name="T14" fmla="*/ 53 w 440"/>
              <a:gd name="T15" fmla="*/ 523 h 1060"/>
              <a:gd name="T16" fmla="*/ 54 w 440"/>
              <a:gd name="T17" fmla="*/ 538 h 1060"/>
              <a:gd name="T18" fmla="*/ 21 w 440"/>
              <a:gd name="T19" fmla="*/ 587 h 1060"/>
              <a:gd name="T20" fmla="*/ 9 w 440"/>
              <a:gd name="T21" fmla="*/ 641 h 1060"/>
              <a:gd name="T22" fmla="*/ 17 w 440"/>
              <a:gd name="T23" fmla="*/ 632 h 1060"/>
              <a:gd name="T24" fmla="*/ 21 w 440"/>
              <a:gd name="T25" fmla="*/ 665 h 1060"/>
              <a:gd name="T26" fmla="*/ 56 w 440"/>
              <a:gd name="T27" fmla="*/ 675 h 1060"/>
              <a:gd name="T28" fmla="*/ 93 w 440"/>
              <a:gd name="T29" fmla="*/ 705 h 1060"/>
              <a:gd name="T30" fmla="*/ 94 w 440"/>
              <a:gd name="T31" fmla="*/ 765 h 1060"/>
              <a:gd name="T32" fmla="*/ 120 w 440"/>
              <a:gd name="T33" fmla="*/ 823 h 1060"/>
              <a:gd name="T34" fmla="*/ 132 w 440"/>
              <a:gd name="T35" fmla="*/ 872 h 1060"/>
              <a:gd name="T36" fmla="*/ 145 w 440"/>
              <a:gd name="T37" fmla="*/ 905 h 1060"/>
              <a:gd name="T38" fmla="*/ 162 w 440"/>
              <a:gd name="T39" fmla="*/ 971 h 1060"/>
              <a:gd name="T40" fmla="*/ 174 w 440"/>
              <a:gd name="T41" fmla="*/ 991 h 1060"/>
              <a:gd name="T42" fmla="*/ 169 w 440"/>
              <a:gd name="T43" fmla="*/ 1036 h 1060"/>
              <a:gd name="T44" fmla="*/ 166 w 440"/>
              <a:gd name="T45" fmla="*/ 1056 h 1060"/>
              <a:gd name="T46" fmla="*/ 197 w 440"/>
              <a:gd name="T47" fmla="*/ 1060 h 1060"/>
              <a:gd name="T48" fmla="*/ 243 w 440"/>
              <a:gd name="T49" fmla="*/ 1049 h 1060"/>
              <a:gd name="T50" fmla="*/ 251 w 440"/>
              <a:gd name="T51" fmla="*/ 1021 h 1060"/>
              <a:gd name="T52" fmla="*/ 266 w 440"/>
              <a:gd name="T53" fmla="*/ 974 h 1060"/>
              <a:gd name="T54" fmla="*/ 283 w 440"/>
              <a:gd name="T55" fmla="*/ 812 h 1060"/>
              <a:gd name="T56" fmla="*/ 277 w 440"/>
              <a:gd name="T57" fmla="*/ 717 h 1060"/>
              <a:gd name="T58" fmla="*/ 292 w 440"/>
              <a:gd name="T59" fmla="*/ 629 h 1060"/>
              <a:gd name="T60" fmla="*/ 302 w 440"/>
              <a:gd name="T61" fmla="*/ 593 h 1060"/>
              <a:gd name="T62" fmla="*/ 311 w 440"/>
              <a:gd name="T63" fmla="*/ 561 h 1060"/>
              <a:gd name="T64" fmla="*/ 311 w 440"/>
              <a:gd name="T65" fmla="*/ 523 h 1060"/>
              <a:gd name="T66" fmla="*/ 370 w 440"/>
              <a:gd name="T67" fmla="*/ 498 h 1060"/>
              <a:gd name="T68" fmla="*/ 412 w 440"/>
              <a:gd name="T69" fmla="*/ 510 h 1060"/>
              <a:gd name="T70" fmla="*/ 422 w 440"/>
              <a:gd name="T71" fmla="*/ 431 h 1060"/>
              <a:gd name="T72" fmla="*/ 438 w 440"/>
              <a:gd name="T73" fmla="*/ 411 h 1060"/>
              <a:gd name="T74" fmla="*/ 374 w 440"/>
              <a:gd name="T75" fmla="*/ 294 h 1060"/>
              <a:gd name="T76" fmla="*/ 356 w 440"/>
              <a:gd name="T77" fmla="*/ 259 h 1060"/>
              <a:gd name="T78" fmla="*/ 321 w 440"/>
              <a:gd name="T79" fmla="*/ 243 h 1060"/>
              <a:gd name="T80" fmla="*/ 292 w 440"/>
              <a:gd name="T81" fmla="*/ 219 h 1060"/>
              <a:gd name="T82" fmla="*/ 273 w 440"/>
              <a:gd name="T83" fmla="*/ 176 h 1060"/>
              <a:gd name="T84" fmla="*/ 288 w 440"/>
              <a:gd name="T85" fmla="*/ 141 h 1060"/>
              <a:gd name="T86" fmla="*/ 290 w 440"/>
              <a:gd name="T87" fmla="*/ 124 h 1060"/>
              <a:gd name="T88" fmla="*/ 235 w 440"/>
              <a:gd name="T89" fmla="*/ 149 h 1060"/>
              <a:gd name="T90" fmla="*/ 247 w 440"/>
              <a:gd name="T91" fmla="*/ 91 h 1060"/>
              <a:gd name="T92" fmla="*/ 226 w 440"/>
              <a:gd name="T93" fmla="*/ 40 h 1060"/>
              <a:gd name="T94" fmla="*/ 210 w 440"/>
              <a:gd name="T95" fmla="*/ 22 h 1060"/>
              <a:gd name="T96" fmla="*/ 190 w 440"/>
              <a:gd name="T97" fmla="*/ 12 h 1060"/>
              <a:gd name="T98" fmla="*/ 159 w 440"/>
              <a:gd name="T99" fmla="*/ 0 h 1060"/>
              <a:gd name="T100" fmla="*/ 139 w 440"/>
              <a:gd name="T101" fmla="*/ 9 h 1060"/>
              <a:gd name="T102" fmla="*/ 110 w 440"/>
              <a:gd name="T103" fmla="*/ 19 h 1060"/>
              <a:gd name="T104" fmla="*/ 89 w 440"/>
              <a:gd name="T105" fmla="*/ 70 h 1060"/>
              <a:gd name="T106" fmla="*/ 72 w 440"/>
              <a:gd name="T107" fmla="*/ 94 h 1060"/>
              <a:gd name="T108" fmla="*/ 84 w 440"/>
              <a:gd name="T109" fmla="*/ 138 h 1060"/>
              <a:gd name="T110" fmla="*/ 108 w 440"/>
              <a:gd name="T111" fmla="*/ 151 h 1060"/>
              <a:gd name="T112" fmla="*/ 124 w 440"/>
              <a:gd name="T113" fmla="*/ 163 h 1060"/>
              <a:gd name="T114" fmla="*/ 232 w 440"/>
              <a:gd name="T115" fmla="*/ 183 h 1060"/>
              <a:gd name="T116" fmla="*/ 226 w 440"/>
              <a:gd name="T117" fmla="*/ 189 h 1060"/>
              <a:gd name="T118" fmla="*/ 217 w 440"/>
              <a:gd name="T119" fmla="*/ 180 h 10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40" h="1060">
                <a:moveTo>
                  <a:pt x="126" y="164"/>
                </a:moveTo>
                <a:lnTo>
                  <a:pt x="126" y="180"/>
                </a:lnTo>
                <a:lnTo>
                  <a:pt x="92" y="203"/>
                </a:lnTo>
                <a:lnTo>
                  <a:pt x="92" y="203"/>
                </a:lnTo>
                <a:lnTo>
                  <a:pt x="72" y="213"/>
                </a:lnTo>
                <a:lnTo>
                  <a:pt x="58" y="222"/>
                </a:lnTo>
                <a:lnTo>
                  <a:pt x="53" y="225"/>
                </a:lnTo>
                <a:lnTo>
                  <a:pt x="50" y="228"/>
                </a:lnTo>
                <a:lnTo>
                  <a:pt x="50" y="228"/>
                </a:lnTo>
                <a:lnTo>
                  <a:pt x="48" y="231"/>
                </a:lnTo>
                <a:lnTo>
                  <a:pt x="46" y="234"/>
                </a:lnTo>
                <a:lnTo>
                  <a:pt x="44" y="238"/>
                </a:lnTo>
                <a:lnTo>
                  <a:pt x="44" y="238"/>
                </a:lnTo>
                <a:lnTo>
                  <a:pt x="27" y="301"/>
                </a:lnTo>
                <a:lnTo>
                  <a:pt x="13" y="346"/>
                </a:lnTo>
                <a:lnTo>
                  <a:pt x="9" y="361"/>
                </a:lnTo>
                <a:lnTo>
                  <a:pt x="5" y="370"/>
                </a:lnTo>
                <a:lnTo>
                  <a:pt x="5" y="370"/>
                </a:lnTo>
                <a:lnTo>
                  <a:pt x="2" y="377"/>
                </a:lnTo>
                <a:lnTo>
                  <a:pt x="0" y="383"/>
                </a:lnTo>
                <a:lnTo>
                  <a:pt x="0" y="387"/>
                </a:lnTo>
                <a:lnTo>
                  <a:pt x="2" y="393"/>
                </a:lnTo>
                <a:lnTo>
                  <a:pt x="2" y="393"/>
                </a:lnTo>
                <a:lnTo>
                  <a:pt x="7" y="409"/>
                </a:lnTo>
                <a:lnTo>
                  <a:pt x="10" y="419"/>
                </a:lnTo>
                <a:lnTo>
                  <a:pt x="10" y="419"/>
                </a:lnTo>
                <a:lnTo>
                  <a:pt x="14" y="430"/>
                </a:lnTo>
                <a:lnTo>
                  <a:pt x="17" y="435"/>
                </a:lnTo>
                <a:lnTo>
                  <a:pt x="19" y="440"/>
                </a:lnTo>
                <a:lnTo>
                  <a:pt x="19" y="440"/>
                </a:lnTo>
                <a:lnTo>
                  <a:pt x="23" y="443"/>
                </a:lnTo>
                <a:lnTo>
                  <a:pt x="26" y="446"/>
                </a:lnTo>
                <a:lnTo>
                  <a:pt x="26" y="450"/>
                </a:lnTo>
                <a:lnTo>
                  <a:pt x="26" y="450"/>
                </a:lnTo>
                <a:lnTo>
                  <a:pt x="28" y="458"/>
                </a:lnTo>
                <a:lnTo>
                  <a:pt x="30" y="467"/>
                </a:lnTo>
                <a:lnTo>
                  <a:pt x="37" y="482"/>
                </a:lnTo>
                <a:lnTo>
                  <a:pt x="37" y="482"/>
                </a:lnTo>
                <a:lnTo>
                  <a:pt x="39" y="489"/>
                </a:lnTo>
                <a:lnTo>
                  <a:pt x="40" y="493"/>
                </a:lnTo>
                <a:lnTo>
                  <a:pt x="44" y="495"/>
                </a:lnTo>
                <a:lnTo>
                  <a:pt x="44" y="495"/>
                </a:lnTo>
                <a:lnTo>
                  <a:pt x="53" y="502"/>
                </a:lnTo>
                <a:lnTo>
                  <a:pt x="59" y="506"/>
                </a:lnTo>
                <a:lnTo>
                  <a:pt x="59" y="514"/>
                </a:lnTo>
                <a:lnTo>
                  <a:pt x="59" y="514"/>
                </a:lnTo>
                <a:lnTo>
                  <a:pt x="55" y="519"/>
                </a:lnTo>
                <a:lnTo>
                  <a:pt x="53" y="523"/>
                </a:lnTo>
                <a:lnTo>
                  <a:pt x="51" y="524"/>
                </a:lnTo>
                <a:lnTo>
                  <a:pt x="53" y="526"/>
                </a:lnTo>
                <a:lnTo>
                  <a:pt x="53" y="526"/>
                </a:lnTo>
                <a:lnTo>
                  <a:pt x="54" y="533"/>
                </a:lnTo>
                <a:lnTo>
                  <a:pt x="55" y="535"/>
                </a:lnTo>
                <a:lnTo>
                  <a:pt x="54" y="538"/>
                </a:lnTo>
                <a:lnTo>
                  <a:pt x="54" y="538"/>
                </a:lnTo>
                <a:lnTo>
                  <a:pt x="42" y="551"/>
                </a:lnTo>
                <a:lnTo>
                  <a:pt x="35" y="562"/>
                </a:lnTo>
                <a:lnTo>
                  <a:pt x="28" y="573"/>
                </a:lnTo>
                <a:lnTo>
                  <a:pt x="28" y="573"/>
                </a:lnTo>
                <a:lnTo>
                  <a:pt x="21" y="587"/>
                </a:lnTo>
                <a:lnTo>
                  <a:pt x="13" y="610"/>
                </a:lnTo>
                <a:lnTo>
                  <a:pt x="10" y="621"/>
                </a:lnTo>
                <a:lnTo>
                  <a:pt x="8" y="631"/>
                </a:lnTo>
                <a:lnTo>
                  <a:pt x="8" y="638"/>
                </a:lnTo>
                <a:lnTo>
                  <a:pt x="8" y="640"/>
                </a:lnTo>
                <a:lnTo>
                  <a:pt x="9" y="641"/>
                </a:lnTo>
                <a:lnTo>
                  <a:pt x="9" y="641"/>
                </a:lnTo>
                <a:lnTo>
                  <a:pt x="11" y="642"/>
                </a:lnTo>
                <a:lnTo>
                  <a:pt x="13" y="641"/>
                </a:lnTo>
                <a:lnTo>
                  <a:pt x="14" y="639"/>
                </a:lnTo>
                <a:lnTo>
                  <a:pt x="16" y="637"/>
                </a:lnTo>
                <a:lnTo>
                  <a:pt x="17" y="632"/>
                </a:lnTo>
                <a:lnTo>
                  <a:pt x="18" y="630"/>
                </a:lnTo>
                <a:lnTo>
                  <a:pt x="18" y="630"/>
                </a:lnTo>
                <a:lnTo>
                  <a:pt x="17" y="644"/>
                </a:lnTo>
                <a:lnTo>
                  <a:pt x="18" y="656"/>
                </a:lnTo>
                <a:lnTo>
                  <a:pt x="19" y="660"/>
                </a:lnTo>
                <a:lnTo>
                  <a:pt x="21" y="665"/>
                </a:lnTo>
                <a:lnTo>
                  <a:pt x="21" y="665"/>
                </a:lnTo>
                <a:lnTo>
                  <a:pt x="23" y="667"/>
                </a:lnTo>
                <a:lnTo>
                  <a:pt x="27" y="669"/>
                </a:lnTo>
                <a:lnTo>
                  <a:pt x="36" y="672"/>
                </a:lnTo>
                <a:lnTo>
                  <a:pt x="46" y="675"/>
                </a:lnTo>
                <a:lnTo>
                  <a:pt x="56" y="675"/>
                </a:lnTo>
                <a:lnTo>
                  <a:pt x="56" y="675"/>
                </a:lnTo>
                <a:lnTo>
                  <a:pt x="75" y="671"/>
                </a:lnTo>
                <a:lnTo>
                  <a:pt x="87" y="669"/>
                </a:lnTo>
                <a:lnTo>
                  <a:pt x="87" y="669"/>
                </a:lnTo>
                <a:lnTo>
                  <a:pt x="91" y="688"/>
                </a:lnTo>
                <a:lnTo>
                  <a:pt x="93" y="705"/>
                </a:lnTo>
                <a:lnTo>
                  <a:pt x="94" y="714"/>
                </a:lnTo>
                <a:lnTo>
                  <a:pt x="94" y="722"/>
                </a:lnTo>
                <a:lnTo>
                  <a:pt x="94" y="722"/>
                </a:lnTo>
                <a:lnTo>
                  <a:pt x="92" y="745"/>
                </a:lnTo>
                <a:lnTo>
                  <a:pt x="92" y="756"/>
                </a:lnTo>
                <a:lnTo>
                  <a:pt x="94" y="765"/>
                </a:lnTo>
                <a:lnTo>
                  <a:pt x="94" y="765"/>
                </a:lnTo>
                <a:lnTo>
                  <a:pt x="96" y="776"/>
                </a:lnTo>
                <a:lnTo>
                  <a:pt x="102" y="787"/>
                </a:lnTo>
                <a:lnTo>
                  <a:pt x="113" y="812"/>
                </a:lnTo>
                <a:lnTo>
                  <a:pt x="113" y="812"/>
                </a:lnTo>
                <a:lnTo>
                  <a:pt x="120" y="823"/>
                </a:lnTo>
                <a:lnTo>
                  <a:pt x="127" y="832"/>
                </a:lnTo>
                <a:lnTo>
                  <a:pt x="136" y="841"/>
                </a:lnTo>
                <a:lnTo>
                  <a:pt x="136" y="841"/>
                </a:lnTo>
                <a:lnTo>
                  <a:pt x="135" y="849"/>
                </a:lnTo>
                <a:lnTo>
                  <a:pt x="132" y="863"/>
                </a:lnTo>
                <a:lnTo>
                  <a:pt x="132" y="872"/>
                </a:lnTo>
                <a:lnTo>
                  <a:pt x="132" y="880"/>
                </a:lnTo>
                <a:lnTo>
                  <a:pt x="133" y="887"/>
                </a:lnTo>
                <a:lnTo>
                  <a:pt x="136" y="892"/>
                </a:lnTo>
                <a:lnTo>
                  <a:pt x="136" y="892"/>
                </a:lnTo>
                <a:lnTo>
                  <a:pt x="142" y="903"/>
                </a:lnTo>
                <a:lnTo>
                  <a:pt x="145" y="905"/>
                </a:lnTo>
                <a:lnTo>
                  <a:pt x="146" y="906"/>
                </a:lnTo>
                <a:lnTo>
                  <a:pt x="146" y="906"/>
                </a:lnTo>
                <a:lnTo>
                  <a:pt x="167" y="907"/>
                </a:lnTo>
                <a:lnTo>
                  <a:pt x="167" y="907"/>
                </a:lnTo>
                <a:lnTo>
                  <a:pt x="164" y="944"/>
                </a:lnTo>
                <a:lnTo>
                  <a:pt x="162" y="971"/>
                </a:lnTo>
                <a:lnTo>
                  <a:pt x="162" y="980"/>
                </a:lnTo>
                <a:lnTo>
                  <a:pt x="162" y="986"/>
                </a:lnTo>
                <a:lnTo>
                  <a:pt x="162" y="986"/>
                </a:lnTo>
                <a:lnTo>
                  <a:pt x="164" y="989"/>
                </a:lnTo>
                <a:lnTo>
                  <a:pt x="165" y="990"/>
                </a:lnTo>
                <a:lnTo>
                  <a:pt x="174" y="991"/>
                </a:lnTo>
                <a:lnTo>
                  <a:pt x="174" y="991"/>
                </a:lnTo>
                <a:lnTo>
                  <a:pt x="193" y="995"/>
                </a:lnTo>
                <a:lnTo>
                  <a:pt x="193" y="995"/>
                </a:lnTo>
                <a:lnTo>
                  <a:pt x="175" y="1024"/>
                </a:lnTo>
                <a:lnTo>
                  <a:pt x="175" y="1024"/>
                </a:lnTo>
                <a:lnTo>
                  <a:pt x="169" y="1036"/>
                </a:lnTo>
                <a:lnTo>
                  <a:pt x="167" y="1042"/>
                </a:lnTo>
                <a:lnTo>
                  <a:pt x="167" y="1047"/>
                </a:lnTo>
                <a:lnTo>
                  <a:pt x="167" y="1047"/>
                </a:lnTo>
                <a:lnTo>
                  <a:pt x="166" y="1050"/>
                </a:lnTo>
                <a:lnTo>
                  <a:pt x="166" y="1053"/>
                </a:lnTo>
                <a:lnTo>
                  <a:pt x="166" y="1056"/>
                </a:lnTo>
                <a:lnTo>
                  <a:pt x="167" y="1057"/>
                </a:lnTo>
                <a:lnTo>
                  <a:pt x="170" y="1058"/>
                </a:lnTo>
                <a:lnTo>
                  <a:pt x="175" y="1059"/>
                </a:lnTo>
                <a:lnTo>
                  <a:pt x="175" y="1059"/>
                </a:lnTo>
                <a:lnTo>
                  <a:pt x="186" y="1060"/>
                </a:lnTo>
                <a:lnTo>
                  <a:pt x="197" y="1060"/>
                </a:lnTo>
                <a:lnTo>
                  <a:pt x="224" y="1057"/>
                </a:lnTo>
                <a:lnTo>
                  <a:pt x="224" y="1057"/>
                </a:lnTo>
                <a:lnTo>
                  <a:pt x="231" y="1057"/>
                </a:lnTo>
                <a:lnTo>
                  <a:pt x="237" y="1054"/>
                </a:lnTo>
                <a:lnTo>
                  <a:pt x="240" y="1052"/>
                </a:lnTo>
                <a:lnTo>
                  <a:pt x="243" y="1049"/>
                </a:lnTo>
                <a:lnTo>
                  <a:pt x="246" y="1045"/>
                </a:lnTo>
                <a:lnTo>
                  <a:pt x="247" y="1042"/>
                </a:lnTo>
                <a:lnTo>
                  <a:pt x="248" y="1036"/>
                </a:lnTo>
                <a:lnTo>
                  <a:pt x="248" y="1036"/>
                </a:lnTo>
                <a:lnTo>
                  <a:pt x="249" y="1030"/>
                </a:lnTo>
                <a:lnTo>
                  <a:pt x="251" y="1021"/>
                </a:lnTo>
                <a:lnTo>
                  <a:pt x="251" y="1021"/>
                </a:lnTo>
                <a:lnTo>
                  <a:pt x="259" y="996"/>
                </a:lnTo>
                <a:lnTo>
                  <a:pt x="259" y="996"/>
                </a:lnTo>
                <a:lnTo>
                  <a:pt x="261" y="990"/>
                </a:lnTo>
                <a:lnTo>
                  <a:pt x="264" y="984"/>
                </a:lnTo>
                <a:lnTo>
                  <a:pt x="266" y="974"/>
                </a:lnTo>
                <a:lnTo>
                  <a:pt x="266" y="974"/>
                </a:lnTo>
                <a:lnTo>
                  <a:pt x="267" y="942"/>
                </a:lnTo>
                <a:lnTo>
                  <a:pt x="267" y="920"/>
                </a:lnTo>
                <a:lnTo>
                  <a:pt x="267" y="920"/>
                </a:lnTo>
                <a:lnTo>
                  <a:pt x="274" y="875"/>
                </a:lnTo>
                <a:lnTo>
                  <a:pt x="283" y="812"/>
                </a:lnTo>
                <a:lnTo>
                  <a:pt x="283" y="812"/>
                </a:lnTo>
                <a:lnTo>
                  <a:pt x="284" y="801"/>
                </a:lnTo>
                <a:lnTo>
                  <a:pt x="283" y="787"/>
                </a:lnTo>
                <a:lnTo>
                  <a:pt x="279" y="753"/>
                </a:lnTo>
                <a:lnTo>
                  <a:pt x="277" y="735"/>
                </a:lnTo>
                <a:lnTo>
                  <a:pt x="277" y="717"/>
                </a:lnTo>
                <a:lnTo>
                  <a:pt x="277" y="702"/>
                </a:lnTo>
                <a:lnTo>
                  <a:pt x="278" y="694"/>
                </a:lnTo>
                <a:lnTo>
                  <a:pt x="279" y="687"/>
                </a:lnTo>
                <a:lnTo>
                  <a:pt x="279" y="687"/>
                </a:lnTo>
                <a:lnTo>
                  <a:pt x="286" y="658"/>
                </a:lnTo>
                <a:lnTo>
                  <a:pt x="292" y="629"/>
                </a:lnTo>
                <a:lnTo>
                  <a:pt x="297" y="598"/>
                </a:lnTo>
                <a:lnTo>
                  <a:pt x="297" y="598"/>
                </a:lnTo>
                <a:lnTo>
                  <a:pt x="300" y="597"/>
                </a:lnTo>
                <a:lnTo>
                  <a:pt x="301" y="596"/>
                </a:lnTo>
                <a:lnTo>
                  <a:pt x="302" y="593"/>
                </a:lnTo>
                <a:lnTo>
                  <a:pt x="302" y="593"/>
                </a:lnTo>
                <a:lnTo>
                  <a:pt x="302" y="581"/>
                </a:lnTo>
                <a:lnTo>
                  <a:pt x="301" y="574"/>
                </a:lnTo>
                <a:lnTo>
                  <a:pt x="301" y="574"/>
                </a:lnTo>
                <a:lnTo>
                  <a:pt x="304" y="569"/>
                </a:lnTo>
                <a:lnTo>
                  <a:pt x="311" y="561"/>
                </a:lnTo>
                <a:lnTo>
                  <a:pt x="311" y="561"/>
                </a:lnTo>
                <a:lnTo>
                  <a:pt x="313" y="557"/>
                </a:lnTo>
                <a:lnTo>
                  <a:pt x="313" y="551"/>
                </a:lnTo>
                <a:lnTo>
                  <a:pt x="313" y="539"/>
                </a:lnTo>
                <a:lnTo>
                  <a:pt x="313" y="539"/>
                </a:lnTo>
                <a:lnTo>
                  <a:pt x="312" y="531"/>
                </a:lnTo>
                <a:lnTo>
                  <a:pt x="311" y="523"/>
                </a:lnTo>
                <a:lnTo>
                  <a:pt x="309" y="513"/>
                </a:lnTo>
                <a:lnTo>
                  <a:pt x="311" y="497"/>
                </a:lnTo>
                <a:lnTo>
                  <a:pt x="311" y="484"/>
                </a:lnTo>
                <a:lnTo>
                  <a:pt x="311" y="484"/>
                </a:lnTo>
                <a:lnTo>
                  <a:pt x="345" y="492"/>
                </a:lnTo>
                <a:lnTo>
                  <a:pt x="370" y="498"/>
                </a:lnTo>
                <a:lnTo>
                  <a:pt x="391" y="504"/>
                </a:lnTo>
                <a:lnTo>
                  <a:pt x="391" y="504"/>
                </a:lnTo>
                <a:lnTo>
                  <a:pt x="402" y="508"/>
                </a:lnTo>
                <a:lnTo>
                  <a:pt x="407" y="512"/>
                </a:lnTo>
                <a:lnTo>
                  <a:pt x="410" y="512"/>
                </a:lnTo>
                <a:lnTo>
                  <a:pt x="412" y="510"/>
                </a:lnTo>
                <a:lnTo>
                  <a:pt x="413" y="507"/>
                </a:lnTo>
                <a:lnTo>
                  <a:pt x="415" y="503"/>
                </a:lnTo>
                <a:lnTo>
                  <a:pt x="415" y="503"/>
                </a:lnTo>
                <a:lnTo>
                  <a:pt x="418" y="485"/>
                </a:lnTo>
                <a:lnTo>
                  <a:pt x="420" y="462"/>
                </a:lnTo>
                <a:lnTo>
                  <a:pt x="422" y="431"/>
                </a:lnTo>
                <a:lnTo>
                  <a:pt x="422" y="431"/>
                </a:lnTo>
                <a:lnTo>
                  <a:pt x="423" y="428"/>
                </a:lnTo>
                <a:lnTo>
                  <a:pt x="428" y="422"/>
                </a:lnTo>
                <a:lnTo>
                  <a:pt x="433" y="416"/>
                </a:lnTo>
                <a:lnTo>
                  <a:pt x="438" y="411"/>
                </a:lnTo>
                <a:lnTo>
                  <a:pt x="438" y="411"/>
                </a:lnTo>
                <a:lnTo>
                  <a:pt x="440" y="405"/>
                </a:lnTo>
                <a:lnTo>
                  <a:pt x="440" y="400"/>
                </a:lnTo>
                <a:lnTo>
                  <a:pt x="438" y="394"/>
                </a:lnTo>
                <a:lnTo>
                  <a:pt x="436" y="389"/>
                </a:lnTo>
                <a:lnTo>
                  <a:pt x="436" y="389"/>
                </a:lnTo>
                <a:lnTo>
                  <a:pt x="374" y="294"/>
                </a:lnTo>
                <a:lnTo>
                  <a:pt x="374" y="294"/>
                </a:lnTo>
                <a:lnTo>
                  <a:pt x="369" y="287"/>
                </a:lnTo>
                <a:lnTo>
                  <a:pt x="367" y="282"/>
                </a:lnTo>
                <a:lnTo>
                  <a:pt x="361" y="269"/>
                </a:lnTo>
                <a:lnTo>
                  <a:pt x="359" y="265"/>
                </a:lnTo>
                <a:lnTo>
                  <a:pt x="356" y="259"/>
                </a:lnTo>
                <a:lnTo>
                  <a:pt x="352" y="256"/>
                </a:lnTo>
                <a:lnTo>
                  <a:pt x="347" y="252"/>
                </a:lnTo>
                <a:lnTo>
                  <a:pt x="347" y="252"/>
                </a:lnTo>
                <a:lnTo>
                  <a:pt x="341" y="249"/>
                </a:lnTo>
                <a:lnTo>
                  <a:pt x="334" y="247"/>
                </a:lnTo>
                <a:lnTo>
                  <a:pt x="321" y="243"/>
                </a:lnTo>
                <a:lnTo>
                  <a:pt x="305" y="241"/>
                </a:lnTo>
                <a:lnTo>
                  <a:pt x="305" y="241"/>
                </a:lnTo>
                <a:lnTo>
                  <a:pt x="304" y="233"/>
                </a:lnTo>
                <a:lnTo>
                  <a:pt x="302" y="224"/>
                </a:lnTo>
                <a:lnTo>
                  <a:pt x="302" y="224"/>
                </a:lnTo>
                <a:lnTo>
                  <a:pt x="292" y="219"/>
                </a:lnTo>
                <a:lnTo>
                  <a:pt x="292" y="219"/>
                </a:lnTo>
                <a:lnTo>
                  <a:pt x="283" y="214"/>
                </a:lnTo>
                <a:lnTo>
                  <a:pt x="278" y="198"/>
                </a:lnTo>
                <a:lnTo>
                  <a:pt x="278" y="198"/>
                </a:lnTo>
                <a:lnTo>
                  <a:pt x="273" y="176"/>
                </a:lnTo>
                <a:lnTo>
                  <a:pt x="273" y="176"/>
                </a:lnTo>
                <a:lnTo>
                  <a:pt x="272" y="168"/>
                </a:lnTo>
                <a:lnTo>
                  <a:pt x="270" y="161"/>
                </a:lnTo>
                <a:lnTo>
                  <a:pt x="270" y="161"/>
                </a:lnTo>
                <a:lnTo>
                  <a:pt x="268" y="160"/>
                </a:lnTo>
                <a:lnTo>
                  <a:pt x="267" y="160"/>
                </a:lnTo>
                <a:lnTo>
                  <a:pt x="288" y="141"/>
                </a:lnTo>
                <a:lnTo>
                  <a:pt x="288" y="141"/>
                </a:lnTo>
                <a:lnTo>
                  <a:pt x="291" y="140"/>
                </a:lnTo>
                <a:lnTo>
                  <a:pt x="292" y="140"/>
                </a:lnTo>
                <a:lnTo>
                  <a:pt x="292" y="139"/>
                </a:lnTo>
                <a:lnTo>
                  <a:pt x="292" y="139"/>
                </a:lnTo>
                <a:lnTo>
                  <a:pt x="290" y="124"/>
                </a:lnTo>
                <a:lnTo>
                  <a:pt x="288" y="110"/>
                </a:lnTo>
                <a:lnTo>
                  <a:pt x="288" y="110"/>
                </a:lnTo>
                <a:lnTo>
                  <a:pt x="287" y="109"/>
                </a:lnTo>
                <a:lnTo>
                  <a:pt x="285" y="109"/>
                </a:lnTo>
                <a:lnTo>
                  <a:pt x="283" y="107"/>
                </a:lnTo>
                <a:lnTo>
                  <a:pt x="235" y="149"/>
                </a:lnTo>
                <a:lnTo>
                  <a:pt x="235" y="149"/>
                </a:lnTo>
                <a:lnTo>
                  <a:pt x="251" y="104"/>
                </a:lnTo>
                <a:lnTo>
                  <a:pt x="251" y="104"/>
                </a:lnTo>
                <a:lnTo>
                  <a:pt x="251" y="101"/>
                </a:lnTo>
                <a:lnTo>
                  <a:pt x="249" y="95"/>
                </a:lnTo>
                <a:lnTo>
                  <a:pt x="247" y="91"/>
                </a:lnTo>
                <a:lnTo>
                  <a:pt x="247" y="88"/>
                </a:lnTo>
                <a:lnTo>
                  <a:pt x="247" y="88"/>
                </a:lnTo>
                <a:lnTo>
                  <a:pt x="243" y="81"/>
                </a:lnTo>
                <a:lnTo>
                  <a:pt x="237" y="65"/>
                </a:lnTo>
                <a:lnTo>
                  <a:pt x="229" y="49"/>
                </a:lnTo>
                <a:lnTo>
                  <a:pt x="226" y="40"/>
                </a:lnTo>
                <a:lnTo>
                  <a:pt x="226" y="40"/>
                </a:lnTo>
                <a:lnTo>
                  <a:pt x="223" y="37"/>
                </a:lnTo>
                <a:lnTo>
                  <a:pt x="220" y="33"/>
                </a:lnTo>
                <a:lnTo>
                  <a:pt x="214" y="29"/>
                </a:lnTo>
                <a:lnTo>
                  <a:pt x="210" y="22"/>
                </a:lnTo>
                <a:lnTo>
                  <a:pt x="210" y="22"/>
                </a:lnTo>
                <a:lnTo>
                  <a:pt x="205" y="13"/>
                </a:lnTo>
                <a:lnTo>
                  <a:pt x="203" y="11"/>
                </a:lnTo>
                <a:lnTo>
                  <a:pt x="202" y="11"/>
                </a:lnTo>
                <a:lnTo>
                  <a:pt x="202" y="11"/>
                </a:lnTo>
                <a:lnTo>
                  <a:pt x="194" y="11"/>
                </a:lnTo>
                <a:lnTo>
                  <a:pt x="190" y="12"/>
                </a:lnTo>
                <a:lnTo>
                  <a:pt x="190" y="12"/>
                </a:lnTo>
                <a:lnTo>
                  <a:pt x="181" y="6"/>
                </a:lnTo>
                <a:lnTo>
                  <a:pt x="174" y="2"/>
                </a:lnTo>
                <a:lnTo>
                  <a:pt x="167" y="0"/>
                </a:lnTo>
                <a:lnTo>
                  <a:pt x="167" y="0"/>
                </a:lnTo>
                <a:lnTo>
                  <a:pt x="159" y="0"/>
                </a:lnTo>
                <a:lnTo>
                  <a:pt x="153" y="1"/>
                </a:lnTo>
                <a:lnTo>
                  <a:pt x="145" y="3"/>
                </a:lnTo>
                <a:lnTo>
                  <a:pt x="145" y="3"/>
                </a:lnTo>
                <a:lnTo>
                  <a:pt x="142" y="6"/>
                </a:lnTo>
                <a:lnTo>
                  <a:pt x="140" y="8"/>
                </a:lnTo>
                <a:lnTo>
                  <a:pt x="139" y="9"/>
                </a:lnTo>
                <a:lnTo>
                  <a:pt x="139" y="9"/>
                </a:lnTo>
                <a:lnTo>
                  <a:pt x="124" y="12"/>
                </a:lnTo>
                <a:lnTo>
                  <a:pt x="115" y="15"/>
                </a:lnTo>
                <a:lnTo>
                  <a:pt x="111" y="18"/>
                </a:lnTo>
                <a:lnTo>
                  <a:pt x="110" y="19"/>
                </a:lnTo>
                <a:lnTo>
                  <a:pt x="110" y="19"/>
                </a:lnTo>
                <a:lnTo>
                  <a:pt x="103" y="27"/>
                </a:lnTo>
                <a:lnTo>
                  <a:pt x="101" y="31"/>
                </a:lnTo>
                <a:lnTo>
                  <a:pt x="99" y="37"/>
                </a:lnTo>
                <a:lnTo>
                  <a:pt x="99" y="37"/>
                </a:lnTo>
                <a:lnTo>
                  <a:pt x="92" y="58"/>
                </a:lnTo>
                <a:lnTo>
                  <a:pt x="89" y="70"/>
                </a:lnTo>
                <a:lnTo>
                  <a:pt x="85" y="76"/>
                </a:lnTo>
                <a:lnTo>
                  <a:pt x="85" y="76"/>
                </a:lnTo>
                <a:lnTo>
                  <a:pt x="77" y="84"/>
                </a:lnTo>
                <a:lnTo>
                  <a:pt x="73" y="90"/>
                </a:lnTo>
                <a:lnTo>
                  <a:pt x="72" y="94"/>
                </a:lnTo>
                <a:lnTo>
                  <a:pt x="72" y="94"/>
                </a:lnTo>
                <a:lnTo>
                  <a:pt x="71" y="102"/>
                </a:lnTo>
                <a:lnTo>
                  <a:pt x="71" y="107"/>
                </a:lnTo>
                <a:lnTo>
                  <a:pt x="73" y="113"/>
                </a:lnTo>
                <a:lnTo>
                  <a:pt x="73" y="113"/>
                </a:lnTo>
                <a:lnTo>
                  <a:pt x="81" y="130"/>
                </a:lnTo>
                <a:lnTo>
                  <a:pt x="84" y="138"/>
                </a:lnTo>
                <a:lnTo>
                  <a:pt x="87" y="142"/>
                </a:lnTo>
                <a:lnTo>
                  <a:pt x="87" y="142"/>
                </a:lnTo>
                <a:lnTo>
                  <a:pt x="96" y="147"/>
                </a:lnTo>
                <a:lnTo>
                  <a:pt x="104" y="149"/>
                </a:lnTo>
                <a:lnTo>
                  <a:pt x="104" y="149"/>
                </a:lnTo>
                <a:lnTo>
                  <a:pt x="108" y="151"/>
                </a:lnTo>
                <a:lnTo>
                  <a:pt x="111" y="155"/>
                </a:lnTo>
                <a:lnTo>
                  <a:pt x="111" y="155"/>
                </a:lnTo>
                <a:lnTo>
                  <a:pt x="118" y="160"/>
                </a:lnTo>
                <a:lnTo>
                  <a:pt x="118" y="160"/>
                </a:lnTo>
                <a:lnTo>
                  <a:pt x="121" y="161"/>
                </a:lnTo>
                <a:lnTo>
                  <a:pt x="124" y="163"/>
                </a:lnTo>
                <a:lnTo>
                  <a:pt x="126" y="164"/>
                </a:lnTo>
                <a:lnTo>
                  <a:pt x="126" y="164"/>
                </a:lnTo>
                <a:close/>
                <a:moveTo>
                  <a:pt x="222" y="174"/>
                </a:moveTo>
                <a:lnTo>
                  <a:pt x="226" y="165"/>
                </a:lnTo>
                <a:lnTo>
                  <a:pt x="232" y="183"/>
                </a:lnTo>
                <a:lnTo>
                  <a:pt x="232" y="183"/>
                </a:lnTo>
                <a:lnTo>
                  <a:pt x="228" y="186"/>
                </a:lnTo>
                <a:lnTo>
                  <a:pt x="228" y="186"/>
                </a:lnTo>
                <a:lnTo>
                  <a:pt x="227" y="187"/>
                </a:lnTo>
                <a:lnTo>
                  <a:pt x="226" y="188"/>
                </a:lnTo>
                <a:lnTo>
                  <a:pt x="226" y="189"/>
                </a:lnTo>
                <a:lnTo>
                  <a:pt x="226" y="189"/>
                </a:lnTo>
                <a:lnTo>
                  <a:pt x="222" y="189"/>
                </a:lnTo>
                <a:lnTo>
                  <a:pt x="219" y="189"/>
                </a:lnTo>
                <a:lnTo>
                  <a:pt x="219" y="189"/>
                </a:lnTo>
                <a:lnTo>
                  <a:pt x="218" y="188"/>
                </a:lnTo>
                <a:lnTo>
                  <a:pt x="218" y="186"/>
                </a:lnTo>
                <a:lnTo>
                  <a:pt x="217" y="180"/>
                </a:lnTo>
                <a:lnTo>
                  <a:pt x="217" y="180"/>
                </a:lnTo>
                <a:lnTo>
                  <a:pt x="220" y="177"/>
                </a:lnTo>
                <a:lnTo>
                  <a:pt x="222" y="174"/>
                </a:lnTo>
                <a:lnTo>
                  <a:pt x="222" y="174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0" name="Freeform 36"/>
          <p:cNvSpPr>
            <a:spLocks/>
          </p:cNvSpPr>
          <p:nvPr/>
        </p:nvSpPr>
        <p:spPr bwMode="auto">
          <a:xfrm>
            <a:off x="951418" y="2730007"/>
            <a:ext cx="552465" cy="1691523"/>
          </a:xfrm>
          <a:custGeom>
            <a:avLst/>
            <a:gdLst>
              <a:gd name="T0" fmla="*/ 18 w 259"/>
              <a:gd name="T1" fmla="*/ 275 h 793"/>
              <a:gd name="T2" fmla="*/ 24 w 259"/>
              <a:gd name="T3" fmla="*/ 285 h 793"/>
              <a:gd name="T4" fmla="*/ 30 w 259"/>
              <a:gd name="T5" fmla="*/ 305 h 793"/>
              <a:gd name="T6" fmla="*/ 44 w 259"/>
              <a:gd name="T7" fmla="*/ 318 h 793"/>
              <a:gd name="T8" fmla="*/ 56 w 259"/>
              <a:gd name="T9" fmla="*/ 336 h 793"/>
              <a:gd name="T10" fmla="*/ 67 w 259"/>
              <a:gd name="T11" fmla="*/ 431 h 793"/>
              <a:gd name="T12" fmla="*/ 70 w 259"/>
              <a:gd name="T13" fmla="*/ 443 h 793"/>
              <a:gd name="T14" fmla="*/ 102 w 259"/>
              <a:gd name="T15" fmla="*/ 493 h 793"/>
              <a:gd name="T16" fmla="*/ 81 w 259"/>
              <a:gd name="T17" fmla="*/ 643 h 793"/>
              <a:gd name="T18" fmla="*/ 67 w 259"/>
              <a:gd name="T19" fmla="*/ 682 h 793"/>
              <a:gd name="T20" fmla="*/ 56 w 259"/>
              <a:gd name="T21" fmla="*/ 699 h 793"/>
              <a:gd name="T22" fmla="*/ 14 w 259"/>
              <a:gd name="T23" fmla="*/ 699 h 793"/>
              <a:gd name="T24" fmla="*/ 13 w 259"/>
              <a:gd name="T25" fmla="*/ 717 h 793"/>
              <a:gd name="T26" fmla="*/ 43 w 259"/>
              <a:gd name="T27" fmla="*/ 743 h 793"/>
              <a:gd name="T28" fmla="*/ 64 w 259"/>
              <a:gd name="T29" fmla="*/ 757 h 793"/>
              <a:gd name="T30" fmla="*/ 90 w 259"/>
              <a:gd name="T31" fmla="*/ 761 h 793"/>
              <a:gd name="T32" fmla="*/ 99 w 259"/>
              <a:gd name="T33" fmla="*/ 719 h 793"/>
              <a:gd name="T34" fmla="*/ 102 w 259"/>
              <a:gd name="T35" fmla="*/ 714 h 793"/>
              <a:gd name="T36" fmla="*/ 117 w 259"/>
              <a:gd name="T37" fmla="*/ 673 h 793"/>
              <a:gd name="T38" fmla="*/ 156 w 259"/>
              <a:gd name="T39" fmla="*/ 651 h 793"/>
              <a:gd name="T40" fmla="*/ 161 w 259"/>
              <a:gd name="T41" fmla="*/ 690 h 793"/>
              <a:gd name="T42" fmla="*/ 174 w 259"/>
              <a:gd name="T43" fmla="*/ 708 h 793"/>
              <a:gd name="T44" fmla="*/ 191 w 259"/>
              <a:gd name="T45" fmla="*/ 737 h 793"/>
              <a:gd name="T46" fmla="*/ 180 w 259"/>
              <a:gd name="T47" fmla="*/ 769 h 793"/>
              <a:gd name="T48" fmla="*/ 166 w 259"/>
              <a:gd name="T49" fmla="*/ 784 h 793"/>
              <a:gd name="T50" fmla="*/ 192 w 259"/>
              <a:gd name="T51" fmla="*/ 789 h 793"/>
              <a:gd name="T52" fmla="*/ 236 w 259"/>
              <a:gd name="T53" fmla="*/ 793 h 793"/>
              <a:gd name="T54" fmla="*/ 257 w 259"/>
              <a:gd name="T55" fmla="*/ 766 h 793"/>
              <a:gd name="T56" fmla="*/ 249 w 259"/>
              <a:gd name="T57" fmla="*/ 746 h 793"/>
              <a:gd name="T58" fmla="*/ 248 w 259"/>
              <a:gd name="T59" fmla="*/ 734 h 793"/>
              <a:gd name="T60" fmla="*/ 236 w 259"/>
              <a:gd name="T61" fmla="*/ 703 h 793"/>
              <a:gd name="T62" fmla="*/ 224 w 259"/>
              <a:gd name="T63" fmla="*/ 662 h 793"/>
              <a:gd name="T64" fmla="*/ 193 w 259"/>
              <a:gd name="T65" fmla="*/ 562 h 793"/>
              <a:gd name="T66" fmla="*/ 203 w 259"/>
              <a:gd name="T67" fmla="*/ 480 h 793"/>
              <a:gd name="T68" fmla="*/ 217 w 259"/>
              <a:gd name="T69" fmla="*/ 440 h 793"/>
              <a:gd name="T70" fmla="*/ 224 w 259"/>
              <a:gd name="T71" fmla="*/ 394 h 793"/>
              <a:gd name="T72" fmla="*/ 230 w 259"/>
              <a:gd name="T73" fmla="*/ 377 h 793"/>
              <a:gd name="T74" fmla="*/ 236 w 259"/>
              <a:gd name="T75" fmla="*/ 369 h 793"/>
              <a:gd name="T76" fmla="*/ 225 w 259"/>
              <a:gd name="T77" fmla="*/ 320 h 793"/>
              <a:gd name="T78" fmla="*/ 227 w 259"/>
              <a:gd name="T79" fmla="*/ 192 h 793"/>
              <a:gd name="T80" fmla="*/ 216 w 259"/>
              <a:gd name="T81" fmla="*/ 127 h 793"/>
              <a:gd name="T82" fmla="*/ 166 w 259"/>
              <a:gd name="T83" fmla="*/ 88 h 793"/>
              <a:gd name="T84" fmla="*/ 170 w 259"/>
              <a:gd name="T85" fmla="*/ 40 h 793"/>
              <a:gd name="T86" fmla="*/ 141 w 259"/>
              <a:gd name="T87" fmla="*/ 10 h 793"/>
              <a:gd name="T88" fmla="*/ 108 w 259"/>
              <a:gd name="T89" fmla="*/ 1 h 793"/>
              <a:gd name="T90" fmla="*/ 67 w 259"/>
              <a:gd name="T91" fmla="*/ 38 h 793"/>
              <a:gd name="T92" fmla="*/ 70 w 259"/>
              <a:gd name="T93" fmla="*/ 61 h 793"/>
              <a:gd name="T94" fmla="*/ 88 w 259"/>
              <a:gd name="T95" fmla="*/ 76 h 793"/>
              <a:gd name="T96" fmla="*/ 91 w 259"/>
              <a:gd name="T97" fmla="*/ 90 h 793"/>
              <a:gd name="T98" fmla="*/ 109 w 259"/>
              <a:gd name="T99" fmla="*/ 101 h 793"/>
              <a:gd name="T100" fmla="*/ 111 w 259"/>
              <a:gd name="T101" fmla="*/ 109 h 793"/>
              <a:gd name="T102" fmla="*/ 105 w 259"/>
              <a:gd name="T103" fmla="*/ 122 h 793"/>
              <a:gd name="T104" fmla="*/ 70 w 259"/>
              <a:gd name="T105" fmla="*/ 146 h 793"/>
              <a:gd name="T106" fmla="*/ 58 w 259"/>
              <a:gd name="T107" fmla="*/ 172 h 793"/>
              <a:gd name="T108" fmla="*/ 58 w 259"/>
              <a:gd name="T109" fmla="*/ 268 h 7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59" h="793">
                <a:moveTo>
                  <a:pt x="20" y="219"/>
                </a:moveTo>
                <a:lnTo>
                  <a:pt x="0" y="236"/>
                </a:lnTo>
                <a:lnTo>
                  <a:pt x="0" y="242"/>
                </a:lnTo>
                <a:lnTo>
                  <a:pt x="18" y="275"/>
                </a:lnTo>
                <a:lnTo>
                  <a:pt x="18" y="275"/>
                </a:lnTo>
                <a:lnTo>
                  <a:pt x="18" y="276"/>
                </a:lnTo>
                <a:lnTo>
                  <a:pt x="19" y="278"/>
                </a:lnTo>
                <a:lnTo>
                  <a:pt x="20" y="280"/>
                </a:lnTo>
                <a:lnTo>
                  <a:pt x="20" y="280"/>
                </a:lnTo>
                <a:lnTo>
                  <a:pt x="24" y="285"/>
                </a:lnTo>
                <a:lnTo>
                  <a:pt x="27" y="289"/>
                </a:lnTo>
                <a:lnTo>
                  <a:pt x="27" y="289"/>
                </a:lnTo>
                <a:lnTo>
                  <a:pt x="27" y="296"/>
                </a:lnTo>
                <a:lnTo>
                  <a:pt x="29" y="303"/>
                </a:lnTo>
                <a:lnTo>
                  <a:pt x="30" y="305"/>
                </a:lnTo>
                <a:lnTo>
                  <a:pt x="32" y="306"/>
                </a:lnTo>
                <a:lnTo>
                  <a:pt x="32" y="306"/>
                </a:lnTo>
                <a:lnTo>
                  <a:pt x="41" y="309"/>
                </a:lnTo>
                <a:lnTo>
                  <a:pt x="41" y="309"/>
                </a:lnTo>
                <a:lnTo>
                  <a:pt x="44" y="318"/>
                </a:lnTo>
                <a:lnTo>
                  <a:pt x="50" y="329"/>
                </a:lnTo>
                <a:lnTo>
                  <a:pt x="50" y="329"/>
                </a:lnTo>
                <a:lnTo>
                  <a:pt x="51" y="334"/>
                </a:lnTo>
                <a:lnTo>
                  <a:pt x="52" y="334"/>
                </a:lnTo>
                <a:lnTo>
                  <a:pt x="56" y="336"/>
                </a:lnTo>
                <a:lnTo>
                  <a:pt x="67" y="336"/>
                </a:lnTo>
                <a:lnTo>
                  <a:pt x="67" y="336"/>
                </a:lnTo>
                <a:lnTo>
                  <a:pt x="67" y="380"/>
                </a:lnTo>
                <a:lnTo>
                  <a:pt x="67" y="413"/>
                </a:lnTo>
                <a:lnTo>
                  <a:pt x="67" y="431"/>
                </a:lnTo>
                <a:lnTo>
                  <a:pt x="67" y="431"/>
                </a:lnTo>
                <a:lnTo>
                  <a:pt x="66" y="436"/>
                </a:lnTo>
                <a:lnTo>
                  <a:pt x="67" y="440"/>
                </a:lnTo>
                <a:lnTo>
                  <a:pt x="69" y="442"/>
                </a:lnTo>
                <a:lnTo>
                  <a:pt x="70" y="443"/>
                </a:lnTo>
                <a:lnTo>
                  <a:pt x="90" y="443"/>
                </a:lnTo>
                <a:lnTo>
                  <a:pt x="90" y="443"/>
                </a:lnTo>
                <a:lnTo>
                  <a:pt x="91" y="450"/>
                </a:lnTo>
                <a:lnTo>
                  <a:pt x="95" y="466"/>
                </a:lnTo>
                <a:lnTo>
                  <a:pt x="102" y="493"/>
                </a:lnTo>
                <a:lnTo>
                  <a:pt x="102" y="493"/>
                </a:lnTo>
                <a:lnTo>
                  <a:pt x="90" y="620"/>
                </a:lnTo>
                <a:lnTo>
                  <a:pt x="90" y="620"/>
                </a:lnTo>
                <a:lnTo>
                  <a:pt x="85" y="634"/>
                </a:lnTo>
                <a:lnTo>
                  <a:pt x="81" y="643"/>
                </a:lnTo>
                <a:lnTo>
                  <a:pt x="79" y="649"/>
                </a:lnTo>
                <a:lnTo>
                  <a:pt x="79" y="649"/>
                </a:lnTo>
                <a:lnTo>
                  <a:pt x="76" y="658"/>
                </a:lnTo>
                <a:lnTo>
                  <a:pt x="72" y="668"/>
                </a:lnTo>
                <a:lnTo>
                  <a:pt x="67" y="682"/>
                </a:lnTo>
                <a:lnTo>
                  <a:pt x="67" y="682"/>
                </a:lnTo>
                <a:lnTo>
                  <a:pt x="61" y="691"/>
                </a:lnTo>
                <a:lnTo>
                  <a:pt x="58" y="696"/>
                </a:lnTo>
                <a:lnTo>
                  <a:pt x="56" y="699"/>
                </a:lnTo>
                <a:lnTo>
                  <a:pt x="56" y="699"/>
                </a:lnTo>
                <a:lnTo>
                  <a:pt x="36" y="698"/>
                </a:lnTo>
                <a:lnTo>
                  <a:pt x="23" y="698"/>
                </a:lnTo>
                <a:lnTo>
                  <a:pt x="18" y="699"/>
                </a:lnTo>
                <a:lnTo>
                  <a:pt x="14" y="699"/>
                </a:lnTo>
                <a:lnTo>
                  <a:pt x="14" y="699"/>
                </a:lnTo>
                <a:lnTo>
                  <a:pt x="13" y="703"/>
                </a:lnTo>
                <a:lnTo>
                  <a:pt x="11" y="705"/>
                </a:lnTo>
                <a:lnTo>
                  <a:pt x="11" y="714"/>
                </a:lnTo>
                <a:lnTo>
                  <a:pt x="11" y="714"/>
                </a:lnTo>
                <a:lnTo>
                  <a:pt x="13" y="717"/>
                </a:lnTo>
                <a:lnTo>
                  <a:pt x="15" y="719"/>
                </a:lnTo>
                <a:lnTo>
                  <a:pt x="24" y="727"/>
                </a:lnTo>
                <a:lnTo>
                  <a:pt x="36" y="734"/>
                </a:lnTo>
                <a:lnTo>
                  <a:pt x="39" y="738"/>
                </a:lnTo>
                <a:lnTo>
                  <a:pt x="43" y="743"/>
                </a:lnTo>
                <a:lnTo>
                  <a:pt x="43" y="743"/>
                </a:lnTo>
                <a:lnTo>
                  <a:pt x="48" y="750"/>
                </a:lnTo>
                <a:lnTo>
                  <a:pt x="53" y="752"/>
                </a:lnTo>
                <a:lnTo>
                  <a:pt x="57" y="755"/>
                </a:lnTo>
                <a:lnTo>
                  <a:pt x="64" y="757"/>
                </a:lnTo>
                <a:lnTo>
                  <a:pt x="64" y="757"/>
                </a:lnTo>
                <a:lnTo>
                  <a:pt x="72" y="761"/>
                </a:lnTo>
                <a:lnTo>
                  <a:pt x="81" y="762"/>
                </a:lnTo>
                <a:lnTo>
                  <a:pt x="88" y="761"/>
                </a:lnTo>
                <a:lnTo>
                  <a:pt x="90" y="761"/>
                </a:lnTo>
                <a:lnTo>
                  <a:pt x="90" y="761"/>
                </a:lnTo>
                <a:lnTo>
                  <a:pt x="91" y="756"/>
                </a:lnTo>
                <a:lnTo>
                  <a:pt x="91" y="746"/>
                </a:lnTo>
                <a:lnTo>
                  <a:pt x="93" y="732"/>
                </a:lnTo>
                <a:lnTo>
                  <a:pt x="99" y="719"/>
                </a:lnTo>
                <a:lnTo>
                  <a:pt x="99" y="719"/>
                </a:lnTo>
                <a:lnTo>
                  <a:pt x="99" y="720"/>
                </a:lnTo>
                <a:lnTo>
                  <a:pt x="100" y="720"/>
                </a:lnTo>
                <a:lnTo>
                  <a:pt x="102" y="719"/>
                </a:lnTo>
                <a:lnTo>
                  <a:pt x="102" y="714"/>
                </a:lnTo>
                <a:lnTo>
                  <a:pt x="102" y="714"/>
                </a:lnTo>
                <a:lnTo>
                  <a:pt x="104" y="704"/>
                </a:lnTo>
                <a:lnTo>
                  <a:pt x="109" y="691"/>
                </a:lnTo>
                <a:lnTo>
                  <a:pt x="117" y="673"/>
                </a:lnTo>
                <a:lnTo>
                  <a:pt x="117" y="673"/>
                </a:lnTo>
                <a:lnTo>
                  <a:pt x="122" y="665"/>
                </a:lnTo>
                <a:lnTo>
                  <a:pt x="133" y="649"/>
                </a:lnTo>
                <a:lnTo>
                  <a:pt x="149" y="629"/>
                </a:lnTo>
                <a:lnTo>
                  <a:pt x="149" y="629"/>
                </a:lnTo>
                <a:lnTo>
                  <a:pt x="156" y="651"/>
                </a:lnTo>
                <a:lnTo>
                  <a:pt x="161" y="667"/>
                </a:lnTo>
                <a:lnTo>
                  <a:pt x="163" y="678"/>
                </a:lnTo>
                <a:lnTo>
                  <a:pt x="163" y="678"/>
                </a:lnTo>
                <a:lnTo>
                  <a:pt x="163" y="685"/>
                </a:lnTo>
                <a:lnTo>
                  <a:pt x="161" y="690"/>
                </a:lnTo>
                <a:lnTo>
                  <a:pt x="161" y="695"/>
                </a:lnTo>
                <a:lnTo>
                  <a:pt x="163" y="699"/>
                </a:lnTo>
                <a:lnTo>
                  <a:pt x="163" y="699"/>
                </a:lnTo>
                <a:lnTo>
                  <a:pt x="168" y="704"/>
                </a:lnTo>
                <a:lnTo>
                  <a:pt x="174" y="708"/>
                </a:lnTo>
                <a:lnTo>
                  <a:pt x="179" y="714"/>
                </a:lnTo>
                <a:lnTo>
                  <a:pt x="182" y="717"/>
                </a:lnTo>
                <a:lnTo>
                  <a:pt x="183" y="719"/>
                </a:lnTo>
                <a:lnTo>
                  <a:pt x="183" y="719"/>
                </a:lnTo>
                <a:lnTo>
                  <a:pt x="191" y="737"/>
                </a:lnTo>
                <a:lnTo>
                  <a:pt x="196" y="748"/>
                </a:lnTo>
                <a:lnTo>
                  <a:pt x="207" y="755"/>
                </a:lnTo>
                <a:lnTo>
                  <a:pt x="207" y="755"/>
                </a:lnTo>
                <a:lnTo>
                  <a:pt x="200" y="760"/>
                </a:lnTo>
                <a:lnTo>
                  <a:pt x="180" y="769"/>
                </a:lnTo>
                <a:lnTo>
                  <a:pt x="180" y="769"/>
                </a:lnTo>
                <a:lnTo>
                  <a:pt x="172" y="774"/>
                </a:lnTo>
                <a:lnTo>
                  <a:pt x="166" y="779"/>
                </a:lnTo>
                <a:lnTo>
                  <a:pt x="165" y="781"/>
                </a:lnTo>
                <a:lnTo>
                  <a:pt x="166" y="784"/>
                </a:lnTo>
                <a:lnTo>
                  <a:pt x="166" y="784"/>
                </a:lnTo>
                <a:lnTo>
                  <a:pt x="172" y="785"/>
                </a:lnTo>
                <a:lnTo>
                  <a:pt x="179" y="788"/>
                </a:lnTo>
                <a:lnTo>
                  <a:pt x="187" y="789"/>
                </a:lnTo>
                <a:lnTo>
                  <a:pt x="192" y="789"/>
                </a:lnTo>
                <a:lnTo>
                  <a:pt x="192" y="789"/>
                </a:lnTo>
                <a:lnTo>
                  <a:pt x="200" y="789"/>
                </a:lnTo>
                <a:lnTo>
                  <a:pt x="215" y="790"/>
                </a:lnTo>
                <a:lnTo>
                  <a:pt x="236" y="793"/>
                </a:lnTo>
                <a:lnTo>
                  <a:pt x="236" y="793"/>
                </a:lnTo>
                <a:lnTo>
                  <a:pt x="248" y="793"/>
                </a:lnTo>
                <a:lnTo>
                  <a:pt x="259" y="793"/>
                </a:lnTo>
                <a:lnTo>
                  <a:pt x="259" y="793"/>
                </a:lnTo>
                <a:lnTo>
                  <a:pt x="257" y="766"/>
                </a:lnTo>
                <a:lnTo>
                  <a:pt x="257" y="766"/>
                </a:lnTo>
                <a:lnTo>
                  <a:pt x="255" y="760"/>
                </a:lnTo>
                <a:lnTo>
                  <a:pt x="253" y="752"/>
                </a:lnTo>
                <a:lnTo>
                  <a:pt x="253" y="752"/>
                </a:lnTo>
                <a:lnTo>
                  <a:pt x="252" y="748"/>
                </a:lnTo>
                <a:lnTo>
                  <a:pt x="249" y="746"/>
                </a:lnTo>
                <a:lnTo>
                  <a:pt x="245" y="743"/>
                </a:lnTo>
                <a:lnTo>
                  <a:pt x="245" y="743"/>
                </a:lnTo>
                <a:lnTo>
                  <a:pt x="247" y="741"/>
                </a:lnTo>
                <a:lnTo>
                  <a:pt x="247" y="738"/>
                </a:lnTo>
                <a:lnTo>
                  <a:pt x="248" y="734"/>
                </a:lnTo>
                <a:lnTo>
                  <a:pt x="248" y="734"/>
                </a:lnTo>
                <a:lnTo>
                  <a:pt x="247" y="728"/>
                </a:lnTo>
                <a:lnTo>
                  <a:pt x="244" y="720"/>
                </a:lnTo>
                <a:lnTo>
                  <a:pt x="236" y="703"/>
                </a:lnTo>
                <a:lnTo>
                  <a:pt x="236" y="703"/>
                </a:lnTo>
                <a:lnTo>
                  <a:pt x="233" y="694"/>
                </a:lnTo>
                <a:lnTo>
                  <a:pt x="230" y="682"/>
                </a:lnTo>
                <a:lnTo>
                  <a:pt x="227" y="671"/>
                </a:lnTo>
                <a:lnTo>
                  <a:pt x="224" y="662"/>
                </a:lnTo>
                <a:lnTo>
                  <a:pt x="224" y="662"/>
                </a:lnTo>
                <a:lnTo>
                  <a:pt x="211" y="628"/>
                </a:lnTo>
                <a:lnTo>
                  <a:pt x="201" y="600"/>
                </a:lnTo>
                <a:lnTo>
                  <a:pt x="201" y="600"/>
                </a:lnTo>
                <a:lnTo>
                  <a:pt x="198" y="587"/>
                </a:lnTo>
                <a:lnTo>
                  <a:pt x="193" y="562"/>
                </a:lnTo>
                <a:lnTo>
                  <a:pt x="187" y="521"/>
                </a:lnTo>
                <a:lnTo>
                  <a:pt x="187" y="521"/>
                </a:lnTo>
                <a:lnTo>
                  <a:pt x="189" y="512"/>
                </a:lnTo>
                <a:lnTo>
                  <a:pt x="197" y="497"/>
                </a:lnTo>
                <a:lnTo>
                  <a:pt x="203" y="480"/>
                </a:lnTo>
                <a:lnTo>
                  <a:pt x="207" y="471"/>
                </a:lnTo>
                <a:lnTo>
                  <a:pt x="207" y="471"/>
                </a:lnTo>
                <a:lnTo>
                  <a:pt x="208" y="465"/>
                </a:lnTo>
                <a:lnTo>
                  <a:pt x="212" y="454"/>
                </a:lnTo>
                <a:lnTo>
                  <a:pt x="217" y="440"/>
                </a:lnTo>
                <a:lnTo>
                  <a:pt x="219" y="431"/>
                </a:lnTo>
                <a:lnTo>
                  <a:pt x="219" y="431"/>
                </a:lnTo>
                <a:lnTo>
                  <a:pt x="219" y="422"/>
                </a:lnTo>
                <a:lnTo>
                  <a:pt x="221" y="408"/>
                </a:lnTo>
                <a:lnTo>
                  <a:pt x="224" y="394"/>
                </a:lnTo>
                <a:lnTo>
                  <a:pt x="224" y="385"/>
                </a:lnTo>
                <a:lnTo>
                  <a:pt x="224" y="385"/>
                </a:lnTo>
                <a:lnTo>
                  <a:pt x="225" y="383"/>
                </a:lnTo>
                <a:lnTo>
                  <a:pt x="226" y="380"/>
                </a:lnTo>
                <a:lnTo>
                  <a:pt x="230" y="377"/>
                </a:lnTo>
                <a:lnTo>
                  <a:pt x="234" y="376"/>
                </a:lnTo>
                <a:lnTo>
                  <a:pt x="235" y="375"/>
                </a:lnTo>
                <a:lnTo>
                  <a:pt x="236" y="374"/>
                </a:lnTo>
                <a:lnTo>
                  <a:pt x="236" y="374"/>
                </a:lnTo>
                <a:lnTo>
                  <a:pt x="236" y="369"/>
                </a:lnTo>
                <a:lnTo>
                  <a:pt x="238" y="360"/>
                </a:lnTo>
                <a:lnTo>
                  <a:pt x="235" y="350"/>
                </a:lnTo>
                <a:lnTo>
                  <a:pt x="230" y="336"/>
                </a:lnTo>
                <a:lnTo>
                  <a:pt x="230" y="336"/>
                </a:lnTo>
                <a:lnTo>
                  <a:pt x="225" y="320"/>
                </a:lnTo>
                <a:lnTo>
                  <a:pt x="221" y="309"/>
                </a:lnTo>
                <a:lnTo>
                  <a:pt x="221" y="297"/>
                </a:lnTo>
                <a:lnTo>
                  <a:pt x="221" y="286"/>
                </a:lnTo>
                <a:lnTo>
                  <a:pt x="221" y="286"/>
                </a:lnTo>
                <a:lnTo>
                  <a:pt x="227" y="192"/>
                </a:lnTo>
                <a:lnTo>
                  <a:pt x="227" y="192"/>
                </a:lnTo>
                <a:lnTo>
                  <a:pt x="221" y="131"/>
                </a:lnTo>
                <a:lnTo>
                  <a:pt x="221" y="131"/>
                </a:lnTo>
                <a:lnTo>
                  <a:pt x="220" y="130"/>
                </a:lnTo>
                <a:lnTo>
                  <a:pt x="216" y="127"/>
                </a:lnTo>
                <a:lnTo>
                  <a:pt x="207" y="122"/>
                </a:lnTo>
                <a:lnTo>
                  <a:pt x="192" y="117"/>
                </a:lnTo>
                <a:lnTo>
                  <a:pt x="175" y="108"/>
                </a:lnTo>
                <a:lnTo>
                  <a:pt x="169" y="99"/>
                </a:lnTo>
                <a:lnTo>
                  <a:pt x="166" y="88"/>
                </a:lnTo>
                <a:lnTo>
                  <a:pt x="166" y="88"/>
                </a:lnTo>
                <a:lnTo>
                  <a:pt x="168" y="79"/>
                </a:lnTo>
                <a:lnTo>
                  <a:pt x="169" y="60"/>
                </a:lnTo>
                <a:lnTo>
                  <a:pt x="170" y="50"/>
                </a:lnTo>
                <a:lnTo>
                  <a:pt x="170" y="40"/>
                </a:lnTo>
                <a:lnTo>
                  <a:pt x="169" y="32"/>
                </a:lnTo>
                <a:lnTo>
                  <a:pt x="166" y="27"/>
                </a:lnTo>
                <a:lnTo>
                  <a:pt x="166" y="27"/>
                </a:lnTo>
                <a:lnTo>
                  <a:pt x="156" y="19"/>
                </a:lnTo>
                <a:lnTo>
                  <a:pt x="141" y="10"/>
                </a:lnTo>
                <a:lnTo>
                  <a:pt x="126" y="4"/>
                </a:lnTo>
                <a:lnTo>
                  <a:pt x="119" y="1"/>
                </a:lnTo>
                <a:lnTo>
                  <a:pt x="113" y="0"/>
                </a:lnTo>
                <a:lnTo>
                  <a:pt x="113" y="0"/>
                </a:lnTo>
                <a:lnTo>
                  <a:pt x="108" y="1"/>
                </a:lnTo>
                <a:lnTo>
                  <a:pt x="100" y="5"/>
                </a:lnTo>
                <a:lnTo>
                  <a:pt x="94" y="10"/>
                </a:lnTo>
                <a:lnTo>
                  <a:pt x="86" y="17"/>
                </a:lnTo>
                <a:lnTo>
                  <a:pt x="72" y="31"/>
                </a:lnTo>
                <a:lnTo>
                  <a:pt x="67" y="38"/>
                </a:lnTo>
                <a:lnTo>
                  <a:pt x="67" y="38"/>
                </a:lnTo>
                <a:lnTo>
                  <a:pt x="67" y="42"/>
                </a:lnTo>
                <a:lnTo>
                  <a:pt x="67" y="47"/>
                </a:lnTo>
                <a:lnTo>
                  <a:pt x="70" y="52"/>
                </a:lnTo>
                <a:lnTo>
                  <a:pt x="70" y="61"/>
                </a:lnTo>
                <a:lnTo>
                  <a:pt x="76" y="61"/>
                </a:lnTo>
                <a:lnTo>
                  <a:pt x="76" y="61"/>
                </a:lnTo>
                <a:lnTo>
                  <a:pt x="83" y="69"/>
                </a:lnTo>
                <a:lnTo>
                  <a:pt x="86" y="74"/>
                </a:lnTo>
                <a:lnTo>
                  <a:pt x="88" y="76"/>
                </a:lnTo>
                <a:lnTo>
                  <a:pt x="88" y="79"/>
                </a:lnTo>
                <a:lnTo>
                  <a:pt x="88" y="79"/>
                </a:lnTo>
                <a:lnTo>
                  <a:pt x="88" y="81"/>
                </a:lnTo>
                <a:lnTo>
                  <a:pt x="88" y="84"/>
                </a:lnTo>
                <a:lnTo>
                  <a:pt x="91" y="90"/>
                </a:lnTo>
                <a:lnTo>
                  <a:pt x="97" y="95"/>
                </a:lnTo>
                <a:lnTo>
                  <a:pt x="102" y="99"/>
                </a:lnTo>
                <a:lnTo>
                  <a:pt x="102" y="99"/>
                </a:lnTo>
                <a:lnTo>
                  <a:pt x="105" y="101"/>
                </a:lnTo>
                <a:lnTo>
                  <a:pt x="109" y="101"/>
                </a:lnTo>
                <a:lnTo>
                  <a:pt x="111" y="99"/>
                </a:lnTo>
                <a:lnTo>
                  <a:pt x="113" y="106"/>
                </a:lnTo>
                <a:lnTo>
                  <a:pt x="113" y="106"/>
                </a:lnTo>
                <a:lnTo>
                  <a:pt x="113" y="107"/>
                </a:lnTo>
                <a:lnTo>
                  <a:pt x="111" y="109"/>
                </a:lnTo>
                <a:lnTo>
                  <a:pt x="109" y="112"/>
                </a:lnTo>
                <a:lnTo>
                  <a:pt x="108" y="113"/>
                </a:lnTo>
                <a:lnTo>
                  <a:pt x="108" y="113"/>
                </a:lnTo>
                <a:lnTo>
                  <a:pt x="107" y="118"/>
                </a:lnTo>
                <a:lnTo>
                  <a:pt x="105" y="122"/>
                </a:lnTo>
                <a:lnTo>
                  <a:pt x="105" y="131"/>
                </a:lnTo>
                <a:lnTo>
                  <a:pt x="105" y="131"/>
                </a:lnTo>
                <a:lnTo>
                  <a:pt x="89" y="136"/>
                </a:lnTo>
                <a:lnTo>
                  <a:pt x="77" y="141"/>
                </a:lnTo>
                <a:lnTo>
                  <a:pt x="70" y="146"/>
                </a:lnTo>
                <a:lnTo>
                  <a:pt x="70" y="146"/>
                </a:lnTo>
                <a:lnTo>
                  <a:pt x="66" y="151"/>
                </a:lnTo>
                <a:lnTo>
                  <a:pt x="62" y="159"/>
                </a:lnTo>
                <a:lnTo>
                  <a:pt x="58" y="172"/>
                </a:lnTo>
                <a:lnTo>
                  <a:pt x="58" y="172"/>
                </a:lnTo>
                <a:lnTo>
                  <a:pt x="61" y="224"/>
                </a:lnTo>
                <a:lnTo>
                  <a:pt x="64" y="271"/>
                </a:lnTo>
                <a:lnTo>
                  <a:pt x="64" y="271"/>
                </a:lnTo>
                <a:lnTo>
                  <a:pt x="62" y="271"/>
                </a:lnTo>
                <a:lnTo>
                  <a:pt x="58" y="268"/>
                </a:lnTo>
                <a:lnTo>
                  <a:pt x="58" y="268"/>
                </a:lnTo>
                <a:lnTo>
                  <a:pt x="53" y="266"/>
                </a:lnTo>
                <a:lnTo>
                  <a:pt x="52" y="266"/>
                </a:lnTo>
                <a:lnTo>
                  <a:pt x="20" y="219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1" name="Freeform 13"/>
          <p:cNvSpPr>
            <a:spLocks noEditPoints="1"/>
          </p:cNvSpPr>
          <p:nvPr/>
        </p:nvSpPr>
        <p:spPr bwMode="auto">
          <a:xfrm>
            <a:off x="2688781" y="2730007"/>
            <a:ext cx="592871" cy="1661790"/>
          </a:xfrm>
          <a:custGeom>
            <a:avLst/>
            <a:gdLst>
              <a:gd name="T0" fmla="*/ 95 w 406"/>
              <a:gd name="T1" fmla="*/ 69 h 1138"/>
              <a:gd name="T2" fmla="*/ 97 w 406"/>
              <a:gd name="T3" fmla="*/ 69 h 1138"/>
              <a:gd name="T4" fmla="*/ 120 w 406"/>
              <a:gd name="T5" fmla="*/ 80 h 1138"/>
              <a:gd name="T6" fmla="*/ 120 w 406"/>
              <a:gd name="T7" fmla="*/ 80 h 1138"/>
              <a:gd name="T8" fmla="*/ 121 w 406"/>
              <a:gd name="T9" fmla="*/ 97 h 1138"/>
              <a:gd name="T10" fmla="*/ 130 w 406"/>
              <a:gd name="T11" fmla="*/ 113 h 1138"/>
              <a:gd name="T12" fmla="*/ 129 w 406"/>
              <a:gd name="T13" fmla="*/ 152 h 1138"/>
              <a:gd name="T14" fmla="*/ 132 w 406"/>
              <a:gd name="T15" fmla="*/ 161 h 1138"/>
              <a:gd name="T16" fmla="*/ 147 w 406"/>
              <a:gd name="T17" fmla="*/ 178 h 1138"/>
              <a:gd name="T18" fmla="*/ 156 w 406"/>
              <a:gd name="T19" fmla="*/ 173 h 1138"/>
              <a:gd name="T20" fmla="*/ 161 w 406"/>
              <a:gd name="T21" fmla="*/ 184 h 1138"/>
              <a:gd name="T22" fmla="*/ 172 w 406"/>
              <a:gd name="T23" fmla="*/ 190 h 1138"/>
              <a:gd name="T24" fmla="*/ 193 w 406"/>
              <a:gd name="T25" fmla="*/ 184 h 1138"/>
              <a:gd name="T26" fmla="*/ 201 w 406"/>
              <a:gd name="T27" fmla="*/ 199 h 1138"/>
              <a:gd name="T28" fmla="*/ 205 w 406"/>
              <a:gd name="T29" fmla="*/ 219 h 1138"/>
              <a:gd name="T30" fmla="*/ 178 w 406"/>
              <a:gd name="T31" fmla="*/ 308 h 1138"/>
              <a:gd name="T32" fmla="*/ 144 w 406"/>
              <a:gd name="T33" fmla="*/ 274 h 1138"/>
              <a:gd name="T34" fmla="*/ 127 w 406"/>
              <a:gd name="T35" fmla="*/ 259 h 1138"/>
              <a:gd name="T36" fmla="*/ 110 w 406"/>
              <a:gd name="T37" fmla="*/ 253 h 1138"/>
              <a:gd name="T38" fmla="*/ 0 w 406"/>
              <a:gd name="T39" fmla="*/ 291 h 1138"/>
              <a:gd name="T40" fmla="*/ 112 w 406"/>
              <a:gd name="T41" fmla="*/ 322 h 1138"/>
              <a:gd name="T42" fmla="*/ 144 w 406"/>
              <a:gd name="T43" fmla="*/ 334 h 1138"/>
              <a:gd name="T44" fmla="*/ 170 w 406"/>
              <a:gd name="T45" fmla="*/ 492 h 1138"/>
              <a:gd name="T46" fmla="*/ 170 w 406"/>
              <a:gd name="T47" fmla="*/ 561 h 1138"/>
              <a:gd name="T48" fmla="*/ 161 w 406"/>
              <a:gd name="T49" fmla="*/ 570 h 1138"/>
              <a:gd name="T50" fmla="*/ 156 w 406"/>
              <a:gd name="T51" fmla="*/ 608 h 1138"/>
              <a:gd name="T52" fmla="*/ 170 w 406"/>
              <a:gd name="T53" fmla="*/ 613 h 1138"/>
              <a:gd name="T54" fmla="*/ 113 w 406"/>
              <a:gd name="T55" fmla="*/ 791 h 1138"/>
              <a:gd name="T56" fmla="*/ 156 w 406"/>
              <a:gd name="T57" fmla="*/ 930 h 1138"/>
              <a:gd name="T58" fmla="*/ 192 w 406"/>
              <a:gd name="T59" fmla="*/ 1031 h 1138"/>
              <a:gd name="T60" fmla="*/ 192 w 406"/>
              <a:gd name="T61" fmla="*/ 1062 h 1138"/>
              <a:gd name="T62" fmla="*/ 161 w 406"/>
              <a:gd name="T63" fmla="*/ 1100 h 1138"/>
              <a:gd name="T64" fmla="*/ 135 w 406"/>
              <a:gd name="T65" fmla="*/ 1117 h 1138"/>
              <a:gd name="T66" fmla="*/ 150 w 406"/>
              <a:gd name="T67" fmla="*/ 1134 h 1138"/>
              <a:gd name="T68" fmla="*/ 231 w 406"/>
              <a:gd name="T69" fmla="*/ 1134 h 1138"/>
              <a:gd name="T70" fmla="*/ 317 w 406"/>
              <a:gd name="T71" fmla="*/ 1138 h 1138"/>
              <a:gd name="T72" fmla="*/ 374 w 406"/>
              <a:gd name="T73" fmla="*/ 1134 h 1138"/>
              <a:gd name="T74" fmla="*/ 371 w 406"/>
              <a:gd name="T75" fmla="*/ 1105 h 1138"/>
              <a:gd name="T76" fmla="*/ 377 w 406"/>
              <a:gd name="T77" fmla="*/ 1077 h 1138"/>
              <a:gd name="T78" fmla="*/ 362 w 406"/>
              <a:gd name="T79" fmla="*/ 979 h 1138"/>
              <a:gd name="T80" fmla="*/ 345 w 406"/>
              <a:gd name="T81" fmla="*/ 873 h 1138"/>
              <a:gd name="T82" fmla="*/ 366 w 406"/>
              <a:gd name="T83" fmla="*/ 691 h 1138"/>
              <a:gd name="T84" fmla="*/ 392 w 406"/>
              <a:gd name="T85" fmla="*/ 665 h 1138"/>
              <a:gd name="T86" fmla="*/ 405 w 406"/>
              <a:gd name="T87" fmla="*/ 630 h 1138"/>
              <a:gd name="T88" fmla="*/ 400 w 406"/>
              <a:gd name="T89" fmla="*/ 536 h 1138"/>
              <a:gd name="T90" fmla="*/ 382 w 406"/>
              <a:gd name="T91" fmla="*/ 378 h 1138"/>
              <a:gd name="T92" fmla="*/ 377 w 406"/>
              <a:gd name="T93" fmla="*/ 254 h 1138"/>
              <a:gd name="T94" fmla="*/ 371 w 406"/>
              <a:gd name="T95" fmla="*/ 224 h 1138"/>
              <a:gd name="T96" fmla="*/ 374 w 406"/>
              <a:gd name="T97" fmla="*/ 202 h 1138"/>
              <a:gd name="T98" fmla="*/ 366 w 406"/>
              <a:gd name="T99" fmla="*/ 156 h 1138"/>
              <a:gd name="T100" fmla="*/ 340 w 406"/>
              <a:gd name="T101" fmla="*/ 144 h 1138"/>
              <a:gd name="T102" fmla="*/ 300 w 406"/>
              <a:gd name="T103" fmla="*/ 130 h 1138"/>
              <a:gd name="T104" fmla="*/ 261 w 406"/>
              <a:gd name="T105" fmla="*/ 100 h 1138"/>
              <a:gd name="T106" fmla="*/ 264 w 406"/>
              <a:gd name="T107" fmla="*/ 78 h 1138"/>
              <a:gd name="T108" fmla="*/ 239 w 406"/>
              <a:gd name="T109" fmla="*/ 22 h 1138"/>
              <a:gd name="T110" fmla="*/ 213 w 406"/>
              <a:gd name="T111" fmla="*/ 0 h 1138"/>
              <a:gd name="T112" fmla="*/ 162 w 406"/>
              <a:gd name="T113" fmla="*/ 9 h 1138"/>
              <a:gd name="T114" fmla="*/ 113 w 406"/>
              <a:gd name="T115" fmla="*/ 40 h 1138"/>
              <a:gd name="T116" fmla="*/ 239 w 406"/>
              <a:gd name="T117" fmla="*/ 774 h 1138"/>
              <a:gd name="T118" fmla="*/ 245 w 406"/>
              <a:gd name="T119" fmla="*/ 803 h 1138"/>
              <a:gd name="T120" fmla="*/ 239 w 406"/>
              <a:gd name="T121" fmla="*/ 843 h 1138"/>
              <a:gd name="T122" fmla="*/ 253 w 406"/>
              <a:gd name="T123" fmla="*/ 896 h 1138"/>
              <a:gd name="T124" fmla="*/ 238 w 406"/>
              <a:gd name="T125" fmla="*/ 866 h 1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06" h="1138">
                <a:moveTo>
                  <a:pt x="95" y="69"/>
                </a:moveTo>
                <a:lnTo>
                  <a:pt x="95" y="69"/>
                </a:lnTo>
                <a:lnTo>
                  <a:pt x="97" y="69"/>
                </a:lnTo>
                <a:lnTo>
                  <a:pt x="97" y="69"/>
                </a:lnTo>
                <a:lnTo>
                  <a:pt x="95" y="69"/>
                </a:lnTo>
                <a:lnTo>
                  <a:pt x="95" y="69"/>
                </a:lnTo>
                <a:close/>
                <a:moveTo>
                  <a:pt x="97" y="69"/>
                </a:moveTo>
                <a:lnTo>
                  <a:pt x="97" y="69"/>
                </a:lnTo>
                <a:lnTo>
                  <a:pt x="97" y="69"/>
                </a:lnTo>
                <a:lnTo>
                  <a:pt x="97" y="69"/>
                </a:lnTo>
                <a:lnTo>
                  <a:pt x="109" y="74"/>
                </a:lnTo>
                <a:lnTo>
                  <a:pt x="109" y="78"/>
                </a:lnTo>
                <a:lnTo>
                  <a:pt x="109" y="78"/>
                </a:lnTo>
                <a:lnTo>
                  <a:pt x="120" y="80"/>
                </a:lnTo>
                <a:lnTo>
                  <a:pt x="120" y="80"/>
                </a:lnTo>
                <a:lnTo>
                  <a:pt x="121" y="78"/>
                </a:lnTo>
                <a:lnTo>
                  <a:pt x="121" y="78"/>
                </a:lnTo>
                <a:lnTo>
                  <a:pt x="121" y="78"/>
                </a:lnTo>
                <a:lnTo>
                  <a:pt x="121" y="80"/>
                </a:lnTo>
                <a:lnTo>
                  <a:pt x="120" y="80"/>
                </a:lnTo>
                <a:lnTo>
                  <a:pt x="120" y="80"/>
                </a:lnTo>
                <a:lnTo>
                  <a:pt x="118" y="86"/>
                </a:lnTo>
                <a:lnTo>
                  <a:pt x="118" y="92"/>
                </a:lnTo>
                <a:lnTo>
                  <a:pt x="118" y="92"/>
                </a:lnTo>
                <a:lnTo>
                  <a:pt x="121" y="97"/>
                </a:lnTo>
                <a:lnTo>
                  <a:pt x="126" y="103"/>
                </a:lnTo>
                <a:lnTo>
                  <a:pt x="130" y="109"/>
                </a:lnTo>
                <a:lnTo>
                  <a:pt x="130" y="112"/>
                </a:lnTo>
                <a:lnTo>
                  <a:pt x="130" y="113"/>
                </a:lnTo>
                <a:lnTo>
                  <a:pt x="130" y="113"/>
                </a:lnTo>
                <a:lnTo>
                  <a:pt x="130" y="120"/>
                </a:lnTo>
                <a:lnTo>
                  <a:pt x="132" y="130"/>
                </a:lnTo>
                <a:lnTo>
                  <a:pt x="135" y="144"/>
                </a:lnTo>
                <a:lnTo>
                  <a:pt x="135" y="144"/>
                </a:lnTo>
                <a:lnTo>
                  <a:pt x="129" y="152"/>
                </a:lnTo>
                <a:lnTo>
                  <a:pt x="126" y="158"/>
                </a:lnTo>
                <a:lnTo>
                  <a:pt x="126" y="159"/>
                </a:lnTo>
                <a:lnTo>
                  <a:pt x="126" y="161"/>
                </a:lnTo>
                <a:lnTo>
                  <a:pt x="126" y="161"/>
                </a:lnTo>
                <a:lnTo>
                  <a:pt x="132" y="161"/>
                </a:lnTo>
                <a:lnTo>
                  <a:pt x="135" y="161"/>
                </a:lnTo>
                <a:lnTo>
                  <a:pt x="135" y="161"/>
                </a:lnTo>
                <a:lnTo>
                  <a:pt x="141" y="170"/>
                </a:lnTo>
                <a:lnTo>
                  <a:pt x="146" y="176"/>
                </a:lnTo>
                <a:lnTo>
                  <a:pt x="147" y="178"/>
                </a:lnTo>
                <a:lnTo>
                  <a:pt x="149" y="178"/>
                </a:lnTo>
                <a:lnTo>
                  <a:pt x="149" y="178"/>
                </a:lnTo>
                <a:lnTo>
                  <a:pt x="153" y="175"/>
                </a:lnTo>
                <a:lnTo>
                  <a:pt x="156" y="173"/>
                </a:lnTo>
                <a:lnTo>
                  <a:pt x="156" y="173"/>
                </a:lnTo>
                <a:lnTo>
                  <a:pt x="155" y="176"/>
                </a:lnTo>
                <a:lnTo>
                  <a:pt x="153" y="179"/>
                </a:lnTo>
                <a:lnTo>
                  <a:pt x="156" y="182"/>
                </a:lnTo>
                <a:lnTo>
                  <a:pt x="156" y="182"/>
                </a:lnTo>
                <a:lnTo>
                  <a:pt x="161" y="184"/>
                </a:lnTo>
                <a:lnTo>
                  <a:pt x="166" y="185"/>
                </a:lnTo>
                <a:lnTo>
                  <a:pt x="169" y="185"/>
                </a:lnTo>
                <a:lnTo>
                  <a:pt x="170" y="187"/>
                </a:lnTo>
                <a:lnTo>
                  <a:pt x="170" y="187"/>
                </a:lnTo>
                <a:lnTo>
                  <a:pt x="172" y="190"/>
                </a:lnTo>
                <a:lnTo>
                  <a:pt x="173" y="192"/>
                </a:lnTo>
                <a:lnTo>
                  <a:pt x="178" y="192"/>
                </a:lnTo>
                <a:lnTo>
                  <a:pt x="178" y="192"/>
                </a:lnTo>
                <a:lnTo>
                  <a:pt x="185" y="188"/>
                </a:lnTo>
                <a:lnTo>
                  <a:pt x="193" y="184"/>
                </a:lnTo>
                <a:lnTo>
                  <a:pt x="201" y="178"/>
                </a:lnTo>
                <a:lnTo>
                  <a:pt x="208" y="187"/>
                </a:lnTo>
                <a:lnTo>
                  <a:pt x="208" y="187"/>
                </a:lnTo>
                <a:lnTo>
                  <a:pt x="204" y="193"/>
                </a:lnTo>
                <a:lnTo>
                  <a:pt x="201" y="199"/>
                </a:lnTo>
                <a:lnTo>
                  <a:pt x="199" y="202"/>
                </a:lnTo>
                <a:lnTo>
                  <a:pt x="201" y="204"/>
                </a:lnTo>
                <a:lnTo>
                  <a:pt x="201" y="204"/>
                </a:lnTo>
                <a:lnTo>
                  <a:pt x="204" y="215"/>
                </a:lnTo>
                <a:lnTo>
                  <a:pt x="205" y="219"/>
                </a:lnTo>
                <a:lnTo>
                  <a:pt x="205" y="222"/>
                </a:lnTo>
                <a:lnTo>
                  <a:pt x="205" y="222"/>
                </a:lnTo>
                <a:lnTo>
                  <a:pt x="195" y="256"/>
                </a:lnTo>
                <a:lnTo>
                  <a:pt x="187" y="287"/>
                </a:lnTo>
                <a:lnTo>
                  <a:pt x="178" y="308"/>
                </a:lnTo>
                <a:lnTo>
                  <a:pt x="178" y="308"/>
                </a:lnTo>
                <a:lnTo>
                  <a:pt x="161" y="291"/>
                </a:lnTo>
                <a:lnTo>
                  <a:pt x="161" y="291"/>
                </a:lnTo>
                <a:lnTo>
                  <a:pt x="155" y="283"/>
                </a:lnTo>
                <a:lnTo>
                  <a:pt x="144" y="274"/>
                </a:lnTo>
                <a:lnTo>
                  <a:pt x="144" y="274"/>
                </a:lnTo>
                <a:lnTo>
                  <a:pt x="135" y="268"/>
                </a:lnTo>
                <a:lnTo>
                  <a:pt x="130" y="265"/>
                </a:lnTo>
                <a:lnTo>
                  <a:pt x="130" y="265"/>
                </a:lnTo>
                <a:lnTo>
                  <a:pt x="127" y="259"/>
                </a:lnTo>
                <a:lnTo>
                  <a:pt x="123" y="254"/>
                </a:lnTo>
                <a:lnTo>
                  <a:pt x="121" y="253"/>
                </a:lnTo>
                <a:lnTo>
                  <a:pt x="118" y="253"/>
                </a:lnTo>
                <a:lnTo>
                  <a:pt x="118" y="253"/>
                </a:lnTo>
                <a:lnTo>
                  <a:pt x="110" y="253"/>
                </a:lnTo>
                <a:lnTo>
                  <a:pt x="106" y="254"/>
                </a:lnTo>
                <a:lnTo>
                  <a:pt x="100" y="256"/>
                </a:lnTo>
                <a:lnTo>
                  <a:pt x="104" y="265"/>
                </a:lnTo>
                <a:lnTo>
                  <a:pt x="35" y="260"/>
                </a:lnTo>
                <a:lnTo>
                  <a:pt x="0" y="291"/>
                </a:lnTo>
                <a:lnTo>
                  <a:pt x="5" y="300"/>
                </a:lnTo>
                <a:lnTo>
                  <a:pt x="100" y="308"/>
                </a:lnTo>
                <a:lnTo>
                  <a:pt x="100" y="308"/>
                </a:lnTo>
                <a:lnTo>
                  <a:pt x="106" y="316"/>
                </a:lnTo>
                <a:lnTo>
                  <a:pt x="112" y="322"/>
                </a:lnTo>
                <a:lnTo>
                  <a:pt x="118" y="326"/>
                </a:lnTo>
                <a:lnTo>
                  <a:pt x="118" y="326"/>
                </a:lnTo>
                <a:lnTo>
                  <a:pt x="124" y="329"/>
                </a:lnTo>
                <a:lnTo>
                  <a:pt x="133" y="332"/>
                </a:lnTo>
                <a:lnTo>
                  <a:pt x="144" y="334"/>
                </a:lnTo>
                <a:lnTo>
                  <a:pt x="187" y="369"/>
                </a:lnTo>
                <a:lnTo>
                  <a:pt x="187" y="369"/>
                </a:lnTo>
                <a:lnTo>
                  <a:pt x="179" y="429"/>
                </a:lnTo>
                <a:lnTo>
                  <a:pt x="173" y="470"/>
                </a:lnTo>
                <a:lnTo>
                  <a:pt x="170" y="492"/>
                </a:lnTo>
                <a:lnTo>
                  <a:pt x="170" y="492"/>
                </a:lnTo>
                <a:lnTo>
                  <a:pt x="169" y="504"/>
                </a:lnTo>
                <a:lnTo>
                  <a:pt x="169" y="529"/>
                </a:lnTo>
                <a:lnTo>
                  <a:pt x="170" y="561"/>
                </a:lnTo>
                <a:lnTo>
                  <a:pt x="170" y="561"/>
                </a:lnTo>
                <a:lnTo>
                  <a:pt x="169" y="561"/>
                </a:lnTo>
                <a:lnTo>
                  <a:pt x="167" y="561"/>
                </a:lnTo>
                <a:lnTo>
                  <a:pt x="164" y="562"/>
                </a:lnTo>
                <a:lnTo>
                  <a:pt x="161" y="570"/>
                </a:lnTo>
                <a:lnTo>
                  <a:pt x="161" y="570"/>
                </a:lnTo>
                <a:lnTo>
                  <a:pt x="158" y="581"/>
                </a:lnTo>
                <a:lnTo>
                  <a:pt x="156" y="591"/>
                </a:lnTo>
                <a:lnTo>
                  <a:pt x="155" y="602"/>
                </a:lnTo>
                <a:lnTo>
                  <a:pt x="156" y="608"/>
                </a:lnTo>
                <a:lnTo>
                  <a:pt x="156" y="608"/>
                </a:lnTo>
                <a:lnTo>
                  <a:pt x="159" y="611"/>
                </a:lnTo>
                <a:lnTo>
                  <a:pt x="164" y="614"/>
                </a:lnTo>
                <a:lnTo>
                  <a:pt x="167" y="614"/>
                </a:lnTo>
                <a:lnTo>
                  <a:pt x="169" y="614"/>
                </a:lnTo>
                <a:lnTo>
                  <a:pt x="170" y="613"/>
                </a:lnTo>
                <a:lnTo>
                  <a:pt x="113" y="764"/>
                </a:lnTo>
                <a:lnTo>
                  <a:pt x="113" y="764"/>
                </a:lnTo>
                <a:lnTo>
                  <a:pt x="112" y="769"/>
                </a:lnTo>
                <a:lnTo>
                  <a:pt x="112" y="775"/>
                </a:lnTo>
                <a:lnTo>
                  <a:pt x="113" y="791"/>
                </a:lnTo>
                <a:lnTo>
                  <a:pt x="118" y="821"/>
                </a:lnTo>
                <a:lnTo>
                  <a:pt x="118" y="821"/>
                </a:lnTo>
                <a:lnTo>
                  <a:pt x="121" y="835"/>
                </a:lnTo>
                <a:lnTo>
                  <a:pt x="130" y="859"/>
                </a:lnTo>
                <a:lnTo>
                  <a:pt x="156" y="930"/>
                </a:lnTo>
                <a:lnTo>
                  <a:pt x="182" y="996"/>
                </a:lnTo>
                <a:lnTo>
                  <a:pt x="196" y="1026"/>
                </a:lnTo>
                <a:lnTo>
                  <a:pt x="196" y="1026"/>
                </a:lnTo>
                <a:lnTo>
                  <a:pt x="195" y="1026"/>
                </a:lnTo>
                <a:lnTo>
                  <a:pt x="192" y="1031"/>
                </a:lnTo>
                <a:lnTo>
                  <a:pt x="189" y="1037"/>
                </a:lnTo>
                <a:lnTo>
                  <a:pt x="187" y="1040"/>
                </a:lnTo>
                <a:lnTo>
                  <a:pt x="187" y="1043"/>
                </a:lnTo>
                <a:lnTo>
                  <a:pt x="187" y="1043"/>
                </a:lnTo>
                <a:lnTo>
                  <a:pt x="192" y="1062"/>
                </a:lnTo>
                <a:lnTo>
                  <a:pt x="196" y="1074"/>
                </a:lnTo>
                <a:lnTo>
                  <a:pt x="196" y="1074"/>
                </a:lnTo>
                <a:lnTo>
                  <a:pt x="179" y="1085"/>
                </a:lnTo>
                <a:lnTo>
                  <a:pt x="161" y="1100"/>
                </a:lnTo>
                <a:lnTo>
                  <a:pt x="161" y="1100"/>
                </a:lnTo>
                <a:lnTo>
                  <a:pt x="155" y="1103"/>
                </a:lnTo>
                <a:lnTo>
                  <a:pt x="146" y="1106"/>
                </a:lnTo>
                <a:lnTo>
                  <a:pt x="141" y="1109"/>
                </a:lnTo>
                <a:lnTo>
                  <a:pt x="136" y="1112"/>
                </a:lnTo>
                <a:lnTo>
                  <a:pt x="135" y="1117"/>
                </a:lnTo>
                <a:lnTo>
                  <a:pt x="135" y="1121"/>
                </a:lnTo>
                <a:lnTo>
                  <a:pt x="135" y="1121"/>
                </a:lnTo>
                <a:lnTo>
                  <a:pt x="138" y="1126"/>
                </a:lnTo>
                <a:lnTo>
                  <a:pt x="143" y="1129"/>
                </a:lnTo>
                <a:lnTo>
                  <a:pt x="150" y="1134"/>
                </a:lnTo>
                <a:lnTo>
                  <a:pt x="159" y="1135"/>
                </a:lnTo>
                <a:lnTo>
                  <a:pt x="176" y="1138"/>
                </a:lnTo>
                <a:lnTo>
                  <a:pt x="192" y="1138"/>
                </a:lnTo>
                <a:lnTo>
                  <a:pt x="192" y="1138"/>
                </a:lnTo>
                <a:lnTo>
                  <a:pt x="231" y="1134"/>
                </a:lnTo>
                <a:lnTo>
                  <a:pt x="231" y="1134"/>
                </a:lnTo>
                <a:lnTo>
                  <a:pt x="270" y="1137"/>
                </a:lnTo>
                <a:lnTo>
                  <a:pt x="299" y="1138"/>
                </a:lnTo>
                <a:lnTo>
                  <a:pt x="317" y="1138"/>
                </a:lnTo>
                <a:lnTo>
                  <a:pt x="317" y="1138"/>
                </a:lnTo>
                <a:lnTo>
                  <a:pt x="349" y="1138"/>
                </a:lnTo>
                <a:lnTo>
                  <a:pt x="366" y="1137"/>
                </a:lnTo>
                <a:lnTo>
                  <a:pt x="372" y="1135"/>
                </a:lnTo>
                <a:lnTo>
                  <a:pt x="374" y="1134"/>
                </a:lnTo>
                <a:lnTo>
                  <a:pt x="374" y="1134"/>
                </a:lnTo>
                <a:lnTo>
                  <a:pt x="375" y="1132"/>
                </a:lnTo>
                <a:lnTo>
                  <a:pt x="375" y="1128"/>
                </a:lnTo>
                <a:lnTo>
                  <a:pt x="374" y="1117"/>
                </a:lnTo>
                <a:lnTo>
                  <a:pt x="371" y="1105"/>
                </a:lnTo>
                <a:lnTo>
                  <a:pt x="371" y="1105"/>
                </a:lnTo>
                <a:lnTo>
                  <a:pt x="374" y="1103"/>
                </a:lnTo>
                <a:lnTo>
                  <a:pt x="377" y="1100"/>
                </a:lnTo>
                <a:lnTo>
                  <a:pt x="379" y="1095"/>
                </a:lnTo>
                <a:lnTo>
                  <a:pt x="379" y="1095"/>
                </a:lnTo>
                <a:lnTo>
                  <a:pt x="377" y="1077"/>
                </a:lnTo>
                <a:lnTo>
                  <a:pt x="371" y="1052"/>
                </a:lnTo>
                <a:lnTo>
                  <a:pt x="371" y="1052"/>
                </a:lnTo>
                <a:lnTo>
                  <a:pt x="368" y="1042"/>
                </a:lnTo>
                <a:lnTo>
                  <a:pt x="366" y="1025"/>
                </a:lnTo>
                <a:lnTo>
                  <a:pt x="362" y="979"/>
                </a:lnTo>
                <a:lnTo>
                  <a:pt x="356" y="930"/>
                </a:lnTo>
                <a:lnTo>
                  <a:pt x="352" y="908"/>
                </a:lnTo>
                <a:lnTo>
                  <a:pt x="348" y="892"/>
                </a:lnTo>
                <a:lnTo>
                  <a:pt x="348" y="892"/>
                </a:lnTo>
                <a:lnTo>
                  <a:pt x="345" y="873"/>
                </a:lnTo>
                <a:lnTo>
                  <a:pt x="343" y="850"/>
                </a:lnTo>
                <a:lnTo>
                  <a:pt x="340" y="798"/>
                </a:lnTo>
                <a:lnTo>
                  <a:pt x="340" y="754"/>
                </a:lnTo>
                <a:lnTo>
                  <a:pt x="340" y="734"/>
                </a:lnTo>
                <a:lnTo>
                  <a:pt x="366" y="691"/>
                </a:lnTo>
                <a:lnTo>
                  <a:pt x="366" y="691"/>
                </a:lnTo>
                <a:lnTo>
                  <a:pt x="375" y="685"/>
                </a:lnTo>
                <a:lnTo>
                  <a:pt x="383" y="676"/>
                </a:lnTo>
                <a:lnTo>
                  <a:pt x="392" y="665"/>
                </a:lnTo>
                <a:lnTo>
                  <a:pt x="392" y="665"/>
                </a:lnTo>
                <a:lnTo>
                  <a:pt x="398" y="653"/>
                </a:lnTo>
                <a:lnTo>
                  <a:pt x="402" y="643"/>
                </a:lnTo>
                <a:lnTo>
                  <a:pt x="405" y="636"/>
                </a:lnTo>
                <a:lnTo>
                  <a:pt x="405" y="630"/>
                </a:lnTo>
                <a:lnTo>
                  <a:pt x="405" y="630"/>
                </a:lnTo>
                <a:lnTo>
                  <a:pt x="406" y="599"/>
                </a:lnTo>
                <a:lnTo>
                  <a:pt x="406" y="578"/>
                </a:lnTo>
                <a:lnTo>
                  <a:pt x="405" y="561"/>
                </a:lnTo>
                <a:lnTo>
                  <a:pt x="405" y="561"/>
                </a:lnTo>
                <a:lnTo>
                  <a:pt x="400" y="536"/>
                </a:lnTo>
                <a:lnTo>
                  <a:pt x="389" y="501"/>
                </a:lnTo>
                <a:lnTo>
                  <a:pt x="374" y="452"/>
                </a:lnTo>
                <a:lnTo>
                  <a:pt x="374" y="452"/>
                </a:lnTo>
                <a:lnTo>
                  <a:pt x="377" y="431"/>
                </a:lnTo>
                <a:lnTo>
                  <a:pt x="382" y="378"/>
                </a:lnTo>
                <a:lnTo>
                  <a:pt x="385" y="320"/>
                </a:lnTo>
                <a:lnTo>
                  <a:pt x="385" y="296"/>
                </a:lnTo>
                <a:lnTo>
                  <a:pt x="383" y="279"/>
                </a:lnTo>
                <a:lnTo>
                  <a:pt x="383" y="279"/>
                </a:lnTo>
                <a:lnTo>
                  <a:pt x="377" y="254"/>
                </a:lnTo>
                <a:lnTo>
                  <a:pt x="372" y="239"/>
                </a:lnTo>
                <a:lnTo>
                  <a:pt x="366" y="227"/>
                </a:lnTo>
                <a:lnTo>
                  <a:pt x="366" y="227"/>
                </a:lnTo>
                <a:lnTo>
                  <a:pt x="368" y="225"/>
                </a:lnTo>
                <a:lnTo>
                  <a:pt x="371" y="224"/>
                </a:lnTo>
                <a:lnTo>
                  <a:pt x="374" y="219"/>
                </a:lnTo>
                <a:lnTo>
                  <a:pt x="375" y="216"/>
                </a:lnTo>
                <a:lnTo>
                  <a:pt x="374" y="213"/>
                </a:lnTo>
                <a:lnTo>
                  <a:pt x="374" y="213"/>
                </a:lnTo>
                <a:lnTo>
                  <a:pt x="374" y="202"/>
                </a:lnTo>
                <a:lnTo>
                  <a:pt x="372" y="187"/>
                </a:lnTo>
                <a:lnTo>
                  <a:pt x="371" y="170"/>
                </a:lnTo>
                <a:lnTo>
                  <a:pt x="369" y="162"/>
                </a:lnTo>
                <a:lnTo>
                  <a:pt x="366" y="156"/>
                </a:lnTo>
                <a:lnTo>
                  <a:pt x="366" y="156"/>
                </a:lnTo>
                <a:lnTo>
                  <a:pt x="359" y="149"/>
                </a:lnTo>
                <a:lnTo>
                  <a:pt x="354" y="144"/>
                </a:lnTo>
                <a:lnTo>
                  <a:pt x="348" y="144"/>
                </a:lnTo>
                <a:lnTo>
                  <a:pt x="340" y="144"/>
                </a:lnTo>
                <a:lnTo>
                  <a:pt x="340" y="144"/>
                </a:lnTo>
                <a:lnTo>
                  <a:pt x="331" y="141"/>
                </a:lnTo>
                <a:lnTo>
                  <a:pt x="323" y="138"/>
                </a:lnTo>
                <a:lnTo>
                  <a:pt x="313" y="135"/>
                </a:lnTo>
                <a:lnTo>
                  <a:pt x="300" y="130"/>
                </a:lnTo>
                <a:lnTo>
                  <a:pt x="300" y="130"/>
                </a:lnTo>
                <a:lnTo>
                  <a:pt x="288" y="127"/>
                </a:lnTo>
                <a:lnTo>
                  <a:pt x="277" y="126"/>
                </a:lnTo>
                <a:lnTo>
                  <a:pt x="270" y="126"/>
                </a:lnTo>
                <a:lnTo>
                  <a:pt x="257" y="95"/>
                </a:lnTo>
                <a:lnTo>
                  <a:pt x="261" y="100"/>
                </a:lnTo>
                <a:lnTo>
                  <a:pt x="265" y="95"/>
                </a:lnTo>
                <a:lnTo>
                  <a:pt x="274" y="92"/>
                </a:lnTo>
                <a:lnTo>
                  <a:pt x="265" y="87"/>
                </a:lnTo>
                <a:lnTo>
                  <a:pt x="265" y="87"/>
                </a:lnTo>
                <a:lnTo>
                  <a:pt x="264" y="78"/>
                </a:lnTo>
                <a:lnTo>
                  <a:pt x="261" y="66"/>
                </a:lnTo>
                <a:lnTo>
                  <a:pt x="261" y="66"/>
                </a:lnTo>
                <a:lnTo>
                  <a:pt x="248" y="43"/>
                </a:lnTo>
                <a:lnTo>
                  <a:pt x="242" y="29"/>
                </a:lnTo>
                <a:lnTo>
                  <a:pt x="239" y="22"/>
                </a:lnTo>
                <a:lnTo>
                  <a:pt x="239" y="22"/>
                </a:lnTo>
                <a:lnTo>
                  <a:pt x="239" y="20"/>
                </a:lnTo>
                <a:lnTo>
                  <a:pt x="236" y="17"/>
                </a:lnTo>
                <a:lnTo>
                  <a:pt x="227" y="9"/>
                </a:lnTo>
                <a:lnTo>
                  <a:pt x="213" y="0"/>
                </a:lnTo>
                <a:lnTo>
                  <a:pt x="213" y="0"/>
                </a:lnTo>
                <a:lnTo>
                  <a:pt x="192" y="5"/>
                </a:lnTo>
                <a:lnTo>
                  <a:pt x="192" y="5"/>
                </a:lnTo>
                <a:lnTo>
                  <a:pt x="176" y="6"/>
                </a:lnTo>
                <a:lnTo>
                  <a:pt x="162" y="9"/>
                </a:lnTo>
                <a:lnTo>
                  <a:pt x="149" y="14"/>
                </a:lnTo>
                <a:lnTo>
                  <a:pt x="149" y="14"/>
                </a:lnTo>
                <a:lnTo>
                  <a:pt x="135" y="20"/>
                </a:lnTo>
                <a:lnTo>
                  <a:pt x="124" y="29"/>
                </a:lnTo>
                <a:lnTo>
                  <a:pt x="113" y="40"/>
                </a:lnTo>
                <a:lnTo>
                  <a:pt x="113" y="40"/>
                </a:lnTo>
                <a:lnTo>
                  <a:pt x="107" y="52"/>
                </a:lnTo>
                <a:lnTo>
                  <a:pt x="97" y="69"/>
                </a:lnTo>
                <a:lnTo>
                  <a:pt x="97" y="69"/>
                </a:lnTo>
                <a:close/>
                <a:moveTo>
                  <a:pt x="239" y="774"/>
                </a:moveTo>
                <a:lnTo>
                  <a:pt x="244" y="752"/>
                </a:lnTo>
                <a:lnTo>
                  <a:pt x="244" y="752"/>
                </a:lnTo>
                <a:lnTo>
                  <a:pt x="245" y="775"/>
                </a:lnTo>
                <a:lnTo>
                  <a:pt x="245" y="794"/>
                </a:lnTo>
                <a:lnTo>
                  <a:pt x="245" y="803"/>
                </a:lnTo>
                <a:lnTo>
                  <a:pt x="244" y="809"/>
                </a:lnTo>
                <a:lnTo>
                  <a:pt x="244" y="809"/>
                </a:lnTo>
                <a:lnTo>
                  <a:pt x="242" y="818"/>
                </a:lnTo>
                <a:lnTo>
                  <a:pt x="241" y="826"/>
                </a:lnTo>
                <a:lnTo>
                  <a:pt x="239" y="843"/>
                </a:lnTo>
                <a:lnTo>
                  <a:pt x="239" y="843"/>
                </a:lnTo>
                <a:lnTo>
                  <a:pt x="239" y="849"/>
                </a:lnTo>
                <a:lnTo>
                  <a:pt x="242" y="858"/>
                </a:lnTo>
                <a:lnTo>
                  <a:pt x="247" y="878"/>
                </a:lnTo>
                <a:lnTo>
                  <a:pt x="253" y="896"/>
                </a:lnTo>
                <a:lnTo>
                  <a:pt x="257" y="908"/>
                </a:lnTo>
                <a:lnTo>
                  <a:pt x="257" y="908"/>
                </a:lnTo>
                <a:lnTo>
                  <a:pt x="256" y="907"/>
                </a:lnTo>
                <a:lnTo>
                  <a:pt x="251" y="898"/>
                </a:lnTo>
                <a:lnTo>
                  <a:pt x="238" y="866"/>
                </a:lnTo>
                <a:lnTo>
                  <a:pt x="218" y="817"/>
                </a:lnTo>
                <a:lnTo>
                  <a:pt x="239" y="774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7" name="Freeform 10">
            <a:extLst>
              <a:ext uri="{FF2B5EF4-FFF2-40B4-BE49-F238E27FC236}">
                <a16:creationId xmlns:a16="http://schemas.microsoft.com/office/drawing/2014/main" id="{E19BEC80-A6DB-4E13-908B-8F2D64DC1014}"/>
              </a:ext>
            </a:extLst>
          </p:cNvPr>
          <p:cNvSpPr>
            <a:spLocks noEditPoints="1"/>
          </p:cNvSpPr>
          <p:nvPr/>
        </p:nvSpPr>
        <p:spPr bwMode="auto">
          <a:xfrm>
            <a:off x="4571700" y="2667700"/>
            <a:ext cx="740132" cy="1753830"/>
          </a:xfrm>
          <a:custGeom>
            <a:avLst/>
            <a:gdLst>
              <a:gd name="T0" fmla="*/ 137 w 395"/>
              <a:gd name="T1" fmla="*/ 699 h 936"/>
              <a:gd name="T2" fmla="*/ 150 w 395"/>
              <a:gd name="T3" fmla="*/ 661 h 936"/>
              <a:gd name="T4" fmla="*/ 209 w 395"/>
              <a:gd name="T5" fmla="*/ 692 h 936"/>
              <a:gd name="T6" fmla="*/ 312 w 395"/>
              <a:gd name="T7" fmla="*/ 815 h 936"/>
              <a:gd name="T8" fmla="*/ 328 w 395"/>
              <a:gd name="T9" fmla="*/ 858 h 936"/>
              <a:gd name="T10" fmla="*/ 322 w 395"/>
              <a:gd name="T11" fmla="*/ 876 h 936"/>
              <a:gd name="T12" fmla="*/ 306 w 395"/>
              <a:gd name="T13" fmla="*/ 916 h 936"/>
              <a:gd name="T14" fmla="*/ 323 w 395"/>
              <a:gd name="T15" fmla="*/ 934 h 936"/>
              <a:gd name="T16" fmla="*/ 364 w 395"/>
              <a:gd name="T17" fmla="*/ 928 h 936"/>
              <a:gd name="T18" fmla="*/ 395 w 395"/>
              <a:gd name="T19" fmla="*/ 885 h 936"/>
              <a:gd name="T20" fmla="*/ 376 w 395"/>
              <a:gd name="T21" fmla="*/ 844 h 936"/>
              <a:gd name="T22" fmla="*/ 361 w 395"/>
              <a:gd name="T23" fmla="*/ 810 h 936"/>
              <a:gd name="T24" fmla="*/ 329 w 395"/>
              <a:gd name="T25" fmla="*/ 711 h 936"/>
              <a:gd name="T26" fmla="*/ 291 w 395"/>
              <a:gd name="T27" fmla="*/ 678 h 936"/>
              <a:gd name="T28" fmla="*/ 284 w 395"/>
              <a:gd name="T29" fmla="*/ 598 h 936"/>
              <a:gd name="T30" fmla="*/ 294 w 395"/>
              <a:gd name="T31" fmla="*/ 570 h 936"/>
              <a:gd name="T32" fmla="*/ 294 w 395"/>
              <a:gd name="T33" fmla="*/ 497 h 936"/>
              <a:gd name="T34" fmla="*/ 281 w 395"/>
              <a:gd name="T35" fmla="*/ 327 h 936"/>
              <a:gd name="T36" fmla="*/ 300 w 395"/>
              <a:gd name="T37" fmla="*/ 258 h 936"/>
              <a:gd name="T38" fmla="*/ 299 w 395"/>
              <a:gd name="T39" fmla="*/ 213 h 936"/>
              <a:gd name="T40" fmla="*/ 262 w 395"/>
              <a:gd name="T41" fmla="*/ 154 h 936"/>
              <a:gd name="T42" fmla="*/ 256 w 395"/>
              <a:gd name="T43" fmla="*/ 117 h 936"/>
              <a:gd name="T44" fmla="*/ 250 w 395"/>
              <a:gd name="T45" fmla="*/ 96 h 936"/>
              <a:gd name="T46" fmla="*/ 253 w 395"/>
              <a:gd name="T47" fmla="*/ 82 h 936"/>
              <a:gd name="T48" fmla="*/ 231 w 395"/>
              <a:gd name="T49" fmla="*/ 22 h 936"/>
              <a:gd name="T50" fmla="*/ 180 w 395"/>
              <a:gd name="T51" fmla="*/ 0 h 936"/>
              <a:gd name="T52" fmla="*/ 162 w 395"/>
              <a:gd name="T53" fmla="*/ 7 h 936"/>
              <a:gd name="T54" fmla="*/ 123 w 395"/>
              <a:gd name="T55" fmla="*/ 34 h 936"/>
              <a:gd name="T56" fmla="*/ 114 w 395"/>
              <a:gd name="T57" fmla="*/ 76 h 936"/>
              <a:gd name="T58" fmla="*/ 136 w 395"/>
              <a:gd name="T59" fmla="*/ 141 h 936"/>
              <a:gd name="T60" fmla="*/ 165 w 395"/>
              <a:gd name="T61" fmla="*/ 145 h 936"/>
              <a:gd name="T62" fmla="*/ 130 w 395"/>
              <a:gd name="T63" fmla="*/ 170 h 936"/>
              <a:gd name="T64" fmla="*/ 95 w 395"/>
              <a:gd name="T65" fmla="*/ 239 h 936"/>
              <a:gd name="T66" fmla="*/ 31 w 395"/>
              <a:gd name="T67" fmla="*/ 266 h 936"/>
              <a:gd name="T68" fmla="*/ 20 w 395"/>
              <a:gd name="T69" fmla="*/ 274 h 936"/>
              <a:gd name="T70" fmla="*/ 17 w 395"/>
              <a:gd name="T71" fmla="*/ 289 h 936"/>
              <a:gd name="T72" fmla="*/ 30 w 395"/>
              <a:gd name="T73" fmla="*/ 324 h 936"/>
              <a:gd name="T74" fmla="*/ 50 w 395"/>
              <a:gd name="T75" fmla="*/ 339 h 936"/>
              <a:gd name="T76" fmla="*/ 89 w 395"/>
              <a:gd name="T77" fmla="*/ 352 h 936"/>
              <a:gd name="T78" fmla="*/ 71 w 395"/>
              <a:gd name="T79" fmla="*/ 400 h 936"/>
              <a:gd name="T80" fmla="*/ 61 w 395"/>
              <a:gd name="T81" fmla="*/ 416 h 936"/>
              <a:gd name="T82" fmla="*/ 48 w 395"/>
              <a:gd name="T83" fmla="*/ 442 h 936"/>
              <a:gd name="T84" fmla="*/ 21 w 395"/>
              <a:gd name="T85" fmla="*/ 515 h 936"/>
              <a:gd name="T86" fmla="*/ 17 w 395"/>
              <a:gd name="T87" fmla="*/ 556 h 936"/>
              <a:gd name="T88" fmla="*/ 61 w 395"/>
              <a:gd name="T89" fmla="*/ 582 h 936"/>
              <a:gd name="T90" fmla="*/ 71 w 395"/>
              <a:gd name="T91" fmla="*/ 690 h 936"/>
              <a:gd name="T92" fmla="*/ 73 w 395"/>
              <a:gd name="T93" fmla="*/ 792 h 936"/>
              <a:gd name="T94" fmla="*/ 73 w 395"/>
              <a:gd name="T95" fmla="*/ 860 h 936"/>
              <a:gd name="T96" fmla="*/ 38 w 395"/>
              <a:gd name="T97" fmla="*/ 885 h 936"/>
              <a:gd name="T98" fmla="*/ 1 w 395"/>
              <a:gd name="T99" fmla="*/ 891 h 936"/>
              <a:gd name="T100" fmla="*/ 7 w 395"/>
              <a:gd name="T101" fmla="*/ 911 h 936"/>
              <a:gd name="T102" fmla="*/ 109 w 395"/>
              <a:gd name="T103" fmla="*/ 919 h 936"/>
              <a:gd name="T104" fmla="*/ 152 w 395"/>
              <a:gd name="T105" fmla="*/ 916 h 936"/>
              <a:gd name="T106" fmla="*/ 139 w 395"/>
              <a:gd name="T107" fmla="*/ 872 h 936"/>
              <a:gd name="T108" fmla="*/ 133 w 395"/>
              <a:gd name="T109" fmla="*/ 866 h 936"/>
              <a:gd name="T110" fmla="*/ 138 w 395"/>
              <a:gd name="T111" fmla="*/ 790 h 936"/>
              <a:gd name="T112" fmla="*/ 78 w 395"/>
              <a:gd name="T113" fmla="*/ 290 h 936"/>
              <a:gd name="T114" fmla="*/ 65 w 395"/>
              <a:gd name="T115" fmla="*/ 295 h 936"/>
              <a:gd name="T116" fmla="*/ 83 w 395"/>
              <a:gd name="T117" fmla="*/ 283 h 936"/>
              <a:gd name="T118" fmla="*/ 95 w 395"/>
              <a:gd name="T119" fmla="*/ 368 h 936"/>
              <a:gd name="T120" fmla="*/ 105 w 395"/>
              <a:gd name="T121" fmla="*/ 35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95" h="936">
                <a:moveTo>
                  <a:pt x="143" y="746"/>
                </a:moveTo>
                <a:lnTo>
                  <a:pt x="143" y="746"/>
                </a:lnTo>
                <a:lnTo>
                  <a:pt x="142" y="725"/>
                </a:lnTo>
                <a:lnTo>
                  <a:pt x="141" y="710"/>
                </a:lnTo>
                <a:lnTo>
                  <a:pt x="138" y="702"/>
                </a:lnTo>
                <a:lnTo>
                  <a:pt x="137" y="699"/>
                </a:lnTo>
                <a:lnTo>
                  <a:pt x="137" y="699"/>
                </a:lnTo>
                <a:lnTo>
                  <a:pt x="136" y="699"/>
                </a:lnTo>
                <a:lnTo>
                  <a:pt x="136" y="698"/>
                </a:lnTo>
                <a:lnTo>
                  <a:pt x="137" y="699"/>
                </a:lnTo>
                <a:lnTo>
                  <a:pt x="137" y="699"/>
                </a:lnTo>
                <a:lnTo>
                  <a:pt x="150" y="661"/>
                </a:lnTo>
                <a:lnTo>
                  <a:pt x="174" y="593"/>
                </a:lnTo>
                <a:lnTo>
                  <a:pt x="185" y="593"/>
                </a:lnTo>
                <a:lnTo>
                  <a:pt x="185" y="593"/>
                </a:lnTo>
                <a:lnTo>
                  <a:pt x="199" y="655"/>
                </a:lnTo>
                <a:lnTo>
                  <a:pt x="205" y="679"/>
                </a:lnTo>
                <a:lnTo>
                  <a:pt x="209" y="692"/>
                </a:lnTo>
                <a:lnTo>
                  <a:pt x="209" y="692"/>
                </a:lnTo>
                <a:lnTo>
                  <a:pt x="215" y="702"/>
                </a:lnTo>
                <a:lnTo>
                  <a:pt x="227" y="716"/>
                </a:lnTo>
                <a:lnTo>
                  <a:pt x="262" y="757"/>
                </a:lnTo>
                <a:lnTo>
                  <a:pt x="297" y="798"/>
                </a:lnTo>
                <a:lnTo>
                  <a:pt x="312" y="815"/>
                </a:lnTo>
                <a:lnTo>
                  <a:pt x="319" y="828"/>
                </a:lnTo>
                <a:lnTo>
                  <a:pt x="319" y="828"/>
                </a:lnTo>
                <a:lnTo>
                  <a:pt x="323" y="837"/>
                </a:lnTo>
                <a:lnTo>
                  <a:pt x="325" y="845"/>
                </a:lnTo>
                <a:lnTo>
                  <a:pt x="326" y="852"/>
                </a:lnTo>
                <a:lnTo>
                  <a:pt x="328" y="858"/>
                </a:lnTo>
                <a:lnTo>
                  <a:pt x="326" y="868"/>
                </a:lnTo>
                <a:lnTo>
                  <a:pt x="325" y="872"/>
                </a:lnTo>
                <a:lnTo>
                  <a:pt x="325" y="872"/>
                </a:lnTo>
                <a:lnTo>
                  <a:pt x="325" y="872"/>
                </a:lnTo>
                <a:lnTo>
                  <a:pt x="324" y="873"/>
                </a:lnTo>
                <a:lnTo>
                  <a:pt x="322" y="876"/>
                </a:lnTo>
                <a:lnTo>
                  <a:pt x="319" y="885"/>
                </a:lnTo>
                <a:lnTo>
                  <a:pt x="319" y="885"/>
                </a:lnTo>
                <a:lnTo>
                  <a:pt x="318" y="891"/>
                </a:lnTo>
                <a:lnTo>
                  <a:pt x="315" y="897"/>
                </a:lnTo>
                <a:lnTo>
                  <a:pt x="309" y="910"/>
                </a:lnTo>
                <a:lnTo>
                  <a:pt x="306" y="916"/>
                </a:lnTo>
                <a:lnTo>
                  <a:pt x="305" y="921"/>
                </a:lnTo>
                <a:lnTo>
                  <a:pt x="305" y="926"/>
                </a:lnTo>
                <a:lnTo>
                  <a:pt x="307" y="928"/>
                </a:lnTo>
                <a:lnTo>
                  <a:pt x="307" y="928"/>
                </a:lnTo>
                <a:lnTo>
                  <a:pt x="314" y="932"/>
                </a:lnTo>
                <a:lnTo>
                  <a:pt x="323" y="934"/>
                </a:lnTo>
                <a:lnTo>
                  <a:pt x="332" y="936"/>
                </a:lnTo>
                <a:lnTo>
                  <a:pt x="342" y="934"/>
                </a:lnTo>
                <a:lnTo>
                  <a:pt x="342" y="934"/>
                </a:lnTo>
                <a:lnTo>
                  <a:pt x="350" y="933"/>
                </a:lnTo>
                <a:lnTo>
                  <a:pt x="356" y="931"/>
                </a:lnTo>
                <a:lnTo>
                  <a:pt x="364" y="928"/>
                </a:lnTo>
                <a:lnTo>
                  <a:pt x="364" y="928"/>
                </a:lnTo>
                <a:lnTo>
                  <a:pt x="370" y="922"/>
                </a:lnTo>
                <a:lnTo>
                  <a:pt x="381" y="909"/>
                </a:lnTo>
                <a:lnTo>
                  <a:pt x="390" y="893"/>
                </a:lnTo>
                <a:lnTo>
                  <a:pt x="394" y="889"/>
                </a:lnTo>
                <a:lnTo>
                  <a:pt x="395" y="885"/>
                </a:lnTo>
                <a:lnTo>
                  <a:pt x="395" y="885"/>
                </a:lnTo>
                <a:lnTo>
                  <a:pt x="391" y="875"/>
                </a:lnTo>
                <a:lnTo>
                  <a:pt x="385" y="862"/>
                </a:lnTo>
                <a:lnTo>
                  <a:pt x="378" y="850"/>
                </a:lnTo>
                <a:lnTo>
                  <a:pt x="376" y="844"/>
                </a:lnTo>
                <a:lnTo>
                  <a:pt x="376" y="844"/>
                </a:lnTo>
                <a:lnTo>
                  <a:pt x="376" y="841"/>
                </a:lnTo>
                <a:lnTo>
                  <a:pt x="373" y="838"/>
                </a:lnTo>
                <a:lnTo>
                  <a:pt x="370" y="834"/>
                </a:lnTo>
                <a:lnTo>
                  <a:pt x="366" y="828"/>
                </a:lnTo>
                <a:lnTo>
                  <a:pt x="366" y="828"/>
                </a:lnTo>
                <a:lnTo>
                  <a:pt x="361" y="810"/>
                </a:lnTo>
                <a:lnTo>
                  <a:pt x="353" y="778"/>
                </a:lnTo>
                <a:lnTo>
                  <a:pt x="348" y="760"/>
                </a:lnTo>
                <a:lnTo>
                  <a:pt x="342" y="741"/>
                </a:lnTo>
                <a:lnTo>
                  <a:pt x="336" y="726"/>
                </a:lnTo>
                <a:lnTo>
                  <a:pt x="329" y="711"/>
                </a:lnTo>
                <a:lnTo>
                  <a:pt x="329" y="711"/>
                </a:lnTo>
                <a:lnTo>
                  <a:pt x="322" y="700"/>
                </a:lnTo>
                <a:lnTo>
                  <a:pt x="314" y="692"/>
                </a:lnTo>
                <a:lnTo>
                  <a:pt x="307" y="686"/>
                </a:lnTo>
                <a:lnTo>
                  <a:pt x="301" y="682"/>
                </a:lnTo>
                <a:lnTo>
                  <a:pt x="296" y="679"/>
                </a:lnTo>
                <a:lnTo>
                  <a:pt x="291" y="678"/>
                </a:lnTo>
                <a:lnTo>
                  <a:pt x="288" y="676"/>
                </a:lnTo>
                <a:lnTo>
                  <a:pt x="288" y="676"/>
                </a:lnTo>
                <a:lnTo>
                  <a:pt x="287" y="645"/>
                </a:lnTo>
                <a:lnTo>
                  <a:pt x="287" y="620"/>
                </a:lnTo>
                <a:lnTo>
                  <a:pt x="284" y="598"/>
                </a:lnTo>
                <a:lnTo>
                  <a:pt x="284" y="598"/>
                </a:lnTo>
                <a:lnTo>
                  <a:pt x="283" y="581"/>
                </a:lnTo>
                <a:lnTo>
                  <a:pt x="283" y="581"/>
                </a:lnTo>
                <a:lnTo>
                  <a:pt x="289" y="577"/>
                </a:lnTo>
                <a:lnTo>
                  <a:pt x="293" y="574"/>
                </a:lnTo>
                <a:lnTo>
                  <a:pt x="294" y="571"/>
                </a:lnTo>
                <a:lnTo>
                  <a:pt x="294" y="570"/>
                </a:lnTo>
                <a:lnTo>
                  <a:pt x="294" y="570"/>
                </a:lnTo>
                <a:lnTo>
                  <a:pt x="296" y="550"/>
                </a:lnTo>
                <a:lnTo>
                  <a:pt x="297" y="533"/>
                </a:lnTo>
                <a:lnTo>
                  <a:pt x="297" y="520"/>
                </a:lnTo>
                <a:lnTo>
                  <a:pt x="297" y="520"/>
                </a:lnTo>
                <a:lnTo>
                  <a:pt x="294" y="497"/>
                </a:lnTo>
                <a:lnTo>
                  <a:pt x="285" y="460"/>
                </a:lnTo>
                <a:lnTo>
                  <a:pt x="276" y="412"/>
                </a:lnTo>
                <a:lnTo>
                  <a:pt x="284" y="409"/>
                </a:lnTo>
                <a:lnTo>
                  <a:pt x="284" y="409"/>
                </a:lnTo>
                <a:lnTo>
                  <a:pt x="282" y="362"/>
                </a:lnTo>
                <a:lnTo>
                  <a:pt x="281" y="327"/>
                </a:lnTo>
                <a:lnTo>
                  <a:pt x="281" y="313"/>
                </a:lnTo>
                <a:lnTo>
                  <a:pt x="282" y="305"/>
                </a:lnTo>
                <a:lnTo>
                  <a:pt x="282" y="305"/>
                </a:lnTo>
                <a:lnTo>
                  <a:pt x="285" y="293"/>
                </a:lnTo>
                <a:lnTo>
                  <a:pt x="293" y="276"/>
                </a:lnTo>
                <a:lnTo>
                  <a:pt x="300" y="258"/>
                </a:lnTo>
                <a:lnTo>
                  <a:pt x="302" y="249"/>
                </a:lnTo>
                <a:lnTo>
                  <a:pt x="303" y="242"/>
                </a:lnTo>
                <a:lnTo>
                  <a:pt x="303" y="242"/>
                </a:lnTo>
                <a:lnTo>
                  <a:pt x="303" y="234"/>
                </a:lnTo>
                <a:lnTo>
                  <a:pt x="302" y="224"/>
                </a:lnTo>
                <a:lnTo>
                  <a:pt x="299" y="213"/>
                </a:lnTo>
                <a:lnTo>
                  <a:pt x="295" y="202"/>
                </a:lnTo>
                <a:lnTo>
                  <a:pt x="287" y="183"/>
                </a:lnTo>
                <a:lnTo>
                  <a:pt x="282" y="174"/>
                </a:lnTo>
                <a:lnTo>
                  <a:pt x="282" y="174"/>
                </a:lnTo>
                <a:lnTo>
                  <a:pt x="271" y="161"/>
                </a:lnTo>
                <a:lnTo>
                  <a:pt x="262" y="154"/>
                </a:lnTo>
                <a:lnTo>
                  <a:pt x="259" y="139"/>
                </a:lnTo>
                <a:lnTo>
                  <a:pt x="235" y="135"/>
                </a:lnTo>
                <a:lnTo>
                  <a:pt x="235" y="117"/>
                </a:lnTo>
                <a:lnTo>
                  <a:pt x="241" y="123"/>
                </a:lnTo>
                <a:lnTo>
                  <a:pt x="243" y="113"/>
                </a:lnTo>
                <a:lnTo>
                  <a:pt x="256" y="117"/>
                </a:lnTo>
                <a:lnTo>
                  <a:pt x="256" y="117"/>
                </a:lnTo>
                <a:lnTo>
                  <a:pt x="254" y="108"/>
                </a:lnTo>
                <a:lnTo>
                  <a:pt x="250" y="98"/>
                </a:lnTo>
                <a:lnTo>
                  <a:pt x="250" y="98"/>
                </a:lnTo>
                <a:lnTo>
                  <a:pt x="249" y="96"/>
                </a:lnTo>
                <a:lnTo>
                  <a:pt x="250" y="96"/>
                </a:lnTo>
                <a:lnTo>
                  <a:pt x="254" y="96"/>
                </a:lnTo>
                <a:lnTo>
                  <a:pt x="259" y="98"/>
                </a:lnTo>
                <a:lnTo>
                  <a:pt x="259" y="98"/>
                </a:lnTo>
                <a:lnTo>
                  <a:pt x="258" y="93"/>
                </a:lnTo>
                <a:lnTo>
                  <a:pt x="253" y="82"/>
                </a:lnTo>
                <a:lnTo>
                  <a:pt x="253" y="82"/>
                </a:lnTo>
                <a:lnTo>
                  <a:pt x="249" y="71"/>
                </a:lnTo>
                <a:lnTo>
                  <a:pt x="244" y="55"/>
                </a:lnTo>
                <a:lnTo>
                  <a:pt x="238" y="37"/>
                </a:lnTo>
                <a:lnTo>
                  <a:pt x="235" y="29"/>
                </a:lnTo>
                <a:lnTo>
                  <a:pt x="231" y="22"/>
                </a:lnTo>
                <a:lnTo>
                  <a:pt x="231" y="22"/>
                </a:lnTo>
                <a:lnTo>
                  <a:pt x="226" y="16"/>
                </a:lnTo>
                <a:lnTo>
                  <a:pt x="220" y="11"/>
                </a:lnTo>
                <a:lnTo>
                  <a:pt x="213" y="7"/>
                </a:lnTo>
                <a:lnTo>
                  <a:pt x="206" y="5"/>
                </a:lnTo>
                <a:lnTo>
                  <a:pt x="191" y="1"/>
                </a:lnTo>
                <a:lnTo>
                  <a:pt x="180" y="0"/>
                </a:lnTo>
                <a:lnTo>
                  <a:pt x="180" y="0"/>
                </a:lnTo>
                <a:lnTo>
                  <a:pt x="174" y="1"/>
                </a:lnTo>
                <a:lnTo>
                  <a:pt x="170" y="3"/>
                </a:lnTo>
                <a:lnTo>
                  <a:pt x="165" y="6"/>
                </a:lnTo>
                <a:lnTo>
                  <a:pt x="165" y="6"/>
                </a:lnTo>
                <a:lnTo>
                  <a:pt x="162" y="7"/>
                </a:lnTo>
                <a:lnTo>
                  <a:pt x="155" y="8"/>
                </a:lnTo>
                <a:lnTo>
                  <a:pt x="144" y="13"/>
                </a:lnTo>
                <a:lnTo>
                  <a:pt x="139" y="17"/>
                </a:lnTo>
                <a:lnTo>
                  <a:pt x="133" y="22"/>
                </a:lnTo>
                <a:lnTo>
                  <a:pt x="133" y="22"/>
                </a:lnTo>
                <a:lnTo>
                  <a:pt x="123" y="34"/>
                </a:lnTo>
                <a:lnTo>
                  <a:pt x="115" y="47"/>
                </a:lnTo>
                <a:lnTo>
                  <a:pt x="109" y="59"/>
                </a:lnTo>
                <a:lnTo>
                  <a:pt x="108" y="64"/>
                </a:lnTo>
                <a:lnTo>
                  <a:pt x="108" y="69"/>
                </a:lnTo>
                <a:lnTo>
                  <a:pt x="108" y="82"/>
                </a:lnTo>
                <a:lnTo>
                  <a:pt x="114" y="76"/>
                </a:lnTo>
                <a:lnTo>
                  <a:pt x="120" y="84"/>
                </a:lnTo>
                <a:lnTo>
                  <a:pt x="127" y="92"/>
                </a:lnTo>
                <a:lnTo>
                  <a:pt x="127" y="92"/>
                </a:lnTo>
                <a:lnTo>
                  <a:pt x="131" y="114"/>
                </a:lnTo>
                <a:lnTo>
                  <a:pt x="133" y="131"/>
                </a:lnTo>
                <a:lnTo>
                  <a:pt x="136" y="141"/>
                </a:lnTo>
                <a:lnTo>
                  <a:pt x="136" y="141"/>
                </a:lnTo>
                <a:lnTo>
                  <a:pt x="137" y="143"/>
                </a:lnTo>
                <a:lnTo>
                  <a:pt x="139" y="145"/>
                </a:lnTo>
                <a:lnTo>
                  <a:pt x="143" y="147"/>
                </a:lnTo>
                <a:lnTo>
                  <a:pt x="149" y="148"/>
                </a:lnTo>
                <a:lnTo>
                  <a:pt x="165" y="145"/>
                </a:lnTo>
                <a:lnTo>
                  <a:pt x="168" y="151"/>
                </a:lnTo>
                <a:lnTo>
                  <a:pt x="168" y="151"/>
                </a:lnTo>
                <a:lnTo>
                  <a:pt x="161" y="153"/>
                </a:lnTo>
                <a:lnTo>
                  <a:pt x="147" y="160"/>
                </a:lnTo>
                <a:lnTo>
                  <a:pt x="138" y="165"/>
                </a:lnTo>
                <a:lnTo>
                  <a:pt x="130" y="170"/>
                </a:lnTo>
                <a:lnTo>
                  <a:pt x="123" y="176"/>
                </a:lnTo>
                <a:lnTo>
                  <a:pt x="118" y="182"/>
                </a:lnTo>
                <a:lnTo>
                  <a:pt x="118" y="182"/>
                </a:lnTo>
                <a:lnTo>
                  <a:pt x="109" y="198"/>
                </a:lnTo>
                <a:lnTo>
                  <a:pt x="103" y="216"/>
                </a:lnTo>
                <a:lnTo>
                  <a:pt x="95" y="239"/>
                </a:lnTo>
                <a:lnTo>
                  <a:pt x="95" y="239"/>
                </a:lnTo>
                <a:lnTo>
                  <a:pt x="86" y="271"/>
                </a:lnTo>
                <a:lnTo>
                  <a:pt x="77" y="262"/>
                </a:lnTo>
                <a:lnTo>
                  <a:pt x="38" y="268"/>
                </a:lnTo>
                <a:lnTo>
                  <a:pt x="38" y="268"/>
                </a:lnTo>
                <a:lnTo>
                  <a:pt x="31" y="266"/>
                </a:lnTo>
                <a:lnTo>
                  <a:pt x="25" y="266"/>
                </a:lnTo>
                <a:lnTo>
                  <a:pt x="20" y="268"/>
                </a:lnTo>
                <a:lnTo>
                  <a:pt x="20" y="268"/>
                </a:lnTo>
                <a:lnTo>
                  <a:pt x="17" y="269"/>
                </a:lnTo>
                <a:lnTo>
                  <a:pt x="18" y="271"/>
                </a:lnTo>
                <a:lnTo>
                  <a:pt x="20" y="274"/>
                </a:lnTo>
                <a:lnTo>
                  <a:pt x="23" y="283"/>
                </a:lnTo>
                <a:lnTo>
                  <a:pt x="23" y="283"/>
                </a:lnTo>
                <a:lnTo>
                  <a:pt x="21" y="283"/>
                </a:lnTo>
                <a:lnTo>
                  <a:pt x="20" y="283"/>
                </a:lnTo>
                <a:lnTo>
                  <a:pt x="18" y="284"/>
                </a:lnTo>
                <a:lnTo>
                  <a:pt x="17" y="289"/>
                </a:lnTo>
                <a:lnTo>
                  <a:pt x="17" y="289"/>
                </a:lnTo>
                <a:lnTo>
                  <a:pt x="18" y="298"/>
                </a:lnTo>
                <a:lnTo>
                  <a:pt x="21" y="309"/>
                </a:lnTo>
                <a:lnTo>
                  <a:pt x="25" y="318"/>
                </a:lnTo>
                <a:lnTo>
                  <a:pt x="30" y="324"/>
                </a:lnTo>
                <a:lnTo>
                  <a:pt x="30" y="324"/>
                </a:lnTo>
                <a:lnTo>
                  <a:pt x="33" y="327"/>
                </a:lnTo>
                <a:lnTo>
                  <a:pt x="37" y="328"/>
                </a:lnTo>
                <a:lnTo>
                  <a:pt x="42" y="328"/>
                </a:lnTo>
                <a:lnTo>
                  <a:pt x="42" y="328"/>
                </a:lnTo>
                <a:lnTo>
                  <a:pt x="47" y="334"/>
                </a:lnTo>
                <a:lnTo>
                  <a:pt x="50" y="339"/>
                </a:lnTo>
                <a:lnTo>
                  <a:pt x="54" y="344"/>
                </a:lnTo>
                <a:lnTo>
                  <a:pt x="54" y="344"/>
                </a:lnTo>
                <a:lnTo>
                  <a:pt x="59" y="345"/>
                </a:lnTo>
                <a:lnTo>
                  <a:pt x="62" y="346"/>
                </a:lnTo>
                <a:lnTo>
                  <a:pt x="67" y="346"/>
                </a:lnTo>
                <a:lnTo>
                  <a:pt x="89" y="352"/>
                </a:lnTo>
                <a:lnTo>
                  <a:pt x="89" y="352"/>
                </a:lnTo>
                <a:lnTo>
                  <a:pt x="85" y="375"/>
                </a:lnTo>
                <a:lnTo>
                  <a:pt x="82" y="389"/>
                </a:lnTo>
                <a:lnTo>
                  <a:pt x="79" y="397"/>
                </a:lnTo>
                <a:lnTo>
                  <a:pt x="79" y="397"/>
                </a:lnTo>
                <a:lnTo>
                  <a:pt x="71" y="400"/>
                </a:lnTo>
                <a:lnTo>
                  <a:pt x="64" y="403"/>
                </a:lnTo>
                <a:lnTo>
                  <a:pt x="64" y="403"/>
                </a:lnTo>
                <a:lnTo>
                  <a:pt x="64" y="405"/>
                </a:lnTo>
                <a:lnTo>
                  <a:pt x="64" y="409"/>
                </a:lnTo>
                <a:lnTo>
                  <a:pt x="61" y="416"/>
                </a:lnTo>
                <a:lnTo>
                  <a:pt x="61" y="416"/>
                </a:lnTo>
                <a:lnTo>
                  <a:pt x="53" y="432"/>
                </a:lnTo>
                <a:lnTo>
                  <a:pt x="48" y="440"/>
                </a:lnTo>
                <a:lnTo>
                  <a:pt x="48" y="440"/>
                </a:lnTo>
                <a:lnTo>
                  <a:pt x="48" y="441"/>
                </a:lnTo>
                <a:lnTo>
                  <a:pt x="48" y="441"/>
                </a:lnTo>
                <a:lnTo>
                  <a:pt x="48" y="442"/>
                </a:lnTo>
                <a:lnTo>
                  <a:pt x="48" y="447"/>
                </a:lnTo>
                <a:lnTo>
                  <a:pt x="48" y="447"/>
                </a:lnTo>
                <a:lnTo>
                  <a:pt x="47" y="453"/>
                </a:lnTo>
                <a:lnTo>
                  <a:pt x="42" y="464"/>
                </a:lnTo>
                <a:lnTo>
                  <a:pt x="29" y="497"/>
                </a:lnTo>
                <a:lnTo>
                  <a:pt x="21" y="515"/>
                </a:lnTo>
                <a:lnTo>
                  <a:pt x="15" y="530"/>
                </a:lnTo>
                <a:lnTo>
                  <a:pt x="13" y="542"/>
                </a:lnTo>
                <a:lnTo>
                  <a:pt x="13" y="547"/>
                </a:lnTo>
                <a:lnTo>
                  <a:pt x="13" y="551"/>
                </a:lnTo>
                <a:lnTo>
                  <a:pt x="13" y="551"/>
                </a:lnTo>
                <a:lnTo>
                  <a:pt x="17" y="556"/>
                </a:lnTo>
                <a:lnTo>
                  <a:pt x="20" y="559"/>
                </a:lnTo>
                <a:lnTo>
                  <a:pt x="31" y="568"/>
                </a:lnTo>
                <a:lnTo>
                  <a:pt x="42" y="574"/>
                </a:lnTo>
                <a:lnTo>
                  <a:pt x="51" y="579"/>
                </a:lnTo>
                <a:lnTo>
                  <a:pt x="51" y="579"/>
                </a:lnTo>
                <a:lnTo>
                  <a:pt x="61" y="582"/>
                </a:lnTo>
                <a:lnTo>
                  <a:pt x="61" y="582"/>
                </a:lnTo>
                <a:lnTo>
                  <a:pt x="62" y="612"/>
                </a:lnTo>
                <a:lnTo>
                  <a:pt x="64" y="633"/>
                </a:lnTo>
                <a:lnTo>
                  <a:pt x="64" y="633"/>
                </a:lnTo>
                <a:lnTo>
                  <a:pt x="67" y="661"/>
                </a:lnTo>
                <a:lnTo>
                  <a:pt x="71" y="690"/>
                </a:lnTo>
                <a:lnTo>
                  <a:pt x="71" y="690"/>
                </a:lnTo>
                <a:lnTo>
                  <a:pt x="70" y="720"/>
                </a:lnTo>
                <a:lnTo>
                  <a:pt x="70" y="743"/>
                </a:lnTo>
                <a:lnTo>
                  <a:pt x="71" y="764"/>
                </a:lnTo>
                <a:lnTo>
                  <a:pt x="71" y="764"/>
                </a:lnTo>
                <a:lnTo>
                  <a:pt x="73" y="792"/>
                </a:lnTo>
                <a:lnTo>
                  <a:pt x="79" y="822"/>
                </a:lnTo>
                <a:lnTo>
                  <a:pt x="86" y="860"/>
                </a:lnTo>
                <a:lnTo>
                  <a:pt x="77" y="856"/>
                </a:lnTo>
                <a:lnTo>
                  <a:pt x="77" y="856"/>
                </a:lnTo>
                <a:lnTo>
                  <a:pt x="74" y="857"/>
                </a:lnTo>
                <a:lnTo>
                  <a:pt x="73" y="860"/>
                </a:lnTo>
                <a:lnTo>
                  <a:pt x="73" y="860"/>
                </a:lnTo>
                <a:lnTo>
                  <a:pt x="71" y="863"/>
                </a:lnTo>
                <a:lnTo>
                  <a:pt x="65" y="869"/>
                </a:lnTo>
                <a:lnTo>
                  <a:pt x="54" y="876"/>
                </a:lnTo>
                <a:lnTo>
                  <a:pt x="38" y="885"/>
                </a:lnTo>
                <a:lnTo>
                  <a:pt x="38" y="885"/>
                </a:lnTo>
                <a:lnTo>
                  <a:pt x="30" y="887"/>
                </a:lnTo>
                <a:lnTo>
                  <a:pt x="23" y="890"/>
                </a:lnTo>
                <a:lnTo>
                  <a:pt x="12" y="891"/>
                </a:lnTo>
                <a:lnTo>
                  <a:pt x="4" y="891"/>
                </a:lnTo>
                <a:lnTo>
                  <a:pt x="1" y="891"/>
                </a:lnTo>
                <a:lnTo>
                  <a:pt x="1" y="891"/>
                </a:lnTo>
                <a:lnTo>
                  <a:pt x="0" y="893"/>
                </a:lnTo>
                <a:lnTo>
                  <a:pt x="0" y="898"/>
                </a:lnTo>
                <a:lnTo>
                  <a:pt x="1" y="904"/>
                </a:lnTo>
                <a:lnTo>
                  <a:pt x="4" y="909"/>
                </a:lnTo>
                <a:lnTo>
                  <a:pt x="4" y="909"/>
                </a:lnTo>
                <a:lnTo>
                  <a:pt x="7" y="911"/>
                </a:lnTo>
                <a:lnTo>
                  <a:pt x="12" y="914"/>
                </a:lnTo>
                <a:lnTo>
                  <a:pt x="26" y="917"/>
                </a:lnTo>
                <a:lnTo>
                  <a:pt x="44" y="919"/>
                </a:lnTo>
                <a:lnTo>
                  <a:pt x="64" y="919"/>
                </a:lnTo>
                <a:lnTo>
                  <a:pt x="64" y="919"/>
                </a:lnTo>
                <a:lnTo>
                  <a:pt x="109" y="919"/>
                </a:lnTo>
                <a:lnTo>
                  <a:pt x="146" y="919"/>
                </a:lnTo>
                <a:lnTo>
                  <a:pt x="146" y="919"/>
                </a:lnTo>
                <a:lnTo>
                  <a:pt x="150" y="919"/>
                </a:lnTo>
                <a:lnTo>
                  <a:pt x="152" y="919"/>
                </a:lnTo>
                <a:lnTo>
                  <a:pt x="153" y="917"/>
                </a:lnTo>
                <a:lnTo>
                  <a:pt x="152" y="916"/>
                </a:lnTo>
                <a:lnTo>
                  <a:pt x="148" y="911"/>
                </a:lnTo>
                <a:lnTo>
                  <a:pt x="147" y="909"/>
                </a:lnTo>
                <a:lnTo>
                  <a:pt x="146" y="907"/>
                </a:lnTo>
                <a:lnTo>
                  <a:pt x="146" y="907"/>
                </a:lnTo>
                <a:lnTo>
                  <a:pt x="143" y="889"/>
                </a:lnTo>
                <a:lnTo>
                  <a:pt x="139" y="872"/>
                </a:lnTo>
                <a:lnTo>
                  <a:pt x="139" y="872"/>
                </a:lnTo>
                <a:lnTo>
                  <a:pt x="137" y="868"/>
                </a:lnTo>
                <a:lnTo>
                  <a:pt x="136" y="867"/>
                </a:lnTo>
                <a:lnTo>
                  <a:pt x="133" y="866"/>
                </a:lnTo>
                <a:lnTo>
                  <a:pt x="133" y="866"/>
                </a:lnTo>
                <a:lnTo>
                  <a:pt x="133" y="866"/>
                </a:lnTo>
                <a:lnTo>
                  <a:pt x="132" y="851"/>
                </a:lnTo>
                <a:lnTo>
                  <a:pt x="132" y="838"/>
                </a:lnTo>
                <a:lnTo>
                  <a:pt x="133" y="821"/>
                </a:lnTo>
                <a:lnTo>
                  <a:pt x="133" y="821"/>
                </a:lnTo>
                <a:lnTo>
                  <a:pt x="136" y="805"/>
                </a:lnTo>
                <a:lnTo>
                  <a:pt x="138" y="790"/>
                </a:lnTo>
                <a:lnTo>
                  <a:pt x="141" y="770"/>
                </a:lnTo>
                <a:lnTo>
                  <a:pt x="143" y="746"/>
                </a:lnTo>
                <a:lnTo>
                  <a:pt x="143" y="746"/>
                </a:lnTo>
                <a:close/>
                <a:moveTo>
                  <a:pt x="83" y="283"/>
                </a:moveTo>
                <a:lnTo>
                  <a:pt x="83" y="283"/>
                </a:lnTo>
                <a:lnTo>
                  <a:pt x="78" y="290"/>
                </a:lnTo>
                <a:lnTo>
                  <a:pt x="74" y="295"/>
                </a:lnTo>
                <a:lnTo>
                  <a:pt x="71" y="299"/>
                </a:lnTo>
                <a:lnTo>
                  <a:pt x="71" y="299"/>
                </a:lnTo>
                <a:lnTo>
                  <a:pt x="67" y="299"/>
                </a:lnTo>
                <a:lnTo>
                  <a:pt x="66" y="298"/>
                </a:lnTo>
                <a:lnTo>
                  <a:pt x="65" y="295"/>
                </a:lnTo>
                <a:lnTo>
                  <a:pt x="64" y="293"/>
                </a:lnTo>
                <a:lnTo>
                  <a:pt x="64" y="293"/>
                </a:lnTo>
                <a:lnTo>
                  <a:pt x="62" y="289"/>
                </a:lnTo>
                <a:lnTo>
                  <a:pt x="59" y="287"/>
                </a:lnTo>
                <a:lnTo>
                  <a:pt x="54" y="283"/>
                </a:lnTo>
                <a:lnTo>
                  <a:pt x="83" y="283"/>
                </a:lnTo>
                <a:close/>
                <a:moveTo>
                  <a:pt x="114" y="346"/>
                </a:moveTo>
                <a:lnTo>
                  <a:pt x="114" y="383"/>
                </a:lnTo>
                <a:lnTo>
                  <a:pt x="92" y="387"/>
                </a:lnTo>
                <a:lnTo>
                  <a:pt x="92" y="387"/>
                </a:lnTo>
                <a:lnTo>
                  <a:pt x="95" y="368"/>
                </a:lnTo>
                <a:lnTo>
                  <a:pt x="95" y="368"/>
                </a:lnTo>
                <a:lnTo>
                  <a:pt x="96" y="363"/>
                </a:lnTo>
                <a:lnTo>
                  <a:pt x="96" y="357"/>
                </a:lnTo>
                <a:lnTo>
                  <a:pt x="95" y="352"/>
                </a:lnTo>
                <a:lnTo>
                  <a:pt x="95" y="352"/>
                </a:lnTo>
                <a:lnTo>
                  <a:pt x="100" y="352"/>
                </a:lnTo>
                <a:lnTo>
                  <a:pt x="105" y="350"/>
                </a:lnTo>
                <a:lnTo>
                  <a:pt x="105" y="350"/>
                </a:lnTo>
                <a:lnTo>
                  <a:pt x="114" y="344"/>
                </a:lnTo>
                <a:lnTo>
                  <a:pt x="114" y="346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9" name="Freeform 62">
            <a:extLst>
              <a:ext uri="{FF2B5EF4-FFF2-40B4-BE49-F238E27FC236}">
                <a16:creationId xmlns:a16="http://schemas.microsoft.com/office/drawing/2014/main" id="{C07D0FF5-9011-45ED-967B-84AD07A22570}"/>
              </a:ext>
            </a:extLst>
          </p:cNvPr>
          <p:cNvSpPr>
            <a:spLocks/>
          </p:cNvSpPr>
          <p:nvPr/>
        </p:nvSpPr>
        <p:spPr bwMode="auto">
          <a:xfrm>
            <a:off x="6535507" y="2730007"/>
            <a:ext cx="621814" cy="1682750"/>
          </a:xfrm>
          <a:custGeom>
            <a:avLst/>
            <a:gdLst>
              <a:gd name="T0" fmla="*/ 105 w 371"/>
              <a:gd name="T1" fmla="*/ 141 h 1004"/>
              <a:gd name="T2" fmla="*/ 75 w 371"/>
              <a:gd name="T3" fmla="*/ 157 h 1004"/>
              <a:gd name="T4" fmla="*/ 41 w 371"/>
              <a:gd name="T5" fmla="*/ 213 h 1004"/>
              <a:gd name="T6" fmla="*/ 44 w 371"/>
              <a:gd name="T7" fmla="*/ 241 h 1004"/>
              <a:gd name="T8" fmla="*/ 55 w 371"/>
              <a:gd name="T9" fmla="*/ 338 h 1004"/>
              <a:gd name="T10" fmla="*/ 94 w 371"/>
              <a:gd name="T11" fmla="*/ 359 h 1004"/>
              <a:gd name="T12" fmla="*/ 76 w 371"/>
              <a:gd name="T13" fmla="*/ 475 h 1004"/>
              <a:gd name="T14" fmla="*/ 77 w 371"/>
              <a:gd name="T15" fmla="*/ 568 h 1004"/>
              <a:gd name="T16" fmla="*/ 82 w 371"/>
              <a:gd name="T17" fmla="*/ 712 h 1004"/>
              <a:gd name="T18" fmla="*/ 49 w 371"/>
              <a:gd name="T19" fmla="*/ 753 h 1004"/>
              <a:gd name="T20" fmla="*/ 23 w 371"/>
              <a:gd name="T21" fmla="*/ 807 h 1004"/>
              <a:gd name="T22" fmla="*/ 8 w 371"/>
              <a:gd name="T23" fmla="*/ 868 h 1004"/>
              <a:gd name="T24" fmla="*/ 2 w 371"/>
              <a:gd name="T25" fmla="*/ 940 h 1004"/>
              <a:gd name="T26" fmla="*/ 29 w 371"/>
              <a:gd name="T27" fmla="*/ 959 h 1004"/>
              <a:gd name="T28" fmla="*/ 53 w 371"/>
              <a:gd name="T29" fmla="*/ 917 h 1004"/>
              <a:gd name="T30" fmla="*/ 72 w 371"/>
              <a:gd name="T31" fmla="*/ 858 h 1004"/>
              <a:gd name="T32" fmla="*/ 97 w 371"/>
              <a:gd name="T33" fmla="*/ 802 h 1004"/>
              <a:gd name="T34" fmla="*/ 159 w 371"/>
              <a:gd name="T35" fmla="*/ 732 h 1004"/>
              <a:gd name="T36" fmla="*/ 194 w 371"/>
              <a:gd name="T37" fmla="*/ 702 h 1004"/>
              <a:gd name="T38" fmla="*/ 212 w 371"/>
              <a:gd name="T39" fmla="*/ 690 h 1004"/>
              <a:gd name="T40" fmla="*/ 218 w 371"/>
              <a:gd name="T41" fmla="*/ 649 h 1004"/>
              <a:gd name="T42" fmla="*/ 242 w 371"/>
              <a:gd name="T43" fmla="*/ 690 h 1004"/>
              <a:gd name="T44" fmla="*/ 242 w 371"/>
              <a:gd name="T45" fmla="*/ 796 h 1004"/>
              <a:gd name="T46" fmla="*/ 252 w 371"/>
              <a:gd name="T47" fmla="*/ 900 h 1004"/>
              <a:gd name="T48" fmla="*/ 251 w 371"/>
              <a:gd name="T49" fmla="*/ 934 h 1004"/>
              <a:gd name="T50" fmla="*/ 229 w 371"/>
              <a:gd name="T51" fmla="*/ 970 h 1004"/>
              <a:gd name="T52" fmla="*/ 242 w 371"/>
              <a:gd name="T53" fmla="*/ 990 h 1004"/>
              <a:gd name="T54" fmla="*/ 277 w 371"/>
              <a:gd name="T55" fmla="*/ 993 h 1004"/>
              <a:gd name="T56" fmla="*/ 325 w 371"/>
              <a:gd name="T57" fmla="*/ 1004 h 1004"/>
              <a:gd name="T58" fmla="*/ 371 w 371"/>
              <a:gd name="T59" fmla="*/ 990 h 1004"/>
              <a:gd name="T60" fmla="*/ 345 w 371"/>
              <a:gd name="T61" fmla="*/ 969 h 1004"/>
              <a:gd name="T62" fmla="*/ 301 w 371"/>
              <a:gd name="T63" fmla="*/ 905 h 1004"/>
              <a:gd name="T64" fmla="*/ 324 w 371"/>
              <a:gd name="T65" fmla="*/ 753 h 1004"/>
              <a:gd name="T66" fmla="*/ 321 w 371"/>
              <a:gd name="T67" fmla="*/ 672 h 1004"/>
              <a:gd name="T68" fmla="*/ 333 w 371"/>
              <a:gd name="T69" fmla="*/ 525 h 1004"/>
              <a:gd name="T70" fmla="*/ 304 w 371"/>
              <a:gd name="T71" fmla="*/ 464 h 1004"/>
              <a:gd name="T72" fmla="*/ 299 w 371"/>
              <a:gd name="T73" fmla="*/ 444 h 1004"/>
              <a:gd name="T74" fmla="*/ 288 w 371"/>
              <a:gd name="T75" fmla="*/ 404 h 1004"/>
              <a:gd name="T76" fmla="*/ 283 w 371"/>
              <a:gd name="T77" fmla="*/ 312 h 1004"/>
              <a:gd name="T78" fmla="*/ 322 w 371"/>
              <a:gd name="T79" fmla="*/ 363 h 1004"/>
              <a:gd name="T80" fmla="*/ 350 w 371"/>
              <a:gd name="T81" fmla="*/ 340 h 1004"/>
              <a:gd name="T82" fmla="*/ 336 w 371"/>
              <a:gd name="T83" fmla="*/ 300 h 1004"/>
              <a:gd name="T84" fmla="*/ 330 w 371"/>
              <a:gd name="T85" fmla="*/ 275 h 1004"/>
              <a:gd name="T86" fmla="*/ 319 w 371"/>
              <a:gd name="T87" fmla="*/ 245 h 1004"/>
              <a:gd name="T88" fmla="*/ 294 w 371"/>
              <a:gd name="T89" fmla="*/ 178 h 1004"/>
              <a:gd name="T90" fmla="*/ 260 w 371"/>
              <a:gd name="T91" fmla="*/ 131 h 1004"/>
              <a:gd name="T92" fmla="*/ 275 w 371"/>
              <a:gd name="T93" fmla="*/ 93 h 1004"/>
              <a:gd name="T94" fmla="*/ 271 w 371"/>
              <a:gd name="T95" fmla="*/ 35 h 1004"/>
              <a:gd name="T96" fmla="*/ 269 w 371"/>
              <a:gd name="T97" fmla="*/ 23 h 1004"/>
              <a:gd name="T98" fmla="*/ 224 w 371"/>
              <a:gd name="T99" fmla="*/ 5 h 1004"/>
              <a:gd name="T100" fmla="*/ 193 w 371"/>
              <a:gd name="T101" fmla="*/ 6 h 1004"/>
              <a:gd name="T102" fmla="*/ 179 w 371"/>
              <a:gd name="T103" fmla="*/ 17 h 1004"/>
              <a:gd name="T104" fmla="*/ 170 w 371"/>
              <a:gd name="T105" fmla="*/ 40 h 1004"/>
              <a:gd name="T106" fmla="*/ 164 w 371"/>
              <a:gd name="T107" fmla="*/ 59 h 1004"/>
              <a:gd name="T108" fmla="*/ 158 w 371"/>
              <a:gd name="T109" fmla="*/ 84 h 10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71" h="1004">
                <a:moveTo>
                  <a:pt x="166" y="99"/>
                </a:moveTo>
                <a:lnTo>
                  <a:pt x="163" y="108"/>
                </a:lnTo>
                <a:lnTo>
                  <a:pt x="147" y="108"/>
                </a:lnTo>
                <a:lnTo>
                  <a:pt x="132" y="131"/>
                </a:lnTo>
                <a:lnTo>
                  <a:pt x="132" y="131"/>
                </a:lnTo>
                <a:lnTo>
                  <a:pt x="120" y="135"/>
                </a:lnTo>
                <a:lnTo>
                  <a:pt x="105" y="141"/>
                </a:lnTo>
                <a:lnTo>
                  <a:pt x="105" y="141"/>
                </a:lnTo>
                <a:lnTo>
                  <a:pt x="99" y="143"/>
                </a:lnTo>
                <a:lnTo>
                  <a:pt x="93" y="145"/>
                </a:lnTo>
                <a:lnTo>
                  <a:pt x="87" y="147"/>
                </a:lnTo>
                <a:lnTo>
                  <a:pt x="81" y="151"/>
                </a:lnTo>
                <a:lnTo>
                  <a:pt x="81" y="151"/>
                </a:lnTo>
                <a:lnTo>
                  <a:pt x="75" y="157"/>
                </a:lnTo>
                <a:lnTo>
                  <a:pt x="67" y="168"/>
                </a:lnTo>
                <a:lnTo>
                  <a:pt x="60" y="178"/>
                </a:lnTo>
                <a:lnTo>
                  <a:pt x="55" y="191"/>
                </a:lnTo>
                <a:lnTo>
                  <a:pt x="55" y="191"/>
                </a:lnTo>
                <a:lnTo>
                  <a:pt x="49" y="200"/>
                </a:lnTo>
                <a:lnTo>
                  <a:pt x="43" y="209"/>
                </a:lnTo>
                <a:lnTo>
                  <a:pt x="41" y="213"/>
                </a:lnTo>
                <a:lnTo>
                  <a:pt x="40" y="218"/>
                </a:lnTo>
                <a:lnTo>
                  <a:pt x="38" y="223"/>
                </a:lnTo>
                <a:lnTo>
                  <a:pt x="40" y="228"/>
                </a:lnTo>
                <a:lnTo>
                  <a:pt x="40" y="228"/>
                </a:lnTo>
                <a:lnTo>
                  <a:pt x="43" y="239"/>
                </a:lnTo>
                <a:lnTo>
                  <a:pt x="44" y="241"/>
                </a:lnTo>
                <a:lnTo>
                  <a:pt x="44" y="241"/>
                </a:lnTo>
                <a:lnTo>
                  <a:pt x="46" y="271"/>
                </a:lnTo>
                <a:lnTo>
                  <a:pt x="48" y="293"/>
                </a:lnTo>
                <a:lnTo>
                  <a:pt x="49" y="309"/>
                </a:lnTo>
                <a:lnTo>
                  <a:pt x="49" y="309"/>
                </a:lnTo>
                <a:lnTo>
                  <a:pt x="52" y="320"/>
                </a:lnTo>
                <a:lnTo>
                  <a:pt x="54" y="332"/>
                </a:lnTo>
                <a:lnTo>
                  <a:pt x="55" y="338"/>
                </a:lnTo>
                <a:lnTo>
                  <a:pt x="58" y="342"/>
                </a:lnTo>
                <a:lnTo>
                  <a:pt x="61" y="347"/>
                </a:lnTo>
                <a:lnTo>
                  <a:pt x="65" y="351"/>
                </a:lnTo>
                <a:lnTo>
                  <a:pt x="65" y="351"/>
                </a:lnTo>
                <a:lnTo>
                  <a:pt x="76" y="355"/>
                </a:lnTo>
                <a:lnTo>
                  <a:pt x="84" y="357"/>
                </a:lnTo>
                <a:lnTo>
                  <a:pt x="94" y="359"/>
                </a:lnTo>
                <a:lnTo>
                  <a:pt x="94" y="359"/>
                </a:lnTo>
                <a:lnTo>
                  <a:pt x="89" y="398"/>
                </a:lnTo>
                <a:lnTo>
                  <a:pt x="84" y="427"/>
                </a:lnTo>
                <a:lnTo>
                  <a:pt x="82" y="447"/>
                </a:lnTo>
                <a:lnTo>
                  <a:pt x="82" y="447"/>
                </a:lnTo>
                <a:lnTo>
                  <a:pt x="81" y="461"/>
                </a:lnTo>
                <a:lnTo>
                  <a:pt x="76" y="475"/>
                </a:lnTo>
                <a:lnTo>
                  <a:pt x="72" y="488"/>
                </a:lnTo>
                <a:lnTo>
                  <a:pt x="71" y="496"/>
                </a:lnTo>
                <a:lnTo>
                  <a:pt x="71" y="496"/>
                </a:lnTo>
                <a:lnTo>
                  <a:pt x="73" y="499"/>
                </a:lnTo>
                <a:lnTo>
                  <a:pt x="73" y="499"/>
                </a:lnTo>
                <a:lnTo>
                  <a:pt x="76" y="528"/>
                </a:lnTo>
                <a:lnTo>
                  <a:pt x="77" y="568"/>
                </a:lnTo>
                <a:lnTo>
                  <a:pt x="77" y="568"/>
                </a:lnTo>
                <a:lnTo>
                  <a:pt x="81" y="640"/>
                </a:lnTo>
                <a:lnTo>
                  <a:pt x="84" y="702"/>
                </a:lnTo>
                <a:lnTo>
                  <a:pt x="89" y="702"/>
                </a:lnTo>
                <a:lnTo>
                  <a:pt x="89" y="702"/>
                </a:lnTo>
                <a:lnTo>
                  <a:pt x="82" y="712"/>
                </a:lnTo>
                <a:lnTo>
                  <a:pt x="82" y="712"/>
                </a:lnTo>
                <a:lnTo>
                  <a:pt x="72" y="719"/>
                </a:lnTo>
                <a:lnTo>
                  <a:pt x="62" y="727"/>
                </a:lnTo>
                <a:lnTo>
                  <a:pt x="59" y="732"/>
                </a:lnTo>
                <a:lnTo>
                  <a:pt x="55" y="737"/>
                </a:lnTo>
                <a:lnTo>
                  <a:pt x="55" y="737"/>
                </a:lnTo>
                <a:lnTo>
                  <a:pt x="52" y="744"/>
                </a:lnTo>
                <a:lnTo>
                  <a:pt x="49" y="753"/>
                </a:lnTo>
                <a:lnTo>
                  <a:pt x="44" y="773"/>
                </a:lnTo>
                <a:lnTo>
                  <a:pt x="40" y="800"/>
                </a:lnTo>
                <a:lnTo>
                  <a:pt x="40" y="800"/>
                </a:lnTo>
                <a:lnTo>
                  <a:pt x="37" y="800"/>
                </a:lnTo>
                <a:lnTo>
                  <a:pt x="30" y="802"/>
                </a:lnTo>
                <a:lnTo>
                  <a:pt x="26" y="804"/>
                </a:lnTo>
                <a:lnTo>
                  <a:pt x="23" y="807"/>
                </a:lnTo>
                <a:lnTo>
                  <a:pt x="20" y="812"/>
                </a:lnTo>
                <a:lnTo>
                  <a:pt x="17" y="818"/>
                </a:lnTo>
                <a:lnTo>
                  <a:pt x="17" y="818"/>
                </a:lnTo>
                <a:lnTo>
                  <a:pt x="14" y="832"/>
                </a:lnTo>
                <a:lnTo>
                  <a:pt x="12" y="848"/>
                </a:lnTo>
                <a:lnTo>
                  <a:pt x="11" y="860"/>
                </a:lnTo>
                <a:lnTo>
                  <a:pt x="8" y="868"/>
                </a:lnTo>
                <a:lnTo>
                  <a:pt x="8" y="868"/>
                </a:lnTo>
                <a:lnTo>
                  <a:pt x="5" y="882"/>
                </a:lnTo>
                <a:lnTo>
                  <a:pt x="2" y="891"/>
                </a:lnTo>
                <a:lnTo>
                  <a:pt x="1" y="905"/>
                </a:lnTo>
                <a:lnTo>
                  <a:pt x="0" y="917"/>
                </a:lnTo>
                <a:lnTo>
                  <a:pt x="0" y="929"/>
                </a:lnTo>
                <a:lnTo>
                  <a:pt x="2" y="940"/>
                </a:lnTo>
                <a:lnTo>
                  <a:pt x="5" y="944"/>
                </a:lnTo>
                <a:lnTo>
                  <a:pt x="7" y="948"/>
                </a:lnTo>
                <a:lnTo>
                  <a:pt x="7" y="948"/>
                </a:lnTo>
                <a:lnTo>
                  <a:pt x="13" y="953"/>
                </a:lnTo>
                <a:lnTo>
                  <a:pt x="18" y="956"/>
                </a:lnTo>
                <a:lnTo>
                  <a:pt x="24" y="958"/>
                </a:lnTo>
                <a:lnTo>
                  <a:pt x="29" y="959"/>
                </a:lnTo>
                <a:lnTo>
                  <a:pt x="32" y="959"/>
                </a:lnTo>
                <a:lnTo>
                  <a:pt x="36" y="956"/>
                </a:lnTo>
                <a:lnTo>
                  <a:pt x="40" y="955"/>
                </a:lnTo>
                <a:lnTo>
                  <a:pt x="41" y="953"/>
                </a:lnTo>
                <a:lnTo>
                  <a:pt x="41" y="953"/>
                </a:lnTo>
                <a:lnTo>
                  <a:pt x="46" y="940"/>
                </a:lnTo>
                <a:lnTo>
                  <a:pt x="53" y="917"/>
                </a:lnTo>
                <a:lnTo>
                  <a:pt x="61" y="878"/>
                </a:lnTo>
                <a:lnTo>
                  <a:pt x="61" y="878"/>
                </a:lnTo>
                <a:lnTo>
                  <a:pt x="64" y="873"/>
                </a:lnTo>
                <a:lnTo>
                  <a:pt x="66" y="870"/>
                </a:lnTo>
                <a:lnTo>
                  <a:pt x="69" y="865"/>
                </a:lnTo>
                <a:lnTo>
                  <a:pt x="72" y="858"/>
                </a:lnTo>
                <a:lnTo>
                  <a:pt x="72" y="858"/>
                </a:lnTo>
                <a:lnTo>
                  <a:pt x="75" y="849"/>
                </a:lnTo>
                <a:lnTo>
                  <a:pt x="76" y="841"/>
                </a:lnTo>
                <a:lnTo>
                  <a:pt x="79" y="826"/>
                </a:lnTo>
                <a:lnTo>
                  <a:pt x="79" y="826"/>
                </a:lnTo>
                <a:lnTo>
                  <a:pt x="81" y="823"/>
                </a:lnTo>
                <a:lnTo>
                  <a:pt x="85" y="817"/>
                </a:lnTo>
                <a:lnTo>
                  <a:pt x="97" y="802"/>
                </a:lnTo>
                <a:lnTo>
                  <a:pt x="112" y="788"/>
                </a:lnTo>
                <a:lnTo>
                  <a:pt x="122" y="778"/>
                </a:lnTo>
                <a:lnTo>
                  <a:pt x="122" y="778"/>
                </a:lnTo>
                <a:lnTo>
                  <a:pt x="126" y="774"/>
                </a:lnTo>
                <a:lnTo>
                  <a:pt x="131" y="768"/>
                </a:lnTo>
                <a:lnTo>
                  <a:pt x="143" y="754"/>
                </a:lnTo>
                <a:lnTo>
                  <a:pt x="159" y="732"/>
                </a:lnTo>
                <a:lnTo>
                  <a:pt x="159" y="732"/>
                </a:lnTo>
                <a:lnTo>
                  <a:pt x="171" y="706"/>
                </a:lnTo>
                <a:lnTo>
                  <a:pt x="171" y="706"/>
                </a:lnTo>
                <a:lnTo>
                  <a:pt x="183" y="704"/>
                </a:lnTo>
                <a:lnTo>
                  <a:pt x="190" y="703"/>
                </a:lnTo>
                <a:lnTo>
                  <a:pt x="194" y="702"/>
                </a:lnTo>
                <a:lnTo>
                  <a:pt x="194" y="702"/>
                </a:lnTo>
                <a:lnTo>
                  <a:pt x="194" y="701"/>
                </a:lnTo>
                <a:lnTo>
                  <a:pt x="195" y="697"/>
                </a:lnTo>
                <a:lnTo>
                  <a:pt x="198" y="694"/>
                </a:lnTo>
                <a:lnTo>
                  <a:pt x="202" y="692"/>
                </a:lnTo>
                <a:lnTo>
                  <a:pt x="202" y="692"/>
                </a:lnTo>
                <a:lnTo>
                  <a:pt x="210" y="691"/>
                </a:lnTo>
                <a:lnTo>
                  <a:pt x="212" y="690"/>
                </a:lnTo>
                <a:lnTo>
                  <a:pt x="212" y="689"/>
                </a:lnTo>
                <a:lnTo>
                  <a:pt x="212" y="689"/>
                </a:lnTo>
                <a:lnTo>
                  <a:pt x="213" y="673"/>
                </a:lnTo>
                <a:lnTo>
                  <a:pt x="214" y="663"/>
                </a:lnTo>
                <a:lnTo>
                  <a:pt x="216" y="654"/>
                </a:lnTo>
                <a:lnTo>
                  <a:pt x="216" y="654"/>
                </a:lnTo>
                <a:lnTo>
                  <a:pt x="218" y="649"/>
                </a:lnTo>
                <a:lnTo>
                  <a:pt x="220" y="645"/>
                </a:lnTo>
                <a:lnTo>
                  <a:pt x="223" y="642"/>
                </a:lnTo>
                <a:lnTo>
                  <a:pt x="223" y="642"/>
                </a:lnTo>
                <a:lnTo>
                  <a:pt x="230" y="662"/>
                </a:lnTo>
                <a:lnTo>
                  <a:pt x="240" y="684"/>
                </a:lnTo>
                <a:lnTo>
                  <a:pt x="240" y="684"/>
                </a:lnTo>
                <a:lnTo>
                  <a:pt x="242" y="690"/>
                </a:lnTo>
                <a:lnTo>
                  <a:pt x="246" y="702"/>
                </a:lnTo>
                <a:lnTo>
                  <a:pt x="248" y="716"/>
                </a:lnTo>
                <a:lnTo>
                  <a:pt x="251" y="728"/>
                </a:lnTo>
                <a:lnTo>
                  <a:pt x="251" y="728"/>
                </a:lnTo>
                <a:lnTo>
                  <a:pt x="249" y="744"/>
                </a:lnTo>
                <a:lnTo>
                  <a:pt x="246" y="770"/>
                </a:lnTo>
                <a:lnTo>
                  <a:pt x="242" y="796"/>
                </a:lnTo>
                <a:lnTo>
                  <a:pt x="242" y="808"/>
                </a:lnTo>
                <a:lnTo>
                  <a:pt x="242" y="818"/>
                </a:lnTo>
                <a:lnTo>
                  <a:pt x="242" y="818"/>
                </a:lnTo>
                <a:lnTo>
                  <a:pt x="243" y="838"/>
                </a:lnTo>
                <a:lnTo>
                  <a:pt x="247" y="859"/>
                </a:lnTo>
                <a:lnTo>
                  <a:pt x="249" y="879"/>
                </a:lnTo>
                <a:lnTo>
                  <a:pt x="252" y="900"/>
                </a:lnTo>
                <a:lnTo>
                  <a:pt x="252" y="900"/>
                </a:lnTo>
                <a:lnTo>
                  <a:pt x="253" y="914"/>
                </a:lnTo>
                <a:lnTo>
                  <a:pt x="253" y="923"/>
                </a:lnTo>
                <a:lnTo>
                  <a:pt x="252" y="929"/>
                </a:lnTo>
                <a:lnTo>
                  <a:pt x="252" y="929"/>
                </a:lnTo>
                <a:lnTo>
                  <a:pt x="252" y="931"/>
                </a:lnTo>
                <a:lnTo>
                  <a:pt x="251" y="934"/>
                </a:lnTo>
                <a:lnTo>
                  <a:pt x="248" y="936"/>
                </a:lnTo>
                <a:lnTo>
                  <a:pt x="248" y="936"/>
                </a:lnTo>
                <a:lnTo>
                  <a:pt x="246" y="937"/>
                </a:lnTo>
                <a:lnTo>
                  <a:pt x="243" y="941"/>
                </a:lnTo>
                <a:lnTo>
                  <a:pt x="239" y="953"/>
                </a:lnTo>
                <a:lnTo>
                  <a:pt x="239" y="953"/>
                </a:lnTo>
                <a:lnTo>
                  <a:pt x="229" y="970"/>
                </a:lnTo>
                <a:lnTo>
                  <a:pt x="227" y="977"/>
                </a:lnTo>
                <a:lnTo>
                  <a:pt x="227" y="979"/>
                </a:lnTo>
                <a:lnTo>
                  <a:pt x="228" y="982"/>
                </a:lnTo>
                <a:lnTo>
                  <a:pt x="228" y="982"/>
                </a:lnTo>
                <a:lnTo>
                  <a:pt x="233" y="985"/>
                </a:lnTo>
                <a:lnTo>
                  <a:pt x="236" y="988"/>
                </a:lnTo>
                <a:lnTo>
                  <a:pt x="242" y="990"/>
                </a:lnTo>
                <a:lnTo>
                  <a:pt x="252" y="990"/>
                </a:lnTo>
                <a:lnTo>
                  <a:pt x="252" y="990"/>
                </a:lnTo>
                <a:lnTo>
                  <a:pt x="260" y="990"/>
                </a:lnTo>
                <a:lnTo>
                  <a:pt x="264" y="989"/>
                </a:lnTo>
                <a:lnTo>
                  <a:pt x="269" y="990"/>
                </a:lnTo>
                <a:lnTo>
                  <a:pt x="277" y="993"/>
                </a:lnTo>
                <a:lnTo>
                  <a:pt x="277" y="993"/>
                </a:lnTo>
                <a:lnTo>
                  <a:pt x="287" y="996"/>
                </a:lnTo>
                <a:lnTo>
                  <a:pt x="290" y="999"/>
                </a:lnTo>
                <a:lnTo>
                  <a:pt x="294" y="1001"/>
                </a:lnTo>
                <a:lnTo>
                  <a:pt x="304" y="1002"/>
                </a:lnTo>
                <a:lnTo>
                  <a:pt x="304" y="1002"/>
                </a:lnTo>
                <a:lnTo>
                  <a:pt x="316" y="1004"/>
                </a:lnTo>
                <a:lnTo>
                  <a:pt x="325" y="1004"/>
                </a:lnTo>
                <a:lnTo>
                  <a:pt x="346" y="1001"/>
                </a:lnTo>
                <a:lnTo>
                  <a:pt x="346" y="1001"/>
                </a:lnTo>
                <a:lnTo>
                  <a:pt x="357" y="999"/>
                </a:lnTo>
                <a:lnTo>
                  <a:pt x="365" y="996"/>
                </a:lnTo>
                <a:lnTo>
                  <a:pt x="369" y="994"/>
                </a:lnTo>
                <a:lnTo>
                  <a:pt x="370" y="993"/>
                </a:lnTo>
                <a:lnTo>
                  <a:pt x="371" y="990"/>
                </a:lnTo>
                <a:lnTo>
                  <a:pt x="370" y="988"/>
                </a:lnTo>
                <a:lnTo>
                  <a:pt x="370" y="988"/>
                </a:lnTo>
                <a:lnTo>
                  <a:pt x="369" y="984"/>
                </a:lnTo>
                <a:lnTo>
                  <a:pt x="366" y="982"/>
                </a:lnTo>
                <a:lnTo>
                  <a:pt x="359" y="977"/>
                </a:lnTo>
                <a:lnTo>
                  <a:pt x="345" y="969"/>
                </a:lnTo>
                <a:lnTo>
                  <a:pt x="345" y="969"/>
                </a:lnTo>
                <a:lnTo>
                  <a:pt x="337" y="963"/>
                </a:lnTo>
                <a:lnTo>
                  <a:pt x="329" y="955"/>
                </a:lnTo>
                <a:lnTo>
                  <a:pt x="317" y="942"/>
                </a:lnTo>
                <a:lnTo>
                  <a:pt x="317" y="942"/>
                </a:lnTo>
                <a:lnTo>
                  <a:pt x="309" y="932"/>
                </a:lnTo>
                <a:lnTo>
                  <a:pt x="301" y="905"/>
                </a:lnTo>
                <a:lnTo>
                  <a:pt x="301" y="905"/>
                </a:lnTo>
                <a:lnTo>
                  <a:pt x="306" y="883"/>
                </a:lnTo>
                <a:lnTo>
                  <a:pt x="316" y="836"/>
                </a:lnTo>
                <a:lnTo>
                  <a:pt x="319" y="808"/>
                </a:lnTo>
                <a:lnTo>
                  <a:pt x="323" y="784"/>
                </a:lnTo>
                <a:lnTo>
                  <a:pt x="325" y="765"/>
                </a:lnTo>
                <a:lnTo>
                  <a:pt x="325" y="757"/>
                </a:lnTo>
                <a:lnTo>
                  <a:pt x="324" y="753"/>
                </a:lnTo>
                <a:lnTo>
                  <a:pt x="324" y="753"/>
                </a:lnTo>
                <a:lnTo>
                  <a:pt x="321" y="741"/>
                </a:lnTo>
                <a:lnTo>
                  <a:pt x="319" y="731"/>
                </a:lnTo>
                <a:lnTo>
                  <a:pt x="319" y="720"/>
                </a:lnTo>
                <a:lnTo>
                  <a:pt x="319" y="720"/>
                </a:lnTo>
                <a:lnTo>
                  <a:pt x="319" y="694"/>
                </a:lnTo>
                <a:lnTo>
                  <a:pt x="321" y="672"/>
                </a:lnTo>
                <a:lnTo>
                  <a:pt x="362" y="657"/>
                </a:lnTo>
                <a:lnTo>
                  <a:pt x="362" y="657"/>
                </a:lnTo>
                <a:lnTo>
                  <a:pt x="348" y="602"/>
                </a:lnTo>
                <a:lnTo>
                  <a:pt x="339" y="561"/>
                </a:lnTo>
                <a:lnTo>
                  <a:pt x="334" y="537"/>
                </a:lnTo>
                <a:lnTo>
                  <a:pt x="334" y="537"/>
                </a:lnTo>
                <a:lnTo>
                  <a:pt x="333" y="525"/>
                </a:lnTo>
                <a:lnTo>
                  <a:pt x="328" y="510"/>
                </a:lnTo>
                <a:lnTo>
                  <a:pt x="322" y="494"/>
                </a:lnTo>
                <a:lnTo>
                  <a:pt x="316" y="481"/>
                </a:lnTo>
                <a:lnTo>
                  <a:pt x="316" y="481"/>
                </a:lnTo>
                <a:lnTo>
                  <a:pt x="306" y="468"/>
                </a:lnTo>
                <a:lnTo>
                  <a:pt x="304" y="464"/>
                </a:lnTo>
                <a:lnTo>
                  <a:pt x="304" y="464"/>
                </a:lnTo>
                <a:lnTo>
                  <a:pt x="307" y="463"/>
                </a:lnTo>
                <a:lnTo>
                  <a:pt x="309" y="461"/>
                </a:lnTo>
                <a:lnTo>
                  <a:pt x="310" y="459"/>
                </a:lnTo>
                <a:lnTo>
                  <a:pt x="309" y="457"/>
                </a:lnTo>
                <a:lnTo>
                  <a:pt x="309" y="457"/>
                </a:lnTo>
                <a:lnTo>
                  <a:pt x="302" y="449"/>
                </a:lnTo>
                <a:lnTo>
                  <a:pt x="299" y="444"/>
                </a:lnTo>
                <a:lnTo>
                  <a:pt x="296" y="439"/>
                </a:lnTo>
                <a:lnTo>
                  <a:pt x="296" y="439"/>
                </a:lnTo>
                <a:lnTo>
                  <a:pt x="290" y="422"/>
                </a:lnTo>
                <a:lnTo>
                  <a:pt x="288" y="412"/>
                </a:lnTo>
                <a:lnTo>
                  <a:pt x="288" y="408"/>
                </a:lnTo>
                <a:lnTo>
                  <a:pt x="288" y="404"/>
                </a:lnTo>
                <a:lnTo>
                  <a:pt x="288" y="404"/>
                </a:lnTo>
                <a:lnTo>
                  <a:pt x="289" y="396"/>
                </a:lnTo>
                <a:lnTo>
                  <a:pt x="290" y="386"/>
                </a:lnTo>
                <a:lnTo>
                  <a:pt x="292" y="371"/>
                </a:lnTo>
                <a:lnTo>
                  <a:pt x="292" y="371"/>
                </a:lnTo>
                <a:lnTo>
                  <a:pt x="287" y="340"/>
                </a:lnTo>
                <a:lnTo>
                  <a:pt x="283" y="312"/>
                </a:lnTo>
                <a:lnTo>
                  <a:pt x="283" y="312"/>
                </a:lnTo>
                <a:lnTo>
                  <a:pt x="287" y="322"/>
                </a:lnTo>
                <a:lnTo>
                  <a:pt x="292" y="330"/>
                </a:lnTo>
                <a:lnTo>
                  <a:pt x="299" y="340"/>
                </a:lnTo>
                <a:lnTo>
                  <a:pt x="306" y="350"/>
                </a:lnTo>
                <a:lnTo>
                  <a:pt x="313" y="358"/>
                </a:lnTo>
                <a:lnTo>
                  <a:pt x="318" y="361"/>
                </a:lnTo>
                <a:lnTo>
                  <a:pt x="322" y="363"/>
                </a:lnTo>
                <a:lnTo>
                  <a:pt x="327" y="363"/>
                </a:lnTo>
                <a:lnTo>
                  <a:pt x="330" y="363"/>
                </a:lnTo>
                <a:lnTo>
                  <a:pt x="330" y="363"/>
                </a:lnTo>
                <a:lnTo>
                  <a:pt x="339" y="358"/>
                </a:lnTo>
                <a:lnTo>
                  <a:pt x="343" y="353"/>
                </a:lnTo>
                <a:lnTo>
                  <a:pt x="347" y="347"/>
                </a:lnTo>
                <a:lnTo>
                  <a:pt x="350" y="340"/>
                </a:lnTo>
                <a:lnTo>
                  <a:pt x="351" y="334"/>
                </a:lnTo>
                <a:lnTo>
                  <a:pt x="350" y="327"/>
                </a:lnTo>
                <a:lnTo>
                  <a:pt x="350" y="322"/>
                </a:lnTo>
                <a:lnTo>
                  <a:pt x="348" y="317"/>
                </a:lnTo>
                <a:lnTo>
                  <a:pt x="348" y="317"/>
                </a:lnTo>
                <a:lnTo>
                  <a:pt x="343" y="310"/>
                </a:lnTo>
                <a:lnTo>
                  <a:pt x="336" y="300"/>
                </a:lnTo>
                <a:lnTo>
                  <a:pt x="328" y="289"/>
                </a:lnTo>
                <a:lnTo>
                  <a:pt x="328" y="289"/>
                </a:lnTo>
                <a:lnTo>
                  <a:pt x="330" y="283"/>
                </a:lnTo>
                <a:lnTo>
                  <a:pt x="331" y="279"/>
                </a:lnTo>
                <a:lnTo>
                  <a:pt x="331" y="276"/>
                </a:lnTo>
                <a:lnTo>
                  <a:pt x="330" y="275"/>
                </a:lnTo>
                <a:lnTo>
                  <a:pt x="330" y="275"/>
                </a:lnTo>
                <a:lnTo>
                  <a:pt x="330" y="273"/>
                </a:lnTo>
                <a:lnTo>
                  <a:pt x="330" y="269"/>
                </a:lnTo>
                <a:lnTo>
                  <a:pt x="334" y="263"/>
                </a:lnTo>
                <a:lnTo>
                  <a:pt x="341" y="253"/>
                </a:lnTo>
                <a:lnTo>
                  <a:pt x="337" y="247"/>
                </a:lnTo>
                <a:lnTo>
                  <a:pt x="319" y="245"/>
                </a:lnTo>
                <a:lnTo>
                  <a:pt x="319" y="245"/>
                </a:lnTo>
                <a:lnTo>
                  <a:pt x="311" y="227"/>
                </a:lnTo>
                <a:lnTo>
                  <a:pt x="305" y="211"/>
                </a:lnTo>
                <a:lnTo>
                  <a:pt x="301" y="199"/>
                </a:lnTo>
                <a:lnTo>
                  <a:pt x="301" y="199"/>
                </a:lnTo>
                <a:lnTo>
                  <a:pt x="300" y="191"/>
                </a:lnTo>
                <a:lnTo>
                  <a:pt x="298" y="183"/>
                </a:lnTo>
                <a:lnTo>
                  <a:pt x="294" y="178"/>
                </a:lnTo>
                <a:lnTo>
                  <a:pt x="288" y="172"/>
                </a:lnTo>
                <a:lnTo>
                  <a:pt x="288" y="172"/>
                </a:lnTo>
                <a:lnTo>
                  <a:pt x="277" y="168"/>
                </a:lnTo>
                <a:lnTo>
                  <a:pt x="263" y="162"/>
                </a:lnTo>
                <a:lnTo>
                  <a:pt x="243" y="156"/>
                </a:lnTo>
                <a:lnTo>
                  <a:pt x="243" y="156"/>
                </a:lnTo>
                <a:lnTo>
                  <a:pt x="260" y="131"/>
                </a:lnTo>
                <a:lnTo>
                  <a:pt x="260" y="131"/>
                </a:lnTo>
                <a:lnTo>
                  <a:pt x="264" y="124"/>
                </a:lnTo>
                <a:lnTo>
                  <a:pt x="266" y="117"/>
                </a:lnTo>
                <a:lnTo>
                  <a:pt x="269" y="107"/>
                </a:lnTo>
                <a:lnTo>
                  <a:pt x="269" y="107"/>
                </a:lnTo>
                <a:lnTo>
                  <a:pt x="271" y="102"/>
                </a:lnTo>
                <a:lnTo>
                  <a:pt x="275" y="93"/>
                </a:lnTo>
                <a:lnTo>
                  <a:pt x="275" y="93"/>
                </a:lnTo>
                <a:lnTo>
                  <a:pt x="276" y="84"/>
                </a:lnTo>
                <a:lnTo>
                  <a:pt x="276" y="73"/>
                </a:lnTo>
                <a:lnTo>
                  <a:pt x="276" y="59"/>
                </a:lnTo>
                <a:lnTo>
                  <a:pt x="277" y="47"/>
                </a:lnTo>
                <a:lnTo>
                  <a:pt x="271" y="35"/>
                </a:lnTo>
                <a:lnTo>
                  <a:pt x="271" y="35"/>
                </a:lnTo>
                <a:lnTo>
                  <a:pt x="272" y="32"/>
                </a:lnTo>
                <a:lnTo>
                  <a:pt x="274" y="29"/>
                </a:lnTo>
                <a:lnTo>
                  <a:pt x="274" y="28"/>
                </a:lnTo>
                <a:lnTo>
                  <a:pt x="274" y="25"/>
                </a:lnTo>
                <a:lnTo>
                  <a:pt x="272" y="24"/>
                </a:lnTo>
                <a:lnTo>
                  <a:pt x="269" y="23"/>
                </a:lnTo>
                <a:lnTo>
                  <a:pt x="269" y="23"/>
                </a:lnTo>
                <a:lnTo>
                  <a:pt x="260" y="22"/>
                </a:lnTo>
                <a:lnTo>
                  <a:pt x="259" y="20"/>
                </a:lnTo>
                <a:lnTo>
                  <a:pt x="259" y="20"/>
                </a:lnTo>
                <a:lnTo>
                  <a:pt x="248" y="8"/>
                </a:lnTo>
                <a:lnTo>
                  <a:pt x="242" y="7"/>
                </a:lnTo>
                <a:lnTo>
                  <a:pt x="224" y="5"/>
                </a:lnTo>
                <a:lnTo>
                  <a:pt x="224" y="5"/>
                </a:lnTo>
                <a:lnTo>
                  <a:pt x="220" y="2"/>
                </a:lnTo>
                <a:lnTo>
                  <a:pt x="217" y="0"/>
                </a:lnTo>
                <a:lnTo>
                  <a:pt x="214" y="0"/>
                </a:lnTo>
                <a:lnTo>
                  <a:pt x="214" y="0"/>
                </a:lnTo>
                <a:lnTo>
                  <a:pt x="192" y="5"/>
                </a:lnTo>
                <a:lnTo>
                  <a:pt x="192" y="5"/>
                </a:lnTo>
                <a:lnTo>
                  <a:pt x="193" y="6"/>
                </a:lnTo>
                <a:lnTo>
                  <a:pt x="194" y="8"/>
                </a:lnTo>
                <a:lnTo>
                  <a:pt x="193" y="11"/>
                </a:lnTo>
                <a:lnTo>
                  <a:pt x="192" y="12"/>
                </a:lnTo>
                <a:lnTo>
                  <a:pt x="189" y="14"/>
                </a:lnTo>
                <a:lnTo>
                  <a:pt x="189" y="14"/>
                </a:lnTo>
                <a:lnTo>
                  <a:pt x="181" y="17"/>
                </a:lnTo>
                <a:lnTo>
                  <a:pt x="179" y="17"/>
                </a:lnTo>
                <a:lnTo>
                  <a:pt x="178" y="19"/>
                </a:lnTo>
                <a:lnTo>
                  <a:pt x="178" y="19"/>
                </a:lnTo>
                <a:lnTo>
                  <a:pt x="178" y="24"/>
                </a:lnTo>
                <a:lnTo>
                  <a:pt x="178" y="26"/>
                </a:lnTo>
                <a:lnTo>
                  <a:pt x="178" y="28"/>
                </a:lnTo>
                <a:lnTo>
                  <a:pt x="178" y="28"/>
                </a:lnTo>
                <a:lnTo>
                  <a:pt x="170" y="40"/>
                </a:lnTo>
                <a:lnTo>
                  <a:pt x="170" y="40"/>
                </a:lnTo>
                <a:lnTo>
                  <a:pt x="166" y="51"/>
                </a:lnTo>
                <a:lnTo>
                  <a:pt x="166" y="51"/>
                </a:lnTo>
                <a:lnTo>
                  <a:pt x="166" y="55"/>
                </a:lnTo>
                <a:lnTo>
                  <a:pt x="166" y="60"/>
                </a:lnTo>
                <a:lnTo>
                  <a:pt x="166" y="60"/>
                </a:lnTo>
                <a:lnTo>
                  <a:pt x="164" y="59"/>
                </a:lnTo>
                <a:lnTo>
                  <a:pt x="161" y="59"/>
                </a:lnTo>
                <a:lnTo>
                  <a:pt x="159" y="60"/>
                </a:lnTo>
                <a:lnTo>
                  <a:pt x="159" y="60"/>
                </a:lnTo>
                <a:lnTo>
                  <a:pt x="158" y="64"/>
                </a:lnTo>
                <a:lnTo>
                  <a:pt x="157" y="70"/>
                </a:lnTo>
                <a:lnTo>
                  <a:pt x="157" y="76"/>
                </a:lnTo>
                <a:lnTo>
                  <a:pt x="158" y="84"/>
                </a:lnTo>
                <a:lnTo>
                  <a:pt x="158" y="84"/>
                </a:lnTo>
                <a:lnTo>
                  <a:pt x="161" y="90"/>
                </a:lnTo>
                <a:lnTo>
                  <a:pt x="164" y="95"/>
                </a:lnTo>
                <a:lnTo>
                  <a:pt x="166" y="99"/>
                </a:lnTo>
                <a:lnTo>
                  <a:pt x="166" y="99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14"/>
          <p:cNvSpPr>
            <a:spLocks/>
          </p:cNvSpPr>
          <p:nvPr/>
        </p:nvSpPr>
        <p:spPr bwMode="auto">
          <a:xfrm>
            <a:off x="8132235" y="781774"/>
            <a:ext cx="1022350" cy="1660525"/>
          </a:xfrm>
          <a:custGeom>
            <a:avLst/>
            <a:gdLst>
              <a:gd name="T0" fmla="*/ 151 w 644"/>
              <a:gd name="T1" fmla="*/ 768 h 1046"/>
              <a:gd name="T2" fmla="*/ 68 w 644"/>
              <a:gd name="T3" fmla="*/ 890 h 1046"/>
              <a:gd name="T4" fmla="*/ 20 w 644"/>
              <a:gd name="T5" fmla="*/ 918 h 1046"/>
              <a:gd name="T6" fmla="*/ 0 w 644"/>
              <a:gd name="T7" fmla="*/ 928 h 1046"/>
              <a:gd name="T8" fmla="*/ 20 w 644"/>
              <a:gd name="T9" fmla="*/ 977 h 1046"/>
              <a:gd name="T10" fmla="*/ 69 w 644"/>
              <a:gd name="T11" fmla="*/ 1038 h 1046"/>
              <a:gd name="T12" fmla="*/ 109 w 644"/>
              <a:gd name="T13" fmla="*/ 1043 h 1046"/>
              <a:gd name="T14" fmla="*/ 123 w 644"/>
              <a:gd name="T15" fmla="*/ 1025 h 1046"/>
              <a:gd name="T16" fmla="*/ 99 w 644"/>
              <a:gd name="T17" fmla="*/ 992 h 1046"/>
              <a:gd name="T18" fmla="*/ 106 w 644"/>
              <a:gd name="T19" fmla="*/ 965 h 1046"/>
              <a:gd name="T20" fmla="*/ 111 w 644"/>
              <a:gd name="T21" fmla="*/ 943 h 1046"/>
              <a:gd name="T22" fmla="*/ 116 w 644"/>
              <a:gd name="T23" fmla="*/ 911 h 1046"/>
              <a:gd name="T24" fmla="*/ 209 w 644"/>
              <a:gd name="T25" fmla="*/ 834 h 1046"/>
              <a:gd name="T26" fmla="*/ 292 w 644"/>
              <a:gd name="T27" fmla="*/ 778 h 1046"/>
              <a:gd name="T28" fmla="*/ 324 w 644"/>
              <a:gd name="T29" fmla="*/ 774 h 1046"/>
              <a:gd name="T30" fmla="*/ 406 w 644"/>
              <a:gd name="T31" fmla="*/ 721 h 1046"/>
              <a:gd name="T32" fmla="*/ 436 w 644"/>
              <a:gd name="T33" fmla="*/ 836 h 1046"/>
              <a:gd name="T34" fmla="*/ 485 w 644"/>
              <a:gd name="T35" fmla="*/ 970 h 1046"/>
              <a:gd name="T36" fmla="*/ 493 w 644"/>
              <a:gd name="T37" fmla="*/ 1002 h 1046"/>
              <a:gd name="T38" fmla="*/ 621 w 644"/>
              <a:gd name="T39" fmla="*/ 982 h 1046"/>
              <a:gd name="T40" fmla="*/ 642 w 644"/>
              <a:gd name="T41" fmla="*/ 966 h 1046"/>
              <a:gd name="T42" fmla="*/ 639 w 644"/>
              <a:gd name="T43" fmla="*/ 948 h 1046"/>
              <a:gd name="T44" fmla="*/ 605 w 644"/>
              <a:gd name="T45" fmla="*/ 943 h 1046"/>
              <a:gd name="T46" fmla="*/ 553 w 644"/>
              <a:gd name="T47" fmla="*/ 911 h 1046"/>
              <a:gd name="T48" fmla="*/ 544 w 644"/>
              <a:gd name="T49" fmla="*/ 918 h 1046"/>
              <a:gd name="T50" fmla="*/ 511 w 644"/>
              <a:gd name="T51" fmla="*/ 828 h 1046"/>
              <a:gd name="T52" fmla="*/ 498 w 644"/>
              <a:gd name="T53" fmla="*/ 755 h 1046"/>
              <a:gd name="T54" fmla="*/ 477 w 644"/>
              <a:gd name="T55" fmla="*/ 648 h 1046"/>
              <a:gd name="T56" fmla="*/ 428 w 644"/>
              <a:gd name="T57" fmla="*/ 483 h 1046"/>
              <a:gd name="T58" fmla="*/ 444 w 644"/>
              <a:gd name="T59" fmla="*/ 308 h 1046"/>
              <a:gd name="T60" fmla="*/ 452 w 644"/>
              <a:gd name="T61" fmla="*/ 292 h 1046"/>
              <a:gd name="T62" fmla="*/ 477 w 644"/>
              <a:gd name="T63" fmla="*/ 264 h 1046"/>
              <a:gd name="T64" fmla="*/ 493 w 644"/>
              <a:gd name="T65" fmla="*/ 238 h 1046"/>
              <a:gd name="T66" fmla="*/ 469 w 644"/>
              <a:gd name="T67" fmla="*/ 231 h 1046"/>
              <a:gd name="T68" fmla="*/ 421 w 644"/>
              <a:gd name="T69" fmla="*/ 247 h 1046"/>
              <a:gd name="T70" fmla="*/ 388 w 644"/>
              <a:gd name="T71" fmla="*/ 272 h 1046"/>
              <a:gd name="T72" fmla="*/ 359 w 644"/>
              <a:gd name="T73" fmla="*/ 230 h 1046"/>
              <a:gd name="T74" fmla="*/ 338 w 644"/>
              <a:gd name="T75" fmla="*/ 184 h 1046"/>
              <a:gd name="T76" fmla="*/ 326 w 644"/>
              <a:gd name="T77" fmla="*/ 163 h 1046"/>
              <a:gd name="T78" fmla="*/ 322 w 644"/>
              <a:gd name="T79" fmla="*/ 136 h 1046"/>
              <a:gd name="T80" fmla="*/ 355 w 644"/>
              <a:gd name="T81" fmla="*/ 144 h 1046"/>
              <a:gd name="T82" fmla="*/ 374 w 644"/>
              <a:gd name="T83" fmla="*/ 120 h 1046"/>
              <a:gd name="T84" fmla="*/ 378 w 644"/>
              <a:gd name="T85" fmla="*/ 93 h 1046"/>
              <a:gd name="T86" fmla="*/ 400 w 644"/>
              <a:gd name="T87" fmla="*/ 60 h 1046"/>
              <a:gd name="T88" fmla="*/ 388 w 644"/>
              <a:gd name="T89" fmla="*/ 46 h 1046"/>
              <a:gd name="T90" fmla="*/ 355 w 644"/>
              <a:gd name="T91" fmla="*/ 17 h 1046"/>
              <a:gd name="T92" fmla="*/ 322 w 644"/>
              <a:gd name="T93" fmla="*/ 7 h 1046"/>
              <a:gd name="T94" fmla="*/ 285 w 644"/>
              <a:gd name="T95" fmla="*/ 2 h 1046"/>
              <a:gd name="T96" fmla="*/ 255 w 644"/>
              <a:gd name="T97" fmla="*/ 23 h 1046"/>
              <a:gd name="T98" fmla="*/ 234 w 644"/>
              <a:gd name="T99" fmla="*/ 78 h 1046"/>
              <a:gd name="T100" fmla="*/ 200 w 644"/>
              <a:gd name="T101" fmla="*/ 123 h 1046"/>
              <a:gd name="T102" fmla="*/ 209 w 644"/>
              <a:gd name="T103" fmla="*/ 178 h 1046"/>
              <a:gd name="T104" fmla="*/ 213 w 644"/>
              <a:gd name="T105" fmla="*/ 185 h 1046"/>
              <a:gd name="T106" fmla="*/ 222 w 644"/>
              <a:gd name="T107" fmla="*/ 185 h 1046"/>
              <a:gd name="T108" fmla="*/ 222 w 644"/>
              <a:gd name="T109" fmla="*/ 201 h 1046"/>
              <a:gd name="T110" fmla="*/ 194 w 644"/>
              <a:gd name="T111" fmla="*/ 267 h 1046"/>
              <a:gd name="T112" fmla="*/ 196 w 644"/>
              <a:gd name="T113" fmla="*/ 384 h 1046"/>
              <a:gd name="T114" fmla="*/ 205 w 644"/>
              <a:gd name="T115" fmla="*/ 498 h 1046"/>
              <a:gd name="T116" fmla="*/ 160 w 644"/>
              <a:gd name="T117" fmla="*/ 685 h 1046"/>
              <a:gd name="T118" fmla="*/ 156 w 644"/>
              <a:gd name="T119" fmla="*/ 726 h 1046"/>
              <a:gd name="T120" fmla="*/ 194 w 644"/>
              <a:gd name="T121" fmla="*/ 734 h 10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44" h="1046">
                <a:moveTo>
                  <a:pt x="194" y="734"/>
                </a:moveTo>
                <a:lnTo>
                  <a:pt x="194" y="734"/>
                </a:lnTo>
                <a:lnTo>
                  <a:pt x="189" y="738"/>
                </a:lnTo>
                <a:lnTo>
                  <a:pt x="177" y="746"/>
                </a:lnTo>
                <a:lnTo>
                  <a:pt x="160" y="759"/>
                </a:lnTo>
                <a:lnTo>
                  <a:pt x="151" y="768"/>
                </a:lnTo>
                <a:lnTo>
                  <a:pt x="142" y="779"/>
                </a:lnTo>
                <a:lnTo>
                  <a:pt x="142" y="779"/>
                </a:lnTo>
                <a:lnTo>
                  <a:pt x="122" y="807"/>
                </a:lnTo>
                <a:lnTo>
                  <a:pt x="101" y="840"/>
                </a:lnTo>
                <a:lnTo>
                  <a:pt x="81" y="870"/>
                </a:lnTo>
                <a:lnTo>
                  <a:pt x="68" y="890"/>
                </a:lnTo>
                <a:lnTo>
                  <a:pt x="68" y="890"/>
                </a:lnTo>
                <a:lnTo>
                  <a:pt x="61" y="895"/>
                </a:lnTo>
                <a:lnTo>
                  <a:pt x="54" y="902"/>
                </a:lnTo>
                <a:lnTo>
                  <a:pt x="39" y="910"/>
                </a:lnTo>
                <a:lnTo>
                  <a:pt x="25" y="915"/>
                </a:lnTo>
                <a:lnTo>
                  <a:pt x="20" y="918"/>
                </a:lnTo>
                <a:lnTo>
                  <a:pt x="20" y="918"/>
                </a:lnTo>
                <a:lnTo>
                  <a:pt x="17" y="918"/>
                </a:lnTo>
                <a:lnTo>
                  <a:pt x="12" y="919"/>
                </a:lnTo>
                <a:lnTo>
                  <a:pt x="6" y="922"/>
                </a:lnTo>
                <a:lnTo>
                  <a:pt x="3" y="926"/>
                </a:lnTo>
                <a:lnTo>
                  <a:pt x="0" y="928"/>
                </a:lnTo>
                <a:lnTo>
                  <a:pt x="0" y="928"/>
                </a:lnTo>
                <a:lnTo>
                  <a:pt x="0" y="931"/>
                </a:lnTo>
                <a:lnTo>
                  <a:pt x="2" y="936"/>
                </a:lnTo>
                <a:lnTo>
                  <a:pt x="6" y="947"/>
                </a:lnTo>
                <a:lnTo>
                  <a:pt x="12" y="961"/>
                </a:lnTo>
                <a:lnTo>
                  <a:pt x="20" y="977"/>
                </a:lnTo>
                <a:lnTo>
                  <a:pt x="39" y="1007"/>
                </a:lnTo>
                <a:lnTo>
                  <a:pt x="47" y="1018"/>
                </a:lnTo>
                <a:lnTo>
                  <a:pt x="53" y="1026"/>
                </a:lnTo>
                <a:lnTo>
                  <a:pt x="53" y="1026"/>
                </a:lnTo>
                <a:lnTo>
                  <a:pt x="62" y="1032"/>
                </a:lnTo>
                <a:lnTo>
                  <a:pt x="69" y="1038"/>
                </a:lnTo>
                <a:lnTo>
                  <a:pt x="77" y="1042"/>
                </a:lnTo>
                <a:lnTo>
                  <a:pt x="89" y="1044"/>
                </a:lnTo>
                <a:lnTo>
                  <a:pt x="89" y="1044"/>
                </a:lnTo>
                <a:lnTo>
                  <a:pt x="97" y="1046"/>
                </a:lnTo>
                <a:lnTo>
                  <a:pt x="103" y="1044"/>
                </a:lnTo>
                <a:lnTo>
                  <a:pt x="109" y="1043"/>
                </a:lnTo>
                <a:lnTo>
                  <a:pt x="114" y="1039"/>
                </a:lnTo>
                <a:lnTo>
                  <a:pt x="122" y="1032"/>
                </a:lnTo>
                <a:lnTo>
                  <a:pt x="126" y="1028"/>
                </a:lnTo>
                <a:lnTo>
                  <a:pt x="126" y="1028"/>
                </a:lnTo>
                <a:lnTo>
                  <a:pt x="124" y="1027"/>
                </a:lnTo>
                <a:lnTo>
                  <a:pt x="123" y="1025"/>
                </a:lnTo>
                <a:lnTo>
                  <a:pt x="118" y="1019"/>
                </a:lnTo>
                <a:lnTo>
                  <a:pt x="111" y="1013"/>
                </a:lnTo>
                <a:lnTo>
                  <a:pt x="106" y="1006"/>
                </a:lnTo>
                <a:lnTo>
                  <a:pt x="106" y="1006"/>
                </a:lnTo>
                <a:lnTo>
                  <a:pt x="102" y="999"/>
                </a:lnTo>
                <a:lnTo>
                  <a:pt x="99" y="992"/>
                </a:lnTo>
                <a:lnTo>
                  <a:pt x="98" y="985"/>
                </a:lnTo>
                <a:lnTo>
                  <a:pt x="98" y="981"/>
                </a:lnTo>
                <a:lnTo>
                  <a:pt x="98" y="981"/>
                </a:lnTo>
                <a:lnTo>
                  <a:pt x="102" y="973"/>
                </a:lnTo>
                <a:lnTo>
                  <a:pt x="105" y="969"/>
                </a:lnTo>
                <a:lnTo>
                  <a:pt x="106" y="965"/>
                </a:lnTo>
                <a:lnTo>
                  <a:pt x="106" y="965"/>
                </a:lnTo>
                <a:lnTo>
                  <a:pt x="109" y="953"/>
                </a:lnTo>
                <a:lnTo>
                  <a:pt x="109" y="953"/>
                </a:lnTo>
                <a:lnTo>
                  <a:pt x="111" y="945"/>
                </a:lnTo>
                <a:lnTo>
                  <a:pt x="111" y="945"/>
                </a:lnTo>
                <a:lnTo>
                  <a:pt x="111" y="943"/>
                </a:lnTo>
                <a:lnTo>
                  <a:pt x="109" y="936"/>
                </a:lnTo>
                <a:lnTo>
                  <a:pt x="109" y="928"/>
                </a:lnTo>
                <a:lnTo>
                  <a:pt x="110" y="923"/>
                </a:lnTo>
                <a:lnTo>
                  <a:pt x="111" y="918"/>
                </a:lnTo>
                <a:lnTo>
                  <a:pt x="111" y="918"/>
                </a:lnTo>
                <a:lnTo>
                  <a:pt x="116" y="911"/>
                </a:lnTo>
                <a:lnTo>
                  <a:pt x="128" y="900"/>
                </a:lnTo>
                <a:lnTo>
                  <a:pt x="157" y="877"/>
                </a:lnTo>
                <a:lnTo>
                  <a:pt x="189" y="853"/>
                </a:lnTo>
                <a:lnTo>
                  <a:pt x="201" y="842"/>
                </a:lnTo>
                <a:lnTo>
                  <a:pt x="209" y="834"/>
                </a:lnTo>
                <a:lnTo>
                  <a:pt x="209" y="834"/>
                </a:lnTo>
                <a:lnTo>
                  <a:pt x="243" y="791"/>
                </a:lnTo>
                <a:lnTo>
                  <a:pt x="267" y="759"/>
                </a:lnTo>
                <a:lnTo>
                  <a:pt x="267" y="759"/>
                </a:lnTo>
                <a:lnTo>
                  <a:pt x="272" y="765"/>
                </a:lnTo>
                <a:lnTo>
                  <a:pt x="284" y="774"/>
                </a:lnTo>
                <a:lnTo>
                  <a:pt x="292" y="778"/>
                </a:lnTo>
                <a:lnTo>
                  <a:pt x="301" y="780"/>
                </a:lnTo>
                <a:lnTo>
                  <a:pt x="309" y="782"/>
                </a:lnTo>
                <a:lnTo>
                  <a:pt x="313" y="780"/>
                </a:lnTo>
                <a:lnTo>
                  <a:pt x="317" y="779"/>
                </a:lnTo>
                <a:lnTo>
                  <a:pt x="317" y="779"/>
                </a:lnTo>
                <a:lnTo>
                  <a:pt x="324" y="774"/>
                </a:lnTo>
                <a:lnTo>
                  <a:pt x="330" y="768"/>
                </a:lnTo>
                <a:lnTo>
                  <a:pt x="341" y="754"/>
                </a:lnTo>
                <a:lnTo>
                  <a:pt x="350" y="742"/>
                </a:lnTo>
                <a:lnTo>
                  <a:pt x="353" y="738"/>
                </a:lnTo>
                <a:lnTo>
                  <a:pt x="373" y="726"/>
                </a:lnTo>
                <a:lnTo>
                  <a:pt x="406" y="721"/>
                </a:lnTo>
                <a:lnTo>
                  <a:pt x="406" y="721"/>
                </a:lnTo>
                <a:lnTo>
                  <a:pt x="412" y="750"/>
                </a:lnTo>
                <a:lnTo>
                  <a:pt x="424" y="804"/>
                </a:lnTo>
                <a:lnTo>
                  <a:pt x="424" y="804"/>
                </a:lnTo>
                <a:lnTo>
                  <a:pt x="429" y="819"/>
                </a:lnTo>
                <a:lnTo>
                  <a:pt x="436" y="836"/>
                </a:lnTo>
                <a:lnTo>
                  <a:pt x="454" y="877"/>
                </a:lnTo>
                <a:lnTo>
                  <a:pt x="483" y="937"/>
                </a:lnTo>
                <a:lnTo>
                  <a:pt x="483" y="937"/>
                </a:lnTo>
                <a:lnTo>
                  <a:pt x="485" y="944"/>
                </a:lnTo>
                <a:lnTo>
                  <a:pt x="485" y="952"/>
                </a:lnTo>
                <a:lnTo>
                  <a:pt x="485" y="970"/>
                </a:lnTo>
                <a:lnTo>
                  <a:pt x="485" y="988"/>
                </a:lnTo>
                <a:lnTo>
                  <a:pt x="485" y="994"/>
                </a:lnTo>
                <a:lnTo>
                  <a:pt x="486" y="998"/>
                </a:lnTo>
                <a:lnTo>
                  <a:pt x="486" y="998"/>
                </a:lnTo>
                <a:lnTo>
                  <a:pt x="489" y="999"/>
                </a:lnTo>
                <a:lnTo>
                  <a:pt x="493" y="1002"/>
                </a:lnTo>
                <a:lnTo>
                  <a:pt x="505" y="1003"/>
                </a:lnTo>
                <a:lnTo>
                  <a:pt x="520" y="1003"/>
                </a:lnTo>
                <a:lnTo>
                  <a:pt x="539" y="1001"/>
                </a:lnTo>
                <a:lnTo>
                  <a:pt x="539" y="1001"/>
                </a:lnTo>
                <a:lnTo>
                  <a:pt x="594" y="988"/>
                </a:lnTo>
                <a:lnTo>
                  <a:pt x="621" y="982"/>
                </a:lnTo>
                <a:lnTo>
                  <a:pt x="629" y="980"/>
                </a:lnTo>
                <a:lnTo>
                  <a:pt x="633" y="978"/>
                </a:lnTo>
                <a:lnTo>
                  <a:pt x="633" y="978"/>
                </a:lnTo>
                <a:lnTo>
                  <a:pt x="635" y="976"/>
                </a:lnTo>
                <a:lnTo>
                  <a:pt x="640" y="969"/>
                </a:lnTo>
                <a:lnTo>
                  <a:pt x="642" y="966"/>
                </a:lnTo>
                <a:lnTo>
                  <a:pt x="644" y="962"/>
                </a:lnTo>
                <a:lnTo>
                  <a:pt x="644" y="959"/>
                </a:lnTo>
                <a:lnTo>
                  <a:pt x="643" y="953"/>
                </a:lnTo>
                <a:lnTo>
                  <a:pt x="643" y="953"/>
                </a:lnTo>
                <a:lnTo>
                  <a:pt x="642" y="949"/>
                </a:lnTo>
                <a:lnTo>
                  <a:pt x="639" y="948"/>
                </a:lnTo>
                <a:lnTo>
                  <a:pt x="635" y="947"/>
                </a:lnTo>
                <a:lnTo>
                  <a:pt x="630" y="947"/>
                </a:lnTo>
                <a:lnTo>
                  <a:pt x="619" y="945"/>
                </a:lnTo>
                <a:lnTo>
                  <a:pt x="613" y="944"/>
                </a:lnTo>
                <a:lnTo>
                  <a:pt x="605" y="943"/>
                </a:lnTo>
                <a:lnTo>
                  <a:pt x="605" y="943"/>
                </a:lnTo>
                <a:lnTo>
                  <a:pt x="597" y="939"/>
                </a:lnTo>
                <a:lnTo>
                  <a:pt x="589" y="935"/>
                </a:lnTo>
                <a:lnTo>
                  <a:pt x="576" y="926"/>
                </a:lnTo>
                <a:lnTo>
                  <a:pt x="560" y="915"/>
                </a:lnTo>
                <a:lnTo>
                  <a:pt x="560" y="915"/>
                </a:lnTo>
                <a:lnTo>
                  <a:pt x="553" y="911"/>
                </a:lnTo>
                <a:lnTo>
                  <a:pt x="549" y="908"/>
                </a:lnTo>
                <a:lnTo>
                  <a:pt x="548" y="908"/>
                </a:lnTo>
                <a:lnTo>
                  <a:pt x="547" y="910"/>
                </a:lnTo>
                <a:lnTo>
                  <a:pt x="547" y="910"/>
                </a:lnTo>
                <a:lnTo>
                  <a:pt x="544" y="915"/>
                </a:lnTo>
                <a:lnTo>
                  <a:pt x="544" y="918"/>
                </a:lnTo>
                <a:lnTo>
                  <a:pt x="544" y="918"/>
                </a:lnTo>
                <a:lnTo>
                  <a:pt x="535" y="902"/>
                </a:lnTo>
                <a:lnTo>
                  <a:pt x="527" y="887"/>
                </a:lnTo>
                <a:lnTo>
                  <a:pt x="522" y="873"/>
                </a:lnTo>
                <a:lnTo>
                  <a:pt x="522" y="873"/>
                </a:lnTo>
                <a:lnTo>
                  <a:pt x="511" y="828"/>
                </a:lnTo>
                <a:lnTo>
                  <a:pt x="507" y="803"/>
                </a:lnTo>
                <a:lnTo>
                  <a:pt x="505" y="784"/>
                </a:lnTo>
                <a:lnTo>
                  <a:pt x="505" y="784"/>
                </a:lnTo>
                <a:lnTo>
                  <a:pt x="505" y="778"/>
                </a:lnTo>
                <a:lnTo>
                  <a:pt x="503" y="771"/>
                </a:lnTo>
                <a:lnTo>
                  <a:pt x="498" y="755"/>
                </a:lnTo>
                <a:lnTo>
                  <a:pt x="491" y="738"/>
                </a:lnTo>
                <a:lnTo>
                  <a:pt x="479" y="683"/>
                </a:lnTo>
                <a:lnTo>
                  <a:pt x="491" y="671"/>
                </a:lnTo>
                <a:lnTo>
                  <a:pt x="491" y="671"/>
                </a:lnTo>
                <a:lnTo>
                  <a:pt x="483" y="659"/>
                </a:lnTo>
                <a:lnTo>
                  <a:pt x="477" y="648"/>
                </a:lnTo>
                <a:lnTo>
                  <a:pt x="474" y="643"/>
                </a:lnTo>
                <a:lnTo>
                  <a:pt x="474" y="643"/>
                </a:lnTo>
                <a:lnTo>
                  <a:pt x="457" y="589"/>
                </a:lnTo>
                <a:lnTo>
                  <a:pt x="436" y="519"/>
                </a:lnTo>
                <a:lnTo>
                  <a:pt x="436" y="519"/>
                </a:lnTo>
                <a:lnTo>
                  <a:pt x="428" y="483"/>
                </a:lnTo>
                <a:lnTo>
                  <a:pt x="416" y="427"/>
                </a:lnTo>
                <a:lnTo>
                  <a:pt x="403" y="353"/>
                </a:lnTo>
                <a:lnTo>
                  <a:pt x="403" y="353"/>
                </a:lnTo>
                <a:lnTo>
                  <a:pt x="420" y="333"/>
                </a:lnTo>
                <a:lnTo>
                  <a:pt x="435" y="317"/>
                </a:lnTo>
                <a:lnTo>
                  <a:pt x="444" y="308"/>
                </a:lnTo>
                <a:lnTo>
                  <a:pt x="444" y="308"/>
                </a:lnTo>
                <a:lnTo>
                  <a:pt x="446" y="307"/>
                </a:lnTo>
                <a:lnTo>
                  <a:pt x="449" y="304"/>
                </a:lnTo>
                <a:lnTo>
                  <a:pt x="452" y="299"/>
                </a:lnTo>
                <a:lnTo>
                  <a:pt x="452" y="292"/>
                </a:lnTo>
                <a:lnTo>
                  <a:pt x="452" y="292"/>
                </a:lnTo>
                <a:lnTo>
                  <a:pt x="457" y="289"/>
                </a:lnTo>
                <a:lnTo>
                  <a:pt x="462" y="285"/>
                </a:lnTo>
                <a:lnTo>
                  <a:pt x="466" y="280"/>
                </a:lnTo>
                <a:lnTo>
                  <a:pt x="466" y="280"/>
                </a:lnTo>
                <a:lnTo>
                  <a:pt x="473" y="271"/>
                </a:lnTo>
                <a:lnTo>
                  <a:pt x="477" y="264"/>
                </a:lnTo>
                <a:lnTo>
                  <a:pt x="477" y="264"/>
                </a:lnTo>
                <a:lnTo>
                  <a:pt x="483" y="260"/>
                </a:lnTo>
                <a:lnTo>
                  <a:pt x="486" y="256"/>
                </a:lnTo>
                <a:lnTo>
                  <a:pt x="489" y="250"/>
                </a:lnTo>
                <a:lnTo>
                  <a:pt x="489" y="250"/>
                </a:lnTo>
                <a:lnTo>
                  <a:pt x="493" y="238"/>
                </a:lnTo>
                <a:lnTo>
                  <a:pt x="494" y="234"/>
                </a:lnTo>
                <a:lnTo>
                  <a:pt x="519" y="204"/>
                </a:lnTo>
                <a:lnTo>
                  <a:pt x="511" y="201"/>
                </a:lnTo>
                <a:lnTo>
                  <a:pt x="486" y="214"/>
                </a:lnTo>
                <a:lnTo>
                  <a:pt x="469" y="231"/>
                </a:lnTo>
                <a:lnTo>
                  <a:pt x="469" y="231"/>
                </a:lnTo>
                <a:lnTo>
                  <a:pt x="458" y="229"/>
                </a:lnTo>
                <a:lnTo>
                  <a:pt x="458" y="229"/>
                </a:lnTo>
                <a:lnTo>
                  <a:pt x="454" y="229"/>
                </a:lnTo>
                <a:lnTo>
                  <a:pt x="450" y="230"/>
                </a:lnTo>
                <a:lnTo>
                  <a:pt x="440" y="235"/>
                </a:lnTo>
                <a:lnTo>
                  <a:pt x="421" y="247"/>
                </a:lnTo>
                <a:lnTo>
                  <a:pt x="421" y="247"/>
                </a:lnTo>
                <a:lnTo>
                  <a:pt x="417" y="252"/>
                </a:lnTo>
                <a:lnTo>
                  <a:pt x="412" y="260"/>
                </a:lnTo>
                <a:lnTo>
                  <a:pt x="408" y="270"/>
                </a:lnTo>
                <a:lnTo>
                  <a:pt x="400" y="264"/>
                </a:lnTo>
                <a:lnTo>
                  <a:pt x="388" y="272"/>
                </a:lnTo>
                <a:lnTo>
                  <a:pt x="388" y="272"/>
                </a:lnTo>
                <a:lnTo>
                  <a:pt x="382" y="267"/>
                </a:lnTo>
                <a:lnTo>
                  <a:pt x="376" y="260"/>
                </a:lnTo>
                <a:lnTo>
                  <a:pt x="373" y="254"/>
                </a:lnTo>
                <a:lnTo>
                  <a:pt x="373" y="254"/>
                </a:lnTo>
                <a:lnTo>
                  <a:pt x="359" y="230"/>
                </a:lnTo>
                <a:lnTo>
                  <a:pt x="350" y="214"/>
                </a:lnTo>
                <a:lnTo>
                  <a:pt x="350" y="214"/>
                </a:lnTo>
                <a:lnTo>
                  <a:pt x="346" y="201"/>
                </a:lnTo>
                <a:lnTo>
                  <a:pt x="341" y="189"/>
                </a:lnTo>
                <a:lnTo>
                  <a:pt x="341" y="189"/>
                </a:lnTo>
                <a:lnTo>
                  <a:pt x="338" y="184"/>
                </a:lnTo>
                <a:lnTo>
                  <a:pt x="337" y="180"/>
                </a:lnTo>
                <a:lnTo>
                  <a:pt x="336" y="176"/>
                </a:lnTo>
                <a:lnTo>
                  <a:pt x="336" y="176"/>
                </a:lnTo>
                <a:lnTo>
                  <a:pt x="336" y="173"/>
                </a:lnTo>
                <a:lnTo>
                  <a:pt x="333" y="171"/>
                </a:lnTo>
                <a:lnTo>
                  <a:pt x="326" y="163"/>
                </a:lnTo>
                <a:lnTo>
                  <a:pt x="317" y="153"/>
                </a:lnTo>
                <a:lnTo>
                  <a:pt x="317" y="153"/>
                </a:lnTo>
                <a:lnTo>
                  <a:pt x="318" y="145"/>
                </a:lnTo>
                <a:lnTo>
                  <a:pt x="321" y="139"/>
                </a:lnTo>
                <a:lnTo>
                  <a:pt x="322" y="136"/>
                </a:lnTo>
                <a:lnTo>
                  <a:pt x="322" y="136"/>
                </a:lnTo>
                <a:lnTo>
                  <a:pt x="333" y="144"/>
                </a:lnTo>
                <a:lnTo>
                  <a:pt x="341" y="148"/>
                </a:lnTo>
                <a:lnTo>
                  <a:pt x="347" y="151"/>
                </a:lnTo>
                <a:lnTo>
                  <a:pt x="347" y="151"/>
                </a:lnTo>
                <a:lnTo>
                  <a:pt x="351" y="148"/>
                </a:lnTo>
                <a:lnTo>
                  <a:pt x="355" y="144"/>
                </a:lnTo>
                <a:lnTo>
                  <a:pt x="361" y="136"/>
                </a:lnTo>
                <a:lnTo>
                  <a:pt x="361" y="136"/>
                </a:lnTo>
                <a:lnTo>
                  <a:pt x="365" y="130"/>
                </a:lnTo>
                <a:lnTo>
                  <a:pt x="366" y="123"/>
                </a:lnTo>
                <a:lnTo>
                  <a:pt x="366" y="123"/>
                </a:lnTo>
                <a:lnTo>
                  <a:pt x="374" y="120"/>
                </a:lnTo>
                <a:lnTo>
                  <a:pt x="379" y="119"/>
                </a:lnTo>
                <a:lnTo>
                  <a:pt x="380" y="118"/>
                </a:lnTo>
                <a:lnTo>
                  <a:pt x="380" y="118"/>
                </a:lnTo>
                <a:lnTo>
                  <a:pt x="379" y="107"/>
                </a:lnTo>
                <a:lnTo>
                  <a:pt x="378" y="93"/>
                </a:lnTo>
                <a:lnTo>
                  <a:pt x="378" y="93"/>
                </a:lnTo>
                <a:lnTo>
                  <a:pt x="376" y="82"/>
                </a:lnTo>
                <a:lnTo>
                  <a:pt x="378" y="78"/>
                </a:lnTo>
                <a:lnTo>
                  <a:pt x="388" y="76"/>
                </a:lnTo>
                <a:lnTo>
                  <a:pt x="396" y="81"/>
                </a:lnTo>
                <a:lnTo>
                  <a:pt x="394" y="62"/>
                </a:lnTo>
                <a:lnTo>
                  <a:pt x="400" y="60"/>
                </a:lnTo>
                <a:lnTo>
                  <a:pt x="400" y="60"/>
                </a:lnTo>
                <a:lnTo>
                  <a:pt x="394" y="54"/>
                </a:lnTo>
                <a:lnTo>
                  <a:pt x="390" y="50"/>
                </a:lnTo>
                <a:lnTo>
                  <a:pt x="388" y="48"/>
                </a:lnTo>
                <a:lnTo>
                  <a:pt x="388" y="48"/>
                </a:lnTo>
                <a:lnTo>
                  <a:pt x="388" y="46"/>
                </a:lnTo>
                <a:lnTo>
                  <a:pt x="387" y="43"/>
                </a:lnTo>
                <a:lnTo>
                  <a:pt x="384" y="39"/>
                </a:lnTo>
                <a:lnTo>
                  <a:pt x="378" y="32"/>
                </a:lnTo>
                <a:lnTo>
                  <a:pt x="378" y="32"/>
                </a:lnTo>
                <a:lnTo>
                  <a:pt x="367" y="24"/>
                </a:lnTo>
                <a:lnTo>
                  <a:pt x="355" y="17"/>
                </a:lnTo>
                <a:lnTo>
                  <a:pt x="341" y="12"/>
                </a:lnTo>
                <a:lnTo>
                  <a:pt x="341" y="12"/>
                </a:lnTo>
                <a:lnTo>
                  <a:pt x="341" y="12"/>
                </a:lnTo>
                <a:lnTo>
                  <a:pt x="340" y="13"/>
                </a:lnTo>
                <a:lnTo>
                  <a:pt x="334" y="12"/>
                </a:lnTo>
                <a:lnTo>
                  <a:pt x="322" y="7"/>
                </a:lnTo>
                <a:lnTo>
                  <a:pt x="322" y="7"/>
                </a:lnTo>
                <a:lnTo>
                  <a:pt x="314" y="3"/>
                </a:lnTo>
                <a:lnTo>
                  <a:pt x="307" y="2"/>
                </a:lnTo>
                <a:lnTo>
                  <a:pt x="300" y="0"/>
                </a:lnTo>
                <a:lnTo>
                  <a:pt x="292" y="0"/>
                </a:lnTo>
                <a:lnTo>
                  <a:pt x="285" y="2"/>
                </a:lnTo>
                <a:lnTo>
                  <a:pt x="279" y="3"/>
                </a:lnTo>
                <a:lnTo>
                  <a:pt x="272" y="6"/>
                </a:lnTo>
                <a:lnTo>
                  <a:pt x="267" y="10"/>
                </a:lnTo>
                <a:lnTo>
                  <a:pt x="267" y="10"/>
                </a:lnTo>
                <a:lnTo>
                  <a:pt x="262" y="15"/>
                </a:lnTo>
                <a:lnTo>
                  <a:pt x="255" y="23"/>
                </a:lnTo>
                <a:lnTo>
                  <a:pt x="251" y="33"/>
                </a:lnTo>
                <a:lnTo>
                  <a:pt x="246" y="44"/>
                </a:lnTo>
                <a:lnTo>
                  <a:pt x="239" y="64"/>
                </a:lnTo>
                <a:lnTo>
                  <a:pt x="237" y="73"/>
                </a:lnTo>
                <a:lnTo>
                  <a:pt x="237" y="73"/>
                </a:lnTo>
                <a:lnTo>
                  <a:pt x="234" y="78"/>
                </a:lnTo>
                <a:lnTo>
                  <a:pt x="229" y="85"/>
                </a:lnTo>
                <a:lnTo>
                  <a:pt x="217" y="98"/>
                </a:lnTo>
                <a:lnTo>
                  <a:pt x="217" y="98"/>
                </a:lnTo>
                <a:lnTo>
                  <a:pt x="208" y="110"/>
                </a:lnTo>
                <a:lnTo>
                  <a:pt x="202" y="118"/>
                </a:lnTo>
                <a:lnTo>
                  <a:pt x="200" y="123"/>
                </a:lnTo>
                <a:lnTo>
                  <a:pt x="200" y="123"/>
                </a:lnTo>
                <a:lnTo>
                  <a:pt x="198" y="142"/>
                </a:lnTo>
                <a:lnTo>
                  <a:pt x="197" y="156"/>
                </a:lnTo>
                <a:lnTo>
                  <a:pt x="197" y="156"/>
                </a:lnTo>
                <a:lnTo>
                  <a:pt x="202" y="165"/>
                </a:lnTo>
                <a:lnTo>
                  <a:pt x="209" y="178"/>
                </a:lnTo>
                <a:lnTo>
                  <a:pt x="209" y="178"/>
                </a:lnTo>
                <a:lnTo>
                  <a:pt x="210" y="182"/>
                </a:lnTo>
                <a:lnTo>
                  <a:pt x="210" y="186"/>
                </a:lnTo>
                <a:lnTo>
                  <a:pt x="211" y="192"/>
                </a:lnTo>
                <a:lnTo>
                  <a:pt x="211" y="192"/>
                </a:lnTo>
                <a:lnTo>
                  <a:pt x="213" y="185"/>
                </a:lnTo>
                <a:lnTo>
                  <a:pt x="215" y="181"/>
                </a:lnTo>
                <a:lnTo>
                  <a:pt x="217" y="181"/>
                </a:lnTo>
                <a:lnTo>
                  <a:pt x="218" y="182"/>
                </a:lnTo>
                <a:lnTo>
                  <a:pt x="218" y="182"/>
                </a:lnTo>
                <a:lnTo>
                  <a:pt x="221" y="185"/>
                </a:lnTo>
                <a:lnTo>
                  <a:pt x="222" y="185"/>
                </a:lnTo>
                <a:lnTo>
                  <a:pt x="222" y="184"/>
                </a:lnTo>
                <a:lnTo>
                  <a:pt x="222" y="178"/>
                </a:lnTo>
                <a:lnTo>
                  <a:pt x="222" y="178"/>
                </a:lnTo>
                <a:lnTo>
                  <a:pt x="222" y="188"/>
                </a:lnTo>
                <a:lnTo>
                  <a:pt x="222" y="201"/>
                </a:lnTo>
                <a:lnTo>
                  <a:pt x="222" y="201"/>
                </a:lnTo>
                <a:lnTo>
                  <a:pt x="217" y="208"/>
                </a:lnTo>
                <a:lnTo>
                  <a:pt x="206" y="223"/>
                </a:lnTo>
                <a:lnTo>
                  <a:pt x="201" y="234"/>
                </a:lnTo>
                <a:lnTo>
                  <a:pt x="197" y="244"/>
                </a:lnTo>
                <a:lnTo>
                  <a:pt x="194" y="256"/>
                </a:lnTo>
                <a:lnTo>
                  <a:pt x="194" y="267"/>
                </a:lnTo>
                <a:lnTo>
                  <a:pt x="194" y="267"/>
                </a:lnTo>
                <a:lnTo>
                  <a:pt x="196" y="293"/>
                </a:lnTo>
                <a:lnTo>
                  <a:pt x="196" y="325"/>
                </a:lnTo>
                <a:lnTo>
                  <a:pt x="194" y="375"/>
                </a:lnTo>
                <a:lnTo>
                  <a:pt x="194" y="375"/>
                </a:lnTo>
                <a:lnTo>
                  <a:pt x="196" y="384"/>
                </a:lnTo>
                <a:lnTo>
                  <a:pt x="198" y="398"/>
                </a:lnTo>
                <a:lnTo>
                  <a:pt x="204" y="429"/>
                </a:lnTo>
                <a:lnTo>
                  <a:pt x="208" y="448"/>
                </a:lnTo>
                <a:lnTo>
                  <a:pt x="208" y="468"/>
                </a:lnTo>
                <a:lnTo>
                  <a:pt x="208" y="489"/>
                </a:lnTo>
                <a:lnTo>
                  <a:pt x="205" y="498"/>
                </a:lnTo>
                <a:lnTo>
                  <a:pt x="202" y="507"/>
                </a:lnTo>
                <a:lnTo>
                  <a:pt x="202" y="507"/>
                </a:lnTo>
                <a:lnTo>
                  <a:pt x="189" y="557"/>
                </a:lnTo>
                <a:lnTo>
                  <a:pt x="175" y="615"/>
                </a:lnTo>
                <a:lnTo>
                  <a:pt x="163" y="668"/>
                </a:lnTo>
                <a:lnTo>
                  <a:pt x="160" y="685"/>
                </a:lnTo>
                <a:lnTo>
                  <a:pt x="159" y="696"/>
                </a:lnTo>
                <a:lnTo>
                  <a:pt x="159" y="696"/>
                </a:lnTo>
                <a:lnTo>
                  <a:pt x="157" y="706"/>
                </a:lnTo>
                <a:lnTo>
                  <a:pt x="156" y="716"/>
                </a:lnTo>
                <a:lnTo>
                  <a:pt x="155" y="722"/>
                </a:lnTo>
                <a:lnTo>
                  <a:pt x="156" y="726"/>
                </a:lnTo>
                <a:lnTo>
                  <a:pt x="156" y="726"/>
                </a:lnTo>
                <a:lnTo>
                  <a:pt x="159" y="728"/>
                </a:lnTo>
                <a:lnTo>
                  <a:pt x="163" y="729"/>
                </a:lnTo>
                <a:lnTo>
                  <a:pt x="176" y="732"/>
                </a:lnTo>
                <a:lnTo>
                  <a:pt x="194" y="734"/>
                </a:lnTo>
                <a:lnTo>
                  <a:pt x="194" y="734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5" name="Freeform 24">
            <a:extLst>
              <a:ext uri="{FF2B5EF4-FFF2-40B4-BE49-F238E27FC236}">
                <a16:creationId xmlns:a16="http://schemas.microsoft.com/office/drawing/2014/main" id="{9E54CB31-C179-4949-8999-A83B5D4FC0AB}"/>
              </a:ext>
            </a:extLst>
          </p:cNvPr>
          <p:cNvSpPr>
            <a:spLocks/>
          </p:cNvSpPr>
          <p:nvPr/>
        </p:nvSpPr>
        <p:spPr bwMode="auto">
          <a:xfrm>
            <a:off x="2606089" y="757823"/>
            <a:ext cx="922712" cy="1711670"/>
          </a:xfrm>
          <a:custGeom>
            <a:avLst/>
            <a:gdLst>
              <a:gd name="T0" fmla="*/ 186 w 476"/>
              <a:gd name="T1" fmla="*/ 28 h 883"/>
              <a:gd name="T2" fmla="*/ 177 w 476"/>
              <a:gd name="T3" fmla="*/ 68 h 883"/>
              <a:gd name="T4" fmla="*/ 197 w 476"/>
              <a:gd name="T5" fmla="*/ 88 h 883"/>
              <a:gd name="T6" fmla="*/ 193 w 476"/>
              <a:gd name="T7" fmla="*/ 100 h 883"/>
              <a:gd name="T8" fmla="*/ 208 w 476"/>
              <a:gd name="T9" fmla="*/ 116 h 883"/>
              <a:gd name="T10" fmla="*/ 217 w 476"/>
              <a:gd name="T11" fmla="*/ 139 h 883"/>
              <a:gd name="T12" fmla="*/ 218 w 476"/>
              <a:gd name="T13" fmla="*/ 180 h 883"/>
              <a:gd name="T14" fmla="*/ 176 w 476"/>
              <a:gd name="T15" fmla="*/ 240 h 883"/>
              <a:gd name="T16" fmla="*/ 139 w 476"/>
              <a:gd name="T17" fmla="*/ 198 h 883"/>
              <a:gd name="T18" fmla="*/ 129 w 476"/>
              <a:gd name="T19" fmla="*/ 175 h 883"/>
              <a:gd name="T20" fmla="*/ 122 w 476"/>
              <a:gd name="T21" fmla="*/ 193 h 883"/>
              <a:gd name="T22" fmla="*/ 114 w 476"/>
              <a:gd name="T23" fmla="*/ 208 h 883"/>
              <a:gd name="T24" fmla="*/ 63 w 476"/>
              <a:gd name="T25" fmla="*/ 180 h 883"/>
              <a:gd name="T26" fmla="*/ 88 w 476"/>
              <a:gd name="T27" fmla="*/ 208 h 883"/>
              <a:gd name="T28" fmla="*/ 122 w 476"/>
              <a:gd name="T29" fmla="*/ 231 h 883"/>
              <a:gd name="T30" fmla="*/ 145 w 476"/>
              <a:gd name="T31" fmla="*/ 266 h 883"/>
              <a:gd name="T32" fmla="*/ 161 w 476"/>
              <a:gd name="T33" fmla="*/ 284 h 883"/>
              <a:gd name="T34" fmla="*/ 182 w 476"/>
              <a:gd name="T35" fmla="*/ 301 h 883"/>
              <a:gd name="T36" fmla="*/ 194 w 476"/>
              <a:gd name="T37" fmla="*/ 425 h 883"/>
              <a:gd name="T38" fmla="*/ 194 w 476"/>
              <a:gd name="T39" fmla="*/ 471 h 883"/>
              <a:gd name="T40" fmla="*/ 152 w 476"/>
              <a:gd name="T41" fmla="*/ 537 h 883"/>
              <a:gd name="T42" fmla="*/ 132 w 476"/>
              <a:gd name="T43" fmla="*/ 619 h 883"/>
              <a:gd name="T44" fmla="*/ 132 w 476"/>
              <a:gd name="T45" fmla="*/ 650 h 883"/>
              <a:gd name="T46" fmla="*/ 106 w 476"/>
              <a:gd name="T47" fmla="*/ 793 h 883"/>
              <a:gd name="T48" fmla="*/ 48 w 476"/>
              <a:gd name="T49" fmla="*/ 830 h 883"/>
              <a:gd name="T50" fmla="*/ 0 w 476"/>
              <a:gd name="T51" fmla="*/ 827 h 883"/>
              <a:gd name="T52" fmla="*/ 51 w 476"/>
              <a:gd name="T53" fmla="*/ 858 h 883"/>
              <a:gd name="T54" fmla="*/ 98 w 476"/>
              <a:gd name="T55" fmla="*/ 864 h 883"/>
              <a:gd name="T56" fmla="*/ 112 w 476"/>
              <a:gd name="T57" fmla="*/ 878 h 883"/>
              <a:gd name="T58" fmla="*/ 124 w 476"/>
              <a:gd name="T59" fmla="*/ 868 h 883"/>
              <a:gd name="T60" fmla="*/ 136 w 476"/>
              <a:gd name="T61" fmla="*/ 848 h 883"/>
              <a:gd name="T62" fmla="*/ 136 w 476"/>
              <a:gd name="T63" fmla="*/ 823 h 883"/>
              <a:gd name="T64" fmla="*/ 146 w 476"/>
              <a:gd name="T65" fmla="*/ 777 h 883"/>
              <a:gd name="T66" fmla="*/ 180 w 476"/>
              <a:gd name="T67" fmla="*/ 706 h 883"/>
              <a:gd name="T68" fmla="*/ 199 w 476"/>
              <a:gd name="T69" fmla="*/ 625 h 883"/>
              <a:gd name="T70" fmla="*/ 328 w 476"/>
              <a:gd name="T71" fmla="*/ 660 h 883"/>
              <a:gd name="T72" fmla="*/ 341 w 476"/>
              <a:gd name="T73" fmla="*/ 673 h 883"/>
              <a:gd name="T74" fmla="*/ 388 w 476"/>
              <a:gd name="T75" fmla="*/ 766 h 883"/>
              <a:gd name="T76" fmla="*/ 411 w 476"/>
              <a:gd name="T77" fmla="*/ 815 h 883"/>
              <a:gd name="T78" fmla="*/ 396 w 476"/>
              <a:gd name="T79" fmla="*/ 844 h 883"/>
              <a:gd name="T80" fmla="*/ 341 w 476"/>
              <a:gd name="T81" fmla="*/ 870 h 883"/>
              <a:gd name="T82" fmla="*/ 353 w 476"/>
              <a:gd name="T83" fmla="*/ 881 h 883"/>
              <a:gd name="T84" fmla="*/ 451 w 476"/>
              <a:gd name="T85" fmla="*/ 873 h 883"/>
              <a:gd name="T86" fmla="*/ 475 w 476"/>
              <a:gd name="T87" fmla="*/ 867 h 883"/>
              <a:gd name="T88" fmla="*/ 475 w 476"/>
              <a:gd name="T89" fmla="*/ 830 h 883"/>
              <a:gd name="T90" fmla="*/ 460 w 476"/>
              <a:gd name="T91" fmla="*/ 817 h 883"/>
              <a:gd name="T92" fmla="*/ 426 w 476"/>
              <a:gd name="T93" fmla="*/ 692 h 883"/>
              <a:gd name="T94" fmla="*/ 379 w 476"/>
              <a:gd name="T95" fmla="*/ 602 h 883"/>
              <a:gd name="T96" fmla="*/ 400 w 476"/>
              <a:gd name="T97" fmla="*/ 551 h 883"/>
              <a:gd name="T98" fmla="*/ 360 w 476"/>
              <a:gd name="T99" fmla="*/ 444 h 883"/>
              <a:gd name="T100" fmla="*/ 340 w 476"/>
              <a:gd name="T101" fmla="*/ 276 h 883"/>
              <a:gd name="T102" fmla="*/ 335 w 476"/>
              <a:gd name="T103" fmla="*/ 175 h 883"/>
              <a:gd name="T104" fmla="*/ 351 w 476"/>
              <a:gd name="T105" fmla="*/ 147 h 883"/>
              <a:gd name="T106" fmla="*/ 338 w 476"/>
              <a:gd name="T107" fmla="*/ 111 h 883"/>
              <a:gd name="T108" fmla="*/ 308 w 476"/>
              <a:gd name="T109" fmla="*/ 63 h 883"/>
              <a:gd name="T110" fmla="*/ 268 w 476"/>
              <a:gd name="T111" fmla="*/ 10 h 883"/>
              <a:gd name="T112" fmla="*/ 231 w 476"/>
              <a:gd name="T113" fmla="*/ 0 h 8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76" h="883">
                <a:moveTo>
                  <a:pt x="205" y="15"/>
                </a:moveTo>
                <a:lnTo>
                  <a:pt x="205" y="15"/>
                </a:lnTo>
                <a:lnTo>
                  <a:pt x="202" y="16"/>
                </a:lnTo>
                <a:lnTo>
                  <a:pt x="197" y="18"/>
                </a:lnTo>
                <a:lnTo>
                  <a:pt x="191" y="22"/>
                </a:lnTo>
                <a:lnTo>
                  <a:pt x="186" y="28"/>
                </a:lnTo>
                <a:lnTo>
                  <a:pt x="181" y="34"/>
                </a:lnTo>
                <a:lnTo>
                  <a:pt x="177" y="41"/>
                </a:lnTo>
                <a:lnTo>
                  <a:pt x="176" y="51"/>
                </a:lnTo>
                <a:lnTo>
                  <a:pt x="176" y="51"/>
                </a:lnTo>
                <a:lnTo>
                  <a:pt x="176" y="61"/>
                </a:lnTo>
                <a:lnTo>
                  <a:pt x="177" y="68"/>
                </a:lnTo>
                <a:lnTo>
                  <a:pt x="180" y="74"/>
                </a:lnTo>
                <a:lnTo>
                  <a:pt x="182" y="79"/>
                </a:lnTo>
                <a:lnTo>
                  <a:pt x="187" y="84"/>
                </a:lnTo>
                <a:lnTo>
                  <a:pt x="190" y="86"/>
                </a:lnTo>
                <a:lnTo>
                  <a:pt x="192" y="81"/>
                </a:lnTo>
                <a:lnTo>
                  <a:pt x="197" y="88"/>
                </a:lnTo>
                <a:lnTo>
                  <a:pt x="197" y="88"/>
                </a:lnTo>
                <a:lnTo>
                  <a:pt x="197" y="92"/>
                </a:lnTo>
                <a:lnTo>
                  <a:pt x="196" y="97"/>
                </a:lnTo>
                <a:lnTo>
                  <a:pt x="194" y="99"/>
                </a:lnTo>
                <a:lnTo>
                  <a:pt x="194" y="99"/>
                </a:lnTo>
                <a:lnTo>
                  <a:pt x="193" y="100"/>
                </a:lnTo>
                <a:lnTo>
                  <a:pt x="193" y="103"/>
                </a:lnTo>
                <a:lnTo>
                  <a:pt x="196" y="105"/>
                </a:lnTo>
                <a:lnTo>
                  <a:pt x="199" y="109"/>
                </a:lnTo>
                <a:lnTo>
                  <a:pt x="199" y="109"/>
                </a:lnTo>
                <a:lnTo>
                  <a:pt x="203" y="111"/>
                </a:lnTo>
                <a:lnTo>
                  <a:pt x="208" y="116"/>
                </a:lnTo>
                <a:lnTo>
                  <a:pt x="208" y="116"/>
                </a:lnTo>
                <a:lnTo>
                  <a:pt x="209" y="123"/>
                </a:lnTo>
                <a:lnTo>
                  <a:pt x="211" y="131"/>
                </a:lnTo>
                <a:lnTo>
                  <a:pt x="215" y="137"/>
                </a:lnTo>
                <a:lnTo>
                  <a:pt x="215" y="137"/>
                </a:lnTo>
                <a:lnTo>
                  <a:pt x="217" y="139"/>
                </a:lnTo>
                <a:lnTo>
                  <a:pt x="221" y="140"/>
                </a:lnTo>
                <a:lnTo>
                  <a:pt x="228" y="143"/>
                </a:lnTo>
                <a:lnTo>
                  <a:pt x="235" y="144"/>
                </a:lnTo>
                <a:lnTo>
                  <a:pt x="235" y="155"/>
                </a:lnTo>
                <a:lnTo>
                  <a:pt x="235" y="155"/>
                </a:lnTo>
                <a:lnTo>
                  <a:pt x="218" y="180"/>
                </a:lnTo>
                <a:lnTo>
                  <a:pt x="206" y="198"/>
                </a:lnTo>
                <a:lnTo>
                  <a:pt x="199" y="208"/>
                </a:lnTo>
                <a:lnTo>
                  <a:pt x="199" y="208"/>
                </a:lnTo>
                <a:lnTo>
                  <a:pt x="193" y="214"/>
                </a:lnTo>
                <a:lnTo>
                  <a:pt x="186" y="225"/>
                </a:lnTo>
                <a:lnTo>
                  <a:pt x="176" y="240"/>
                </a:lnTo>
                <a:lnTo>
                  <a:pt x="167" y="226"/>
                </a:lnTo>
                <a:lnTo>
                  <a:pt x="162" y="226"/>
                </a:lnTo>
                <a:lnTo>
                  <a:pt x="162" y="226"/>
                </a:lnTo>
                <a:lnTo>
                  <a:pt x="152" y="214"/>
                </a:lnTo>
                <a:lnTo>
                  <a:pt x="139" y="198"/>
                </a:lnTo>
                <a:lnTo>
                  <a:pt x="139" y="198"/>
                </a:lnTo>
                <a:lnTo>
                  <a:pt x="138" y="197"/>
                </a:lnTo>
                <a:lnTo>
                  <a:pt x="136" y="193"/>
                </a:lnTo>
                <a:lnTo>
                  <a:pt x="134" y="185"/>
                </a:lnTo>
                <a:lnTo>
                  <a:pt x="132" y="178"/>
                </a:lnTo>
                <a:lnTo>
                  <a:pt x="130" y="176"/>
                </a:lnTo>
                <a:lnTo>
                  <a:pt x="129" y="175"/>
                </a:lnTo>
                <a:lnTo>
                  <a:pt x="129" y="175"/>
                </a:lnTo>
                <a:lnTo>
                  <a:pt x="127" y="178"/>
                </a:lnTo>
                <a:lnTo>
                  <a:pt x="126" y="181"/>
                </a:lnTo>
                <a:lnTo>
                  <a:pt x="122" y="190"/>
                </a:lnTo>
                <a:lnTo>
                  <a:pt x="122" y="190"/>
                </a:lnTo>
                <a:lnTo>
                  <a:pt x="122" y="193"/>
                </a:lnTo>
                <a:lnTo>
                  <a:pt x="121" y="199"/>
                </a:lnTo>
                <a:lnTo>
                  <a:pt x="121" y="205"/>
                </a:lnTo>
                <a:lnTo>
                  <a:pt x="121" y="205"/>
                </a:lnTo>
                <a:lnTo>
                  <a:pt x="117" y="208"/>
                </a:lnTo>
                <a:lnTo>
                  <a:pt x="116" y="209"/>
                </a:lnTo>
                <a:lnTo>
                  <a:pt x="114" y="208"/>
                </a:lnTo>
                <a:lnTo>
                  <a:pt x="114" y="208"/>
                </a:lnTo>
                <a:lnTo>
                  <a:pt x="99" y="196"/>
                </a:lnTo>
                <a:lnTo>
                  <a:pt x="94" y="194"/>
                </a:lnTo>
                <a:lnTo>
                  <a:pt x="69" y="175"/>
                </a:lnTo>
                <a:lnTo>
                  <a:pt x="65" y="175"/>
                </a:lnTo>
                <a:lnTo>
                  <a:pt x="63" y="180"/>
                </a:lnTo>
                <a:lnTo>
                  <a:pt x="88" y="198"/>
                </a:lnTo>
                <a:lnTo>
                  <a:pt x="88" y="198"/>
                </a:lnTo>
                <a:lnTo>
                  <a:pt x="86" y="203"/>
                </a:lnTo>
                <a:lnTo>
                  <a:pt x="86" y="205"/>
                </a:lnTo>
                <a:lnTo>
                  <a:pt x="87" y="207"/>
                </a:lnTo>
                <a:lnTo>
                  <a:pt x="88" y="208"/>
                </a:lnTo>
                <a:lnTo>
                  <a:pt x="88" y="208"/>
                </a:lnTo>
                <a:lnTo>
                  <a:pt x="102" y="214"/>
                </a:lnTo>
                <a:lnTo>
                  <a:pt x="110" y="219"/>
                </a:lnTo>
                <a:lnTo>
                  <a:pt x="116" y="223"/>
                </a:lnTo>
                <a:lnTo>
                  <a:pt x="116" y="223"/>
                </a:lnTo>
                <a:lnTo>
                  <a:pt x="122" y="231"/>
                </a:lnTo>
                <a:lnTo>
                  <a:pt x="133" y="237"/>
                </a:lnTo>
                <a:lnTo>
                  <a:pt x="146" y="245"/>
                </a:lnTo>
                <a:lnTo>
                  <a:pt x="146" y="245"/>
                </a:lnTo>
                <a:lnTo>
                  <a:pt x="145" y="249"/>
                </a:lnTo>
                <a:lnTo>
                  <a:pt x="145" y="260"/>
                </a:lnTo>
                <a:lnTo>
                  <a:pt x="145" y="266"/>
                </a:lnTo>
                <a:lnTo>
                  <a:pt x="146" y="270"/>
                </a:lnTo>
                <a:lnTo>
                  <a:pt x="147" y="275"/>
                </a:lnTo>
                <a:lnTo>
                  <a:pt x="150" y="279"/>
                </a:lnTo>
                <a:lnTo>
                  <a:pt x="150" y="279"/>
                </a:lnTo>
                <a:lnTo>
                  <a:pt x="156" y="282"/>
                </a:lnTo>
                <a:lnTo>
                  <a:pt x="161" y="284"/>
                </a:lnTo>
                <a:lnTo>
                  <a:pt x="163" y="285"/>
                </a:lnTo>
                <a:lnTo>
                  <a:pt x="167" y="289"/>
                </a:lnTo>
                <a:lnTo>
                  <a:pt x="167" y="289"/>
                </a:lnTo>
                <a:lnTo>
                  <a:pt x="169" y="291"/>
                </a:lnTo>
                <a:lnTo>
                  <a:pt x="173" y="295"/>
                </a:lnTo>
                <a:lnTo>
                  <a:pt x="182" y="301"/>
                </a:lnTo>
                <a:lnTo>
                  <a:pt x="194" y="307"/>
                </a:lnTo>
                <a:lnTo>
                  <a:pt x="194" y="307"/>
                </a:lnTo>
                <a:lnTo>
                  <a:pt x="196" y="358"/>
                </a:lnTo>
                <a:lnTo>
                  <a:pt x="196" y="398"/>
                </a:lnTo>
                <a:lnTo>
                  <a:pt x="196" y="414"/>
                </a:lnTo>
                <a:lnTo>
                  <a:pt x="194" y="425"/>
                </a:lnTo>
                <a:lnTo>
                  <a:pt x="194" y="425"/>
                </a:lnTo>
                <a:lnTo>
                  <a:pt x="190" y="453"/>
                </a:lnTo>
                <a:lnTo>
                  <a:pt x="187" y="468"/>
                </a:lnTo>
                <a:lnTo>
                  <a:pt x="187" y="468"/>
                </a:lnTo>
                <a:lnTo>
                  <a:pt x="190" y="469"/>
                </a:lnTo>
                <a:lnTo>
                  <a:pt x="194" y="471"/>
                </a:lnTo>
                <a:lnTo>
                  <a:pt x="202" y="473"/>
                </a:lnTo>
                <a:lnTo>
                  <a:pt x="202" y="473"/>
                </a:lnTo>
                <a:lnTo>
                  <a:pt x="180" y="501"/>
                </a:lnTo>
                <a:lnTo>
                  <a:pt x="163" y="522"/>
                </a:lnTo>
                <a:lnTo>
                  <a:pt x="152" y="537"/>
                </a:lnTo>
                <a:lnTo>
                  <a:pt x="152" y="537"/>
                </a:lnTo>
                <a:lnTo>
                  <a:pt x="138" y="569"/>
                </a:lnTo>
                <a:lnTo>
                  <a:pt x="127" y="592"/>
                </a:lnTo>
                <a:lnTo>
                  <a:pt x="134" y="600"/>
                </a:lnTo>
                <a:lnTo>
                  <a:pt x="134" y="600"/>
                </a:lnTo>
                <a:lnTo>
                  <a:pt x="133" y="609"/>
                </a:lnTo>
                <a:lnTo>
                  <a:pt x="132" y="619"/>
                </a:lnTo>
                <a:lnTo>
                  <a:pt x="132" y="627"/>
                </a:lnTo>
                <a:lnTo>
                  <a:pt x="132" y="627"/>
                </a:lnTo>
                <a:lnTo>
                  <a:pt x="133" y="633"/>
                </a:lnTo>
                <a:lnTo>
                  <a:pt x="134" y="637"/>
                </a:lnTo>
                <a:lnTo>
                  <a:pt x="134" y="642"/>
                </a:lnTo>
                <a:lnTo>
                  <a:pt x="132" y="650"/>
                </a:lnTo>
                <a:lnTo>
                  <a:pt x="132" y="650"/>
                </a:lnTo>
                <a:lnTo>
                  <a:pt x="127" y="677"/>
                </a:lnTo>
                <a:lnTo>
                  <a:pt x="120" y="724"/>
                </a:lnTo>
                <a:lnTo>
                  <a:pt x="112" y="770"/>
                </a:lnTo>
                <a:lnTo>
                  <a:pt x="109" y="785"/>
                </a:lnTo>
                <a:lnTo>
                  <a:pt x="106" y="793"/>
                </a:lnTo>
                <a:lnTo>
                  <a:pt x="106" y="793"/>
                </a:lnTo>
                <a:lnTo>
                  <a:pt x="95" y="802"/>
                </a:lnTo>
                <a:lnTo>
                  <a:pt x="76" y="814"/>
                </a:lnTo>
                <a:lnTo>
                  <a:pt x="58" y="825"/>
                </a:lnTo>
                <a:lnTo>
                  <a:pt x="52" y="829"/>
                </a:lnTo>
                <a:lnTo>
                  <a:pt x="48" y="830"/>
                </a:lnTo>
                <a:lnTo>
                  <a:pt x="48" y="830"/>
                </a:lnTo>
                <a:lnTo>
                  <a:pt x="23" y="826"/>
                </a:lnTo>
                <a:lnTo>
                  <a:pt x="7" y="826"/>
                </a:lnTo>
                <a:lnTo>
                  <a:pt x="3" y="826"/>
                </a:lnTo>
                <a:lnTo>
                  <a:pt x="0" y="827"/>
                </a:lnTo>
                <a:lnTo>
                  <a:pt x="0" y="827"/>
                </a:lnTo>
                <a:lnTo>
                  <a:pt x="1" y="830"/>
                </a:lnTo>
                <a:lnTo>
                  <a:pt x="6" y="834"/>
                </a:lnTo>
                <a:lnTo>
                  <a:pt x="21" y="843"/>
                </a:lnTo>
                <a:lnTo>
                  <a:pt x="38" y="853"/>
                </a:lnTo>
                <a:lnTo>
                  <a:pt x="45" y="856"/>
                </a:lnTo>
                <a:lnTo>
                  <a:pt x="51" y="858"/>
                </a:lnTo>
                <a:lnTo>
                  <a:pt x="51" y="858"/>
                </a:lnTo>
                <a:lnTo>
                  <a:pt x="64" y="859"/>
                </a:lnTo>
                <a:lnTo>
                  <a:pt x="80" y="860"/>
                </a:lnTo>
                <a:lnTo>
                  <a:pt x="99" y="860"/>
                </a:lnTo>
                <a:lnTo>
                  <a:pt x="99" y="860"/>
                </a:lnTo>
                <a:lnTo>
                  <a:pt x="98" y="864"/>
                </a:lnTo>
                <a:lnTo>
                  <a:pt x="97" y="866"/>
                </a:lnTo>
                <a:lnTo>
                  <a:pt x="97" y="870"/>
                </a:lnTo>
                <a:lnTo>
                  <a:pt x="97" y="870"/>
                </a:lnTo>
                <a:lnTo>
                  <a:pt x="100" y="872"/>
                </a:lnTo>
                <a:lnTo>
                  <a:pt x="105" y="876"/>
                </a:lnTo>
                <a:lnTo>
                  <a:pt x="112" y="878"/>
                </a:lnTo>
                <a:lnTo>
                  <a:pt x="115" y="878"/>
                </a:lnTo>
                <a:lnTo>
                  <a:pt x="118" y="878"/>
                </a:lnTo>
                <a:lnTo>
                  <a:pt x="118" y="878"/>
                </a:lnTo>
                <a:lnTo>
                  <a:pt x="121" y="877"/>
                </a:lnTo>
                <a:lnTo>
                  <a:pt x="122" y="875"/>
                </a:lnTo>
                <a:lnTo>
                  <a:pt x="124" y="868"/>
                </a:lnTo>
                <a:lnTo>
                  <a:pt x="127" y="862"/>
                </a:lnTo>
                <a:lnTo>
                  <a:pt x="129" y="858"/>
                </a:lnTo>
                <a:lnTo>
                  <a:pt x="129" y="858"/>
                </a:lnTo>
                <a:lnTo>
                  <a:pt x="133" y="855"/>
                </a:lnTo>
                <a:lnTo>
                  <a:pt x="135" y="852"/>
                </a:lnTo>
                <a:lnTo>
                  <a:pt x="136" y="848"/>
                </a:lnTo>
                <a:lnTo>
                  <a:pt x="139" y="842"/>
                </a:lnTo>
                <a:lnTo>
                  <a:pt x="139" y="842"/>
                </a:lnTo>
                <a:lnTo>
                  <a:pt x="139" y="835"/>
                </a:lnTo>
                <a:lnTo>
                  <a:pt x="139" y="829"/>
                </a:lnTo>
                <a:lnTo>
                  <a:pt x="136" y="823"/>
                </a:lnTo>
                <a:lnTo>
                  <a:pt x="136" y="823"/>
                </a:lnTo>
                <a:lnTo>
                  <a:pt x="136" y="820"/>
                </a:lnTo>
                <a:lnTo>
                  <a:pt x="136" y="811"/>
                </a:lnTo>
                <a:lnTo>
                  <a:pt x="139" y="796"/>
                </a:lnTo>
                <a:lnTo>
                  <a:pt x="141" y="787"/>
                </a:lnTo>
                <a:lnTo>
                  <a:pt x="146" y="777"/>
                </a:lnTo>
                <a:lnTo>
                  <a:pt x="146" y="777"/>
                </a:lnTo>
                <a:lnTo>
                  <a:pt x="156" y="758"/>
                </a:lnTo>
                <a:lnTo>
                  <a:pt x="165" y="739"/>
                </a:lnTo>
                <a:lnTo>
                  <a:pt x="174" y="723"/>
                </a:lnTo>
                <a:lnTo>
                  <a:pt x="177" y="714"/>
                </a:lnTo>
                <a:lnTo>
                  <a:pt x="180" y="706"/>
                </a:lnTo>
                <a:lnTo>
                  <a:pt x="180" y="706"/>
                </a:lnTo>
                <a:lnTo>
                  <a:pt x="185" y="689"/>
                </a:lnTo>
                <a:lnTo>
                  <a:pt x="186" y="676"/>
                </a:lnTo>
                <a:lnTo>
                  <a:pt x="190" y="653"/>
                </a:lnTo>
                <a:lnTo>
                  <a:pt x="190" y="653"/>
                </a:lnTo>
                <a:lnTo>
                  <a:pt x="193" y="639"/>
                </a:lnTo>
                <a:lnTo>
                  <a:pt x="199" y="625"/>
                </a:lnTo>
                <a:lnTo>
                  <a:pt x="205" y="609"/>
                </a:lnTo>
                <a:lnTo>
                  <a:pt x="298" y="609"/>
                </a:lnTo>
                <a:lnTo>
                  <a:pt x="298" y="609"/>
                </a:lnTo>
                <a:lnTo>
                  <a:pt x="311" y="633"/>
                </a:lnTo>
                <a:lnTo>
                  <a:pt x="323" y="653"/>
                </a:lnTo>
                <a:lnTo>
                  <a:pt x="328" y="660"/>
                </a:lnTo>
                <a:lnTo>
                  <a:pt x="333" y="664"/>
                </a:lnTo>
                <a:lnTo>
                  <a:pt x="333" y="664"/>
                </a:lnTo>
                <a:lnTo>
                  <a:pt x="338" y="667"/>
                </a:lnTo>
                <a:lnTo>
                  <a:pt x="340" y="668"/>
                </a:lnTo>
                <a:lnTo>
                  <a:pt x="341" y="670"/>
                </a:lnTo>
                <a:lnTo>
                  <a:pt x="341" y="673"/>
                </a:lnTo>
                <a:lnTo>
                  <a:pt x="341" y="673"/>
                </a:lnTo>
                <a:lnTo>
                  <a:pt x="346" y="686"/>
                </a:lnTo>
                <a:lnTo>
                  <a:pt x="357" y="712"/>
                </a:lnTo>
                <a:lnTo>
                  <a:pt x="372" y="741"/>
                </a:lnTo>
                <a:lnTo>
                  <a:pt x="380" y="754"/>
                </a:lnTo>
                <a:lnTo>
                  <a:pt x="388" y="766"/>
                </a:lnTo>
                <a:lnTo>
                  <a:pt x="388" y="766"/>
                </a:lnTo>
                <a:lnTo>
                  <a:pt x="396" y="776"/>
                </a:lnTo>
                <a:lnTo>
                  <a:pt x="402" y="787"/>
                </a:lnTo>
                <a:lnTo>
                  <a:pt x="407" y="796"/>
                </a:lnTo>
                <a:lnTo>
                  <a:pt x="410" y="806"/>
                </a:lnTo>
                <a:lnTo>
                  <a:pt x="411" y="815"/>
                </a:lnTo>
                <a:lnTo>
                  <a:pt x="413" y="823"/>
                </a:lnTo>
                <a:lnTo>
                  <a:pt x="411" y="830"/>
                </a:lnTo>
                <a:lnTo>
                  <a:pt x="409" y="835"/>
                </a:lnTo>
                <a:lnTo>
                  <a:pt x="409" y="835"/>
                </a:lnTo>
                <a:lnTo>
                  <a:pt x="404" y="840"/>
                </a:lnTo>
                <a:lnTo>
                  <a:pt x="396" y="844"/>
                </a:lnTo>
                <a:lnTo>
                  <a:pt x="375" y="855"/>
                </a:lnTo>
                <a:lnTo>
                  <a:pt x="349" y="867"/>
                </a:lnTo>
                <a:lnTo>
                  <a:pt x="349" y="867"/>
                </a:lnTo>
                <a:lnTo>
                  <a:pt x="346" y="867"/>
                </a:lnTo>
                <a:lnTo>
                  <a:pt x="343" y="868"/>
                </a:lnTo>
                <a:lnTo>
                  <a:pt x="341" y="870"/>
                </a:lnTo>
                <a:lnTo>
                  <a:pt x="340" y="872"/>
                </a:lnTo>
                <a:lnTo>
                  <a:pt x="340" y="873"/>
                </a:lnTo>
                <a:lnTo>
                  <a:pt x="341" y="876"/>
                </a:lnTo>
                <a:lnTo>
                  <a:pt x="341" y="876"/>
                </a:lnTo>
                <a:lnTo>
                  <a:pt x="346" y="878"/>
                </a:lnTo>
                <a:lnTo>
                  <a:pt x="353" y="881"/>
                </a:lnTo>
                <a:lnTo>
                  <a:pt x="372" y="882"/>
                </a:lnTo>
                <a:lnTo>
                  <a:pt x="397" y="883"/>
                </a:lnTo>
                <a:lnTo>
                  <a:pt x="444" y="865"/>
                </a:lnTo>
                <a:lnTo>
                  <a:pt x="444" y="871"/>
                </a:lnTo>
                <a:lnTo>
                  <a:pt x="444" y="871"/>
                </a:lnTo>
                <a:lnTo>
                  <a:pt x="451" y="873"/>
                </a:lnTo>
                <a:lnTo>
                  <a:pt x="458" y="875"/>
                </a:lnTo>
                <a:lnTo>
                  <a:pt x="464" y="873"/>
                </a:lnTo>
                <a:lnTo>
                  <a:pt x="464" y="873"/>
                </a:lnTo>
                <a:lnTo>
                  <a:pt x="469" y="872"/>
                </a:lnTo>
                <a:lnTo>
                  <a:pt x="473" y="870"/>
                </a:lnTo>
                <a:lnTo>
                  <a:pt x="475" y="867"/>
                </a:lnTo>
                <a:lnTo>
                  <a:pt x="474" y="850"/>
                </a:lnTo>
                <a:lnTo>
                  <a:pt x="474" y="850"/>
                </a:lnTo>
                <a:lnTo>
                  <a:pt x="475" y="843"/>
                </a:lnTo>
                <a:lnTo>
                  <a:pt x="476" y="837"/>
                </a:lnTo>
                <a:lnTo>
                  <a:pt x="475" y="830"/>
                </a:lnTo>
                <a:lnTo>
                  <a:pt x="475" y="830"/>
                </a:lnTo>
                <a:lnTo>
                  <a:pt x="474" y="827"/>
                </a:lnTo>
                <a:lnTo>
                  <a:pt x="473" y="825"/>
                </a:lnTo>
                <a:lnTo>
                  <a:pt x="468" y="821"/>
                </a:lnTo>
                <a:lnTo>
                  <a:pt x="463" y="818"/>
                </a:lnTo>
                <a:lnTo>
                  <a:pt x="460" y="817"/>
                </a:lnTo>
                <a:lnTo>
                  <a:pt x="460" y="817"/>
                </a:lnTo>
                <a:lnTo>
                  <a:pt x="456" y="806"/>
                </a:lnTo>
                <a:lnTo>
                  <a:pt x="450" y="784"/>
                </a:lnTo>
                <a:lnTo>
                  <a:pt x="439" y="744"/>
                </a:lnTo>
                <a:lnTo>
                  <a:pt x="439" y="744"/>
                </a:lnTo>
                <a:lnTo>
                  <a:pt x="431" y="712"/>
                </a:lnTo>
                <a:lnTo>
                  <a:pt x="426" y="692"/>
                </a:lnTo>
                <a:lnTo>
                  <a:pt x="421" y="678"/>
                </a:lnTo>
                <a:lnTo>
                  <a:pt x="421" y="678"/>
                </a:lnTo>
                <a:lnTo>
                  <a:pt x="413" y="666"/>
                </a:lnTo>
                <a:lnTo>
                  <a:pt x="403" y="654"/>
                </a:lnTo>
                <a:lnTo>
                  <a:pt x="391" y="641"/>
                </a:lnTo>
                <a:lnTo>
                  <a:pt x="379" y="602"/>
                </a:lnTo>
                <a:lnTo>
                  <a:pt x="379" y="602"/>
                </a:lnTo>
                <a:lnTo>
                  <a:pt x="396" y="600"/>
                </a:lnTo>
                <a:lnTo>
                  <a:pt x="414" y="597"/>
                </a:lnTo>
                <a:lnTo>
                  <a:pt x="414" y="597"/>
                </a:lnTo>
                <a:lnTo>
                  <a:pt x="410" y="584"/>
                </a:lnTo>
                <a:lnTo>
                  <a:pt x="400" y="551"/>
                </a:lnTo>
                <a:lnTo>
                  <a:pt x="385" y="509"/>
                </a:lnTo>
                <a:lnTo>
                  <a:pt x="376" y="487"/>
                </a:lnTo>
                <a:lnTo>
                  <a:pt x="367" y="468"/>
                </a:lnTo>
                <a:lnTo>
                  <a:pt x="367" y="468"/>
                </a:lnTo>
                <a:lnTo>
                  <a:pt x="363" y="457"/>
                </a:lnTo>
                <a:lnTo>
                  <a:pt x="360" y="444"/>
                </a:lnTo>
                <a:lnTo>
                  <a:pt x="356" y="430"/>
                </a:lnTo>
                <a:lnTo>
                  <a:pt x="352" y="413"/>
                </a:lnTo>
                <a:lnTo>
                  <a:pt x="347" y="378"/>
                </a:lnTo>
                <a:lnTo>
                  <a:pt x="344" y="340"/>
                </a:lnTo>
                <a:lnTo>
                  <a:pt x="341" y="305"/>
                </a:lnTo>
                <a:lnTo>
                  <a:pt x="340" y="276"/>
                </a:lnTo>
                <a:lnTo>
                  <a:pt x="339" y="249"/>
                </a:lnTo>
                <a:lnTo>
                  <a:pt x="339" y="249"/>
                </a:lnTo>
                <a:lnTo>
                  <a:pt x="338" y="208"/>
                </a:lnTo>
                <a:lnTo>
                  <a:pt x="338" y="208"/>
                </a:lnTo>
                <a:lnTo>
                  <a:pt x="335" y="175"/>
                </a:lnTo>
                <a:lnTo>
                  <a:pt x="335" y="175"/>
                </a:lnTo>
                <a:lnTo>
                  <a:pt x="338" y="174"/>
                </a:lnTo>
                <a:lnTo>
                  <a:pt x="344" y="168"/>
                </a:lnTo>
                <a:lnTo>
                  <a:pt x="347" y="164"/>
                </a:lnTo>
                <a:lnTo>
                  <a:pt x="350" y="160"/>
                </a:lnTo>
                <a:lnTo>
                  <a:pt x="351" y="153"/>
                </a:lnTo>
                <a:lnTo>
                  <a:pt x="351" y="147"/>
                </a:lnTo>
                <a:lnTo>
                  <a:pt x="351" y="147"/>
                </a:lnTo>
                <a:lnTo>
                  <a:pt x="349" y="135"/>
                </a:lnTo>
                <a:lnTo>
                  <a:pt x="345" y="125"/>
                </a:lnTo>
                <a:lnTo>
                  <a:pt x="339" y="114"/>
                </a:lnTo>
                <a:lnTo>
                  <a:pt x="339" y="114"/>
                </a:lnTo>
                <a:lnTo>
                  <a:pt x="338" y="111"/>
                </a:lnTo>
                <a:lnTo>
                  <a:pt x="328" y="99"/>
                </a:lnTo>
                <a:lnTo>
                  <a:pt x="328" y="99"/>
                </a:lnTo>
                <a:lnTo>
                  <a:pt x="321" y="90"/>
                </a:lnTo>
                <a:lnTo>
                  <a:pt x="317" y="82"/>
                </a:lnTo>
                <a:lnTo>
                  <a:pt x="308" y="63"/>
                </a:lnTo>
                <a:lnTo>
                  <a:pt x="308" y="63"/>
                </a:lnTo>
                <a:lnTo>
                  <a:pt x="299" y="47"/>
                </a:lnTo>
                <a:lnTo>
                  <a:pt x="290" y="32"/>
                </a:lnTo>
                <a:lnTo>
                  <a:pt x="285" y="24"/>
                </a:lnTo>
                <a:lnTo>
                  <a:pt x="279" y="18"/>
                </a:lnTo>
                <a:lnTo>
                  <a:pt x="274" y="14"/>
                </a:lnTo>
                <a:lnTo>
                  <a:pt x="268" y="10"/>
                </a:lnTo>
                <a:lnTo>
                  <a:pt x="268" y="10"/>
                </a:lnTo>
                <a:lnTo>
                  <a:pt x="252" y="3"/>
                </a:lnTo>
                <a:lnTo>
                  <a:pt x="245" y="2"/>
                </a:lnTo>
                <a:lnTo>
                  <a:pt x="235" y="0"/>
                </a:lnTo>
                <a:lnTo>
                  <a:pt x="235" y="0"/>
                </a:lnTo>
                <a:lnTo>
                  <a:pt x="231" y="0"/>
                </a:lnTo>
                <a:lnTo>
                  <a:pt x="224" y="3"/>
                </a:lnTo>
                <a:lnTo>
                  <a:pt x="215" y="8"/>
                </a:lnTo>
                <a:lnTo>
                  <a:pt x="209" y="12"/>
                </a:lnTo>
                <a:lnTo>
                  <a:pt x="205" y="15"/>
                </a:lnTo>
                <a:lnTo>
                  <a:pt x="205" y="15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6" name="Freeform 27">
            <a:extLst>
              <a:ext uri="{FF2B5EF4-FFF2-40B4-BE49-F238E27FC236}">
                <a16:creationId xmlns:a16="http://schemas.microsoft.com/office/drawing/2014/main" id="{59984A60-7EA7-474C-8F9A-5C31CEA21B84}"/>
              </a:ext>
            </a:extLst>
          </p:cNvPr>
          <p:cNvSpPr>
            <a:spLocks/>
          </p:cNvSpPr>
          <p:nvPr/>
        </p:nvSpPr>
        <p:spPr bwMode="auto">
          <a:xfrm>
            <a:off x="4599043" y="793640"/>
            <a:ext cx="779209" cy="1648659"/>
          </a:xfrm>
          <a:custGeom>
            <a:avLst/>
            <a:gdLst>
              <a:gd name="T0" fmla="*/ 142 w 449"/>
              <a:gd name="T1" fmla="*/ 38 h 950"/>
              <a:gd name="T2" fmla="*/ 139 w 449"/>
              <a:gd name="T3" fmla="*/ 85 h 950"/>
              <a:gd name="T4" fmla="*/ 175 w 449"/>
              <a:gd name="T5" fmla="*/ 157 h 950"/>
              <a:gd name="T6" fmla="*/ 155 w 449"/>
              <a:gd name="T7" fmla="*/ 184 h 950"/>
              <a:gd name="T8" fmla="*/ 148 w 449"/>
              <a:gd name="T9" fmla="*/ 182 h 950"/>
              <a:gd name="T10" fmla="*/ 142 w 449"/>
              <a:gd name="T11" fmla="*/ 192 h 950"/>
              <a:gd name="T12" fmla="*/ 146 w 449"/>
              <a:gd name="T13" fmla="*/ 213 h 950"/>
              <a:gd name="T14" fmla="*/ 134 w 449"/>
              <a:gd name="T15" fmla="*/ 261 h 950"/>
              <a:gd name="T16" fmla="*/ 121 w 449"/>
              <a:gd name="T17" fmla="*/ 259 h 950"/>
              <a:gd name="T18" fmla="*/ 97 w 449"/>
              <a:gd name="T19" fmla="*/ 236 h 950"/>
              <a:gd name="T20" fmla="*/ 82 w 449"/>
              <a:gd name="T21" fmla="*/ 214 h 950"/>
              <a:gd name="T22" fmla="*/ 60 w 449"/>
              <a:gd name="T23" fmla="*/ 209 h 950"/>
              <a:gd name="T24" fmla="*/ 56 w 449"/>
              <a:gd name="T25" fmla="*/ 214 h 950"/>
              <a:gd name="T26" fmla="*/ 53 w 449"/>
              <a:gd name="T27" fmla="*/ 219 h 950"/>
              <a:gd name="T28" fmla="*/ 0 w 449"/>
              <a:gd name="T29" fmla="*/ 184 h 950"/>
              <a:gd name="T30" fmla="*/ 22 w 449"/>
              <a:gd name="T31" fmla="*/ 225 h 950"/>
              <a:gd name="T32" fmla="*/ 35 w 449"/>
              <a:gd name="T33" fmla="*/ 238 h 950"/>
              <a:gd name="T34" fmla="*/ 63 w 449"/>
              <a:gd name="T35" fmla="*/ 248 h 950"/>
              <a:gd name="T36" fmla="*/ 88 w 449"/>
              <a:gd name="T37" fmla="*/ 308 h 950"/>
              <a:gd name="T38" fmla="*/ 117 w 449"/>
              <a:gd name="T39" fmla="*/ 320 h 950"/>
              <a:gd name="T40" fmla="*/ 144 w 449"/>
              <a:gd name="T41" fmla="*/ 335 h 950"/>
              <a:gd name="T42" fmla="*/ 136 w 449"/>
              <a:gd name="T43" fmla="*/ 412 h 950"/>
              <a:gd name="T44" fmla="*/ 126 w 449"/>
              <a:gd name="T45" fmla="*/ 505 h 950"/>
              <a:gd name="T46" fmla="*/ 107 w 449"/>
              <a:gd name="T47" fmla="*/ 639 h 950"/>
              <a:gd name="T48" fmla="*/ 132 w 449"/>
              <a:gd name="T49" fmla="*/ 678 h 950"/>
              <a:gd name="T50" fmla="*/ 139 w 449"/>
              <a:gd name="T51" fmla="*/ 758 h 950"/>
              <a:gd name="T52" fmla="*/ 167 w 449"/>
              <a:gd name="T53" fmla="*/ 863 h 950"/>
              <a:gd name="T54" fmla="*/ 141 w 449"/>
              <a:gd name="T55" fmla="*/ 906 h 950"/>
              <a:gd name="T56" fmla="*/ 92 w 449"/>
              <a:gd name="T57" fmla="*/ 932 h 950"/>
              <a:gd name="T58" fmla="*/ 77 w 449"/>
              <a:gd name="T59" fmla="*/ 946 h 950"/>
              <a:gd name="T60" fmla="*/ 150 w 449"/>
              <a:gd name="T61" fmla="*/ 945 h 950"/>
              <a:gd name="T62" fmla="*/ 212 w 449"/>
              <a:gd name="T63" fmla="*/ 947 h 950"/>
              <a:gd name="T64" fmla="*/ 229 w 449"/>
              <a:gd name="T65" fmla="*/ 935 h 950"/>
              <a:gd name="T66" fmla="*/ 228 w 449"/>
              <a:gd name="T67" fmla="*/ 900 h 950"/>
              <a:gd name="T68" fmla="*/ 214 w 449"/>
              <a:gd name="T69" fmla="*/ 865 h 950"/>
              <a:gd name="T70" fmla="*/ 220 w 449"/>
              <a:gd name="T71" fmla="*/ 778 h 950"/>
              <a:gd name="T72" fmla="*/ 328 w 449"/>
              <a:gd name="T73" fmla="*/ 798 h 950"/>
              <a:gd name="T74" fmla="*/ 375 w 449"/>
              <a:gd name="T75" fmla="*/ 863 h 950"/>
              <a:gd name="T76" fmla="*/ 378 w 449"/>
              <a:gd name="T77" fmla="*/ 915 h 950"/>
              <a:gd name="T78" fmla="*/ 394 w 449"/>
              <a:gd name="T79" fmla="*/ 906 h 950"/>
              <a:gd name="T80" fmla="*/ 420 w 449"/>
              <a:gd name="T81" fmla="*/ 858 h 950"/>
              <a:gd name="T82" fmla="*/ 427 w 449"/>
              <a:gd name="T83" fmla="*/ 834 h 950"/>
              <a:gd name="T84" fmla="*/ 447 w 449"/>
              <a:gd name="T85" fmla="*/ 807 h 950"/>
              <a:gd name="T86" fmla="*/ 440 w 449"/>
              <a:gd name="T87" fmla="*/ 792 h 950"/>
              <a:gd name="T88" fmla="*/ 388 w 449"/>
              <a:gd name="T89" fmla="*/ 778 h 950"/>
              <a:gd name="T90" fmla="*/ 340 w 449"/>
              <a:gd name="T91" fmla="*/ 752 h 950"/>
              <a:gd name="T92" fmla="*/ 285 w 449"/>
              <a:gd name="T93" fmla="*/ 700 h 950"/>
              <a:gd name="T94" fmla="*/ 264 w 449"/>
              <a:gd name="T95" fmla="*/ 647 h 950"/>
              <a:gd name="T96" fmla="*/ 322 w 449"/>
              <a:gd name="T97" fmla="*/ 640 h 950"/>
              <a:gd name="T98" fmla="*/ 365 w 449"/>
              <a:gd name="T99" fmla="*/ 622 h 950"/>
              <a:gd name="T100" fmla="*/ 338 w 449"/>
              <a:gd name="T101" fmla="*/ 518 h 950"/>
              <a:gd name="T102" fmla="*/ 337 w 449"/>
              <a:gd name="T103" fmla="*/ 481 h 950"/>
              <a:gd name="T104" fmla="*/ 322 w 449"/>
              <a:gd name="T105" fmla="*/ 444 h 950"/>
              <a:gd name="T106" fmla="*/ 314 w 449"/>
              <a:gd name="T107" fmla="*/ 344 h 950"/>
              <a:gd name="T108" fmla="*/ 316 w 449"/>
              <a:gd name="T109" fmla="*/ 253 h 950"/>
              <a:gd name="T110" fmla="*/ 305 w 449"/>
              <a:gd name="T111" fmla="*/ 179 h 950"/>
              <a:gd name="T112" fmla="*/ 317 w 449"/>
              <a:gd name="T113" fmla="*/ 148 h 950"/>
              <a:gd name="T114" fmla="*/ 296 w 449"/>
              <a:gd name="T115" fmla="*/ 114 h 950"/>
              <a:gd name="T116" fmla="*/ 276 w 449"/>
              <a:gd name="T117" fmla="*/ 66 h 950"/>
              <a:gd name="T118" fmla="*/ 234 w 449"/>
              <a:gd name="T119" fmla="*/ 13 h 950"/>
              <a:gd name="T120" fmla="*/ 193 w 449"/>
              <a:gd name="T121" fmla="*/ 0 h 950"/>
              <a:gd name="T122" fmla="*/ 152 w 449"/>
              <a:gd name="T123" fmla="*/ 26 h 9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49" h="950">
                <a:moveTo>
                  <a:pt x="152" y="26"/>
                </a:moveTo>
                <a:lnTo>
                  <a:pt x="152" y="26"/>
                </a:lnTo>
                <a:lnTo>
                  <a:pt x="151" y="27"/>
                </a:lnTo>
                <a:lnTo>
                  <a:pt x="146" y="30"/>
                </a:lnTo>
                <a:lnTo>
                  <a:pt x="144" y="33"/>
                </a:lnTo>
                <a:lnTo>
                  <a:pt x="142" y="38"/>
                </a:lnTo>
                <a:lnTo>
                  <a:pt x="140" y="44"/>
                </a:lnTo>
                <a:lnTo>
                  <a:pt x="139" y="53"/>
                </a:lnTo>
                <a:lnTo>
                  <a:pt x="139" y="53"/>
                </a:lnTo>
                <a:lnTo>
                  <a:pt x="136" y="68"/>
                </a:lnTo>
                <a:lnTo>
                  <a:pt x="136" y="78"/>
                </a:lnTo>
                <a:lnTo>
                  <a:pt x="139" y="85"/>
                </a:lnTo>
                <a:lnTo>
                  <a:pt x="144" y="95"/>
                </a:lnTo>
                <a:lnTo>
                  <a:pt x="144" y="95"/>
                </a:lnTo>
                <a:lnTo>
                  <a:pt x="153" y="109"/>
                </a:lnTo>
                <a:lnTo>
                  <a:pt x="169" y="127"/>
                </a:lnTo>
                <a:lnTo>
                  <a:pt x="188" y="150"/>
                </a:lnTo>
                <a:lnTo>
                  <a:pt x="175" y="157"/>
                </a:lnTo>
                <a:lnTo>
                  <a:pt x="188" y="174"/>
                </a:lnTo>
                <a:lnTo>
                  <a:pt x="174" y="189"/>
                </a:lnTo>
                <a:lnTo>
                  <a:pt x="158" y="189"/>
                </a:lnTo>
                <a:lnTo>
                  <a:pt x="152" y="189"/>
                </a:lnTo>
                <a:lnTo>
                  <a:pt x="152" y="189"/>
                </a:lnTo>
                <a:lnTo>
                  <a:pt x="155" y="184"/>
                </a:lnTo>
                <a:lnTo>
                  <a:pt x="156" y="180"/>
                </a:lnTo>
                <a:lnTo>
                  <a:pt x="156" y="179"/>
                </a:lnTo>
                <a:lnTo>
                  <a:pt x="156" y="179"/>
                </a:lnTo>
                <a:lnTo>
                  <a:pt x="156" y="179"/>
                </a:lnTo>
                <a:lnTo>
                  <a:pt x="152" y="179"/>
                </a:lnTo>
                <a:lnTo>
                  <a:pt x="148" y="182"/>
                </a:lnTo>
                <a:lnTo>
                  <a:pt x="145" y="184"/>
                </a:lnTo>
                <a:lnTo>
                  <a:pt x="142" y="188"/>
                </a:lnTo>
                <a:lnTo>
                  <a:pt x="142" y="188"/>
                </a:lnTo>
                <a:lnTo>
                  <a:pt x="141" y="191"/>
                </a:lnTo>
                <a:lnTo>
                  <a:pt x="142" y="192"/>
                </a:lnTo>
                <a:lnTo>
                  <a:pt x="142" y="192"/>
                </a:lnTo>
                <a:lnTo>
                  <a:pt x="141" y="200"/>
                </a:lnTo>
                <a:lnTo>
                  <a:pt x="140" y="207"/>
                </a:lnTo>
                <a:lnTo>
                  <a:pt x="141" y="209"/>
                </a:lnTo>
                <a:lnTo>
                  <a:pt x="142" y="211"/>
                </a:lnTo>
                <a:lnTo>
                  <a:pt x="142" y="211"/>
                </a:lnTo>
                <a:lnTo>
                  <a:pt x="146" y="213"/>
                </a:lnTo>
                <a:lnTo>
                  <a:pt x="148" y="214"/>
                </a:lnTo>
                <a:lnTo>
                  <a:pt x="148" y="214"/>
                </a:lnTo>
                <a:lnTo>
                  <a:pt x="142" y="230"/>
                </a:lnTo>
                <a:lnTo>
                  <a:pt x="135" y="249"/>
                </a:lnTo>
                <a:lnTo>
                  <a:pt x="135" y="249"/>
                </a:lnTo>
                <a:lnTo>
                  <a:pt x="134" y="261"/>
                </a:lnTo>
                <a:lnTo>
                  <a:pt x="134" y="271"/>
                </a:lnTo>
                <a:lnTo>
                  <a:pt x="134" y="271"/>
                </a:lnTo>
                <a:lnTo>
                  <a:pt x="128" y="266"/>
                </a:lnTo>
                <a:lnTo>
                  <a:pt x="123" y="262"/>
                </a:lnTo>
                <a:lnTo>
                  <a:pt x="121" y="259"/>
                </a:lnTo>
                <a:lnTo>
                  <a:pt x="121" y="259"/>
                </a:lnTo>
                <a:lnTo>
                  <a:pt x="115" y="250"/>
                </a:lnTo>
                <a:lnTo>
                  <a:pt x="112" y="246"/>
                </a:lnTo>
                <a:lnTo>
                  <a:pt x="105" y="249"/>
                </a:lnTo>
                <a:lnTo>
                  <a:pt x="105" y="249"/>
                </a:lnTo>
                <a:lnTo>
                  <a:pt x="97" y="236"/>
                </a:lnTo>
                <a:lnTo>
                  <a:pt x="97" y="236"/>
                </a:lnTo>
                <a:lnTo>
                  <a:pt x="91" y="223"/>
                </a:lnTo>
                <a:lnTo>
                  <a:pt x="88" y="218"/>
                </a:lnTo>
                <a:lnTo>
                  <a:pt x="87" y="215"/>
                </a:lnTo>
                <a:lnTo>
                  <a:pt x="86" y="215"/>
                </a:lnTo>
                <a:lnTo>
                  <a:pt x="86" y="215"/>
                </a:lnTo>
                <a:lnTo>
                  <a:pt x="82" y="214"/>
                </a:lnTo>
                <a:lnTo>
                  <a:pt x="79" y="212"/>
                </a:lnTo>
                <a:lnTo>
                  <a:pt x="74" y="208"/>
                </a:lnTo>
                <a:lnTo>
                  <a:pt x="70" y="207"/>
                </a:lnTo>
                <a:lnTo>
                  <a:pt x="70" y="207"/>
                </a:lnTo>
                <a:lnTo>
                  <a:pt x="63" y="208"/>
                </a:lnTo>
                <a:lnTo>
                  <a:pt x="60" y="209"/>
                </a:lnTo>
                <a:lnTo>
                  <a:pt x="60" y="209"/>
                </a:lnTo>
                <a:lnTo>
                  <a:pt x="58" y="209"/>
                </a:lnTo>
                <a:lnTo>
                  <a:pt x="56" y="211"/>
                </a:lnTo>
                <a:lnTo>
                  <a:pt x="56" y="212"/>
                </a:lnTo>
                <a:lnTo>
                  <a:pt x="56" y="212"/>
                </a:lnTo>
                <a:lnTo>
                  <a:pt x="56" y="214"/>
                </a:lnTo>
                <a:lnTo>
                  <a:pt x="58" y="217"/>
                </a:lnTo>
                <a:lnTo>
                  <a:pt x="60" y="220"/>
                </a:lnTo>
                <a:lnTo>
                  <a:pt x="60" y="220"/>
                </a:lnTo>
                <a:lnTo>
                  <a:pt x="58" y="221"/>
                </a:lnTo>
                <a:lnTo>
                  <a:pt x="56" y="220"/>
                </a:lnTo>
                <a:lnTo>
                  <a:pt x="53" y="219"/>
                </a:lnTo>
                <a:lnTo>
                  <a:pt x="53" y="219"/>
                </a:lnTo>
                <a:lnTo>
                  <a:pt x="50" y="217"/>
                </a:lnTo>
                <a:lnTo>
                  <a:pt x="44" y="214"/>
                </a:lnTo>
                <a:lnTo>
                  <a:pt x="36" y="212"/>
                </a:lnTo>
                <a:lnTo>
                  <a:pt x="12" y="183"/>
                </a:lnTo>
                <a:lnTo>
                  <a:pt x="0" y="184"/>
                </a:lnTo>
                <a:lnTo>
                  <a:pt x="0" y="188"/>
                </a:lnTo>
                <a:lnTo>
                  <a:pt x="18" y="214"/>
                </a:lnTo>
                <a:lnTo>
                  <a:pt x="18" y="214"/>
                </a:lnTo>
                <a:lnTo>
                  <a:pt x="21" y="223"/>
                </a:lnTo>
                <a:lnTo>
                  <a:pt x="21" y="223"/>
                </a:lnTo>
                <a:lnTo>
                  <a:pt x="22" y="225"/>
                </a:lnTo>
                <a:lnTo>
                  <a:pt x="26" y="227"/>
                </a:lnTo>
                <a:lnTo>
                  <a:pt x="30" y="230"/>
                </a:lnTo>
                <a:lnTo>
                  <a:pt x="30" y="230"/>
                </a:lnTo>
                <a:lnTo>
                  <a:pt x="30" y="233"/>
                </a:lnTo>
                <a:lnTo>
                  <a:pt x="32" y="236"/>
                </a:lnTo>
                <a:lnTo>
                  <a:pt x="35" y="238"/>
                </a:lnTo>
                <a:lnTo>
                  <a:pt x="35" y="238"/>
                </a:lnTo>
                <a:lnTo>
                  <a:pt x="41" y="242"/>
                </a:lnTo>
                <a:lnTo>
                  <a:pt x="47" y="243"/>
                </a:lnTo>
                <a:lnTo>
                  <a:pt x="56" y="246"/>
                </a:lnTo>
                <a:lnTo>
                  <a:pt x="56" y="246"/>
                </a:lnTo>
                <a:lnTo>
                  <a:pt x="63" y="248"/>
                </a:lnTo>
                <a:lnTo>
                  <a:pt x="69" y="250"/>
                </a:lnTo>
                <a:lnTo>
                  <a:pt x="74" y="254"/>
                </a:lnTo>
                <a:lnTo>
                  <a:pt x="74" y="254"/>
                </a:lnTo>
                <a:lnTo>
                  <a:pt x="83" y="260"/>
                </a:lnTo>
                <a:lnTo>
                  <a:pt x="91" y="264"/>
                </a:lnTo>
                <a:lnTo>
                  <a:pt x="88" y="308"/>
                </a:lnTo>
                <a:lnTo>
                  <a:pt x="88" y="308"/>
                </a:lnTo>
                <a:lnTo>
                  <a:pt x="98" y="312"/>
                </a:lnTo>
                <a:lnTo>
                  <a:pt x="110" y="318"/>
                </a:lnTo>
                <a:lnTo>
                  <a:pt x="110" y="318"/>
                </a:lnTo>
                <a:lnTo>
                  <a:pt x="114" y="320"/>
                </a:lnTo>
                <a:lnTo>
                  <a:pt x="117" y="320"/>
                </a:lnTo>
                <a:lnTo>
                  <a:pt x="121" y="321"/>
                </a:lnTo>
                <a:lnTo>
                  <a:pt x="126" y="325"/>
                </a:lnTo>
                <a:lnTo>
                  <a:pt x="126" y="325"/>
                </a:lnTo>
                <a:lnTo>
                  <a:pt x="130" y="329"/>
                </a:lnTo>
                <a:lnTo>
                  <a:pt x="136" y="332"/>
                </a:lnTo>
                <a:lnTo>
                  <a:pt x="144" y="335"/>
                </a:lnTo>
                <a:lnTo>
                  <a:pt x="144" y="335"/>
                </a:lnTo>
                <a:lnTo>
                  <a:pt x="144" y="346"/>
                </a:lnTo>
                <a:lnTo>
                  <a:pt x="144" y="368"/>
                </a:lnTo>
                <a:lnTo>
                  <a:pt x="141" y="394"/>
                </a:lnTo>
                <a:lnTo>
                  <a:pt x="140" y="405"/>
                </a:lnTo>
                <a:lnTo>
                  <a:pt x="136" y="412"/>
                </a:lnTo>
                <a:lnTo>
                  <a:pt x="136" y="412"/>
                </a:lnTo>
                <a:lnTo>
                  <a:pt x="134" y="419"/>
                </a:lnTo>
                <a:lnTo>
                  <a:pt x="132" y="430"/>
                </a:lnTo>
                <a:lnTo>
                  <a:pt x="128" y="461"/>
                </a:lnTo>
                <a:lnTo>
                  <a:pt x="127" y="493"/>
                </a:lnTo>
                <a:lnTo>
                  <a:pt x="126" y="505"/>
                </a:lnTo>
                <a:lnTo>
                  <a:pt x="123" y="514"/>
                </a:lnTo>
                <a:lnTo>
                  <a:pt x="123" y="514"/>
                </a:lnTo>
                <a:lnTo>
                  <a:pt x="120" y="541"/>
                </a:lnTo>
                <a:lnTo>
                  <a:pt x="115" y="579"/>
                </a:lnTo>
                <a:lnTo>
                  <a:pt x="107" y="639"/>
                </a:lnTo>
                <a:lnTo>
                  <a:pt x="107" y="639"/>
                </a:lnTo>
                <a:lnTo>
                  <a:pt x="106" y="646"/>
                </a:lnTo>
                <a:lnTo>
                  <a:pt x="107" y="651"/>
                </a:lnTo>
                <a:lnTo>
                  <a:pt x="110" y="654"/>
                </a:lnTo>
                <a:lnTo>
                  <a:pt x="128" y="654"/>
                </a:lnTo>
                <a:lnTo>
                  <a:pt x="128" y="654"/>
                </a:lnTo>
                <a:lnTo>
                  <a:pt x="132" y="678"/>
                </a:lnTo>
                <a:lnTo>
                  <a:pt x="134" y="699"/>
                </a:lnTo>
                <a:lnTo>
                  <a:pt x="135" y="716"/>
                </a:lnTo>
                <a:lnTo>
                  <a:pt x="135" y="716"/>
                </a:lnTo>
                <a:lnTo>
                  <a:pt x="136" y="737"/>
                </a:lnTo>
                <a:lnTo>
                  <a:pt x="139" y="758"/>
                </a:lnTo>
                <a:lnTo>
                  <a:pt x="139" y="758"/>
                </a:lnTo>
                <a:lnTo>
                  <a:pt x="140" y="766"/>
                </a:lnTo>
                <a:lnTo>
                  <a:pt x="142" y="777"/>
                </a:lnTo>
                <a:lnTo>
                  <a:pt x="150" y="805"/>
                </a:lnTo>
                <a:lnTo>
                  <a:pt x="165" y="858"/>
                </a:lnTo>
                <a:lnTo>
                  <a:pt x="165" y="858"/>
                </a:lnTo>
                <a:lnTo>
                  <a:pt x="167" y="863"/>
                </a:lnTo>
                <a:lnTo>
                  <a:pt x="167" y="866"/>
                </a:lnTo>
                <a:lnTo>
                  <a:pt x="164" y="876"/>
                </a:lnTo>
                <a:lnTo>
                  <a:pt x="159" y="885"/>
                </a:lnTo>
                <a:lnTo>
                  <a:pt x="155" y="893"/>
                </a:lnTo>
                <a:lnTo>
                  <a:pt x="147" y="900"/>
                </a:lnTo>
                <a:lnTo>
                  <a:pt x="141" y="906"/>
                </a:lnTo>
                <a:lnTo>
                  <a:pt x="135" y="911"/>
                </a:lnTo>
                <a:lnTo>
                  <a:pt x="132" y="913"/>
                </a:lnTo>
                <a:lnTo>
                  <a:pt x="132" y="913"/>
                </a:lnTo>
                <a:lnTo>
                  <a:pt x="111" y="922"/>
                </a:lnTo>
                <a:lnTo>
                  <a:pt x="92" y="932"/>
                </a:lnTo>
                <a:lnTo>
                  <a:pt x="92" y="932"/>
                </a:lnTo>
                <a:lnTo>
                  <a:pt x="79" y="936"/>
                </a:lnTo>
                <a:lnTo>
                  <a:pt x="74" y="940"/>
                </a:lnTo>
                <a:lnTo>
                  <a:pt x="73" y="942"/>
                </a:lnTo>
                <a:lnTo>
                  <a:pt x="74" y="945"/>
                </a:lnTo>
                <a:lnTo>
                  <a:pt x="74" y="945"/>
                </a:lnTo>
                <a:lnTo>
                  <a:pt x="77" y="946"/>
                </a:lnTo>
                <a:lnTo>
                  <a:pt x="82" y="947"/>
                </a:lnTo>
                <a:lnTo>
                  <a:pt x="95" y="950"/>
                </a:lnTo>
                <a:lnTo>
                  <a:pt x="110" y="950"/>
                </a:lnTo>
                <a:lnTo>
                  <a:pt x="121" y="950"/>
                </a:lnTo>
                <a:lnTo>
                  <a:pt x="121" y="950"/>
                </a:lnTo>
                <a:lnTo>
                  <a:pt x="150" y="945"/>
                </a:lnTo>
                <a:lnTo>
                  <a:pt x="174" y="941"/>
                </a:lnTo>
                <a:lnTo>
                  <a:pt x="192" y="932"/>
                </a:lnTo>
                <a:lnTo>
                  <a:pt x="192" y="945"/>
                </a:lnTo>
                <a:lnTo>
                  <a:pt x="200" y="947"/>
                </a:lnTo>
                <a:lnTo>
                  <a:pt x="200" y="947"/>
                </a:lnTo>
                <a:lnTo>
                  <a:pt x="212" y="947"/>
                </a:lnTo>
                <a:lnTo>
                  <a:pt x="221" y="947"/>
                </a:lnTo>
                <a:lnTo>
                  <a:pt x="224" y="946"/>
                </a:lnTo>
                <a:lnTo>
                  <a:pt x="227" y="945"/>
                </a:lnTo>
                <a:lnTo>
                  <a:pt x="227" y="945"/>
                </a:lnTo>
                <a:lnTo>
                  <a:pt x="229" y="940"/>
                </a:lnTo>
                <a:lnTo>
                  <a:pt x="229" y="935"/>
                </a:lnTo>
                <a:lnTo>
                  <a:pt x="230" y="928"/>
                </a:lnTo>
                <a:lnTo>
                  <a:pt x="230" y="928"/>
                </a:lnTo>
                <a:lnTo>
                  <a:pt x="229" y="921"/>
                </a:lnTo>
                <a:lnTo>
                  <a:pt x="228" y="907"/>
                </a:lnTo>
                <a:lnTo>
                  <a:pt x="228" y="907"/>
                </a:lnTo>
                <a:lnTo>
                  <a:pt x="228" y="900"/>
                </a:lnTo>
                <a:lnTo>
                  <a:pt x="224" y="891"/>
                </a:lnTo>
                <a:lnTo>
                  <a:pt x="221" y="880"/>
                </a:lnTo>
                <a:lnTo>
                  <a:pt x="221" y="880"/>
                </a:lnTo>
                <a:lnTo>
                  <a:pt x="217" y="874"/>
                </a:lnTo>
                <a:lnTo>
                  <a:pt x="215" y="869"/>
                </a:lnTo>
                <a:lnTo>
                  <a:pt x="214" y="865"/>
                </a:lnTo>
                <a:lnTo>
                  <a:pt x="214" y="865"/>
                </a:lnTo>
                <a:lnTo>
                  <a:pt x="217" y="845"/>
                </a:lnTo>
                <a:lnTo>
                  <a:pt x="220" y="827"/>
                </a:lnTo>
                <a:lnTo>
                  <a:pt x="221" y="804"/>
                </a:lnTo>
                <a:lnTo>
                  <a:pt x="221" y="804"/>
                </a:lnTo>
                <a:lnTo>
                  <a:pt x="220" y="778"/>
                </a:lnTo>
                <a:lnTo>
                  <a:pt x="217" y="758"/>
                </a:lnTo>
                <a:lnTo>
                  <a:pt x="215" y="739"/>
                </a:lnTo>
                <a:lnTo>
                  <a:pt x="215" y="739"/>
                </a:lnTo>
                <a:lnTo>
                  <a:pt x="270" y="765"/>
                </a:lnTo>
                <a:lnTo>
                  <a:pt x="311" y="787"/>
                </a:lnTo>
                <a:lnTo>
                  <a:pt x="328" y="798"/>
                </a:lnTo>
                <a:lnTo>
                  <a:pt x="339" y="805"/>
                </a:lnTo>
                <a:lnTo>
                  <a:pt x="339" y="805"/>
                </a:lnTo>
                <a:lnTo>
                  <a:pt x="351" y="818"/>
                </a:lnTo>
                <a:lnTo>
                  <a:pt x="361" y="831"/>
                </a:lnTo>
                <a:lnTo>
                  <a:pt x="369" y="846"/>
                </a:lnTo>
                <a:lnTo>
                  <a:pt x="375" y="863"/>
                </a:lnTo>
                <a:lnTo>
                  <a:pt x="375" y="863"/>
                </a:lnTo>
                <a:lnTo>
                  <a:pt x="378" y="872"/>
                </a:lnTo>
                <a:lnTo>
                  <a:pt x="379" y="882"/>
                </a:lnTo>
                <a:lnTo>
                  <a:pt x="378" y="898"/>
                </a:lnTo>
                <a:lnTo>
                  <a:pt x="376" y="911"/>
                </a:lnTo>
                <a:lnTo>
                  <a:pt x="378" y="915"/>
                </a:lnTo>
                <a:lnTo>
                  <a:pt x="379" y="918"/>
                </a:lnTo>
                <a:lnTo>
                  <a:pt x="379" y="918"/>
                </a:lnTo>
                <a:lnTo>
                  <a:pt x="381" y="918"/>
                </a:lnTo>
                <a:lnTo>
                  <a:pt x="384" y="918"/>
                </a:lnTo>
                <a:lnTo>
                  <a:pt x="388" y="913"/>
                </a:lnTo>
                <a:lnTo>
                  <a:pt x="394" y="906"/>
                </a:lnTo>
                <a:lnTo>
                  <a:pt x="400" y="899"/>
                </a:lnTo>
                <a:lnTo>
                  <a:pt x="400" y="899"/>
                </a:lnTo>
                <a:lnTo>
                  <a:pt x="404" y="897"/>
                </a:lnTo>
                <a:lnTo>
                  <a:pt x="406" y="891"/>
                </a:lnTo>
                <a:lnTo>
                  <a:pt x="413" y="877"/>
                </a:lnTo>
                <a:lnTo>
                  <a:pt x="420" y="858"/>
                </a:lnTo>
                <a:lnTo>
                  <a:pt x="420" y="858"/>
                </a:lnTo>
                <a:lnTo>
                  <a:pt x="422" y="845"/>
                </a:lnTo>
                <a:lnTo>
                  <a:pt x="422" y="833"/>
                </a:lnTo>
                <a:lnTo>
                  <a:pt x="422" y="833"/>
                </a:lnTo>
                <a:lnTo>
                  <a:pt x="425" y="834"/>
                </a:lnTo>
                <a:lnTo>
                  <a:pt x="427" y="834"/>
                </a:lnTo>
                <a:lnTo>
                  <a:pt x="432" y="833"/>
                </a:lnTo>
                <a:lnTo>
                  <a:pt x="432" y="833"/>
                </a:lnTo>
                <a:lnTo>
                  <a:pt x="434" y="831"/>
                </a:lnTo>
                <a:lnTo>
                  <a:pt x="438" y="828"/>
                </a:lnTo>
                <a:lnTo>
                  <a:pt x="443" y="818"/>
                </a:lnTo>
                <a:lnTo>
                  <a:pt x="447" y="807"/>
                </a:lnTo>
                <a:lnTo>
                  <a:pt x="449" y="800"/>
                </a:lnTo>
                <a:lnTo>
                  <a:pt x="449" y="800"/>
                </a:lnTo>
                <a:lnTo>
                  <a:pt x="449" y="797"/>
                </a:lnTo>
                <a:lnTo>
                  <a:pt x="447" y="795"/>
                </a:lnTo>
                <a:lnTo>
                  <a:pt x="440" y="792"/>
                </a:lnTo>
                <a:lnTo>
                  <a:pt x="440" y="792"/>
                </a:lnTo>
                <a:lnTo>
                  <a:pt x="433" y="787"/>
                </a:lnTo>
                <a:lnTo>
                  <a:pt x="422" y="782"/>
                </a:lnTo>
                <a:lnTo>
                  <a:pt x="422" y="782"/>
                </a:lnTo>
                <a:lnTo>
                  <a:pt x="413" y="780"/>
                </a:lnTo>
                <a:lnTo>
                  <a:pt x="404" y="778"/>
                </a:lnTo>
                <a:lnTo>
                  <a:pt x="388" y="778"/>
                </a:lnTo>
                <a:lnTo>
                  <a:pt x="388" y="778"/>
                </a:lnTo>
                <a:lnTo>
                  <a:pt x="385" y="777"/>
                </a:lnTo>
                <a:lnTo>
                  <a:pt x="379" y="775"/>
                </a:lnTo>
                <a:lnTo>
                  <a:pt x="364" y="768"/>
                </a:lnTo>
                <a:lnTo>
                  <a:pt x="340" y="752"/>
                </a:lnTo>
                <a:lnTo>
                  <a:pt x="340" y="752"/>
                </a:lnTo>
                <a:lnTo>
                  <a:pt x="331" y="742"/>
                </a:lnTo>
                <a:lnTo>
                  <a:pt x="317" y="728"/>
                </a:lnTo>
                <a:lnTo>
                  <a:pt x="302" y="711"/>
                </a:lnTo>
                <a:lnTo>
                  <a:pt x="293" y="705"/>
                </a:lnTo>
                <a:lnTo>
                  <a:pt x="285" y="700"/>
                </a:lnTo>
                <a:lnTo>
                  <a:pt x="285" y="700"/>
                </a:lnTo>
                <a:lnTo>
                  <a:pt x="269" y="694"/>
                </a:lnTo>
                <a:lnTo>
                  <a:pt x="253" y="688"/>
                </a:lnTo>
                <a:lnTo>
                  <a:pt x="236" y="682"/>
                </a:lnTo>
                <a:lnTo>
                  <a:pt x="236" y="654"/>
                </a:lnTo>
                <a:lnTo>
                  <a:pt x="236" y="654"/>
                </a:lnTo>
                <a:lnTo>
                  <a:pt x="264" y="647"/>
                </a:lnTo>
                <a:lnTo>
                  <a:pt x="286" y="641"/>
                </a:lnTo>
                <a:lnTo>
                  <a:pt x="302" y="639"/>
                </a:lnTo>
                <a:lnTo>
                  <a:pt x="302" y="639"/>
                </a:lnTo>
                <a:lnTo>
                  <a:pt x="310" y="640"/>
                </a:lnTo>
                <a:lnTo>
                  <a:pt x="315" y="640"/>
                </a:lnTo>
                <a:lnTo>
                  <a:pt x="322" y="640"/>
                </a:lnTo>
                <a:lnTo>
                  <a:pt x="335" y="636"/>
                </a:lnTo>
                <a:lnTo>
                  <a:pt x="335" y="636"/>
                </a:lnTo>
                <a:lnTo>
                  <a:pt x="351" y="630"/>
                </a:lnTo>
                <a:lnTo>
                  <a:pt x="359" y="627"/>
                </a:lnTo>
                <a:lnTo>
                  <a:pt x="365" y="622"/>
                </a:lnTo>
                <a:lnTo>
                  <a:pt x="365" y="622"/>
                </a:lnTo>
                <a:lnTo>
                  <a:pt x="355" y="586"/>
                </a:lnTo>
                <a:lnTo>
                  <a:pt x="346" y="557"/>
                </a:lnTo>
                <a:lnTo>
                  <a:pt x="341" y="534"/>
                </a:lnTo>
                <a:lnTo>
                  <a:pt x="341" y="534"/>
                </a:lnTo>
                <a:lnTo>
                  <a:pt x="340" y="526"/>
                </a:lnTo>
                <a:lnTo>
                  <a:pt x="338" y="518"/>
                </a:lnTo>
                <a:lnTo>
                  <a:pt x="331" y="501"/>
                </a:lnTo>
                <a:lnTo>
                  <a:pt x="321" y="483"/>
                </a:lnTo>
                <a:lnTo>
                  <a:pt x="321" y="483"/>
                </a:lnTo>
                <a:lnTo>
                  <a:pt x="328" y="482"/>
                </a:lnTo>
                <a:lnTo>
                  <a:pt x="334" y="481"/>
                </a:lnTo>
                <a:lnTo>
                  <a:pt x="337" y="481"/>
                </a:lnTo>
                <a:lnTo>
                  <a:pt x="337" y="479"/>
                </a:lnTo>
                <a:lnTo>
                  <a:pt x="337" y="479"/>
                </a:lnTo>
                <a:lnTo>
                  <a:pt x="334" y="475"/>
                </a:lnTo>
                <a:lnTo>
                  <a:pt x="329" y="464"/>
                </a:lnTo>
                <a:lnTo>
                  <a:pt x="323" y="452"/>
                </a:lnTo>
                <a:lnTo>
                  <a:pt x="322" y="444"/>
                </a:lnTo>
                <a:lnTo>
                  <a:pt x="321" y="438"/>
                </a:lnTo>
                <a:lnTo>
                  <a:pt x="321" y="438"/>
                </a:lnTo>
                <a:lnTo>
                  <a:pt x="317" y="395"/>
                </a:lnTo>
                <a:lnTo>
                  <a:pt x="314" y="359"/>
                </a:lnTo>
                <a:lnTo>
                  <a:pt x="314" y="359"/>
                </a:lnTo>
                <a:lnTo>
                  <a:pt x="314" y="344"/>
                </a:lnTo>
                <a:lnTo>
                  <a:pt x="316" y="320"/>
                </a:lnTo>
                <a:lnTo>
                  <a:pt x="317" y="294"/>
                </a:lnTo>
                <a:lnTo>
                  <a:pt x="318" y="272"/>
                </a:lnTo>
                <a:lnTo>
                  <a:pt x="318" y="272"/>
                </a:lnTo>
                <a:lnTo>
                  <a:pt x="317" y="262"/>
                </a:lnTo>
                <a:lnTo>
                  <a:pt x="316" y="253"/>
                </a:lnTo>
                <a:lnTo>
                  <a:pt x="311" y="235"/>
                </a:lnTo>
                <a:lnTo>
                  <a:pt x="305" y="219"/>
                </a:lnTo>
                <a:lnTo>
                  <a:pt x="304" y="211"/>
                </a:lnTo>
                <a:lnTo>
                  <a:pt x="304" y="211"/>
                </a:lnTo>
                <a:lnTo>
                  <a:pt x="305" y="179"/>
                </a:lnTo>
                <a:lnTo>
                  <a:pt x="305" y="179"/>
                </a:lnTo>
                <a:lnTo>
                  <a:pt x="308" y="177"/>
                </a:lnTo>
                <a:lnTo>
                  <a:pt x="312" y="172"/>
                </a:lnTo>
                <a:lnTo>
                  <a:pt x="315" y="167"/>
                </a:lnTo>
                <a:lnTo>
                  <a:pt x="316" y="162"/>
                </a:lnTo>
                <a:lnTo>
                  <a:pt x="317" y="155"/>
                </a:lnTo>
                <a:lnTo>
                  <a:pt x="317" y="148"/>
                </a:lnTo>
                <a:lnTo>
                  <a:pt x="317" y="148"/>
                </a:lnTo>
                <a:lnTo>
                  <a:pt x="315" y="139"/>
                </a:lnTo>
                <a:lnTo>
                  <a:pt x="311" y="133"/>
                </a:lnTo>
                <a:lnTo>
                  <a:pt x="308" y="129"/>
                </a:lnTo>
                <a:lnTo>
                  <a:pt x="304" y="124"/>
                </a:lnTo>
                <a:lnTo>
                  <a:pt x="296" y="114"/>
                </a:lnTo>
                <a:lnTo>
                  <a:pt x="292" y="109"/>
                </a:lnTo>
                <a:lnTo>
                  <a:pt x="291" y="102"/>
                </a:lnTo>
                <a:lnTo>
                  <a:pt x="291" y="102"/>
                </a:lnTo>
                <a:lnTo>
                  <a:pt x="288" y="95"/>
                </a:lnTo>
                <a:lnTo>
                  <a:pt x="285" y="85"/>
                </a:lnTo>
                <a:lnTo>
                  <a:pt x="276" y="66"/>
                </a:lnTo>
                <a:lnTo>
                  <a:pt x="263" y="45"/>
                </a:lnTo>
                <a:lnTo>
                  <a:pt x="256" y="36"/>
                </a:lnTo>
                <a:lnTo>
                  <a:pt x="249" y="26"/>
                </a:lnTo>
                <a:lnTo>
                  <a:pt x="249" y="26"/>
                </a:lnTo>
                <a:lnTo>
                  <a:pt x="241" y="19"/>
                </a:lnTo>
                <a:lnTo>
                  <a:pt x="234" y="13"/>
                </a:lnTo>
                <a:lnTo>
                  <a:pt x="227" y="8"/>
                </a:lnTo>
                <a:lnTo>
                  <a:pt x="220" y="4"/>
                </a:lnTo>
                <a:lnTo>
                  <a:pt x="214" y="2"/>
                </a:lnTo>
                <a:lnTo>
                  <a:pt x="206" y="1"/>
                </a:lnTo>
                <a:lnTo>
                  <a:pt x="193" y="0"/>
                </a:lnTo>
                <a:lnTo>
                  <a:pt x="193" y="0"/>
                </a:lnTo>
                <a:lnTo>
                  <a:pt x="187" y="0"/>
                </a:lnTo>
                <a:lnTo>
                  <a:pt x="182" y="1"/>
                </a:lnTo>
                <a:lnTo>
                  <a:pt x="175" y="4"/>
                </a:lnTo>
                <a:lnTo>
                  <a:pt x="170" y="8"/>
                </a:lnTo>
                <a:lnTo>
                  <a:pt x="169" y="9"/>
                </a:lnTo>
                <a:lnTo>
                  <a:pt x="152" y="26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8" name="Freeform 24">
            <a:extLst>
              <a:ext uri="{FF2B5EF4-FFF2-40B4-BE49-F238E27FC236}">
                <a16:creationId xmlns:a16="http://schemas.microsoft.com/office/drawing/2014/main" id="{6EA949FE-C20F-414D-B85B-21AA9E1656A8}"/>
              </a:ext>
            </a:extLst>
          </p:cNvPr>
          <p:cNvSpPr>
            <a:spLocks/>
          </p:cNvSpPr>
          <p:nvPr/>
        </p:nvSpPr>
        <p:spPr bwMode="auto">
          <a:xfrm>
            <a:off x="6299044" y="675422"/>
            <a:ext cx="901015" cy="1766877"/>
          </a:xfrm>
          <a:custGeom>
            <a:avLst/>
            <a:gdLst>
              <a:gd name="T0" fmla="*/ 258 w 487"/>
              <a:gd name="T1" fmla="*/ 3 h 955"/>
              <a:gd name="T2" fmla="*/ 222 w 487"/>
              <a:gd name="T3" fmla="*/ 46 h 955"/>
              <a:gd name="T4" fmla="*/ 218 w 487"/>
              <a:gd name="T5" fmla="*/ 105 h 955"/>
              <a:gd name="T6" fmla="*/ 173 w 487"/>
              <a:gd name="T7" fmla="*/ 146 h 955"/>
              <a:gd name="T8" fmla="*/ 141 w 487"/>
              <a:gd name="T9" fmla="*/ 183 h 955"/>
              <a:gd name="T10" fmla="*/ 127 w 487"/>
              <a:gd name="T11" fmla="*/ 225 h 955"/>
              <a:gd name="T12" fmla="*/ 91 w 487"/>
              <a:gd name="T13" fmla="*/ 348 h 955"/>
              <a:gd name="T14" fmla="*/ 120 w 487"/>
              <a:gd name="T15" fmla="*/ 368 h 955"/>
              <a:gd name="T16" fmla="*/ 121 w 487"/>
              <a:gd name="T17" fmla="*/ 384 h 955"/>
              <a:gd name="T18" fmla="*/ 78 w 487"/>
              <a:gd name="T19" fmla="*/ 623 h 955"/>
              <a:gd name="T20" fmla="*/ 36 w 487"/>
              <a:gd name="T21" fmla="*/ 716 h 955"/>
              <a:gd name="T22" fmla="*/ 23 w 487"/>
              <a:gd name="T23" fmla="*/ 859 h 955"/>
              <a:gd name="T24" fmla="*/ 8 w 487"/>
              <a:gd name="T25" fmla="*/ 886 h 955"/>
              <a:gd name="T26" fmla="*/ 3 w 487"/>
              <a:gd name="T27" fmla="*/ 904 h 955"/>
              <a:gd name="T28" fmla="*/ 36 w 487"/>
              <a:gd name="T29" fmla="*/ 929 h 955"/>
              <a:gd name="T30" fmla="*/ 91 w 487"/>
              <a:gd name="T31" fmla="*/ 942 h 955"/>
              <a:gd name="T32" fmla="*/ 167 w 487"/>
              <a:gd name="T33" fmla="*/ 930 h 955"/>
              <a:gd name="T34" fmla="*/ 150 w 487"/>
              <a:gd name="T35" fmla="*/ 915 h 955"/>
              <a:gd name="T36" fmla="*/ 121 w 487"/>
              <a:gd name="T37" fmla="*/ 904 h 955"/>
              <a:gd name="T38" fmla="*/ 86 w 487"/>
              <a:gd name="T39" fmla="*/ 866 h 955"/>
              <a:gd name="T40" fmla="*/ 114 w 487"/>
              <a:gd name="T41" fmla="*/ 796 h 955"/>
              <a:gd name="T42" fmla="*/ 295 w 487"/>
              <a:gd name="T43" fmla="*/ 739 h 955"/>
              <a:gd name="T44" fmla="*/ 302 w 487"/>
              <a:gd name="T45" fmla="*/ 802 h 955"/>
              <a:gd name="T46" fmla="*/ 331 w 487"/>
              <a:gd name="T47" fmla="*/ 862 h 955"/>
              <a:gd name="T48" fmla="*/ 332 w 487"/>
              <a:gd name="T49" fmla="*/ 890 h 955"/>
              <a:gd name="T50" fmla="*/ 322 w 487"/>
              <a:gd name="T51" fmla="*/ 921 h 955"/>
              <a:gd name="T52" fmla="*/ 326 w 487"/>
              <a:gd name="T53" fmla="*/ 947 h 955"/>
              <a:gd name="T54" fmla="*/ 373 w 487"/>
              <a:gd name="T55" fmla="*/ 942 h 955"/>
              <a:gd name="T56" fmla="*/ 431 w 487"/>
              <a:gd name="T57" fmla="*/ 955 h 955"/>
              <a:gd name="T58" fmla="*/ 486 w 487"/>
              <a:gd name="T59" fmla="*/ 947 h 955"/>
              <a:gd name="T60" fmla="*/ 482 w 487"/>
              <a:gd name="T61" fmla="*/ 931 h 955"/>
              <a:gd name="T62" fmla="*/ 437 w 487"/>
              <a:gd name="T63" fmla="*/ 918 h 955"/>
              <a:gd name="T64" fmla="*/ 390 w 487"/>
              <a:gd name="T65" fmla="*/ 880 h 955"/>
              <a:gd name="T66" fmla="*/ 363 w 487"/>
              <a:gd name="T67" fmla="*/ 763 h 955"/>
              <a:gd name="T68" fmla="*/ 334 w 487"/>
              <a:gd name="T69" fmla="*/ 559 h 955"/>
              <a:gd name="T70" fmla="*/ 302 w 487"/>
              <a:gd name="T71" fmla="*/ 398 h 955"/>
              <a:gd name="T72" fmla="*/ 325 w 487"/>
              <a:gd name="T73" fmla="*/ 407 h 955"/>
              <a:gd name="T74" fmla="*/ 359 w 487"/>
              <a:gd name="T75" fmla="*/ 398 h 955"/>
              <a:gd name="T76" fmla="*/ 378 w 487"/>
              <a:gd name="T77" fmla="*/ 398 h 955"/>
              <a:gd name="T78" fmla="*/ 371 w 487"/>
              <a:gd name="T79" fmla="*/ 381 h 955"/>
              <a:gd name="T80" fmla="*/ 400 w 487"/>
              <a:gd name="T81" fmla="*/ 377 h 955"/>
              <a:gd name="T82" fmla="*/ 428 w 487"/>
              <a:gd name="T83" fmla="*/ 362 h 955"/>
              <a:gd name="T84" fmla="*/ 325 w 487"/>
              <a:gd name="T85" fmla="*/ 312 h 955"/>
              <a:gd name="T86" fmla="*/ 320 w 487"/>
              <a:gd name="T87" fmla="*/ 280 h 955"/>
              <a:gd name="T88" fmla="*/ 320 w 487"/>
              <a:gd name="T89" fmla="*/ 232 h 955"/>
              <a:gd name="T90" fmla="*/ 312 w 487"/>
              <a:gd name="T91" fmla="*/ 202 h 955"/>
              <a:gd name="T92" fmla="*/ 295 w 487"/>
              <a:gd name="T93" fmla="*/ 176 h 955"/>
              <a:gd name="T94" fmla="*/ 328 w 487"/>
              <a:gd name="T95" fmla="*/ 137 h 955"/>
              <a:gd name="T96" fmla="*/ 332 w 487"/>
              <a:gd name="T97" fmla="*/ 106 h 955"/>
              <a:gd name="T98" fmla="*/ 345 w 487"/>
              <a:gd name="T99" fmla="*/ 91 h 955"/>
              <a:gd name="T100" fmla="*/ 361 w 487"/>
              <a:gd name="T101" fmla="*/ 87 h 955"/>
              <a:gd name="T102" fmla="*/ 358 w 487"/>
              <a:gd name="T103" fmla="*/ 56 h 955"/>
              <a:gd name="T104" fmla="*/ 339 w 487"/>
              <a:gd name="T105" fmla="*/ 12 h 955"/>
              <a:gd name="T106" fmla="*/ 287 w 487"/>
              <a:gd name="T107" fmla="*/ 0 h 9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87" h="955">
                <a:moveTo>
                  <a:pt x="282" y="0"/>
                </a:moveTo>
                <a:lnTo>
                  <a:pt x="282" y="0"/>
                </a:lnTo>
                <a:lnTo>
                  <a:pt x="278" y="0"/>
                </a:lnTo>
                <a:lnTo>
                  <a:pt x="270" y="1"/>
                </a:lnTo>
                <a:lnTo>
                  <a:pt x="264" y="2"/>
                </a:lnTo>
                <a:lnTo>
                  <a:pt x="258" y="3"/>
                </a:lnTo>
                <a:lnTo>
                  <a:pt x="252" y="6"/>
                </a:lnTo>
                <a:lnTo>
                  <a:pt x="246" y="11"/>
                </a:lnTo>
                <a:lnTo>
                  <a:pt x="246" y="11"/>
                </a:lnTo>
                <a:lnTo>
                  <a:pt x="236" y="20"/>
                </a:lnTo>
                <a:lnTo>
                  <a:pt x="228" y="33"/>
                </a:lnTo>
                <a:lnTo>
                  <a:pt x="222" y="46"/>
                </a:lnTo>
                <a:lnTo>
                  <a:pt x="220" y="52"/>
                </a:lnTo>
                <a:lnTo>
                  <a:pt x="220" y="56"/>
                </a:lnTo>
                <a:lnTo>
                  <a:pt x="220" y="56"/>
                </a:lnTo>
                <a:lnTo>
                  <a:pt x="220" y="84"/>
                </a:lnTo>
                <a:lnTo>
                  <a:pt x="219" y="100"/>
                </a:lnTo>
                <a:lnTo>
                  <a:pt x="218" y="105"/>
                </a:lnTo>
                <a:lnTo>
                  <a:pt x="217" y="109"/>
                </a:lnTo>
                <a:lnTo>
                  <a:pt x="217" y="109"/>
                </a:lnTo>
                <a:lnTo>
                  <a:pt x="211" y="118"/>
                </a:lnTo>
                <a:lnTo>
                  <a:pt x="201" y="128"/>
                </a:lnTo>
                <a:lnTo>
                  <a:pt x="190" y="140"/>
                </a:lnTo>
                <a:lnTo>
                  <a:pt x="173" y="146"/>
                </a:lnTo>
                <a:lnTo>
                  <a:pt x="173" y="146"/>
                </a:lnTo>
                <a:lnTo>
                  <a:pt x="167" y="152"/>
                </a:lnTo>
                <a:lnTo>
                  <a:pt x="156" y="163"/>
                </a:lnTo>
                <a:lnTo>
                  <a:pt x="146" y="175"/>
                </a:lnTo>
                <a:lnTo>
                  <a:pt x="141" y="183"/>
                </a:lnTo>
                <a:lnTo>
                  <a:pt x="141" y="183"/>
                </a:lnTo>
                <a:lnTo>
                  <a:pt x="137" y="193"/>
                </a:lnTo>
                <a:lnTo>
                  <a:pt x="135" y="198"/>
                </a:lnTo>
                <a:lnTo>
                  <a:pt x="135" y="202"/>
                </a:lnTo>
                <a:lnTo>
                  <a:pt x="135" y="202"/>
                </a:lnTo>
                <a:lnTo>
                  <a:pt x="132" y="210"/>
                </a:lnTo>
                <a:lnTo>
                  <a:pt x="127" y="225"/>
                </a:lnTo>
                <a:lnTo>
                  <a:pt x="111" y="272"/>
                </a:lnTo>
                <a:lnTo>
                  <a:pt x="102" y="296"/>
                </a:lnTo>
                <a:lnTo>
                  <a:pt x="95" y="319"/>
                </a:lnTo>
                <a:lnTo>
                  <a:pt x="91" y="337"/>
                </a:lnTo>
                <a:lnTo>
                  <a:pt x="91" y="345"/>
                </a:lnTo>
                <a:lnTo>
                  <a:pt x="91" y="348"/>
                </a:lnTo>
                <a:lnTo>
                  <a:pt x="91" y="348"/>
                </a:lnTo>
                <a:lnTo>
                  <a:pt x="95" y="353"/>
                </a:lnTo>
                <a:lnTo>
                  <a:pt x="100" y="358"/>
                </a:lnTo>
                <a:lnTo>
                  <a:pt x="106" y="362"/>
                </a:lnTo>
                <a:lnTo>
                  <a:pt x="111" y="364"/>
                </a:lnTo>
                <a:lnTo>
                  <a:pt x="120" y="368"/>
                </a:lnTo>
                <a:lnTo>
                  <a:pt x="124" y="368"/>
                </a:lnTo>
                <a:lnTo>
                  <a:pt x="124" y="368"/>
                </a:lnTo>
                <a:lnTo>
                  <a:pt x="121" y="375"/>
                </a:lnTo>
                <a:lnTo>
                  <a:pt x="120" y="381"/>
                </a:lnTo>
                <a:lnTo>
                  <a:pt x="120" y="383"/>
                </a:lnTo>
                <a:lnTo>
                  <a:pt x="121" y="384"/>
                </a:lnTo>
                <a:lnTo>
                  <a:pt x="121" y="384"/>
                </a:lnTo>
                <a:lnTo>
                  <a:pt x="120" y="394"/>
                </a:lnTo>
                <a:lnTo>
                  <a:pt x="118" y="418"/>
                </a:lnTo>
                <a:lnTo>
                  <a:pt x="105" y="491"/>
                </a:lnTo>
                <a:lnTo>
                  <a:pt x="90" y="570"/>
                </a:lnTo>
                <a:lnTo>
                  <a:pt x="78" y="623"/>
                </a:lnTo>
                <a:lnTo>
                  <a:pt x="78" y="623"/>
                </a:lnTo>
                <a:lnTo>
                  <a:pt x="73" y="638"/>
                </a:lnTo>
                <a:lnTo>
                  <a:pt x="67" y="653"/>
                </a:lnTo>
                <a:lnTo>
                  <a:pt x="53" y="684"/>
                </a:lnTo>
                <a:lnTo>
                  <a:pt x="41" y="707"/>
                </a:lnTo>
                <a:lnTo>
                  <a:pt x="36" y="716"/>
                </a:lnTo>
                <a:lnTo>
                  <a:pt x="88" y="726"/>
                </a:lnTo>
                <a:lnTo>
                  <a:pt x="29" y="862"/>
                </a:lnTo>
                <a:lnTo>
                  <a:pt x="29" y="862"/>
                </a:lnTo>
                <a:lnTo>
                  <a:pt x="26" y="860"/>
                </a:lnTo>
                <a:lnTo>
                  <a:pt x="25" y="859"/>
                </a:lnTo>
                <a:lnTo>
                  <a:pt x="23" y="859"/>
                </a:lnTo>
                <a:lnTo>
                  <a:pt x="23" y="859"/>
                </a:lnTo>
                <a:lnTo>
                  <a:pt x="20" y="862"/>
                </a:lnTo>
                <a:lnTo>
                  <a:pt x="15" y="871"/>
                </a:lnTo>
                <a:lnTo>
                  <a:pt x="9" y="885"/>
                </a:lnTo>
                <a:lnTo>
                  <a:pt x="9" y="885"/>
                </a:lnTo>
                <a:lnTo>
                  <a:pt x="8" y="886"/>
                </a:lnTo>
                <a:lnTo>
                  <a:pt x="6" y="889"/>
                </a:lnTo>
                <a:lnTo>
                  <a:pt x="2" y="892"/>
                </a:lnTo>
                <a:lnTo>
                  <a:pt x="1" y="895"/>
                </a:lnTo>
                <a:lnTo>
                  <a:pt x="0" y="897"/>
                </a:lnTo>
                <a:lnTo>
                  <a:pt x="1" y="901"/>
                </a:lnTo>
                <a:lnTo>
                  <a:pt x="3" y="904"/>
                </a:lnTo>
                <a:lnTo>
                  <a:pt x="3" y="904"/>
                </a:lnTo>
                <a:lnTo>
                  <a:pt x="7" y="909"/>
                </a:lnTo>
                <a:lnTo>
                  <a:pt x="12" y="914"/>
                </a:lnTo>
                <a:lnTo>
                  <a:pt x="23" y="921"/>
                </a:lnTo>
                <a:lnTo>
                  <a:pt x="36" y="929"/>
                </a:lnTo>
                <a:lnTo>
                  <a:pt x="36" y="929"/>
                </a:lnTo>
                <a:lnTo>
                  <a:pt x="39" y="930"/>
                </a:lnTo>
                <a:lnTo>
                  <a:pt x="51" y="935"/>
                </a:lnTo>
                <a:lnTo>
                  <a:pt x="70" y="939"/>
                </a:lnTo>
                <a:lnTo>
                  <a:pt x="80" y="941"/>
                </a:lnTo>
                <a:lnTo>
                  <a:pt x="91" y="942"/>
                </a:lnTo>
                <a:lnTo>
                  <a:pt x="91" y="942"/>
                </a:lnTo>
                <a:lnTo>
                  <a:pt x="105" y="942"/>
                </a:lnTo>
                <a:lnTo>
                  <a:pt x="117" y="941"/>
                </a:lnTo>
                <a:lnTo>
                  <a:pt x="142" y="937"/>
                </a:lnTo>
                <a:lnTo>
                  <a:pt x="160" y="932"/>
                </a:lnTo>
                <a:lnTo>
                  <a:pt x="166" y="931"/>
                </a:lnTo>
                <a:lnTo>
                  <a:pt x="167" y="930"/>
                </a:lnTo>
                <a:lnTo>
                  <a:pt x="167" y="929"/>
                </a:lnTo>
                <a:lnTo>
                  <a:pt x="167" y="929"/>
                </a:lnTo>
                <a:lnTo>
                  <a:pt x="166" y="924"/>
                </a:lnTo>
                <a:lnTo>
                  <a:pt x="164" y="921"/>
                </a:lnTo>
                <a:lnTo>
                  <a:pt x="159" y="918"/>
                </a:lnTo>
                <a:lnTo>
                  <a:pt x="150" y="915"/>
                </a:lnTo>
                <a:lnTo>
                  <a:pt x="150" y="915"/>
                </a:lnTo>
                <a:lnTo>
                  <a:pt x="142" y="913"/>
                </a:lnTo>
                <a:lnTo>
                  <a:pt x="135" y="912"/>
                </a:lnTo>
                <a:lnTo>
                  <a:pt x="129" y="909"/>
                </a:lnTo>
                <a:lnTo>
                  <a:pt x="121" y="904"/>
                </a:lnTo>
                <a:lnTo>
                  <a:pt x="121" y="904"/>
                </a:lnTo>
                <a:lnTo>
                  <a:pt x="112" y="896"/>
                </a:lnTo>
                <a:lnTo>
                  <a:pt x="102" y="884"/>
                </a:lnTo>
                <a:lnTo>
                  <a:pt x="91" y="868"/>
                </a:lnTo>
                <a:lnTo>
                  <a:pt x="91" y="868"/>
                </a:lnTo>
                <a:lnTo>
                  <a:pt x="90" y="867"/>
                </a:lnTo>
                <a:lnTo>
                  <a:pt x="86" y="866"/>
                </a:lnTo>
                <a:lnTo>
                  <a:pt x="82" y="865"/>
                </a:lnTo>
                <a:lnTo>
                  <a:pt x="82" y="865"/>
                </a:lnTo>
                <a:lnTo>
                  <a:pt x="99" y="822"/>
                </a:lnTo>
                <a:lnTo>
                  <a:pt x="99" y="822"/>
                </a:lnTo>
                <a:lnTo>
                  <a:pt x="105" y="811"/>
                </a:lnTo>
                <a:lnTo>
                  <a:pt x="114" y="796"/>
                </a:lnTo>
                <a:lnTo>
                  <a:pt x="131" y="773"/>
                </a:lnTo>
                <a:lnTo>
                  <a:pt x="131" y="773"/>
                </a:lnTo>
                <a:lnTo>
                  <a:pt x="142" y="752"/>
                </a:lnTo>
                <a:lnTo>
                  <a:pt x="150" y="736"/>
                </a:lnTo>
                <a:lnTo>
                  <a:pt x="295" y="739"/>
                </a:lnTo>
                <a:lnTo>
                  <a:pt x="295" y="739"/>
                </a:lnTo>
                <a:lnTo>
                  <a:pt x="294" y="745"/>
                </a:lnTo>
                <a:lnTo>
                  <a:pt x="293" y="760"/>
                </a:lnTo>
                <a:lnTo>
                  <a:pt x="294" y="769"/>
                </a:lnTo>
                <a:lnTo>
                  <a:pt x="295" y="780"/>
                </a:lnTo>
                <a:lnTo>
                  <a:pt x="298" y="791"/>
                </a:lnTo>
                <a:lnTo>
                  <a:pt x="302" y="802"/>
                </a:lnTo>
                <a:lnTo>
                  <a:pt x="302" y="802"/>
                </a:lnTo>
                <a:lnTo>
                  <a:pt x="313" y="821"/>
                </a:lnTo>
                <a:lnTo>
                  <a:pt x="323" y="838"/>
                </a:lnTo>
                <a:lnTo>
                  <a:pt x="329" y="851"/>
                </a:lnTo>
                <a:lnTo>
                  <a:pt x="331" y="857"/>
                </a:lnTo>
                <a:lnTo>
                  <a:pt x="331" y="862"/>
                </a:lnTo>
                <a:lnTo>
                  <a:pt x="331" y="862"/>
                </a:lnTo>
                <a:lnTo>
                  <a:pt x="332" y="871"/>
                </a:lnTo>
                <a:lnTo>
                  <a:pt x="334" y="879"/>
                </a:lnTo>
                <a:lnTo>
                  <a:pt x="335" y="889"/>
                </a:lnTo>
                <a:lnTo>
                  <a:pt x="335" y="889"/>
                </a:lnTo>
                <a:lnTo>
                  <a:pt x="332" y="890"/>
                </a:lnTo>
                <a:lnTo>
                  <a:pt x="330" y="892"/>
                </a:lnTo>
                <a:lnTo>
                  <a:pt x="329" y="895"/>
                </a:lnTo>
                <a:lnTo>
                  <a:pt x="329" y="895"/>
                </a:lnTo>
                <a:lnTo>
                  <a:pt x="326" y="901"/>
                </a:lnTo>
                <a:lnTo>
                  <a:pt x="322" y="921"/>
                </a:lnTo>
                <a:lnTo>
                  <a:pt x="322" y="921"/>
                </a:lnTo>
                <a:lnTo>
                  <a:pt x="320" y="930"/>
                </a:lnTo>
                <a:lnTo>
                  <a:pt x="320" y="936"/>
                </a:lnTo>
                <a:lnTo>
                  <a:pt x="322" y="941"/>
                </a:lnTo>
                <a:lnTo>
                  <a:pt x="323" y="944"/>
                </a:lnTo>
                <a:lnTo>
                  <a:pt x="325" y="945"/>
                </a:lnTo>
                <a:lnTo>
                  <a:pt x="326" y="947"/>
                </a:lnTo>
                <a:lnTo>
                  <a:pt x="329" y="948"/>
                </a:lnTo>
                <a:lnTo>
                  <a:pt x="329" y="948"/>
                </a:lnTo>
                <a:lnTo>
                  <a:pt x="335" y="947"/>
                </a:lnTo>
                <a:lnTo>
                  <a:pt x="352" y="943"/>
                </a:lnTo>
                <a:lnTo>
                  <a:pt x="363" y="942"/>
                </a:lnTo>
                <a:lnTo>
                  <a:pt x="373" y="942"/>
                </a:lnTo>
                <a:lnTo>
                  <a:pt x="384" y="942"/>
                </a:lnTo>
                <a:lnTo>
                  <a:pt x="394" y="944"/>
                </a:lnTo>
                <a:lnTo>
                  <a:pt x="394" y="944"/>
                </a:lnTo>
                <a:lnTo>
                  <a:pt x="410" y="950"/>
                </a:lnTo>
                <a:lnTo>
                  <a:pt x="421" y="954"/>
                </a:lnTo>
                <a:lnTo>
                  <a:pt x="431" y="955"/>
                </a:lnTo>
                <a:lnTo>
                  <a:pt x="447" y="955"/>
                </a:lnTo>
                <a:lnTo>
                  <a:pt x="447" y="955"/>
                </a:lnTo>
                <a:lnTo>
                  <a:pt x="465" y="953"/>
                </a:lnTo>
                <a:lnTo>
                  <a:pt x="477" y="950"/>
                </a:lnTo>
                <a:lnTo>
                  <a:pt x="482" y="949"/>
                </a:lnTo>
                <a:lnTo>
                  <a:pt x="486" y="947"/>
                </a:lnTo>
                <a:lnTo>
                  <a:pt x="487" y="944"/>
                </a:lnTo>
                <a:lnTo>
                  <a:pt x="487" y="942"/>
                </a:lnTo>
                <a:lnTo>
                  <a:pt x="487" y="942"/>
                </a:lnTo>
                <a:lnTo>
                  <a:pt x="486" y="936"/>
                </a:lnTo>
                <a:lnTo>
                  <a:pt x="484" y="933"/>
                </a:lnTo>
                <a:lnTo>
                  <a:pt x="482" y="931"/>
                </a:lnTo>
                <a:lnTo>
                  <a:pt x="474" y="929"/>
                </a:lnTo>
                <a:lnTo>
                  <a:pt x="474" y="929"/>
                </a:lnTo>
                <a:lnTo>
                  <a:pt x="452" y="922"/>
                </a:lnTo>
                <a:lnTo>
                  <a:pt x="443" y="921"/>
                </a:lnTo>
                <a:lnTo>
                  <a:pt x="437" y="918"/>
                </a:lnTo>
                <a:lnTo>
                  <a:pt x="437" y="918"/>
                </a:lnTo>
                <a:lnTo>
                  <a:pt x="429" y="912"/>
                </a:lnTo>
                <a:lnTo>
                  <a:pt x="417" y="900"/>
                </a:lnTo>
                <a:lnTo>
                  <a:pt x="406" y="890"/>
                </a:lnTo>
                <a:lnTo>
                  <a:pt x="401" y="885"/>
                </a:lnTo>
                <a:lnTo>
                  <a:pt x="401" y="885"/>
                </a:lnTo>
                <a:lnTo>
                  <a:pt x="390" y="880"/>
                </a:lnTo>
                <a:lnTo>
                  <a:pt x="381" y="875"/>
                </a:lnTo>
                <a:lnTo>
                  <a:pt x="381" y="875"/>
                </a:lnTo>
                <a:lnTo>
                  <a:pt x="373" y="834"/>
                </a:lnTo>
                <a:lnTo>
                  <a:pt x="365" y="779"/>
                </a:lnTo>
                <a:lnTo>
                  <a:pt x="365" y="779"/>
                </a:lnTo>
                <a:lnTo>
                  <a:pt x="363" y="763"/>
                </a:lnTo>
                <a:lnTo>
                  <a:pt x="363" y="748"/>
                </a:lnTo>
                <a:lnTo>
                  <a:pt x="361" y="729"/>
                </a:lnTo>
                <a:lnTo>
                  <a:pt x="392" y="713"/>
                </a:lnTo>
                <a:lnTo>
                  <a:pt x="392" y="713"/>
                </a:lnTo>
                <a:lnTo>
                  <a:pt x="358" y="626"/>
                </a:lnTo>
                <a:lnTo>
                  <a:pt x="334" y="559"/>
                </a:lnTo>
                <a:lnTo>
                  <a:pt x="325" y="534"/>
                </a:lnTo>
                <a:lnTo>
                  <a:pt x="322" y="517"/>
                </a:lnTo>
                <a:lnTo>
                  <a:pt x="322" y="517"/>
                </a:lnTo>
                <a:lnTo>
                  <a:pt x="317" y="487"/>
                </a:lnTo>
                <a:lnTo>
                  <a:pt x="311" y="447"/>
                </a:lnTo>
                <a:lnTo>
                  <a:pt x="302" y="398"/>
                </a:lnTo>
                <a:lnTo>
                  <a:pt x="302" y="398"/>
                </a:lnTo>
                <a:lnTo>
                  <a:pt x="302" y="398"/>
                </a:lnTo>
                <a:lnTo>
                  <a:pt x="305" y="398"/>
                </a:lnTo>
                <a:lnTo>
                  <a:pt x="311" y="401"/>
                </a:lnTo>
                <a:lnTo>
                  <a:pt x="325" y="407"/>
                </a:lnTo>
                <a:lnTo>
                  <a:pt x="325" y="407"/>
                </a:lnTo>
                <a:lnTo>
                  <a:pt x="332" y="409"/>
                </a:lnTo>
                <a:lnTo>
                  <a:pt x="342" y="409"/>
                </a:lnTo>
                <a:lnTo>
                  <a:pt x="351" y="406"/>
                </a:lnTo>
                <a:lnTo>
                  <a:pt x="354" y="405"/>
                </a:lnTo>
                <a:lnTo>
                  <a:pt x="354" y="405"/>
                </a:lnTo>
                <a:lnTo>
                  <a:pt x="359" y="398"/>
                </a:lnTo>
                <a:lnTo>
                  <a:pt x="361" y="394"/>
                </a:lnTo>
                <a:lnTo>
                  <a:pt x="361" y="394"/>
                </a:lnTo>
                <a:lnTo>
                  <a:pt x="369" y="398"/>
                </a:lnTo>
                <a:lnTo>
                  <a:pt x="375" y="399"/>
                </a:lnTo>
                <a:lnTo>
                  <a:pt x="376" y="399"/>
                </a:lnTo>
                <a:lnTo>
                  <a:pt x="378" y="398"/>
                </a:lnTo>
                <a:lnTo>
                  <a:pt x="378" y="398"/>
                </a:lnTo>
                <a:lnTo>
                  <a:pt x="378" y="397"/>
                </a:lnTo>
                <a:lnTo>
                  <a:pt x="378" y="394"/>
                </a:lnTo>
                <a:lnTo>
                  <a:pt x="376" y="388"/>
                </a:lnTo>
                <a:lnTo>
                  <a:pt x="371" y="381"/>
                </a:lnTo>
                <a:lnTo>
                  <a:pt x="371" y="381"/>
                </a:lnTo>
                <a:lnTo>
                  <a:pt x="378" y="380"/>
                </a:lnTo>
                <a:lnTo>
                  <a:pt x="384" y="378"/>
                </a:lnTo>
                <a:lnTo>
                  <a:pt x="392" y="378"/>
                </a:lnTo>
                <a:lnTo>
                  <a:pt x="392" y="378"/>
                </a:lnTo>
                <a:lnTo>
                  <a:pt x="396" y="378"/>
                </a:lnTo>
                <a:lnTo>
                  <a:pt x="400" y="377"/>
                </a:lnTo>
                <a:lnTo>
                  <a:pt x="402" y="376"/>
                </a:lnTo>
                <a:lnTo>
                  <a:pt x="404" y="375"/>
                </a:lnTo>
                <a:lnTo>
                  <a:pt x="404" y="375"/>
                </a:lnTo>
                <a:lnTo>
                  <a:pt x="404" y="371"/>
                </a:lnTo>
                <a:lnTo>
                  <a:pt x="421" y="368"/>
                </a:lnTo>
                <a:lnTo>
                  <a:pt x="428" y="362"/>
                </a:lnTo>
                <a:lnTo>
                  <a:pt x="398" y="335"/>
                </a:lnTo>
                <a:lnTo>
                  <a:pt x="322" y="339"/>
                </a:lnTo>
                <a:lnTo>
                  <a:pt x="322" y="339"/>
                </a:lnTo>
                <a:lnTo>
                  <a:pt x="324" y="330"/>
                </a:lnTo>
                <a:lnTo>
                  <a:pt x="325" y="322"/>
                </a:lnTo>
                <a:lnTo>
                  <a:pt x="325" y="312"/>
                </a:lnTo>
                <a:lnTo>
                  <a:pt x="325" y="312"/>
                </a:lnTo>
                <a:lnTo>
                  <a:pt x="322" y="294"/>
                </a:lnTo>
                <a:lnTo>
                  <a:pt x="318" y="286"/>
                </a:lnTo>
                <a:lnTo>
                  <a:pt x="318" y="286"/>
                </a:lnTo>
                <a:lnTo>
                  <a:pt x="320" y="283"/>
                </a:lnTo>
                <a:lnTo>
                  <a:pt x="320" y="280"/>
                </a:lnTo>
                <a:lnTo>
                  <a:pt x="322" y="272"/>
                </a:lnTo>
                <a:lnTo>
                  <a:pt x="322" y="272"/>
                </a:lnTo>
                <a:lnTo>
                  <a:pt x="323" y="261"/>
                </a:lnTo>
                <a:lnTo>
                  <a:pt x="323" y="248"/>
                </a:lnTo>
                <a:lnTo>
                  <a:pt x="322" y="237"/>
                </a:lnTo>
                <a:lnTo>
                  <a:pt x="320" y="232"/>
                </a:lnTo>
                <a:lnTo>
                  <a:pt x="318" y="229"/>
                </a:lnTo>
                <a:lnTo>
                  <a:pt x="318" y="229"/>
                </a:lnTo>
                <a:lnTo>
                  <a:pt x="317" y="225"/>
                </a:lnTo>
                <a:lnTo>
                  <a:pt x="316" y="222"/>
                </a:lnTo>
                <a:lnTo>
                  <a:pt x="314" y="212"/>
                </a:lnTo>
                <a:lnTo>
                  <a:pt x="312" y="202"/>
                </a:lnTo>
                <a:lnTo>
                  <a:pt x="311" y="198"/>
                </a:lnTo>
                <a:lnTo>
                  <a:pt x="308" y="193"/>
                </a:lnTo>
                <a:lnTo>
                  <a:pt x="308" y="193"/>
                </a:lnTo>
                <a:lnTo>
                  <a:pt x="304" y="185"/>
                </a:lnTo>
                <a:lnTo>
                  <a:pt x="300" y="179"/>
                </a:lnTo>
                <a:lnTo>
                  <a:pt x="295" y="176"/>
                </a:lnTo>
                <a:lnTo>
                  <a:pt x="302" y="159"/>
                </a:lnTo>
                <a:lnTo>
                  <a:pt x="302" y="159"/>
                </a:lnTo>
                <a:lnTo>
                  <a:pt x="318" y="146"/>
                </a:lnTo>
                <a:lnTo>
                  <a:pt x="318" y="146"/>
                </a:lnTo>
                <a:lnTo>
                  <a:pt x="324" y="142"/>
                </a:lnTo>
                <a:lnTo>
                  <a:pt x="328" y="137"/>
                </a:lnTo>
                <a:lnTo>
                  <a:pt x="331" y="132"/>
                </a:lnTo>
                <a:lnTo>
                  <a:pt x="332" y="129"/>
                </a:lnTo>
                <a:lnTo>
                  <a:pt x="331" y="126"/>
                </a:lnTo>
                <a:lnTo>
                  <a:pt x="331" y="126"/>
                </a:lnTo>
                <a:lnTo>
                  <a:pt x="331" y="117"/>
                </a:lnTo>
                <a:lnTo>
                  <a:pt x="332" y="106"/>
                </a:lnTo>
                <a:lnTo>
                  <a:pt x="335" y="93"/>
                </a:lnTo>
                <a:lnTo>
                  <a:pt x="339" y="96"/>
                </a:lnTo>
                <a:lnTo>
                  <a:pt x="345" y="100"/>
                </a:lnTo>
                <a:lnTo>
                  <a:pt x="342" y="90"/>
                </a:lnTo>
                <a:lnTo>
                  <a:pt x="342" y="90"/>
                </a:lnTo>
                <a:lnTo>
                  <a:pt x="345" y="91"/>
                </a:lnTo>
                <a:lnTo>
                  <a:pt x="348" y="94"/>
                </a:lnTo>
                <a:lnTo>
                  <a:pt x="352" y="93"/>
                </a:lnTo>
                <a:lnTo>
                  <a:pt x="352" y="93"/>
                </a:lnTo>
                <a:lnTo>
                  <a:pt x="358" y="89"/>
                </a:lnTo>
                <a:lnTo>
                  <a:pt x="361" y="87"/>
                </a:lnTo>
                <a:lnTo>
                  <a:pt x="361" y="87"/>
                </a:lnTo>
                <a:lnTo>
                  <a:pt x="361" y="83"/>
                </a:lnTo>
                <a:lnTo>
                  <a:pt x="363" y="74"/>
                </a:lnTo>
                <a:lnTo>
                  <a:pt x="363" y="65"/>
                </a:lnTo>
                <a:lnTo>
                  <a:pt x="360" y="60"/>
                </a:lnTo>
                <a:lnTo>
                  <a:pt x="358" y="56"/>
                </a:lnTo>
                <a:lnTo>
                  <a:pt x="358" y="56"/>
                </a:lnTo>
                <a:lnTo>
                  <a:pt x="355" y="53"/>
                </a:lnTo>
                <a:lnTo>
                  <a:pt x="353" y="47"/>
                </a:lnTo>
                <a:lnTo>
                  <a:pt x="349" y="32"/>
                </a:lnTo>
                <a:lnTo>
                  <a:pt x="347" y="25"/>
                </a:lnTo>
                <a:lnTo>
                  <a:pt x="343" y="18"/>
                </a:lnTo>
                <a:lnTo>
                  <a:pt x="339" y="12"/>
                </a:lnTo>
                <a:lnTo>
                  <a:pt x="331" y="7"/>
                </a:lnTo>
                <a:lnTo>
                  <a:pt x="331" y="7"/>
                </a:lnTo>
                <a:lnTo>
                  <a:pt x="324" y="3"/>
                </a:lnTo>
                <a:lnTo>
                  <a:pt x="316" y="2"/>
                </a:lnTo>
                <a:lnTo>
                  <a:pt x="300" y="0"/>
                </a:lnTo>
                <a:lnTo>
                  <a:pt x="287" y="0"/>
                </a:lnTo>
                <a:lnTo>
                  <a:pt x="282" y="0"/>
                </a:lnTo>
                <a:lnTo>
                  <a:pt x="282" y="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1" name="Freeform 14">
            <a:extLst>
              <a:ext uri="{FF2B5EF4-FFF2-40B4-BE49-F238E27FC236}">
                <a16:creationId xmlns:a16="http://schemas.microsoft.com/office/drawing/2014/main" id="{238DF540-FF73-4597-8AEB-4ABD401FAFFD}"/>
              </a:ext>
            </a:extLst>
          </p:cNvPr>
          <p:cNvSpPr>
            <a:spLocks noEditPoints="1"/>
          </p:cNvSpPr>
          <p:nvPr/>
        </p:nvSpPr>
        <p:spPr bwMode="auto">
          <a:xfrm>
            <a:off x="933587" y="751690"/>
            <a:ext cx="459783" cy="1691653"/>
          </a:xfrm>
          <a:custGeom>
            <a:avLst/>
            <a:gdLst>
              <a:gd name="T0" fmla="*/ 65 w 265"/>
              <a:gd name="T1" fmla="*/ 409 h 975"/>
              <a:gd name="T2" fmla="*/ 67 w 265"/>
              <a:gd name="T3" fmla="*/ 484 h 975"/>
              <a:gd name="T4" fmla="*/ 79 w 265"/>
              <a:gd name="T5" fmla="*/ 517 h 975"/>
              <a:gd name="T6" fmla="*/ 89 w 265"/>
              <a:gd name="T7" fmla="*/ 550 h 975"/>
              <a:gd name="T8" fmla="*/ 96 w 265"/>
              <a:gd name="T9" fmla="*/ 777 h 975"/>
              <a:gd name="T10" fmla="*/ 87 w 265"/>
              <a:gd name="T11" fmla="*/ 887 h 975"/>
              <a:gd name="T12" fmla="*/ 79 w 265"/>
              <a:gd name="T13" fmla="*/ 906 h 975"/>
              <a:gd name="T14" fmla="*/ 64 w 265"/>
              <a:gd name="T15" fmla="*/ 921 h 975"/>
              <a:gd name="T16" fmla="*/ 52 w 265"/>
              <a:gd name="T17" fmla="*/ 930 h 975"/>
              <a:gd name="T18" fmla="*/ 101 w 265"/>
              <a:gd name="T19" fmla="*/ 963 h 975"/>
              <a:gd name="T20" fmla="*/ 123 w 265"/>
              <a:gd name="T21" fmla="*/ 975 h 975"/>
              <a:gd name="T22" fmla="*/ 265 w 265"/>
              <a:gd name="T23" fmla="*/ 960 h 975"/>
              <a:gd name="T24" fmla="*/ 260 w 265"/>
              <a:gd name="T25" fmla="*/ 921 h 975"/>
              <a:gd name="T26" fmla="*/ 253 w 265"/>
              <a:gd name="T27" fmla="*/ 913 h 975"/>
              <a:gd name="T28" fmla="*/ 233 w 265"/>
              <a:gd name="T29" fmla="*/ 771 h 975"/>
              <a:gd name="T30" fmla="*/ 202 w 265"/>
              <a:gd name="T31" fmla="*/ 586 h 975"/>
              <a:gd name="T32" fmla="*/ 242 w 265"/>
              <a:gd name="T33" fmla="*/ 543 h 975"/>
              <a:gd name="T34" fmla="*/ 255 w 265"/>
              <a:gd name="T35" fmla="*/ 496 h 975"/>
              <a:gd name="T36" fmla="*/ 252 w 265"/>
              <a:gd name="T37" fmla="*/ 416 h 975"/>
              <a:gd name="T38" fmla="*/ 247 w 265"/>
              <a:gd name="T39" fmla="*/ 383 h 975"/>
              <a:gd name="T40" fmla="*/ 245 w 265"/>
              <a:gd name="T41" fmla="*/ 362 h 975"/>
              <a:gd name="T42" fmla="*/ 253 w 265"/>
              <a:gd name="T43" fmla="*/ 314 h 975"/>
              <a:gd name="T44" fmla="*/ 255 w 265"/>
              <a:gd name="T45" fmla="*/ 231 h 975"/>
              <a:gd name="T46" fmla="*/ 246 w 265"/>
              <a:gd name="T47" fmla="*/ 167 h 975"/>
              <a:gd name="T48" fmla="*/ 219 w 265"/>
              <a:gd name="T49" fmla="*/ 139 h 975"/>
              <a:gd name="T50" fmla="*/ 227 w 265"/>
              <a:gd name="T51" fmla="*/ 133 h 975"/>
              <a:gd name="T52" fmla="*/ 219 w 265"/>
              <a:gd name="T53" fmla="*/ 99 h 975"/>
              <a:gd name="T54" fmla="*/ 211 w 265"/>
              <a:gd name="T55" fmla="*/ 42 h 975"/>
              <a:gd name="T56" fmla="*/ 177 w 265"/>
              <a:gd name="T57" fmla="*/ 5 h 975"/>
              <a:gd name="T58" fmla="*/ 143 w 265"/>
              <a:gd name="T59" fmla="*/ 3 h 975"/>
              <a:gd name="T60" fmla="*/ 116 w 265"/>
              <a:gd name="T61" fmla="*/ 18 h 975"/>
              <a:gd name="T62" fmla="*/ 101 w 265"/>
              <a:gd name="T63" fmla="*/ 69 h 975"/>
              <a:gd name="T64" fmla="*/ 99 w 265"/>
              <a:gd name="T65" fmla="*/ 69 h 975"/>
              <a:gd name="T66" fmla="*/ 104 w 265"/>
              <a:gd name="T67" fmla="*/ 99 h 975"/>
              <a:gd name="T68" fmla="*/ 120 w 265"/>
              <a:gd name="T69" fmla="*/ 126 h 975"/>
              <a:gd name="T70" fmla="*/ 126 w 265"/>
              <a:gd name="T71" fmla="*/ 169 h 975"/>
              <a:gd name="T72" fmla="*/ 54 w 265"/>
              <a:gd name="T73" fmla="*/ 184 h 975"/>
              <a:gd name="T74" fmla="*/ 77 w 265"/>
              <a:gd name="T75" fmla="*/ 221 h 975"/>
              <a:gd name="T76" fmla="*/ 70 w 265"/>
              <a:gd name="T77" fmla="*/ 240 h 975"/>
              <a:gd name="T78" fmla="*/ 75 w 265"/>
              <a:gd name="T79" fmla="*/ 267 h 975"/>
              <a:gd name="T80" fmla="*/ 63 w 265"/>
              <a:gd name="T81" fmla="*/ 320 h 975"/>
              <a:gd name="T82" fmla="*/ 40 w 265"/>
              <a:gd name="T83" fmla="*/ 343 h 975"/>
              <a:gd name="T84" fmla="*/ 23 w 265"/>
              <a:gd name="T85" fmla="*/ 343 h 975"/>
              <a:gd name="T86" fmla="*/ 18 w 265"/>
              <a:gd name="T87" fmla="*/ 350 h 975"/>
              <a:gd name="T88" fmla="*/ 2 w 265"/>
              <a:gd name="T89" fmla="*/ 356 h 975"/>
              <a:gd name="T90" fmla="*/ 1 w 265"/>
              <a:gd name="T91" fmla="*/ 372 h 975"/>
              <a:gd name="T92" fmla="*/ 11 w 265"/>
              <a:gd name="T93" fmla="*/ 389 h 975"/>
              <a:gd name="T94" fmla="*/ 159 w 265"/>
              <a:gd name="T95" fmla="*/ 782 h 975"/>
              <a:gd name="T96" fmla="*/ 193 w 265"/>
              <a:gd name="T97" fmla="*/ 875 h 975"/>
              <a:gd name="T98" fmla="*/ 196 w 265"/>
              <a:gd name="T99" fmla="*/ 916 h 975"/>
              <a:gd name="T100" fmla="*/ 166 w 265"/>
              <a:gd name="T101" fmla="*/ 933 h 975"/>
              <a:gd name="T102" fmla="*/ 132 w 265"/>
              <a:gd name="T103" fmla="*/ 956 h 975"/>
              <a:gd name="T104" fmla="*/ 125 w 265"/>
              <a:gd name="T105" fmla="*/ 913 h 975"/>
              <a:gd name="T106" fmla="*/ 128 w 265"/>
              <a:gd name="T107" fmla="*/ 877 h 975"/>
              <a:gd name="T108" fmla="*/ 142 w 265"/>
              <a:gd name="T109" fmla="*/ 848 h 9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65" h="975">
                <a:moveTo>
                  <a:pt x="40" y="407"/>
                </a:moveTo>
                <a:lnTo>
                  <a:pt x="40" y="407"/>
                </a:lnTo>
                <a:lnTo>
                  <a:pt x="43" y="407"/>
                </a:lnTo>
                <a:lnTo>
                  <a:pt x="52" y="408"/>
                </a:lnTo>
                <a:lnTo>
                  <a:pt x="65" y="409"/>
                </a:lnTo>
                <a:lnTo>
                  <a:pt x="65" y="409"/>
                </a:lnTo>
                <a:lnTo>
                  <a:pt x="66" y="409"/>
                </a:lnTo>
                <a:lnTo>
                  <a:pt x="66" y="409"/>
                </a:lnTo>
                <a:lnTo>
                  <a:pt x="65" y="409"/>
                </a:lnTo>
                <a:lnTo>
                  <a:pt x="65" y="409"/>
                </a:lnTo>
                <a:lnTo>
                  <a:pt x="66" y="448"/>
                </a:lnTo>
                <a:lnTo>
                  <a:pt x="67" y="484"/>
                </a:lnTo>
                <a:lnTo>
                  <a:pt x="67" y="484"/>
                </a:lnTo>
                <a:lnTo>
                  <a:pt x="75" y="486"/>
                </a:lnTo>
                <a:lnTo>
                  <a:pt x="79" y="486"/>
                </a:lnTo>
                <a:lnTo>
                  <a:pt x="79" y="486"/>
                </a:lnTo>
                <a:lnTo>
                  <a:pt x="79" y="498"/>
                </a:lnTo>
                <a:lnTo>
                  <a:pt x="79" y="517"/>
                </a:lnTo>
                <a:lnTo>
                  <a:pt x="79" y="517"/>
                </a:lnTo>
                <a:lnTo>
                  <a:pt x="82" y="524"/>
                </a:lnTo>
                <a:lnTo>
                  <a:pt x="85" y="532"/>
                </a:lnTo>
                <a:lnTo>
                  <a:pt x="88" y="542"/>
                </a:lnTo>
                <a:lnTo>
                  <a:pt x="89" y="550"/>
                </a:lnTo>
                <a:lnTo>
                  <a:pt x="89" y="550"/>
                </a:lnTo>
                <a:lnTo>
                  <a:pt x="95" y="594"/>
                </a:lnTo>
                <a:lnTo>
                  <a:pt x="99" y="631"/>
                </a:lnTo>
                <a:lnTo>
                  <a:pt x="99" y="631"/>
                </a:lnTo>
                <a:lnTo>
                  <a:pt x="99" y="700"/>
                </a:lnTo>
                <a:lnTo>
                  <a:pt x="98" y="751"/>
                </a:lnTo>
                <a:lnTo>
                  <a:pt x="96" y="777"/>
                </a:lnTo>
                <a:lnTo>
                  <a:pt x="96" y="777"/>
                </a:lnTo>
                <a:lnTo>
                  <a:pt x="93" y="835"/>
                </a:lnTo>
                <a:lnTo>
                  <a:pt x="89" y="870"/>
                </a:lnTo>
                <a:lnTo>
                  <a:pt x="88" y="882"/>
                </a:lnTo>
                <a:lnTo>
                  <a:pt x="87" y="887"/>
                </a:lnTo>
                <a:lnTo>
                  <a:pt x="87" y="887"/>
                </a:lnTo>
                <a:lnTo>
                  <a:pt x="85" y="890"/>
                </a:lnTo>
                <a:lnTo>
                  <a:pt x="82" y="896"/>
                </a:lnTo>
                <a:lnTo>
                  <a:pt x="82" y="896"/>
                </a:lnTo>
                <a:lnTo>
                  <a:pt x="81" y="901"/>
                </a:lnTo>
                <a:lnTo>
                  <a:pt x="81" y="904"/>
                </a:lnTo>
                <a:lnTo>
                  <a:pt x="79" y="906"/>
                </a:lnTo>
                <a:lnTo>
                  <a:pt x="77" y="909"/>
                </a:lnTo>
                <a:lnTo>
                  <a:pt x="77" y="909"/>
                </a:lnTo>
                <a:lnTo>
                  <a:pt x="70" y="917"/>
                </a:lnTo>
                <a:lnTo>
                  <a:pt x="66" y="919"/>
                </a:lnTo>
                <a:lnTo>
                  <a:pt x="64" y="921"/>
                </a:lnTo>
                <a:lnTo>
                  <a:pt x="64" y="921"/>
                </a:lnTo>
                <a:lnTo>
                  <a:pt x="56" y="921"/>
                </a:lnTo>
                <a:lnTo>
                  <a:pt x="53" y="923"/>
                </a:lnTo>
                <a:lnTo>
                  <a:pt x="52" y="924"/>
                </a:lnTo>
                <a:lnTo>
                  <a:pt x="52" y="925"/>
                </a:lnTo>
                <a:lnTo>
                  <a:pt x="52" y="925"/>
                </a:lnTo>
                <a:lnTo>
                  <a:pt x="52" y="930"/>
                </a:lnTo>
                <a:lnTo>
                  <a:pt x="55" y="933"/>
                </a:lnTo>
                <a:lnTo>
                  <a:pt x="66" y="941"/>
                </a:lnTo>
                <a:lnTo>
                  <a:pt x="66" y="941"/>
                </a:lnTo>
                <a:lnTo>
                  <a:pt x="75" y="947"/>
                </a:lnTo>
                <a:lnTo>
                  <a:pt x="87" y="954"/>
                </a:lnTo>
                <a:lnTo>
                  <a:pt x="101" y="963"/>
                </a:lnTo>
                <a:lnTo>
                  <a:pt x="120" y="963"/>
                </a:lnTo>
                <a:lnTo>
                  <a:pt x="120" y="963"/>
                </a:lnTo>
                <a:lnTo>
                  <a:pt x="122" y="969"/>
                </a:lnTo>
                <a:lnTo>
                  <a:pt x="122" y="972"/>
                </a:lnTo>
                <a:lnTo>
                  <a:pt x="123" y="975"/>
                </a:lnTo>
                <a:lnTo>
                  <a:pt x="123" y="975"/>
                </a:lnTo>
                <a:lnTo>
                  <a:pt x="194" y="974"/>
                </a:lnTo>
                <a:lnTo>
                  <a:pt x="242" y="972"/>
                </a:lnTo>
                <a:lnTo>
                  <a:pt x="259" y="971"/>
                </a:lnTo>
                <a:lnTo>
                  <a:pt x="265" y="970"/>
                </a:lnTo>
                <a:lnTo>
                  <a:pt x="265" y="970"/>
                </a:lnTo>
                <a:lnTo>
                  <a:pt x="265" y="960"/>
                </a:lnTo>
                <a:lnTo>
                  <a:pt x="265" y="951"/>
                </a:lnTo>
                <a:lnTo>
                  <a:pt x="265" y="951"/>
                </a:lnTo>
                <a:lnTo>
                  <a:pt x="263" y="935"/>
                </a:lnTo>
                <a:lnTo>
                  <a:pt x="262" y="925"/>
                </a:lnTo>
                <a:lnTo>
                  <a:pt x="260" y="921"/>
                </a:lnTo>
                <a:lnTo>
                  <a:pt x="260" y="921"/>
                </a:lnTo>
                <a:lnTo>
                  <a:pt x="257" y="919"/>
                </a:lnTo>
                <a:lnTo>
                  <a:pt x="255" y="916"/>
                </a:lnTo>
                <a:lnTo>
                  <a:pt x="255" y="916"/>
                </a:lnTo>
                <a:lnTo>
                  <a:pt x="254" y="915"/>
                </a:lnTo>
                <a:lnTo>
                  <a:pt x="253" y="913"/>
                </a:lnTo>
                <a:lnTo>
                  <a:pt x="253" y="913"/>
                </a:lnTo>
                <a:lnTo>
                  <a:pt x="251" y="894"/>
                </a:lnTo>
                <a:lnTo>
                  <a:pt x="246" y="852"/>
                </a:lnTo>
                <a:lnTo>
                  <a:pt x="241" y="808"/>
                </a:lnTo>
                <a:lnTo>
                  <a:pt x="239" y="784"/>
                </a:lnTo>
                <a:lnTo>
                  <a:pt x="239" y="784"/>
                </a:lnTo>
                <a:lnTo>
                  <a:pt x="233" y="771"/>
                </a:lnTo>
                <a:lnTo>
                  <a:pt x="221" y="747"/>
                </a:lnTo>
                <a:lnTo>
                  <a:pt x="205" y="717"/>
                </a:lnTo>
                <a:lnTo>
                  <a:pt x="205" y="717"/>
                </a:lnTo>
                <a:lnTo>
                  <a:pt x="204" y="653"/>
                </a:lnTo>
                <a:lnTo>
                  <a:pt x="202" y="586"/>
                </a:lnTo>
                <a:lnTo>
                  <a:pt x="202" y="586"/>
                </a:lnTo>
                <a:lnTo>
                  <a:pt x="207" y="578"/>
                </a:lnTo>
                <a:lnTo>
                  <a:pt x="216" y="565"/>
                </a:lnTo>
                <a:lnTo>
                  <a:pt x="229" y="545"/>
                </a:lnTo>
                <a:lnTo>
                  <a:pt x="229" y="545"/>
                </a:lnTo>
                <a:lnTo>
                  <a:pt x="236" y="545"/>
                </a:lnTo>
                <a:lnTo>
                  <a:pt x="242" y="543"/>
                </a:lnTo>
                <a:lnTo>
                  <a:pt x="248" y="541"/>
                </a:lnTo>
                <a:lnTo>
                  <a:pt x="248" y="541"/>
                </a:lnTo>
                <a:lnTo>
                  <a:pt x="249" y="538"/>
                </a:lnTo>
                <a:lnTo>
                  <a:pt x="251" y="536"/>
                </a:lnTo>
                <a:lnTo>
                  <a:pt x="253" y="525"/>
                </a:lnTo>
                <a:lnTo>
                  <a:pt x="255" y="496"/>
                </a:lnTo>
                <a:lnTo>
                  <a:pt x="257" y="463"/>
                </a:lnTo>
                <a:lnTo>
                  <a:pt x="258" y="443"/>
                </a:lnTo>
                <a:lnTo>
                  <a:pt x="258" y="443"/>
                </a:lnTo>
                <a:lnTo>
                  <a:pt x="257" y="437"/>
                </a:lnTo>
                <a:lnTo>
                  <a:pt x="255" y="430"/>
                </a:lnTo>
                <a:lnTo>
                  <a:pt x="252" y="416"/>
                </a:lnTo>
                <a:lnTo>
                  <a:pt x="246" y="402"/>
                </a:lnTo>
                <a:lnTo>
                  <a:pt x="246" y="402"/>
                </a:lnTo>
                <a:lnTo>
                  <a:pt x="247" y="400"/>
                </a:lnTo>
                <a:lnTo>
                  <a:pt x="248" y="393"/>
                </a:lnTo>
                <a:lnTo>
                  <a:pt x="248" y="393"/>
                </a:lnTo>
                <a:lnTo>
                  <a:pt x="247" y="383"/>
                </a:lnTo>
                <a:lnTo>
                  <a:pt x="246" y="375"/>
                </a:lnTo>
                <a:lnTo>
                  <a:pt x="243" y="369"/>
                </a:lnTo>
                <a:lnTo>
                  <a:pt x="243" y="369"/>
                </a:lnTo>
                <a:lnTo>
                  <a:pt x="242" y="367"/>
                </a:lnTo>
                <a:lnTo>
                  <a:pt x="242" y="366"/>
                </a:lnTo>
                <a:lnTo>
                  <a:pt x="245" y="362"/>
                </a:lnTo>
                <a:lnTo>
                  <a:pt x="247" y="358"/>
                </a:lnTo>
                <a:lnTo>
                  <a:pt x="251" y="352"/>
                </a:lnTo>
                <a:lnTo>
                  <a:pt x="251" y="352"/>
                </a:lnTo>
                <a:lnTo>
                  <a:pt x="252" y="344"/>
                </a:lnTo>
                <a:lnTo>
                  <a:pt x="252" y="333"/>
                </a:lnTo>
                <a:lnTo>
                  <a:pt x="253" y="314"/>
                </a:lnTo>
                <a:lnTo>
                  <a:pt x="253" y="314"/>
                </a:lnTo>
                <a:lnTo>
                  <a:pt x="254" y="298"/>
                </a:lnTo>
                <a:lnTo>
                  <a:pt x="255" y="276"/>
                </a:lnTo>
                <a:lnTo>
                  <a:pt x="255" y="276"/>
                </a:lnTo>
                <a:lnTo>
                  <a:pt x="255" y="248"/>
                </a:lnTo>
                <a:lnTo>
                  <a:pt x="255" y="231"/>
                </a:lnTo>
                <a:lnTo>
                  <a:pt x="255" y="231"/>
                </a:lnTo>
                <a:lnTo>
                  <a:pt x="252" y="200"/>
                </a:lnTo>
                <a:lnTo>
                  <a:pt x="248" y="179"/>
                </a:lnTo>
                <a:lnTo>
                  <a:pt x="247" y="172"/>
                </a:lnTo>
                <a:lnTo>
                  <a:pt x="246" y="167"/>
                </a:lnTo>
                <a:lnTo>
                  <a:pt x="246" y="167"/>
                </a:lnTo>
                <a:lnTo>
                  <a:pt x="240" y="162"/>
                </a:lnTo>
                <a:lnTo>
                  <a:pt x="230" y="156"/>
                </a:lnTo>
                <a:lnTo>
                  <a:pt x="217" y="147"/>
                </a:lnTo>
                <a:lnTo>
                  <a:pt x="217" y="147"/>
                </a:lnTo>
                <a:lnTo>
                  <a:pt x="218" y="143"/>
                </a:lnTo>
                <a:lnTo>
                  <a:pt x="219" y="139"/>
                </a:lnTo>
                <a:lnTo>
                  <a:pt x="221" y="138"/>
                </a:lnTo>
                <a:lnTo>
                  <a:pt x="222" y="138"/>
                </a:lnTo>
                <a:lnTo>
                  <a:pt x="222" y="138"/>
                </a:lnTo>
                <a:lnTo>
                  <a:pt x="223" y="138"/>
                </a:lnTo>
                <a:lnTo>
                  <a:pt x="225" y="135"/>
                </a:lnTo>
                <a:lnTo>
                  <a:pt x="227" y="133"/>
                </a:lnTo>
                <a:lnTo>
                  <a:pt x="227" y="116"/>
                </a:lnTo>
                <a:lnTo>
                  <a:pt x="227" y="116"/>
                </a:lnTo>
                <a:lnTo>
                  <a:pt x="223" y="109"/>
                </a:lnTo>
                <a:lnTo>
                  <a:pt x="221" y="103"/>
                </a:lnTo>
                <a:lnTo>
                  <a:pt x="219" y="99"/>
                </a:lnTo>
                <a:lnTo>
                  <a:pt x="219" y="99"/>
                </a:lnTo>
                <a:lnTo>
                  <a:pt x="219" y="77"/>
                </a:lnTo>
                <a:lnTo>
                  <a:pt x="218" y="63"/>
                </a:lnTo>
                <a:lnTo>
                  <a:pt x="218" y="57"/>
                </a:lnTo>
                <a:lnTo>
                  <a:pt x="217" y="52"/>
                </a:lnTo>
                <a:lnTo>
                  <a:pt x="217" y="52"/>
                </a:lnTo>
                <a:lnTo>
                  <a:pt x="211" y="42"/>
                </a:lnTo>
                <a:lnTo>
                  <a:pt x="201" y="30"/>
                </a:lnTo>
                <a:lnTo>
                  <a:pt x="190" y="18"/>
                </a:lnTo>
                <a:lnTo>
                  <a:pt x="183" y="11"/>
                </a:lnTo>
                <a:lnTo>
                  <a:pt x="183" y="11"/>
                </a:lnTo>
                <a:lnTo>
                  <a:pt x="180" y="7"/>
                </a:lnTo>
                <a:lnTo>
                  <a:pt x="177" y="5"/>
                </a:lnTo>
                <a:lnTo>
                  <a:pt x="173" y="3"/>
                </a:lnTo>
                <a:lnTo>
                  <a:pt x="166" y="1"/>
                </a:lnTo>
                <a:lnTo>
                  <a:pt x="166" y="1"/>
                </a:lnTo>
                <a:lnTo>
                  <a:pt x="157" y="0"/>
                </a:lnTo>
                <a:lnTo>
                  <a:pt x="149" y="0"/>
                </a:lnTo>
                <a:lnTo>
                  <a:pt x="143" y="3"/>
                </a:lnTo>
                <a:lnTo>
                  <a:pt x="140" y="4"/>
                </a:lnTo>
                <a:lnTo>
                  <a:pt x="140" y="4"/>
                </a:lnTo>
                <a:lnTo>
                  <a:pt x="128" y="10"/>
                </a:lnTo>
                <a:lnTo>
                  <a:pt x="120" y="14"/>
                </a:lnTo>
                <a:lnTo>
                  <a:pt x="116" y="18"/>
                </a:lnTo>
                <a:lnTo>
                  <a:pt x="116" y="18"/>
                </a:lnTo>
                <a:lnTo>
                  <a:pt x="108" y="32"/>
                </a:lnTo>
                <a:lnTo>
                  <a:pt x="106" y="40"/>
                </a:lnTo>
                <a:lnTo>
                  <a:pt x="104" y="47"/>
                </a:lnTo>
                <a:lnTo>
                  <a:pt x="104" y="47"/>
                </a:lnTo>
                <a:lnTo>
                  <a:pt x="101" y="69"/>
                </a:lnTo>
                <a:lnTo>
                  <a:pt x="101" y="69"/>
                </a:lnTo>
                <a:lnTo>
                  <a:pt x="101" y="69"/>
                </a:lnTo>
                <a:lnTo>
                  <a:pt x="101" y="69"/>
                </a:lnTo>
                <a:lnTo>
                  <a:pt x="101" y="69"/>
                </a:lnTo>
                <a:lnTo>
                  <a:pt x="101" y="68"/>
                </a:lnTo>
                <a:lnTo>
                  <a:pt x="99" y="69"/>
                </a:lnTo>
                <a:lnTo>
                  <a:pt x="99" y="69"/>
                </a:lnTo>
                <a:lnTo>
                  <a:pt x="98" y="74"/>
                </a:lnTo>
                <a:lnTo>
                  <a:pt x="98" y="79"/>
                </a:lnTo>
                <a:lnTo>
                  <a:pt x="99" y="90"/>
                </a:lnTo>
                <a:lnTo>
                  <a:pt x="99" y="90"/>
                </a:lnTo>
                <a:lnTo>
                  <a:pt x="101" y="96"/>
                </a:lnTo>
                <a:lnTo>
                  <a:pt x="104" y="99"/>
                </a:lnTo>
                <a:lnTo>
                  <a:pt x="113" y="116"/>
                </a:lnTo>
                <a:lnTo>
                  <a:pt x="113" y="116"/>
                </a:lnTo>
                <a:lnTo>
                  <a:pt x="118" y="121"/>
                </a:lnTo>
                <a:lnTo>
                  <a:pt x="120" y="123"/>
                </a:lnTo>
                <a:lnTo>
                  <a:pt x="120" y="126"/>
                </a:lnTo>
                <a:lnTo>
                  <a:pt x="120" y="126"/>
                </a:lnTo>
                <a:lnTo>
                  <a:pt x="124" y="141"/>
                </a:lnTo>
                <a:lnTo>
                  <a:pt x="128" y="157"/>
                </a:lnTo>
                <a:lnTo>
                  <a:pt x="128" y="157"/>
                </a:lnTo>
                <a:lnTo>
                  <a:pt x="128" y="162"/>
                </a:lnTo>
                <a:lnTo>
                  <a:pt x="128" y="162"/>
                </a:lnTo>
                <a:lnTo>
                  <a:pt x="126" y="169"/>
                </a:lnTo>
                <a:lnTo>
                  <a:pt x="125" y="174"/>
                </a:lnTo>
                <a:lnTo>
                  <a:pt x="59" y="176"/>
                </a:lnTo>
                <a:lnTo>
                  <a:pt x="59" y="176"/>
                </a:lnTo>
                <a:lnTo>
                  <a:pt x="56" y="179"/>
                </a:lnTo>
                <a:lnTo>
                  <a:pt x="54" y="184"/>
                </a:lnTo>
                <a:lnTo>
                  <a:pt x="54" y="184"/>
                </a:lnTo>
                <a:lnTo>
                  <a:pt x="53" y="191"/>
                </a:lnTo>
                <a:lnTo>
                  <a:pt x="54" y="202"/>
                </a:lnTo>
                <a:lnTo>
                  <a:pt x="56" y="216"/>
                </a:lnTo>
                <a:lnTo>
                  <a:pt x="64" y="221"/>
                </a:lnTo>
                <a:lnTo>
                  <a:pt x="77" y="221"/>
                </a:lnTo>
                <a:lnTo>
                  <a:pt x="77" y="221"/>
                </a:lnTo>
                <a:lnTo>
                  <a:pt x="70" y="233"/>
                </a:lnTo>
                <a:lnTo>
                  <a:pt x="70" y="233"/>
                </a:lnTo>
                <a:lnTo>
                  <a:pt x="69" y="237"/>
                </a:lnTo>
                <a:lnTo>
                  <a:pt x="69" y="239"/>
                </a:lnTo>
                <a:lnTo>
                  <a:pt x="70" y="240"/>
                </a:lnTo>
                <a:lnTo>
                  <a:pt x="70" y="240"/>
                </a:lnTo>
                <a:lnTo>
                  <a:pt x="77" y="243"/>
                </a:lnTo>
                <a:lnTo>
                  <a:pt x="82" y="243"/>
                </a:lnTo>
                <a:lnTo>
                  <a:pt x="82" y="243"/>
                </a:lnTo>
                <a:lnTo>
                  <a:pt x="82" y="249"/>
                </a:lnTo>
                <a:lnTo>
                  <a:pt x="79" y="256"/>
                </a:lnTo>
                <a:lnTo>
                  <a:pt x="75" y="267"/>
                </a:lnTo>
                <a:lnTo>
                  <a:pt x="75" y="267"/>
                </a:lnTo>
                <a:lnTo>
                  <a:pt x="67" y="285"/>
                </a:lnTo>
                <a:lnTo>
                  <a:pt x="64" y="295"/>
                </a:lnTo>
                <a:lnTo>
                  <a:pt x="64" y="295"/>
                </a:lnTo>
                <a:lnTo>
                  <a:pt x="63" y="304"/>
                </a:lnTo>
                <a:lnTo>
                  <a:pt x="63" y="320"/>
                </a:lnTo>
                <a:lnTo>
                  <a:pt x="64" y="343"/>
                </a:lnTo>
                <a:lnTo>
                  <a:pt x="64" y="343"/>
                </a:lnTo>
                <a:lnTo>
                  <a:pt x="52" y="343"/>
                </a:lnTo>
                <a:lnTo>
                  <a:pt x="43" y="343"/>
                </a:lnTo>
                <a:lnTo>
                  <a:pt x="40" y="343"/>
                </a:lnTo>
                <a:lnTo>
                  <a:pt x="40" y="343"/>
                </a:lnTo>
                <a:lnTo>
                  <a:pt x="37" y="343"/>
                </a:lnTo>
                <a:lnTo>
                  <a:pt x="32" y="343"/>
                </a:lnTo>
                <a:lnTo>
                  <a:pt x="28" y="343"/>
                </a:lnTo>
                <a:lnTo>
                  <a:pt x="28" y="343"/>
                </a:lnTo>
                <a:lnTo>
                  <a:pt x="25" y="343"/>
                </a:lnTo>
                <a:lnTo>
                  <a:pt x="23" y="343"/>
                </a:lnTo>
                <a:lnTo>
                  <a:pt x="20" y="345"/>
                </a:lnTo>
                <a:lnTo>
                  <a:pt x="20" y="345"/>
                </a:lnTo>
                <a:lnTo>
                  <a:pt x="18" y="348"/>
                </a:lnTo>
                <a:lnTo>
                  <a:pt x="17" y="349"/>
                </a:lnTo>
                <a:lnTo>
                  <a:pt x="18" y="350"/>
                </a:lnTo>
                <a:lnTo>
                  <a:pt x="18" y="350"/>
                </a:lnTo>
                <a:lnTo>
                  <a:pt x="13" y="350"/>
                </a:lnTo>
                <a:lnTo>
                  <a:pt x="11" y="349"/>
                </a:lnTo>
                <a:lnTo>
                  <a:pt x="8" y="350"/>
                </a:lnTo>
                <a:lnTo>
                  <a:pt x="8" y="350"/>
                </a:lnTo>
                <a:lnTo>
                  <a:pt x="3" y="354"/>
                </a:lnTo>
                <a:lnTo>
                  <a:pt x="2" y="356"/>
                </a:lnTo>
                <a:lnTo>
                  <a:pt x="1" y="360"/>
                </a:lnTo>
                <a:lnTo>
                  <a:pt x="1" y="360"/>
                </a:lnTo>
                <a:lnTo>
                  <a:pt x="0" y="368"/>
                </a:lnTo>
                <a:lnTo>
                  <a:pt x="0" y="371"/>
                </a:lnTo>
                <a:lnTo>
                  <a:pt x="1" y="372"/>
                </a:lnTo>
                <a:lnTo>
                  <a:pt x="1" y="372"/>
                </a:lnTo>
                <a:lnTo>
                  <a:pt x="6" y="374"/>
                </a:lnTo>
                <a:lnTo>
                  <a:pt x="6" y="374"/>
                </a:lnTo>
                <a:lnTo>
                  <a:pt x="6" y="380"/>
                </a:lnTo>
                <a:lnTo>
                  <a:pt x="7" y="385"/>
                </a:lnTo>
                <a:lnTo>
                  <a:pt x="11" y="389"/>
                </a:lnTo>
                <a:lnTo>
                  <a:pt x="11" y="389"/>
                </a:lnTo>
                <a:lnTo>
                  <a:pt x="26" y="398"/>
                </a:lnTo>
                <a:lnTo>
                  <a:pt x="36" y="403"/>
                </a:lnTo>
                <a:lnTo>
                  <a:pt x="40" y="407"/>
                </a:lnTo>
                <a:lnTo>
                  <a:pt x="40" y="407"/>
                </a:lnTo>
                <a:close/>
                <a:moveTo>
                  <a:pt x="159" y="782"/>
                </a:moveTo>
                <a:lnTo>
                  <a:pt x="159" y="782"/>
                </a:lnTo>
                <a:lnTo>
                  <a:pt x="164" y="792"/>
                </a:lnTo>
                <a:lnTo>
                  <a:pt x="169" y="804"/>
                </a:lnTo>
                <a:lnTo>
                  <a:pt x="169" y="804"/>
                </a:lnTo>
                <a:lnTo>
                  <a:pt x="178" y="833"/>
                </a:lnTo>
                <a:lnTo>
                  <a:pt x="193" y="875"/>
                </a:lnTo>
                <a:lnTo>
                  <a:pt x="193" y="875"/>
                </a:lnTo>
                <a:lnTo>
                  <a:pt x="196" y="888"/>
                </a:lnTo>
                <a:lnTo>
                  <a:pt x="199" y="900"/>
                </a:lnTo>
                <a:lnTo>
                  <a:pt x="199" y="909"/>
                </a:lnTo>
                <a:lnTo>
                  <a:pt x="198" y="913"/>
                </a:lnTo>
                <a:lnTo>
                  <a:pt x="198" y="913"/>
                </a:lnTo>
                <a:lnTo>
                  <a:pt x="196" y="916"/>
                </a:lnTo>
                <a:lnTo>
                  <a:pt x="194" y="917"/>
                </a:lnTo>
                <a:lnTo>
                  <a:pt x="188" y="921"/>
                </a:lnTo>
                <a:lnTo>
                  <a:pt x="173" y="925"/>
                </a:lnTo>
                <a:lnTo>
                  <a:pt x="173" y="925"/>
                </a:lnTo>
                <a:lnTo>
                  <a:pt x="170" y="929"/>
                </a:lnTo>
                <a:lnTo>
                  <a:pt x="166" y="933"/>
                </a:lnTo>
                <a:lnTo>
                  <a:pt x="164" y="936"/>
                </a:lnTo>
                <a:lnTo>
                  <a:pt x="159" y="941"/>
                </a:lnTo>
                <a:lnTo>
                  <a:pt x="159" y="941"/>
                </a:lnTo>
                <a:lnTo>
                  <a:pt x="152" y="945"/>
                </a:lnTo>
                <a:lnTo>
                  <a:pt x="143" y="950"/>
                </a:lnTo>
                <a:lnTo>
                  <a:pt x="132" y="956"/>
                </a:lnTo>
                <a:lnTo>
                  <a:pt x="132" y="956"/>
                </a:lnTo>
                <a:lnTo>
                  <a:pt x="128" y="923"/>
                </a:lnTo>
                <a:lnTo>
                  <a:pt x="128" y="923"/>
                </a:lnTo>
                <a:lnTo>
                  <a:pt x="126" y="917"/>
                </a:lnTo>
                <a:lnTo>
                  <a:pt x="125" y="913"/>
                </a:lnTo>
                <a:lnTo>
                  <a:pt x="125" y="913"/>
                </a:lnTo>
                <a:lnTo>
                  <a:pt x="126" y="907"/>
                </a:lnTo>
                <a:lnTo>
                  <a:pt x="128" y="899"/>
                </a:lnTo>
                <a:lnTo>
                  <a:pt x="128" y="899"/>
                </a:lnTo>
                <a:lnTo>
                  <a:pt x="129" y="894"/>
                </a:lnTo>
                <a:lnTo>
                  <a:pt x="129" y="888"/>
                </a:lnTo>
                <a:lnTo>
                  <a:pt x="128" y="877"/>
                </a:lnTo>
                <a:lnTo>
                  <a:pt x="128" y="877"/>
                </a:lnTo>
                <a:lnTo>
                  <a:pt x="129" y="874"/>
                </a:lnTo>
                <a:lnTo>
                  <a:pt x="132" y="868"/>
                </a:lnTo>
                <a:lnTo>
                  <a:pt x="137" y="859"/>
                </a:lnTo>
                <a:lnTo>
                  <a:pt x="142" y="848"/>
                </a:lnTo>
                <a:lnTo>
                  <a:pt x="142" y="848"/>
                </a:lnTo>
                <a:lnTo>
                  <a:pt x="148" y="831"/>
                </a:lnTo>
                <a:lnTo>
                  <a:pt x="153" y="811"/>
                </a:lnTo>
                <a:lnTo>
                  <a:pt x="158" y="792"/>
                </a:lnTo>
                <a:lnTo>
                  <a:pt x="159" y="782"/>
                </a:lnTo>
                <a:lnTo>
                  <a:pt x="159" y="782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9"/>
          <p:cNvSpPr>
            <a:spLocks noEditPoints="1"/>
          </p:cNvSpPr>
          <p:nvPr/>
        </p:nvSpPr>
        <p:spPr bwMode="auto">
          <a:xfrm>
            <a:off x="930350" y="4646970"/>
            <a:ext cx="587375" cy="1720850"/>
          </a:xfrm>
          <a:custGeom>
            <a:avLst/>
            <a:gdLst>
              <a:gd name="T0" fmla="*/ 90 w 370"/>
              <a:gd name="T1" fmla="*/ 423 h 1084"/>
              <a:gd name="T2" fmla="*/ 0 w 370"/>
              <a:gd name="T3" fmla="*/ 708 h 1084"/>
              <a:gd name="T4" fmla="*/ 41 w 370"/>
              <a:gd name="T5" fmla="*/ 747 h 1084"/>
              <a:gd name="T6" fmla="*/ 84 w 370"/>
              <a:gd name="T7" fmla="*/ 755 h 1084"/>
              <a:gd name="T8" fmla="*/ 138 w 370"/>
              <a:gd name="T9" fmla="*/ 861 h 1084"/>
              <a:gd name="T10" fmla="*/ 154 w 370"/>
              <a:gd name="T11" fmla="*/ 972 h 1084"/>
              <a:gd name="T12" fmla="*/ 143 w 370"/>
              <a:gd name="T13" fmla="*/ 993 h 1084"/>
              <a:gd name="T14" fmla="*/ 126 w 370"/>
              <a:gd name="T15" fmla="*/ 1006 h 1084"/>
              <a:gd name="T16" fmla="*/ 90 w 370"/>
              <a:gd name="T17" fmla="*/ 1040 h 1084"/>
              <a:gd name="T18" fmla="*/ 48 w 370"/>
              <a:gd name="T19" fmla="*/ 1056 h 1084"/>
              <a:gd name="T20" fmla="*/ 59 w 370"/>
              <a:gd name="T21" fmla="*/ 1080 h 1084"/>
              <a:gd name="T22" fmla="*/ 200 w 370"/>
              <a:gd name="T23" fmla="*/ 1076 h 1084"/>
              <a:gd name="T24" fmla="*/ 229 w 370"/>
              <a:gd name="T25" fmla="*/ 1060 h 1084"/>
              <a:gd name="T26" fmla="*/ 206 w 370"/>
              <a:gd name="T27" fmla="*/ 993 h 1084"/>
              <a:gd name="T28" fmla="*/ 246 w 370"/>
              <a:gd name="T29" fmla="*/ 906 h 1084"/>
              <a:gd name="T30" fmla="*/ 280 w 370"/>
              <a:gd name="T31" fmla="*/ 930 h 1084"/>
              <a:gd name="T32" fmla="*/ 272 w 370"/>
              <a:gd name="T33" fmla="*/ 948 h 1084"/>
              <a:gd name="T34" fmla="*/ 260 w 370"/>
              <a:gd name="T35" fmla="*/ 1005 h 1084"/>
              <a:gd name="T36" fmla="*/ 242 w 370"/>
              <a:gd name="T37" fmla="*/ 1033 h 1084"/>
              <a:gd name="T38" fmla="*/ 266 w 370"/>
              <a:gd name="T39" fmla="*/ 1039 h 1084"/>
              <a:gd name="T40" fmla="*/ 305 w 370"/>
              <a:gd name="T41" fmla="*/ 1011 h 1084"/>
              <a:gd name="T42" fmla="*/ 370 w 370"/>
              <a:gd name="T43" fmla="*/ 918 h 1084"/>
              <a:gd name="T44" fmla="*/ 349 w 370"/>
              <a:gd name="T45" fmla="*/ 897 h 1084"/>
              <a:gd name="T46" fmla="*/ 233 w 370"/>
              <a:gd name="T47" fmla="*/ 803 h 1084"/>
              <a:gd name="T48" fmla="*/ 217 w 370"/>
              <a:gd name="T49" fmla="*/ 755 h 1084"/>
              <a:gd name="T50" fmla="*/ 297 w 370"/>
              <a:gd name="T51" fmla="*/ 753 h 1084"/>
              <a:gd name="T52" fmla="*/ 333 w 370"/>
              <a:gd name="T53" fmla="*/ 734 h 1084"/>
              <a:gd name="T54" fmla="*/ 308 w 370"/>
              <a:gd name="T55" fmla="*/ 530 h 1084"/>
              <a:gd name="T56" fmla="*/ 301 w 370"/>
              <a:gd name="T57" fmla="*/ 354 h 1084"/>
              <a:gd name="T58" fmla="*/ 286 w 370"/>
              <a:gd name="T59" fmla="*/ 196 h 1084"/>
              <a:gd name="T60" fmla="*/ 264 w 370"/>
              <a:gd name="T61" fmla="*/ 164 h 1084"/>
              <a:gd name="T62" fmla="*/ 266 w 370"/>
              <a:gd name="T63" fmla="*/ 152 h 1084"/>
              <a:gd name="T64" fmla="*/ 278 w 370"/>
              <a:gd name="T65" fmla="*/ 143 h 1084"/>
              <a:gd name="T66" fmla="*/ 276 w 370"/>
              <a:gd name="T67" fmla="*/ 118 h 1084"/>
              <a:gd name="T68" fmla="*/ 259 w 370"/>
              <a:gd name="T69" fmla="*/ 85 h 1084"/>
              <a:gd name="T70" fmla="*/ 233 w 370"/>
              <a:gd name="T71" fmla="*/ 27 h 1084"/>
              <a:gd name="T72" fmla="*/ 201 w 370"/>
              <a:gd name="T73" fmla="*/ 0 h 1084"/>
              <a:gd name="T74" fmla="*/ 154 w 370"/>
              <a:gd name="T75" fmla="*/ 16 h 1084"/>
              <a:gd name="T76" fmla="*/ 117 w 370"/>
              <a:gd name="T77" fmla="*/ 32 h 1084"/>
              <a:gd name="T78" fmla="*/ 95 w 370"/>
              <a:gd name="T79" fmla="*/ 72 h 1084"/>
              <a:gd name="T80" fmla="*/ 122 w 370"/>
              <a:gd name="T81" fmla="*/ 106 h 1084"/>
              <a:gd name="T82" fmla="*/ 127 w 370"/>
              <a:gd name="T83" fmla="*/ 127 h 1084"/>
              <a:gd name="T84" fmla="*/ 122 w 370"/>
              <a:gd name="T85" fmla="*/ 143 h 1084"/>
              <a:gd name="T86" fmla="*/ 138 w 370"/>
              <a:gd name="T87" fmla="*/ 153 h 1084"/>
              <a:gd name="T88" fmla="*/ 144 w 370"/>
              <a:gd name="T89" fmla="*/ 160 h 1084"/>
              <a:gd name="T90" fmla="*/ 161 w 370"/>
              <a:gd name="T91" fmla="*/ 176 h 1084"/>
              <a:gd name="T92" fmla="*/ 185 w 370"/>
              <a:gd name="T93" fmla="*/ 190 h 1084"/>
              <a:gd name="T94" fmla="*/ 164 w 370"/>
              <a:gd name="T95" fmla="*/ 243 h 1084"/>
              <a:gd name="T96" fmla="*/ 128 w 370"/>
              <a:gd name="T97" fmla="*/ 263 h 1084"/>
              <a:gd name="T98" fmla="*/ 111 w 370"/>
              <a:gd name="T99" fmla="*/ 270 h 1084"/>
              <a:gd name="T100" fmla="*/ 85 w 370"/>
              <a:gd name="T101" fmla="*/ 243 h 1084"/>
              <a:gd name="T102" fmla="*/ 74 w 370"/>
              <a:gd name="T103" fmla="*/ 238 h 1084"/>
              <a:gd name="T104" fmla="*/ 51 w 370"/>
              <a:gd name="T105" fmla="*/ 249 h 1084"/>
              <a:gd name="T106" fmla="*/ 6 w 370"/>
              <a:gd name="T107" fmla="*/ 226 h 1084"/>
              <a:gd name="T108" fmla="*/ 43 w 370"/>
              <a:gd name="T109" fmla="*/ 259 h 1084"/>
              <a:gd name="T110" fmla="*/ 49 w 370"/>
              <a:gd name="T111" fmla="*/ 287 h 1084"/>
              <a:gd name="T112" fmla="*/ 80 w 370"/>
              <a:gd name="T113" fmla="*/ 328 h 1084"/>
              <a:gd name="T114" fmla="*/ 73 w 370"/>
              <a:gd name="T115" fmla="*/ 349 h 1084"/>
              <a:gd name="T116" fmla="*/ 85 w 370"/>
              <a:gd name="T117" fmla="*/ 285 h 1084"/>
              <a:gd name="T118" fmla="*/ 78 w 370"/>
              <a:gd name="T119" fmla="*/ 288 h 10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70" h="1084">
                <a:moveTo>
                  <a:pt x="85" y="359"/>
                </a:moveTo>
                <a:lnTo>
                  <a:pt x="85" y="359"/>
                </a:lnTo>
                <a:lnTo>
                  <a:pt x="86" y="388"/>
                </a:lnTo>
                <a:lnTo>
                  <a:pt x="89" y="410"/>
                </a:lnTo>
                <a:lnTo>
                  <a:pt x="90" y="423"/>
                </a:lnTo>
                <a:lnTo>
                  <a:pt x="90" y="423"/>
                </a:lnTo>
                <a:lnTo>
                  <a:pt x="86" y="437"/>
                </a:lnTo>
                <a:lnTo>
                  <a:pt x="77" y="470"/>
                </a:lnTo>
                <a:lnTo>
                  <a:pt x="45" y="568"/>
                </a:lnTo>
                <a:lnTo>
                  <a:pt x="14" y="663"/>
                </a:lnTo>
                <a:lnTo>
                  <a:pt x="4" y="695"/>
                </a:lnTo>
                <a:lnTo>
                  <a:pt x="0" y="708"/>
                </a:lnTo>
                <a:lnTo>
                  <a:pt x="0" y="708"/>
                </a:lnTo>
                <a:lnTo>
                  <a:pt x="20" y="725"/>
                </a:lnTo>
                <a:lnTo>
                  <a:pt x="37" y="740"/>
                </a:lnTo>
                <a:lnTo>
                  <a:pt x="37" y="740"/>
                </a:lnTo>
                <a:lnTo>
                  <a:pt x="39" y="742"/>
                </a:lnTo>
                <a:lnTo>
                  <a:pt x="41" y="747"/>
                </a:lnTo>
                <a:lnTo>
                  <a:pt x="44" y="750"/>
                </a:lnTo>
                <a:lnTo>
                  <a:pt x="48" y="753"/>
                </a:lnTo>
                <a:lnTo>
                  <a:pt x="53" y="755"/>
                </a:lnTo>
                <a:lnTo>
                  <a:pt x="59" y="755"/>
                </a:lnTo>
                <a:lnTo>
                  <a:pt x="59" y="755"/>
                </a:lnTo>
                <a:lnTo>
                  <a:pt x="84" y="755"/>
                </a:lnTo>
                <a:lnTo>
                  <a:pt x="95" y="755"/>
                </a:lnTo>
                <a:lnTo>
                  <a:pt x="117" y="761"/>
                </a:lnTo>
                <a:lnTo>
                  <a:pt x="117" y="761"/>
                </a:lnTo>
                <a:lnTo>
                  <a:pt x="126" y="804"/>
                </a:lnTo>
                <a:lnTo>
                  <a:pt x="134" y="839"/>
                </a:lnTo>
                <a:lnTo>
                  <a:pt x="138" y="861"/>
                </a:lnTo>
                <a:lnTo>
                  <a:pt x="138" y="861"/>
                </a:lnTo>
                <a:lnTo>
                  <a:pt x="146" y="906"/>
                </a:lnTo>
                <a:lnTo>
                  <a:pt x="150" y="935"/>
                </a:lnTo>
                <a:lnTo>
                  <a:pt x="154" y="961"/>
                </a:lnTo>
                <a:lnTo>
                  <a:pt x="154" y="961"/>
                </a:lnTo>
                <a:lnTo>
                  <a:pt x="154" y="972"/>
                </a:lnTo>
                <a:lnTo>
                  <a:pt x="154" y="980"/>
                </a:lnTo>
                <a:lnTo>
                  <a:pt x="152" y="985"/>
                </a:lnTo>
                <a:lnTo>
                  <a:pt x="150" y="989"/>
                </a:lnTo>
                <a:lnTo>
                  <a:pt x="147" y="992"/>
                </a:lnTo>
                <a:lnTo>
                  <a:pt x="146" y="993"/>
                </a:lnTo>
                <a:lnTo>
                  <a:pt x="143" y="993"/>
                </a:lnTo>
                <a:lnTo>
                  <a:pt x="143" y="993"/>
                </a:lnTo>
                <a:lnTo>
                  <a:pt x="140" y="993"/>
                </a:lnTo>
                <a:lnTo>
                  <a:pt x="138" y="994"/>
                </a:lnTo>
                <a:lnTo>
                  <a:pt x="132" y="998"/>
                </a:lnTo>
                <a:lnTo>
                  <a:pt x="132" y="998"/>
                </a:lnTo>
                <a:lnTo>
                  <a:pt x="126" y="1006"/>
                </a:lnTo>
                <a:lnTo>
                  <a:pt x="118" y="1018"/>
                </a:lnTo>
                <a:lnTo>
                  <a:pt x="113" y="1023"/>
                </a:lnTo>
                <a:lnTo>
                  <a:pt x="106" y="1030"/>
                </a:lnTo>
                <a:lnTo>
                  <a:pt x="98" y="1035"/>
                </a:lnTo>
                <a:lnTo>
                  <a:pt x="90" y="1040"/>
                </a:lnTo>
                <a:lnTo>
                  <a:pt x="90" y="1040"/>
                </a:lnTo>
                <a:lnTo>
                  <a:pt x="73" y="1047"/>
                </a:lnTo>
                <a:lnTo>
                  <a:pt x="61" y="1050"/>
                </a:lnTo>
                <a:lnTo>
                  <a:pt x="52" y="1052"/>
                </a:lnTo>
                <a:lnTo>
                  <a:pt x="49" y="1054"/>
                </a:lnTo>
                <a:lnTo>
                  <a:pt x="48" y="1056"/>
                </a:lnTo>
                <a:lnTo>
                  <a:pt x="48" y="1056"/>
                </a:lnTo>
                <a:lnTo>
                  <a:pt x="45" y="1063"/>
                </a:lnTo>
                <a:lnTo>
                  <a:pt x="45" y="1067"/>
                </a:lnTo>
                <a:lnTo>
                  <a:pt x="45" y="1071"/>
                </a:lnTo>
                <a:lnTo>
                  <a:pt x="48" y="1073"/>
                </a:lnTo>
                <a:lnTo>
                  <a:pt x="52" y="1077"/>
                </a:lnTo>
                <a:lnTo>
                  <a:pt x="59" y="1080"/>
                </a:lnTo>
                <a:lnTo>
                  <a:pt x="69" y="1083"/>
                </a:lnTo>
                <a:lnTo>
                  <a:pt x="69" y="1083"/>
                </a:lnTo>
                <a:lnTo>
                  <a:pt x="85" y="1084"/>
                </a:lnTo>
                <a:lnTo>
                  <a:pt x="105" y="1084"/>
                </a:lnTo>
                <a:lnTo>
                  <a:pt x="155" y="1080"/>
                </a:lnTo>
                <a:lnTo>
                  <a:pt x="200" y="1076"/>
                </a:lnTo>
                <a:lnTo>
                  <a:pt x="222" y="1072"/>
                </a:lnTo>
                <a:lnTo>
                  <a:pt x="222" y="1072"/>
                </a:lnTo>
                <a:lnTo>
                  <a:pt x="230" y="1068"/>
                </a:lnTo>
                <a:lnTo>
                  <a:pt x="233" y="1067"/>
                </a:lnTo>
                <a:lnTo>
                  <a:pt x="233" y="1067"/>
                </a:lnTo>
                <a:lnTo>
                  <a:pt x="229" y="1060"/>
                </a:lnTo>
                <a:lnTo>
                  <a:pt x="220" y="1042"/>
                </a:lnTo>
                <a:lnTo>
                  <a:pt x="214" y="1030"/>
                </a:lnTo>
                <a:lnTo>
                  <a:pt x="210" y="1018"/>
                </a:lnTo>
                <a:lnTo>
                  <a:pt x="208" y="1005"/>
                </a:lnTo>
                <a:lnTo>
                  <a:pt x="206" y="993"/>
                </a:lnTo>
                <a:lnTo>
                  <a:pt x="206" y="993"/>
                </a:lnTo>
                <a:lnTo>
                  <a:pt x="208" y="980"/>
                </a:lnTo>
                <a:lnTo>
                  <a:pt x="210" y="964"/>
                </a:lnTo>
                <a:lnTo>
                  <a:pt x="217" y="934"/>
                </a:lnTo>
                <a:lnTo>
                  <a:pt x="227" y="898"/>
                </a:lnTo>
                <a:lnTo>
                  <a:pt x="227" y="898"/>
                </a:lnTo>
                <a:lnTo>
                  <a:pt x="246" y="906"/>
                </a:lnTo>
                <a:lnTo>
                  <a:pt x="260" y="912"/>
                </a:lnTo>
                <a:lnTo>
                  <a:pt x="266" y="916"/>
                </a:lnTo>
                <a:lnTo>
                  <a:pt x="270" y="919"/>
                </a:lnTo>
                <a:lnTo>
                  <a:pt x="270" y="919"/>
                </a:lnTo>
                <a:lnTo>
                  <a:pt x="280" y="930"/>
                </a:lnTo>
                <a:lnTo>
                  <a:pt x="280" y="930"/>
                </a:lnTo>
                <a:lnTo>
                  <a:pt x="279" y="938"/>
                </a:lnTo>
                <a:lnTo>
                  <a:pt x="276" y="943"/>
                </a:lnTo>
                <a:lnTo>
                  <a:pt x="275" y="945"/>
                </a:lnTo>
                <a:lnTo>
                  <a:pt x="275" y="945"/>
                </a:lnTo>
                <a:lnTo>
                  <a:pt x="274" y="947"/>
                </a:lnTo>
                <a:lnTo>
                  <a:pt x="272" y="948"/>
                </a:lnTo>
                <a:lnTo>
                  <a:pt x="270" y="956"/>
                </a:lnTo>
                <a:lnTo>
                  <a:pt x="270" y="956"/>
                </a:lnTo>
                <a:lnTo>
                  <a:pt x="267" y="967"/>
                </a:lnTo>
                <a:lnTo>
                  <a:pt x="264" y="984"/>
                </a:lnTo>
                <a:lnTo>
                  <a:pt x="262" y="1000"/>
                </a:lnTo>
                <a:lnTo>
                  <a:pt x="260" y="1005"/>
                </a:lnTo>
                <a:lnTo>
                  <a:pt x="259" y="1009"/>
                </a:lnTo>
                <a:lnTo>
                  <a:pt x="259" y="1009"/>
                </a:lnTo>
                <a:lnTo>
                  <a:pt x="247" y="1022"/>
                </a:lnTo>
                <a:lnTo>
                  <a:pt x="243" y="1026"/>
                </a:lnTo>
                <a:lnTo>
                  <a:pt x="242" y="1029"/>
                </a:lnTo>
                <a:lnTo>
                  <a:pt x="242" y="1033"/>
                </a:lnTo>
                <a:lnTo>
                  <a:pt x="243" y="1035"/>
                </a:lnTo>
                <a:lnTo>
                  <a:pt x="243" y="1035"/>
                </a:lnTo>
                <a:lnTo>
                  <a:pt x="247" y="1038"/>
                </a:lnTo>
                <a:lnTo>
                  <a:pt x="253" y="1039"/>
                </a:lnTo>
                <a:lnTo>
                  <a:pt x="259" y="1039"/>
                </a:lnTo>
                <a:lnTo>
                  <a:pt x="266" y="1039"/>
                </a:lnTo>
                <a:lnTo>
                  <a:pt x="272" y="1039"/>
                </a:lnTo>
                <a:lnTo>
                  <a:pt x="280" y="1036"/>
                </a:lnTo>
                <a:lnTo>
                  <a:pt x="286" y="1034"/>
                </a:lnTo>
                <a:lnTo>
                  <a:pt x="291" y="1030"/>
                </a:lnTo>
                <a:lnTo>
                  <a:pt x="291" y="1030"/>
                </a:lnTo>
                <a:lnTo>
                  <a:pt x="305" y="1011"/>
                </a:lnTo>
                <a:lnTo>
                  <a:pt x="326" y="982"/>
                </a:lnTo>
                <a:lnTo>
                  <a:pt x="354" y="940"/>
                </a:lnTo>
                <a:lnTo>
                  <a:pt x="354" y="940"/>
                </a:lnTo>
                <a:lnTo>
                  <a:pt x="363" y="928"/>
                </a:lnTo>
                <a:lnTo>
                  <a:pt x="369" y="922"/>
                </a:lnTo>
                <a:lnTo>
                  <a:pt x="370" y="918"/>
                </a:lnTo>
                <a:lnTo>
                  <a:pt x="370" y="914"/>
                </a:lnTo>
                <a:lnTo>
                  <a:pt x="370" y="914"/>
                </a:lnTo>
                <a:lnTo>
                  <a:pt x="369" y="910"/>
                </a:lnTo>
                <a:lnTo>
                  <a:pt x="366" y="907"/>
                </a:lnTo>
                <a:lnTo>
                  <a:pt x="357" y="901"/>
                </a:lnTo>
                <a:lnTo>
                  <a:pt x="349" y="897"/>
                </a:lnTo>
                <a:lnTo>
                  <a:pt x="344" y="893"/>
                </a:lnTo>
                <a:lnTo>
                  <a:pt x="344" y="893"/>
                </a:lnTo>
                <a:lnTo>
                  <a:pt x="336" y="889"/>
                </a:lnTo>
                <a:lnTo>
                  <a:pt x="321" y="883"/>
                </a:lnTo>
                <a:lnTo>
                  <a:pt x="301" y="877"/>
                </a:lnTo>
                <a:lnTo>
                  <a:pt x="233" y="803"/>
                </a:lnTo>
                <a:lnTo>
                  <a:pt x="233" y="803"/>
                </a:lnTo>
                <a:lnTo>
                  <a:pt x="227" y="792"/>
                </a:lnTo>
                <a:lnTo>
                  <a:pt x="227" y="792"/>
                </a:lnTo>
                <a:lnTo>
                  <a:pt x="224" y="783"/>
                </a:lnTo>
                <a:lnTo>
                  <a:pt x="221" y="771"/>
                </a:lnTo>
                <a:lnTo>
                  <a:pt x="217" y="755"/>
                </a:lnTo>
                <a:lnTo>
                  <a:pt x="217" y="755"/>
                </a:lnTo>
                <a:lnTo>
                  <a:pt x="239" y="757"/>
                </a:lnTo>
                <a:lnTo>
                  <a:pt x="260" y="757"/>
                </a:lnTo>
                <a:lnTo>
                  <a:pt x="280" y="755"/>
                </a:lnTo>
                <a:lnTo>
                  <a:pt x="280" y="755"/>
                </a:lnTo>
                <a:lnTo>
                  <a:pt x="297" y="753"/>
                </a:lnTo>
                <a:lnTo>
                  <a:pt x="312" y="750"/>
                </a:lnTo>
                <a:lnTo>
                  <a:pt x="317" y="747"/>
                </a:lnTo>
                <a:lnTo>
                  <a:pt x="324" y="745"/>
                </a:lnTo>
                <a:lnTo>
                  <a:pt x="329" y="740"/>
                </a:lnTo>
                <a:lnTo>
                  <a:pt x="333" y="734"/>
                </a:lnTo>
                <a:lnTo>
                  <a:pt x="333" y="734"/>
                </a:lnTo>
                <a:lnTo>
                  <a:pt x="334" y="729"/>
                </a:lnTo>
                <a:lnTo>
                  <a:pt x="334" y="720"/>
                </a:lnTo>
                <a:lnTo>
                  <a:pt x="333" y="689"/>
                </a:lnTo>
                <a:lnTo>
                  <a:pt x="328" y="651"/>
                </a:lnTo>
                <a:lnTo>
                  <a:pt x="321" y="609"/>
                </a:lnTo>
                <a:lnTo>
                  <a:pt x="308" y="530"/>
                </a:lnTo>
                <a:lnTo>
                  <a:pt x="301" y="491"/>
                </a:lnTo>
                <a:lnTo>
                  <a:pt x="301" y="491"/>
                </a:lnTo>
                <a:lnTo>
                  <a:pt x="301" y="468"/>
                </a:lnTo>
                <a:lnTo>
                  <a:pt x="301" y="420"/>
                </a:lnTo>
                <a:lnTo>
                  <a:pt x="301" y="354"/>
                </a:lnTo>
                <a:lnTo>
                  <a:pt x="301" y="354"/>
                </a:lnTo>
                <a:lnTo>
                  <a:pt x="297" y="296"/>
                </a:lnTo>
                <a:lnTo>
                  <a:pt x="291" y="227"/>
                </a:lnTo>
                <a:lnTo>
                  <a:pt x="291" y="227"/>
                </a:lnTo>
                <a:lnTo>
                  <a:pt x="290" y="212"/>
                </a:lnTo>
                <a:lnTo>
                  <a:pt x="288" y="204"/>
                </a:lnTo>
                <a:lnTo>
                  <a:pt x="286" y="196"/>
                </a:lnTo>
                <a:lnTo>
                  <a:pt x="286" y="196"/>
                </a:lnTo>
                <a:lnTo>
                  <a:pt x="280" y="186"/>
                </a:lnTo>
                <a:lnTo>
                  <a:pt x="274" y="176"/>
                </a:lnTo>
                <a:lnTo>
                  <a:pt x="267" y="168"/>
                </a:lnTo>
                <a:lnTo>
                  <a:pt x="264" y="164"/>
                </a:lnTo>
                <a:lnTo>
                  <a:pt x="264" y="164"/>
                </a:lnTo>
                <a:lnTo>
                  <a:pt x="263" y="163"/>
                </a:lnTo>
                <a:lnTo>
                  <a:pt x="259" y="160"/>
                </a:lnTo>
                <a:lnTo>
                  <a:pt x="254" y="159"/>
                </a:lnTo>
                <a:lnTo>
                  <a:pt x="254" y="159"/>
                </a:lnTo>
                <a:lnTo>
                  <a:pt x="260" y="156"/>
                </a:lnTo>
                <a:lnTo>
                  <a:pt x="266" y="152"/>
                </a:lnTo>
                <a:lnTo>
                  <a:pt x="270" y="148"/>
                </a:lnTo>
                <a:lnTo>
                  <a:pt x="270" y="148"/>
                </a:lnTo>
                <a:lnTo>
                  <a:pt x="271" y="147"/>
                </a:lnTo>
                <a:lnTo>
                  <a:pt x="272" y="146"/>
                </a:lnTo>
                <a:lnTo>
                  <a:pt x="276" y="144"/>
                </a:lnTo>
                <a:lnTo>
                  <a:pt x="278" y="143"/>
                </a:lnTo>
                <a:lnTo>
                  <a:pt x="279" y="142"/>
                </a:lnTo>
                <a:lnTo>
                  <a:pt x="280" y="138"/>
                </a:lnTo>
                <a:lnTo>
                  <a:pt x="280" y="132"/>
                </a:lnTo>
                <a:lnTo>
                  <a:pt x="280" y="132"/>
                </a:lnTo>
                <a:lnTo>
                  <a:pt x="279" y="126"/>
                </a:lnTo>
                <a:lnTo>
                  <a:pt x="276" y="118"/>
                </a:lnTo>
                <a:lnTo>
                  <a:pt x="270" y="105"/>
                </a:lnTo>
                <a:lnTo>
                  <a:pt x="262" y="94"/>
                </a:lnTo>
                <a:lnTo>
                  <a:pt x="259" y="90"/>
                </a:lnTo>
                <a:lnTo>
                  <a:pt x="259" y="90"/>
                </a:lnTo>
                <a:lnTo>
                  <a:pt x="259" y="89"/>
                </a:lnTo>
                <a:lnTo>
                  <a:pt x="259" y="85"/>
                </a:lnTo>
                <a:lnTo>
                  <a:pt x="258" y="76"/>
                </a:lnTo>
                <a:lnTo>
                  <a:pt x="254" y="64"/>
                </a:lnTo>
                <a:lnTo>
                  <a:pt x="254" y="64"/>
                </a:lnTo>
                <a:lnTo>
                  <a:pt x="243" y="41"/>
                </a:lnTo>
                <a:lnTo>
                  <a:pt x="239" y="35"/>
                </a:lnTo>
                <a:lnTo>
                  <a:pt x="233" y="27"/>
                </a:lnTo>
                <a:lnTo>
                  <a:pt x="233" y="27"/>
                </a:lnTo>
                <a:lnTo>
                  <a:pt x="226" y="19"/>
                </a:lnTo>
                <a:lnTo>
                  <a:pt x="220" y="11"/>
                </a:lnTo>
                <a:lnTo>
                  <a:pt x="212" y="4"/>
                </a:lnTo>
                <a:lnTo>
                  <a:pt x="206" y="2"/>
                </a:lnTo>
                <a:lnTo>
                  <a:pt x="201" y="0"/>
                </a:lnTo>
                <a:lnTo>
                  <a:pt x="201" y="0"/>
                </a:lnTo>
                <a:lnTo>
                  <a:pt x="196" y="0"/>
                </a:lnTo>
                <a:lnTo>
                  <a:pt x="189" y="2"/>
                </a:lnTo>
                <a:lnTo>
                  <a:pt x="176" y="7"/>
                </a:lnTo>
                <a:lnTo>
                  <a:pt x="164" y="12"/>
                </a:lnTo>
                <a:lnTo>
                  <a:pt x="154" y="16"/>
                </a:lnTo>
                <a:lnTo>
                  <a:pt x="154" y="16"/>
                </a:lnTo>
                <a:lnTo>
                  <a:pt x="144" y="18"/>
                </a:lnTo>
                <a:lnTo>
                  <a:pt x="135" y="22"/>
                </a:lnTo>
                <a:lnTo>
                  <a:pt x="126" y="25"/>
                </a:lnTo>
                <a:lnTo>
                  <a:pt x="117" y="32"/>
                </a:lnTo>
                <a:lnTo>
                  <a:pt x="117" y="32"/>
                </a:lnTo>
                <a:lnTo>
                  <a:pt x="113" y="36"/>
                </a:lnTo>
                <a:lnTo>
                  <a:pt x="109" y="41"/>
                </a:lnTo>
                <a:lnTo>
                  <a:pt x="103" y="52"/>
                </a:lnTo>
                <a:lnTo>
                  <a:pt x="95" y="69"/>
                </a:lnTo>
                <a:lnTo>
                  <a:pt x="95" y="69"/>
                </a:lnTo>
                <a:lnTo>
                  <a:pt x="95" y="72"/>
                </a:lnTo>
                <a:lnTo>
                  <a:pt x="95" y="76"/>
                </a:lnTo>
                <a:lnTo>
                  <a:pt x="99" y="86"/>
                </a:lnTo>
                <a:lnTo>
                  <a:pt x="103" y="97"/>
                </a:lnTo>
                <a:lnTo>
                  <a:pt x="106" y="101"/>
                </a:lnTo>
                <a:lnTo>
                  <a:pt x="106" y="101"/>
                </a:lnTo>
                <a:lnTo>
                  <a:pt x="122" y="106"/>
                </a:lnTo>
                <a:lnTo>
                  <a:pt x="122" y="106"/>
                </a:lnTo>
                <a:lnTo>
                  <a:pt x="126" y="115"/>
                </a:lnTo>
                <a:lnTo>
                  <a:pt x="127" y="123"/>
                </a:lnTo>
                <a:lnTo>
                  <a:pt x="127" y="126"/>
                </a:lnTo>
                <a:lnTo>
                  <a:pt x="127" y="127"/>
                </a:lnTo>
                <a:lnTo>
                  <a:pt x="127" y="127"/>
                </a:lnTo>
                <a:lnTo>
                  <a:pt x="125" y="130"/>
                </a:lnTo>
                <a:lnTo>
                  <a:pt x="122" y="135"/>
                </a:lnTo>
                <a:lnTo>
                  <a:pt x="121" y="140"/>
                </a:lnTo>
                <a:lnTo>
                  <a:pt x="121" y="142"/>
                </a:lnTo>
                <a:lnTo>
                  <a:pt x="122" y="143"/>
                </a:lnTo>
                <a:lnTo>
                  <a:pt x="122" y="143"/>
                </a:lnTo>
                <a:lnTo>
                  <a:pt x="128" y="147"/>
                </a:lnTo>
                <a:lnTo>
                  <a:pt x="131" y="148"/>
                </a:lnTo>
                <a:lnTo>
                  <a:pt x="132" y="148"/>
                </a:lnTo>
                <a:lnTo>
                  <a:pt x="132" y="148"/>
                </a:lnTo>
                <a:lnTo>
                  <a:pt x="135" y="151"/>
                </a:lnTo>
                <a:lnTo>
                  <a:pt x="138" y="153"/>
                </a:lnTo>
                <a:lnTo>
                  <a:pt x="138" y="153"/>
                </a:lnTo>
                <a:lnTo>
                  <a:pt x="139" y="156"/>
                </a:lnTo>
                <a:lnTo>
                  <a:pt x="142" y="157"/>
                </a:lnTo>
                <a:lnTo>
                  <a:pt x="143" y="159"/>
                </a:lnTo>
                <a:lnTo>
                  <a:pt x="143" y="159"/>
                </a:lnTo>
                <a:lnTo>
                  <a:pt x="144" y="160"/>
                </a:lnTo>
                <a:lnTo>
                  <a:pt x="147" y="165"/>
                </a:lnTo>
                <a:lnTo>
                  <a:pt x="151" y="171"/>
                </a:lnTo>
                <a:lnTo>
                  <a:pt x="154" y="175"/>
                </a:lnTo>
                <a:lnTo>
                  <a:pt x="154" y="175"/>
                </a:lnTo>
                <a:lnTo>
                  <a:pt x="156" y="176"/>
                </a:lnTo>
                <a:lnTo>
                  <a:pt x="161" y="176"/>
                </a:lnTo>
                <a:lnTo>
                  <a:pt x="173" y="176"/>
                </a:lnTo>
                <a:lnTo>
                  <a:pt x="191" y="175"/>
                </a:lnTo>
                <a:lnTo>
                  <a:pt x="191" y="175"/>
                </a:lnTo>
                <a:lnTo>
                  <a:pt x="188" y="181"/>
                </a:lnTo>
                <a:lnTo>
                  <a:pt x="185" y="190"/>
                </a:lnTo>
                <a:lnTo>
                  <a:pt x="185" y="190"/>
                </a:lnTo>
                <a:lnTo>
                  <a:pt x="183" y="201"/>
                </a:lnTo>
                <a:lnTo>
                  <a:pt x="180" y="212"/>
                </a:lnTo>
                <a:lnTo>
                  <a:pt x="180" y="212"/>
                </a:lnTo>
                <a:lnTo>
                  <a:pt x="172" y="229"/>
                </a:lnTo>
                <a:lnTo>
                  <a:pt x="167" y="239"/>
                </a:lnTo>
                <a:lnTo>
                  <a:pt x="164" y="243"/>
                </a:lnTo>
                <a:lnTo>
                  <a:pt x="164" y="243"/>
                </a:lnTo>
                <a:lnTo>
                  <a:pt x="159" y="246"/>
                </a:lnTo>
                <a:lnTo>
                  <a:pt x="150" y="250"/>
                </a:lnTo>
                <a:lnTo>
                  <a:pt x="132" y="259"/>
                </a:lnTo>
                <a:lnTo>
                  <a:pt x="132" y="259"/>
                </a:lnTo>
                <a:lnTo>
                  <a:pt x="128" y="263"/>
                </a:lnTo>
                <a:lnTo>
                  <a:pt x="123" y="270"/>
                </a:lnTo>
                <a:lnTo>
                  <a:pt x="117" y="280"/>
                </a:lnTo>
                <a:lnTo>
                  <a:pt x="117" y="280"/>
                </a:lnTo>
                <a:lnTo>
                  <a:pt x="115" y="276"/>
                </a:lnTo>
                <a:lnTo>
                  <a:pt x="114" y="272"/>
                </a:lnTo>
                <a:lnTo>
                  <a:pt x="111" y="270"/>
                </a:lnTo>
                <a:lnTo>
                  <a:pt x="111" y="270"/>
                </a:lnTo>
                <a:lnTo>
                  <a:pt x="105" y="266"/>
                </a:lnTo>
                <a:lnTo>
                  <a:pt x="101" y="264"/>
                </a:lnTo>
                <a:lnTo>
                  <a:pt x="101" y="264"/>
                </a:lnTo>
                <a:lnTo>
                  <a:pt x="93" y="255"/>
                </a:lnTo>
                <a:lnTo>
                  <a:pt x="85" y="243"/>
                </a:lnTo>
                <a:lnTo>
                  <a:pt x="85" y="243"/>
                </a:lnTo>
                <a:lnTo>
                  <a:pt x="82" y="241"/>
                </a:lnTo>
                <a:lnTo>
                  <a:pt x="80" y="239"/>
                </a:lnTo>
                <a:lnTo>
                  <a:pt x="77" y="238"/>
                </a:lnTo>
                <a:lnTo>
                  <a:pt x="74" y="238"/>
                </a:lnTo>
                <a:lnTo>
                  <a:pt x="74" y="238"/>
                </a:lnTo>
                <a:lnTo>
                  <a:pt x="68" y="247"/>
                </a:lnTo>
                <a:lnTo>
                  <a:pt x="62" y="252"/>
                </a:lnTo>
                <a:lnTo>
                  <a:pt x="60" y="254"/>
                </a:lnTo>
                <a:lnTo>
                  <a:pt x="59" y="254"/>
                </a:lnTo>
                <a:lnTo>
                  <a:pt x="59" y="254"/>
                </a:lnTo>
                <a:lnTo>
                  <a:pt x="51" y="249"/>
                </a:lnTo>
                <a:lnTo>
                  <a:pt x="39" y="238"/>
                </a:lnTo>
                <a:lnTo>
                  <a:pt x="22" y="222"/>
                </a:lnTo>
                <a:lnTo>
                  <a:pt x="22" y="222"/>
                </a:lnTo>
                <a:lnTo>
                  <a:pt x="12" y="223"/>
                </a:lnTo>
                <a:lnTo>
                  <a:pt x="7" y="225"/>
                </a:lnTo>
                <a:lnTo>
                  <a:pt x="6" y="226"/>
                </a:lnTo>
                <a:lnTo>
                  <a:pt x="6" y="227"/>
                </a:lnTo>
                <a:lnTo>
                  <a:pt x="6" y="227"/>
                </a:lnTo>
                <a:lnTo>
                  <a:pt x="12" y="234"/>
                </a:lnTo>
                <a:lnTo>
                  <a:pt x="16" y="238"/>
                </a:lnTo>
                <a:lnTo>
                  <a:pt x="43" y="259"/>
                </a:lnTo>
                <a:lnTo>
                  <a:pt x="43" y="259"/>
                </a:lnTo>
                <a:lnTo>
                  <a:pt x="45" y="264"/>
                </a:lnTo>
                <a:lnTo>
                  <a:pt x="48" y="270"/>
                </a:lnTo>
                <a:lnTo>
                  <a:pt x="48" y="275"/>
                </a:lnTo>
                <a:lnTo>
                  <a:pt x="48" y="275"/>
                </a:lnTo>
                <a:lnTo>
                  <a:pt x="48" y="280"/>
                </a:lnTo>
                <a:lnTo>
                  <a:pt x="49" y="287"/>
                </a:lnTo>
                <a:lnTo>
                  <a:pt x="51" y="295"/>
                </a:lnTo>
                <a:lnTo>
                  <a:pt x="53" y="301"/>
                </a:lnTo>
                <a:lnTo>
                  <a:pt x="53" y="301"/>
                </a:lnTo>
                <a:lnTo>
                  <a:pt x="64" y="322"/>
                </a:lnTo>
                <a:lnTo>
                  <a:pt x="80" y="328"/>
                </a:lnTo>
                <a:lnTo>
                  <a:pt x="80" y="328"/>
                </a:lnTo>
                <a:lnTo>
                  <a:pt x="73" y="333"/>
                </a:lnTo>
                <a:lnTo>
                  <a:pt x="70" y="338"/>
                </a:lnTo>
                <a:lnTo>
                  <a:pt x="69" y="341"/>
                </a:lnTo>
                <a:lnTo>
                  <a:pt x="69" y="344"/>
                </a:lnTo>
                <a:lnTo>
                  <a:pt x="69" y="344"/>
                </a:lnTo>
                <a:lnTo>
                  <a:pt x="73" y="349"/>
                </a:lnTo>
                <a:lnTo>
                  <a:pt x="78" y="354"/>
                </a:lnTo>
                <a:lnTo>
                  <a:pt x="85" y="359"/>
                </a:lnTo>
                <a:lnTo>
                  <a:pt x="85" y="359"/>
                </a:lnTo>
                <a:close/>
                <a:moveTo>
                  <a:pt x="74" y="275"/>
                </a:moveTo>
                <a:lnTo>
                  <a:pt x="85" y="280"/>
                </a:lnTo>
                <a:lnTo>
                  <a:pt x="85" y="285"/>
                </a:lnTo>
                <a:lnTo>
                  <a:pt x="85" y="285"/>
                </a:lnTo>
                <a:lnTo>
                  <a:pt x="84" y="288"/>
                </a:lnTo>
                <a:lnTo>
                  <a:pt x="81" y="291"/>
                </a:lnTo>
                <a:lnTo>
                  <a:pt x="80" y="291"/>
                </a:lnTo>
                <a:lnTo>
                  <a:pt x="80" y="291"/>
                </a:lnTo>
                <a:lnTo>
                  <a:pt x="78" y="288"/>
                </a:lnTo>
                <a:lnTo>
                  <a:pt x="76" y="283"/>
                </a:lnTo>
                <a:lnTo>
                  <a:pt x="74" y="275"/>
                </a:lnTo>
                <a:lnTo>
                  <a:pt x="74" y="275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2" name="Freeform 16"/>
          <p:cNvSpPr>
            <a:spLocks/>
          </p:cNvSpPr>
          <p:nvPr/>
        </p:nvSpPr>
        <p:spPr bwMode="auto">
          <a:xfrm>
            <a:off x="4551391" y="4591648"/>
            <a:ext cx="696485" cy="1758948"/>
          </a:xfrm>
          <a:custGeom>
            <a:avLst/>
            <a:gdLst>
              <a:gd name="T0" fmla="*/ 126 w 805"/>
              <a:gd name="T1" fmla="*/ 272 h 2033"/>
              <a:gd name="T2" fmla="*/ 101 w 805"/>
              <a:gd name="T3" fmla="*/ 320 h 2033"/>
              <a:gd name="T4" fmla="*/ 100 w 805"/>
              <a:gd name="T5" fmla="*/ 397 h 2033"/>
              <a:gd name="T6" fmla="*/ 134 w 805"/>
              <a:gd name="T7" fmla="*/ 416 h 2033"/>
              <a:gd name="T8" fmla="*/ 181 w 805"/>
              <a:gd name="T9" fmla="*/ 460 h 2033"/>
              <a:gd name="T10" fmla="*/ 137 w 805"/>
              <a:gd name="T11" fmla="*/ 443 h 2033"/>
              <a:gd name="T12" fmla="*/ 122 w 805"/>
              <a:gd name="T13" fmla="*/ 481 h 2033"/>
              <a:gd name="T14" fmla="*/ 156 w 805"/>
              <a:gd name="T15" fmla="*/ 510 h 2033"/>
              <a:gd name="T16" fmla="*/ 217 w 805"/>
              <a:gd name="T17" fmla="*/ 583 h 2033"/>
              <a:gd name="T18" fmla="*/ 261 w 805"/>
              <a:gd name="T19" fmla="*/ 629 h 2033"/>
              <a:gd name="T20" fmla="*/ 311 w 805"/>
              <a:gd name="T21" fmla="*/ 648 h 2033"/>
              <a:gd name="T22" fmla="*/ 357 w 805"/>
              <a:gd name="T23" fmla="*/ 651 h 2033"/>
              <a:gd name="T24" fmla="*/ 334 w 805"/>
              <a:gd name="T25" fmla="*/ 765 h 2033"/>
              <a:gd name="T26" fmla="*/ 331 w 805"/>
              <a:gd name="T27" fmla="*/ 873 h 2033"/>
              <a:gd name="T28" fmla="*/ 316 w 805"/>
              <a:gd name="T29" fmla="*/ 1149 h 2033"/>
              <a:gd name="T30" fmla="*/ 251 w 805"/>
              <a:gd name="T31" fmla="*/ 1378 h 2033"/>
              <a:gd name="T32" fmla="*/ 237 w 805"/>
              <a:gd name="T33" fmla="*/ 1527 h 2033"/>
              <a:gd name="T34" fmla="*/ 96 w 805"/>
              <a:gd name="T35" fmla="*/ 1833 h 2033"/>
              <a:gd name="T36" fmla="*/ 4 w 805"/>
              <a:gd name="T37" fmla="*/ 1900 h 2033"/>
              <a:gd name="T38" fmla="*/ 1 w 805"/>
              <a:gd name="T39" fmla="*/ 1938 h 2033"/>
              <a:gd name="T40" fmla="*/ 39 w 805"/>
              <a:gd name="T41" fmla="*/ 1970 h 2033"/>
              <a:gd name="T42" fmla="*/ 171 w 805"/>
              <a:gd name="T43" fmla="*/ 2018 h 2033"/>
              <a:gd name="T44" fmla="*/ 218 w 805"/>
              <a:gd name="T45" fmla="*/ 1975 h 2033"/>
              <a:gd name="T46" fmla="*/ 246 w 805"/>
              <a:gd name="T47" fmla="*/ 1878 h 2033"/>
              <a:gd name="T48" fmla="*/ 258 w 805"/>
              <a:gd name="T49" fmla="*/ 1768 h 2033"/>
              <a:gd name="T50" fmla="*/ 349 w 805"/>
              <a:gd name="T51" fmla="*/ 1593 h 2033"/>
              <a:gd name="T52" fmla="*/ 420 w 805"/>
              <a:gd name="T53" fmla="*/ 1368 h 2033"/>
              <a:gd name="T54" fmla="*/ 434 w 805"/>
              <a:gd name="T55" fmla="*/ 1452 h 2033"/>
              <a:gd name="T56" fmla="*/ 560 w 805"/>
              <a:gd name="T57" fmla="*/ 1456 h 2033"/>
              <a:gd name="T58" fmla="*/ 601 w 805"/>
              <a:gd name="T59" fmla="*/ 1473 h 2033"/>
              <a:gd name="T60" fmla="*/ 669 w 805"/>
              <a:gd name="T61" fmla="*/ 1783 h 2033"/>
              <a:gd name="T62" fmla="*/ 659 w 805"/>
              <a:gd name="T63" fmla="*/ 1900 h 2033"/>
              <a:gd name="T64" fmla="*/ 609 w 805"/>
              <a:gd name="T65" fmla="*/ 1927 h 2033"/>
              <a:gd name="T66" fmla="*/ 574 w 805"/>
              <a:gd name="T67" fmla="*/ 1983 h 2033"/>
              <a:gd name="T68" fmla="*/ 606 w 805"/>
              <a:gd name="T69" fmla="*/ 2031 h 2033"/>
              <a:gd name="T70" fmla="*/ 805 w 805"/>
              <a:gd name="T71" fmla="*/ 2013 h 2033"/>
              <a:gd name="T72" fmla="*/ 795 w 805"/>
              <a:gd name="T73" fmla="*/ 1848 h 2033"/>
              <a:gd name="T74" fmla="*/ 782 w 805"/>
              <a:gd name="T75" fmla="*/ 1819 h 2033"/>
              <a:gd name="T76" fmla="*/ 775 w 805"/>
              <a:gd name="T77" fmla="*/ 1768 h 2033"/>
              <a:gd name="T78" fmla="*/ 741 w 805"/>
              <a:gd name="T79" fmla="*/ 1507 h 2033"/>
              <a:gd name="T80" fmla="*/ 736 w 805"/>
              <a:gd name="T81" fmla="*/ 1340 h 2033"/>
              <a:gd name="T82" fmla="*/ 795 w 805"/>
              <a:gd name="T83" fmla="*/ 1418 h 2033"/>
              <a:gd name="T84" fmla="*/ 755 w 805"/>
              <a:gd name="T85" fmla="*/ 1329 h 2033"/>
              <a:gd name="T86" fmla="*/ 691 w 805"/>
              <a:gd name="T87" fmla="*/ 1029 h 2033"/>
              <a:gd name="T88" fmla="*/ 685 w 805"/>
              <a:gd name="T89" fmla="*/ 744 h 2033"/>
              <a:gd name="T90" fmla="*/ 670 w 805"/>
              <a:gd name="T91" fmla="*/ 679 h 2033"/>
              <a:gd name="T92" fmla="*/ 641 w 805"/>
              <a:gd name="T93" fmla="*/ 398 h 2033"/>
              <a:gd name="T94" fmla="*/ 600 w 805"/>
              <a:gd name="T95" fmla="*/ 164 h 2033"/>
              <a:gd name="T96" fmla="*/ 539 w 805"/>
              <a:gd name="T97" fmla="*/ 15 h 2033"/>
              <a:gd name="T98" fmla="*/ 433 w 805"/>
              <a:gd name="T99" fmla="*/ 5 h 2033"/>
              <a:gd name="T100" fmla="*/ 356 w 805"/>
              <a:gd name="T101" fmla="*/ 55 h 2033"/>
              <a:gd name="T102" fmla="*/ 366 w 805"/>
              <a:gd name="T103" fmla="*/ 115 h 2033"/>
              <a:gd name="T104" fmla="*/ 344 w 805"/>
              <a:gd name="T105" fmla="*/ 179 h 2033"/>
              <a:gd name="T106" fmla="*/ 356 w 805"/>
              <a:gd name="T107" fmla="*/ 230 h 2033"/>
              <a:gd name="T108" fmla="*/ 374 w 805"/>
              <a:gd name="T109" fmla="*/ 289 h 2033"/>
              <a:gd name="T110" fmla="*/ 415 w 805"/>
              <a:gd name="T111" fmla="*/ 390 h 2033"/>
              <a:gd name="T112" fmla="*/ 377 w 805"/>
              <a:gd name="T113" fmla="*/ 475 h 2033"/>
              <a:gd name="T114" fmla="*/ 336 w 805"/>
              <a:gd name="T115" fmla="*/ 519 h 2033"/>
              <a:gd name="T116" fmla="*/ 289 w 805"/>
              <a:gd name="T117" fmla="*/ 482 h 2033"/>
              <a:gd name="T118" fmla="*/ 215 w 805"/>
              <a:gd name="T119" fmla="*/ 375 h 20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05" h="2033">
                <a:moveTo>
                  <a:pt x="151" y="330"/>
                </a:moveTo>
                <a:lnTo>
                  <a:pt x="141" y="265"/>
                </a:lnTo>
                <a:lnTo>
                  <a:pt x="126" y="265"/>
                </a:lnTo>
                <a:lnTo>
                  <a:pt x="126" y="265"/>
                </a:lnTo>
                <a:lnTo>
                  <a:pt x="127" y="267"/>
                </a:lnTo>
                <a:lnTo>
                  <a:pt x="127" y="269"/>
                </a:lnTo>
                <a:lnTo>
                  <a:pt x="126" y="270"/>
                </a:lnTo>
                <a:lnTo>
                  <a:pt x="126" y="270"/>
                </a:lnTo>
                <a:lnTo>
                  <a:pt x="126" y="272"/>
                </a:lnTo>
                <a:lnTo>
                  <a:pt x="126" y="279"/>
                </a:lnTo>
                <a:lnTo>
                  <a:pt x="127" y="297"/>
                </a:lnTo>
                <a:lnTo>
                  <a:pt x="131" y="325"/>
                </a:lnTo>
                <a:lnTo>
                  <a:pt x="131" y="325"/>
                </a:lnTo>
                <a:lnTo>
                  <a:pt x="127" y="323"/>
                </a:lnTo>
                <a:lnTo>
                  <a:pt x="117" y="320"/>
                </a:lnTo>
                <a:lnTo>
                  <a:pt x="107" y="317"/>
                </a:lnTo>
                <a:lnTo>
                  <a:pt x="104" y="317"/>
                </a:lnTo>
                <a:lnTo>
                  <a:pt x="101" y="320"/>
                </a:lnTo>
                <a:lnTo>
                  <a:pt x="101" y="320"/>
                </a:lnTo>
                <a:lnTo>
                  <a:pt x="99" y="325"/>
                </a:lnTo>
                <a:lnTo>
                  <a:pt x="97" y="331"/>
                </a:lnTo>
                <a:lnTo>
                  <a:pt x="96" y="345"/>
                </a:lnTo>
                <a:lnTo>
                  <a:pt x="96" y="345"/>
                </a:lnTo>
                <a:lnTo>
                  <a:pt x="96" y="358"/>
                </a:lnTo>
                <a:lnTo>
                  <a:pt x="96" y="376"/>
                </a:lnTo>
                <a:lnTo>
                  <a:pt x="99" y="392"/>
                </a:lnTo>
                <a:lnTo>
                  <a:pt x="100" y="397"/>
                </a:lnTo>
                <a:lnTo>
                  <a:pt x="101" y="400"/>
                </a:lnTo>
                <a:lnTo>
                  <a:pt x="101" y="400"/>
                </a:lnTo>
                <a:lnTo>
                  <a:pt x="107" y="401"/>
                </a:lnTo>
                <a:lnTo>
                  <a:pt x="115" y="405"/>
                </a:lnTo>
                <a:lnTo>
                  <a:pt x="126" y="410"/>
                </a:lnTo>
                <a:lnTo>
                  <a:pt x="126" y="410"/>
                </a:lnTo>
                <a:lnTo>
                  <a:pt x="126" y="411"/>
                </a:lnTo>
                <a:lnTo>
                  <a:pt x="127" y="412"/>
                </a:lnTo>
                <a:lnTo>
                  <a:pt x="134" y="416"/>
                </a:lnTo>
                <a:lnTo>
                  <a:pt x="146" y="420"/>
                </a:lnTo>
                <a:lnTo>
                  <a:pt x="146" y="420"/>
                </a:lnTo>
                <a:lnTo>
                  <a:pt x="172" y="425"/>
                </a:lnTo>
                <a:lnTo>
                  <a:pt x="178" y="426"/>
                </a:lnTo>
                <a:lnTo>
                  <a:pt x="181" y="427"/>
                </a:lnTo>
                <a:lnTo>
                  <a:pt x="181" y="430"/>
                </a:lnTo>
                <a:lnTo>
                  <a:pt x="181" y="430"/>
                </a:lnTo>
                <a:lnTo>
                  <a:pt x="181" y="447"/>
                </a:lnTo>
                <a:lnTo>
                  <a:pt x="181" y="460"/>
                </a:lnTo>
                <a:lnTo>
                  <a:pt x="181" y="460"/>
                </a:lnTo>
                <a:lnTo>
                  <a:pt x="166" y="456"/>
                </a:lnTo>
                <a:lnTo>
                  <a:pt x="156" y="452"/>
                </a:lnTo>
                <a:lnTo>
                  <a:pt x="151" y="450"/>
                </a:lnTo>
                <a:lnTo>
                  <a:pt x="151" y="450"/>
                </a:lnTo>
                <a:lnTo>
                  <a:pt x="148" y="447"/>
                </a:lnTo>
                <a:lnTo>
                  <a:pt x="145" y="445"/>
                </a:lnTo>
                <a:lnTo>
                  <a:pt x="140" y="443"/>
                </a:lnTo>
                <a:lnTo>
                  <a:pt x="137" y="443"/>
                </a:lnTo>
                <a:lnTo>
                  <a:pt x="136" y="445"/>
                </a:lnTo>
                <a:lnTo>
                  <a:pt x="136" y="445"/>
                </a:lnTo>
                <a:lnTo>
                  <a:pt x="134" y="450"/>
                </a:lnTo>
                <a:lnTo>
                  <a:pt x="131" y="457"/>
                </a:lnTo>
                <a:lnTo>
                  <a:pt x="129" y="465"/>
                </a:lnTo>
                <a:lnTo>
                  <a:pt x="126" y="470"/>
                </a:lnTo>
                <a:lnTo>
                  <a:pt x="126" y="470"/>
                </a:lnTo>
                <a:lnTo>
                  <a:pt x="124" y="475"/>
                </a:lnTo>
                <a:lnTo>
                  <a:pt x="122" y="481"/>
                </a:lnTo>
                <a:lnTo>
                  <a:pt x="122" y="488"/>
                </a:lnTo>
                <a:lnTo>
                  <a:pt x="124" y="492"/>
                </a:lnTo>
                <a:lnTo>
                  <a:pt x="126" y="495"/>
                </a:lnTo>
                <a:lnTo>
                  <a:pt x="126" y="495"/>
                </a:lnTo>
                <a:lnTo>
                  <a:pt x="134" y="500"/>
                </a:lnTo>
                <a:lnTo>
                  <a:pt x="142" y="505"/>
                </a:lnTo>
                <a:lnTo>
                  <a:pt x="151" y="508"/>
                </a:lnTo>
                <a:lnTo>
                  <a:pt x="156" y="510"/>
                </a:lnTo>
                <a:lnTo>
                  <a:pt x="156" y="510"/>
                </a:lnTo>
                <a:lnTo>
                  <a:pt x="170" y="512"/>
                </a:lnTo>
                <a:lnTo>
                  <a:pt x="181" y="515"/>
                </a:lnTo>
                <a:lnTo>
                  <a:pt x="221" y="534"/>
                </a:lnTo>
                <a:lnTo>
                  <a:pt x="221" y="534"/>
                </a:lnTo>
                <a:lnTo>
                  <a:pt x="218" y="543"/>
                </a:lnTo>
                <a:lnTo>
                  <a:pt x="216" y="551"/>
                </a:lnTo>
                <a:lnTo>
                  <a:pt x="215" y="562"/>
                </a:lnTo>
                <a:lnTo>
                  <a:pt x="215" y="573"/>
                </a:lnTo>
                <a:lnTo>
                  <a:pt x="217" y="583"/>
                </a:lnTo>
                <a:lnTo>
                  <a:pt x="218" y="588"/>
                </a:lnTo>
                <a:lnTo>
                  <a:pt x="222" y="593"/>
                </a:lnTo>
                <a:lnTo>
                  <a:pt x="226" y="597"/>
                </a:lnTo>
                <a:lnTo>
                  <a:pt x="231" y="599"/>
                </a:lnTo>
                <a:lnTo>
                  <a:pt x="231" y="599"/>
                </a:lnTo>
                <a:lnTo>
                  <a:pt x="241" y="606"/>
                </a:lnTo>
                <a:lnTo>
                  <a:pt x="248" y="613"/>
                </a:lnTo>
                <a:lnTo>
                  <a:pt x="255" y="621"/>
                </a:lnTo>
                <a:lnTo>
                  <a:pt x="261" y="629"/>
                </a:lnTo>
                <a:lnTo>
                  <a:pt x="266" y="637"/>
                </a:lnTo>
                <a:lnTo>
                  <a:pt x="272" y="643"/>
                </a:lnTo>
                <a:lnTo>
                  <a:pt x="276" y="646"/>
                </a:lnTo>
                <a:lnTo>
                  <a:pt x="281" y="648"/>
                </a:lnTo>
                <a:lnTo>
                  <a:pt x="286" y="649"/>
                </a:lnTo>
                <a:lnTo>
                  <a:pt x="291" y="649"/>
                </a:lnTo>
                <a:lnTo>
                  <a:pt x="291" y="649"/>
                </a:lnTo>
                <a:lnTo>
                  <a:pt x="302" y="649"/>
                </a:lnTo>
                <a:lnTo>
                  <a:pt x="311" y="648"/>
                </a:lnTo>
                <a:lnTo>
                  <a:pt x="324" y="646"/>
                </a:lnTo>
                <a:lnTo>
                  <a:pt x="333" y="642"/>
                </a:lnTo>
                <a:lnTo>
                  <a:pt x="336" y="639"/>
                </a:lnTo>
                <a:lnTo>
                  <a:pt x="336" y="639"/>
                </a:lnTo>
                <a:lnTo>
                  <a:pt x="339" y="638"/>
                </a:lnTo>
                <a:lnTo>
                  <a:pt x="346" y="637"/>
                </a:lnTo>
                <a:lnTo>
                  <a:pt x="356" y="634"/>
                </a:lnTo>
                <a:lnTo>
                  <a:pt x="356" y="634"/>
                </a:lnTo>
                <a:lnTo>
                  <a:pt x="357" y="651"/>
                </a:lnTo>
                <a:lnTo>
                  <a:pt x="357" y="688"/>
                </a:lnTo>
                <a:lnTo>
                  <a:pt x="357" y="709"/>
                </a:lnTo>
                <a:lnTo>
                  <a:pt x="354" y="729"/>
                </a:lnTo>
                <a:lnTo>
                  <a:pt x="351" y="744"/>
                </a:lnTo>
                <a:lnTo>
                  <a:pt x="348" y="750"/>
                </a:lnTo>
                <a:lnTo>
                  <a:pt x="346" y="754"/>
                </a:lnTo>
                <a:lnTo>
                  <a:pt x="346" y="754"/>
                </a:lnTo>
                <a:lnTo>
                  <a:pt x="339" y="760"/>
                </a:lnTo>
                <a:lnTo>
                  <a:pt x="334" y="765"/>
                </a:lnTo>
                <a:lnTo>
                  <a:pt x="331" y="772"/>
                </a:lnTo>
                <a:lnTo>
                  <a:pt x="327" y="779"/>
                </a:lnTo>
                <a:lnTo>
                  <a:pt x="324" y="787"/>
                </a:lnTo>
                <a:lnTo>
                  <a:pt x="323" y="794"/>
                </a:lnTo>
                <a:lnTo>
                  <a:pt x="321" y="814"/>
                </a:lnTo>
                <a:lnTo>
                  <a:pt x="321" y="814"/>
                </a:lnTo>
                <a:lnTo>
                  <a:pt x="321" y="827"/>
                </a:lnTo>
                <a:lnTo>
                  <a:pt x="323" y="842"/>
                </a:lnTo>
                <a:lnTo>
                  <a:pt x="331" y="873"/>
                </a:lnTo>
                <a:lnTo>
                  <a:pt x="337" y="904"/>
                </a:lnTo>
                <a:lnTo>
                  <a:pt x="339" y="918"/>
                </a:lnTo>
                <a:lnTo>
                  <a:pt x="341" y="929"/>
                </a:lnTo>
                <a:lnTo>
                  <a:pt x="341" y="929"/>
                </a:lnTo>
                <a:lnTo>
                  <a:pt x="338" y="969"/>
                </a:lnTo>
                <a:lnTo>
                  <a:pt x="332" y="1034"/>
                </a:lnTo>
                <a:lnTo>
                  <a:pt x="324" y="1101"/>
                </a:lnTo>
                <a:lnTo>
                  <a:pt x="319" y="1129"/>
                </a:lnTo>
                <a:lnTo>
                  <a:pt x="316" y="1149"/>
                </a:lnTo>
                <a:lnTo>
                  <a:pt x="316" y="1149"/>
                </a:lnTo>
                <a:lnTo>
                  <a:pt x="311" y="1167"/>
                </a:lnTo>
                <a:lnTo>
                  <a:pt x="302" y="1191"/>
                </a:lnTo>
                <a:lnTo>
                  <a:pt x="279" y="1254"/>
                </a:lnTo>
                <a:lnTo>
                  <a:pt x="270" y="1287"/>
                </a:lnTo>
                <a:lnTo>
                  <a:pt x="261" y="1321"/>
                </a:lnTo>
                <a:lnTo>
                  <a:pt x="253" y="1351"/>
                </a:lnTo>
                <a:lnTo>
                  <a:pt x="252" y="1366"/>
                </a:lnTo>
                <a:lnTo>
                  <a:pt x="251" y="1378"/>
                </a:lnTo>
                <a:lnTo>
                  <a:pt x="251" y="1378"/>
                </a:lnTo>
                <a:lnTo>
                  <a:pt x="251" y="1401"/>
                </a:lnTo>
                <a:lnTo>
                  <a:pt x="251" y="1418"/>
                </a:lnTo>
                <a:lnTo>
                  <a:pt x="255" y="1446"/>
                </a:lnTo>
                <a:lnTo>
                  <a:pt x="256" y="1462"/>
                </a:lnTo>
                <a:lnTo>
                  <a:pt x="257" y="1468"/>
                </a:lnTo>
                <a:lnTo>
                  <a:pt x="256" y="1473"/>
                </a:lnTo>
                <a:lnTo>
                  <a:pt x="256" y="1473"/>
                </a:lnTo>
                <a:lnTo>
                  <a:pt x="237" y="1527"/>
                </a:lnTo>
                <a:lnTo>
                  <a:pt x="198" y="1632"/>
                </a:lnTo>
                <a:lnTo>
                  <a:pt x="160" y="1736"/>
                </a:lnTo>
                <a:lnTo>
                  <a:pt x="147" y="1769"/>
                </a:lnTo>
                <a:lnTo>
                  <a:pt x="141" y="1783"/>
                </a:lnTo>
                <a:lnTo>
                  <a:pt x="141" y="1783"/>
                </a:lnTo>
                <a:lnTo>
                  <a:pt x="132" y="1792"/>
                </a:lnTo>
                <a:lnTo>
                  <a:pt x="117" y="1808"/>
                </a:lnTo>
                <a:lnTo>
                  <a:pt x="96" y="1833"/>
                </a:lnTo>
                <a:lnTo>
                  <a:pt x="96" y="1833"/>
                </a:lnTo>
                <a:lnTo>
                  <a:pt x="76" y="1868"/>
                </a:lnTo>
                <a:lnTo>
                  <a:pt x="76" y="1868"/>
                </a:lnTo>
                <a:lnTo>
                  <a:pt x="60" y="1875"/>
                </a:lnTo>
                <a:lnTo>
                  <a:pt x="45" y="1883"/>
                </a:lnTo>
                <a:lnTo>
                  <a:pt x="31" y="1888"/>
                </a:lnTo>
                <a:lnTo>
                  <a:pt x="31" y="1888"/>
                </a:lnTo>
                <a:lnTo>
                  <a:pt x="19" y="1893"/>
                </a:lnTo>
                <a:lnTo>
                  <a:pt x="7" y="1898"/>
                </a:lnTo>
                <a:lnTo>
                  <a:pt x="4" y="1900"/>
                </a:lnTo>
                <a:lnTo>
                  <a:pt x="1" y="1903"/>
                </a:lnTo>
                <a:lnTo>
                  <a:pt x="0" y="1905"/>
                </a:lnTo>
                <a:lnTo>
                  <a:pt x="1" y="1908"/>
                </a:lnTo>
                <a:lnTo>
                  <a:pt x="1" y="1908"/>
                </a:lnTo>
                <a:lnTo>
                  <a:pt x="2" y="1910"/>
                </a:lnTo>
                <a:lnTo>
                  <a:pt x="4" y="1914"/>
                </a:lnTo>
                <a:lnTo>
                  <a:pt x="4" y="1923"/>
                </a:lnTo>
                <a:lnTo>
                  <a:pt x="2" y="1932"/>
                </a:lnTo>
                <a:lnTo>
                  <a:pt x="1" y="1938"/>
                </a:lnTo>
                <a:lnTo>
                  <a:pt x="1" y="1938"/>
                </a:lnTo>
                <a:lnTo>
                  <a:pt x="1" y="1943"/>
                </a:lnTo>
                <a:lnTo>
                  <a:pt x="2" y="1947"/>
                </a:lnTo>
                <a:lnTo>
                  <a:pt x="5" y="1952"/>
                </a:lnTo>
                <a:lnTo>
                  <a:pt x="11" y="1958"/>
                </a:lnTo>
                <a:lnTo>
                  <a:pt x="11" y="1958"/>
                </a:lnTo>
                <a:lnTo>
                  <a:pt x="16" y="1962"/>
                </a:lnTo>
                <a:lnTo>
                  <a:pt x="22" y="1964"/>
                </a:lnTo>
                <a:lnTo>
                  <a:pt x="39" y="1970"/>
                </a:lnTo>
                <a:lnTo>
                  <a:pt x="76" y="1983"/>
                </a:lnTo>
                <a:lnTo>
                  <a:pt x="76" y="1983"/>
                </a:lnTo>
                <a:lnTo>
                  <a:pt x="86" y="1985"/>
                </a:lnTo>
                <a:lnTo>
                  <a:pt x="96" y="1988"/>
                </a:lnTo>
                <a:lnTo>
                  <a:pt x="117" y="1991"/>
                </a:lnTo>
                <a:lnTo>
                  <a:pt x="141" y="1993"/>
                </a:lnTo>
                <a:lnTo>
                  <a:pt x="141" y="1993"/>
                </a:lnTo>
                <a:lnTo>
                  <a:pt x="155" y="2003"/>
                </a:lnTo>
                <a:lnTo>
                  <a:pt x="171" y="2018"/>
                </a:lnTo>
                <a:lnTo>
                  <a:pt x="171" y="2018"/>
                </a:lnTo>
                <a:lnTo>
                  <a:pt x="173" y="2019"/>
                </a:lnTo>
                <a:lnTo>
                  <a:pt x="177" y="2021"/>
                </a:lnTo>
                <a:lnTo>
                  <a:pt x="187" y="2023"/>
                </a:lnTo>
                <a:lnTo>
                  <a:pt x="196" y="2024"/>
                </a:lnTo>
                <a:lnTo>
                  <a:pt x="201" y="2023"/>
                </a:lnTo>
                <a:lnTo>
                  <a:pt x="201" y="2023"/>
                </a:lnTo>
                <a:lnTo>
                  <a:pt x="207" y="2008"/>
                </a:lnTo>
                <a:lnTo>
                  <a:pt x="218" y="1975"/>
                </a:lnTo>
                <a:lnTo>
                  <a:pt x="236" y="1923"/>
                </a:lnTo>
                <a:lnTo>
                  <a:pt x="236" y="1923"/>
                </a:lnTo>
                <a:lnTo>
                  <a:pt x="238" y="1914"/>
                </a:lnTo>
                <a:lnTo>
                  <a:pt x="240" y="1903"/>
                </a:lnTo>
                <a:lnTo>
                  <a:pt x="241" y="1888"/>
                </a:lnTo>
                <a:lnTo>
                  <a:pt x="241" y="1888"/>
                </a:lnTo>
                <a:lnTo>
                  <a:pt x="242" y="1885"/>
                </a:lnTo>
                <a:lnTo>
                  <a:pt x="243" y="1883"/>
                </a:lnTo>
                <a:lnTo>
                  <a:pt x="246" y="1878"/>
                </a:lnTo>
                <a:lnTo>
                  <a:pt x="246" y="1868"/>
                </a:lnTo>
                <a:lnTo>
                  <a:pt x="246" y="1868"/>
                </a:lnTo>
                <a:lnTo>
                  <a:pt x="245" y="1840"/>
                </a:lnTo>
                <a:lnTo>
                  <a:pt x="245" y="1827"/>
                </a:lnTo>
                <a:lnTo>
                  <a:pt x="246" y="1813"/>
                </a:lnTo>
                <a:lnTo>
                  <a:pt x="246" y="1813"/>
                </a:lnTo>
                <a:lnTo>
                  <a:pt x="248" y="1803"/>
                </a:lnTo>
                <a:lnTo>
                  <a:pt x="252" y="1787"/>
                </a:lnTo>
                <a:lnTo>
                  <a:pt x="258" y="1768"/>
                </a:lnTo>
                <a:lnTo>
                  <a:pt x="266" y="1746"/>
                </a:lnTo>
                <a:lnTo>
                  <a:pt x="276" y="1723"/>
                </a:lnTo>
                <a:lnTo>
                  <a:pt x="286" y="1699"/>
                </a:lnTo>
                <a:lnTo>
                  <a:pt x="298" y="1677"/>
                </a:lnTo>
                <a:lnTo>
                  <a:pt x="311" y="1658"/>
                </a:lnTo>
                <a:lnTo>
                  <a:pt x="311" y="1658"/>
                </a:lnTo>
                <a:lnTo>
                  <a:pt x="324" y="1639"/>
                </a:lnTo>
                <a:lnTo>
                  <a:pt x="337" y="1617"/>
                </a:lnTo>
                <a:lnTo>
                  <a:pt x="349" y="1593"/>
                </a:lnTo>
                <a:lnTo>
                  <a:pt x="362" y="1569"/>
                </a:lnTo>
                <a:lnTo>
                  <a:pt x="382" y="1523"/>
                </a:lnTo>
                <a:lnTo>
                  <a:pt x="396" y="1488"/>
                </a:lnTo>
                <a:lnTo>
                  <a:pt x="396" y="1488"/>
                </a:lnTo>
                <a:lnTo>
                  <a:pt x="401" y="1473"/>
                </a:lnTo>
                <a:lnTo>
                  <a:pt x="404" y="1455"/>
                </a:lnTo>
                <a:lnTo>
                  <a:pt x="413" y="1415"/>
                </a:lnTo>
                <a:lnTo>
                  <a:pt x="420" y="1368"/>
                </a:lnTo>
                <a:lnTo>
                  <a:pt x="420" y="1368"/>
                </a:lnTo>
                <a:lnTo>
                  <a:pt x="418" y="1381"/>
                </a:lnTo>
                <a:lnTo>
                  <a:pt x="417" y="1395"/>
                </a:lnTo>
                <a:lnTo>
                  <a:pt x="417" y="1410"/>
                </a:lnTo>
                <a:lnTo>
                  <a:pt x="418" y="1425"/>
                </a:lnTo>
                <a:lnTo>
                  <a:pt x="419" y="1432"/>
                </a:lnTo>
                <a:lnTo>
                  <a:pt x="422" y="1438"/>
                </a:lnTo>
                <a:lnTo>
                  <a:pt x="424" y="1445"/>
                </a:lnTo>
                <a:lnTo>
                  <a:pt x="429" y="1448"/>
                </a:lnTo>
                <a:lnTo>
                  <a:pt x="434" y="1452"/>
                </a:lnTo>
                <a:lnTo>
                  <a:pt x="440" y="1453"/>
                </a:lnTo>
                <a:lnTo>
                  <a:pt x="440" y="1453"/>
                </a:lnTo>
                <a:lnTo>
                  <a:pt x="469" y="1456"/>
                </a:lnTo>
                <a:lnTo>
                  <a:pt x="498" y="1457"/>
                </a:lnTo>
                <a:lnTo>
                  <a:pt x="545" y="1458"/>
                </a:lnTo>
                <a:lnTo>
                  <a:pt x="545" y="1458"/>
                </a:lnTo>
                <a:lnTo>
                  <a:pt x="558" y="1458"/>
                </a:lnTo>
                <a:lnTo>
                  <a:pt x="559" y="1457"/>
                </a:lnTo>
                <a:lnTo>
                  <a:pt x="560" y="1456"/>
                </a:lnTo>
                <a:lnTo>
                  <a:pt x="558" y="1455"/>
                </a:lnTo>
                <a:lnTo>
                  <a:pt x="555" y="1453"/>
                </a:lnTo>
                <a:lnTo>
                  <a:pt x="570" y="1423"/>
                </a:lnTo>
                <a:lnTo>
                  <a:pt x="570" y="1423"/>
                </a:lnTo>
                <a:lnTo>
                  <a:pt x="579" y="1433"/>
                </a:lnTo>
                <a:lnTo>
                  <a:pt x="588" y="1445"/>
                </a:lnTo>
                <a:lnTo>
                  <a:pt x="595" y="1458"/>
                </a:lnTo>
                <a:lnTo>
                  <a:pt x="595" y="1458"/>
                </a:lnTo>
                <a:lnTo>
                  <a:pt x="601" y="1473"/>
                </a:lnTo>
                <a:lnTo>
                  <a:pt x="610" y="1502"/>
                </a:lnTo>
                <a:lnTo>
                  <a:pt x="635" y="1583"/>
                </a:lnTo>
                <a:lnTo>
                  <a:pt x="659" y="1666"/>
                </a:lnTo>
                <a:lnTo>
                  <a:pt x="666" y="1698"/>
                </a:lnTo>
                <a:lnTo>
                  <a:pt x="670" y="1718"/>
                </a:lnTo>
                <a:lnTo>
                  <a:pt x="670" y="1718"/>
                </a:lnTo>
                <a:lnTo>
                  <a:pt x="671" y="1732"/>
                </a:lnTo>
                <a:lnTo>
                  <a:pt x="671" y="1749"/>
                </a:lnTo>
                <a:lnTo>
                  <a:pt x="669" y="1783"/>
                </a:lnTo>
                <a:lnTo>
                  <a:pt x="665" y="1823"/>
                </a:lnTo>
                <a:lnTo>
                  <a:pt x="670" y="1833"/>
                </a:lnTo>
                <a:lnTo>
                  <a:pt x="670" y="1833"/>
                </a:lnTo>
                <a:lnTo>
                  <a:pt x="670" y="1843"/>
                </a:lnTo>
                <a:lnTo>
                  <a:pt x="670" y="1854"/>
                </a:lnTo>
                <a:lnTo>
                  <a:pt x="669" y="1868"/>
                </a:lnTo>
                <a:lnTo>
                  <a:pt x="666" y="1882"/>
                </a:lnTo>
                <a:lnTo>
                  <a:pt x="663" y="1894"/>
                </a:lnTo>
                <a:lnTo>
                  <a:pt x="659" y="1900"/>
                </a:lnTo>
                <a:lnTo>
                  <a:pt x="655" y="1905"/>
                </a:lnTo>
                <a:lnTo>
                  <a:pt x="650" y="1909"/>
                </a:lnTo>
                <a:lnTo>
                  <a:pt x="645" y="1913"/>
                </a:lnTo>
                <a:lnTo>
                  <a:pt x="645" y="1913"/>
                </a:lnTo>
                <a:lnTo>
                  <a:pt x="635" y="1917"/>
                </a:lnTo>
                <a:lnTo>
                  <a:pt x="626" y="1920"/>
                </a:lnTo>
                <a:lnTo>
                  <a:pt x="615" y="1923"/>
                </a:lnTo>
                <a:lnTo>
                  <a:pt x="611" y="1924"/>
                </a:lnTo>
                <a:lnTo>
                  <a:pt x="609" y="1927"/>
                </a:lnTo>
                <a:lnTo>
                  <a:pt x="606" y="1929"/>
                </a:lnTo>
                <a:lnTo>
                  <a:pt x="605" y="1933"/>
                </a:lnTo>
                <a:lnTo>
                  <a:pt x="605" y="1933"/>
                </a:lnTo>
                <a:lnTo>
                  <a:pt x="601" y="1953"/>
                </a:lnTo>
                <a:lnTo>
                  <a:pt x="600" y="1963"/>
                </a:lnTo>
                <a:lnTo>
                  <a:pt x="580" y="1963"/>
                </a:lnTo>
                <a:lnTo>
                  <a:pt x="580" y="1963"/>
                </a:lnTo>
                <a:lnTo>
                  <a:pt x="578" y="1969"/>
                </a:lnTo>
                <a:lnTo>
                  <a:pt x="574" y="1983"/>
                </a:lnTo>
                <a:lnTo>
                  <a:pt x="571" y="1991"/>
                </a:lnTo>
                <a:lnTo>
                  <a:pt x="571" y="1999"/>
                </a:lnTo>
                <a:lnTo>
                  <a:pt x="573" y="2006"/>
                </a:lnTo>
                <a:lnTo>
                  <a:pt x="575" y="2013"/>
                </a:lnTo>
                <a:lnTo>
                  <a:pt x="575" y="2013"/>
                </a:lnTo>
                <a:lnTo>
                  <a:pt x="580" y="2018"/>
                </a:lnTo>
                <a:lnTo>
                  <a:pt x="585" y="2021"/>
                </a:lnTo>
                <a:lnTo>
                  <a:pt x="596" y="2028"/>
                </a:lnTo>
                <a:lnTo>
                  <a:pt x="606" y="2031"/>
                </a:lnTo>
                <a:lnTo>
                  <a:pt x="615" y="2033"/>
                </a:lnTo>
                <a:lnTo>
                  <a:pt x="615" y="2033"/>
                </a:lnTo>
                <a:lnTo>
                  <a:pt x="649" y="2030"/>
                </a:lnTo>
                <a:lnTo>
                  <a:pt x="714" y="2025"/>
                </a:lnTo>
                <a:lnTo>
                  <a:pt x="777" y="2019"/>
                </a:lnTo>
                <a:lnTo>
                  <a:pt x="797" y="2015"/>
                </a:lnTo>
                <a:lnTo>
                  <a:pt x="804" y="2014"/>
                </a:lnTo>
                <a:lnTo>
                  <a:pt x="805" y="2013"/>
                </a:lnTo>
                <a:lnTo>
                  <a:pt x="805" y="2013"/>
                </a:lnTo>
                <a:lnTo>
                  <a:pt x="802" y="1990"/>
                </a:lnTo>
                <a:lnTo>
                  <a:pt x="801" y="1945"/>
                </a:lnTo>
                <a:lnTo>
                  <a:pt x="800" y="1902"/>
                </a:lnTo>
                <a:lnTo>
                  <a:pt x="800" y="1878"/>
                </a:lnTo>
                <a:lnTo>
                  <a:pt x="800" y="1878"/>
                </a:lnTo>
                <a:lnTo>
                  <a:pt x="800" y="1870"/>
                </a:lnTo>
                <a:lnTo>
                  <a:pt x="797" y="1860"/>
                </a:lnTo>
                <a:lnTo>
                  <a:pt x="795" y="1848"/>
                </a:lnTo>
                <a:lnTo>
                  <a:pt x="795" y="1848"/>
                </a:lnTo>
                <a:lnTo>
                  <a:pt x="794" y="1849"/>
                </a:lnTo>
                <a:lnTo>
                  <a:pt x="790" y="1849"/>
                </a:lnTo>
                <a:lnTo>
                  <a:pt x="789" y="1848"/>
                </a:lnTo>
                <a:lnTo>
                  <a:pt x="787" y="1847"/>
                </a:lnTo>
                <a:lnTo>
                  <a:pt x="786" y="1843"/>
                </a:lnTo>
                <a:lnTo>
                  <a:pt x="785" y="1838"/>
                </a:lnTo>
                <a:lnTo>
                  <a:pt x="785" y="1838"/>
                </a:lnTo>
                <a:lnTo>
                  <a:pt x="784" y="1828"/>
                </a:lnTo>
                <a:lnTo>
                  <a:pt x="782" y="1819"/>
                </a:lnTo>
                <a:lnTo>
                  <a:pt x="780" y="1813"/>
                </a:lnTo>
                <a:lnTo>
                  <a:pt x="780" y="1813"/>
                </a:lnTo>
                <a:lnTo>
                  <a:pt x="780" y="1812"/>
                </a:lnTo>
                <a:lnTo>
                  <a:pt x="781" y="1809"/>
                </a:lnTo>
                <a:lnTo>
                  <a:pt x="781" y="1803"/>
                </a:lnTo>
                <a:lnTo>
                  <a:pt x="780" y="1793"/>
                </a:lnTo>
                <a:lnTo>
                  <a:pt x="780" y="1793"/>
                </a:lnTo>
                <a:lnTo>
                  <a:pt x="776" y="1774"/>
                </a:lnTo>
                <a:lnTo>
                  <a:pt x="775" y="1768"/>
                </a:lnTo>
                <a:lnTo>
                  <a:pt x="775" y="1768"/>
                </a:lnTo>
                <a:lnTo>
                  <a:pt x="770" y="1707"/>
                </a:lnTo>
                <a:lnTo>
                  <a:pt x="765" y="1613"/>
                </a:lnTo>
                <a:lnTo>
                  <a:pt x="765" y="1613"/>
                </a:lnTo>
                <a:lnTo>
                  <a:pt x="764" y="1596"/>
                </a:lnTo>
                <a:lnTo>
                  <a:pt x="760" y="1577"/>
                </a:lnTo>
                <a:lnTo>
                  <a:pt x="756" y="1558"/>
                </a:lnTo>
                <a:lnTo>
                  <a:pt x="751" y="1541"/>
                </a:lnTo>
                <a:lnTo>
                  <a:pt x="741" y="1507"/>
                </a:lnTo>
                <a:lnTo>
                  <a:pt x="737" y="1493"/>
                </a:lnTo>
                <a:lnTo>
                  <a:pt x="735" y="1483"/>
                </a:lnTo>
                <a:lnTo>
                  <a:pt x="735" y="1483"/>
                </a:lnTo>
                <a:lnTo>
                  <a:pt x="726" y="1445"/>
                </a:lnTo>
                <a:lnTo>
                  <a:pt x="711" y="1382"/>
                </a:lnTo>
                <a:lnTo>
                  <a:pt x="690" y="1299"/>
                </a:lnTo>
                <a:lnTo>
                  <a:pt x="690" y="1299"/>
                </a:lnTo>
                <a:lnTo>
                  <a:pt x="716" y="1321"/>
                </a:lnTo>
                <a:lnTo>
                  <a:pt x="736" y="1340"/>
                </a:lnTo>
                <a:lnTo>
                  <a:pt x="750" y="1353"/>
                </a:lnTo>
                <a:lnTo>
                  <a:pt x="750" y="1353"/>
                </a:lnTo>
                <a:lnTo>
                  <a:pt x="760" y="1370"/>
                </a:lnTo>
                <a:lnTo>
                  <a:pt x="774" y="1393"/>
                </a:lnTo>
                <a:lnTo>
                  <a:pt x="780" y="1405"/>
                </a:lnTo>
                <a:lnTo>
                  <a:pt x="786" y="1413"/>
                </a:lnTo>
                <a:lnTo>
                  <a:pt x="791" y="1418"/>
                </a:lnTo>
                <a:lnTo>
                  <a:pt x="794" y="1418"/>
                </a:lnTo>
                <a:lnTo>
                  <a:pt x="795" y="1418"/>
                </a:lnTo>
                <a:lnTo>
                  <a:pt x="795" y="1418"/>
                </a:lnTo>
                <a:lnTo>
                  <a:pt x="796" y="1417"/>
                </a:lnTo>
                <a:lnTo>
                  <a:pt x="796" y="1415"/>
                </a:lnTo>
                <a:lnTo>
                  <a:pt x="794" y="1407"/>
                </a:lnTo>
                <a:lnTo>
                  <a:pt x="782" y="1385"/>
                </a:lnTo>
                <a:lnTo>
                  <a:pt x="769" y="1357"/>
                </a:lnTo>
                <a:lnTo>
                  <a:pt x="761" y="1342"/>
                </a:lnTo>
                <a:lnTo>
                  <a:pt x="755" y="1329"/>
                </a:lnTo>
                <a:lnTo>
                  <a:pt x="755" y="1329"/>
                </a:lnTo>
                <a:lnTo>
                  <a:pt x="749" y="1312"/>
                </a:lnTo>
                <a:lnTo>
                  <a:pt x="742" y="1291"/>
                </a:lnTo>
                <a:lnTo>
                  <a:pt x="730" y="1242"/>
                </a:lnTo>
                <a:lnTo>
                  <a:pt x="717" y="1199"/>
                </a:lnTo>
                <a:lnTo>
                  <a:pt x="710" y="1174"/>
                </a:lnTo>
                <a:lnTo>
                  <a:pt x="710" y="1174"/>
                </a:lnTo>
                <a:lnTo>
                  <a:pt x="707" y="1157"/>
                </a:lnTo>
                <a:lnTo>
                  <a:pt x="702" y="1125"/>
                </a:lnTo>
                <a:lnTo>
                  <a:pt x="691" y="1029"/>
                </a:lnTo>
                <a:lnTo>
                  <a:pt x="675" y="874"/>
                </a:lnTo>
                <a:lnTo>
                  <a:pt x="675" y="874"/>
                </a:lnTo>
                <a:lnTo>
                  <a:pt x="666" y="784"/>
                </a:lnTo>
                <a:lnTo>
                  <a:pt x="660" y="714"/>
                </a:lnTo>
                <a:lnTo>
                  <a:pt x="660" y="714"/>
                </a:lnTo>
                <a:lnTo>
                  <a:pt x="670" y="727"/>
                </a:lnTo>
                <a:lnTo>
                  <a:pt x="678" y="737"/>
                </a:lnTo>
                <a:lnTo>
                  <a:pt x="685" y="744"/>
                </a:lnTo>
                <a:lnTo>
                  <a:pt x="685" y="744"/>
                </a:lnTo>
                <a:lnTo>
                  <a:pt x="700" y="757"/>
                </a:lnTo>
                <a:lnTo>
                  <a:pt x="710" y="764"/>
                </a:lnTo>
                <a:lnTo>
                  <a:pt x="710" y="764"/>
                </a:lnTo>
                <a:lnTo>
                  <a:pt x="705" y="755"/>
                </a:lnTo>
                <a:lnTo>
                  <a:pt x="694" y="734"/>
                </a:lnTo>
                <a:lnTo>
                  <a:pt x="680" y="707"/>
                </a:lnTo>
                <a:lnTo>
                  <a:pt x="674" y="693"/>
                </a:lnTo>
                <a:lnTo>
                  <a:pt x="670" y="679"/>
                </a:lnTo>
                <a:lnTo>
                  <a:pt x="670" y="679"/>
                </a:lnTo>
                <a:lnTo>
                  <a:pt x="665" y="656"/>
                </a:lnTo>
                <a:lnTo>
                  <a:pt x="661" y="637"/>
                </a:lnTo>
                <a:lnTo>
                  <a:pt x="660" y="619"/>
                </a:lnTo>
                <a:lnTo>
                  <a:pt x="660" y="619"/>
                </a:lnTo>
                <a:lnTo>
                  <a:pt x="654" y="537"/>
                </a:lnTo>
                <a:lnTo>
                  <a:pt x="645" y="425"/>
                </a:lnTo>
                <a:lnTo>
                  <a:pt x="645" y="425"/>
                </a:lnTo>
                <a:lnTo>
                  <a:pt x="644" y="411"/>
                </a:lnTo>
                <a:lnTo>
                  <a:pt x="641" y="398"/>
                </a:lnTo>
                <a:lnTo>
                  <a:pt x="638" y="375"/>
                </a:lnTo>
                <a:lnTo>
                  <a:pt x="633" y="353"/>
                </a:lnTo>
                <a:lnTo>
                  <a:pt x="631" y="342"/>
                </a:lnTo>
                <a:lnTo>
                  <a:pt x="630" y="330"/>
                </a:lnTo>
                <a:lnTo>
                  <a:pt x="630" y="330"/>
                </a:lnTo>
                <a:lnTo>
                  <a:pt x="629" y="312"/>
                </a:lnTo>
                <a:lnTo>
                  <a:pt x="625" y="287"/>
                </a:lnTo>
                <a:lnTo>
                  <a:pt x="614" y="226"/>
                </a:lnTo>
                <a:lnTo>
                  <a:pt x="600" y="164"/>
                </a:lnTo>
                <a:lnTo>
                  <a:pt x="590" y="120"/>
                </a:lnTo>
                <a:lnTo>
                  <a:pt x="590" y="120"/>
                </a:lnTo>
                <a:lnTo>
                  <a:pt x="580" y="85"/>
                </a:lnTo>
                <a:lnTo>
                  <a:pt x="573" y="66"/>
                </a:lnTo>
                <a:lnTo>
                  <a:pt x="564" y="46"/>
                </a:lnTo>
                <a:lnTo>
                  <a:pt x="559" y="38"/>
                </a:lnTo>
                <a:lnTo>
                  <a:pt x="553" y="29"/>
                </a:lnTo>
                <a:lnTo>
                  <a:pt x="547" y="21"/>
                </a:lnTo>
                <a:lnTo>
                  <a:pt x="539" y="15"/>
                </a:lnTo>
                <a:lnTo>
                  <a:pt x="530" y="9"/>
                </a:lnTo>
                <a:lnTo>
                  <a:pt x="522" y="5"/>
                </a:lnTo>
                <a:lnTo>
                  <a:pt x="512" y="1"/>
                </a:lnTo>
                <a:lnTo>
                  <a:pt x="500" y="0"/>
                </a:lnTo>
                <a:lnTo>
                  <a:pt x="500" y="0"/>
                </a:lnTo>
                <a:lnTo>
                  <a:pt x="479" y="0"/>
                </a:lnTo>
                <a:lnTo>
                  <a:pt x="462" y="0"/>
                </a:lnTo>
                <a:lnTo>
                  <a:pt x="445" y="3"/>
                </a:lnTo>
                <a:lnTo>
                  <a:pt x="433" y="5"/>
                </a:lnTo>
                <a:lnTo>
                  <a:pt x="422" y="8"/>
                </a:lnTo>
                <a:lnTo>
                  <a:pt x="412" y="11"/>
                </a:lnTo>
                <a:lnTo>
                  <a:pt x="396" y="20"/>
                </a:lnTo>
                <a:lnTo>
                  <a:pt x="396" y="20"/>
                </a:lnTo>
                <a:lnTo>
                  <a:pt x="382" y="29"/>
                </a:lnTo>
                <a:lnTo>
                  <a:pt x="371" y="36"/>
                </a:lnTo>
                <a:lnTo>
                  <a:pt x="362" y="45"/>
                </a:lnTo>
                <a:lnTo>
                  <a:pt x="358" y="50"/>
                </a:lnTo>
                <a:lnTo>
                  <a:pt x="356" y="55"/>
                </a:lnTo>
                <a:lnTo>
                  <a:pt x="356" y="55"/>
                </a:lnTo>
                <a:lnTo>
                  <a:pt x="354" y="60"/>
                </a:lnTo>
                <a:lnTo>
                  <a:pt x="353" y="65"/>
                </a:lnTo>
                <a:lnTo>
                  <a:pt x="354" y="74"/>
                </a:lnTo>
                <a:lnTo>
                  <a:pt x="361" y="90"/>
                </a:lnTo>
                <a:lnTo>
                  <a:pt x="361" y="90"/>
                </a:lnTo>
                <a:lnTo>
                  <a:pt x="366" y="101"/>
                </a:lnTo>
                <a:lnTo>
                  <a:pt x="367" y="107"/>
                </a:lnTo>
                <a:lnTo>
                  <a:pt x="366" y="115"/>
                </a:lnTo>
                <a:lnTo>
                  <a:pt x="366" y="115"/>
                </a:lnTo>
                <a:lnTo>
                  <a:pt x="364" y="127"/>
                </a:lnTo>
                <a:lnTo>
                  <a:pt x="363" y="142"/>
                </a:lnTo>
                <a:lnTo>
                  <a:pt x="361" y="159"/>
                </a:lnTo>
                <a:lnTo>
                  <a:pt x="358" y="165"/>
                </a:lnTo>
                <a:lnTo>
                  <a:pt x="356" y="170"/>
                </a:lnTo>
                <a:lnTo>
                  <a:pt x="356" y="170"/>
                </a:lnTo>
                <a:lnTo>
                  <a:pt x="349" y="176"/>
                </a:lnTo>
                <a:lnTo>
                  <a:pt x="344" y="179"/>
                </a:lnTo>
                <a:lnTo>
                  <a:pt x="342" y="181"/>
                </a:lnTo>
                <a:lnTo>
                  <a:pt x="341" y="185"/>
                </a:lnTo>
                <a:lnTo>
                  <a:pt x="341" y="185"/>
                </a:lnTo>
                <a:lnTo>
                  <a:pt x="342" y="191"/>
                </a:lnTo>
                <a:lnTo>
                  <a:pt x="346" y="200"/>
                </a:lnTo>
                <a:lnTo>
                  <a:pt x="348" y="209"/>
                </a:lnTo>
                <a:lnTo>
                  <a:pt x="351" y="215"/>
                </a:lnTo>
                <a:lnTo>
                  <a:pt x="351" y="215"/>
                </a:lnTo>
                <a:lnTo>
                  <a:pt x="356" y="230"/>
                </a:lnTo>
                <a:lnTo>
                  <a:pt x="361" y="245"/>
                </a:lnTo>
                <a:lnTo>
                  <a:pt x="361" y="245"/>
                </a:lnTo>
                <a:lnTo>
                  <a:pt x="362" y="252"/>
                </a:lnTo>
                <a:lnTo>
                  <a:pt x="363" y="264"/>
                </a:lnTo>
                <a:lnTo>
                  <a:pt x="366" y="275"/>
                </a:lnTo>
                <a:lnTo>
                  <a:pt x="368" y="281"/>
                </a:lnTo>
                <a:lnTo>
                  <a:pt x="371" y="285"/>
                </a:lnTo>
                <a:lnTo>
                  <a:pt x="371" y="285"/>
                </a:lnTo>
                <a:lnTo>
                  <a:pt x="374" y="289"/>
                </a:lnTo>
                <a:lnTo>
                  <a:pt x="379" y="291"/>
                </a:lnTo>
                <a:lnTo>
                  <a:pt x="392" y="294"/>
                </a:lnTo>
                <a:lnTo>
                  <a:pt x="402" y="295"/>
                </a:lnTo>
                <a:lnTo>
                  <a:pt x="406" y="295"/>
                </a:lnTo>
                <a:lnTo>
                  <a:pt x="430" y="355"/>
                </a:lnTo>
                <a:lnTo>
                  <a:pt x="430" y="355"/>
                </a:lnTo>
                <a:lnTo>
                  <a:pt x="427" y="366"/>
                </a:lnTo>
                <a:lnTo>
                  <a:pt x="422" y="377"/>
                </a:lnTo>
                <a:lnTo>
                  <a:pt x="415" y="390"/>
                </a:lnTo>
                <a:lnTo>
                  <a:pt x="415" y="390"/>
                </a:lnTo>
                <a:lnTo>
                  <a:pt x="401" y="420"/>
                </a:lnTo>
                <a:lnTo>
                  <a:pt x="393" y="433"/>
                </a:lnTo>
                <a:lnTo>
                  <a:pt x="392" y="440"/>
                </a:lnTo>
                <a:lnTo>
                  <a:pt x="391" y="445"/>
                </a:lnTo>
                <a:lnTo>
                  <a:pt x="391" y="445"/>
                </a:lnTo>
                <a:lnTo>
                  <a:pt x="389" y="450"/>
                </a:lnTo>
                <a:lnTo>
                  <a:pt x="387" y="457"/>
                </a:lnTo>
                <a:lnTo>
                  <a:pt x="377" y="475"/>
                </a:lnTo>
                <a:lnTo>
                  <a:pt x="367" y="491"/>
                </a:lnTo>
                <a:lnTo>
                  <a:pt x="361" y="500"/>
                </a:lnTo>
                <a:lnTo>
                  <a:pt x="361" y="500"/>
                </a:lnTo>
                <a:lnTo>
                  <a:pt x="357" y="505"/>
                </a:lnTo>
                <a:lnTo>
                  <a:pt x="352" y="512"/>
                </a:lnTo>
                <a:lnTo>
                  <a:pt x="349" y="516"/>
                </a:lnTo>
                <a:lnTo>
                  <a:pt x="346" y="518"/>
                </a:lnTo>
                <a:lnTo>
                  <a:pt x="341" y="519"/>
                </a:lnTo>
                <a:lnTo>
                  <a:pt x="336" y="519"/>
                </a:lnTo>
                <a:lnTo>
                  <a:pt x="336" y="519"/>
                </a:lnTo>
                <a:lnTo>
                  <a:pt x="323" y="517"/>
                </a:lnTo>
                <a:lnTo>
                  <a:pt x="313" y="513"/>
                </a:lnTo>
                <a:lnTo>
                  <a:pt x="304" y="510"/>
                </a:lnTo>
                <a:lnTo>
                  <a:pt x="302" y="507"/>
                </a:lnTo>
                <a:lnTo>
                  <a:pt x="301" y="505"/>
                </a:lnTo>
                <a:lnTo>
                  <a:pt x="301" y="505"/>
                </a:lnTo>
                <a:lnTo>
                  <a:pt x="297" y="496"/>
                </a:lnTo>
                <a:lnTo>
                  <a:pt x="289" y="482"/>
                </a:lnTo>
                <a:lnTo>
                  <a:pt x="282" y="467"/>
                </a:lnTo>
                <a:lnTo>
                  <a:pt x="276" y="455"/>
                </a:lnTo>
                <a:lnTo>
                  <a:pt x="276" y="455"/>
                </a:lnTo>
                <a:lnTo>
                  <a:pt x="271" y="443"/>
                </a:lnTo>
                <a:lnTo>
                  <a:pt x="263" y="431"/>
                </a:lnTo>
                <a:lnTo>
                  <a:pt x="255" y="420"/>
                </a:lnTo>
                <a:lnTo>
                  <a:pt x="246" y="410"/>
                </a:lnTo>
                <a:lnTo>
                  <a:pt x="246" y="410"/>
                </a:lnTo>
                <a:lnTo>
                  <a:pt x="215" y="375"/>
                </a:lnTo>
                <a:lnTo>
                  <a:pt x="197" y="355"/>
                </a:lnTo>
                <a:lnTo>
                  <a:pt x="190" y="348"/>
                </a:lnTo>
                <a:lnTo>
                  <a:pt x="186" y="345"/>
                </a:lnTo>
                <a:lnTo>
                  <a:pt x="186" y="345"/>
                </a:lnTo>
                <a:lnTo>
                  <a:pt x="166" y="336"/>
                </a:lnTo>
                <a:lnTo>
                  <a:pt x="151" y="330"/>
                </a:lnTo>
                <a:lnTo>
                  <a:pt x="151" y="330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3" name="Freeform 24">
            <a:extLst>
              <a:ext uri="{FF2B5EF4-FFF2-40B4-BE49-F238E27FC236}">
                <a16:creationId xmlns:a16="http://schemas.microsoft.com/office/drawing/2014/main" id="{1FEEE3FF-6B21-4F8A-89E2-0479BBEC8897}"/>
              </a:ext>
            </a:extLst>
          </p:cNvPr>
          <p:cNvSpPr>
            <a:spLocks/>
          </p:cNvSpPr>
          <p:nvPr/>
        </p:nvSpPr>
        <p:spPr bwMode="auto">
          <a:xfrm>
            <a:off x="6580557" y="4591648"/>
            <a:ext cx="748200" cy="1776172"/>
          </a:xfrm>
          <a:custGeom>
            <a:avLst/>
            <a:gdLst>
              <a:gd name="T0" fmla="*/ 83 w 583"/>
              <a:gd name="T1" fmla="*/ 169 h 1384"/>
              <a:gd name="T2" fmla="*/ 78 w 583"/>
              <a:gd name="T3" fmla="*/ 202 h 1384"/>
              <a:gd name="T4" fmla="*/ 47 w 583"/>
              <a:gd name="T5" fmla="*/ 211 h 1384"/>
              <a:gd name="T6" fmla="*/ 21 w 583"/>
              <a:gd name="T7" fmla="*/ 242 h 1384"/>
              <a:gd name="T8" fmla="*/ 0 w 583"/>
              <a:gd name="T9" fmla="*/ 273 h 1384"/>
              <a:gd name="T10" fmla="*/ 5 w 583"/>
              <a:gd name="T11" fmla="*/ 428 h 1384"/>
              <a:gd name="T12" fmla="*/ 18 w 583"/>
              <a:gd name="T13" fmla="*/ 566 h 1384"/>
              <a:gd name="T14" fmla="*/ 11 w 583"/>
              <a:gd name="T15" fmla="*/ 943 h 1384"/>
              <a:gd name="T16" fmla="*/ 82 w 583"/>
              <a:gd name="T17" fmla="*/ 969 h 1384"/>
              <a:gd name="T18" fmla="*/ 82 w 583"/>
              <a:gd name="T19" fmla="*/ 1011 h 1384"/>
              <a:gd name="T20" fmla="*/ 56 w 583"/>
              <a:gd name="T21" fmla="*/ 1067 h 1384"/>
              <a:gd name="T22" fmla="*/ 49 w 583"/>
              <a:gd name="T23" fmla="*/ 1302 h 1384"/>
              <a:gd name="T24" fmla="*/ 54 w 583"/>
              <a:gd name="T25" fmla="*/ 1318 h 1384"/>
              <a:gd name="T26" fmla="*/ 52 w 583"/>
              <a:gd name="T27" fmla="*/ 1379 h 1384"/>
              <a:gd name="T28" fmla="*/ 102 w 583"/>
              <a:gd name="T29" fmla="*/ 1382 h 1384"/>
              <a:gd name="T30" fmla="*/ 235 w 583"/>
              <a:gd name="T31" fmla="*/ 1371 h 1384"/>
              <a:gd name="T32" fmla="*/ 287 w 583"/>
              <a:gd name="T33" fmla="*/ 1340 h 1384"/>
              <a:gd name="T34" fmla="*/ 273 w 583"/>
              <a:gd name="T35" fmla="*/ 1322 h 1384"/>
              <a:gd name="T36" fmla="*/ 171 w 583"/>
              <a:gd name="T37" fmla="*/ 1288 h 1384"/>
              <a:gd name="T38" fmla="*/ 195 w 583"/>
              <a:gd name="T39" fmla="*/ 1042 h 1384"/>
              <a:gd name="T40" fmla="*/ 251 w 583"/>
              <a:gd name="T41" fmla="*/ 963 h 1384"/>
              <a:gd name="T42" fmla="*/ 333 w 583"/>
              <a:gd name="T43" fmla="*/ 1255 h 1384"/>
              <a:gd name="T44" fmla="*/ 348 w 583"/>
              <a:gd name="T45" fmla="*/ 1297 h 1384"/>
              <a:gd name="T46" fmla="*/ 357 w 583"/>
              <a:gd name="T47" fmla="*/ 1357 h 1384"/>
              <a:gd name="T48" fmla="*/ 379 w 583"/>
              <a:gd name="T49" fmla="*/ 1351 h 1384"/>
              <a:gd name="T50" fmla="*/ 430 w 583"/>
              <a:gd name="T51" fmla="*/ 1340 h 1384"/>
              <a:gd name="T52" fmla="*/ 561 w 583"/>
              <a:gd name="T53" fmla="*/ 1302 h 1384"/>
              <a:gd name="T54" fmla="*/ 583 w 583"/>
              <a:gd name="T55" fmla="*/ 1273 h 1384"/>
              <a:gd name="T56" fmla="*/ 524 w 583"/>
              <a:gd name="T57" fmla="*/ 1269 h 1384"/>
              <a:gd name="T58" fmla="*/ 439 w 583"/>
              <a:gd name="T59" fmla="*/ 1209 h 1384"/>
              <a:gd name="T60" fmla="*/ 420 w 583"/>
              <a:gd name="T61" fmla="*/ 1140 h 1384"/>
              <a:gd name="T62" fmla="*/ 380 w 583"/>
              <a:gd name="T63" fmla="*/ 994 h 1384"/>
              <a:gd name="T64" fmla="*/ 395 w 583"/>
              <a:gd name="T65" fmla="*/ 921 h 1384"/>
              <a:gd name="T66" fmla="*/ 366 w 583"/>
              <a:gd name="T67" fmla="*/ 470 h 1384"/>
              <a:gd name="T68" fmla="*/ 384 w 583"/>
              <a:gd name="T69" fmla="*/ 408 h 1384"/>
              <a:gd name="T70" fmla="*/ 410 w 583"/>
              <a:gd name="T71" fmla="*/ 370 h 1384"/>
              <a:gd name="T72" fmla="*/ 428 w 583"/>
              <a:gd name="T73" fmla="*/ 351 h 1384"/>
              <a:gd name="T74" fmla="*/ 435 w 583"/>
              <a:gd name="T75" fmla="*/ 335 h 1384"/>
              <a:gd name="T76" fmla="*/ 479 w 583"/>
              <a:gd name="T77" fmla="*/ 299 h 1384"/>
              <a:gd name="T78" fmla="*/ 484 w 583"/>
              <a:gd name="T79" fmla="*/ 289 h 1384"/>
              <a:gd name="T80" fmla="*/ 453 w 583"/>
              <a:gd name="T81" fmla="*/ 300 h 1384"/>
              <a:gd name="T82" fmla="*/ 410 w 583"/>
              <a:gd name="T83" fmla="*/ 317 h 1384"/>
              <a:gd name="T84" fmla="*/ 386 w 583"/>
              <a:gd name="T85" fmla="*/ 310 h 1384"/>
              <a:gd name="T86" fmla="*/ 359 w 583"/>
              <a:gd name="T87" fmla="*/ 311 h 1384"/>
              <a:gd name="T88" fmla="*/ 340 w 583"/>
              <a:gd name="T89" fmla="*/ 344 h 1384"/>
              <a:gd name="T90" fmla="*/ 253 w 583"/>
              <a:gd name="T91" fmla="*/ 313 h 1384"/>
              <a:gd name="T92" fmla="*/ 238 w 583"/>
              <a:gd name="T93" fmla="*/ 289 h 1384"/>
              <a:gd name="T94" fmla="*/ 213 w 583"/>
              <a:gd name="T95" fmla="*/ 238 h 1384"/>
              <a:gd name="T96" fmla="*/ 189 w 583"/>
              <a:gd name="T97" fmla="*/ 228 h 1384"/>
              <a:gd name="T98" fmla="*/ 218 w 583"/>
              <a:gd name="T99" fmla="*/ 191 h 1384"/>
              <a:gd name="T100" fmla="*/ 229 w 583"/>
              <a:gd name="T101" fmla="*/ 173 h 1384"/>
              <a:gd name="T102" fmla="*/ 236 w 583"/>
              <a:gd name="T103" fmla="*/ 151 h 1384"/>
              <a:gd name="T104" fmla="*/ 233 w 583"/>
              <a:gd name="T105" fmla="*/ 133 h 1384"/>
              <a:gd name="T106" fmla="*/ 255 w 583"/>
              <a:gd name="T107" fmla="*/ 115 h 1384"/>
              <a:gd name="T108" fmla="*/ 273 w 583"/>
              <a:gd name="T109" fmla="*/ 93 h 1384"/>
              <a:gd name="T110" fmla="*/ 253 w 583"/>
              <a:gd name="T111" fmla="*/ 87 h 1384"/>
              <a:gd name="T112" fmla="*/ 220 w 583"/>
              <a:gd name="T113" fmla="*/ 29 h 1384"/>
              <a:gd name="T114" fmla="*/ 189 w 583"/>
              <a:gd name="T115" fmla="*/ 4 h 1384"/>
              <a:gd name="T116" fmla="*/ 98 w 583"/>
              <a:gd name="T117" fmla="*/ 7 h 1384"/>
              <a:gd name="T118" fmla="*/ 69 w 583"/>
              <a:gd name="T119" fmla="*/ 29 h 1384"/>
              <a:gd name="T120" fmla="*/ 60 w 583"/>
              <a:gd name="T121" fmla="*/ 93 h 1384"/>
              <a:gd name="T122" fmla="*/ 36 w 583"/>
              <a:gd name="T123" fmla="*/ 95 h 1384"/>
              <a:gd name="T124" fmla="*/ 47 w 583"/>
              <a:gd name="T125" fmla="*/ 116 h 1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83" h="1384">
                <a:moveTo>
                  <a:pt x="71" y="115"/>
                </a:moveTo>
                <a:lnTo>
                  <a:pt x="71" y="115"/>
                </a:lnTo>
                <a:lnTo>
                  <a:pt x="76" y="137"/>
                </a:lnTo>
                <a:lnTo>
                  <a:pt x="83" y="169"/>
                </a:lnTo>
                <a:lnTo>
                  <a:pt x="83" y="169"/>
                </a:lnTo>
                <a:lnTo>
                  <a:pt x="85" y="180"/>
                </a:lnTo>
                <a:lnTo>
                  <a:pt x="83" y="191"/>
                </a:lnTo>
                <a:lnTo>
                  <a:pt x="82" y="204"/>
                </a:lnTo>
                <a:lnTo>
                  <a:pt x="82" y="204"/>
                </a:lnTo>
                <a:lnTo>
                  <a:pt x="78" y="202"/>
                </a:lnTo>
                <a:lnTo>
                  <a:pt x="69" y="202"/>
                </a:lnTo>
                <a:lnTo>
                  <a:pt x="58" y="204"/>
                </a:lnTo>
                <a:lnTo>
                  <a:pt x="52" y="206"/>
                </a:lnTo>
                <a:lnTo>
                  <a:pt x="47" y="211"/>
                </a:lnTo>
                <a:lnTo>
                  <a:pt x="47" y="211"/>
                </a:lnTo>
                <a:lnTo>
                  <a:pt x="38" y="220"/>
                </a:lnTo>
                <a:lnTo>
                  <a:pt x="32" y="229"/>
                </a:lnTo>
                <a:lnTo>
                  <a:pt x="27" y="237"/>
                </a:lnTo>
                <a:lnTo>
                  <a:pt x="21" y="242"/>
                </a:lnTo>
                <a:lnTo>
                  <a:pt x="21" y="242"/>
                </a:lnTo>
                <a:lnTo>
                  <a:pt x="9" y="251"/>
                </a:lnTo>
                <a:lnTo>
                  <a:pt x="3" y="257"/>
                </a:lnTo>
                <a:lnTo>
                  <a:pt x="0" y="266"/>
                </a:lnTo>
                <a:lnTo>
                  <a:pt x="0" y="266"/>
                </a:lnTo>
                <a:lnTo>
                  <a:pt x="0" y="273"/>
                </a:lnTo>
                <a:lnTo>
                  <a:pt x="0" y="284"/>
                </a:lnTo>
                <a:lnTo>
                  <a:pt x="3" y="306"/>
                </a:lnTo>
                <a:lnTo>
                  <a:pt x="9" y="335"/>
                </a:lnTo>
                <a:lnTo>
                  <a:pt x="9" y="335"/>
                </a:lnTo>
                <a:lnTo>
                  <a:pt x="5" y="428"/>
                </a:lnTo>
                <a:lnTo>
                  <a:pt x="5" y="497"/>
                </a:lnTo>
                <a:lnTo>
                  <a:pt x="5" y="524"/>
                </a:lnTo>
                <a:lnTo>
                  <a:pt x="9" y="543"/>
                </a:lnTo>
                <a:lnTo>
                  <a:pt x="9" y="543"/>
                </a:lnTo>
                <a:lnTo>
                  <a:pt x="18" y="566"/>
                </a:lnTo>
                <a:lnTo>
                  <a:pt x="27" y="588"/>
                </a:lnTo>
                <a:lnTo>
                  <a:pt x="36" y="608"/>
                </a:lnTo>
                <a:lnTo>
                  <a:pt x="36" y="608"/>
                </a:lnTo>
                <a:lnTo>
                  <a:pt x="23" y="768"/>
                </a:lnTo>
                <a:lnTo>
                  <a:pt x="11" y="943"/>
                </a:lnTo>
                <a:lnTo>
                  <a:pt x="11" y="943"/>
                </a:lnTo>
                <a:lnTo>
                  <a:pt x="11" y="952"/>
                </a:lnTo>
                <a:lnTo>
                  <a:pt x="12" y="958"/>
                </a:lnTo>
                <a:lnTo>
                  <a:pt x="14" y="962"/>
                </a:lnTo>
                <a:lnTo>
                  <a:pt x="82" y="969"/>
                </a:lnTo>
                <a:lnTo>
                  <a:pt x="82" y="969"/>
                </a:lnTo>
                <a:lnTo>
                  <a:pt x="83" y="989"/>
                </a:lnTo>
                <a:lnTo>
                  <a:pt x="83" y="1002"/>
                </a:lnTo>
                <a:lnTo>
                  <a:pt x="82" y="1011"/>
                </a:lnTo>
                <a:lnTo>
                  <a:pt x="82" y="1011"/>
                </a:lnTo>
                <a:lnTo>
                  <a:pt x="76" y="1018"/>
                </a:lnTo>
                <a:lnTo>
                  <a:pt x="67" y="1033"/>
                </a:lnTo>
                <a:lnTo>
                  <a:pt x="63" y="1042"/>
                </a:lnTo>
                <a:lnTo>
                  <a:pt x="58" y="1054"/>
                </a:lnTo>
                <a:lnTo>
                  <a:pt x="56" y="1067"/>
                </a:lnTo>
                <a:lnTo>
                  <a:pt x="54" y="1082"/>
                </a:lnTo>
                <a:lnTo>
                  <a:pt x="54" y="1082"/>
                </a:lnTo>
                <a:lnTo>
                  <a:pt x="54" y="1133"/>
                </a:lnTo>
                <a:lnTo>
                  <a:pt x="52" y="1204"/>
                </a:lnTo>
                <a:lnTo>
                  <a:pt x="49" y="1302"/>
                </a:lnTo>
                <a:lnTo>
                  <a:pt x="49" y="1302"/>
                </a:lnTo>
                <a:lnTo>
                  <a:pt x="49" y="1308"/>
                </a:lnTo>
                <a:lnTo>
                  <a:pt x="51" y="1313"/>
                </a:lnTo>
                <a:lnTo>
                  <a:pt x="54" y="1318"/>
                </a:lnTo>
                <a:lnTo>
                  <a:pt x="54" y="1318"/>
                </a:lnTo>
                <a:lnTo>
                  <a:pt x="52" y="1329"/>
                </a:lnTo>
                <a:lnTo>
                  <a:pt x="51" y="1342"/>
                </a:lnTo>
                <a:lnTo>
                  <a:pt x="51" y="1359"/>
                </a:lnTo>
                <a:lnTo>
                  <a:pt x="51" y="1359"/>
                </a:lnTo>
                <a:lnTo>
                  <a:pt x="52" y="1379"/>
                </a:lnTo>
                <a:lnTo>
                  <a:pt x="54" y="1380"/>
                </a:lnTo>
                <a:lnTo>
                  <a:pt x="54" y="1384"/>
                </a:lnTo>
                <a:lnTo>
                  <a:pt x="54" y="1384"/>
                </a:lnTo>
                <a:lnTo>
                  <a:pt x="71" y="1384"/>
                </a:lnTo>
                <a:lnTo>
                  <a:pt x="102" y="1382"/>
                </a:lnTo>
                <a:lnTo>
                  <a:pt x="164" y="1380"/>
                </a:lnTo>
                <a:lnTo>
                  <a:pt x="164" y="1380"/>
                </a:lnTo>
                <a:lnTo>
                  <a:pt x="202" y="1377"/>
                </a:lnTo>
                <a:lnTo>
                  <a:pt x="220" y="1375"/>
                </a:lnTo>
                <a:lnTo>
                  <a:pt x="235" y="1371"/>
                </a:lnTo>
                <a:lnTo>
                  <a:pt x="235" y="1371"/>
                </a:lnTo>
                <a:lnTo>
                  <a:pt x="251" y="1366"/>
                </a:lnTo>
                <a:lnTo>
                  <a:pt x="269" y="1357"/>
                </a:lnTo>
                <a:lnTo>
                  <a:pt x="284" y="1346"/>
                </a:lnTo>
                <a:lnTo>
                  <a:pt x="287" y="1340"/>
                </a:lnTo>
                <a:lnTo>
                  <a:pt x="289" y="1337"/>
                </a:lnTo>
                <a:lnTo>
                  <a:pt x="289" y="1337"/>
                </a:lnTo>
                <a:lnTo>
                  <a:pt x="289" y="1329"/>
                </a:lnTo>
                <a:lnTo>
                  <a:pt x="286" y="1326"/>
                </a:lnTo>
                <a:lnTo>
                  <a:pt x="273" y="1322"/>
                </a:lnTo>
                <a:lnTo>
                  <a:pt x="273" y="1322"/>
                </a:lnTo>
                <a:lnTo>
                  <a:pt x="238" y="1309"/>
                </a:lnTo>
                <a:lnTo>
                  <a:pt x="205" y="1297"/>
                </a:lnTo>
                <a:lnTo>
                  <a:pt x="205" y="1297"/>
                </a:lnTo>
                <a:lnTo>
                  <a:pt x="171" y="1288"/>
                </a:lnTo>
                <a:lnTo>
                  <a:pt x="160" y="1258"/>
                </a:lnTo>
                <a:lnTo>
                  <a:pt x="156" y="1153"/>
                </a:lnTo>
                <a:lnTo>
                  <a:pt x="156" y="1153"/>
                </a:lnTo>
                <a:lnTo>
                  <a:pt x="180" y="1089"/>
                </a:lnTo>
                <a:lnTo>
                  <a:pt x="195" y="1042"/>
                </a:lnTo>
                <a:lnTo>
                  <a:pt x="204" y="1018"/>
                </a:lnTo>
                <a:lnTo>
                  <a:pt x="204" y="1018"/>
                </a:lnTo>
                <a:lnTo>
                  <a:pt x="202" y="989"/>
                </a:lnTo>
                <a:lnTo>
                  <a:pt x="202" y="967"/>
                </a:lnTo>
                <a:lnTo>
                  <a:pt x="251" y="963"/>
                </a:lnTo>
                <a:lnTo>
                  <a:pt x="251" y="963"/>
                </a:lnTo>
                <a:lnTo>
                  <a:pt x="282" y="1093"/>
                </a:lnTo>
                <a:lnTo>
                  <a:pt x="317" y="1227"/>
                </a:lnTo>
                <a:lnTo>
                  <a:pt x="317" y="1227"/>
                </a:lnTo>
                <a:lnTo>
                  <a:pt x="333" y="1255"/>
                </a:lnTo>
                <a:lnTo>
                  <a:pt x="346" y="1278"/>
                </a:lnTo>
                <a:lnTo>
                  <a:pt x="351" y="1291"/>
                </a:lnTo>
                <a:lnTo>
                  <a:pt x="351" y="1291"/>
                </a:lnTo>
                <a:lnTo>
                  <a:pt x="348" y="1293"/>
                </a:lnTo>
                <a:lnTo>
                  <a:pt x="348" y="1297"/>
                </a:lnTo>
                <a:lnTo>
                  <a:pt x="346" y="1302"/>
                </a:lnTo>
                <a:lnTo>
                  <a:pt x="346" y="1302"/>
                </a:lnTo>
                <a:lnTo>
                  <a:pt x="351" y="1333"/>
                </a:lnTo>
                <a:lnTo>
                  <a:pt x="355" y="1351"/>
                </a:lnTo>
                <a:lnTo>
                  <a:pt x="357" y="1357"/>
                </a:lnTo>
                <a:lnTo>
                  <a:pt x="360" y="1360"/>
                </a:lnTo>
                <a:lnTo>
                  <a:pt x="360" y="1360"/>
                </a:lnTo>
                <a:lnTo>
                  <a:pt x="362" y="1360"/>
                </a:lnTo>
                <a:lnTo>
                  <a:pt x="366" y="1359"/>
                </a:lnTo>
                <a:lnTo>
                  <a:pt x="379" y="1351"/>
                </a:lnTo>
                <a:lnTo>
                  <a:pt x="395" y="1344"/>
                </a:lnTo>
                <a:lnTo>
                  <a:pt x="404" y="1342"/>
                </a:lnTo>
                <a:lnTo>
                  <a:pt x="415" y="1340"/>
                </a:lnTo>
                <a:lnTo>
                  <a:pt x="415" y="1340"/>
                </a:lnTo>
                <a:lnTo>
                  <a:pt x="430" y="1340"/>
                </a:lnTo>
                <a:lnTo>
                  <a:pt x="448" y="1337"/>
                </a:lnTo>
                <a:lnTo>
                  <a:pt x="488" y="1326"/>
                </a:lnTo>
                <a:lnTo>
                  <a:pt x="553" y="1306"/>
                </a:lnTo>
                <a:lnTo>
                  <a:pt x="553" y="1306"/>
                </a:lnTo>
                <a:lnTo>
                  <a:pt x="561" y="1302"/>
                </a:lnTo>
                <a:lnTo>
                  <a:pt x="566" y="1298"/>
                </a:lnTo>
                <a:lnTo>
                  <a:pt x="575" y="1289"/>
                </a:lnTo>
                <a:lnTo>
                  <a:pt x="581" y="1280"/>
                </a:lnTo>
                <a:lnTo>
                  <a:pt x="583" y="1273"/>
                </a:lnTo>
                <a:lnTo>
                  <a:pt x="583" y="1273"/>
                </a:lnTo>
                <a:lnTo>
                  <a:pt x="581" y="1271"/>
                </a:lnTo>
                <a:lnTo>
                  <a:pt x="575" y="1269"/>
                </a:lnTo>
                <a:lnTo>
                  <a:pt x="561" y="1269"/>
                </a:lnTo>
                <a:lnTo>
                  <a:pt x="524" y="1269"/>
                </a:lnTo>
                <a:lnTo>
                  <a:pt x="524" y="1269"/>
                </a:lnTo>
                <a:lnTo>
                  <a:pt x="506" y="1268"/>
                </a:lnTo>
                <a:lnTo>
                  <a:pt x="482" y="1262"/>
                </a:lnTo>
                <a:lnTo>
                  <a:pt x="455" y="1253"/>
                </a:lnTo>
                <a:lnTo>
                  <a:pt x="455" y="1253"/>
                </a:lnTo>
                <a:lnTo>
                  <a:pt x="439" y="1209"/>
                </a:lnTo>
                <a:lnTo>
                  <a:pt x="428" y="1176"/>
                </a:lnTo>
                <a:lnTo>
                  <a:pt x="424" y="1162"/>
                </a:lnTo>
                <a:lnTo>
                  <a:pt x="422" y="1151"/>
                </a:lnTo>
                <a:lnTo>
                  <a:pt x="422" y="1151"/>
                </a:lnTo>
                <a:lnTo>
                  <a:pt x="420" y="1140"/>
                </a:lnTo>
                <a:lnTo>
                  <a:pt x="417" y="1125"/>
                </a:lnTo>
                <a:lnTo>
                  <a:pt x="404" y="1089"/>
                </a:lnTo>
                <a:lnTo>
                  <a:pt x="386" y="1036"/>
                </a:lnTo>
                <a:lnTo>
                  <a:pt x="386" y="1036"/>
                </a:lnTo>
                <a:lnTo>
                  <a:pt x="380" y="994"/>
                </a:lnTo>
                <a:lnTo>
                  <a:pt x="379" y="954"/>
                </a:lnTo>
                <a:lnTo>
                  <a:pt x="379" y="954"/>
                </a:lnTo>
                <a:lnTo>
                  <a:pt x="377" y="940"/>
                </a:lnTo>
                <a:lnTo>
                  <a:pt x="395" y="921"/>
                </a:lnTo>
                <a:lnTo>
                  <a:pt x="395" y="921"/>
                </a:lnTo>
                <a:lnTo>
                  <a:pt x="371" y="732"/>
                </a:lnTo>
                <a:lnTo>
                  <a:pt x="371" y="732"/>
                </a:lnTo>
                <a:lnTo>
                  <a:pt x="351" y="590"/>
                </a:lnTo>
                <a:lnTo>
                  <a:pt x="337" y="486"/>
                </a:lnTo>
                <a:lnTo>
                  <a:pt x="366" y="470"/>
                </a:lnTo>
                <a:lnTo>
                  <a:pt x="357" y="428"/>
                </a:lnTo>
                <a:lnTo>
                  <a:pt x="357" y="428"/>
                </a:lnTo>
                <a:lnTo>
                  <a:pt x="368" y="421"/>
                </a:lnTo>
                <a:lnTo>
                  <a:pt x="377" y="415"/>
                </a:lnTo>
                <a:lnTo>
                  <a:pt x="384" y="408"/>
                </a:lnTo>
                <a:lnTo>
                  <a:pt x="384" y="408"/>
                </a:lnTo>
                <a:lnTo>
                  <a:pt x="390" y="390"/>
                </a:lnTo>
                <a:lnTo>
                  <a:pt x="393" y="379"/>
                </a:lnTo>
                <a:lnTo>
                  <a:pt x="393" y="379"/>
                </a:lnTo>
                <a:lnTo>
                  <a:pt x="410" y="370"/>
                </a:lnTo>
                <a:lnTo>
                  <a:pt x="420" y="362"/>
                </a:lnTo>
                <a:lnTo>
                  <a:pt x="424" y="359"/>
                </a:lnTo>
                <a:lnTo>
                  <a:pt x="426" y="357"/>
                </a:lnTo>
                <a:lnTo>
                  <a:pt x="426" y="357"/>
                </a:lnTo>
                <a:lnTo>
                  <a:pt x="428" y="351"/>
                </a:lnTo>
                <a:lnTo>
                  <a:pt x="428" y="346"/>
                </a:lnTo>
                <a:lnTo>
                  <a:pt x="428" y="340"/>
                </a:lnTo>
                <a:lnTo>
                  <a:pt x="428" y="340"/>
                </a:lnTo>
                <a:lnTo>
                  <a:pt x="430" y="339"/>
                </a:lnTo>
                <a:lnTo>
                  <a:pt x="435" y="335"/>
                </a:lnTo>
                <a:lnTo>
                  <a:pt x="435" y="335"/>
                </a:lnTo>
                <a:lnTo>
                  <a:pt x="435" y="333"/>
                </a:lnTo>
                <a:lnTo>
                  <a:pt x="435" y="331"/>
                </a:lnTo>
                <a:lnTo>
                  <a:pt x="435" y="330"/>
                </a:lnTo>
                <a:lnTo>
                  <a:pt x="479" y="299"/>
                </a:lnTo>
                <a:lnTo>
                  <a:pt x="479" y="299"/>
                </a:lnTo>
                <a:lnTo>
                  <a:pt x="481" y="297"/>
                </a:lnTo>
                <a:lnTo>
                  <a:pt x="484" y="293"/>
                </a:lnTo>
                <a:lnTo>
                  <a:pt x="484" y="293"/>
                </a:lnTo>
                <a:lnTo>
                  <a:pt x="484" y="289"/>
                </a:lnTo>
                <a:lnTo>
                  <a:pt x="482" y="286"/>
                </a:lnTo>
                <a:lnTo>
                  <a:pt x="482" y="284"/>
                </a:lnTo>
                <a:lnTo>
                  <a:pt x="482" y="284"/>
                </a:lnTo>
                <a:lnTo>
                  <a:pt x="471" y="289"/>
                </a:lnTo>
                <a:lnTo>
                  <a:pt x="453" y="300"/>
                </a:lnTo>
                <a:lnTo>
                  <a:pt x="426" y="317"/>
                </a:lnTo>
                <a:lnTo>
                  <a:pt x="426" y="317"/>
                </a:lnTo>
                <a:lnTo>
                  <a:pt x="420" y="317"/>
                </a:lnTo>
                <a:lnTo>
                  <a:pt x="410" y="317"/>
                </a:lnTo>
                <a:lnTo>
                  <a:pt x="410" y="317"/>
                </a:lnTo>
                <a:lnTo>
                  <a:pt x="400" y="319"/>
                </a:lnTo>
                <a:lnTo>
                  <a:pt x="397" y="320"/>
                </a:lnTo>
                <a:lnTo>
                  <a:pt x="397" y="320"/>
                </a:lnTo>
                <a:lnTo>
                  <a:pt x="393" y="317"/>
                </a:lnTo>
                <a:lnTo>
                  <a:pt x="386" y="310"/>
                </a:lnTo>
                <a:lnTo>
                  <a:pt x="386" y="310"/>
                </a:lnTo>
                <a:lnTo>
                  <a:pt x="380" y="310"/>
                </a:lnTo>
                <a:lnTo>
                  <a:pt x="373" y="310"/>
                </a:lnTo>
                <a:lnTo>
                  <a:pt x="364" y="310"/>
                </a:lnTo>
                <a:lnTo>
                  <a:pt x="359" y="311"/>
                </a:lnTo>
                <a:lnTo>
                  <a:pt x="359" y="311"/>
                </a:lnTo>
                <a:lnTo>
                  <a:pt x="353" y="317"/>
                </a:lnTo>
                <a:lnTo>
                  <a:pt x="348" y="328"/>
                </a:lnTo>
                <a:lnTo>
                  <a:pt x="340" y="344"/>
                </a:lnTo>
                <a:lnTo>
                  <a:pt x="340" y="344"/>
                </a:lnTo>
                <a:lnTo>
                  <a:pt x="329" y="388"/>
                </a:lnTo>
                <a:lnTo>
                  <a:pt x="308" y="393"/>
                </a:lnTo>
                <a:lnTo>
                  <a:pt x="308" y="393"/>
                </a:lnTo>
                <a:lnTo>
                  <a:pt x="282" y="357"/>
                </a:lnTo>
                <a:lnTo>
                  <a:pt x="253" y="313"/>
                </a:lnTo>
                <a:lnTo>
                  <a:pt x="253" y="313"/>
                </a:lnTo>
                <a:lnTo>
                  <a:pt x="244" y="299"/>
                </a:lnTo>
                <a:lnTo>
                  <a:pt x="240" y="293"/>
                </a:lnTo>
                <a:lnTo>
                  <a:pt x="238" y="289"/>
                </a:lnTo>
                <a:lnTo>
                  <a:pt x="238" y="289"/>
                </a:lnTo>
                <a:lnTo>
                  <a:pt x="236" y="284"/>
                </a:lnTo>
                <a:lnTo>
                  <a:pt x="231" y="271"/>
                </a:lnTo>
                <a:lnTo>
                  <a:pt x="218" y="246"/>
                </a:lnTo>
                <a:lnTo>
                  <a:pt x="218" y="246"/>
                </a:lnTo>
                <a:lnTo>
                  <a:pt x="213" y="238"/>
                </a:lnTo>
                <a:lnTo>
                  <a:pt x="209" y="231"/>
                </a:lnTo>
                <a:lnTo>
                  <a:pt x="204" y="228"/>
                </a:lnTo>
                <a:lnTo>
                  <a:pt x="204" y="228"/>
                </a:lnTo>
                <a:lnTo>
                  <a:pt x="196" y="228"/>
                </a:lnTo>
                <a:lnTo>
                  <a:pt x="189" y="228"/>
                </a:lnTo>
                <a:lnTo>
                  <a:pt x="189" y="228"/>
                </a:lnTo>
                <a:lnTo>
                  <a:pt x="200" y="217"/>
                </a:lnTo>
                <a:lnTo>
                  <a:pt x="207" y="209"/>
                </a:lnTo>
                <a:lnTo>
                  <a:pt x="213" y="202"/>
                </a:lnTo>
                <a:lnTo>
                  <a:pt x="218" y="191"/>
                </a:lnTo>
                <a:lnTo>
                  <a:pt x="224" y="186"/>
                </a:lnTo>
                <a:lnTo>
                  <a:pt x="226" y="182"/>
                </a:lnTo>
                <a:lnTo>
                  <a:pt x="226" y="182"/>
                </a:lnTo>
                <a:lnTo>
                  <a:pt x="226" y="180"/>
                </a:lnTo>
                <a:lnTo>
                  <a:pt x="229" y="173"/>
                </a:lnTo>
                <a:lnTo>
                  <a:pt x="231" y="166"/>
                </a:lnTo>
                <a:lnTo>
                  <a:pt x="231" y="166"/>
                </a:lnTo>
                <a:lnTo>
                  <a:pt x="235" y="160"/>
                </a:lnTo>
                <a:lnTo>
                  <a:pt x="236" y="155"/>
                </a:lnTo>
                <a:lnTo>
                  <a:pt x="236" y="151"/>
                </a:lnTo>
                <a:lnTo>
                  <a:pt x="236" y="151"/>
                </a:lnTo>
                <a:lnTo>
                  <a:pt x="233" y="146"/>
                </a:lnTo>
                <a:lnTo>
                  <a:pt x="231" y="138"/>
                </a:lnTo>
                <a:lnTo>
                  <a:pt x="231" y="138"/>
                </a:lnTo>
                <a:lnTo>
                  <a:pt x="233" y="133"/>
                </a:lnTo>
                <a:lnTo>
                  <a:pt x="235" y="126"/>
                </a:lnTo>
                <a:lnTo>
                  <a:pt x="238" y="118"/>
                </a:lnTo>
                <a:lnTo>
                  <a:pt x="238" y="118"/>
                </a:lnTo>
                <a:lnTo>
                  <a:pt x="247" y="116"/>
                </a:lnTo>
                <a:lnTo>
                  <a:pt x="255" y="115"/>
                </a:lnTo>
                <a:lnTo>
                  <a:pt x="260" y="113"/>
                </a:lnTo>
                <a:lnTo>
                  <a:pt x="260" y="113"/>
                </a:lnTo>
                <a:lnTo>
                  <a:pt x="266" y="107"/>
                </a:lnTo>
                <a:lnTo>
                  <a:pt x="271" y="100"/>
                </a:lnTo>
                <a:lnTo>
                  <a:pt x="273" y="93"/>
                </a:lnTo>
                <a:lnTo>
                  <a:pt x="273" y="89"/>
                </a:lnTo>
                <a:lnTo>
                  <a:pt x="271" y="89"/>
                </a:lnTo>
                <a:lnTo>
                  <a:pt x="271" y="89"/>
                </a:lnTo>
                <a:lnTo>
                  <a:pt x="264" y="87"/>
                </a:lnTo>
                <a:lnTo>
                  <a:pt x="253" y="87"/>
                </a:lnTo>
                <a:lnTo>
                  <a:pt x="238" y="89"/>
                </a:lnTo>
                <a:lnTo>
                  <a:pt x="229" y="67"/>
                </a:lnTo>
                <a:lnTo>
                  <a:pt x="229" y="67"/>
                </a:lnTo>
                <a:lnTo>
                  <a:pt x="224" y="47"/>
                </a:lnTo>
                <a:lnTo>
                  <a:pt x="220" y="29"/>
                </a:lnTo>
                <a:lnTo>
                  <a:pt x="216" y="22"/>
                </a:lnTo>
                <a:lnTo>
                  <a:pt x="213" y="16"/>
                </a:lnTo>
                <a:lnTo>
                  <a:pt x="213" y="16"/>
                </a:lnTo>
                <a:lnTo>
                  <a:pt x="204" y="9"/>
                </a:lnTo>
                <a:lnTo>
                  <a:pt x="189" y="4"/>
                </a:lnTo>
                <a:lnTo>
                  <a:pt x="171" y="0"/>
                </a:lnTo>
                <a:lnTo>
                  <a:pt x="145" y="0"/>
                </a:lnTo>
                <a:lnTo>
                  <a:pt x="145" y="0"/>
                </a:lnTo>
                <a:lnTo>
                  <a:pt x="120" y="2"/>
                </a:lnTo>
                <a:lnTo>
                  <a:pt x="98" y="7"/>
                </a:lnTo>
                <a:lnTo>
                  <a:pt x="83" y="11"/>
                </a:lnTo>
                <a:lnTo>
                  <a:pt x="74" y="16"/>
                </a:lnTo>
                <a:lnTo>
                  <a:pt x="74" y="16"/>
                </a:lnTo>
                <a:lnTo>
                  <a:pt x="71" y="22"/>
                </a:lnTo>
                <a:lnTo>
                  <a:pt x="69" y="29"/>
                </a:lnTo>
                <a:lnTo>
                  <a:pt x="67" y="47"/>
                </a:lnTo>
                <a:lnTo>
                  <a:pt x="67" y="73"/>
                </a:lnTo>
                <a:lnTo>
                  <a:pt x="67" y="73"/>
                </a:lnTo>
                <a:lnTo>
                  <a:pt x="63" y="78"/>
                </a:lnTo>
                <a:lnTo>
                  <a:pt x="60" y="93"/>
                </a:lnTo>
                <a:lnTo>
                  <a:pt x="60" y="93"/>
                </a:lnTo>
                <a:lnTo>
                  <a:pt x="51" y="93"/>
                </a:lnTo>
                <a:lnTo>
                  <a:pt x="42" y="93"/>
                </a:lnTo>
                <a:lnTo>
                  <a:pt x="36" y="95"/>
                </a:lnTo>
                <a:lnTo>
                  <a:pt x="36" y="95"/>
                </a:lnTo>
                <a:lnTo>
                  <a:pt x="34" y="96"/>
                </a:lnTo>
                <a:lnTo>
                  <a:pt x="34" y="100"/>
                </a:lnTo>
                <a:lnTo>
                  <a:pt x="38" y="107"/>
                </a:lnTo>
                <a:lnTo>
                  <a:pt x="43" y="113"/>
                </a:lnTo>
                <a:lnTo>
                  <a:pt x="47" y="116"/>
                </a:lnTo>
                <a:lnTo>
                  <a:pt x="47" y="116"/>
                </a:lnTo>
                <a:lnTo>
                  <a:pt x="60" y="116"/>
                </a:lnTo>
                <a:lnTo>
                  <a:pt x="71" y="115"/>
                </a:lnTo>
                <a:lnTo>
                  <a:pt x="71" y="115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2" name="Freeform 29">
            <a:extLst>
              <a:ext uri="{FF2B5EF4-FFF2-40B4-BE49-F238E27FC236}">
                <a16:creationId xmlns:a16="http://schemas.microsoft.com/office/drawing/2014/main" id="{3D44BB27-04F0-4203-B646-7E4812AB6BBE}"/>
              </a:ext>
            </a:extLst>
          </p:cNvPr>
          <p:cNvSpPr>
            <a:spLocks/>
          </p:cNvSpPr>
          <p:nvPr/>
        </p:nvSpPr>
        <p:spPr bwMode="auto">
          <a:xfrm>
            <a:off x="8285161" y="4591648"/>
            <a:ext cx="716498" cy="1776172"/>
          </a:xfrm>
          <a:custGeom>
            <a:avLst/>
            <a:gdLst>
              <a:gd name="T0" fmla="*/ 190 w 618"/>
              <a:gd name="T1" fmla="*/ 178 h 1532"/>
              <a:gd name="T2" fmla="*/ 209 w 618"/>
              <a:gd name="T3" fmla="*/ 194 h 1532"/>
              <a:gd name="T4" fmla="*/ 220 w 618"/>
              <a:gd name="T5" fmla="*/ 237 h 1532"/>
              <a:gd name="T6" fmla="*/ 239 w 618"/>
              <a:gd name="T7" fmla="*/ 252 h 1532"/>
              <a:gd name="T8" fmla="*/ 250 w 618"/>
              <a:gd name="T9" fmla="*/ 273 h 1532"/>
              <a:gd name="T10" fmla="*/ 291 w 618"/>
              <a:gd name="T11" fmla="*/ 275 h 1532"/>
              <a:gd name="T12" fmla="*/ 158 w 618"/>
              <a:gd name="T13" fmla="*/ 445 h 1532"/>
              <a:gd name="T14" fmla="*/ 114 w 618"/>
              <a:gd name="T15" fmla="*/ 413 h 1532"/>
              <a:gd name="T16" fmla="*/ 85 w 618"/>
              <a:gd name="T17" fmla="*/ 426 h 1532"/>
              <a:gd name="T18" fmla="*/ 41 w 618"/>
              <a:gd name="T19" fmla="*/ 422 h 1532"/>
              <a:gd name="T20" fmla="*/ 3 w 618"/>
              <a:gd name="T21" fmla="*/ 443 h 1532"/>
              <a:gd name="T22" fmla="*/ 22 w 618"/>
              <a:gd name="T23" fmla="*/ 447 h 1532"/>
              <a:gd name="T24" fmla="*/ 9 w 618"/>
              <a:gd name="T25" fmla="*/ 454 h 1532"/>
              <a:gd name="T26" fmla="*/ 13 w 618"/>
              <a:gd name="T27" fmla="*/ 465 h 1532"/>
              <a:gd name="T28" fmla="*/ 29 w 618"/>
              <a:gd name="T29" fmla="*/ 477 h 1532"/>
              <a:gd name="T30" fmla="*/ 82 w 618"/>
              <a:gd name="T31" fmla="*/ 510 h 1532"/>
              <a:gd name="T32" fmla="*/ 164 w 618"/>
              <a:gd name="T33" fmla="*/ 542 h 1532"/>
              <a:gd name="T34" fmla="*/ 168 w 618"/>
              <a:gd name="T35" fmla="*/ 583 h 1532"/>
              <a:gd name="T36" fmla="*/ 171 w 618"/>
              <a:gd name="T37" fmla="*/ 688 h 1532"/>
              <a:gd name="T38" fmla="*/ 183 w 618"/>
              <a:gd name="T39" fmla="*/ 757 h 1532"/>
              <a:gd name="T40" fmla="*/ 226 w 618"/>
              <a:gd name="T41" fmla="*/ 893 h 1532"/>
              <a:gd name="T42" fmla="*/ 220 w 618"/>
              <a:gd name="T43" fmla="*/ 1056 h 1532"/>
              <a:gd name="T44" fmla="*/ 214 w 618"/>
              <a:gd name="T45" fmla="*/ 1213 h 1532"/>
              <a:gd name="T46" fmla="*/ 196 w 618"/>
              <a:gd name="T47" fmla="*/ 1437 h 1532"/>
              <a:gd name="T48" fmla="*/ 145 w 618"/>
              <a:gd name="T49" fmla="*/ 1459 h 1532"/>
              <a:gd name="T50" fmla="*/ 82 w 618"/>
              <a:gd name="T51" fmla="*/ 1482 h 1532"/>
              <a:gd name="T52" fmla="*/ 149 w 618"/>
              <a:gd name="T53" fmla="*/ 1504 h 1532"/>
              <a:gd name="T54" fmla="*/ 338 w 618"/>
              <a:gd name="T55" fmla="*/ 1502 h 1532"/>
              <a:gd name="T56" fmla="*/ 347 w 618"/>
              <a:gd name="T57" fmla="*/ 1293 h 1532"/>
              <a:gd name="T58" fmla="*/ 422 w 618"/>
              <a:gd name="T59" fmla="*/ 1336 h 1532"/>
              <a:gd name="T60" fmla="*/ 461 w 618"/>
              <a:gd name="T61" fmla="*/ 1426 h 1532"/>
              <a:gd name="T62" fmla="*/ 416 w 618"/>
              <a:gd name="T63" fmla="*/ 1467 h 1532"/>
              <a:gd name="T64" fmla="*/ 353 w 618"/>
              <a:gd name="T65" fmla="*/ 1504 h 1532"/>
              <a:gd name="T66" fmla="*/ 392 w 618"/>
              <a:gd name="T67" fmla="*/ 1527 h 1532"/>
              <a:gd name="T68" fmla="*/ 493 w 618"/>
              <a:gd name="T69" fmla="*/ 1523 h 1532"/>
              <a:gd name="T70" fmla="*/ 607 w 618"/>
              <a:gd name="T71" fmla="*/ 1510 h 1532"/>
              <a:gd name="T72" fmla="*/ 618 w 618"/>
              <a:gd name="T73" fmla="*/ 1476 h 1532"/>
              <a:gd name="T74" fmla="*/ 590 w 618"/>
              <a:gd name="T75" fmla="*/ 1415 h 1532"/>
              <a:gd name="T76" fmla="*/ 549 w 618"/>
              <a:gd name="T77" fmla="*/ 1282 h 1532"/>
              <a:gd name="T78" fmla="*/ 481 w 618"/>
              <a:gd name="T79" fmla="*/ 1082 h 1532"/>
              <a:gd name="T80" fmla="*/ 489 w 618"/>
              <a:gd name="T81" fmla="*/ 805 h 1532"/>
              <a:gd name="T82" fmla="*/ 508 w 618"/>
              <a:gd name="T83" fmla="*/ 703 h 1532"/>
              <a:gd name="T84" fmla="*/ 502 w 618"/>
              <a:gd name="T85" fmla="*/ 566 h 1532"/>
              <a:gd name="T86" fmla="*/ 513 w 618"/>
              <a:gd name="T87" fmla="*/ 505 h 1532"/>
              <a:gd name="T88" fmla="*/ 483 w 618"/>
              <a:gd name="T89" fmla="*/ 308 h 1532"/>
              <a:gd name="T90" fmla="*/ 448 w 618"/>
              <a:gd name="T91" fmla="*/ 213 h 1532"/>
              <a:gd name="T92" fmla="*/ 418 w 618"/>
              <a:gd name="T93" fmla="*/ 174 h 1532"/>
              <a:gd name="T94" fmla="*/ 425 w 618"/>
              <a:gd name="T95" fmla="*/ 138 h 1532"/>
              <a:gd name="T96" fmla="*/ 401 w 618"/>
              <a:gd name="T97" fmla="*/ 136 h 1532"/>
              <a:gd name="T98" fmla="*/ 375 w 618"/>
              <a:gd name="T99" fmla="*/ 69 h 1532"/>
              <a:gd name="T100" fmla="*/ 325 w 618"/>
              <a:gd name="T101" fmla="*/ 11 h 1532"/>
              <a:gd name="T102" fmla="*/ 252 w 618"/>
              <a:gd name="T103" fmla="*/ 6 h 1532"/>
              <a:gd name="T104" fmla="*/ 190 w 618"/>
              <a:gd name="T105" fmla="*/ 47 h 1532"/>
              <a:gd name="T106" fmla="*/ 151 w 618"/>
              <a:gd name="T107" fmla="*/ 107 h 1532"/>
              <a:gd name="T108" fmla="*/ 175 w 618"/>
              <a:gd name="T109" fmla="*/ 129 h 15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618" h="1532">
                <a:moveTo>
                  <a:pt x="175" y="129"/>
                </a:moveTo>
                <a:lnTo>
                  <a:pt x="175" y="129"/>
                </a:lnTo>
                <a:lnTo>
                  <a:pt x="181" y="150"/>
                </a:lnTo>
                <a:lnTo>
                  <a:pt x="184" y="166"/>
                </a:lnTo>
                <a:lnTo>
                  <a:pt x="190" y="178"/>
                </a:lnTo>
                <a:lnTo>
                  <a:pt x="190" y="178"/>
                </a:lnTo>
                <a:lnTo>
                  <a:pt x="192" y="179"/>
                </a:lnTo>
                <a:lnTo>
                  <a:pt x="196" y="183"/>
                </a:lnTo>
                <a:lnTo>
                  <a:pt x="203" y="187"/>
                </a:lnTo>
                <a:lnTo>
                  <a:pt x="207" y="189"/>
                </a:lnTo>
                <a:lnTo>
                  <a:pt x="209" y="191"/>
                </a:lnTo>
                <a:lnTo>
                  <a:pt x="209" y="194"/>
                </a:lnTo>
                <a:lnTo>
                  <a:pt x="207" y="198"/>
                </a:lnTo>
                <a:lnTo>
                  <a:pt x="207" y="198"/>
                </a:lnTo>
                <a:lnTo>
                  <a:pt x="198" y="221"/>
                </a:lnTo>
                <a:lnTo>
                  <a:pt x="218" y="230"/>
                </a:lnTo>
                <a:lnTo>
                  <a:pt x="218" y="230"/>
                </a:lnTo>
                <a:lnTo>
                  <a:pt x="220" y="237"/>
                </a:lnTo>
                <a:lnTo>
                  <a:pt x="224" y="245"/>
                </a:lnTo>
                <a:lnTo>
                  <a:pt x="224" y="245"/>
                </a:lnTo>
                <a:lnTo>
                  <a:pt x="226" y="247"/>
                </a:lnTo>
                <a:lnTo>
                  <a:pt x="231" y="249"/>
                </a:lnTo>
                <a:lnTo>
                  <a:pt x="239" y="252"/>
                </a:lnTo>
                <a:lnTo>
                  <a:pt x="239" y="252"/>
                </a:lnTo>
                <a:lnTo>
                  <a:pt x="237" y="252"/>
                </a:lnTo>
                <a:lnTo>
                  <a:pt x="237" y="254"/>
                </a:lnTo>
                <a:lnTo>
                  <a:pt x="237" y="258"/>
                </a:lnTo>
                <a:lnTo>
                  <a:pt x="242" y="265"/>
                </a:lnTo>
                <a:lnTo>
                  <a:pt x="242" y="265"/>
                </a:lnTo>
                <a:lnTo>
                  <a:pt x="250" y="273"/>
                </a:lnTo>
                <a:lnTo>
                  <a:pt x="259" y="278"/>
                </a:lnTo>
                <a:lnTo>
                  <a:pt x="269" y="284"/>
                </a:lnTo>
                <a:lnTo>
                  <a:pt x="272" y="284"/>
                </a:lnTo>
                <a:lnTo>
                  <a:pt x="274" y="284"/>
                </a:lnTo>
                <a:lnTo>
                  <a:pt x="291" y="275"/>
                </a:lnTo>
                <a:lnTo>
                  <a:pt x="291" y="275"/>
                </a:lnTo>
                <a:lnTo>
                  <a:pt x="254" y="355"/>
                </a:lnTo>
                <a:lnTo>
                  <a:pt x="254" y="355"/>
                </a:lnTo>
                <a:lnTo>
                  <a:pt x="235" y="400"/>
                </a:lnTo>
                <a:lnTo>
                  <a:pt x="222" y="432"/>
                </a:lnTo>
                <a:lnTo>
                  <a:pt x="158" y="445"/>
                </a:lnTo>
                <a:lnTo>
                  <a:pt x="158" y="445"/>
                </a:lnTo>
                <a:lnTo>
                  <a:pt x="147" y="432"/>
                </a:lnTo>
                <a:lnTo>
                  <a:pt x="138" y="422"/>
                </a:lnTo>
                <a:lnTo>
                  <a:pt x="128" y="415"/>
                </a:lnTo>
                <a:lnTo>
                  <a:pt x="128" y="415"/>
                </a:lnTo>
                <a:lnTo>
                  <a:pt x="121" y="413"/>
                </a:lnTo>
                <a:lnTo>
                  <a:pt x="114" y="413"/>
                </a:lnTo>
                <a:lnTo>
                  <a:pt x="106" y="413"/>
                </a:lnTo>
                <a:lnTo>
                  <a:pt x="106" y="413"/>
                </a:lnTo>
                <a:lnTo>
                  <a:pt x="100" y="417"/>
                </a:lnTo>
                <a:lnTo>
                  <a:pt x="93" y="422"/>
                </a:lnTo>
                <a:lnTo>
                  <a:pt x="93" y="422"/>
                </a:lnTo>
                <a:lnTo>
                  <a:pt x="85" y="426"/>
                </a:lnTo>
                <a:lnTo>
                  <a:pt x="78" y="430"/>
                </a:lnTo>
                <a:lnTo>
                  <a:pt x="78" y="430"/>
                </a:lnTo>
                <a:lnTo>
                  <a:pt x="63" y="424"/>
                </a:lnTo>
                <a:lnTo>
                  <a:pt x="50" y="422"/>
                </a:lnTo>
                <a:lnTo>
                  <a:pt x="41" y="422"/>
                </a:lnTo>
                <a:lnTo>
                  <a:pt x="41" y="422"/>
                </a:lnTo>
                <a:lnTo>
                  <a:pt x="31" y="424"/>
                </a:lnTo>
                <a:lnTo>
                  <a:pt x="18" y="432"/>
                </a:lnTo>
                <a:lnTo>
                  <a:pt x="9" y="437"/>
                </a:lnTo>
                <a:lnTo>
                  <a:pt x="5" y="439"/>
                </a:lnTo>
                <a:lnTo>
                  <a:pt x="3" y="443"/>
                </a:lnTo>
                <a:lnTo>
                  <a:pt x="3" y="443"/>
                </a:lnTo>
                <a:lnTo>
                  <a:pt x="5" y="443"/>
                </a:lnTo>
                <a:lnTo>
                  <a:pt x="7" y="445"/>
                </a:lnTo>
                <a:lnTo>
                  <a:pt x="15" y="445"/>
                </a:lnTo>
                <a:lnTo>
                  <a:pt x="22" y="445"/>
                </a:lnTo>
                <a:lnTo>
                  <a:pt x="22" y="445"/>
                </a:lnTo>
                <a:lnTo>
                  <a:pt x="22" y="447"/>
                </a:lnTo>
                <a:lnTo>
                  <a:pt x="24" y="450"/>
                </a:lnTo>
                <a:lnTo>
                  <a:pt x="24" y="450"/>
                </a:lnTo>
                <a:lnTo>
                  <a:pt x="37" y="452"/>
                </a:lnTo>
                <a:lnTo>
                  <a:pt x="48" y="452"/>
                </a:lnTo>
                <a:lnTo>
                  <a:pt x="9" y="454"/>
                </a:lnTo>
                <a:lnTo>
                  <a:pt x="9" y="454"/>
                </a:lnTo>
                <a:lnTo>
                  <a:pt x="5" y="458"/>
                </a:lnTo>
                <a:lnTo>
                  <a:pt x="0" y="462"/>
                </a:lnTo>
                <a:lnTo>
                  <a:pt x="0" y="462"/>
                </a:lnTo>
                <a:lnTo>
                  <a:pt x="1" y="463"/>
                </a:lnTo>
                <a:lnTo>
                  <a:pt x="3" y="465"/>
                </a:lnTo>
                <a:lnTo>
                  <a:pt x="13" y="465"/>
                </a:lnTo>
                <a:lnTo>
                  <a:pt x="26" y="467"/>
                </a:lnTo>
                <a:lnTo>
                  <a:pt x="26" y="467"/>
                </a:lnTo>
                <a:lnTo>
                  <a:pt x="26" y="469"/>
                </a:lnTo>
                <a:lnTo>
                  <a:pt x="26" y="473"/>
                </a:lnTo>
                <a:lnTo>
                  <a:pt x="29" y="477"/>
                </a:lnTo>
                <a:lnTo>
                  <a:pt x="29" y="477"/>
                </a:lnTo>
                <a:lnTo>
                  <a:pt x="35" y="482"/>
                </a:lnTo>
                <a:lnTo>
                  <a:pt x="43" y="488"/>
                </a:lnTo>
                <a:lnTo>
                  <a:pt x="56" y="495"/>
                </a:lnTo>
                <a:lnTo>
                  <a:pt x="56" y="495"/>
                </a:lnTo>
                <a:lnTo>
                  <a:pt x="61" y="499"/>
                </a:lnTo>
                <a:lnTo>
                  <a:pt x="82" y="510"/>
                </a:lnTo>
                <a:lnTo>
                  <a:pt x="82" y="510"/>
                </a:lnTo>
                <a:lnTo>
                  <a:pt x="99" y="516"/>
                </a:lnTo>
                <a:lnTo>
                  <a:pt x="115" y="520"/>
                </a:lnTo>
                <a:lnTo>
                  <a:pt x="134" y="521"/>
                </a:lnTo>
                <a:lnTo>
                  <a:pt x="164" y="542"/>
                </a:lnTo>
                <a:lnTo>
                  <a:pt x="164" y="542"/>
                </a:lnTo>
                <a:lnTo>
                  <a:pt x="162" y="559"/>
                </a:lnTo>
                <a:lnTo>
                  <a:pt x="160" y="570"/>
                </a:lnTo>
                <a:lnTo>
                  <a:pt x="160" y="576"/>
                </a:lnTo>
                <a:lnTo>
                  <a:pt x="160" y="579"/>
                </a:lnTo>
                <a:lnTo>
                  <a:pt x="160" y="579"/>
                </a:lnTo>
                <a:lnTo>
                  <a:pt x="168" y="583"/>
                </a:lnTo>
                <a:lnTo>
                  <a:pt x="179" y="591"/>
                </a:lnTo>
                <a:lnTo>
                  <a:pt x="196" y="596"/>
                </a:lnTo>
                <a:lnTo>
                  <a:pt x="196" y="596"/>
                </a:lnTo>
                <a:lnTo>
                  <a:pt x="188" y="617"/>
                </a:lnTo>
                <a:lnTo>
                  <a:pt x="177" y="662"/>
                </a:lnTo>
                <a:lnTo>
                  <a:pt x="171" y="688"/>
                </a:lnTo>
                <a:lnTo>
                  <a:pt x="168" y="712"/>
                </a:lnTo>
                <a:lnTo>
                  <a:pt x="168" y="731"/>
                </a:lnTo>
                <a:lnTo>
                  <a:pt x="168" y="738"/>
                </a:lnTo>
                <a:lnTo>
                  <a:pt x="171" y="744"/>
                </a:lnTo>
                <a:lnTo>
                  <a:pt x="171" y="744"/>
                </a:lnTo>
                <a:lnTo>
                  <a:pt x="183" y="757"/>
                </a:lnTo>
                <a:lnTo>
                  <a:pt x="190" y="766"/>
                </a:lnTo>
                <a:lnTo>
                  <a:pt x="198" y="772"/>
                </a:lnTo>
                <a:lnTo>
                  <a:pt x="231" y="783"/>
                </a:lnTo>
                <a:lnTo>
                  <a:pt x="231" y="783"/>
                </a:lnTo>
                <a:lnTo>
                  <a:pt x="227" y="841"/>
                </a:lnTo>
                <a:lnTo>
                  <a:pt x="226" y="893"/>
                </a:lnTo>
                <a:lnTo>
                  <a:pt x="226" y="919"/>
                </a:lnTo>
                <a:lnTo>
                  <a:pt x="226" y="942"/>
                </a:lnTo>
                <a:lnTo>
                  <a:pt x="226" y="942"/>
                </a:lnTo>
                <a:lnTo>
                  <a:pt x="227" y="964"/>
                </a:lnTo>
                <a:lnTo>
                  <a:pt x="226" y="992"/>
                </a:lnTo>
                <a:lnTo>
                  <a:pt x="220" y="1056"/>
                </a:lnTo>
                <a:lnTo>
                  <a:pt x="212" y="1117"/>
                </a:lnTo>
                <a:lnTo>
                  <a:pt x="211" y="1142"/>
                </a:lnTo>
                <a:lnTo>
                  <a:pt x="209" y="1160"/>
                </a:lnTo>
                <a:lnTo>
                  <a:pt x="209" y="1160"/>
                </a:lnTo>
                <a:lnTo>
                  <a:pt x="211" y="1183"/>
                </a:lnTo>
                <a:lnTo>
                  <a:pt x="214" y="1213"/>
                </a:lnTo>
                <a:lnTo>
                  <a:pt x="224" y="1287"/>
                </a:lnTo>
                <a:lnTo>
                  <a:pt x="237" y="1383"/>
                </a:lnTo>
                <a:lnTo>
                  <a:pt x="209" y="1428"/>
                </a:lnTo>
                <a:lnTo>
                  <a:pt x="209" y="1428"/>
                </a:lnTo>
                <a:lnTo>
                  <a:pt x="201" y="1433"/>
                </a:lnTo>
                <a:lnTo>
                  <a:pt x="196" y="1437"/>
                </a:lnTo>
                <a:lnTo>
                  <a:pt x="192" y="1439"/>
                </a:lnTo>
                <a:lnTo>
                  <a:pt x="192" y="1439"/>
                </a:lnTo>
                <a:lnTo>
                  <a:pt x="186" y="1441"/>
                </a:lnTo>
                <a:lnTo>
                  <a:pt x="177" y="1446"/>
                </a:lnTo>
                <a:lnTo>
                  <a:pt x="164" y="1452"/>
                </a:lnTo>
                <a:lnTo>
                  <a:pt x="145" y="1459"/>
                </a:lnTo>
                <a:lnTo>
                  <a:pt x="145" y="1459"/>
                </a:lnTo>
                <a:lnTo>
                  <a:pt x="102" y="1469"/>
                </a:lnTo>
                <a:lnTo>
                  <a:pt x="87" y="1474"/>
                </a:lnTo>
                <a:lnTo>
                  <a:pt x="84" y="1476"/>
                </a:lnTo>
                <a:lnTo>
                  <a:pt x="82" y="1482"/>
                </a:lnTo>
                <a:lnTo>
                  <a:pt x="82" y="1482"/>
                </a:lnTo>
                <a:lnTo>
                  <a:pt x="82" y="1486"/>
                </a:lnTo>
                <a:lnTo>
                  <a:pt x="84" y="1487"/>
                </a:lnTo>
                <a:lnTo>
                  <a:pt x="89" y="1493"/>
                </a:lnTo>
                <a:lnTo>
                  <a:pt x="95" y="1497"/>
                </a:lnTo>
                <a:lnTo>
                  <a:pt x="95" y="1497"/>
                </a:lnTo>
                <a:lnTo>
                  <a:pt x="149" y="1504"/>
                </a:lnTo>
                <a:lnTo>
                  <a:pt x="190" y="1508"/>
                </a:lnTo>
                <a:lnTo>
                  <a:pt x="222" y="1510"/>
                </a:lnTo>
                <a:lnTo>
                  <a:pt x="222" y="1510"/>
                </a:lnTo>
                <a:lnTo>
                  <a:pt x="293" y="1506"/>
                </a:lnTo>
                <a:lnTo>
                  <a:pt x="328" y="1504"/>
                </a:lnTo>
                <a:lnTo>
                  <a:pt x="338" y="1502"/>
                </a:lnTo>
                <a:lnTo>
                  <a:pt x="341" y="1500"/>
                </a:lnTo>
                <a:lnTo>
                  <a:pt x="341" y="1500"/>
                </a:lnTo>
                <a:lnTo>
                  <a:pt x="343" y="1478"/>
                </a:lnTo>
                <a:lnTo>
                  <a:pt x="345" y="1454"/>
                </a:lnTo>
                <a:lnTo>
                  <a:pt x="345" y="1454"/>
                </a:lnTo>
                <a:lnTo>
                  <a:pt x="347" y="1293"/>
                </a:lnTo>
                <a:lnTo>
                  <a:pt x="347" y="1134"/>
                </a:lnTo>
                <a:lnTo>
                  <a:pt x="347" y="1134"/>
                </a:lnTo>
                <a:lnTo>
                  <a:pt x="379" y="1226"/>
                </a:lnTo>
                <a:lnTo>
                  <a:pt x="403" y="1295"/>
                </a:lnTo>
                <a:lnTo>
                  <a:pt x="414" y="1321"/>
                </a:lnTo>
                <a:lnTo>
                  <a:pt x="422" y="1336"/>
                </a:lnTo>
                <a:lnTo>
                  <a:pt x="422" y="1336"/>
                </a:lnTo>
                <a:lnTo>
                  <a:pt x="448" y="1375"/>
                </a:lnTo>
                <a:lnTo>
                  <a:pt x="459" y="1390"/>
                </a:lnTo>
                <a:lnTo>
                  <a:pt x="465" y="1400"/>
                </a:lnTo>
                <a:lnTo>
                  <a:pt x="465" y="1400"/>
                </a:lnTo>
                <a:lnTo>
                  <a:pt x="461" y="1426"/>
                </a:lnTo>
                <a:lnTo>
                  <a:pt x="457" y="1441"/>
                </a:lnTo>
                <a:lnTo>
                  <a:pt x="453" y="1448"/>
                </a:lnTo>
                <a:lnTo>
                  <a:pt x="453" y="1448"/>
                </a:lnTo>
                <a:lnTo>
                  <a:pt x="438" y="1454"/>
                </a:lnTo>
                <a:lnTo>
                  <a:pt x="438" y="1454"/>
                </a:lnTo>
                <a:lnTo>
                  <a:pt x="416" y="1467"/>
                </a:lnTo>
                <a:lnTo>
                  <a:pt x="397" y="1474"/>
                </a:lnTo>
                <a:lnTo>
                  <a:pt x="382" y="1482"/>
                </a:lnTo>
                <a:lnTo>
                  <a:pt x="382" y="1482"/>
                </a:lnTo>
                <a:lnTo>
                  <a:pt x="369" y="1487"/>
                </a:lnTo>
                <a:lnTo>
                  <a:pt x="360" y="1495"/>
                </a:lnTo>
                <a:lnTo>
                  <a:pt x="353" y="1504"/>
                </a:lnTo>
                <a:lnTo>
                  <a:pt x="353" y="1508"/>
                </a:lnTo>
                <a:lnTo>
                  <a:pt x="353" y="1510"/>
                </a:lnTo>
                <a:lnTo>
                  <a:pt x="353" y="1510"/>
                </a:lnTo>
                <a:lnTo>
                  <a:pt x="360" y="1515"/>
                </a:lnTo>
                <a:lnTo>
                  <a:pt x="379" y="1523"/>
                </a:lnTo>
                <a:lnTo>
                  <a:pt x="392" y="1527"/>
                </a:lnTo>
                <a:lnTo>
                  <a:pt x="405" y="1530"/>
                </a:lnTo>
                <a:lnTo>
                  <a:pt x="418" y="1532"/>
                </a:lnTo>
                <a:lnTo>
                  <a:pt x="431" y="1532"/>
                </a:lnTo>
                <a:lnTo>
                  <a:pt x="431" y="1532"/>
                </a:lnTo>
                <a:lnTo>
                  <a:pt x="461" y="1529"/>
                </a:lnTo>
                <a:lnTo>
                  <a:pt x="493" y="1523"/>
                </a:lnTo>
                <a:lnTo>
                  <a:pt x="539" y="1515"/>
                </a:lnTo>
                <a:lnTo>
                  <a:pt x="539" y="1515"/>
                </a:lnTo>
                <a:lnTo>
                  <a:pt x="558" y="1514"/>
                </a:lnTo>
                <a:lnTo>
                  <a:pt x="584" y="1514"/>
                </a:lnTo>
                <a:lnTo>
                  <a:pt x="597" y="1512"/>
                </a:lnTo>
                <a:lnTo>
                  <a:pt x="607" y="1510"/>
                </a:lnTo>
                <a:lnTo>
                  <a:pt x="614" y="1506"/>
                </a:lnTo>
                <a:lnTo>
                  <a:pt x="616" y="1504"/>
                </a:lnTo>
                <a:lnTo>
                  <a:pt x="616" y="1500"/>
                </a:lnTo>
                <a:lnTo>
                  <a:pt x="616" y="1500"/>
                </a:lnTo>
                <a:lnTo>
                  <a:pt x="616" y="1489"/>
                </a:lnTo>
                <a:lnTo>
                  <a:pt x="618" y="1476"/>
                </a:lnTo>
                <a:lnTo>
                  <a:pt x="618" y="1465"/>
                </a:lnTo>
                <a:lnTo>
                  <a:pt x="616" y="1461"/>
                </a:lnTo>
                <a:lnTo>
                  <a:pt x="614" y="1456"/>
                </a:lnTo>
                <a:lnTo>
                  <a:pt x="614" y="1456"/>
                </a:lnTo>
                <a:lnTo>
                  <a:pt x="601" y="1433"/>
                </a:lnTo>
                <a:lnTo>
                  <a:pt x="590" y="1415"/>
                </a:lnTo>
                <a:lnTo>
                  <a:pt x="590" y="1415"/>
                </a:lnTo>
                <a:lnTo>
                  <a:pt x="571" y="1358"/>
                </a:lnTo>
                <a:lnTo>
                  <a:pt x="556" y="1316"/>
                </a:lnTo>
                <a:lnTo>
                  <a:pt x="552" y="1297"/>
                </a:lnTo>
                <a:lnTo>
                  <a:pt x="549" y="1282"/>
                </a:lnTo>
                <a:lnTo>
                  <a:pt x="549" y="1282"/>
                </a:lnTo>
                <a:lnTo>
                  <a:pt x="545" y="1265"/>
                </a:lnTo>
                <a:lnTo>
                  <a:pt x="537" y="1239"/>
                </a:lnTo>
                <a:lnTo>
                  <a:pt x="513" y="1177"/>
                </a:lnTo>
                <a:lnTo>
                  <a:pt x="500" y="1144"/>
                </a:lnTo>
                <a:lnTo>
                  <a:pt x="489" y="1112"/>
                </a:lnTo>
                <a:lnTo>
                  <a:pt x="481" y="1082"/>
                </a:lnTo>
                <a:lnTo>
                  <a:pt x="478" y="1060"/>
                </a:lnTo>
                <a:lnTo>
                  <a:pt x="478" y="1060"/>
                </a:lnTo>
                <a:lnTo>
                  <a:pt x="480" y="998"/>
                </a:lnTo>
                <a:lnTo>
                  <a:pt x="481" y="912"/>
                </a:lnTo>
                <a:lnTo>
                  <a:pt x="489" y="805"/>
                </a:lnTo>
                <a:lnTo>
                  <a:pt x="489" y="805"/>
                </a:lnTo>
                <a:lnTo>
                  <a:pt x="495" y="804"/>
                </a:lnTo>
                <a:lnTo>
                  <a:pt x="502" y="798"/>
                </a:lnTo>
                <a:lnTo>
                  <a:pt x="502" y="798"/>
                </a:lnTo>
                <a:lnTo>
                  <a:pt x="504" y="790"/>
                </a:lnTo>
                <a:lnTo>
                  <a:pt x="506" y="768"/>
                </a:lnTo>
                <a:lnTo>
                  <a:pt x="508" y="703"/>
                </a:lnTo>
                <a:lnTo>
                  <a:pt x="511" y="600"/>
                </a:lnTo>
                <a:lnTo>
                  <a:pt x="511" y="600"/>
                </a:lnTo>
                <a:lnTo>
                  <a:pt x="509" y="591"/>
                </a:lnTo>
                <a:lnTo>
                  <a:pt x="506" y="583"/>
                </a:lnTo>
                <a:lnTo>
                  <a:pt x="504" y="574"/>
                </a:lnTo>
                <a:lnTo>
                  <a:pt x="502" y="566"/>
                </a:lnTo>
                <a:lnTo>
                  <a:pt x="502" y="566"/>
                </a:lnTo>
                <a:lnTo>
                  <a:pt x="504" y="555"/>
                </a:lnTo>
                <a:lnTo>
                  <a:pt x="506" y="540"/>
                </a:lnTo>
                <a:lnTo>
                  <a:pt x="509" y="523"/>
                </a:lnTo>
                <a:lnTo>
                  <a:pt x="513" y="505"/>
                </a:lnTo>
                <a:lnTo>
                  <a:pt x="513" y="505"/>
                </a:lnTo>
                <a:lnTo>
                  <a:pt x="511" y="475"/>
                </a:lnTo>
                <a:lnTo>
                  <a:pt x="506" y="428"/>
                </a:lnTo>
                <a:lnTo>
                  <a:pt x="500" y="378"/>
                </a:lnTo>
                <a:lnTo>
                  <a:pt x="493" y="338"/>
                </a:lnTo>
                <a:lnTo>
                  <a:pt x="493" y="338"/>
                </a:lnTo>
                <a:lnTo>
                  <a:pt x="483" y="308"/>
                </a:lnTo>
                <a:lnTo>
                  <a:pt x="472" y="277"/>
                </a:lnTo>
                <a:lnTo>
                  <a:pt x="457" y="243"/>
                </a:lnTo>
                <a:lnTo>
                  <a:pt x="457" y="243"/>
                </a:lnTo>
                <a:lnTo>
                  <a:pt x="453" y="228"/>
                </a:lnTo>
                <a:lnTo>
                  <a:pt x="450" y="219"/>
                </a:lnTo>
                <a:lnTo>
                  <a:pt x="448" y="213"/>
                </a:lnTo>
                <a:lnTo>
                  <a:pt x="448" y="213"/>
                </a:lnTo>
                <a:lnTo>
                  <a:pt x="407" y="219"/>
                </a:lnTo>
                <a:lnTo>
                  <a:pt x="386" y="200"/>
                </a:lnTo>
                <a:lnTo>
                  <a:pt x="405" y="196"/>
                </a:lnTo>
                <a:lnTo>
                  <a:pt x="403" y="185"/>
                </a:lnTo>
                <a:lnTo>
                  <a:pt x="418" y="174"/>
                </a:lnTo>
                <a:lnTo>
                  <a:pt x="405" y="166"/>
                </a:lnTo>
                <a:lnTo>
                  <a:pt x="418" y="159"/>
                </a:lnTo>
                <a:lnTo>
                  <a:pt x="409" y="155"/>
                </a:lnTo>
                <a:lnTo>
                  <a:pt x="427" y="136"/>
                </a:lnTo>
                <a:lnTo>
                  <a:pt x="427" y="136"/>
                </a:lnTo>
                <a:lnTo>
                  <a:pt x="425" y="138"/>
                </a:lnTo>
                <a:lnTo>
                  <a:pt x="420" y="140"/>
                </a:lnTo>
                <a:lnTo>
                  <a:pt x="414" y="142"/>
                </a:lnTo>
                <a:lnTo>
                  <a:pt x="410" y="142"/>
                </a:lnTo>
                <a:lnTo>
                  <a:pt x="405" y="140"/>
                </a:lnTo>
                <a:lnTo>
                  <a:pt x="401" y="136"/>
                </a:lnTo>
                <a:lnTo>
                  <a:pt x="401" y="136"/>
                </a:lnTo>
                <a:lnTo>
                  <a:pt x="396" y="131"/>
                </a:lnTo>
                <a:lnTo>
                  <a:pt x="394" y="125"/>
                </a:lnTo>
                <a:lnTo>
                  <a:pt x="388" y="108"/>
                </a:lnTo>
                <a:lnTo>
                  <a:pt x="382" y="88"/>
                </a:lnTo>
                <a:lnTo>
                  <a:pt x="379" y="79"/>
                </a:lnTo>
                <a:lnTo>
                  <a:pt x="375" y="69"/>
                </a:lnTo>
                <a:lnTo>
                  <a:pt x="375" y="69"/>
                </a:lnTo>
                <a:lnTo>
                  <a:pt x="362" y="49"/>
                </a:lnTo>
                <a:lnTo>
                  <a:pt x="354" y="39"/>
                </a:lnTo>
                <a:lnTo>
                  <a:pt x="347" y="30"/>
                </a:lnTo>
                <a:lnTo>
                  <a:pt x="338" y="21"/>
                </a:lnTo>
                <a:lnTo>
                  <a:pt x="325" y="11"/>
                </a:lnTo>
                <a:lnTo>
                  <a:pt x="311" y="6"/>
                </a:lnTo>
                <a:lnTo>
                  <a:pt x="295" y="2"/>
                </a:lnTo>
                <a:lnTo>
                  <a:pt x="295" y="2"/>
                </a:lnTo>
                <a:lnTo>
                  <a:pt x="278" y="0"/>
                </a:lnTo>
                <a:lnTo>
                  <a:pt x="263" y="2"/>
                </a:lnTo>
                <a:lnTo>
                  <a:pt x="252" y="6"/>
                </a:lnTo>
                <a:lnTo>
                  <a:pt x="241" y="9"/>
                </a:lnTo>
                <a:lnTo>
                  <a:pt x="224" y="19"/>
                </a:lnTo>
                <a:lnTo>
                  <a:pt x="212" y="26"/>
                </a:lnTo>
                <a:lnTo>
                  <a:pt x="212" y="26"/>
                </a:lnTo>
                <a:lnTo>
                  <a:pt x="201" y="36"/>
                </a:lnTo>
                <a:lnTo>
                  <a:pt x="190" y="47"/>
                </a:lnTo>
                <a:lnTo>
                  <a:pt x="173" y="67"/>
                </a:lnTo>
                <a:lnTo>
                  <a:pt x="173" y="67"/>
                </a:lnTo>
                <a:lnTo>
                  <a:pt x="162" y="82"/>
                </a:lnTo>
                <a:lnTo>
                  <a:pt x="153" y="99"/>
                </a:lnTo>
                <a:lnTo>
                  <a:pt x="153" y="99"/>
                </a:lnTo>
                <a:lnTo>
                  <a:pt x="151" y="107"/>
                </a:lnTo>
                <a:lnTo>
                  <a:pt x="149" y="114"/>
                </a:lnTo>
                <a:lnTo>
                  <a:pt x="151" y="125"/>
                </a:lnTo>
                <a:lnTo>
                  <a:pt x="151" y="125"/>
                </a:lnTo>
                <a:lnTo>
                  <a:pt x="155" y="125"/>
                </a:lnTo>
                <a:lnTo>
                  <a:pt x="164" y="127"/>
                </a:lnTo>
                <a:lnTo>
                  <a:pt x="175" y="129"/>
                </a:lnTo>
                <a:lnTo>
                  <a:pt x="175" y="129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3" name="Freeform 11">
            <a:extLst>
              <a:ext uri="{FF2B5EF4-FFF2-40B4-BE49-F238E27FC236}">
                <a16:creationId xmlns:a16="http://schemas.microsoft.com/office/drawing/2014/main" id="{BE573108-914F-4473-8117-C1BBBE617470}"/>
              </a:ext>
            </a:extLst>
          </p:cNvPr>
          <p:cNvSpPr>
            <a:spLocks/>
          </p:cNvSpPr>
          <p:nvPr/>
        </p:nvSpPr>
        <p:spPr bwMode="auto">
          <a:xfrm>
            <a:off x="2838541" y="4591648"/>
            <a:ext cx="586800" cy="1831493"/>
          </a:xfrm>
          <a:custGeom>
            <a:avLst/>
            <a:gdLst>
              <a:gd name="T0" fmla="*/ 224 w 520"/>
              <a:gd name="T1" fmla="*/ 74 h 1623"/>
              <a:gd name="T2" fmla="*/ 204 w 520"/>
              <a:gd name="T3" fmla="*/ 98 h 1623"/>
              <a:gd name="T4" fmla="*/ 192 w 520"/>
              <a:gd name="T5" fmla="*/ 116 h 1623"/>
              <a:gd name="T6" fmla="*/ 184 w 520"/>
              <a:gd name="T7" fmla="*/ 138 h 1623"/>
              <a:gd name="T8" fmla="*/ 192 w 520"/>
              <a:gd name="T9" fmla="*/ 170 h 1623"/>
              <a:gd name="T10" fmla="*/ 192 w 520"/>
              <a:gd name="T11" fmla="*/ 216 h 1623"/>
              <a:gd name="T12" fmla="*/ 144 w 520"/>
              <a:gd name="T13" fmla="*/ 260 h 1623"/>
              <a:gd name="T14" fmla="*/ 132 w 520"/>
              <a:gd name="T15" fmla="*/ 304 h 1623"/>
              <a:gd name="T16" fmla="*/ 84 w 520"/>
              <a:gd name="T17" fmla="*/ 330 h 1623"/>
              <a:gd name="T18" fmla="*/ 86 w 520"/>
              <a:gd name="T19" fmla="*/ 288 h 1623"/>
              <a:gd name="T20" fmla="*/ 60 w 520"/>
              <a:gd name="T21" fmla="*/ 280 h 1623"/>
              <a:gd name="T22" fmla="*/ 56 w 520"/>
              <a:gd name="T23" fmla="*/ 178 h 1623"/>
              <a:gd name="T24" fmla="*/ 40 w 520"/>
              <a:gd name="T25" fmla="*/ 226 h 1623"/>
              <a:gd name="T26" fmla="*/ 22 w 520"/>
              <a:gd name="T27" fmla="*/ 272 h 1623"/>
              <a:gd name="T28" fmla="*/ 12 w 520"/>
              <a:gd name="T29" fmla="*/ 288 h 1623"/>
              <a:gd name="T30" fmla="*/ 8 w 520"/>
              <a:gd name="T31" fmla="*/ 314 h 1623"/>
              <a:gd name="T32" fmla="*/ 22 w 520"/>
              <a:gd name="T33" fmla="*/ 354 h 1623"/>
              <a:gd name="T34" fmla="*/ 2 w 520"/>
              <a:gd name="T35" fmla="*/ 384 h 1623"/>
              <a:gd name="T36" fmla="*/ 66 w 520"/>
              <a:gd name="T37" fmla="*/ 514 h 1623"/>
              <a:gd name="T38" fmla="*/ 32 w 520"/>
              <a:gd name="T39" fmla="*/ 618 h 1623"/>
              <a:gd name="T40" fmla="*/ 70 w 520"/>
              <a:gd name="T41" fmla="*/ 652 h 1623"/>
              <a:gd name="T42" fmla="*/ 64 w 520"/>
              <a:gd name="T43" fmla="*/ 788 h 1623"/>
              <a:gd name="T44" fmla="*/ 60 w 520"/>
              <a:gd name="T45" fmla="*/ 983 h 1623"/>
              <a:gd name="T46" fmla="*/ 84 w 520"/>
              <a:gd name="T47" fmla="*/ 1265 h 1623"/>
              <a:gd name="T48" fmla="*/ 116 w 520"/>
              <a:gd name="T49" fmla="*/ 1415 h 1623"/>
              <a:gd name="T50" fmla="*/ 220 w 520"/>
              <a:gd name="T51" fmla="*/ 1485 h 1623"/>
              <a:gd name="T52" fmla="*/ 186 w 520"/>
              <a:gd name="T53" fmla="*/ 1519 h 1623"/>
              <a:gd name="T54" fmla="*/ 164 w 520"/>
              <a:gd name="T55" fmla="*/ 1557 h 1623"/>
              <a:gd name="T56" fmla="*/ 130 w 520"/>
              <a:gd name="T57" fmla="*/ 1591 h 1623"/>
              <a:gd name="T58" fmla="*/ 222 w 520"/>
              <a:gd name="T59" fmla="*/ 1611 h 1623"/>
              <a:gd name="T60" fmla="*/ 284 w 520"/>
              <a:gd name="T61" fmla="*/ 1599 h 1623"/>
              <a:gd name="T62" fmla="*/ 284 w 520"/>
              <a:gd name="T63" fmla="*/ 1557 h 1623"/>
              <a:gd name="T64" fmla="*/ 280 w 520"/>
              <a:gd name="T65" fmla="*/ 1485 h 1623"/>
              <a:gd name="T66" fmla="*/ 374 w 520"/>
              <a:gd name="T67" fmla="*/ 1443 h 1623"/>
              <a:gd name="T68" fmla="*/ 370 w 520"/>
              <a:gd name="T69" fmla="*/ 1483 h 1623"/>
              <a:gd name="T70" fmla="*/ 364 w 520"/>
              <a:gd name="T71" fmla="*/ 1553 h 1623"/>
              <a:gd name="T72" fmla="*/ 330 w 520"/>
              <a:gd name="T73" fmla="*/ 1617 h 1623"/>
              <a:gd name="T74" fmla="*/ 362 w 520"/>
              <a:gd name="T75" fmla="*/ 1615 h 1623"/>
              <a:gd name="T76" fmla="*/ 454 w 520"/>
              <a:gd name="T77" fmla="*/ 1543 h 1623"/>
              <a:gd name="T78" fmla="*/ 520 w 520"/>
              <a:gd name="T79" fmla="*/ 1479 h 1623"/>
              <a:gd name="T80" fmla="*/ 488 w 520"/>
              <a:gd name="T81" fmla="*/ 1433 h 1623"/>
              <a:gd name="T82" fmla="*/ 338 w 520"/>
              <a:gd name="T83" fmla="*/ 1293 h 1623"/>
              <a:gd name="T84" fmla="*/ 370 w 520"/>
              <a:gd name="T85" fmla="*/ 997 h 1623"/>
              <a:gd name="T86" fmla="*/ 420 w 520"/>
              <a:gd name="T87" fmla="*/ 923 h 1623"/>
              <a:gd name="T88" fmla="*/ 364 w 520"/>
              <a:gd name="T89" fmla="*/ 592 h 1623"/>
              <a:gd name="T90" fmla="*/ 394 w 520"/>
              <a:gd name="T91" fmla="*/ 622 h 1623"/>
              <a:gd name="T92" fmla="*/ 412 w 520"/>
              <a:gd name="T93" fmla="*/ 654 h 1623"/>
              <a:gd name="T94" fmla="*/ 424 w 520"/>
              <a:gd name="T95" fmla="*/ 622 h 1623"/>
              <a:gd name="T96" fmla="*/ 408 w 520"/>
              <a:gd name="T97" fmla="*/ 514 h 1623"/>
              <a:gd name="T98" fmla="*/ 380 w 520"/>
              <a:gd name="T99" fmla="*/ 268 h 1623"/>
              <a:gd name="T100" fmla="*/ 408 w 520"/>
              <a:gd name="T101" fmla="*/ 190 h 1623"/>
              <a:gd name="T102" fmla="*/ 496 w 520"/>
              <a:gd name="T103" fmla="*/ 96 h 1623"/>
              <a:gd name="T104" fmla="*/ 486 w 520"/>
              <a:gd name="T105" fmla="*/ 40 h 1623"/>
              <a:gd name="T106" fmla="*/ 426 w 520"/>
              <a:gd name="T107" fmla="*/ 6 h 1623"/>
              <a:gd name="T108" fmla="*/ 336 w 520"/>
              <a:gd name="T109" fmla="*/ 4 h 1623"/>
              <a:gd name="T110" fmla="*/ 262 w 520"/>
              <a:gd name="T111" fmla="*/ 18 h 16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20" h="1623">
                <a:moveTo>
                  <a:pt x="256" y="48"/>
                </a:moveTo>
                <a:lnTo>
                  <a:pt x="256" y="48"/>
                </a:lnTo>
                <a:lnTo>
                  <a:pt x="250" y="56"/>
                </a:lnTo>
                <a:lnTo>
                  <a:pt x="242" y="64"/>
                </a:lnTo>
                <a:lnTo>
                  <a:pt x="234" y="70"/>
                </a:lnTo>
                <a:lnTo>
                  <a:pt x="234" y="70"/>
                </a:lnTo>
                <a:lnTo>
                  <a:pt x="224" y="74"/>
                </a:lnTo>
                <a:lnTo>
                  <a:pt x="212" y="76"/>
                </a:lnTo>
                <a:lnTo>
                  <a:pt x="204" y="78"/>
                </a:lnTo>
                <a:lnTo>
                  <a:pt x="200" y="80"/>
                </a:lnTo>
                <a:lnTo>
                  <a:pt x="200" y="80"/>
                </a:lnTo>
                <a:lnTo>
                  <a:pt x="204" y="88"/>
                </a:lnTo>
                <a:lnTo>
                  <a:pt x="204" y="94"/>
                </a:lnTo>
                <a:lnTo>
                  <a:pt x="204" y="98"/>
                </a:lnTo>
                <a:lnTo>
                  <a:pt x="204" y="98"/>
                </a:lnTo>
                <a:lnTo>
                  <a:pt x="196" y="102"/>
                </a:lnTo>
                <a:lnTo>
                  <a:pt x="192" y="106"/>
                </a:lnTo>
                <a:lnTo>
                  <a:pt x="190" y="108"/>
                </a:lnTo>
                <a:lnTo>
                  <a:pt x="190" y="108"/>
                </a:lnTo>
                <a:lnTo>
                  <a:pt x="190" y="112"/>
                </a:lnTo>
                <a:lnTo>
                  <a:pt x="192" y="116"/>
                </a:lnTo>
                <a:lnTo>
                  <a:pt x="192" y="116"/>
                </a:lnTo>
                <a:lnTo>
                  <a:pt x="188" y="118"/>
                </a:lnTo>
                <a:lnTo>
                  <a:pt x="186" y="120"/>
                </a:lnTo>
                <a:lnTo>
                  <a:pt x="186" y="124"/>
                </a:lnTo>
                <a:lnTo>
                  <a:pt x="186" y="124"/>
                </a:lnTo>
                <a:lnTo>
                  <a:pt x="184" y="132"/>
                </a:lnTo>
                <a:lnTo>
                  <a:pt x="184" y="138"/>
                </a:lnTo>
                <a:lnTo>
                  <a:pt x="184" y="138"/>
                </a:lnTo>
                <a:lnTo>
                  <a:pt x="180" y="146"/>
                </a:lnTo>
                <a:lnTo>
                  <a:pt x="180" y="150"/>
                </a:lnTo>
                <a:lnTo>
                  <a:pt x="182" y="156"/>
                </a:lnTo>
                <a:lnTo>
                  <a:pt x="182" y="156"/>
                </a:lnTo>
                <a:lnTo>
                  <a:pt x="186" y="162"/>
                </a:lnTo>
                <a:lnTo>
                  <a:pt x="192" y="170"/>
                </a:lnTo>
                <a:lnTo>
                  <a:pt x="202" y="182"/>
                </a:lnTo>
                <a:lnTo>
                  <a:pt x="202" y="182"/>
                </a:lnTo>
                <a:lnTo>
                  <a:pt x="204" y="186"/>
                </a:lnTo>
                <a:lnTo>
                  <a:pt x="204" y="196"/>
                </a:lnTo>
                <a:lnTo>
                  <a:pt x="202" y="202"/>
                </a:lnTo>
                <a:lnTo>
                  <a:pt x="198" y="208"/>
                </a:lnTo>
                <a:lnTo>
                  <a:pt x="192" y="216"/>
                </a:lnTo>
                <a:lnTo>
                  <a:pt x="184" y="222"/>
                </a:lnTo>
                <a:lnTo>
                  <a:pt x="184" y="222"/>
                </a:lnTo>
                <a:lnTo>
                  <a:pt x="158" y="236"/>
                </a:lnTo>
                <a:lnTo>
                  <a:pt x="152" y="242"/>
                </a:lnTo>
                <a:lnTo>
                  <a:pt x="148" y="248"/>
                </a:lnTo>
                <a:lnTo>
                  <a:pt x="148" y="248"/>
                </a:lnTo>
                <a:lnTo>
                  <a:pt x="144" y="260"/>
                </a:lnTo>
                <a:lnTo>
                  <a:pt x="142" y="274"/>
                </a:lnTo>
                <a:lnTo>
                  <a:pt x="140" y="294"/>
                </a:lnTo>
                <a:lnTo>
                  <a:pt x="140" y="294"/>
                </a:lnTo>
                <a:lnTo>
                  <a:pt x="134" y="300"/>
                </a:lnTo>
                <a:lnTo>
                  <a:pt x="132" y="302"/>
                </a:lnTo>
                <a:lnTo>
                  <a:pt x="132" y="304"/>
                </a:lnTo>
                <a:lnTo>
                  <a:pt x="132" y="304"/>
                </a:lnTo>
                <a:lnTo>
                  <a:pt x="138" y="314"/>
                </a:lnTo>
                <a:lnTo>
                  <a:pt x="144" y="322"/>
                </a:lnTo>
                <a:lnTo>
                  <a:pt x="144" y="322"/>
                </a:lnTo>
                <a:lnTo>
                  <a:pt x="132" y="350"/>
                </a:lnTo>
                <a:lnTo>
                  <a:pt x="120" y="374"/>
                </a:lnTo>
                <a:lnTo>
                  <a:pt x="120" y="390"/>
                </a:lnTo>
                <a:lnTo>
                  <a:pt x="84" y="330"/>
                </a:lnTo>
                <a:lnTo>
                  <a:pt x="84" y="330"/>
                </a:lnTo>
                <a:lnTo>
                  <a:pt x="90" y="322"/>
                </a:lnTo>
                <a:lnTo>
                  <a:pt x="92" y="314"/>
                </a:lnTo>
                <a:lnTo>
                  <a:pt x="94" y="304"/>
                </a:lnTo>
                <a:lnTo>
                  <a:pt x="94" y="304"/>
                </a:lnTo>
                <a:lnTo>
                  <a:pt x="90" y="296"/>
                </a:lnTo>
                <a:lnTo>
                  <a:pt x="86" y="288"/>
                </a:lnTo>
                <a:lnTo>
                  <a:pt x="80" y="282"/>
                </a:lnTo>
                <a:lnTo>
                  <a:pt x="76" y="278"/>
                </a:lnTo>
                <a:lnTo>
                  <a:pt x="76" y="278"/>
                </a:lnTo>
                <a:lnTo>
                  <a:pt x="70" y="278"/>
                </a:lnTo>
                <a:lnTo>
                  <a:pt x="66" y="278"/>
                </a:lnTo>
                <a:lnTo>
                  <a:pt x="60" y="280"/>
                </a:lnTo>
                <a:lnTo>
                  <a:pt x="60" y="280"/>
                </a:lnTo>
                <a:lnTo>
                  <a:pt x="64" y="232"/>
                </a:lnTo>
                <a:lnTo>
                  <a:pt x="68" y="198"/>
                </a:lnTo>
                <a:lnTo>
                  <a:pt x="68" y="180"/>
                </a:lnTo>
                <a:lnTo>
                  <a:pt x="68" y="180"/>
                </a:lnTo>
                <a:lnTo>
                  <a:pt x="66" y="178"/>
                </a:lnTo>
                <a:lnTo>
                  <a:pt x="64" y="178"/>
                </a:lnTo>
                <a:lnTo>
                  <a:pt x="56" y="178"/>
                </a:lnTo>
                <a:lnTo>
                  <a:pt x="56" y="178"/>
                </a:lnTo>
                <a:lnTo>
                  <a:pt x="54" y="178"/>
                </a:lnTo>
                <a:lnTo>
                  <a:pt x="52" y="180"/>
                </a:lnTo>
                <a:lnTo>
                  <a:pt x="48" y="186"/>
                </a:lnTo>
                <a:lnTo>
                  <a:pt x="48" y="186"/>
                </a:lnTo>
                <a:lnTo>
                  <a:pt x="44" y="208"/>
                </a:lnTo>
                <a:lnTo>
                  <a:pt x="40" y="226"/>
                </a:lnTo>
                <a:lnTo>
                  <a:pt x="40" y="226"/>
                </a:lnTo>
                <a:lnTo>
                  <a:pt x="36" y="230"/>
                </a:lnTo>
                <a:lnTo>
                  <a:pt x="32" y="236"/>
                </a:lnTo>
                <a:lnTo>
                  <a:pt x="32" y="236"/>
                </a:lnTo>
                <a:lnTo>
                  <a:pt x="28" y="274"/>
                </a:lnTo>
                <a:lnTo>
                  <a:pt x="28" y="274"/>
                </a:lnTo>
                <a:lnTo>
                  <a:pt x="22" y="272"/>
                </a:lnTo>
                <a:lnTo>
                  <a:pt x="16" y="270"/>
                </a:lnTo>
                <a:lnTo>
                  <a:pt x="12" y="272"/>
                </a:lnTo>
                <a:lnTo>
                  <a:pt x="12" y="272"/>
                </a:lnTo>
                <a:lnTo>
                  <a:pt x="10" y="274"/>
                </a:lnTo>
                <a:lnTo>
                  <a:pt x="10" y="280"/>
                </a:lnTo>
                <a:lnTo>
                  <a:pt x="12" y="288"/>
                </a:lnTo>
                <a:lnTo>
                  <a:pt x="12" y="288"/>
                </a:lnTo>
                <a:lnTo>
                  <a:pt x="8" y="292"/>
                </a:lnTo>
                <a:lnTo>
                  <a:pt x="6" y="296"/>
                </a:lnTo>
                <a:lnTo>
                  <a:pt x="6" y="300"/>
                </a:lnTo>
                <a:lnTo>
                  <a:pt x="6" y="300"/>
                </a:lnTo>
                <a:lnTo>
                  <a:pt x="6" y="310"/>
                </a:lnTo>
                <a:lnTo>
                  <a:pt x="8" y="314"/>
                </a:lnTo>
                <a:lnTo>
                  <a:pt x="8" y="314"/>
                </a:lnTo>
                <a:lnTo>
                  <a:pt x="6" y="318"/>
                </a:lnTo>
                <a:lnTo>
                  <a:pt x="4" y="322"/>
                </a:lnTo>
                <a:lnTo>
                  <a:pt x="6" y="326"/>
                </a:lnTo>
                <a:lnTo>
                  <a:pt x="6" y="326"/>
                </a:lnTo>
                <a:lnTo>
                  <a:pt x="8" y="334"/>
                </a:lnTo>
                <a:lnTo>
                  <a:pt x="14" y="342"/>
                </a:lnTo>
                <a:lnTo>
                  <a:pt x="22" y="354"/>
                </a:lnTo>
                <a:lnTo>
                  <a:pt x="22" y="354"/>
                </a:lnTo>
                <a:lnTo>
                  <a:pt x="10" y="364"/>
                </a:lnTo>
                <a:lnTo>
                  <a:pt x="4" y="372"/>
                </a:lnTo>
                <a:lnTo>
                  <a:pt x="0" y="376"/>
                </a:lnTo>
                <a:lnTo>
                  <a:pt x="0" y="378"/>
                </a:lnTo>
                <a:lnTo>
                  <a:pt x="0" y="378"/>
                </a:lnTo>
                <a:lnTo>
                  <a:pt x="2" y="384"/>
                </a:lnTo>
                <a:lnTo>
                  <a:pt x="8" y="390"/>
                </a:lnTo>
                <a:lnTo>
                  <a:pt x="16" y="396"/>
                </a:lnTo>
                <a:lnTo>
                  <a:pt x="16" y="396"/>
                </a:lnTo>
                <a:lnTo>
                  <a:pt x="64" y="468"/>
                </a:lnTo>
                <a:lnTo>
                  <a:pt x="80" y="490"/>
                </a:lnTo>
                <a:lnTo>
                  <a:pt x="80" y="490"/>
                </a:lnTo>
                <a:lnTo>
                  <a:pt x="66" y="514"/>
                </a:lnTo>
                <a:lnTo>
                  <a:pt x="46" y="552"/>
                </a:lnTo>
                <a:lnTo>
                  <a:pt x="46" y="552"/>
                </a:lnTo>
                <a:lnTo>
                  <a:pt x="38" y="570"/>
                </a:lnTo>
                <a:lnTo>
                  <a:pt x="32" y="586"/>
                </a:lnTo>
                <a:lnTo>
                  <a:pt x="28" y="604"/>
                </a:lnTo>
                <a:lnTo>
                  <a:pt x="30" y="612"/>
                </a:lnTo>
                <a:lnTo>
                  <a:pt x="32" y="618"/>
                </a:lnTo>
                <a:lnTo>
                  <a:pt x="32" y="618"/>
                </a:lnTo>
                <a:lnTo>
                  <a:pt x="40" y="632"/>
                </a:lnTo>
                <a:lnTo>
                  <a:pt x="50" y="642"/>
                </a:lnTo>
                <a:lnTo>
                  <a:pt x="60" y="650"/>
                </a:lnTo>
                <a:lnTo>
                  <a:pt x="66" y="652"/>
                </a:lnTo>
                <a:lnTo>
                  <a:pt x="70" y="652"/>
                </a:lnTo>
                <a:lnTo>
                  <a:pt x="70" y="652"/>
                </a:lnTo>
                <a:lnTo>
                  <a:pt x="84" y="648"/>
                </a:lnTo>
                <a:lnTo>
                  <a:pt x="90" y="646"/>
                </a:lnTo>
                <a:lnTo>
                  <a:pt x="90" y="646"/>
                </a:lnTo>
                <a:lnTo>
                  <a:pt x="82" y="692"/>
                </a:lnTo>
                <a:lnTo>
                  <a:pt x="70" y="750"/>
                </a:lnTo>
                <a:lnTo>
                  <a:pt x="70" y="750"/>
                </a:lnTo>
                <a:lnTo>
                  <a:pt x="64" y="788"/>
                </a:lnTo>
                <a:lnTo>
                  <a:pt x="58" y="853"/>
                </a:lnTo>
                <a:lnTo>
                  <a:pt x="50" y="949"/>
                </a:lnTo>
                <a:lnTo>
                  <a:pt x="50" y="949"/>
                </a:lnTo>
                <a:lnTo>
                  <a:pt x="50" y="957"/>
                </a:lnTo>
                <a:lnTo>
                  <a:pt x="52" y="969"/>
                </a:lnTo>
                <a:lnTo>
                  <a:pt x="56" y="979"/>
                </a:lnTo>
                <a:lnTo>
                  <a:pt x="60" y="983"/>
                </a:lnTo>
                <a:lnTo>
                  <a:pt x="62" y="985"/>
                </a:lnTo>
                <a:lnTo>
                  <a:pt x="62" y="985"/>
                </a:lnTo>
                <a:lnTo>
                  <a:pt x="76" y="991"/>
                </a:lnTo>
                <a:lnTo>
                  <a:pt x="76" y="991"/>
                </a:lnTo>
                <a:lnTo>
                  <a:pt x="78" y="1127"/>
                </a:lnTo>
                <a:lnTo>
                  <a:pt x="82" y="1227"/>
                </a:lnTo>
                <a:lnTo>
                  <a:pt x="84" y="1265"/>
                </a:lnTo>
                <a:lnTo>
                  <a:pt x="86" y="1287"/>
                </a:lnTo>
                <a:lnTo>
                  <a:pt x="86" y="1287"/>
                </a:lnTo>
                <a:lnTo>
                  <a:pt x="100" y="1361"/>
                </a:lnTo>
                <a:lnTo>
                  <a:pt x="108" y="1397"/>
                </a:lnTo>
                <a:lnTo>
                  <a:pt x="112" y="1409"/>
                </a:lnTo>
                <a:lnTo>
                  <a:pt x="116" y="1415"/>
                </a:lnTo>
                <a:lnTo>
                  <a:pt x="116" y="1415"/>
                </a:lnTo>
                <a:lnTo>
                  <a:pt x="122" y="1417"/>
                </a:lnTo>
                <a:lnTo>
                  <a:pt x="136" y="1417"/>
                </a:lnTo>
                <a:lnTo>
                  <a:pt x="178" y="1413"/>
                </a:lnTo>
                <a:lnTo>
                  <a:pt x="238" y="1407"/>
                </a:lnTo>
                <a:lnTo>
                  <a:pt x="238" y="1407"/>
                </a:lnTo>
                <a:lnTo>
                  <a:pt x="228" y="1451"/>
                </a:lnTo>
                <a:lnTo>
                  <a:pt x="220" y="1485"/>
                </a:lnTo>
                <a:lnTo>
                  <a:pt x="214" y="1505"/>
                </a:lnTo>
                <a:lnTo>
                  <a:pt x="214" y="1505"/>
                </a:lnTo>
                <a:lnTo>
                  <a:pt x="200" y="1525"/>
                </a:lnTo>
                <a:lnTo>
                  <a:pt x="200" y="1525"/>
                </a:lnTo>
                <a:lnTo>
                  <a:pt x="194" y="1521"/>
                </a:lnTo>
                <a:lnTo>
                  <a:pt x="190" y="1519"/>
                </a:lnTo>
                <a:lnTo>
                  <a:pt x="186" y="1519"/>
                </a:lnTo>
                <a:lnTo>
                  <a:pt x="184" y="1521"/>
                </a:lnTo>
                <a:lnTo>
                  <a:pt x="184" y="1521"/>
                </a:lnTo>
                <a:lnTo>
                  <a:pt x="178" y="1529"/>
                </a:lnTo>
                <a:lnTo>
                  <a:pt x="174" y="1539"/>
                </a:lnTo>
                <a:lnTo>
                  <a:pt x="168" y="1551"/>
                </a:lnTo>
                <a:lnTo>
                  <a:pt x="164" y="1557"/>
                </a:lnTo>
                <a:lnTo>
                  <a:pt x="164" y="1557"/>
                </a:lnTo>
                <a:lnTo>
                  <a:pt x="156" y="1559"/>
                </a:lnTo>
                <a:lnTo>
                  <a:pt x="152" y="1559"/>
                </a:lnTo>
                <a:lnTo>
                  <a:pt x="146" y="1563"/>
                </a:lnTo>
                <a:lnTo>
                  <a:pt x="146" y="1563"/>
                </a:lnTo>
                <a:lnTo>
                  <a:pt x="140" y="1569"/>
                </a:lnTo>
                <a:lnTo>
                  <a:pt x="134" y="1579"/>
                </a:lnTo>
                <a:lnTo>
                  <a:pt x="130" y="1591"/>
                </a:lnTo>
                <a:lnTo>
                  <a:pt x="132" y="1595"/>
                </a:lnTo>
                <a:lnTo>
                  <a:pt x="134" y="1599"/>
                </a:lnTo>
                <a:lnTo>
                  <a:pt x="134" y="1599"/>
                </a:lnTo>
                <a:lnTo>
                  <a:pt x="140" y="1603"/>
                </a:lnTo>
                <a:lnTo>
                  <a:pt x="152" y="1607"/>
                </a:lnTo>
                <a:lnTo>
                  <a:pt x="186" y="1609"/>
                </a:lnTo>
                <a:lnTo>
                  <a:pt x="222" y="1611"/>
                </a:lnTo>
                <a:lnTo>
                  <a:pt x="246" y="1613"/>
                </a:lnTo>
                <a:lnTo>
                  <a:pt x="246" y="1613"/>
                </a:lnTo>
                <a:lnTo>
                  <a:pt x="262" y="1611"/>
                </a:lnTo>
                <a:lnTo>
                  <a:pt x="272" y="1609"/>
                </a:lnTo>
                <a:lnTo>
                  <a:pt x="280" y="1603"/>
                </a:lnTo>
                <a:lnTo>
                  <a:pt x="284" y="1599"/>
                </a:lnTo>
                <a:lnTo>
                  <a:pt x="284" y="1599"/>
                </a:lnTo>
                <a:lnTo>
                  <a:pt x="290" y="1589"/>
                </a:lnTo>
                <a:lnTo>
                  <a:pt x="290" y="1575"/>
                </a:lnTo>
                <a:lnTo>
                  <a:pt x="290" y="1575"/>
                </a:lnTo>
                <a:lnTo>
                  <a:pt x="290" y="1571"/>
                </a:lnTo>
                <a:lnTo>
                  <a:pt x="288" y="1565"/>
                </a:lnTo>
                <a:lnTo>
                  <a:pt x="284" y="1557"/>
                </a:lnTo>
                <a:lnTo>
                  <a:pt x="284" y="1557"/>
                </a:lnTo>
                <a:lnTo>
                  <a:pt x="280" y="1541"/>
                </a:lnTo>
                <a:lnTo>
                  <a:pt x="278" y="1535"/>
                </a:lnTo>
                <a:lnTo>
                  <a:pt x="276" y="1531"/>
                </a:lnTo>
                <a:lnTo>
                  <a:pt x="276" y="1531"/>
                </a:lnTo>
                <a:lnTo>
                  <a:pt x="276" y="1513"/>
                </a:lnTo>
                <a:lnTo>
                  <a:pt x="276" y="1499"/>
                </a:lnTo>
                <a:lnTo>
                  <a:pt x="280" y="1485"/>
                </a:lnTo>
                <a:lnTo>
                  <a:pt x="280" y="1485"/>
                </a:lnTo>
                <a:lnTo>
                  <a:pt x="296" y="1439"/>
                </a:lnTo>
                <a:lnTo>
                  <a:pt x="308" y="1405"/>
                </a:lnTo>
                <a:lnTo>
                  <a:pt x="334" y="1401"/>
                </a:lnTo>
                <a:lnTo>
                  <a:pt x="334" y="1401"/>
                </a:lnTo>
                <a:lnTo>
                  <a:pt x="358" y="1425"/>
                </a:lnTo>
                <a:lnTo>
                  <a:pt x="374" y="1443"/>
                </a:lnTo>
                <a:lnTo>
                  <a:pt x="382" y="1453"/>
                </a:lnTo>
                <a:lnTo>
                  <a:pt x="382" y="1453"/>
                </a:lnTo>
                <a:lnTo>
                  <a:pt x="382" y="1457"/>
                </a:lnTo>
                <a:lnTo>
                  <a:pt x="382" y="1463"/>
                </a:lnTo>
                <a:lnTo>
                  <a:pt x="376" y="1475"/>
                </a:lnTo>
                <a:lnTo>
                  <a:pt x="376" y="1475"/>
                </a:lnTo>
                <a:lnTo>
                  <a:pt x="370" y="1483"/>
                </a:lnTo>
                <a:lnTo>
                  <a:pt x="368" y="1489"/>
                </a:lnTo>
                <a:lnTo>
                  <a:pt x="368" y="1493"/>
                </a:lnTo>
                <a:lnTo>
                  <a:pt x="368" y="1493"/>
                </a:lnTo>
                <a:lnTo>
                  <a:pt x="368" y="1523"/>
                </a:lnTo>
                <a:lnTo>
                  <a:pt x="368" y="1523"/>
                </a:lnTo>
                <a:lnTo>
                  <a:pt x="364" y="1553"/>
                </a:lnTo>
                <a:lnTo>
                  <a:pt x="364" y="1553"/>
                </a:lnTo>
                <a:lnTo>
                  <a:pt x="344" y="1573"/>
                </a:lnTo>
                <a:lnTo>
                  <a:pt x="330" y="1589"/>
                </a:lnTo>
                <a:lnTo>
                  <a:pt x="326" y="1597"/>
                </a:lnTo>
                <a:lnTo>
                  <a:pt x="326" y="1601"/>
                </a:lnTo>
                <a:lnTo>
                  <a:pt x="326" y="1601"/>
                </a:lnTo>
                <a:lnTo>
                  <a:pt x="330" y="1613"/>
                </a:lnTo>
                <a:lnTo>
                  <a:pt x="330" y="1617"/>
                </a:lnTo>
                <a:lnTo>
                  <a:pt x="330" y="1617"/>
                </a:lnTo>
                <a:lnTo>
                  <a:pt x="330" y="1621"/>
                </a:lnTo>
                <a:lnTo>
                  <a:pt x="332" y="1623"/>
                </a:lnTo>
                <a:lnTo>
                  <a:pt x="338" y="1623"/>
                </a:lnTo>
                <a:lnTo>
                  <a:pt x="338" y="1623"/>
                </a:lnTo>
                <a:lnTo>
                  <a:pt x="350" y="1621"/>
                </a:lnTo>
                <a:lnTo>
                  <a:pt x="362" y="1615"/>
                </a:lnTo>
                <a:lnTo>
                  <a:pt x="390" y="1599"/>
                </a:lnTo>
                <a:lnTo>
                  <a:pt x="390" y="1599"/>
                </a:lnTo>
                <a:lnTo>
                  <a:pt x="406" y="1587"/>
                </a:lnTo>
                <a:lnTo>
                  <a:pt x="426" y="1571"/>
                </a:lnTo>
                <a:lnTo>
                  <a:pt x="444" y="1555"/>
                </a:lnTo>
                <a:lnTo>
                  <a:pt x="454" y="1543"/>
                </a:lnTo>
                <a:lnTo>
                  <a:pt x="454" y="1543"/>
                </a:lnTo>
                <a:lnTo>
                  <a:pt x="470" y="1509"/>
                </a:lnTo>
                <a:lnTo>
                  <a:pt x="480" y="1517"/>
                </a:lnTo>
                <a:lnTo>
                  <a:pt x="480" y="1517"/>
                </a:lnTo>
                <a:lnTo>
                  <a:pt x="500" y="1501"/>
                </a:lnTo>
                <a:lnTo>
                  <a:pt x="514" y="1487"/>
                </a:lnTo>
                <a:lnTo>
                  <a:pt x="518" y="1483"/>
                </a:lnTo>
                <a:lnTo>
                  <a:pt x="520" y="1479"/>
                </a:lnTo>
                <a:lnTo>
                  <a:pt x="520" y="1479"/>
                </a:lnTo>
                <a:lnTo>
                  <a:pt x="516" y="1473"/>
                </a:lnTo>
                <a:lnTo>
                  <a:pt x="508" y="1465"/>
                </a:lnTo>
                <a:lnTo>
                  <a:pt x="496" y="1455"/>
                </a:lnTo>
                <a:lnTo>
                  <a:pt x="496" y="1455"/>
                </a:lnTo>
                <a:lnTo>
                  <a:pt x="492" y="1443"/>
                </a:lnTo>
                <a:lnTo>
                  <a:pt x="488" y="1433"/>
                </a:lnTo>
                <a:lnTo>
                  <a:pt x="482" y="1427"/>
                </a:lnTo>
                <a:lnTo>
                  <a:pt x="482" y="1427"/>
                </a:lnTo>
                <a:lnTo>
                  <a:pt x="458" y="1419"/>
                </a:lnTo>
                <a:lnTo>
                  <a:pt x="376" y="1343"/>
                </a:lnTo>
                <a:lnTo>
                  <a:pt x="376" y="1335"/>
                </a:lnTo>
                <a:lnTo>
                  <a:pt x="338" y="1293"/>
                </a:lnTo>
                <a:lnTo>
                  <a:pt x="338" y="1293"/>
                </a:lnTo>
                <a:lnTo>
                  <a:pt x="346" y="1233"/>
                </a:lnTo>
                <a:lnTo>
                  <a:pt x="352" y="1181"/>
                </a:lnTo>
                <a:lnTo>
                  <a:pt x="356" y="1135"/>
                </a:lnTo>
                <a:lnTo>
                  <a:pt x="356" y="1135"/>
                </a:lnTo>
                <a:lnTo>
                  <a:pt x="360" y="1001"/>
                </a:lnTo>
                <a:lnTo>
                  <a:pt x="360" y="1001"/>
                </a:lnTo>
                <a:lnTo>
                  <a:pt x="370" y="997"/>
                </a:lnTo>
                <a:lnTo>
                  <a:pt x="392" y="987"/>
                </a:lnTo>
                <a:lnTo>
                  <a:pt x="414" y="973"/>
                </a:lnTo>
                <a:lnTo>
                  <a:pt x="422" y="965"/>
                </a:lnTo>
                <a:lnTo>
                  <a:pt x="424" y="959"/>
                </a:lnTo>
                <a:lnTo>
                  <a:pt x="424" y="959"/>
                </a:lnTo>
                <a:lnTo>
                  <a:pt x="424" y="945"/>
                </a:lnTo>
                <a:lnTo>
                  <a:pt x="420" y="923"/>
                </a:lnTo>
                <a:lnTo>
                  <a:pt x="404" y="857"/>
                </a:lnTo>
                <a:lnTo>
                  <a:pt x="376" y="750"/>
                </a:lnTo>
                <a:lnTo>
                  <a:pt x="376" y="750"/>
                </a:lnTo>
                <a:lnTo>
                  <a:pt x="372" y="716"/>
                </a:lnTo>
                <a:lnTo>
                  <a:pt x="368" y="664"/>
                </a:lnTo>
                <a:lnTo>
                  <a:pt x="364" y="592"/>
                </a:lnTo>
                <a:lnTo>
                  <a:pt x="364" y="592"/>
                </a:lnTo>
                <a:lnTo>
                  <a:pt x="368" y="606"/>
                </a:lnTo>
                <a:lnTo>
                  <a:pt x="372" y="618"/>
                </a:lnTo>
                <a:lnTo>
                  <a:pt x="376" y="628"/>
                </a:lnTo>
                <a:lnTo>
                  <a:pt x="376" y="628"/>
                </a:lnTo>
                <a:lnTo>
                  <a:pt x="388" y="642"/>
                </a:lnTo>
                <a:lnTo>
                  <a:pt x="394" y="648"/>
                </a:lnTo>
                <a:lnTo>
                  <a:pt x="394" y="622"/>
                </a:lnTo>
                <a:lnTo>
                  <a:pt x="394" y="622"/>
                </a:lnTo>
                <a:lnTo>
                  <a:pt x="400" y="628"/>
                </a:lnTo>
                <a:lnTo>
                  <a:pt x="404" y="636"/>
                </a:lnTo>
                <a:lnTo>
                  <a:pt x="408" y="642"/>
                </a:lnTo>
                <a:lnTo>
                  <a:pt x="408" y="642"/>
                </a:lnTo>
                <a:lnTo>
                  <a:pt x="412" y="654"/>
                </a:lnTo>
                <a:lnTo>
                  <a:pt x="412" y="654"/>
                </a:lnTo>
                <a:lnTo>
                  <a:pt x="412" y="646"/>
                </a:lnTo>
                <a:lnTo>
                  <a:pt x="412" y="632"/>
                </a:lnTo>
                <a:lnTo>
                  <a:pt x="412" y="632"/>
                </a:lnTo>
                <a:lnTo>
                  <a:pt x="412" y="620"/>
                </a:lnTo>
                <a:lnTo>
                  <a:pt x="412" y="614"/>
                </a:lnTo>
                <a:lnTo>
                  <a:pt x="424" y="622"/>
                </a:lnTo>
                <a:lnTo>
                  <a:pt x="424" y="622"/>
                </a:lnTo>
                <a:lnTo>
                  <a:pt x="412" y="588"/>
                </a:lnTo>
                <a:lnTo>
                  <a:pt x="412" y="588"/>
                </a:lnTo>
                <a:lnTo>
                  <a:pt x="410" y="574"/>
                </a:lnTo>
                <a:lnTo>
                  <a:pt x="408" y="560"/>
                </a:lnTo>
                <a:lnTo>
                  <a:pt x="406" y="540"/>
                </a:lnTo>
                <a:lnTo>
                  <a:pt x="406" y="540"/>
                </a:lnTo>
                <a:lnTo>
                  <a:pt x="408" y="514"/>
                </a:lnTo>
                <a:lnTo>
                  <a:pt x="410" y="454"/>
                </a:lnTo>
                <a:lnTo>
                  <a:pt x="412" y="386"/>
                </a:lnTo>
                <a:lnTo>
                  <a:pt x="410" y="358"/>
                </a:lnTo>
                <a:lnTo>
                  <a:pt x="406" y="336"/>
                </a:lnTo>
                <a:lnTo>
                  <a:pt x="406" y="336"/>
                </a:lnTo>
                <a:lnTo>
                  <a:pt x="394" y="300"/>
                </a:lnTo>
                <a:lnTo>
                  <a:pt x="380" y="268"/>
                </a:lnTo>
                <a:lnTo>
                  <a:pt x="362" y="234"/>
                </a:lnTo>
                <a:lnTo>
                  <a:pt x="362" y="234"/>
                </a:lnTo>
                <a:lnTo>
                  <a:pt x="374" y="220"/>
                </a:lnTo>
                <a:lnTo>
                  <a:pt x="386" y="210"/>
                </a:lnTo>
                <a:lnTo>
                  <a:pt x="396" y="200"/>
                </a:lnTo>
                <a:lnTo>
                  <a:pt x="396" y="200"/>
                </a:lnTo>
                <a:lnTo>
                  <a:pt x="408" y="190"/>
                </a:lnTo>
                <a:lnTo>
                  <a:pt x="412" y="184"/>
                </a:lnTo>
                <a:lnTo>
                  <a:pt x="412" y="180"/>
                </a:lnTo>
                <a:lnTo>
                  <a:pt x="412" y="180"/>
                </a:lnTo>
                <a:lnTo>
                  <a:pt x="468" y="122"/>
                </a:lnTo>
                <a:lnTo>
                  <a:pt x="468" y="122"/>
                </a:lnTo>
                <a:lnTo>
                  <a:pt x="486" y="106"/>
                </a:lnTo>
                <a:lnTo>
                  <a:pt x="496" y="96"/>
                </a:lnTo>
                <a:lnTo>
                  <a:pt x="500" y="90"/>
                </a:lnTo>
                <a:lnTo>
                  <a:pt x="500" y="84"/>
                </a:lnTo>
                <a:lnTo>
                  <a:pt x="500" y="84"/>
                </a:lnTo>
                <a:lnTo>
                  <a:pt x="498" y="72"/>
                </a:lnTo>
                <a:lnTo>
                  <a:pt x="496" y="60"/>
                </a:lnTo>
                <a:lnTo>
                  <a:pt x="492" y="46"/>
                </a:lnTo>
                <a:lnTo>
                  <a:pt x="486" y="40"/>
                </a:lnTo>
                <a:lnTo>
                  <a:pt x="482" y="34"/>
                </a:lnTo>
                <a:lnTo>
                  <a:pt x="482" y="34"/>
                </a:lnTo>
                <a:lnTo>
                  <a:pt x="460" y="18"/>
                </a:lnTo>
                <a:lnTo>
                  <a:pt x="452" y="12"/>
                </a:lnTo>
                <a:lnTo>
                  <a:pt x="440" y="8"/>
                </a:lnTo>
                <a:lnTo>
                  <a:pt x="440" y="8"/>
                </a:lnTo>
                <a:lnTo>
                  <a:pt x="426" y="6"/>
                </a:lnTo>
                <a:lnTo>
                  <a:pt x="416" y="6"/>
                </a:lnTo>
                <a:lnTo>
                  <a:pt x="390" y="8"/>
                </a:lnTo>
                <a:lnTo>
                  <a:pt x="390" y="8"/>
                </a:lnTo>
                <a:lnTo>
                  <a:pt x="374" y="8"/>
                </a:lnTo>
                <a:lnTo>
                  <a:pt x="360" y="6"/>
                </a:lnTo>
                <a:lnTo>
                  <a:pt x="336" y="4"/>
                </a:lnTo>
                <a:lnTo>
                  <a:pt x="336" y="4"/>
                </a:lnTo>
                <a:lnTo>
                  <a:pt x="312" y="0"/>
                </a:lnTo>
                <a:lnTo>
                  <a:pt x="312" y="0"/>
                </a:lnTo>
                <a:lnTo>
                  <a:pt x="290" y="6"/>
                </a:lnTo>
                <a:lnTo>
                  <a:pt x="274" y="10"/>
                </a:lnTo>
                <a:lnTo>
                  <a:pt x="264" y="14"/>
                </a:lnTo>
                <a:lnTo>
                  <a:pt x="264" y="14"/>
                </a:lnTo>
                <a:lnTo>
                  <a:pt x="262" y="18"/>
                </a:lnTo>
                <a:lnTo>
                  <a:pt x="260" y="22"/>
                </a:lnTo>
                <a:lnTo>
                  <a:pt x="258" y="34"/>
                </a:lnTo>
                <a:lnTo>
                  <a:pt x="256" y="48"/>
                </a:lnTo>
                <a:lnTo>
                  <a:pt x="256" y="48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87364650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pptx600_歩きスマホする人のシルエット（２）</dc:title>
  <dc:subject>pptx600_歩きスマホする人のシルエット（２）</dc:subject>
  <dc:creator>http://www.digipot.net</dc:creator>
  <cp:lastModifiedBy/>
  <cp:revision>1</cp:revision>
  <dcterms:created xsi:type="dcterms:W3CDTF">2014-01-30T05:12:09Z</dcterms:created>
  <dcterms:modified xsi:type="dcterms:W3CDTF">2017-07-12T02:03:47Z</dcterms:modified>
  <cp:category/>
  <cp:version>1</cp:version>
</cp:coreProperties>
</file>